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686" r:id="rId3"/>
  </p:sldMasterIdLst>
  <p:notesMasterIdLst>
    <p:notesMasterId r:id="rId45"/>
  </p:notesMasterIdLst>
  <p:handoutMasterIdLst>
    <p:handoutMasterId r:id="rId46"/>
  </p:handoutMasterIdLst>
  <p:sldIdLst>
    <p:sldId id="256" r:id="rId4"/>
    <p:sldId id="852" r:id="rId5"/>
    <p:sldId id="748" r:id="rId6"/>
    <p:sldId id="678" r:id="rId7"/>
    <p:sldId id="679" r:id="rId8"/>
    <p:sldId id="727" r:id="rId9"/>
    <p:sldId id="720" r:id="rId10"/>
    <p:sldId id="717" r:id="rId11"/>
    <p:sldId id="716" r:id="rId12"/>
    <p:sldId id="697" r:id="rId13"/>
    <p:sldId id="699" r:id="rId14"/>
    <p:sldId id="702" r:id="rId15"/>
    <p:sldId id="704" r:id="rId16"/>
    <p:sldId id="706" r:id="rId17"/>
    <p:sldId id="707" r:id="rId18"/>
    <p:sldId id="718" r:id="rId19"/>
    <p:sldId id="853" r:id="rId20"/>
    <p:sldId id="257" r:id="rId21"/>
    <p:sldId id="258" r:id="rId22"/>
    <p:sldId id="259" r:id="rId23"/>
    <p:sldId id="260" r:id="rId24"/>
    <p:sldId id="261" r:id="rId25"/>
    <p:sldId id="263" r:id="rId26"/>
    <p:sldId id="264" r:id="rId27"/>
    <p:sldId id="265" r:id="rId28"/>
    <p:sldId id="280" r:id="rId29"/>
    <p:sldId id="262" r:id="rId30"/>
    <p:sldId id="266" r:id="rId31"/>
    <p:sldId id="267" r:id="rId32"/>
    <p:sldId id="268" r:id="rId33"/>
    <p:sldId id="269" r:id="rId34"/>
    <p:sldId id="270" r:id="rId35"/>
    <p:sldId id="854" r:id="rId36"/>
    <p:sldId id="271" r:id="rId37"/>
    <p:sldId id="273" r:id="rId38"/>
    <p:sldId id="279" r:id="rId39"/>
    <p:sldId id="272" r:id="rId40"/>
    <p:sldId id="274" r:id="rId41"/>
    <p:sldId id="275" r:id="rId42"/>
    <p:sldId id="278" r:id="rId43"/>
    <p:sldId id="405"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BA9B2F-7770-A444-88B7-B44E5FE59705}" v="1" dt="2025-08-13T19:56:32.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viewProps" Target="viewProps.xml"/><Relationship Id="rId8" Type="http://schemas.openxmlformats.org/officeDocument/2006/relationships/slide" Target="slides/slide5.xml"/><Relationship Id="rId51" Type="http://schemas.microsoft.com/office/2016/11/relationships/changesInfo" Target="changesInfos/changesInfo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handoutMaster" Target="handoutMasters/handoutMaster1.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rker Gustafson" userId="16d30e8de7881f07" providerId="LiveId" clId="{9D721AA5-E689-4707-84D8-2C031B526785}"/>
    <pc:docChg chg="undo custSel addSld delSld modSld">
      <pc:chgData name="Parker Gustafson" userId="16d30e8de7881f07" providerId="LiveId" clId="{9D721AA5-E689-4707-84D8-2C031B526785}" dt="2025-08-08T03:18:30.031" v="453" actId="729"/>
      <pc:docMkLst>
        <pc:docMk/>
      </pc:docMkLst>
      <pc:sldChg chg="modSp mod">
        <pc:chgData name="Parker Gustafson" userId="16d30e8de7881f07" providerId="LiveId" clId="{9D721AA5-E689-4707-84D8-2C031B526785}" dt="2025-08-07T23:01:06.244" v="13" actId="20577"/>
        <pc:sldMkLst>
          <pc:docMk/>
          <pc:sldMk cId="3453779186" sldId="256"/>
        </pc:sldMkLst>
        <pc:spChg chg="mod">
          <ac:chgData name="Parker Gustafson" userId="16d30e8de7881f07" providerId="LiveId" clId="{9D721AA5-E689-4707-84D8-2C031B526785}" dt="2025-08-07T23:01:06.244" v="13" actId="20577"/>
          <ac:spMkLst>
            <pc:docMk/>
            <pc:sldMk cId="3453779186" sldId="256"/>
            <ac:spMk id="3" creationId="{8F7E3B33-D4E3-4FD8-A8BD-0274038E2520}"/>
          </ac:spMkLst>
        </pc:spChg>
      </pc:sldChg>
      <pc:sldChg chg="del">
        <pc:chgData name="Parker Gustafson" userId="16d30e8de7881f07" providerId="LiveId" clId="{9D721AA5-E689-4707-84D8-2C031B526785}" dt="2025-08-07T23:03:51.290" v="17" actId="47"/>
        <pc:sldMkLst>
          <pc:docMk/>
          <pc:sldMk cId="3718891998" sldId="281"/>
        </pc:sldMkLst>
      </pc:sldChg>
      <pc:sldChg chg="modSp add mod">
        <pc:chgData name="Parker Gustafson" userId="16d30e8de7881f07" providerId="LiveId" clId="{9D721AA5-E689-4707-84D8-2C031B526785}" dt="2025-08-07T23:13:10.765" v="91" actId="20577"/>
        <pc:sldMkLst>
          <pc:docMk/>
          <pc:sldMk cId="2743142169" sldId="405"/>
        </pc:sldMkLst>
        <pc:spChg chg="mod">
          <ac:chgData name="Parker Gustafson" userId="16d30e8de7881f07" providerId="LiveId" clId="{9D721AA5-E689-4707-84D8-2C031B526785}" dt="2025-08-07T23:13:10.765" v="91" actId="20577"/>
          <ac:spMkLst>
            <pc:docMk/>
            <pc:sldMk cId="2743142169" sldId="405"/>
            <ac:spMk id="3" creationId="{49C7CB8B-74CE-8173-6D18-FAD07491053B}"/>
          </ac:spMkLst>
        </pc:spChg>
      </pc:sldChg>
      <pc:sldChg chg="add">
        <pc:chgData name="Parker Gustafson" userId="16d30e8de7881f07" providerId="LiveId" clId="{9D721AA5-E689-4707-84D8-2C031B526785}" dt="2025-08-07T23:05:36.715" v="39"/>
        <pc:sldMkLst>
          <pc:docMk/>
          <pc:sldMk cId="3063685673" sldId="678"/>
        </pc:sldMkLst>
      </pc:sldChg>
      <pc:sldChg chg="add">
        <pc:chgData name="Parker Gustafson" userId="16d30e8de7881f07" providerId="LiveId" clId="{9D721AA5-E689-4707-84D8-2C031B526785}" dt="2025-08-07T23:05:43.706" v="40"/>
        <pc:sldMkLst>
          <pc:docMk/>
          <pc:sldMk cId="3921761050" sldId="679"/>
        </pc:sldMkLst>
      </pc:sldChg>
      <pc:sldChg chg="add">
        <pc:chgData name="Parker Gustafson" userId="16d30e8de7881f07" providerId="LiveId" clId="{9D721AA5-E689-4707-84D8-2C031B526785}" dt="2025-08-07T23:07:50.494" v="45"/>
        <pc:sldMkLst>
          <pc:docMk/>
          <pc:sldMk cId="3963058503" sldId="697"/>
        </pc:sldMkLst>
      </pc:sldChg>
      <pc:sldChg chg="add">
        <pc:chgData name="Parker Gustafson" userId="16d30e8de7881f07" providerId="LiveId" clId="{9D721AA5-E689-4707-84D8-2C031B526785}" dt="2025-08-07T23:11:34.971" v="48"/>
        <pc:sldMkLst>
          <pc:docMk/>
          <pc:sldMk cId="4124716773" sldId="699"/>
        </pc:sldMkLst>
      </pc:sldChg>
      <pc:sldChg chg="add">
        <pc:chgData name="Parker Gustafson" userId="16d30e8de7881f07" providerId="LiveId" clId="{9D721AA5-E689-4707-84D8-2C031B526785}" dt="2025-08-07T23:11:48.024" v="49"/>
        <pc:sldMkLst>
          <pc:docMk/>
          <pc:sldMk cId="1653086011" sldId="702"/>
        </pc:sldMkLst>
      </pc:sldChg>
      <pc:sldChg chg="add">
        <pc:chgData name="Parker Gustafson" userId="16d30e8de7881f07" providerId="LiveId" clId="{9D721AA5-E689-4707-84D8-2C031B526785}" dt="2025-08-07T23:11:54.764" v="50"/>
        <pc:sldMkLst>
          <pc:docMk/>
          <pc:sldMk cId="3725909219" sldId="704"/>
        </pc:sldMkLst>
      </pc:sldChg>
      <pc:sldChg chg="add">
        <pc:chgData name="Parker Gustafson" userId="16d30e8de7881f07" providerId="LiveId" clId="{9D721AA5-E689-4707-84D8-2C031B526785}" dt="2025-08-07T23:12:00.504" v="51"/>
        <pc:sldMkLst>
          <pc:docMk/>
          <pc:sldMk cId="1571046862" sldId="706"/>
        </pc:sldMkLst>
      </pc:sldChg>
      <pc:sldChg chg="add">
        <pc:chgData name="Parker Gustafson" userId="16d30e8de7881f07" providerId="LiveId" clId="{9D721AA5-E689-4707-84D8-2C031B526785}" dt="2025-08-07T23:12:09.974" v="52"/>
        <pc:sldMkLst>
          <pc:docMk/>
          <pc:sldMk cId="3991768923" sldId="707"/>
        </pc:sldMkLst>
      </pc:sldChg>
      <pc:sldChg chg="add">
        <pc:chgData name="Parker Gustafson" userId="16d30e8de7881f07" providerId="LiveId" clId="{9D721AA5-E689-4707-84D8-2C031B526785}" dt="2025-08-07T23:07:45.794" v="44"/>
        <pc:sldMkLst>
          <pc:docMk/>
          <pc:sldMk cId="910348280" sldId="716"/>
        </pc:sldMkLst>
      </pc:sldChg>
      <pc:sldChg chg="add">
        <pc:chgData name="Parker Gustafson" userId="16d30e8de7881f07" providerId="LiveId" clId="{9D721AA5-E689-4707-84D8-2C031B526785}" dt="2025-08-07T23:10:57.754" v="46"/>
        <pc:sldMkLst>
          <pc:docMk/>
          <pc:sldMk cId="2072334336" sldId="717"/>
        </pc:sldMkLst>
      </pc:sldChg>
      <pc:sldChg chg="add">
        <pc:chgData name="Parker Gustafson" userId="16d30e8de7881f07" providerId="LiveId" clId="{9D721AA5-E689-4707-84D8-2C031B526785}" dt="2025-08-07T23:11:09.920" v="47"/>
        <pc:sldMkLst>
          <pc:docMk/>
          <pc:sldMk cId="2819426021" sldId="718"/>
        </pc:sldMkLst>
      </pc:sldChg>
      <pc:sldChg chg="add">
        <pc:chgData name="Parker Gustafson" userId="16d30e8de7881f07" providerId="LiveId" clId="{9D721AA5-E689-4707-84D8-2C031B526785}" dt="2025-08-07T23:07:13.734" v="43"/>
        <pc:sldMkLst>
          <pc:docMk/>
          <pc:sldMk cId="4120313522" sldId="720"/>
        </pc:sldMkLst>
      </pc:sldChg>
      <pc:sldChg chg="add del">
        <pc:chgData name="Parker Gustafson" userId="16d30e8de7881f07" providerId="LiveId" clId="{9D721AA5-E689-4707-84D8-2C031B526785}" dt="2025-08-07T23:12:14.689" v="53" actId="47"/>
        <pc:sldMkLst>
          <pc:docMk/>
          <pc:sldMk cId="680534029" sldId="725"/>
        </pc:sldMkLst>
      </pc:sldChg>
      <pc:sldChg chg="add">
        <pc:chgData name="Parker Gustafson" userId="16d30e8de7881f07" providerId="LiveId" clId="{9D721AA5-E689-4707-84D8-2C031B526785}" dt="2025-08-07T23:06:08.784" v="41"/>
        <pc:sldMkLst>
          <pc:docMk/>
          <pc:sldMk cId="780647712" sldId="727"/>
        </pc:sldMkLst>
      </pc:sldChg>
      <pc:sldChg chg="add">
        <pc:chgData name="Parker Gustafson" userId="16d30e8de7881f07" providerId="LiveId" clId="{9D721AA5-E689-4707-84D8-2C031B526785}" dt="2025-08-07T23:03:45.909" v="16"/>
        <pc:sldMkLst>
          <pc:docMk/>
          <pc:sldMk cId="1083038884" sldId="748"/>
        </pc:sldMkLst>
      </pc:sldChg>
      <pc:sldChg chg="modSp add mod">
        <pc:chgData name="Parker Gustafson" userId="16d30e8de7881f07" providerId="LiveId" clId="{9D721AA5-E689-4707-84D8-2C031B526785}" dt="2025-08-08T03:10:21.631" v="207" actId="20577"/>
        <pc:sldMkLst>
          <pc:docMk/>
          <pc:sldMk cId="251126317" sldId="852"/>
        </pc:sldMkLst>
        <pc:spChg chg="mod">
          <ac:chgData name="Parker Gustafson" userId="16d30e8de7881f07" providerId="LiveId" clId="{9D721AA5-E689-4707-84D8-2C031B526785}" dt="2025-08-08T03:10:21.631" v="207" actId="20577"/>
          <ac:spMkLst>
            <pc:docMk/>
            <pc:sldMk cId="251126317" sldId="852"/>
            <ac:spMk id="3" creationId="{380CFC29-7262-5A64-C7EA-D70C409F7B23}"/>
          </ac:spMkLst>
        </pc:spChg>
      </pc:sldChg>
      <pc:sldChg chg="modSp add mod">
        <pc:chgData name="Parker Gustafson" userId="16d30e8de7881f07" providerId="LiveId" clId="{9D721AA5-E689-4707-84D8-2C031B526785}" dt="2025-08-07T23:04:07.432" v="38" actId="20577"/>
        <pc:sldMkLst>
          <pc:docMk/>
          <pc:sldMk cId="104885679" sldId="853"/>
        </pc:sldMkLst>
        <pc:spChg chg="mod">
          <ac:chgData name="Parker Gustafson" userId="16d30e8de7881f07" providerId="LiveId" clId="{9D721AA5-E689-4707-84D8-2C031B526785}" dt="2025-08-07T23:04:07.432" v="38" actId="20577"/>
          <ac:spMkLst>
            <pc:docMk/>
            <pc:sldMk cId="104885679" sldId="853"/>
            <ac:spMk id="4" creationId="{A4682E15-5272-185B-81B2-34E624C34EE8}"/>
          </ac:spMkLst>
        </pc:spChg>
      </pc:sldChg>
      <pc:sldChg chg="modSp add mod modShow">
        <pc:chgData name="Parker Gustafson" userId="16d30e8de7881f07" providerId="LiveId" clId="{9D721AA5-E689-4707-84D8-2C031B526785}" dt="2025-08-08T03:18:30.031" v="453" actId="729"/>
        <pc:sldMkLst>
          <pc:docMk/>
          <pc:sldMk cId="1888349288" sldId="854"/>
        </pc:sldMkLst>
        <pc:spChg chg="mod">
          <ac:chgData name="Parker Gustafson" userId="16d30e8de7881f07" providerId="LiveId" clId="{9D721AA5-E689-4707-84D8-2C031B526785}" dt="2025-08-08T03:18:26.315" v="452" actId="20577"/>
          <ac:spMkLst>
            <pc:docMk/>
            <pc:sldMk cId="1888349288" sldId="854"/>
            <ac:spMk id="2" creationId="{101458CF-3AFC-4E31-EBA3-3539CF4C1540}"/>
          </ac:spMkLst>
        </pc:spChg>
        <pc:spChg chg="mod">
          <ac:chgData name="Parker Gustafson" userId="16d30e8de7881f07" providerId="LiveId" clId="{9D721AA5-E689-4707-84D8-2C031B526785}" dt="2025-08-08T03:18:13.477" v="425" actId="27636"/>
          <ac:spMkLst>
            <pc:docMk/>
            <pc:sldMk cId="1888349288" sldId="854"/>
            <ac:spMk id="3" creationId="{FC34C55C-AB39-5DFB-AD82-1837DEE0C773}"/>
          </ac:spMkLst>
        </pc:spChg>
      </pc:sldChg>
      <pc:sldChg chg="modSp add del mod">
        <pc:chgData name="Parker Gustafson" userId="16d30e8de7881f07" providerId="LiveId" clId="{9D721AA5-E689-4707-84D8-2C031B526785}" dt="2025-08-08T03:10:41.980" v="208" actId="47"/>
        <pc:sldMkLst>
          <pc:docMk/>
          <pc:sldMk cId="3638893815" sldId="854"/>
        </pc:sldMkLst>
        <pc:spChg chg="mod">
          <ac:chgData name="Parker Gustafson" userId="16d30e8de7881f07" providerId="LiveId" clId="{9D721AA5-E689-4707-84D8-2C031B526785}" dt="2025-08-07T23:24:36.261" v="115" actId="20577"/>
          <ac:spMkLst>
            <pc:docMk/>
            <pc:sldMk cId="3638893815" sldId="854"/>
            <ac:spMk id="4" creationId="{EFBC4CD2-913B-CF76-2F27-2FD2D99D67CA}"/>
          </ac:spMkLst>
        </pc:spChg>
      </pc:sldChg>
      <pc:sldMasterChg chg="delSldLayout">
        <pc:chgData name="Parker Gustafson" userId="16d30e8de7881f07" providerId="LiveId" clId="{9D721AA5-E689-4707-84D8-2C031B526785}" dt="2025-08-08T03:10:41.980" v="208" actId="47"/>
        <pc:sldMasterMkLst>
          <pc:docMk/>
          <pc:sldMasterMk cId="2296953614" sldId="2147483660"/>
        </pc:sldMasterMkLst>
        <pc:sldLayoutChg chg="del">
          <pc:chgData name="Parker Gustafson" userId="16d30e8de7881f07" providerId="LiveId" clId="{9D721AA5-E689-4707-84D8-2C031B526785}" dt="2025-08-08T03:10:41.980" v="208" actId="47"/>
          <pc:sldLayoutMkLst>
            <pc:docMk/>
            <pc:sldMasterMk cId="2296953614" sldId="2147483660"/>
            <pc:sldLayoutMk cId="1371885521" sldId="2147483663"/>
          </pc:sldLayoutMkLst>
        </pc:sldLayoutChg>
      </pc:sldMasterChg>
    </pc:docChg>
  </pc:docChgLst>
  <pc:docChgLst>
    <pc:chgData name="Parker Gustafson" userId="16d30e8de7881f07" providerId="LiveId" clId="{A4F33268-6CE0-4D74-AFBD-B4FCB06652FC}"/>
    <pc:docChg chg="custSel modSld">
      <pc:chgData name="Parker Gustafson" userId="16d30e8de7881f07" providerId="LiveId" clId="{A4F33268-6CE0-4D74-AFBD-B4FCB06652FC}" dt="2025-08-13T19:56:32.693" v="0" actId="7634"/>
      <pc:docMkLst>
        <pc:docMk/>
      </pc:docMkLst>
      <pc:sldChg chg="addSp">
        <pc:chgData name="Parker Gustafson" userId="16d30e8de7881f07" providerId="LiveId" clId="{A4F33268-6CE0-4D74-AFBD-B4FCB06652FC}" dt="2025-08-13T19:56:32.693" v="0" actId="7634"/>
        <pc:sldMkLst>
          <pc:docMk/>
          <pc:sldMk cId="1910644032" sldId="257"/>
        </pc:sldMkLst>
        <pc:inkChg chg="add">
          <ac:chgData name="Parker Gustafson" userId="16d30e8de7881f07" providerId="LiveId" clId="{A4F33268-6CE0-4D74-AFBD-B4FCB06652FC}" dt="2025-08-13T19:56:32.693" v="0" actId="7634"/>
          <ac:inkMkLst>
            <pc:docMk/>
            <pc:sldMk cId="1910644032" sldId="257"/>
            <ac:inkMk id="4" creationId="{84C394E7-95BA-12A4-820E-864B622CDF49}"/>
          </ac:inkMkLst>
        </pc:inkChg>
      </pc:sldChg>
      <pc:sldChg chg="addSp">
        <pc:chgData name="Parker Gustafson" userId="16d30e8de7881f07" providerId="LiveId" clId="{A4F33268-6CE0-4D74-AFBD-B4FCB06652FC}" dt="2025-08-13T19:56:32.693" v="0" actId="7634"/>
        <pc:sldMkLst>
          <pc:docMk/>
          <pc:sldMk cId="2328508160" sldId="258"/>
        </pc:sldMkLst>
        <pc:inkChg chg="add">
          <ac:chgData name="Parker Gustafson" userId="16d30e8de7881f07" providerId="LiveId" clId="{A4F33268-6CE0-4D74-AFBD-B4FCB06652FC}" dt="2025-08-13T19:56:32.693" v="0" actId="7634"/>
          <ac:inkMkLst>
            <pc:docMk/>
            <pc:sldMk cId="2328508160" sldId="258"/>
            <ac:inkMk id="5" creationId="{A1A76455-3B0B-1F73-BE74-BD18FA48FEA8}"/>
          </ac:inkMkLst>
        </pc:inkChg>
      </pc:sldChg>
      <pc:sldChg chg="addSp">
        <pc:chgData name="Parker Gustafson" userId="16d30e8de7881f07" providerId="LiveId" clId="{A4F33268-6CE0-4D74-AFBD-B4FCB06652FC}" dt="2025-08-13T19:56:32.693" v="0" actId="7634"/>
        <pc:sldMkLst>
          <pc:docMk/>
          <pc:sldMk cId="140345614" sldId="259"/>
        </pc:sldMkLst>
        <pc:inkChg chg="add">
          <ac:chgData name="Parker Gustafson" userId="16d30e8de7881f07" providerId="LiveId" clId="{A4F33268-6CE0-4D74-AFBD-B4FCB06652FC}" dt="2025-08-13T19:56:32.693" v="0" actId="7634"/>
          <ac:inkMkLst>
            <pc:docMk/>
            <pc:sldMk cId="140345614" sldId="259"/>
            <ac:inkMk id="4" creationId="{E39B76D4-2994-6A5C-67B4-92151AE2F797}"/>
          </ac:inkMkLst>
        </pc:inkChg>
      </pc:sldChg>
      <pc:sldChg chg="addSp">
        <pc:chgData name="Parker Gustafson" userId="16d30e8de7881f07" providerId="LiveId" clId="{A4F33268-6CE0-4D74-AFBD-B4FCB06652FC}" dt="2025-08-13T19:56:32.693" v="0" actId="7634"/>
        <pc:sldMkLst>
          <pc:docMk/>
          <pc:sldMk cId="1283420865" sldId="260"/>
        </pc:sldMkLst>
        <pc:inkChg chg="add">
          <ac:chgData name="Parker Gustafson" userId="16d30e8de7881f07" providerId="LiveId" clId="{A4F33268-6CE0-4D74-AFBD-B4FCB06652FC}" dt="2025-08-13T19:56:32.693" v="0" actId="7634"/>
          <ac:inkMkLst>
            <pc:docMk/>
            <pc:sldMk cId="1283420865" sldId="260"/>
            <ac:inkMk id="4" creationId="{71E1E3CD-B585-1EB0-821A-12D35137462F}"/>
          </ac:inkMkLst>
        </pc:inkChg>
      </pc:sldChg>
      <pc:sldChg chg="addSp">
        <pc:chgData name="Parker Gustafson" userId="16d30e8de7881f07" providerId="LiveId" clId="{A4F33268-6CE0-4D74-AFBD-B4FCB06652FC}" dt="2025-08-13T19:56:32.693" v="0" actId="7634"/>
        <pc:sldMkLst>
          <pc:docMk/>
          <pc:sldMk cId="3627111525" sldId="261"/>
        </pc:sldMkLst>
        <pc:inkChg chg="add">
          <ac:chgData name="Parker Gustafson" userId="16d30e8de7881f07" providerId="LiveId" clId="{A4F33268-6CE0-4D74-AFBD-B4FCB06652FC}" dt="2025-08-13T19:56:32.693" v="0" actId="7634"/>
          <ac:inkMkLst>
            <pc:docMk/>
            <pc:sldMk cId="3627111525" sldId="261"/>
            <ac:inkMk id="4" creationId="{1527A0EC-FD7B-A128-9B58-CC364F1018A9}"/>
          </ac:inkMkLst>
        </pc:inkChg>
      </pc:sldChg>
      <pc:sldChg chg="addSp">
        <pc:chgData name="Parker Gustafson" userId="16d30e8de7881f07" providerId="LiveId" clId="{A4F33268-6CE0-4D74-AFBD-B4FCB06652FC}" dt="2025-08-13T19:56:32.693" v="0" actId="7634"/>
        <pc:sldMkLst>
          <pc:docMk/>
          <pc:sldMk cId="4258353073" sldId="263"/>
        </pc:sldMkLst>
        <pc:inkChg chg="add">
          <ac:chgData name="Parker Gustafson" userId="16d30e8de7881f07" providerId="LiveId" clId="{A4F33268-6CE0-4D74-AFBD-B4FCB06652FC}" dt="2025-08-13T19:56:32.693" v="0" actId="7634"/>
          <ac:inkMkLst>
            <pc:docMk/>
            <pc:sldMk cId="4258353073" sldId="263"/>
            <ac:inkMk id="4" creationId="{827D6643-598E-8828-6DC5-42CB2AC5096B}"/>
          </ac:inkMkLst>
        </pc:inkChg>
      </pc:sldChg>
      <pc:sldChg chg="addSp">
        <pc:chgData name="Parker Gustafson" userId="16d30e8de7881f07" providerId="LiveId" clId="{A4F33268-6CE0-4D74-AFBD-B4FCB06652FC}" dt="2025-08-13T19:56:32.693" v="0" actId="7634"/>
        <pc:sldMkLst>
          <pc:docMk/>
          <pc:sldMk cId="3834134120" sldId="264"/>
        </pc:sldMkLst>
        <pc:inkChg chg="add">
          <ac:chgData name="Parker Gustafson" userId="16d30e8de7881f07" providerId="LiveId" clId="{A4F33268-6CE0-4D74-AFBD-B4FCB06652FC}" dt="2025-08-13T19:56:32.693" v="0" actId="7634"/>
          <ac:inkMkLst>
            <pc:docMk/>
            <pc:sldMk cId="3834134120" sldId="264"/>
            <ac:inkMk id="4" creationId="{AD6E280A-E4C9-FCC5-C230-ADC62BBE63A5}"/>
          </ac:inkMkLst>
        </pc:inkChg>
      </pc:sldChg>
      <pc:sldChg chg="addSp">
        <pc:chgData name="Parker Gustafson" userId="16d30e8de7881f07" providerId="LiveId" clId="{A4F33268-6CE0-4D74-AFBD-B4FCB06652FC}" dt="2025-08-13T19:56:32.693" v="0" actId="7634"/>
        <pc:sldMkLst>
          <pc:docMk/>
          <pc:sldMk cId="2787527464" sldId="265"/>
        </pc:sldMkLst>
        <pc:inkChg chg="add">
          <ac:chgData name="Parker Gustafson" userId="16d30e8de7881f07" providerId="LiveId" clId="{A4F33268-6CE0-4D74-AFBD-B4FCB06652FC}" dt="2025-08-13T19:56:32.693" v="0" actId="7634"/>
          <ac:inkMkLst>
            <pc:docMk/>
            <pc:sldMk cId="2787527464" sldId="265"/>
            <ac:inkMk id="5" creationId="{C5C6C41F-ED16-B32E-E9ED-418054D6667D}"/>
          </ac:inkMkLst>
        </pc:inkChg>
      </pc:sldChg>
      <pc:sldChg chg="addSp">
        <pc:chgData name="Parker Gustafson" userId="16d30e8de7881f07" providerId="LiveId" clId="{A4F33268-6CE0-4D74-AFBD-B4FCB06652FC}" dt="2025-08-13T19:56:32.693" v="0" actId="7634"/>
        <pc:sldMkLst>
          <pc:docMk/>
          <pc:sldMk cId="2493919682" sldId="266"/>
        </pc:sldMkLst>
        <pc:inkChg chg="add">
          <ac:chgData name="Parker Gustafson" userId="16d30e8de7881f07" providerId="LiveId" clId="{A4F33268-6CE0-4D74-AFBD-B4FCB06652FC}" dt="2025-08-13T19:56:32.693" v="0" actId="7634"/>
          <ac:inkMkLst>
            <pc:docMk/>
            <pc:sldMk cId="2493919682" sldId="266"/>
            <ac:inkMk id="4" creationId="{0373DF32-AF31-B2DD-A608-63D930C1CE5E}"/>
          </ac:inkMkLst>
        </pc:inkChg>
      </pc:sldChg>
      <pc:sldChg chg="addSp">
        <pc:chgData name="Parker Gustafson" userId="16d30e8de7881f07" providerId="LiveId" clId="{A4F33268-6CE0-4D74-AFBD-B4FCB06652FC}" dt="2025-08-13T19:56:32.693" v="0" actId="7634"/>
        <pc:sldMkLst>
          <pc:docMk/>
          <pc:sldMk cId="1731148256" sldId="267"/>
        </pc:sldMkLst>
        <pc:inkChg chg="add">
          <ac:chgData name="Parker Gustafson" userId="16d30e8de7881f07" providerId="LiveId" clId="{A4F33268-6CE0-4D74-AFBD-B4FCB06652FC}" dt="2025-08-13T19:56:32.693" v="0" actId="7634"/>
          <ac:inkMkLst>
            <pc:docMk/>
            <pc:sldMk cId="1731148256" sldId="267"/>
            <ac:inkMk id="4" creationId="{27341CF9-3038-EE57-021A-CA7CD6CEAE3E}"/>
          </ac:inkMkLst>
        </pc:inkChg>
      </pc:sldChg>
      <pc:sldChg chg="addSp">
        <pc:chgData name="Parker Gustafson" userId="16d30e8de7881f07" providerId="LiveId" clId="{A4F33268-6CE0-4D74-AFBD-B4FCB06652FC}" dt="2025-08-13T19:56:32.693" v="0" actId="7634"/>
        <pc:sldMkLst>
          <pc:docMk/>
          <pc:sldMk cId="806838601" sldId="268"/>
        </pc:sldMkLst>
        <pc:inkChg chg="add">
          <ac:chgData name="Parker Gustafson" userId="16d30e8de7881f07" providerId="LiveId" clId="{A4F33268-6CE0-4D74-AFBD-B4FCB06652FC}" dt="2025-08-13T19:56:32.693" v="0" actId="7634"/>
          <ac:inkMkLst>
            <pc:docMk/>
            <pc:sldMk cId="806838601" sldId="268"/>
            <ac:inkMk id="4" creationId="{117E7496-E414-84F9-1647-54A6C7BDFD34}"/>
          </ac:inkMkLst>
        </pc:inkChg>
      </pc:sldChg>
      <pc:sldChg chg="addSp">
        <pc:chgData name="Parker Gustafson" userId="16d30e8de7881f07" providerId="LiveId" clId="{A4F33268-6CE0-4D74-AFBD-B4FCB06652FC}" dt="2025-08-13T19:56:32.693" v="0" actId="7634"/>
        <pc:sldMkLst>
          <pc:docMk/>
          <pc:sldMk cId="3661844051" sldId="269"/>
        </pc:sldMkLst>
        <pc:inkChg chg="add">
          <ac:chgData name="Parker Gustafson" userId="16d30e8de7881f07" providerId="LiveId" clId="{A4F33268-6CE0-4D74-AFBD-B4FCB06652FC}" dt="2025-08-13T19:56:32.693" v="0" actId="7634"/>
          <ac:inkMkLst>
            <pc:docMk/>
            <pc:sldMk cId="3661844051" sldId="269"/>
            <ac:inkMk id="2" creationId="{E1A2BAB7-6A33-284A-2398-D0C774B4CE94}"/>
          </ac:inkMkLst>
        </pc:inkChg>
      </pc:sldChg>
      <pc:sldChg chg="addSp">
        <pc:chgData name="Parker Gustafson" userId="16d30e8de7881f07" providerId="LiveId" clId="{A4F33268-6CE0-4D74-AFBD-B4FCB06652FC}" dt="2025-08-13T19:56:32.693" v="0" actId="7634"/>
        <pc:sldMkLst>
          <pc:docMk/>
          <pc:sldMk cId="2629835147" sldId="271"/>
        </pc:sldMkLst>
        <pc:inkChg chg="add">
          <ac:chgData name="Parker Gustafson" userId="16d30e8de7881f07" providerId="LiveId" clId="{A4F33268-6CE0-4D74-AFBD-B4FCB06652FC}" dt="2025-08-13T19:56:32.693" v="0" actId="7634"/>
          <ac:inkMkLst>
            <pc:docMk/>
            <pc:sldMk cId="2629835147" sldId="271"/>
            <ac:inkMk id="4" creationId="{2161C6B9-3AC9-0D20-1AF3-6F97BE5AC285}"/>
          </ac:inkMkLst>
        </pc:inkChg>
      </pc:sldChg>
      <pc:sldChg chg="addSp">
        <pc:chgData name="Parker Gustafson" userId="16d30e8de7881f07" providerId="LiveId" clId="{A4F33268-6CE0-4D74-AFBD-B4FCB06652FC}" dt="2025-08-13T19:56:32.693" v="0" actId="7634"/>
        <pc:sldMkLst>
          <pc:docMk/>
          <pc:sldMk cId="424714004" sldId="272"/>
        </pc:sldMkLst>
        <pc:inkChg chg="add">
          <ac:chgData name="Parker Gustafson" userId="16d30e8de7881f07" providerId="LiveId" clId="{A4F33268-6CE0-4D74-AFBD-B4FCB06652FC}" dt="2025-08-13T19:56:32.693" v="0" actId="7634"/>
          <ac:inkMkLst>
            <pc:docMk/>
            <pc:sldMk cId="424714004" sldId="272"/>
            <ac:inkMk id="4" creationId="{66113AC7-61C8-1081-D443-0494E3DF4B3C}"/>
          </ac:inkMkLst>
        </pc:inkChg>
      </pc:sldChg>
      <pc:sldChg chg="addSp">
        <pc:chgData name="Parker Gustafson" userId="16d30e8de7881f07" providerId="LiveId" clId="{A4F33268-6CE0-4D74-AFBD-B4FCB06652FC}" dt="2025-08-13T19:56:32.693" v="0" actId="7634"/>
        <pc:sldMkLst>
          <pc:docMk/>
          <pc:sldMk cId="3818638906" sldId="273"/>
        </pc:sldMkLst>
        <pc:inkChg chg="add">
          <ac:chgData name="Parker Gustafson" userId="16d30e8de7881f07" providerId="LiveId" clId="{A4F33268-6CE0-4D74-AFBD-B4FCB06652FC}" dt="2025-08-13T19:56:32.693" v="0" actId="7634"/>
          <ac:inkMkLst>
            <pc:docMk/>
            <pc:sldMk cId="3818638906" sldId="273"/>
            <ac:inkMk id="4" creationId="{5A0FFC41-EB14-5CFB-4C03-B43C3F89E7A2}"/>
          </ac:inkMkLst>
        </pc:inkChg>
      </pc:sldChg>
      <pc:sldChg chg="addSp">
        <pc:chgData name="Parker Gustafson" userId="16d30e8de7881f07" providerId="LiveId" clId="{A4F33268-6CE0-4D74-AFBD-B4FCB06652FC}" dt="2025-08-13T19:56:32.693" v="0" actId="7634"/>
        <pc:sldMkLst>
          <pc:docMk/>
          <pc:sldMk cId="3007036008" sldId="275"/>
        </pc:sldMkLst>
        <pc:inkChg chg="add">
          <ac:chgData name="Parker Gustafson" userId="16d30e8de7881f07" providerId="LiveId" clId="{A4F33268-6CE0-4D74-AFBD-B4FCB06652FC}" dt="2025-08-13T19:56:32.693" v="0" actId="7634"/>
          <ac:inkMkLst>
            <pc:docMk/>
            <pc:sldMk cId="3007036008" sldId="275"/>
            <ac:inkMk id="4" creationId="{B02473B5-9DE4-BF87-4639-DCB698350436}"/>
          </ac:inkMkLst>
        </pc:inkChg>
      </pc:sldChg>
      <pc:sldChg chg="addSp">
        <pc:chgData name="Parker Gustafson" userId="16d30e8de7881f07" providerId="LiveId" clId="{A4F33268-6CE0-4D74-AFBD-B4FCB06652FC}" dt="2025-08-13T19:56:32.693" v="0" actId="7634"/>
        <pc:sldMkLst>
          <pc:docMk/>
          <pc:sldMk cId="1170800959" sldId="279"/>
        </pc:sldMkLst>
        <pc:inkChg chg="add">
          <ac:chgData name="Parker Gustafson" userId="16d30e8de7881f07" providerId="LiveId" clId="{A4F33268-6CE0-4D74-AFBD-B4FCB06652FC}" dt="2025-08-13T19:56:32.693" v="0" actId="7634"/>
          <ac:inkMkLst>
            <pc:docMk/>
            <pc:sldMk cId="1170800959" sldId="279"/>
            <ac:inkMk id="4" creationId="{CB098042-8BE8-460C-12CD-57829668549D}"/>
          </ac:inkMkLst>
        </pc:inkChg>
      </pc:sldChg>
      <pc:sldChg chg="addSp">
        <pc:chgData name="Parker Gustafson" userId="16d30e8de7881f07" providerId="LiveId" clId="{A4F33268-6CE0-4D74-AFBD-B4FCB06652FC}" dt="2025-08-13T19:56:32.693" v="0" actId="7634"/>
        <pc:sldMkLst>
          <pc:docMk/>
          <pc:sldMk cId="754637283" sldId="280"/>
        </pc:sldMkLst>
        <pc:inkChg chg="add">
          <ac:chgData name="Parker Gustafson" userId="16d30e8de7881f07" providerId="LiveId" clId="{A4F33268-6CE0-4D74-AFBD-B4FCB06652FC}" dt="2025-08-13T19:56:32.693" v="0" actId="7634"/>
          <ac:inkMkLst>
            <pc:docMk/>
            <pc:sldMk cId="754637283" sldId="280"/>
            <ac:inkMk id="3" creationId="{C53B423E-EEAA-520C-4F6F-E5E3E5C4E313}"/>
          </ac:inkMkLst>
        </pc:inkChg>
      </pc:sldChg>
      <pc:sldChg chg="addSp">
        <pc:chgData name="Parker Gustafson" userId="16d30e8de7881f07" providerId="LiveId" clId="{A4F33268-6CE0-4D74-AFBD-B4FCB06652FC}" dt="2025-08-13T19:56:32.693" v="0" actId="7634"/>
        <pc:sldMkLst>
          <pc:docMk/>
          <pc:sldMk cId="3921761050" sldId="679"/>
        </pc:sldMkLst>
        <pc:inkChg chg="add">
          <ac:chgData name="Parker Gustafson" userId="16d30e8de7881f07" providerId="LiveId" clId="{A4F33268-6CE0-4D74-AFBD-B4FCB06652FC}" dt="2025-08-13T19:56:32.693" v="0" actId="7634"/>
          <ac:inkMkLst>
            <pc:docMk/>
            <pc:sldMk cId="3921761050" sldId="679"/>
            <ac:inkMk id="4" creationId="{6EF1CA82-F1AA-26A5-727E-C2212C63AE51}"/>
          </ac:inkMkLst>
        </pc:inkChg>
      </pc:sldChg>
      <pc:sldChg chg="addSp">
        <pc:chgData name="Parker Gustafson" userId="16d30e8de7881f07" providerId="LiveId" clId="{A4F33268-6CE0-4D74-AFBD-B4FCB06652FC}" dt="2025-08-13T19:56:32.693" v="0" actId="7634"/>
        <pc:sldMkLst>
          <pc:docMk/>
          <pc:sldMk cId="4124716773" sldId="699"/>
        </pc:sldMkLst>
        <pc:inkChg chg="add">
          <ac:chgData name="Parker Gustafson" userId="16d30e8de7881f07" providerId="LiveId" clId="{A4F33268-6CE0-4D74-AFBD-B4FCB06652FC}" dt="2025-08-13T19:56:32.693" v="0" actId="7634"/>
          <ac:inkMkLst>
            <pc:docMk/>
            <pc:sldMk cId="4124716773" sldId="699"/>
            <ac:inkMk id="16" creationId="{D4FDDED8-53F7-7C41-B56E-04C3F52DC2C7}"/>
          </ac:inkMkLst>
        </pc:inkChg>
      </pc:sldChg>
      <pc:sldChg chg="addSp">
        <pc:chgData name="Parker Gustafson" userId="16d30e8de7881f07" providerId="LiveId" clId="{A4F33268-6CE0-4D74-AFBD-B4FCB06652FC}" dt="2025-08-13T19:56:32.693" v="0" actId="7634"/>
        <pc:sldMkLst>
          <pc:docMk/>
          <pc:sldMk cId="2819426021" sldId="718"/>
        </pc:sldMkLst>
        <pc:inkChg chg="add">
          <ac:chgData name="Parker Gustafson" userId="16d30e8de7881f07" providerId="LiveId" clId="{A4F33268-6CE0-4D74-AFBD-B4FCB06652FC}" dt="2025-08-13T19:56:32.693" v="0" actId="7634"/>
          <ac:inkMkLst>
            <pc:docMk/>
            <pc:sldMk cId="2819426021" sldId="718"/>
            <ac:inkMk id="6" creationId="{BB0432F1-0386-2718-C15D-0C1D94223AD8}"/>
          </ac:inkMkLst>
        </pc:inkChg>
      </pc:sldChg>
      <pc:sldChg chg="addSp">
        <pc:chgData name="Parker Gustafson" userId="16d30e8de7881f07" providerId="LiveId" clId="{A4F33268-6CE0-4D74-AFBD-B4FCB06652FC}" dt="2025-08-13T19:56:32.693" v="0" actId="7634"/>
        <pc:sldMkLst>
          <pc:docMk/>
          <pc:sldMk cId="780647712" sldId="727"/>
        </pc:sldMkLst>
        <pc:inkChg chg="add">
          <ac:chgData name="Parker Gustafson" userId="16d30e8de7881f07" providerId="LiveId" clId="{A4F33268-6CE0-4D74-AFBD-B4FCB06652FC}" dt="2025-08-13T19:56:32.693" v="0" actId="7634"/>
          <ac:inkMkLst>
            <pc:docMk/>
            <pc:sldMk cId="780647712" sldId="727"/>
            <ac:inkMk id="7" creationId="{36DB9BD1-BE29-33DC-E842-364E2B04F58D}"/>
          </ac:inkMkLst>
        </pc:ink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0B4F7F-81C6-431A-99DF-66D59DAEE0C6}" type="slidenum">
              <a:rPr lang="en-US" smtClean="0"/>
              <a:t>‹#›</a:t>
            </a:fld>
            <a:endParaRPr lang="en-US"/>
          </a:p>
        </p:txBody>
      </p:sp>
    </p:spTree>
    <p:extLst>
      <p:ext uri="{BB962C8B-B14F-4D97-AF65-F5344CB8AC3E}">
        <p14:creationId xmlns:p14="http://schemas.microsoft.com/office/powerpoint/2010/main" val="2571428978"/>
      </p:ext>
    </p:extLst>
  </p:cSld>
  <p:clrMap bg1="lt1" tx1="dk1" bg2="lt2" tx2="dk2" accent1="accent1" accent2="accent2" accent3="accent3" accent4="accent4" accent5="accent5" accent6="accent6" hlink="hlink" folHlink="folHlink"/>
  <p:hf sldNum="0" hdr="0" ftr="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135"/>
    </inkml:context>
    <inkml:brush xml:id="br0">
      <inkml:brushProperty name="height" value="0.053" units="cm"/>
      <inkml:brushProperty name="color" value="#FF0000"/>
    </inkml:brush>
  </inkml:definitions>
  <inkml:trace contextRef="#ctx0" brushRef="#br0">2388 8847 26216,'0'10'-4916,"-1"-2"1,-3-10 4580,-2-4 0,-6 2 1022,6-8-569,-8 8 1,10-6 0,-6 4 0,0-3 0,0-1 0,-2 2-1,0 2 1,3-2 0,-1 0 0,0-2 0,-4 2 0,0-2 0,0 2 1132,2 0-662,8 2 0,-2 6 545,12 0 0,4 0-1031,8 0 1,0 6 0,0 0-1,0-2 1,-1 0 0,1 0-1,0 2 1,2-2 0,2-2-1,3-2 1,1 0 0,2 0-1,-2 0 1,1 0 3267,1 0-3238,-6 0 1,4 0-1,-9 0 1,3 0-1,2 0 1,2-2-1,-2-2 1,-3-2 0,-1 2-1,0 2 1,0 2-1,0 0 1,-1 0-1,1 2-606,0 4 490,0-4 1,0 12 0,0-6 0,-1 0 0,1 2-1,0-2 1,-2 2 0,-2-3 0,-2 1 0,2-4 0,1-2-1,3 0 1,0 2 0,0 2 0,0-2 242,-1-2 0,-5-2 0,0 0 1,2 0-1,2 0 0,2 0 0,0 0-140,-1 0 0,-5 2 1,0 2-1,2 2 1,2-2-1,2 0 0,0 0 1,-1 2-15,1-2 1,0-2 0,0-2 0,0 0-1,1 0 1,3 0 0,2 0 0,-2 0-107,-2 0 0,-3 0 0,1-2 0,2-2 0,2-2 0,2 2 0,-3 2 0,-1 2 0,-2 0 0,0 0 0,0 0 0,0 0 0,-1 0 0,1 0 0,0 0 0,0 0 0,0 0 0,-1 0 0,1 0 0,0 0 0,0 0 0,0-6 0,0 0 0,-1 2 0,1 0 0,0 0 0,0-2 0,0 2 0,0 2 0,5 2 0,1 0 0,-2 0 0,0 0 0,-1 0 0,3 0 0,0 0 0,2 0 0,-7 0 0,5 0 0,-2 0 0,0 2 0,2 2 0,-3 4 0,-1 0 0,-2 0 0,0-2 0,0-4 0,-1 2 0,-1 4 0,-2 0 0,-2 0 0,2-4 0,2 4 0,2 0 0,-1 0 0,1-1-117,0-3 0,0 4 0,0-2 0,0 0 1,-1 0-1,1 0 0,0-2 82,0-2 1,0-2 0,0 2 0,-1 2 0,1 2 0,2-2 0,2-2 0,2-2 47,-3 0 0,1 0 0,0 0 0,2 0 0,-1 0 1,1 0-1,0 0 0,0 0-32,1 0 1,-5 0 0,6 0 0,-2 0-1,0 0 1,-1 0 0,3 0 0,2 0 75,-1 0 0,1 0 0,-4 0 0,6 0 0,1 0 0,1-2 1,-2-2-1,1-2 27,3 2 0,2-4 1,-1 2-1,1 2 0,0 0 1,1 0-1,3-2 1,2 2-85,-3 2 0,-1 2 0,-5 0 0,-1 0 0,-2 0 0,0 0 0,-1 0 0,-1 0 0,-2 0 0,0 0 0,-5 0 0,3 0 0,0 0 0,0 2 0,-1 2 0,-1 2 0,-2-2 0,4 0 0,-1 0 0,1 2 0,0-2 0,0-2 0,0-2 0,1 0 0,5 0 0,-4 0 0,-1 0 0,-1 0 0,0 0 0,0 0 0,0 0 0,1 0 0,3 0 0,-6 0 0,4 0 0,-3 0 0,3 0 0,0 0 0,0 0 0,-5 0 0,-1 0 0,0 0 0,2 0 0,2 0 0,-1 0 0,1 0 0,2 0 0,0 0 0,-1 0 0,5 0 0,-4 0 0,1 0 0,3 0 0,0-2 0,0-2 0,-1-2 0,-1 2 0,4 2 0,-7 2 0,3 0 0,2-2 0,-2-2 0,-3-2 0,-1 2 0,0 2 0,8-4 0,-5 0 0,3 1 0,-2-1 0,-1-2 0,-1-2 0,2-2 0,0 2 0,1-6 0,7 6 0,0-2 0,-1 0 0,1 1 0,0-1 0,-1 2 0,1 2 0,0-4 0,-1 6 0,1 2 0,0 0 0,-3 0 0,-3-2 0,-4 2 0,-1 2 0,-5 2 0,4 0 0,-4 0 0,-2 0 0,-1 0 0,1 0 0,0 0 0,0-2 0,0-2 0,0-2 0,-1 2 0,1 0 0,0 0-50,0-2 1,2 0 0,1 6 0,5 0 0,0 0 0,0 0 0,-3 0 0,1 0-2728,0 0 1,6 8 2474,-7 4 0,9 12 0,-4 4 0</inkml:trace>
  <inkml:trace contextRef="#ctx0" brushRef="#br0" timeOffset="1">2442 12504 23333,'10'0'296,"6"0"1,-12 0-15,8 0 0,-7 0 0,7 0 14,2 0 1,2 0-265,2 0 0,0 0 1,0 0-1,-1 2 0,1 2 1,0 2-1,0-2 0,0 0 1,0 0-1,-1 4 0,3-1 1,2 1-1,2-2 0,-1 0 1,1 0-1,2 0 1,0 0 300,-1 0 1,5 0 0,-4-6-1,0 0 1,1 0 0,1 0 0,4 0-1,-1 0-207,-1 0 0,4 0 1,-4 0-1,3-2 0,3-2 1,0-2-1,-1 0 1,1 0 11,-1 0 1,1-6-1,-2 6 1,-3 0 0,-1 1-1,0-1 1,0 0 0,-3 0-9,-1 0 1,4-6 0,-6 6 0,-3 0 0,1 0 0,0 0 0,2 2 0,-1 0-54,3-2 1,-4 4 0,8-6-1,-1 2 1,1 0 0,0 0 0,2 0-1,1-1-28,3-3 0,-1 4 1,-1-4-1,-2 2 0,-2 4 1,1 0-1,1 0 1,2-2-161,1 2 1,-9 2 0,10 2 0,-3 0-1,-1 0 1,2 0 0,-3 0 0,3 0 93,-2 0 1,-7 0 0,5 0 0,2 0 0,0 0 0,-1 0 0,-3 0 0,0 0 88,-1 0 0,-3 0 0,4 0 0,-2 0 0,-5 0 1,-1 0-1,-2 0-64,0 0 1,0 0 0,0 0 0,-1 0-1,1 0 1,0 0 0,0 0 0,0 0-61,-1 0 0,3 0 0,2 0 1,2 0-1,-2 0 0,-1 0 0,1 0 1,2 0-10,-2 0 1,5 0-1,1 0 1,2 0 0,-2 0-1,-1 0 1,1 2 0,4 2-44,1 2 1,-3 0 0,0-6 0,0 0 0,-1 2 0,1 2 0,2 2 0,-1 0 60,-1 2 1,2-6 0,-7 4-1,3-4 1,4-2 0,0 0-1,-1 0 1,-3 0 87,-2 0 1,3 0 0,-5 0-1,0 0 1,0 0 0,0 0 0,-1 0-1,1 0-36,0 0 1,6 0 0,-5 0 0,1 0 0,0 0 0,-2 0-1,1 0 1,3 0-12,0 0 1,3 0-1,-5 0 1,2 0-1,4 0 1,-1 0-1,1 0 1,-2 0 44,1 0 1,-5 0 0,0 0 0,-2 0 0,-1 0 0,-1-2 0,-2-2 0,-2-4 129,0-2 0,5 4 0,1-4 1,-2 0-1,-2 2 0,-2 0 0,-1 2 1,1 0-133,0 0 0,0-2 0,2 4 0,1-1 0,3 1 0,-2 2 0,-2 2 1,-2 0-114,-1 0 0,7 0 0,0 0 0,-2 0 0,0 0 0,-1 0 0,3 2 1,-2 2-59,-2 1 1,3 7 0,3-6 0,0 0 0,2 0 0,-3 0 0,3 0 0,0 0 216,4 0 0,-1 0 0,1-6 1,-2 0-1,1 0 0,3 0 0,2 0 1,-1 0 0,1 0 1,0 0 0,1 0 0,3 0 0,1-2 0,-1-2 0,-2-2 0,-5 2-65,-3 2 1,8 2 0,-7-2 0,1-2 0,0-2 0,-3 2 0,1 2 0,0 2-25,-2 0 0,-3-6 0,-7 0 0,0 2 0,0 0 0,0 0 0,-1-1 0,1-1 0,0-2 0,0 4 0,0-6 0,-2 0 0,-3 2 0,-1 0 0,2 2 0,2 0 0,2 0 0,0-6 0,0 6 0,1 2 0,3 2 0,4 0 0,2-2 0,3-1 0,3 1 0,2 2 0,1 2 0,5 0 0,5 0 0,3 0 0,-1 2 0,-3 2-204,-2 1 1,7 7-1,1-4 1,7 0-1,2 2 1,3 0 0,-1 4-1,2 2-237,-1 2 1,5-1 0,-5 3 0,-1 4 0,-4 4-1,-3 1 1,-1 3 0,5 4-1751,5 4 1,-4 3 1852,-1-1 0,3 3 0,1 9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299"/>
    </inkml:context>
    <inkml:brush xml:id="br0">
      <inkml:brushProperty name="width" value="0.05292" units="cm"/>
      <inkml:brushProperty name="height" value="0.05292" units="cm"/>
      <inkml:brushProperty name="color" value="#FF0000"/>
    </inkml:brush>
  </inkml:definitions>
  <inkml:trace contextRef="#ctx0" brushRef="#br0">10320 7010 29174,'-11'-2'-2335,"-1"-2"1149,-2-2 0,4-6 1,-2 6-1,0 0 1536,2-2 0,2 4-654,8-7 0,-2 7 1,-4-2 766,-6 4 0,3 2 1,-1 2-1,0 2 1,2 3 20,0 3 0,0-6 1,4 4-810,-2 0-105,0-6 1,6 8 0,-2-6-31,-4 2 1,4 2 0,-4-2-40,4 6 1,2 4-1,0 1 1050,0 1 1,0-6 806,0 0-4015,0-8 2775,0 4 0,2-8 0,2-2 0,4-2 0,4-2 0,6 2 302,4 2 0,11 0 1,3-2-1,12-4 0,11 0 1,10-2-1,9 1 1,3-3 51,4 2 0,2-6 0,0 6 0,-2-2 0,-3 2 0,-3 0 1,-4 0-1,-2-2-161,-1 3 1,-9-1 0,-6 6 0,-5-2 0,-7 2-1,1 2 1,-2 2 0,-1 0-131,-3 0 1,3 0-1,-1 0 1,-2 0 0,-3 0-1,-1 0 1,-3 0 0,-1 2-182,-2 4 0,0-4 0,3 6 0,-1-2 0,-4 0 0,-3-3 0,-3-1 0,0-2 0,2 0 0,-4 0 0,5 0 0,-1 0 0,0 0 0,0 0 0,-1 0 0,3 0 0,2 0 0,-6 0 0,3 0 0,-1-2 0,0-1 0,-2-3 0,-1 2 0,1 2 0,2 2 0,0 0 0,-4 0 0,1 0 0,3-2 0,0-2 0,0-2 0,1 2 0,3 2 0,-4 2 0,4 0 0,-1 0 0,-1-2 0,2-2 0,-2-2 0,1 2 0,1 2 0,-6 0 0,2-2 0,-5-2 0,1 2 0,0 0 0,0 0 0,-4-2 0,0 2 0,1 2 0,5 2 0,4 0 0,0 0 0,1 0 0,3 0 0,8 0 0,7 0 0,7 0 0,3 0 0,5 0 0,5 0 0,6-2 0,5-2 0,1-2-558,-2 2 0,0 2 0,3 0 0,5-2 0,4-3 580,2-3 0,0-2 0,0-6 0</inkml:trace>
  <inkml:trace contextRef="#ctx0" brushRef="#br0" timeOffset="1">5383 8366 26169,'-18'-18'-3072,"0"0"0</inkml:trace>
  <inkml:trace contextRef="#ctx0" brushRef="#br0" timeOffset="2">5240 8419 27387,'-17'0'-620,"-1"0"0,2 2 0,2 2 1065,2 2 0,8 8-1130,-2-2 0,10-2 0,4 0 0,0-1 0,2-1 1283,0 0 0,2-2 0,6-6 0,-1 0 0,1 0-133,0 0 1,-6 0 0,0 0 0,0-2 0,0-2 0,-1-2-340,3 2 1,0 0 0,0 1 0,-2-3 0,2 0-1,2 0 1,1 0 0,1 0 124,0-2 0,6 6 0,0-6 0,-1 2 0,1-2 0,0 0 0,0-2 0,0 2-130,-1 0 0,1-4 0,-6 7 0,0-1 0,0 0 0,-1 0 0,1 2 0,-2 0-121,-4-2 0,4 4 0,-4-4 0,3 4 0,3 2 0,0 0 0,0 0 0,0 0 0,0 0 0,-1 0 0,1 0 0,0 0 0,0 0 0,2 0 0,1-2 0,3-2 0,-2-2 0,0 2 0,2 2 0,-5-4 0,7 0 0,0 0 0,2 0 0,-1 0 0,-3 0 0,-2 0 0,2 1 0,1-1 0,5 6 0,-4 0 0,-2 0 0,1 0 0,3 0 0,4 0 0,1 0 0,3 0 0,0 0 0,-1 0 0,1 0 0,0 0 0,-1 0 0,3 2 0,4 3 0,-5-3 0,7 4 0,-3-2 0,1 0 0,-2 2 0,-1-2 0,1-2 0,1-2 0,1 0 0,-6 0 0,-1 0 0,-1 0 0,-4 0 0,-5 0 0,-1 0 0,0 0 0,0 2 0,-7 2 0,1 2 0,0-2 0,0-2 0,0-2 0,0 0 0,-1 6 0,1 0 0,0-2 0,0-2 0,2-2 0,2 0 0,3 0 0,3 0 0,2-6 0,5 0 0,1 0 0,0 0 0,-1-2 0,3 0 0,2-2 0,1 0 0,1 5 0,-7-5 0,1 0 0,2 2 0,-1-2 0,1 2 0,-4 0 0,-1 4 0,-5 0 0,0 0 0,-3-2 0,-3 2 0,-2 2 0,-2 2 0,0-2 0,-1-4 0,7 4 0,0-4 0,-2 4 0,-2 2 0,-3 0 0,3 0 0,2 0 0,2 0 0,0 0 0,-7-2 0,1-2 0,2-2 0,2 3 0,2-1 0,-3 0 0,-1-2 0,4 0 0,0 6 0,-3 0 0,1 0 0,0 0 0,2 0 0,-2 0 0,-3 0 0,-1 0 0,0 0 0,0 0 0,0 0 0,0 0 0,-1-2 0,1-4 0,-6 4 0,0-4 0,2 4 0,2 2 0,1 0 0,3 0 0,2 0 0,2 0 0,8 0 0,-3 0 0,5 0 0,4 0 0,1 0 0,5 0 0,1 0-425,5 0 0,7 0 1,3 0-1,-3 0 0,-1 0 1,-3 0-1,2 2 1,1 4 199,-3 6 1,-3 11 0,-14 5-1</inkml:trace>
  <inkml:trace contextRef="#ctx0" brushRef="#br0" timeOffset="3">5454 12807 26642,'-10'-8'-2199,"-5"4"1,3-6-1943,-4 2 4182,-2-6 0,0 12 0,2-5 1,2 1-1,3-2 0,-3-2 1,0-4-1,0-2 0,4-2 1,0 2-1,2 2 270,0 3 0,0 7 1781,2-2-1417,5 4-436,-7 2 1,8 2 0,2 2 0,4 2 0,5-2-1,5-1 1,4 1 0,4 2 0,6-2 0,3-2-1,3-2 1,1 0 1299,5 0-1445,4 0 0,13 0 0,2-2 0,1-2 1,1-4-1,1-1 0,3-3 0,0 0 0,1 0 1,-3-2-1,2-2 0,1 0 0,-1 2 0,-4 3 1,-1-1-52,-5 2 1,-1-4-1,-5 6 1,-1 0-1,-7 0 1,-3 4-1,-9 2 1,-3 2-469,-6 0 1,-2 0-1,0 2 1,-1 4-1,3 6 1,-2 6 0,2 4-1,-2 3-688,-1 3 1,-1 2 0,2 5 0,2 1 861,2 0 1,7 7-1,-3 3 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303"/>
    </inkml:context>
    <inkml:brush xml:id="br0">
      <inkml:brushProperty name="width" value="0.05292" units="cm"/>
      <inkml:brushProperty name="height" value="0.05292" units="cm"/>
      <inkml:brushProperty name="color" value="#FF0000"/>
    </inkml:brush>
  </inkml:definitions>
  <inkml:trace contextRef="#ctx0" brushRef="#br0">6987 10863 7114,'0'-18'0</inkml:trace>
  <inkml:trace contextRef="#ctx0" brushRef="#br0" timeOffset="1">7023 10845 27949,'0'-12'-9831,"0"0"7456,0 0 0,-2-4 1,-4 3 2718,-6 1 0,2 8 0,-2-2 1367,-2 4-1238,-1 2 0,3 0 0,0 0 0,-2 2 1,0 4-1,0 4 7,2 0 0,8-1 0,-4-5 0,3 4-219,-1 2 0,-2-6 893,2 2 56,4 4 1,-4-8-476,12 4 1,-2-4-170,8-2 0,-6 0 17,5 0 1,-7 2-1,4 2-592,0 2 1,-4 0 0,8-6 0,0 2 356,-2 4 0,6-4 0,-4 4 22,3-4 1,-3-2-1,0 2 1,2 2-374,2 2 0,2-1 0,0-5 310,-1 0 0,-1 2 0,-2 2 1,-2 2 219,2-2 0,2-2 0,1-2 0,1 0-527,0 0 0,0 0 0,0 0 0,0 0 0,-1 0 0,1 0 0,0 0 0,0 0 0,0 0 0,0 0 0,-1 0 0,1 0 0,0 0 0,0 0 0,0 0 0,-1 0 0,1 0 0,0 0 0,0 0 0,0-2 0,0-2 0,-1-2 0,1 2 0,0 2 0,0 2 0,0-2 0,0-1 0,-1-3 0,1 0 0,0 6 0,0 0 0,0 0 0,0 0 0,-1 0 0,1 0 0,0 0 0,0 0 0,0 0 0,-1 0 0,1 0 0,6-2 0,0-2 0,-2-2 0,-3 2 0,1 2 0,2 2 0,2-2 0,-2-4 0,-3 4 0,1-4 0,2 4 0,2 2 0,-3 0 0,-1-2 0,-2-2 0,0-2 0,6 0 0,-1 6 0,-1 0 0,-2 0 0,-2 0 0,2 0 0,1 0 0,3 0 0,0-2 0,-6-2 0,0-2 0,1 2 0,3 2 0,2 2 0,-2 0 0,-2 0 0,-3 0 0,3 0 0,2 0 0,4 0 0,0 0 0,-1 2 0,-1 2 0,2 2 0,-4 0 0,5-6 0,1 0 0,-2 0 0,1 0 0,1 0 0,4 0 0,2 0 0,-5 0 0,-1 0 0,-2 0 0,-2 0 0,-1 0 0,1-2 0,-2-2 0,-2-2 0,-3 0 0,1 6 0,0 0 0,0 0 0,0 0 0,0 0 0,-1 0 0,1 0 0,0 0 0,0 0 0,0 0 0,0 0 0,-1 0 0,1 0 0,0 0 0,0 0 0,0 0 0,-1 0 0,1 0 0,0 0 0,2 0 0,2 0 0,1 0 0,3 0 0,-4 0 0,2 0 0,-2 0 0,-3 0 0,-1 0 0,0 0 0,0 0 0,0 0 0,0 0 0,-1 0 0,1 0 0,0 0 0,2 0 0,2 0 0,1 0 0,3 0 0,-4 0 0,2 0 0,-3 0 0,-1 0 0,-2 0 0,0 0 0,0 6 0,0 0 0,-1-2 0,1-2 0,0-2 0,0 0 0,0 0 0,-1 0 0,1 0 0,0 0 0,0 0 0,0 0 0,2 0 0,1 2 0,3 4 0,0-4 0,-6 4 0,2-4 0,1-2 0,5 0 0,0 0 0,0 0 0,-5 0 0,5 0 0,0 0 0,2 0 0,1 0 0,-1 0 0,-2 0 0,-2 0 0,-1 0 0,3 0 0,-4 0 0,2 0 0,-3 0 0,-1 0 0,0 0 0,2 0 0,2 0 0,1 0 0,-3 0 0,2 0 0,0 0 0,-1 0 0,3 0 0,0 0 0,0 0 0,3 0 0,-3 0 0,2 0 0,1 0 0,1 0 0,0 0 0,0 0 0,-3 0 0,5 0 0,-6 0 0,0 0 0,-1 0 0,-3 0 0,0-2 0,0-2 0,1-2 0,1 0 0,-6 6 0,0 0 0,0 0 0,-1 0 0,1 0 0,-6 0 0,0 0 0,2 0 0,2 0 0,2 0 0,-1 0 0,1 0 0,0 0 0,0 0 0,0 0 0,0 0 0,-1 0 0,1 0 0,0 6 0,0 0 0,0-2 0,-1-2 0,1 0 0,0 2 0,0 2 0,0-2 0,0-2 0,-1-2 0,1 0 0,0 0 0,0 0 0,0 0 0,0 0 0,-1 0 0,1 0 0,0 0 0,0 0 0,-6 0 0,0 0 0,1 0 0,3 0 0,2 0 0,0 0 0,0 0 0,0 0 0,-1 0 0,1 6 0,0 0 0,0-2 0,0-2 0,-6-2 0,-1 0 0,3 0 0,2 0 0,2 0 0,0 0 0,-6 0 0,0 0 0,1 0 0,3 0 0,2 0 0,0 0 0,0 0 0,0 0 0,1-6 0,3 0 0,2 2 0,-2 2 0,0 2 0,-1 0 0,5-2 0,2-4 0,-4 4 0,3-4 0,-1 2 0,-4 0 0,0-2 0,-1 2 0,3 2 0,-2 2 0,-2-2 0,-2-2 0,-1-2 0,1 2 0,0 2 0,0 2 0,2 0 0,3 0 0,-1 0 0,8 0 0,2 0 0,1 0 0,1-2 0,-2-2 0,-3-2-123,3 2 1,-4 2 0,0 2 0,-3 0-1,-3 0 1,-2 2 0,-2 2 0,-2 4-1353,-5 2 1,3-4 0,-6 6 1082,2 2 0,2 2 1,6 2-1</inkml:trace>
  <inkml:trace contextRef="#ctx0" brushRef="#br0" timeOffset="2">6845 11951 26691,'12'-2'34,"-1"-2"989,3-2-851,-6-8 0,6 10 0,-6-8 0,0-2 0,0-2 0,-2 1 0,0 1 0,0 2 0,-2-2-747,-2-2 778,-2 6 1,2 2 0,4 8 0,3 2 0,3 2 0,0 2 0,0 0-1,0 0 535,0 0-619,0 0 1,6-4 0,-1 2 0,1 2 0,2-2 0,2-2 0,2-2-1,-1 0 1,3 0 0,4 0 0,5 0 0,5 0 0,4 0 0,1 0-120,5 0 0,1 0 0,11 0 0,5 0 0,6-2 0,8-2 0,6-4 0,11 0 0,-47 3 0,1 0 0,2 0 0,0 0 0,1-1 0,-1-2 0,0 1 0,-1 0 0,-2 0 0,-1 1 0,47-4 0,-4 0 0,-3 2-356,-5 0 0,-12 2 0,-2 6 0,-9 2 0,-7 2 1,-1 6-1,-3 4 0,-1 6 404,-3-1 1,1 9 0,5 0 0</inkml:trace>
  <inkml:trace contextRef="#ctx0" brushRef="#br0" timeOffset="3">25703 13431 28610,'6'-18'-3472,"0"1"0,0-3 1514,2-4 1,-4 10 1838,8-4 0,-2 4 0,3-3 0,-5 1 1,-6 4-1,-10 8 0,-6 6 3402,-3 4-2676,7 0 0,-6-6 0,4 0 1,-4 0-1,-2 0 0,3-2 1,3-4 3028,6-6-3627,4-4 0,4 6 0,6 4 0,9 4 0,11 2 0,8 0 0,5 0 0,7 2 0,5 4 0,5 8 0,5 8 0,3 10 0,1 5 0,-6 7 0,-5 3-336,-9 9 0,3 5 1,-13 11-1,-7-1 0,-12-2 1,-8-1-1,-8-5 1,-8 1 486,-12-1 1,-14-7 0,-13-3 0,-5-7-1,-9-5 1,-8 1 0,-13-4 0,-5-5 364,-4-3 1,-8-16 0,-2-2 0,49-9 0,-1-2-1,-48-5 1,4-10 0,6-16 0,6-15-403,3-13 0,11-13 0,14-13 0,13-5 1,18-4-1,14-4 0,12 0 0,10 0-1257,12 4 0,8 13 0,5 13 0,5 15 0,5 13 1,5 9-1,3 6 0,5 6-3366,5 9 4716,4 5 0,3 4 0,-1 0 0</inkml:trace>
  <inkml:trace contextRef="#ctx0" brushRef="#br0" timeOffset="4">28983 13503 30696,'0'-18'-3178,"6"0"0,2-2 1,0-2 1295,-1-1 2266,7-1 0,-4 6 0,10-2 0,4-2 1,5-3-1,7-1 0,6-2 0,5 2 1,5 1-1,3 1 0,3 2 0,1 4 0,-2 8 1,-3 6-1,-5 6 0,-1 4 0,-2 10 1,-5 10-1,-5 13-403,-3 11 1,-7 7 0,-2 17-1,-6 1 1,-6 4 0,-6 1 0,-4 1-1,-6-2-262,-8 0 1,-10 3 0,-20-9 0,-7-6-1,-11-3 1,-11-7 0,-12-1 0,38-30 0,-1-1 467,-1 0 0,-1-2 1,-4-1-1,-1-2 0,0-4 1,-1-3-1,-4-1 1,-1-2-1,-3-2 0,-1-2 1,0-2-1,0-2 0,1-2 1,1-2-1,4-3 1,3-2 124,3-3 1,3-4 0,-35-25 0,7-11 0,13-5 0,15-7 0,19-1 0,17-7 0,20-3-1187,20-4 1,21-7 0,16 9 0,7 6 0,3 7 0,2 9 0,-2 3 0,-1 7 1232,-3 5 0,8-10 1,2 11-1</inkml:trace>
  <inkml:trace contextRef="#ctx0" brushRef="#br0" timeOffset="5">25667 16214 23797,'0'-36'-1396,"0"1"1,6-1 0,2 0 0,2 1 1628,4-1 1,8 0 0,4 1 0,-1 1-1,3 2 1,0 4 0,3 3 0,3 3-1,2 4 1,-1 6 0,1 4 0,2 2-3,3 0 0,5 2 0,5 10 1,-1 6-1,-5 6 0,1 6 1,-3 7-1,3 9-826,0 8 465,-7 3 0,-1 11 0,-10 5 0,-5 8 1,-7 7-1,-8-1 0,-8-2 0,-8-2 1,-12 1-1,-13-1 0,-15-2 0,-9-3 0,-9-9 1,-5-7-1,-8-9 366,-10-5 1,37-23 0,-1-3 0,-6 0 0,-1-2 0,-1-2 0,-1-2 0,1-2 0,-1-2 0,2-2 0,0-2 0,0-2 0,1-2 0,0-3 0,1-2 69,2-4 0,1-2 0,2-2 0,3-4 1,-31-22-1,9-9 0,13-9 0,12-11 0,13-7 1,16-4-838,16-4 0,26-3 0,-3 43 0,3-1 0,5 0 0,2 1 0,4 1 0,3 1 0,1 3 0,1 3 0,1 3 0,1 2 0,40-25-315,-5 5 0,2 7 1,-4 1-1,-3 10 1,-3 9 980,4 9 0,6-2 0,11 8 0</inkml:trace>
  <inkml:trace contextRef="#ctx0" brushRef="#br0" timeOffset="6">28804 16178 21781,'0'-18'-1780,"0"1"0,-1-1 0,-3 0 0,-2 0 722,2 0 1330,2 0 0,10 1 0,5-1 1,7 0-1,6 0 0,4 0 0,5 0 1,5 1-1,0-1 0,-1 0 1,1 0-1,3 0 0,1 2 0,0 2 1,-5 5-1,-1 3 0,-5 8 1,-3 9-1,-6 11 229,-4 8 0,-10 12-615,-4 5 0,-4 5 1,-2 3-1,-2 3 1,-4 1-1,-6-1 1,-4-1-1,-2 1 1,-2 1-1,-4-2 1,-7-3-1,-7-4 1,-5-5-1,-3-1 2031,-3-5-1726,-19-1 0,9-12 0,-15-8 0,1-10 1,-2-6-1,0-4 0,3-6 0,7-10 1,6-12-1,5-10 0,7-9 0,5-9 0,8-5 1,11-2-1,11-1-2717,8-1 1840,12 5 1,4-7 0,11 6-1,7-1 1,4 5 0,3 3 0,3 5 872,2 3 1,7-3-1,-3 5 1</inkml:trace>
  <inkml:trace contextRef="#ctx0" brushRef="#br0" timeOffset="7">25507 13752 8546,'6'-12'-98,"0"1"1,0-1-1,0 0 1,2 0-1,0-2 1,1-2 1094,1-2-835,-6 8 1,10-5 0,-6 3-1,0-4 1,2-2 0,0 0 0,2 0-1,0 1 1,-2-1 2445,-3 0-2525,-1 8 1,-8 2 0,-2 10 0,-3 4-1,-1 6 1,0 6 0,2 5 0,0 7-1,0 4 1,2 2 0,2-1 0,2 1-1,0 2 1,2 1 0,2 3-840,2-3 0,2-1 1,-4-2-1,4-1 0,0 1 756,-1 0 0,-1-1 0,-6 1 0</inkml:trace>
  <inkml:trace contextRef="#ctx0" brushRef="#br0" timeOffset="8">29036 13699 8497,'-18'-8'-712,"1"-4"1422,-1-4-491,8 6 0,2 0 0,8 4 0,2-5 0,4-3 1,6 0-1,4 4 0,1 2 0,1 4 0,0 2 0,0 2 1,0 2-1,0 2 0,-1 4 0,1 2 0,0 4 0,-2 4 774,-4 5 1,-2-3-1106,-4 4 1,-4 4 0,3 1 0,-5 3 0,-7 0 0,-11-2 0,-10 1 0,-8 3 0,-3 0 0,-5-5 0,-1-5 0,-3-4 0,3-2 0,3-2-953,4-4 892,3-5 0,13-7 0,8 0 0,10-2 0,14-1 0,10-3 0,9 2 0,3 2 0,0 2 0,-2 0 0,-1 0 0,-1 0 0,-2 2-209,-1 4 369,-5 3 0,12 9 0,-8 2 0,0 4 12,1 6 0,3 11 0,8 5 0</inkml:trace>
  <inkml:trace contextRef="#ctx0" brushRef="#br0" timeOffset="9">25739 16214 8572,'0'-18'-693,"0"0"1815,0 0-790,0 1 0,0 5 0,0 0 0,0-2 0,0-2 0,0-2 0,0 0 0,0 1 0,2-1 0,2 0 0,4 2 0,1 2 0,5 4 0,2 2 5,2 4 1,0 2 0,0 2 0,1 2 0,3 4 0,2 6 0,-2 4 0,-2 2-432,-3 0 0,-5 7 0,-2 3 1,-2 2-1,-6 0 0,-6-1 0,-8 1 1,-6 0 319,-5 2 0,-5-7 0,-8-1 0,1-2 0,-1 0 0,0 1 0,1-1 0,1-4-674,4-6 1,5 2 0,7-6 0,4 0-1,8 0-12,12-4 0,14-2 1,5-2-1,5 0 1,6 0-1,3 0 1,3 2-1,2 2 410,3 2 1,-3 1 0,-3-3 0,-3 4 0,-2 0-1,-3 2 1,-3 0 0,-8 4 326,-8 2 0,-7 2 0,-9-1 0,-3 1 1,-9 0-1,-8 2 0,-10 2 0,-5 2 4,-5-3 1,-2-1 0,5-2 0,-3-2 0,3-2 0,3-2 0,6 2 0,6 1-3039,5 3 2757,9 0 0,10 0 0,10 0 0</inkml:trace>
  <inkml:trace contextRef="#ctx0" brushRef="#br0" timeOffset="10">28787 16303 8538,'2'-18'88,"4"0"1,-2 1-1,5-1 278,-1 0 1,0 2 0,-4 2 0,2 2 711,-2-2-888,-2 6 1,-2-7 0,2 5-1,2-2 1,2 0 0,-2 2 0,-2 6-1,-4 10 1,-2 8 0,-2 4-1,2 0-294,2-1 1,2 3 0,-2 2 0,-2 2 0,-2-2 0,2-1 0,2 1 0,2 2-27,0-2 0,0 4 1,0-3-1,0-1 1,0-2-1,0-2 1,0 0-1,0-1-743,0 1 1,8 0 0,6-2 872,8-4 0,6 4 0,7-6 0</inkml:trace>
  <inkml:trace contextRef="#ctx0" brushRef="#br0" timeOffset="11">29161 16125 8416,'-6'-18'298,"-2"0"1,-2 2 1472,-4 4-1629,6 4 1,1 16 0,7 4 0,0 6 0,-2 6-1,-2 6 1,-2 5 0,0 7 0,0 3 0,-2 3 0,0 0-1,0 1 1,2 5 0,0 7 0,-2 6-1766,-2 3 1623,6 5 0,-12-4 0,7 11 0</inkml:trace>
  <inkml:trace contextRef="#ctx0" brushRef="#br0" timeOffset="12">29375 14056 7916,'6'-18'-274,"0"0"0,6 0 0,-4 0 570,1 0 0,-5 7 0,4-1 73,0-2 1,-6 4-1,4-2 1,-4-2-1,0 0 1,2 4-1,2 10-129,-2 10 0,-2 6 0,-4 2 0,-2 2 0,-2 4 0,0 3 0,0 3 0,-2 0-263,-2 1 0,1 3 0,-5 2 0,2-1 1,-2-1-1,-2-2 0,-2-4 0,0-1-420,1 1 0,1-6 0,2 0 0,2-6 1,-2-7-1,-2-1 443,-2-4 0,9-2 0,1-2 0</inkml:trace>
  <inkml:trace contextRef="#ctx0" brushRef="#br0" timeOffset="13">29714 13592 7573,'-8'-10'452,"6"0"1,-4 4-179,4-6 0,2 2 0,2 0 1,2 0 1504,2 1-331,0 5-1156,-6-4 0,-8 8 1,-4 0-1,-4 2-251,-2 4 0,0 2 0,2 5 0,3-1 0,3 2 0,0 2 0,2 2 0,0 0-123,4 0 0,-4-1 0,2 1 0,2 0 0,2 0 0,2 0 0,0 0 0,2-1-249,4 1 0,-2-2 0,8-2 0,2-4 0,4-2 0,3-4 0,3-2-41,-2-2 1,-2 0 0,-2 0-1,-1 0 1,1 0 0,0 0 770,0 0 1,-6 0-1,-2 2 1,-2 4-74,-4 6 1,-3-3 0,-2 3 0,-3 2 0,-4 0-1,-2 0 1,-2-2 0,0 2-419,0 2 1,0 1 0,-6-1 0,1-2 0,-1-2 0,0 0-3871,0-2 3962,8-2 0,2 0 0,8 2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317"/>
    </inkml:context>
    <inkml:brush xml:id="br0">
      <inkml:brushProperty name="width" value="0.05292" units="cm"/>
      <inkml:brushProperty name="height" value="0.05292" units="cm"/>
      <inkml:brushProperty name="color" value="#FF0000"/>
    </inkml:brush>
  </inkml:definitions>
  <inkml:trace contextRef="#ctx0" brushRef="#br0">9465 5422 28811,'18'0'-3274,"-6"-2"2985,-1-3 140,1 3 1,-2-8 0,-2 6 0,-2-4 0,0-2 0,-2-4-611,-2-2 0,-4 6 1,-4 4 987,-6 4 0,2 8 1,0 2-1,0 0 1,3 2-190,-1 0 1,0-6 0,4 4 0,-4-2 99,-2 0 1,4 6 0,-4-4 137,2 1-428,2-5 1,6 6-816,0-4 0,2-4 1350,4 4 1,-2-4 0,8-2-1,2 0 345,2 0 0,-4 0 0,-1 0 0,3 0 0,2 0-673,2 0 0,-6 0 1,0 0-1,2 0 0,1 0 1,3 0-1,0 0 165,0 0 1,0 0-1,0 0 1,-1 0-1,1 0 1,0 0-1,0 0 1,0 0-108,0 0 0,-1 0 1,3 0-1,2 0 0,2 0 1,-3 0-1,-1 0 1,0 2-210,4 4 1,-4-4-1,5 4 1,-1-2 0,2 0-1,0 2 1,-1-2 0,-1 0 189,2 2 0,-6-4 0,5 4 1,-1-4-1,0-2 0,-2 0 1,0 0 238,1 0 0,-9 0 0,4 0 0,-2 0 0,0 0 0,2 0 0,-1 0 0,1 0-335,0 0 0,0 0 0,0 0 0,-1 0 0,3 0 0,2 0 0,2-2 0,-2-2 0,-3-2 0,-1 0 0,0 4 0,0-2 0,0-2 0,0 2 0,-1 2-53,1 2 0,-6 0 0,0 0 1,2 0-1,2 0 0,2 0-434,-1 0 1,1 2-1,0 2 1,0 4-1,0 0 1,-1 2-1,1-2 1,0 2 319,0-1 0,8-5 0,1 4 0</inkml:trace>
  <inkml:trace contextRef="#ctx0" brushRef="#br0" timeOffset="1">12459 11327 23742,'0'-10'-3902,"0"2"1,0 6 2457,0-4 1953,0 4 0,0-8 0,2 4 120,4-6-502,4-4 0,2 4 0,0 2 0,2 2 0,0 3 0,0-1 1,-3 0-1,3 0 0,2 0 0,2 0 0,0 2 0,0 2 1,-1 0 880,1-4 0,0 4-550,0-4 1,0 4-1,0 2 1,-1 0-1,1 0 1,0 0 2427,0 0-2581,-16 0 0,-10 2 0,-16 2 0,0 2 1,-1-2-1,-3-2 0,-2-2 0,0 0 1,1 0-1,-1 2 0,0 2 0,-1 2 1,-1-2-1,0-2 419,3-2-913,7 8 1,-10-6 0,8 4 0,3-2 0,1-1 0,2 3 0,0 0 0,4 0 0,8 0 0,14-2 37,12-2 1,8-2 0,7 0-1,3 0 1,4 0 0,3-2 0,1-2-1,-5-2 405,-3 2 0,-2 2 0,-3 2 0,-3 0 0,-6 0 199,-4 0 0,-14 0 1,-10 2-1,-16 2 0,-12 2 1,-12 0-1,-5 2 1,-5 2-454,1 0 0,-6 4 0,-1-6 0,3 2 0,1 2 0,5-1 0,3 1 0,7 2 0,3 2 0,10-4 0,5-2 0,5 0 0,8-2 0,10 0-175,10-4 0,14-2 0,7-4 1,7-4-1,5-6 0,3-2 0,3 0 1,3 2 134,1-2 0,-1 0 0,-3 0 0,-1 5 0,-1-1 1,-1 2-1,-4 0 0,-7 2-313,-5-2 1,-4 6 0,-12-4 0,-8 6-1,-14 4 787,-12 2 1,-14 6 0,-9-4 0,-3 0 0,-3 2 0,-1-2 0,0 1 0,3-1-435,-3 0 0,7 0 0,3-4 0,7 4 0,5 0 0,2 2 0,4-2-325,3 0 1,11 0 0,8-4-1,10 2 1,5 0-2510,3 1 0,0-3 0,0 8 2706,0 2 1,-1 2 0,1 2 0</inkml:trace>
  <inkml:trace contextRef="#ctx0" brushRef="#br0" timeOffset="2">16434 11255 20493,'18'-16'-2246,"-2"2"1,-2 3 2325,-2-3 0,-2 4 0,3 0 0,-1 0 0,2 2 1,2-2-1,2 2 0,0-2 198,-1 0 0,1 6 0,0-3 139,0-1 0,0 6 0,0-6 0,-1 2 0,1 0 0,0 2 0,-4 2 0,-8 2 0,-14 2 124,-12 4 1,-6-2 0,-7 6-1,-1 0 1,-6-1 0,-1 3-1,-5 0 1,3-2-592,-1-2 1,-3 4 0,3-4 0,1 2 0,-1 2 0,4-2 0,3-4 0,3-4 172,4-2 0,5 0 1,9-2-1,6-4 1,12-6-272,14-4 1,17-2 0,15 0 0,5 0 0,9 1 0,7-1 0,6 0 0,3 0 133,1 0 1,-6 0 0,6 2 0,-3 3-1,-5 1 1,-12 0 0,-11 2 398,-13 4 1,-15 4-1,-10 2 1,-20 2-1,-16 4 1,-9 6-1,-7 4-80,-5 1 1,-11-3 0,-3 2-1,-1 4 1,-1 0 0,0 0-1,-3-2 1,3-1-401,4 1 1,11 0-1,6 0 1,7 0-1,5-2 1,10-5-214,12-5 1,18-4 0,22-4 0,8-4 0,7-5 0,5-5 0,1-2 0,1 0 162,-1 0 0,-1 0 1,-5 2-1,-5 3 0,-7 1 1,-3 0 452,-2 2 0,-20-4 0,-10 8 0,-22 2 0,-16 4 0,-11 4 0,-9 4 0,-7 2-97,-4 4 0,-3 2 1,1 2-1,2-1 1,1 1-1,7 0 1,3 0-1,7 0-700,-1 0 0,17-1 0,5-1 0,10-2 0,10-4-709,10-2 0,8-2 1,12-6-1,2 0 1,4 0 1271,1 0 1,3 8 0,6 2 0</inkml:trace>
  <inkml:trace contextRef="#ctx0" brushRef="#br0" timeOffset="3">24812 11095 17867,'-34'2'0,"2"2"707,3 2 0,5 1 0,-6-3 0,-1 2-483,-3-2 0,4 4 0,0-2 1,1-2-1,-1-2 0,2-2 1,3 0-1,3 2-582,2 4 212,10-4 0,4 6 0,12-10 0,8-2 0,8-2 0,7 2 0,5 0 1,2 0-1,1-2 0,3 0 0,2 0 0,-3 0 0,-3 2 0,-4 3 0,-5-1-11,-1-4 1,-2 4-1,-6-4 1,-5 4-1,-9 2 691,-15 0 0,-23 8 1,-18 2-1,-9 1 1,-6 1-1,-7 2 0,1 0 1,0 0-262,2-2 0,5 0 1,5 6-1,3-3 1,11-1-1,7-4 0,14 0-734,11 0 0,9-6 0,14 2 0,11-6 0,15-4 1,14-4-1,9-2 0,10-4 80,9-2 0,-3 1 0,4 1 0,-6 2 0,-7-2 0,-9 0 0,-9 0 797,-9 2 1,-15 8 0,-26-2-1,-18 4 1,-19 2 0,-19 0 0,-15 2-1,-14 2 6,-8 2 0,47 1 0,-1 0 0,-1-1 0,-1 0 0,2 1 0,1 2 0,-43 9 0,6 0 0,6-1 0,1 3-776,5 4 0,18-6 0,11 2 0,14-7 0,17-1 0,15-2-831,15-4 1,19-4-1,14-2 1,5 0-1,5 0 1,3-2 1191,2-4 0,3-4 1,5-7-1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5:40.242"/>
    </inkml:context>
    <inkml:brush xml:id="br0">
      <inkml:brushProperty name="width" value="0.035" units="cm"/>
      <inkml:brushProperty name="height" value="0.035" units="cm"/>
    </inkml:brush>
  </inkml:definitions>
  <inkml:trace contextRef="#ctx0" brushRef="#br0">785 449 9506,'-11'-33'2651,"8"-10"-2246,1 19-163,0 1 1,2-1 0,1 1-1,3-24 1,-3 39-206,1 1 0,0 0-1,0-1 1,1 1 0,0 0 0,0 1 0,1-1-1,0 0 1,0 1 0,0 0 0,1 0-1,0 0 1,0 1 0,0-1 0,1 1 0,11-8-1,7-2 28,0 2-1,1 0 1,0 2-1,1 1 1,0 1 0,40-9-1,-21 9 202,0 2 0,1 2 0,51 1 0,-62 5-246,-1 1 1,0 2-1,0 2 1,0 1-1,-1 2 1,0 0 0,-1 3-1,0 1 1,51 28-1,-40-16-29,-2 2 1,-2 2-1,0 2 0,-2 1 0,-1 2 0,36 44 0,-5 2-15,-3 3-1,68 118 0,-106-155 2,-3 0 0,-2 2 0,-1 0 0,-3 1 0,-2 1 0,14 86 0,-23-87-31,-2 0 0,-2 0 0,-2 1 0,-13 96 0,9-117 31,-3-1 0,0 0 1,-1 0-1,-2-1 0,-1 0 1,-1-1-1,-1 0 0,-2-1 1,-32 44-1,28-46 36,-1-1 0,-1-1 0,-1-1 0,-1-1 0,0 0 0,-2-2 0,0-1 0,-1-1 0,0-1 0,-1-1 0,-1-2 0,0-1 0,0-1 0,-57 11 0,21-12 11,0-2 1,0-3-1,0-2 1,0-4-1,-1-2 1,-79-18-1,65 5-6,1-3 1,1-4-1,1-2 0,-114-61 1,132 56 32,2-3 0,2-3 0,1-2 0,-67-65 0,55 39 92,3-3 1,-84-120-1,119 147-42,2 0-1,1-2 1,3 0-1,1-2 1,2 0 0,3-1-1,-16-78 1,25 92-46,1-1 0,2 0 0,2 0 0,0 0 0,3 0 0,1 0 0,1 0 0,2 1 0,1 0 0,2 0-1,24-61 1,-22 72-55,1 0 0,1 1 0,0 1 0,2 0 0,0 1 0,1 1-1,1 0 1,1 1 0,0 1 0,1 1 0,31-20 0,-22 19-91,1 1 0,1 1 1,0 1-1,1 2 0,0 1 1,1 2-1,0 0 0,36-2 1,15 4-719,-1 3 0,143 15 0,-95 1 199</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16:12.243"/>
    </inkml:context>
    <inkml:brush xml:id="br0">
      <inkml:brushProperty name="width" value="0.035" units="cm"/>
      <inkml:brushProperty name="height" value="0.035" units="cm"/>
    </inkml:brush>
  </inkml:definitions>
  <inkml:trace contextRef="#ctx0" brushRef="#br0">214 689 10578,'1'0'15,"-1"0"0,1 0 1,-1 0-1,1 0 0,-1 0 0,1 0 0,-1 0 0,1 0 0,0 0 0,-1 0 1,1 0-1,-1 0 0,1 0 0,-1-1 0,1 1 0,-1 0 0,1 0 0,-1-1 1,1 1-1,-1 0 0,0 0 0,1-1 0,-1 1 0,1-1 0,-1 1 0,0 0 0,1-1 1,-1 1-1,0-1 0,1 1 0,-1-1 0,0 1 0,0-1 0,0 1 0,1-1 1,-1 1-1,0-1 0,0 1 0,0-2 0,-7-22 638,1 10-526,4 5-100,0 0 1,0 0 0,1 0 0,0 0 0,1 0-1,0 0 1,0-1 0,1 1 0,0 0 0,0 0 0,1 0-1,1 0 1,-1 0 0,1 1 0,1-1 0,0 1-1,0-1 1,10-14 0,8-6 147,1 1 1,1 1-1,42-38 0,-33 34-128,-3 3-28,2 2 0,0 1 1,2 1-1,1 2 0,0 2 0,2 1 0,0 2 1,64-20-1,-49 21 33,1 4 0,0 1 0,1 3 0,0 2 0,0 3 0,58 3 0,-36 6-24,0 4-1,0 2 1,143 46-1,206 111-1,-376-147-40,-1 3 0,-2 1 0,54 41 0,-81-53 10,-1 2-1,-1 0 1,0 1-1,-1 1 1,0 0-1,-2 1 1,0 1-1,-1 0 0,16 38 1,-13-19-13,-3 0 0,-1 1 0,6 46 1,10 125-30,-22-134 32,-4 0 1,-3 0 0,-3 0 0,-16 79-1,-1-45-1,-5-2 0,-46 120 0,37-132-17,-60 119 1,79-185 20,-1-1 0,-2 0 0,-1-2 0,-2 0 0,0-2 0,-2 0 0,-45 38 0,19-28 7,-1-1-1,-2-3 1,-2-2 0,-94 38 0,57-35 32,-3-3 1,-111 19-1,188-46-24,-328 54 34,298-52-26,1-3 1,-1-2 0,1-1-1,-1-3 1,-61-13-1,87 11 12,1-1 0,0-1 0,0-1 0,1-1 0,0 0 0,1-2 0,0 0 0,1-1 0,0-1 0,-17-18 0,-8-11 78,3-2 1,-53-75-1,64 75-42,1-1 0,2-1 0,3-1-1,1-1 1,-27-94 0,28 58 23,3-2 0,-12-153 0,28 192-74,2-1 1,3 0-1,12-72 0,44-143 9,-28 137 6,-12 48-136,4 1-1,40-96 1,-45 135 228,1 1 1,2 1-1,2 1 0,1 0 1,1 2-1,35-35 0,104-83 1345,-98 93-1241,-31 28 81,1 2 0,1 1 0,52-29 0,-25 25 539</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38.996"/>
    </inkml:context>
    <inkml:brush xml:id="br0">
      <inkml:brushProperty name="width" value="0.035" units="cm"/>
      <inkml:brushProperty name="height" value="0.035" units="cm"/>
    </inkml:brush>
  </inkml:definitions>
  <inkml:trace contextRef="#ctx0" brushRef="#br0">68 335 11034,'-4'1'184,"0"0"-1,-1 0 1,1 0 0,0 1-1,0 0 1,1 0-1,-1 0 1,0 0-1,1 0 1,-1 1-1,-3 3 1,5-4-150,0 1 0,0 0 1,1-1-1,-1 1 0,1 0 1,-1 0-1,1 0 0,0 0 1,0 0-1,1 0 0,-1 0 0,0 0 1,1 0-1,0 0 0,0 6 389,4-12-224,1 0 0,-1 1 0,1-1 0,0 1 0,6-3 1,43-6-223,0 3-1,0 1 1,67 2 0,16-2 0,173-28 9,58-5 167,-261 33-88,156 11 0,-164 8-56,183 47 1,-249-52 130,-32-7-72,-1-1-64,0 1 1,0-1-1,0 1 1,0-1-1,0 1 1,-1-1-1,1 1 1,0 0-1,0-1 1,-1 1-1,1-1 1,0 1-1,-1-1 1,1 1-1,-1 0 1,1-1-1,0 1 1,-1 0-1,1-1 1,-2 1-1,-61-31 99,-67-21-1,13 5-80,117 47-22,-104-48 39,89 40-31,0-1 0,1-1 0,0 0 0,-20-19 0,32 28-17,1 0 1,-1-1-1,1 1 1,0-1-1,-1 1 1,1-1-1,0 0 1,0 1 0,0-1-1,0 0 1,1 0-1,-1 0 1,0 0-1,1 0 1,-1 0-1,1 0 1,0 0-1,-1 0 1,1 0-1,0 0 1,0 0-1,1 0 1,-1 0-1,0 0 1,1 0-1,-1 1 1,1-1 0,-1 0-1,1 0 1,0 0-1,0 0 1,0 0-1,0 1 1,0-1-1,0 0 1,1 1-1,-1-1 1,0 1-1,1 0 1,-1-1-1,1 1 1,0 0-1,-1 0 1,1 0-1,0 0 1,0 0-1,3-1 1,9-3-13,0 0 0,1 2 0,-1-1 0,1 2 0,0 0 0,0 1 1,0 0-1,0 1 0,23 3 0,-6 2-3,0 1 0,0 2 1,42 15-1,-52-15 23,-1 1 0,-1 0 1,0 2-1,0 0 0,-1 1 0,25 21 1,-38-28 2,1 1 1,-1 0-1,0 1 1,0-1-1,-1 1 1,0 0-1,0 1 1,-1-1-1,0 1 1,0 0 0,-1 0-1,1 0 1,-2 0-1,1 0 1,-2 1-1,1-1 1,-1 1-1,0 0 1,-1 14-1,-2-2 14,-1-1 1,-1 0-1,-1 0 0,-1-1 0,-10 23 0,-1-5 64,-34 57-1,42-81-164,0 0-1,0-1 0,-1 0 1,-1-1-1,0 0 1,0-1-1,-1 0 0,0-1 1,-1 0-1,0-1 0,0 0 1,-1-2-1,0 1 1,0-1-1,-1-1 0,0-1 1,0 0-1,-27 3 0,23-6-359</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0.205"/>
    </inkml:context>
    <inkml:brush xml:id="br0">
      <inkml:brushProperty name="width" value="0.035" units="cm"/>
      <inkml:brushProperty name="height" value="0.035" units="cm"/>
    </inkml:brush>
  </inkml:definitions>
  <inkml:trace contextRef="#ctx0" brushRef="#br0">165 930 9642,'-8'-11'191,"0"0"1,0-1-1,1-1 0,1 1 0,0-1 1,0 0-1,2 0 0,-1-1 1,-2-16-1,4 11 22,1-1 1,1 0 0,0 1-1,1-1 1,7-38 0,0 21-147,2 1 0,2 0 1,1 1-1,2 1 0,1 0 1,30-49-1,-31 60-59,2 1 0,1 0 0,0 1-1,1 1 1,2 1 0,0 0 0,1 2-1,25-17 1,-16 15-3,0 2 0,2 1 0,-1 1 0,2 2 0,64-17 0,-53 20-4,0 3 0,1 1 0,0 2 0,0 2 0,0 2-1,0 2 1,0 2 0,0 2 0,-1 2 0,56 17 0,-44-5-18,0 3 0,-2 2 0,-1 2 0,-1 2 1,-2 3-1,86 71 0,-101-73 10,-2 2 0,-1 1 0,-2 1-1,-1 2 1,-2 1 0,26 48 0,-34-50 29,-2 0 1,-1 2 0,-2 0-1,-2 1 1,-1 0 0,-2 1-1,6 56 1,-12-63-20,-1 0 0,-1 0 1,-2 0-1,-1 0 0,-2 0 0,-1 0 1,-1-1-1,-2 0 0,-1 0 0,-2-1 0,-1 0 1,-1-1-1,-26 44 0,30-59-3,-80 118-2,76-116 4,-1 0-1,0-1 1,-2 0-1,0-1 0,-27 18 1,25-19 4,-1-1-1,0-2 1,-1 0 0,-1 0 0,1-2-1,-1-1 1,-1 0 0,1-2-1,-24 3 1,18-4 10,0-2 0,0-1 0,0-1 0,0-1 0,0-1 0,1-2 0,-1 0 0,1-2 0,-44-16 0,-5-9 101,-134-79 0,-59-64 100,139 88-172,-44-36 50,149 102-76,1-1 1,1-1-1,1-1 1,-33-45-1,26 24 23,-38-79-1,53 96-28,2-2 1,1 1 0,1-1-1,-6-39 1,12 45-10,2-1 1,0 0-1,1 0 0,2 0 1,0 0-1,2 0 0,9-36 0,-5 33-12,2 1-1,0-1 1,1 2-1,2-1 1,0 2-1,20-26 1,-23 36 129,1 0 0,1 2 0,0-1 0,28-20 0,-2 8 363</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3.807"/>
    </inkml:context>
    <inkml:brush xml:id="br0">
      <inkml:brushProperty name="width" value="0.035" units="cm"/>
      <inkml:brushProperty name="height" value="0.035" units="cm"/>
    </inkml:brush>
  </inkml:definitions>
  <inkml:trace contextRef="#ctx0" brushRef="#br0">2 4802 8002,'-1'-2'3620,"6"8"-3713,1-3 117,0 0 0,0 0 0,0-1 0,0 0 0,0 0 1,0 0-1,1-1 0,-1 0 0,0 0 0,1-1 0,-1 0 0,1 0 0,-1 0 0,1-1 0,-1 0 0,12-3 0,-10 1 34,1 0 0,-1-1 0,0 0 0,0 0 0,0-1 0,0 0 0,-1-1 0,0 1 0,0-1 0,0-1-1,7-8 1,6-9 99,-7 10-20,0-2 0,0 0 0,-2 0 0,0-1 0,14-29 0,-12 10-90,-1-1 0,13-72 0,0-80-31,-20 140 14,20-287 401,-6 55-195,58-160-187,-48 303-4,-14 73-51,3 2 1,36-87-1,71-112 247,-104 225-201,2 0-1,1 2 0,2 0 0,1 2 0,2 1 0,45-40 0,-28 34-48,1 2-1,1 2 0,2 3 1,60-29-1,-84 48-8,0 1 0,0 1-1,1 1 1,0 2 0,0 0 0,56-4 0,-66 10-8,0 0 0,0 2 0,0 0 1,0 1-1,-1 1 0,1 0 1,-1 1-1,1 1 0,-1 1 1,-1 0-1,1 1 0,26 16 0,-21-8 12,-1 0-1,0 2 1,-1 0-1,-1 1 0,24 31 1,-13-11-11,-3 2 1,23 46-1,-1-6 25,5-1 0,91 107 0,-89-118 0,-40-49 0,127 150 0,-80-97 5,-29-33 3,1-2 0,58 49 0,-68-68-1,0-1 0,0-1 0,2-1 0,0-2 0,1 0 0,0-2 0,0-1 0,35 8 0,-42-13 20,1-2-1,0 0 1,1-1 0,-1-1-1,0-2 1,0 0 0,1-1-1,-1-1 1,0 0 0,-1-2-1,1-1 1,21-8 0,-9 1 13,0-2 0,-1-1 0,-1-1 0,-1-2 0,35-27 0,-23 8-20,-2-2 0,68-90-1,-76 89-17,21-31 38,43-81-1,-82 130-48,25-49 17,50-130 0,-17 33 54,141-326 157,-186 429-212,59-127 284,148-242 0,-183 357-413,4 1 0,2 4 0,127-126 0,-121 136-41,144-135-283,-173 170 365,1 2 1,0 1 0,2 2 0,63-29-1,-51 31 26,0 3-1,2 1 1,-1 3-1,71-10 1,-84 20 1,0 1 1,0 1 0,0 3 0,0 1-1,0 1 1,71 17 0,-57-6-48,0 2 0,93 43 0,-118-45 73,-1 0 1,0 2-1,-1 0 0,-1 2 0,0 1 0,38 42 0,-28-24 4,-3 2-1,38 63 0,-57-83 22,-2 0 0,0 0-1,-1 1 1,-1 0 0,-1 0-1,-1 1 1,-1-1 0,3 31-1,-2 76-4,3 41-1,-3-133 9,1 0 0,1-1 0,2 0 0,2 0 0,1-1 0,1 0 0,2-1 0,30 47 0,-23-42 6,3 0 0,1-2 0,2-1 0,1-1 0,1-1 0,37 29 1,-54-51 34,0-1 0,1-1 0,-1 0 0,1-1 1,1-1-1,0 0 0,-1-1 0,2 0 1,-1-1-1,16 2 0,-16-6 86,0 0-1,0-1 1,1-1 0,-1 0 0,-1-1-1,1-1 1,0 0 0,-1-1-1,0-1 1,21-11 0,13-9 68,69-53 0,-85 56-215,75-56 68,100-66 148,179-99-261,-310 198-29,3 4 0,0 4 0,3 3 0,117-33 1,-56 26-21,214-34 1,-229 60 56,163-1-1,-230 17 27,0 3 0,0 3 0,0 3-1,109 29 1,-146-30 4,0 0 0,0 2-1,-1 0 1,-1 2 0,0 1-1,0 0 1,-1 1 0,-1 2-1,0 0 1,-1 1 0,-1 1 0,-1 0-1,-1 2 1,0 0 0,-1 1-1,21 40 1,-12-8 2,-3 2-1,-2 0 1,-2 1 0,9 60-1,21 234-29,-35-240 12,1 132 30,-5-50 26,23 85 14,-20-218-14,2 0-1,33 92 1,-29-111 48,1-1-1,2-1 1,2 0 0,1-1-1,2-2 1,2 0 0,35 35-1,-54-62-50,1 0-1,-1-1 1,2 0-1,-1 0 1,1-1-1,0 0 1,0-1-1,1 0 0,14 5 1,-9-6-1,-1 0 0,1-1 0,1-1 0,-1 0-1,31-1 1,3-6 4,-1-2-1,1-2 0,60-19 1,-87 22-9,88-23 0,120-34 8,-76 8-31,113-34 39,-190 68-25,0 5 0,1 2-1,1 4 1,-1 4 0,82 4-1,-149 2-2,-1 0-1,1 1 0,-1 1 1,1 0-1,-1 1 0,0 0 1,0 0-1,0 1 0,0 1 1,-1 0-1,0 0 0,0 1 1,0 0-1,-1 1 1,0 0-1,0 1 0,0 0 1,-1 0-1,0 0 0,-1 1 1,0 1-1,9 15 0,-6-5 4,-1 0 1,-1 1-1,-1-1 0,-1 1 0,-1 1 0,-1-1 0,2 27 0,-5 154-44,-3-99 40,10 75 7,0 38 5,-10-184 15,2 94 244,0-116-227,2 16 366,-2-26-378,1 1 0,-1 0 0,0-1 1,0 1-1,1-1 0,-1 1 0,0 0 1,1-1-1,-1 1 0,0-1 0,1 1 1,-1-1-1,1 1 0,-1-1 1,1 1-1,-1-1 0,1 1 0,-1-1 1,1 0-1,-1 1 0,1-1 0,0 0 1,-1 1-1,1-1 0,0 0 0,-1 0 1,1 0-1,0 0 0,-1 0 0,2 1 1,0-1-23,0 1 0,0 1 0,-1-1 1,1 0-1,0 0 0,0 1 0,-1-1 0,1 1 1,-1-1-1,0 1 0,1 0 0,-1-1 0,0 1 1,2 3-1,4 5-1,-5-7 0,0 0 0,1 0 0,-1 1 0,0-1 0,-1 1 0,3 4 0,5 10 0,3-6 551,-11-12-554,0 1-1,1 0 1,-1 0 0,0 0 0,0 0-1,0 0 1,0 0 0,0 0 0,0 0 0,-1 1-1,1-1 1,0 0 0,0 0 0,-1 1 0,1-1-1,-1 1 1,0-1 0,1 0 0,-1 1 0,0-1-1,0 1 1,1-1 0,-2 3 0,1-3-25,0-1 0,0 0 0,0 0 0,0 0 0,0 1 0,0-1 0,0 0 1,0 0-1,0 1 0,0-1 0,0 0 0,0 0 0,0 1 0,0-1 0,0 0 0,1 0 0,-1 1 0,0-1 0,0 0 1,0 0-1,0 0 0,0 1 0,0-1 0,1 0 0,-1 0 0,0 0 0,0 0 0,0 1 0,1-1 0,-1 0 0,0 0 1,0 0-1,0 0 0,1 0 0,-1 0 0,0 0 0,0 1 0,1-1 0,-1 0 0,0 0 0,0 0 0,0 0 0,1 0 1,-1 0-1,1-2-1046,2-9 378</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4.814"/>
    </inkml:context>
    <inkml:brush xml:id="br0">
      <inkml:brushProperty name="width" value="0.035" units="cm"/>
      <inkml:brushProperty name="height" value="0.035" units="cm"/>
    </inkml:brush>
  </inkml:definitions>
  <inkml:trace contextRef="#ctx0" brushRef="#br0">56 578 10906,'-4'-2'49,"0"-1"-1,0 0 1,0 0-1,0 0 0,1 0 1,0-1-1,0 1 0,0-1 1,0 0-1,0 0 1,1 0-1,-1-1 0,1 1 1,0 0-1,0-1 1,1 0-1,0 1 0,0-1 1,0 0-1,0 1 1,0-1-1,1-6 0,0-4 77,0 0 0,1 0 0,0 0 0,1 0 0,8-28 0,4 5 410,1 1-1,26-47 1,-18 41-122,-16 30-343,0-1 0,2 2 0,-1-1 0,1 1 0,1 0 0,0 1 0,24-19-1,-28 25-85,0 0-1,1 0 0,0 1 0,0 0 1,0 1-1,1 0 0,-1 0 0,1 0 1,-1 1-1,1 0 0,0 0 0,0 1 1,0 0-1,0 0 0,0 1 0,14 1 1,0 4-15,0 0 1,0 1 0,-1 1 0,0 1-1,22 11 1,100 62-60,-77-42 65,3 3 7,-29-18 11,0-1 0,1-1 0,76 27 0,-110-47-59,-1 0 1,1-1 0,0 0-1,-1 0 1,1 0 0,0-1-1,0 0 1,-1-1 0,13-1-1,-16 1 370,1 0 0,0 0 0,-1-1 0,1 1 0,-1-1 0,7-4-1,15-15 766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159"/>
    </inkml:context>
    <inkml:brush xml:id="br0">
      <inkml:brushProperty name="width" value="0.035" units="cm"/>
      <inkml:brushProperty name="height" value="0.035" units="cm"/>
    </inkml:brush>
  </inkml:definitions>
  <inkml:trace contextRef="#ctx0" brushRef="#br0">449 1 15139,'-52'104'352,"6"-14"-312,-4 9-16,7-18 8,4-4-8,1-2-168,-2-5-344,-3-1-272,-3-3 4105,-5-8-2689</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137"/>
    </inkml:context>
    <inkml:brush xml:id="br0">
      <inkml:brushProperty name="height" value="0.053" units="cm"/>
      <inkml:brushProperty name="color" value="#FF0000"/>
    </inkml:brush>
  </inkml:definitions>
  <inkml:trace contextRef="#ctx0" brushRef="#br0">2585 12111 23907,'9'-23'-1527,"-3"-1"0,2 0 0,0 8 908,2 4 1290,-6 4 1,4 4 0,-6 2 541,4 4-1089,-4 2 1,8 2 0,-4 0-1,6-2 1,4-2 0,1-2 0,1 0 954,0 0 0,2 0-977,4 0 1,-5 0-1,7-2 1,-2-2 0,2-4-1,-1 0 1,3 0 0,-2 4-1,2 1 1,-1-1 0,3-2-1,0 2 1,-3 2 0,1 2 251,0 0-309,2 0 1,5 0 0,1 0 0,0 0 0,-1 0-1,3 0 1,1 2 0,5 2 0,2 2 0,1 0 0,1-1-1,-3 1 1,1 0 0,-3 0 0,3 0 1,-1-2 0,-5-2 0,2-2 0,-3 0 1,-1 0-1,-1 0 0,-5 0 0,-2 0-49,-2 0 1,-7 0-1,3 0 1,-4 0-1,-2 0 1,0 0-1,-1 0-10,1 0 1,2 6 0,2 0-1,2-2 1,-3-2 0,1-2-1,0 0 1,4 0 163,1 0 0,1 0 1,4 0-1,-2 0 0,1 0 1,3-2-1,2-4 0,-1-4-27,1 0 1,1-4 0,3 6 0,2 1 0,-3-3 0,-1 2 0,-2 0 0,-1 2-116,1-2 1,0 6 0,-1-4 0,-1 4 0,-2 2 0,-3 0 0,3 0 0,0 0-46,-3 0 0,5 2 0,-4 2 1,3 2-1,1-2 0,-2 0 1,-3 0-1,3 2 10,2-2 1,1 0-1,1 0 1,0 2 0,-3-2-1,-1-2 1,-2-2 0,3 0 4,7 0 0,-8 0 1,3 0-1,-1 0 0,0 0 1,1 0-1,1 0 0,-2 0 22,-5 0 0,5 0 0,-6 0 0,2 0 0,-1 0 0,3 0 0,0 0 0,-1 0 18,-1 0 0,0 0 0,5 0 0,-1 0 0,-2 0 0,-3 0 0,3 0 0,2 0 8,1 0 1,1 0-1,0 0 1,-3 0-1,-1 0 1,-2 0-1,0 0 1,-3 0-69,-3 0 0,-4 0 1,-2 0-1,1 0 1,3 0-1,4 0 0,0 0 1,-1 0 8,-3 0 1,6 5 0,2 1-1,3-2 1,3-2 0,0-2-1,-1 0 1,1 0 105,0 0 0,5 0 0,1-2 0,-3-2 0,-1-2 0,0 2 0,1 1 0,3-1 16,-3-2 0,1-6 0,0 4 0,3-2 0,1-2 0,-1 0 0,-3 0 0,-2 0-18,-3 2 0,3 1 1,2 5-1,1-4 1,-3 0-1,-5 0 0,-3 4 1,2 2-58,1 2 1,1 0 0,-2 0-1,-4 0 1,-1 0 0,1 0 0,2 0-1,-1 0 25,1 0 1,-6 0-1,6 0 1,1 0-1,3-2 1,2-2-1,-1-2 1,1 2 38,0 2 0,1 2 0,3 0 1,1 0-1,1 0 0,0 0 0,-1 0 1,-1 0-44,-3 0 1,-1 0 0,0 0 0,-3 0-1,-1 0 1,-2 0 0,1 0 0,1 0-14,-2 0 1,4 0 0,-5 0 0,5 0 0,2 0 0,-1 0 0,1 0 0,-1 0-112,1 0 0,-6 2 0,0 2 0,1 2 0,1 0 0,0 0 1,-5 2-1,1 0-315,0 0 1,-6 5 0,1-3 0,-3 4 0,-2 2 0,-2 4 0,-2 2 0,-4 1-471,-2 1 1,3 8 0,-3-4-1,2 1 1,4 1 0,4 2-1,4 2 1,3 1 423,3 1 1,-6 0 0,4-1-1</inkml:trace>
  <inkml:trace contextRef="#ctx0" brushRef="#br0" timeOffset="1">6773 13806 24315,'-8'-18'-1674,"-3"0"1,1 8-1,0 2 1,0 2-1,0 0 1718,-4 3 0,4 1 0,-2 2 6386,-2 0-6037,6 0 0,3 0 1,10 0-1,7 0 988,4 0-1202,-6 0 0,4-2 0,-6-2 0,2-2 1,2 0-1,0 0 0,-1 0 0,3 2 0,0 0 1,0 0-1,-2-2 0,2 2 1430,2 2-1540,1 2 1,1 0-1,0 0 1,2-2-1,2-2 1,3-2 0,3 0-1,6 0 1,3-2-1,5 0 1,0-2 0,-1 3-1,1-1 1,-1 4-1,-1 0 239,-4-2 0,3 4 0,-9-4 0,2 4 0,-1 2 0,-3 2 0,0 2 0,-2 4-304,-1 2 1,-1-4 0,-6 3 0,0 1-1,0-2 1,-1 2 0,1-2 0,0 2-15,0 0 0,0-6 0,0 4 0,-1-2 0,1 0 0,0 0 0,2 0 0,2 0-10,1-2 1,1 3-1,-6-1 1,0-2-1,0 0 1,-1 0-1,3 2 1,2-2 39,2-2 0,0 0 1,-5 2-1,3 2 1,2-2-1,0-2 1,-1-2-1,1 0-63,-2 0 0,4 0 0,-3 0 0,-1 0 0,0 0 0,0 0 0,2 0 0,-3 0 1,-1 0 0,0 0 0,2 0 1,2 0-1,-3 0 0,1 0 1,0 0-1,2 0-20,-3 0 1,5 6 0,0 0 0,0-2 0,1-2 0,-1-2 0,2 0 0,-2 0-22,-1 0 0,5 0 1,-4 0-1,0 2 0,-1 2 1,-1 2-1,0-2 1,0-2 46,-3-2 1,1 0 0,0 2 0,2 2 0,-2 2 0,-3-2-1,1-2 1,2-2 88,2 0 0,-1 0 0,-3 0 0,2 0 1,4 0-1,0 0 0,1 0 0,-1 0 16,0 0 0,3 0 0,-5 0 0,0 0 0,0 0 0,0 0 0,-1 0 0,1 0-91,0 0 0,6 2 0,-7 2 0,-1 1 0,0-1 0,0-2 1,1-2-1,-1 2 85,-2 4 0,-2-4 0,2 4 0,1-4 1,3-2-1,-2 0 0,-2 0 0,-2 0-9,-1 0 1,1 0 0,0 0 0,0 0 0,0 0 0,0 0 0,1 0 0,3 0-1,2 0 1,2 0-1,-5 0 1,5 0 0,2 0-1,6-2 1,3-4 0,5-4-55,-3 1 0,-1-7 0,0 6 0,1-2 0,3 2 0,-2 0 0,-3 2 0,-3-2 0,-4 0 0,3 4 0,-5-4 0,2 2 0,-3 3 0,-1-1 0,-2-2 0,0 0 0,-1 0 0,7 2 0,-6 6 0,-2 0 0,-3 0 0,-1 0 0,0 0 0,0 0-1268,0 0 1,-2 8 0,-3 6 872,-1 7 1,0-1-1,6 6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5.990"/>
    </inkml:context>
    <inkml:brush xml:id="br0">
      <inkml:brushProperty name="width" value="0.035" units="cm"/>
      <inkml:brushProperty name="height" value="0.035" units="cm"/>
    </inkml:brush>
  </inkml:definitions>
  <inkml:trace contextRef="#ctx0" brushRef="#br0">6 182 9466,'0'0'84,"0"0"0,-1 0 0,1 0 0,0 0 1,-1-1-1,1 1 0,0 0 0,-1 0 0,1-1 0,0 1 0,0 0 0,-1-1 0,1 1 0,0 0 0,0 0 1,0-1-1,-1 1 0,1-1 0,0 1 0,0 0 0,0-1 0,0 1 0,0 0 0,0-1 0,0 1 1,0-1-1,0 1 0,0 0 0,0-1 0,0 1 0,0 0 0,0-1 0,0 1 0,0-1 0,0 1 1,0 0-1,0-1 0,1 1 0,13-18 646,24-9-876,12-6 177,-38 24-5,-1 1 0,2 1 0,-1 0 0,1 0 0,26-8 1,-18 9-29,2 1 1,25-2-1,-38 6-7,1 0 1,-1 1-1,0 1 0,0 0 0,0 0 0,-1 1 1,16 5-1,5 4-15,0 1 0,-1 2 1,31 19-1,-44-22 6,-1-1 0,0 2 0,0 0 0,-1 0 0,-1 2 0,21 25-1,-31-35 16,0 0-1,-1-1 0,0 1 1,0 0-1,0 0 0,-1 0 1,1 0-1,-1 1 0,0-1 0,0 0 1,0 0-1,-1 1 0,1-1 1,-1 1-1,0-1 0,0 0 0,-1 1 1,1-1-1,-1 0 0,-2 6 1,1-4 1,-1 0 1,0 0 0,0-1 0,0 0 0,-1 1 0,0-1 0,0 0 0,0-1 0,0 1 0,-1-1-1,0 0 1,0 0 0,-9 6 0,3-5 35,0 0 0,0 0 0,-1-1-1,1 0 1,-1-1 0,0 0 0,0-1-1,0 0 1,0-1 0,0 0 0,-15-2 0,1-1 40,1 0 0,0-2 1,0-1-1,-32-11 1,43 12-46,0-2 0,0 0 1,0 0-1,1-1 0,0-1 1,1 0-1,0-1 0,0 0 0,1-1 1,-16-17-1,19 17-64,0 0 0,1-1 1,0 0-1,1 0 0,0 0 0,1-1 0,0 0 0,1 0 0,0 0 1,1-1-1,0 1 0,-1-24 0,3 27-40,1 0 0,0 1 0,1-1 0,2-11 0,15-35-194</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6.603"/>
    </inkml:context>
    <inkml:brush xml:id="br0">
      <inkml:brushProperty name="width" value="0.035" units="cm"/>
      <inkml:brushProperty name="height" value="0.035" units="cm"/>
    </inkml:brush>
  </inkml:definitions>
  <inkml:trace contextRef="#ctx0" brushRef="#br0">67 118 9922,'-8'-2'211,"2"0"-200,-1 0 1,1-1-1,-1 0 1,1 0-1,-11-6 1,16 8-36,1 0 1,-1 1-1,0-1 1,0 0-1,1 1 1,-1-1-1,1 0 1,-1 0-1,0 0 1,1 0-1,0 1 1,-1-1-1,1 0 1,0 0-1,-1 0 1,1 0-1,0 0 1,0-2-1,0 2-3,0-1-1,0 0 1,1 1-1,-1-1 1,1 1 0,-1 0-1,1-1 1,0 1-1,0-1 1,0 1 0,-1 0-1,1-1 1,0 1-1,1 0 1,1-2 0,2-1 169,0-1 0,1 1 1,0 0-1,0 1 1,0 0-1,0-1 0,0 2 1,1-1-1,-1 1 1,1 0-1,9-1 0,11-1 292,43-2 0,-36 4-398,-13 1-32,-1 1 0,1 1 0,-1 1 0,1 1 0,-1 1 0,0 0 0,0 2 0,0 0 0,28 13 0,-25-7-15,0 0 1,-1 2 0,0 0 0,-1 1-1,-1 1 1,-1 1 0,21 23 0,-32-31-8,-1-1 0,-1 1 0,0 1 1,0-1-1,-1 1 0,0 0 1,0 0-1,-1 0 0,5 22 1,-8-28 16,0-1 1,-1 1 0,1 0 0,-1 0-1,0 0 1,0 0 0,0 0-1,0 0 1,-1 0 0,0 0 0,0-1-1,0 1 1,0 0 0,0 0 0,-1-1-1,0 1 1,0-1 0,0 1-1,0-1 1,0 0 0,0 0 0,-1 0-1,0 0 1,0 0 0,0 0 0,0-1-1,0 0 1,0 1 0,0-1-1,-7 3 1,0-2 34,0 1-1,1-2 1,-1 1 0,0-1-1,0-1 1,-1 0-1,1 0 1,0-1 0,0-1-1,0 1 1,0-2 0,0 1-1,0-1 1,0-1-1,0 0 1,-11-5 0,3 1 122,0-1 0,1-1 1,1 0-1,-1-2 0,1 0 0,1 0 1,-24-24-1,32 28-62,0 0 0,1 0 1,0-1-1,0 0 0,1 0 0,0 0 1,0-1-1,1 0 0,0 0 1,1 0-1,-1 0 0,2 0 0,0-1 1,0 0-1,0 1 0,1-1 0,1 0 1,0-17-1,10-20 635</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184"/>
    </inkml:context>
    <inkml:brush xml:id="br0">
      <inkml:brushProperty name="width" value="0.035" units="cm"/>
      <inkml:brushProperty name="height" value="0.035" units="cm"/>
    </inkml:brush>
  </inkml:definitions>
  <inkml:trace contextRef="#ctx0" brushRef="#br0">0 0 10218,'242'69'1814,"-201"-61"-1483,-19 12-343,10 8-62,-2 2 0,39 49 0,-60-66 22,0-1-1,-1 2 1,-1-1 0,8 22 0,-12-27 8,0 0-1,-1 1 1,0 0 0,-1-1 0,1 1 0,-2 0 0,1-1 0,-3 18-1,2-21 40,-1 0 0,0-1 0,0 1 0,0 0 0,0-1 0,-1 1 0,0-1 0,0 0 0,0 1-1,-1-1 1,1 0 0,-1 0 0,0-1 0,0 1 0,0 0 0,-1-1 0,1 0 0,-1 0-1,0 0 1,0 0 0,0-1 0,0 1 0,0-1 0,0 0 0,-9 2 0,4-2 22,1 0-1,-1-1 1,0 0 0,1 0 0,-1-1 0,0 0-1,1-1 1,-1 0 0,1 0 0,-1-1 0,1 0 0,-1 0-1,-12-6 1,5 0-5,0 0 0,1-1-1,1 0 1,-1-1 0,1-1 0,1 0 0,0-1-1,1 0 1,0-1 0,1 0 0,-16-25 0,-5-20 44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7.859"/>
    </inkml:context>
    <inkml:brush xml:id="br0">
      <inkml:brushProperty name="width" value="0.035" units="cm"/>
      <inkml:brushProperty name="height" value="0.035" units="cm"/>
    </inkml:brush>
  </inkml:definitions>
  <inkml:trace contextRef="#ctx0" brushRef="#br0">252 58 10898,'-14'1'509,"12"0"-522,-1-1-1,0 1 1,0-1-1,1 0 0,-1 0 1,0 0-1,0 0 1,1 0-1,-1-1 1,0 1-1,1-1 0,-1 1 1,0-1-1,-4-2 1,7 2-3,0 1 0,0-1 1,0 1-1,0-1 1,0 1-1,0-1 0,0 1 1,0-1-1,0 1 0,0-1 1,0 1-1,0-1 0,0 1 1,0-1-1,0 1 0,1-1 1,-1 1-1,0 0 0,0-1 1,0 1-1,1-1 1,-1 1-1,0 0 0,1-1 1,-1 1-1,0 0 0,1-1 1,-1 1-1,1 0 0,-1-1 1,0 1-1,1 0 0,-1 0 1,1-1-1,-1 1 1,1 0-1,-1 0 0,1 0 1,20-9 269,-20 9-250,20-8 176,0 2 0,0 1 1,1 1-1,-1 0 0,1 2 0,0 1 1,0 0-1,0 2 0,23 3 1,-36-3-194,0 0 1,0 1 0,0 1 0,-1-1 0,1 1-1,-1 1 1,0 0 0,1 0 0,-2 0 0,1 1-1,0 1 1,-1-1 0,0 1 0,-1 0-1,1 0 1,-1 1 0,0 0 0,-1 0 0,1 1-1,-1-1 1,-1 1 0,0 0 0,0 1 0,3 9-1,-5-13 11,-1 0-1,1 1 0,-1-1 0,-1 0 1,1 1-1,-1-1 0,0 0 1,0 1-1,0-1 0,-1 0 1,0 1-1,0-1 0,0 0 0,-4 8 1,2-5 2,-1-1 1,0 0-1,-1 0 1,0 0-1,0 0 1,0-1-1,0 0 1,-12 10-1,3-6 31,1 0-1,-2 0 1,1-2 0,-1 0 0,0 0-1,-1-2 1,0 0 0,-28 7-1,26-10-4,-1 0-1,1-1 0,-1-2 0,1 0 1,-1 0-1,1-2 0,0 0 1,-1-1-1,1-1 0,-31-11 0,37 10 21,0 0 0,0 0 0,1-1 0,0-1 0,0 0 0,0 0 0,1-1 0,0 0 0,0-1 0,1 0 0,0-1 0,1 0 0,0 0-1,1-1 1,0 0 0,-7-13 0,2-14 3414,8-3-1580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8.519"/>
    </inkml:context>
    <inkml:brush xml:id="br0">
      <inkml:brushProperty name="width" value="0.035" units="cm"/>
      <inkml:brushProperty name="height" value="0.035" units="cm"/>
    </inkml:brush>
  </inkml:definitions>
  <inkml:trace contextRef="#ctx0" brushRef="#br0">41 0 13171,'7'0'27,"0"0"0,0 1 0,1 0 0,-1 1 0,0-1 1,0 1-1,0 0 0,6 4 0,127 59-702,-118-54 610,-2 0 1,0 2-1,0 1 0,-1 0 0,-1 1 1,30 32-1,-26-25 54,-12-12 17,0 1 1,-1-1-1,0 2 1,-1-1-1,0 1 1,11 23-1,-18-31 1,1 0-1,0 0 1,-1 0-1,0 1 1,0-1-1,0 0 1,-1 0-1,1 1 1,-1-1-1,0 1 0,0-1 1,-1 0-1,1 1 1,-1-1-1,0 0 1,0 1-1,0-1 1,-1 0-1,0 0 1,1 0-1,-1 0 1,-1 0-1,1-1 0,0 1 1,-7 6-1,1-3-6,0 0-1,-1 0 0,0 0 0,0-1 0,-1-1 1,0 0-1,0 0 0,0 0 0,0-2 1,-1 1-1,0-1 0,1-1 0,-1 0 0,0 0 1,0-1-1,0 0 0,-14-2 0,7 0 10,-1 0 0,1-2 0,-1 0 0,1-1 0,0 0 0,1-2-1,-1 0 1,1-1 0,-26-15 0,35 17-3,-1-1 1,2 0-1,-1 0 0,1-1 1,-1 0-1,2 0 0,-1-1 0,-7-11 1,11 14-28,0 1 1,1-1 0,-1 0-1,1 0 1,0 0 0,1 0-1,-1 0 1,1 0 0,0-1-1,0 1 1,1 0 0,-1-1-1,1 1 1,0 0 0,1-1-1,-1 1 1,3-8 0,11-17-80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147"/>
    </inkml:context>
    <inkml:brush xml:id="br0">
      <inkml:brushProperty name="width" value="0.035" units="cm"/>
      <inkml:brushProperty name="height" value="0.035" units="cm"/>
    </inkml:brush>
  </inkml:definitions>
  <inkml:trace contextRef="#ctx0" brushRef="#br0">48 132 13187,'-1'-4'3,"1"0"-1,-1 0 1,1 0 0,0 0 0,-1 0 0,2 0 0,-1 0-1,0 0 1,1 0 0,0 0 0,0 1 0,0-1 0,0 0-1,1 0 1,-1 1 0,1-1 0,0 1 0,4-6 0,-2 5-32,0 0 1,0 0 0,0 0 0,1 1-1,-1 0 1,1 0 0,0 0 0,0 0-1,0 1 1,0 0 0,1 0 0,8-2-1,-1 0 43,0 1 0,1 1 0,0 0 0,-1 1 0,1 1 0,0 0 0,0 0 0,-1 2 0,1-1 0,-1 2 0,15 4 0,-20-4-24,0 0 1,0 0-1,0 1 1,0 0-1,-1 0 1,1 1 0,-1 0-1,-1 1 1,1-1-1,-1 1 1,0 1-1,0-1 1,0 1 0,-1 0-1,0 0 1,-1 0-1,1 1 1,3 11-1,-4-10-3,0 1-1,-1-1 1,0 1-1,-1 0 1,0 0-1,1 14 0,-3-19 10,0 0 1,-1 0-1,1 0 0,-1 0 0,0 0 0,0 0 0,-1-1 0,0 1 0,1 0 0,-2-1 1,1 1-1,0-1 0,-1 0 0,-6 8 0,1-2 33,-1-1-1,-1 0 0,0-1 1,0 0-1,0 0 1,-1-1-1,0-1 1,-1 0-1,0 0 1,0-1-1,0-1 1,0 0-1,-1 0 1,1-1-1,-1-1 1,-22 2-1,26-4 6,0 1 0,0-2 0,0 1-1,-1-1 1,1-1 0,0 1 0,0-2 0,1 1 0,-1-1-1,0 0 1,1-1 0,0 0 0,0 0 0,0-1-1,0 0 1,1-1 0,-1 1 0,1-1 0,1-1 0,-1 1-1,1-1 1,1-1 0,-1 1 0,-5-10 0,8 11-48,1 1 0,0 0 1,0-1-1,0 0 0,1 1 0,0-1 1,0 0-1,0 0 0,0 1 1,1-1-1,1-11 0,1 5 747,0 0-1,1 0 1,0 1-1,8-22 1,14-21 967</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49.730"/>
    </inkml:context>
    <inkml:brush xml:id="br0">
      <inkml:brushProperty name="width" value="0.035" units="cm"/>
      <inkml:brushProperty name="height" value="0.035" units="cm"/>
    </inkml:brush>
  </inkml:definitions>
  <inkml:trace contextRef="#ctx0" brushRef="#br0">207 0 9362,'0'2'18,"0"0"0,1-1 0,-1 1 0,1 0 0,0-1 0,-1 1 1,1-1-1,0 1 0,0-1 0,0 1 0,0-1 0,0 0 0,1 0 0,-1 1 0,0-1 0,0 0 0,1 0 0,-1 0 0,1 0 0,2 1 1,36 16 132,-36-17-57,36 13 556,-25-9-539,0 0 1,0 1 0,-1 1 0,1 0 0,21 16 0,-27-17-129,0 1 0,-1 1 0,0-1 0,-1 1 0,0 1 0,0-1 0,0 1 0,-1 1 0,6 13 0,-9-17 5,-1 0 0,1 1 0,-2-1 0,1 1-1,-1 0 1,0-1 0,0 1 0,-1 0 0,1 0 0,-2-1 0,1 1-1,-1 0 1,0 0 0,0-1 0,-1 1 0,-3 9 0,-1-4 6,1-1-1,-1 0 1,-1 0 0,0-1 0,0 0 0,-1 0 0,-1 0-1,-10 8 1,-6 5 15,-51 33 0,63-47 87,-1-1 0,1-1 0,-2 0 0,1-1 0,-1-1 0,0 0 0,0-1 0,0 0 0,-21 1 0,30-4-43,-1-1-1,1 1 0,0-1 0,-1-1 0,1 1 0,-1-1 0,1 0 0,0-1 0,-1 1 0,1-1 0,0-1 0,0 1 0,0-1 0,1 0 0,-1 0 1,1-1-1,-1 1 0,1-1 0,0-1 0,1 1 0,-1-1 0,1 1 0,0-1 0,0 0 0,-4-6 0,5 5-40,1 1 1,-1-1-1,1 0 0,0 0 1,0 0-1,1 0 0,-1 0 1,1 0-1,1 0 0,-1 0 1,1-1-1,0 1 0,1 0 1,-1 0-1,1 0 0,1 0 0,-1 0 1,1 0-1,0 0 0,5-10 1,-2 6-42,0 1 1,1 0 0,0 0-1,0 1 1,1 0 0,1 0-1,-1 0 1,1 1 0,0 0-1,1 1 1,14-9 0,27-10 40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0.357"/>
    </inkml:context>
    <inkml:brush xml:id="br0">
      <inkml:brushProperty name="width" value="0.035" units="cm"/>
      <inkml:brushProperty name="height" value="0.035" units="cm"/>
    </inkml:brush>
  </inkml:definitions>
  <inkml:trace contextRef="#ctx0" brushRef="#br0">117 293 11394,'-5'-71'396,"2"45"-684,1-38 0,2 58 379,1 0 0,0 1 0,0-1 0,0 1 0,0-1-1,1 1 1,0-1 0,0 1 0,1 0 0,-1 0 0,1 0-1,0 0 1,1 0 0,-1 1 0,1-1 0,0 1 0,0 0-1,0 0 1,0 1 0,1-1 0,0 1 0,0 0 0,0 0-1,0 1 1,0-1 0,0 1 0,0 0 0,1 0 0,-1 1-1,8-1 1,-3 0-66,0 0 0,0 1 0,1 1-1,-1 0 1,0 0 0,1 1 0,-1 1 0,0-1-1,0 2 1,0-1 0,0 1 0,0 1 0,0 0-1,-1 0 1,17 11 0,-5 2-76,-1 0 0,-1 1 0,-1 1 0,-1 1 0,0 1 1,-2 0-1,0 1 0,-1 1 0,-2 0 0,16 38 0,-23-48 39,0 1 0,-1-1-1,-1 1 1,0 0 0,-1 0 0,0 0-1,-1 0 1,-1 0 0,-1 16 0,0-19 8,-1 0 1,0-1 0,-1 1-1,0-1 1,-1 1-1,0-1 1,-1 0-1,0 0 1,0-1 0,-1 0-1,0 0 1,-10 12-1,9-13 25,-1 0 0,0-1 0,0 0 0,0 0 0,-1 0 0,0-1 0,0-1 0,-1 1 0,0-2 0,0 1-1,0-1 1,0-1 0,0 0 0,-1 0 0,1-1 0,-1 0 0,0-1 0,0 0 0,0-1 0,0 0 0,1-1 0,-1 0 0,0-1 0,0 0-1,-19-6 1,13 1 13,0 0-1,1-1 1,-1-1 0,2 0-1,-1-1 1,1-1-1,1 0 1,0-1-1,0 0 1,2-2-1,-1 1 1,2-1 0,0-1-1,0 0 1,2-1-1,0 0 1,0 0-1,2-1 1,0 0-1,1 0 1,0-1 0,2 1-1,0-1 1,-2-22-1,6 28-124,1 1 1,0 0-1,0 0 0,1 0 0,1 0 1,0 0-1,0 1 0,1-1 0,0 1 1,1 0-1,0 0 0,1 0 0,0 1 0,0 0 1,13-14-1,16-14-393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1.317"/>
    </inkml:context>
    <inkml:brush xml:id="br0">
      <inkml:brushProperty name="width" value="0.035" units="cm"/>
      <inkml:brushProperty name="height" value="0.035" units="cm"/>
    </inkml:brush>
  </inkml:definitions>
  <inkml:trace contextRef="#ctx0" brushRef="#br0">739 497 11554,'0'0'466,"21"6"533,56 10-843,12 1 81,-89-17-235,1 0 0,-1 0-1,0 0 1,0 0 0,1 0-1,-1 0 1,0 0 0,0 0 0,1 0-1,-1 0 1,0 0 0,0 0-1,1 0 1,-1 0 0,0 1 0,0-1-1,1 0 1,-1 0 0,0 0-1,0 0 1,1 0 0,-1 1 0,0-1-1,0 0 1,0 0 0,0 0-1,1 1 1,-1-1 0,0 0 0,0 0-1,0 1 1,0-1 0,0 0-1,0 0 1,1 1 0,-1-1 0,0 0-1,0 0 1,0 1 0,-6 10-32,5-11 30,1 1 1,-1-1 0,1 1 0,-1 0 0,1-1 0,-1 1-1,1 0 1,0-1 0,-1 1 0,1 0 0,0 0 0,-1-1-1,1 1 1,0 0 0,0 0 0,0-1 0,0 1 0,0 0 0,0 0-1,0 1 1,3 3 170,0 0-1,1 0 1,0 0 0,0 0-1,0 0 1,0-1-1,1 0 1,0 0 0,0 0-1,0 0 1,0-1-1,8 4 1,-12-7-140,0 0 0,0 0-1,0 0 1,0 0 0,0 0 0,0 0-1,0 0 1,0-1 0,0 1 0,0 0-1,0-1 1,-1 1 0,1 0 0,0-1 0,0 1-1,0-1 1,0 0 0,-1 1 0,1-1-1,0 1 1,0-1 0,-1 0 0,1 0-1,-1 1 1,2-3 0,14-23 138,-14 22-128,3-7-27,-1 0-1,0 1 1,-1-2 0,0 1 0,0 0 0,-1 0 0,-1-1 0,0 1 0,-1-1 0,0 0 0,-1 1 0,0-1 0,-3-13 0,-5-18-18,-3 1 0,-17-44 1,25 73 8,-5-9 5,2 0-1,1 0 1,1-1 0,0 1-1,2-1 1,1 0 0,0-28-1,2 50-12,0 0 1,0-1-1,1 1 0,-1-1 0,0 1 0,0 0 0,1-1 1,-1 1-1,1 0 0,-1 0 0,1-1 0,1 0 0,-2 1-4,0 1 0,1-1 0,-1 1 0,0 0 0,1 0 0,-1-1 0,1 1 0,-1 0 0,0 0 0,1-1 0,-1 1 0,1 0 0,-1 0 0,1 0 0,-1 0-1,1 0 1,-1 0 0,1 0 0,-1 0 0,1 0 0,-1 0 0,0 0 0,2 0 0,0 1-8,-1-1-1,1 1 1,0 0 0,-1 0-1,1 0 1,-1 0-1,1 0 1,-1 0 0,1 1-1,-1-1 1,0 0 0,0 1-1,0-1 1,0 1 0,2 2-1,6 17-19,0 0-1,-1 1 1,-2 0-1,8 44 0,-5-23 18,5 16-25,-4 1 0,6 101 0,-15-139 35,-1 0 1,-2 0-1,0 0 0,-1 0 1,-1 0-1,-1-1 0,-1 1 1,-1-1-1,-1-1 0,-18 35 1,22-49 10,1 0 1,-1-1-1,0 0 1,-1 0-1,1 0 0,-1 0 1,0-1-1,0 0 1,-1 0-1,1 0 1,-1-1-1,1 1 1,-7 1-1,3-2 19,0 0 0,0-1 0,0 0 1,0 0-1,0-1 0,0 0 0,-1-1 0,-12 0 0,-5-4 51,0 0-1,1-2 0,-1-1 0,1-1 0,-32-15 0,-185-91 376,-81-32-1882,270 128-249,7 1 550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8:59.970"/>
    </inkml:context>
    <inkml:brush xml:id="br0">
      <inkml:brushProperty name="width" value="0.035" units="cm"/>
      <inkml:brushProperty name="height" value="0.035" units="cm"/>
      <inkml:brushProperty name="color" value="#5B2D90"/>
    </inkml:brush>
  </inkml:definitions>
  <inkml:trace contextRef="#ctx0" brushRef="#br0">4 2 4481,'-3'-2'128</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198"/>
    </inkml:context>
    <inkml:brush xml:id="br0">
      <inkml:brushProperty name="height" value="0.053" units="cm"/>
      <inkml:brushProperty name="color" value="#FF0000"/>
    </inkml:brush>
  </inkml:definitions>
  <inkml:trace contextRef="#ctx0" brushRef="#br0">2406 6796 25565,'0'-18'-2019,"0"0"1,0 6-1,2 2 1,2 1-287,2-1 2470,0 6 0,-6-2 0,-2 10 0,-2 4 0,-4 0 0,-2 1 0,-3-1 0,-3 2 0,-2-2 0,0 0 0,0-4 0,0-2 1179,1-2 0,5 0-1224,0 0 0,6 0 1,-6 0-1,-2-2 0,-2-2 1,-2-2-1,1 2 0,-1 2 1,0 2 614,0 0 0,-2 0-590,-3 0 0,1 6 1,-8 2-1,-4 4 1,-3 6-1,-7 6 1,-1 3-1,-7 5 0,-3 4 1,-7 5-1,1 7 1,-2 3-1,1 5 1,-1 1 525,-1 3-603,15 7 1,-11 3 0,13 9 0,-3 2 0,1 2 0,5-1 0,5-5 0,7-4 0,4 1 0,7-1 0,3 0 0,4-3 0,4-3 0,0-4 0,2-3-292,0-5 110,2-1 1,8-8 0,4-7-1,6-7 1,4-6 0,4-3-1,3 1 1,9-2 0,6-4 0,5-4-1,3-2 1,3-1 0,1-1-1,-3-2 1,-5-2 44,-4 0 1,-5 6 0,-3-4-1,-6 2 1,-6 6 0,-6 4 0,-5 5-1,-1 5 41,0 8 1,-8 5-1,-10 11 1,-3 1-1,-3 5 1,-2 7-1,-2 7 1,-4 3-98,-1-2 1,5-2 0,-4-1 0,2 1 0,-1 2 0,-1 3 0,0-3 0,4-2-194,3-1 0,3-1 0,2-2 1,4-5-1,0-9 0,2-7 1,0-2-1,2-1-24,-2 5 1,6-5 0,-2 1 0,6-3 0,8-3 0,4-2 0,8-5 0,4-3 113,5-6 1,3-4-1,2-4 1,-1-3 0,1-3-1,-2 0 1,-5-2 269,-5 0 1,-6 6-1,-6-2 1,-6 4-1,-4 2 1,-2 1-1,0 5 1,-2 6 82,-4 4 0,2 7 1,-6 3-1,0 1 0,2 5 1,0 2-1,2-1 0,0-1-255,0-3 0,-5-5 1,3 3-1,-2 3 0,-4-1 1,-2 5-1,-2-2 0,0 1 142,1 1 0,-1 1 1,2 1-1,4-1 1,4 1-1,2 1 0,0 3 1,2 3-157,2 3 0,8-13 1,2 3-1,2-5 0,4-1 1,2-1-1,0 1 1,-3-3 37,-1-3 0,-2-2 1,2 1-1,-6 7 1,-4 1-1,-2 1 0,0-3 1,0 3 206,0 2 1,0 3 0,-2 3 0,-2 3 0,-4 0-1,0 1 1,-2-5 0,2 1-167,0 1 1,-5-3 0,3 5 0,-2-1 0,0-1 0,-2 1 0,-2-3-1,-2-1 74,1-5 1,-1-3 0,0 1 0,2-3 0,2-1 0,2 1 0,0 1 0,1 1 14,-1 0 0,8-1 0,-2 7 0,4-3 1,2-1-1,0-5 0,2-1 0,2-4-202,2-3 0,6 3 0,-4-2 1,-1-7-1,3-1 0,0-4 1,2 1-1,-2-1 95,-4 0 1,2 6 0,-2-5 0,0 3-1,0 2 1,0 4 0,-2 3 0,-2 3 209,-2 1 0,0 3 0,0 8 0,0-1 0,0 1 0,2-1 0,2 1 0,1-1-98,-1 1 1,-2 5-1,0 1 1,2-1-1,2 2 1,0 5-1,2 5 1,4 4-213,4 3 1,2 1-1,0-4 1,-1 3-1,1 1 1,2 2 0,2 6-1,2 3-69,-3 3 0,-7-44 0,0 1 1,1-1-1,2 1 0,1 0 1,1 1-1,3 2 0,2 1 1,1 0-1,1 1 0,4 3 0,2 1 1,2 1-1,1 1-620,3 1 1,1 1 0,4 5 0,2 0 790,2 1 0,1-1 1,-4 1-1,-1-1 1,-4-6-1,1 1 1</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12.639"/>
    </inkml:context>
    <inkml:brush xml:id="br0">
      <inkml:brushProperty name="width" value="0.035" units="cm"/>
      <inkml:brushProperty name="height" value="0.035" units="cm"/>
      <inkml:brushProperty name="color" value="#5B2D90"/>
    </inkml:brush>
  </inkml:definitions>
  <inkml:trace contextRef="#ctx0" brushRef="#br0">284 275 7210,'4'-1'449,"0"0"0,0 0 0,0 0 0,0-1 0,5-3 0,3 0 392,-10 4-761,-1 0 0,1 0 1,0 0-1,-1 0 0,1 0 0,-1 0 0,1-1 0,-1 1 1,0 0-1,1-1 0,-1 1 0,0-1 0,0 0 1,1-2-1,0 2-62,-1 0 0,0 0 0,1 0 0,-1 0 0,1 0 0,0 0-1,0 0 1,0 0 0,0 1 0,0-1 0,0 1 0,4-3 0,1 1 3,1 0 0,-1 0 0,0 1 0,1 0 0,0 1 0,-1-1 0,1 1 0,0 1 0,0-1 0,-1 1 0,1 1 0,0 0 0,13 2 0,-11 0-19,0 1 0,0 0 1,0 0-1,-1 0 0,0 2 0,0-1 0,0 1 0,-1 0 0,11 10 0,-4-1-17,-2 0 1,0 0 0,0 1 0,-2 1-1,0 0 1,-1 0 0,0 1-1,-2 1 1,0 0 0,6 23 0,-12-37 9,-1 0 1,1 0-1,-2 1 1,1-1-1,0 0 1,-1 1 0,0-1-1,0 0 1,-1 1-1,0-1 1,0 0-1,0 0 1,0 1 0,-1-1-1,0 0 1,0 0-1,0-1 1,-1 1-1,1 0 1,-1-1 0,0 1-1,0-1 1,-1 0-1,0 0 1,1 0-1,-1-1 1,0 1 0,-1-1-1,1 0 1,-9 4-1,-2 1 55,0 0-1,-1-2 0,0 0 1,0 0-1,0-2 0,-1 0 1,1-1-1,-1-1 0,-21 1 0,-4-2 142,0-3 0,-65-9 0,-22-15 182,113 21-188,0 0 0,1-1-1,-1 0 1,1-1 0,-25-18-1,36 23-109,1 0 0,0-1 0,0 1 0,0-1-1,0 0 1,1 0 0,-1 0 0,1-1 0,0 1-1,0-1 1,0 1 0,0-1 0,1 1 0,-1-1-1,0-6 1,1 5-19,0-1 0,1 1 0,0-1-1,0 0 1,0 0 0,1 1 0,-1-1 0,2 1 0,2-11-1,4-4-123,1-1-1,1 1 0,1 1 0,19-26 1,-25 38-13,34-47-961,78-82-1,-44 60 3510,-23 25-1228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065"/>
    </inkml:context>
    <inkml:brush xml:id="br0">
      <inkml:brushProperty name="width" value="0.035" units="cm"/>
      <inkml:brushProperty name="height" value="0.035" units="cm"/>
      <inkml:brushProperty name="color" value="#008C3A"/>
    </inkml:brush>
  </inkml:definitions>
  <inkml:trace contextRef="#ctx0" brushRef="#br0">0 1159 8194,'23'-16'2301,"5"-3"-1678,7 3 1084,-34 15-1332,-1 10-295,0 0-1,1 0 1,0 0 0,0 0-1,1 0 1,0-1-1,1 1 1,0-1 0,6 13-1,71 113 68,-49-85-75,5 4-7,73 79 1,-88-110-46,0-2 0,2 0 0,0-1 0,1-2 0,1-1 1,0 0-1,1-2 0,1-1 0,43 15 0,-35-18 13,-1-1-1,1-1 1,0-3-1,37 2 1,141-5 139,-174-3-143,-1-2 0,1-2 0,-1-1 0,-1-2 0,1-1-1,-1-3 1,-1 0 0,0-3 0,43-23 0,57-37 13,58-35 38,-157 85 7,-1 0 1,-2-3 0,0-1 0,-2-1 0,45-57-1,-50 49-77,30-56 0,3-6-20,5-13-8,-1 0 2,-37 73-72,2 1 0,67-68 0,-79 89 107,24-32 0,-28 32-5,2 0 0,25-24 0,53-26 90,-64 48-61,48-42 0,-43 33-64,2 1 0,58-35 1,-1 1-4,-80 54 28,1-1-1,1 2 1,18-8 0,27-14 5,-36 18-6,0 0-1,0 1 0,1 2 0,27-6 1,-33 9 0,25-6-44,0 3 0,0 1 0,1 2 0,65 2 0,179 25-217,-236-16 239,228 34-436,-216-24 413,-2 3 1,0 3 0,-1 3 0,110 61 0,300 163-183,-372-192 216,158 117 1,-217-144 6,110 81 11,68 49 76,-13-26 35,-136-92-79,105 43 0,-149-73-36,251 135 31,-83-46-29,-124-70 60,110 35 0,-156-58-42,132 47 132,-52-15-138,157 39 0,-203-65 6,-28-5-28,59 7-1,-78-15 7,0-1-1,0 0 1,0 0 0,0-1-1,0-1 1,1 1 0,-2-2-1,1 0 1,11-4 0,-17 5-2,7-3 25,0 1 0,-1-2 1,1 0-1,-1 0 1,10-9-1,-18 13-29,-1 0 0,0 0 1,0 0-1,1 0 0,-2 0 0,1-1 1,0 1-1,0-1 0,-1 1 0,0-1 1,1 0-1,-1 0 0,0 1 0,0-1 1,0 0-1,-1 0 0,1 0 0,-1 0 1,0 0-1,1 0 0,-1 0 0,-1 0 1,1 0-1,0 0 0,-1 0 0,1 0 1,-3-4-1,-2-8-23,-2 0-1,0 1 1,0 0 0,-1 0 0,-1 1-1,0 0 1,-14-14 0,-82-78-100,64 68 113,-2 2 1,-1 3-1,-1 1 0,-2 2 1,-1 2-1,-1 2 0,-1 2 1,-92-27-1,141 49 19,-17-3-44,14 6 26,9 4 62,10 5-18,0 0-1,1-2 0,0 0 0,20 8 0,73 24 19,-60-23 3,113 48 184,90 30-85,-218-86-141,-2 0 0,1 3 0,-2 0 1,45 27-1,-73-38-23,1 1 1,-1-1-1,1 1 1,-1 0-1,0 0 1,0 1-1,-1-1 0,1 1 1,0-1-1,-1 1 1,0 0-1,0 0 0,0 0 1,-1 0-1,1 0 1,-1 0-1,0 1 1,0-1-1,-1 0 0,1 1 1,-1-1-1,0 0 1,0 1-1,0-1 1,-2 9-1,-2 8-12,-2 0-1,0-1 1,-1 0-1,-11 23 1,4-10 34,-19 46-42,-57 101-1,62-133 12,-3-1-1,-1-1 0,-45 47 0,-58 60 584,110-124 2543,4 0-1414</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5.897"/>
    </inkml:context>
    <inkml:brush xml:id="br0">
      <inkml:brushProperty name="width" value="0.035" units="cm"/>
      <inkml:brushProperty name="height" value="0.035" units="cm"/>
      <inkml:brushProperty name="color" value="#008C3A"/>
    </inkml:brush>
  </inkml:definitions>
  <inkml:trace contextRef="#ctx0" brushRef="#br0">135 165 8290,'0'0'84,"-1"1"1,1-1 0,0 1-1,-1-1 1,1 1 0,-1-1-1,1 0 1,-1 1-1,1-1 1,-1 0 0,0 0-1,1 1 1,-1-1 0,1 0-1,-1 0 1,1 0 0,-1 0-1,0 0 1,1 0-1,-1 0 1,1 0 0,-1 0-1,0 0 1,1 0 0,-1 0-1,0 0 1,1-1 77,-1 0 1,1 1-1,0-1 0,0 0 1,0 0-1,0 1 0,0-1 1,0 0-1,0 0 1,0 1-1,0-1 0,1 0 1,-1 1-1,0-1 0,0 0 1,1 1-1,-1-2 0,18-32 1759,-11 24-1861,1 0 0,0 1 1,0 0-1,1 0 0,1 1 0,-1 0 1,1 0-1,1 1 0,-1 0 0,1 1 1,0 1-1,1 0 0,18-6 0,-23 8-95,0 1 0,1 1 0,-1 0 0,0 0 1,1 0-1,-1 1 0,1 0 0,-1 0 0,1 1 0,-1 0 0,1 0 0,-1 1 0,0-1 0,0 2 0,0-1 0,0 1 0,0 0 0,0 1 0,-1 0 0,0 0 0,0 0 0,0 0 0,10 11 0,-10-9-3,-1 0-1,0 0 1,0 1-1,0-1 1,-1 1-1,0 1 1,-1-1-1,1 0 1,-1 1-1,2 9 1,-4-14 27,-1 0-1,1 0 1,-1 0 0,0 0 0,0 0-1,0 0 1,0 0 0,0 0-1,-1 0 1,0 0 0,1 0 0,-1 0-1,0 0 1,0 0 0,-1-1-1,1 1 1,0 0 0,-1-1 0,0 1-1,1-1 1,-1 1 0,0-1-1,0 0 1,-1 0 0,1 0 0,0 0-1,-1 0 1,1-1 0,-1 1-1,0-1 1,-2 2 0,-10 3-2,0 0 1,0-1 0,0-1-1,0 0 1,-1-1 0,-18 1-1,-97 1 22,127-5-7,-22-1 10,-49-6 1,64 5-12,0 0 0,1-1-1,0 0 1,-1-1-1,1 0 1,0-1 0,-10-6-1,18 10-6,0 0-1,1 1 0,-1-1 0,1-1 0,-1 1 0,1 0 0,0 0 0,-1 0 0,1-1 1,0 1-1,0-1 0,0 1 0,0-1 0,0 1 0,0-1 0,1 1 0,-1-1 0,0 0 0,1 0 1,-1 1-1,1-1 0,0 0 0,0 0 0,-1 1 0,1-1 0,0 0 0,1 0 0,-1 0 1,0 1-1,0-1 0,1 0 0,-1 0 0,1 1 0,-1-1 0,3-3 0,0-1-58,1 1-1,0-1 0,1 1 1,-1 0-1,1 0 1,0 1-1,0-1 0,8-4 1,13-9-740,53-26 1,-8 13 125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6.590"/>
    </inkml:context>
    <inkml:brush xml:id="br0">
      <inkml:brushProperty name="width" value="0.035" units="cm"/>
      <inkml:brushProperty name="height" value="0.035" units="cm"/>
      <inkml:brushProperty name="color" value="#008C3A"/>
    </inkml:brush>
  </inkml:definitions>
  <inkml:trace contextRef="#ctx0" brushRef="#br0">168 167 12811,'6'-1'123,"-1"-1"0,0 1 0,0 0 0,1 0-1,-1 1 1,0-1 0,1 1 0,-1 1 0,1-1 0,-1 1 0,0 0 0,6 1 0,10 4-545,33 15 1,-31-12 530,-10-4-73,0 1 0,0 1 1,0 0-1,-1 0 0,22 19 0,-33-25-25,0 0 0,1 0 0,-1 0-1,0 0 1,0 0 0,0 0 0,-1 0-1,1 1 1,0-1 0,0 0-1,-1 0 1,1 1 0,-1-1 0,1 1-1,-1-1 1,0 1 0,1-1 0,-1 1-1,0-1 1,0 1 0,0-1 0,0 0-1,0 3 1,-1-2-5,0 0 0,0 1 0,0-1 0,0 0 0,0 0 0,-1 0-1,1 0 1,-1 0 0,1 0 0,-1 0 0,0-1 0,-3 4 0,-3 1-6,-1-1 0,0 0-1,1 0 1,-1-1 0,-17 6 0,11-6-20,0-1 0,0-1 0,-1 0 1,1-1-1,-1 0 0,0-1 0,1-1 0,-1-1 1,1 0-1,0-1 0,-1-1 0,1 0 0,-27-12 0,33 12 27,0-1-1,1 0 0,-1 0 0,1 0 0,1-1 0,-1 0 0,1-1 0,0 0 0,1 0 0,-8-10 0,10 11 16,0-1 1,1 1-1,0-1 1,0 1-1,0-1 1,1 0-1,0 0 1,0 0-1,1 0 1,0 0-1,1-1 1,-1 1-1,1 0 1,2-15-1,-1 16-27,0 1 0,1-1 0,0 0 0,0 0-1,0 1 1,1-1 0,0 1 0,0 0-1,0 0 1,1 0 0,0 0 0,0 1 0,0-1-1,8-6 1,-3 4-97,-1 1-1,1 0 0,1 0 1,-1 1-1,1 0 1,0 0-1,14-4 1,23-1-117</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37.298"/>
    </inkml:context>
    <inkml:brush xml:id="br0">
      <inkml:brushProperty name="width" value="0.035" units="cm"/>
      <inkml:brushProperty name="height" value="0.035" units="cm"/>
      <inkml:brushProperty name="color" value="#008C3A"/>
    </inkml:brush>
  </inkml:definitions>
  <inkml:trace contextRef="#ctx0" brushRef="#br0">143 115 12643,'11'-2'74,"0"1"0,0 1 0,0-1 0,0 2 0,0-1 0,0 2 1,0-1-1,-1 2 0,1-1 0,0 1 0,10 5 0,-7-1-72,0 0 1,0 1-1,0 1 0,-1 0 0,0 1 0,-1 0 1,0 1-1,11 12 0,-17-16-5,0 0 0,0 1-1,0 0 1,-1 0 0,0 0 0,-1 1 0,0 0-1,0 0 1,-1 0 0,0 0 0,0 0 0,-1 1 0,-1-1-1,2 15 1,-3-21-3,-1 0 1,1 1-1,-1-1 0,1 0 0,-1 0 0,0 0 0,0 1 1,-1-1-1,1 0 0,-1-1 0,1 1 0,-1 0 0,0 0 1,0-1-1,0 1 0,0-1 0,-1 1 0,1-1 0,-1 0 1,1 0-1,-1 0 0,0 0 0,0-1 0,0 1 1,-6 1-1,-7 3 5,0 0 0,0-2 0,-32 5-1,25-5-7,2 0 15,0-1 0,0 0 0,0-2 0,-1-1-1,1 0 1,0-2 0,0 0 0,-26-7 0,43 8 26,-1 0 0,1-1 0,0 0 0,0 0 0,0 0 1,0 0-1,0-1 0,0 1 0,1-1 0,-1 0 0,1 0 0,0 0 0,-1-1 0,2 1 0,-4-5 0,2 2 49,1 0 1,0-1-1,0 1 0,1-1 1,0 1-1,0-1 0,1 0 1,-1 0-1,1-8 0,0 3 25,1 0-1,0 0 0,1 1 1,0-1-1,1 0 0,1 1 0,0-1 1,0 1-1,1 0 0,0 0 1,9-15-1,2 5 184,1 0 1,1 1-1,1 1 1,0 1-1,2 0 0,29-21 1,1 3 682</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2.788"/>
    </inkml:context>
    <inkml:brush xml:id="br0">
      <inkml:brushProperty name="width" value="0.035" units="cm"/>
      <inkml:brushProperty name="height" value="0.035" units="cm"/>
      <inkml:brushProperty name="color" value="#008C3A"/>
    </inkml:brush>
  </inkml:definitions>
  <inkml:trace contextRef="#ctx0" brushRef="#br0">0 41 6153,'0'0'3774,"18"-2"-622,24-6-2450,6-3-458,1 3 0,76-4-1,181 21-65,-233-2-119,0 3-1,85 23 1,-131-25-57,51 20 1,-71-25-8,0 1 0,0-1 1,-1 1-1,0 0 0,0 1 1,0-1-1,0 1 0,0 0 1,-1 1-1,0 0 0,0-1 1,5 11-1,-8-14-2,-1 1-1,0 0 1,0 0 0,0 1 0,0-1 0,0 0-1,-1 0 1,0 0 0,1 0 0,-1 1-1,-1-1 1,1 0 0,0 0 0,-1 0 0,1 1-1,-1-1 1,0 0 0,0 0 0,0 0 0,0 0-1,-1 0 1,1-1 0,-1 1 0,0 0 0,0-1-1,-4 6 1,-5 3-25,-1 0 1,0 0-1,0-1 0,-16 10 0,23-16 30,-192 124-68,84-57 57,-112 61-26,108-67 30,96-52 7,-1 1 0,2 0 0,0 2 0,1 1 0,0 0-1,-16 21 1,27-29 20,0 1-1,1 1 0,0-1 0,1 1 1,0 1-1,0-1 0,1 1 0,1 0 1,0 0-1,1 0 0,0 0 0,1 1 1,-2 23-1,5-28 73,0-1 1,0 1 0,0-1-1,1 0 1,1 0 0,-1 0-1,1 0 1,0 0-1,0 0 1,1-1 0,0 1-1,0-1 1,1 0 0,0-1-1,6 8 1,3 0 123,-1-1 0,2 0 0,-1-1 0,2-1 0,16 10 0,2-4 17,0 0 1,1-2-1,47 11 1,114 19-102,-127-30-177,2 1-2333,105 8 1,-148-23 1896</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43.118"/>
    </inkml:context>
    <inkml:brush xml:id="br0">
      <inkml:brushProperty name="width" value="0.035" units="cm"/>
      <inkml:brushProperty name="height" value="0.035" units="cm"/>
      <inkml:brushProperty name="color" value="#008C3A"/>
    </inkml:brush>
  </inkml:definitions>
  <inkml:trace contextRef="#ctx0" brushRef="#br0">911 62 14819,'41'-3'416,"-19"1"7738,-90 8-6282,18-3-13378,-12-3 7617,-3-3 6250,-3-1 247,-8-4-2672,-8 1 8,-8-1 16,-9 0-104,4 1-296,-5-2 136,-7-2 32</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39:51.407"/>
    </inkml:context>
    <inkml:brush xml:id="br0">
      <inkml:brushProperty name="width" value="0.035" units="cm"/>
      <inkml:brushProperty name="height" value="0.035" units="cm"/>
      <inkml:brushProperty name="color" value="#5B2D90"/>
    </inkml:brush>
  </inkml:definitions>
  <inkml:trace contextRef="#ctx0" brushRef="#br0">0 613 11811,'0'-21'2269,"1"4"-2204,0 0 0,1 0-1,1 0 1,1 0 0,0 1 0,2 0-1,-1 0 1,12-22 0,9-9 560,41-58 0,-39 62-413,-8 4-165,-18 33-67,0 1 0,0-1-1,1 1 1,0 0 0,0 0-1,0 0 1,1 0 0,-1 0-1,1 1 1,9-8 0,-12 11-7,0 0 0,0 0 0,0 1 0,0-1 0,0 0 0,0 1 0,0-1 0,0 1 0,0-1 0,0 1 0,1-1 0,-1 1 0,0 0 0,0-1 0,2 1 0,-2 1 15,0 0 1,1 0-1,-1 0 0,0 1 1,0-1-1,0 0 1,0 0-1,0 1 0,0-1 1,-1 0-1,1 1 1,1 2-1,3 10 7,0 1 1,0-1 0,-2 1-1,0 0 1,2 19-1,5 23 5,-7-41-1,50 192-9,-36-153-7,42 91 0,-52-132 22,0-1 1,1 0-1,1 0 0,0-1 1,1 0-1,0 0 1,1-1-1,0-1 0,1 0 1,0 0-1,0-1 0,1 0 1,0-2-1,15 8 1,-10-8 27,-1-1 1,1 0 0,-1-1-1,2-1 1,-1-1 0,0 0 0,1-2-1,-1 0 1,1-1 0,-1-1 0,26-4-1,-22 2 33,0-2-1,-1-1 0,0 0 1,0-2-1,0 0 0,-1-1 1,29-18-1,-37 19-3,-1 0 1,0-1-1,0 0 0,-1 0 0,0-1 1,-1-1-1,0 1 0,0-2 1,-1 1-1,-1-1 0,0 0 0,11-26 1,-10 13-62,-1 1 0,-2-2 0,0 1 0,-2 0 0,0-1 0,-2 0 0,-1 0 0,-1 1 0,-8-50 0,2 41-33,-1 0 1,-2 0-1,-1 1 1,-2 0-1,-1 1 0,-33-53 1,37 68-24,-24-28-1,30 41-1,1 0-1,-1 1 0,0-1 1,0 1-1,0-1 0,-1 1 1,1 0-1,-1 1 0,1-1 1,-1 1-1,-10-3 0,14 4 22,-1 1 0,1 0 0,0 0 0,-1 0 0,1 0 0,-1 0-1,1 0 1,0 0 0,-1 0 0,1 0 0,-1 1 0,1-1 0,0 1 0,-1-1 0,1 1 0,0-1-1,0 1 1,0 0 0,-3 1 0,2 1-3,0-1 0,0 0 0,0 1 0,0-1 0,0 1 0,1 0 0,-1-1 0,-1 6 0,-2 5-10,1 0-1,1 0 1,-2 17 0,5-27 40,-4 30-7,1 1-1,2-1 1,5 42-1,18 103 12,-8-76 3,-9-59 7,75 838 66,-77-741-59,-6 0 0,-6 0 1,-6-1-1,-43 182 0,5-133 3,43-158-14,-2 1 1,-2-2-1,-32 55 0,39-73-14,-1-1 0,-1 0 0,0 0 0,0-1 0,0 0 0,-1 0 0,-1-1 0,0-1 0,0 0 0,0 0 0,-1-1 0,1-1 0,-23 8 0,24-10 6,-1 0 0,0-1 1,0-1-1,0 1 0,0-2 1,0 1-1,0-2 0,0 1 1,0-2-1,0 1 0,1-1 1,-1-1-1,0 0 0,1-1 0,0 0 1,-15-8-1,4 0 67,2-1 0,0 0-1,0-2 1,2 0 0,-1-2-1,2 0 1,0 0 0,2-1 0,0-1-1,0-1 1,2 0 0,-14-29-1,14 20 62,0-1-1,2 0 1,2 0-1,0-1 1,2 0-1,2-1 1,0 1-1,2-52 1,4 56 31,1 0 0,1 1 1,2-1-1,0 1 0,19-46 1,64-118 813,-77 168-867,25-47 328,4 1 0,2 2 0,4 2 0,94-102 0,-136 162-414,268-265 466,-216 220-632,1 3 0,2 2 0,76-41 0,-2 19-1631,213-71 0,-292 117 1180,83-30-299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0:09.815"/>
    </inkml:context>
    <inkml:brush xml:id="br0">
      <inkml:brushProperty name="width" value="0.035" units="cm"/>
      <inkml:brushProperty name="height" value="0.035" units="cm"/>
      <inkml:brushProperty name="color" value="#5B2D90"/>
    </inkml:brush>
  </inkml:definitions>
  <inkml:trace contextRef="#ctx0" brushRef="#br0">1 386 12027,'25'-35'520,"37"-70"1,-48 78-511,1 0 0,1 1 0,1 0 0,1 1 0,35-35 0,-45 53 8,1 1-1,-1 1 1,1 0-1,0 0 1,0 0-1,0 1 1,1 0-1,-1 1 1,1 0 0,0 1-1,0 0 1,0 1-1,0-1 1,0 2-1,1 0 1,-1 0-1,15 2 1,-3 2-14,1 0 0,-1 1 0,0 1 0,0 1 0,-1 1 0,35 19 0,-40-18-7,1 0 0,-2 1 0,1 1 0,-2 1 0,1 0 0,-2 1 0,19 22 1,-24-25-12,-1 1 1,0 0 0,-1 0 0,0 0-1,-1 1 1,0-1 0,0 2 0,-2-1-1,1 0 1,-2 1 0,3 24 0,-4-23-8,-1-1 1,0 0 0,-1 1-1,-1-1 1,0 0 0,-1 0 0,0 0-1,-1 0 1,0 0 0,-1-1-1,-13 23 1,12-25 21,-1 0 0,0-1 0,-1 1 0,0-2 0,0 1 0,-1-1 0,0-1 0,0 1 0,-1-1 0,0-1 0,0 0 0,-1-1 0,-18 8 0,13-7 68,0-1 0,0 0-1,0-2 1,0 0 0,-1 0 0,1-2 0,-1 0-1,1-1 1,-1 0 0,0-2 0,1 0 0,0 0-1,-1-2 1,1 0 0,0-1 0,1 0 0,-1-1-1,1-1 1,0-1 0,1 0 0,0-1 0,0 0-1,-18-17 1,12 8-245,-33-39 0,22 12 36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0:41:09.442"/>
    </inkml:context>
    <inkml:brush xml:id="br0">
      <inkml:brushProperty name="width" value="0.035" units="cm"/>
      <inkml:brushProperty name="height" value="0.035" units="cm"/>
    </inkml:brush>
  </inkml:definitions>
  <inkml:trace contextRef="#ctx0" brushRef="#br0">468 233 4401,'115'-76'3823,"-111"73"-3638,0 1-1,0-1 0,-1 0 0,0 0 0,1 0 0,3-6 0,-7 9-163,1-1-1,-1 1 0,0-1 1,0 1-1,1-1 1,-1 0-1,0 1 1,0-1-1,0 1 1,0-1-1,0 1 1,0-1-1,0 0 0,0 1 1,0-1-1,0 1 1,0-1-1,0 1 1,0-1-1,-1 1 1,1-1-1,0 0 1,-2-6 289,1 2-194,0 0-1,-1 0 1,0 0-1,1 1 1,-2-1 0,1 0-1,0 1 1,-1-1-1,0 1 1,0 0-1,0 0 1,0 0-1,-1 0 1,0 1-1,0-1 1,0 1 0,-5-3-1,3 1-67,-1 1 0,0 1 0,0-1 0,0 1 0,-1 0 0,1 1 0,-1 0 0,1 0 0,-1 1-1,-12-2 1,1 4-47,1 0 0,0 1-1,0 0 1,0 2 0,1 0-1,-1 1 1,1 1 0,0 0-1,0 2 1,1 0-1,0 0 1,0 2 0,1 0-1,0 1 1,1 0 0,0 1-1,1 0 1,1 1-1,0 1 1,-15 21 0,23-30 1,-17 24 14,1 1-1,-26 51 1,41-71-10,1 1 1,0 0-1,1 0 0,0 0 0,0 0 1,1 1-1,1-1 0,0 1 0,1-1 1,0 1-1,0-1 0,4 15 0,-2-12 9,2-1 1,0 1-1,0-1 0,1 0 0,1-1 0,0 1 0,1-1 0,0 0 0,1-1 0,0 0 0,1 0 0,0 0 0,11 8 0,-14-13 17,1-1 0,-1 0 0,1 0 0,0-1 0,1 0 0,-1 0 0,1 0 1,-1-1-1,1-1 0,0 1 0,0-1 0,0 0 0,1-1 0,-1 0 0,0 0 0,1-1 0,-1 0 0,0-1 0,1 1 0,-1-2 1,0 1-1,14-5 0,-8 1 2,1-1 1,-2 0 0,1-1 0,-1 0 0,0-1-1,0 0 1,-1-1 0,0-1 0,0 0 0,-2-1-1,1 0 1,-1 0 0,-1-1 0,0 0 0,0-1-1,-1 0 1,-1 0 0,0-1 0,-1 0 0,5-18-1,-4 7-35,-2 0-1,-1 0 1,-1-1-1,-1 1 1,-1-39-1,-1 62 7,0 0 0,1 0 0,-1 1 0,1-1 0,-1 0 0,1 0 0,0 1 0,0-1 1,-1 1-1,1-1 0,0 1 0,1-1 0,-1 1 0,0 0 0,0-1 0,0 1 0,1 0 0,-1 0 0,1 0 0,-1 0 0,1 0 0,2-1 0,-3 1 3,1 1 0,-1-1 0,1 0 0,-1 1 0,1-1 0,-1 1 0,1-1 1,-1 1-1,1 0 0,0 0 0,-1 0 0,1 0 0,-1 0 0,1 0 0,0 0 0,-1 0 0,1 1 0,-1-1 0,1 1 0,0-1 0,-1 1 0,0 0 0,1-1 0,-1 1 0,3 1 1,4 7-7,0 0 1,-1 0 0,0 1 0,0 0 0,-1 0-1,0 0 1,0 1 0,-2 0 0,1 0 0,-1 0 0,-1 1-1,0-1 1,-1 1 0,0 0 0,0 0 0,-1 0-1,-2 17 1,1-23 1,-1-1 0,-1 1-1,1-1 1,-1 0 0,0 0-1,0 1 1,0-1 0,-6 7-1,6-9 1,0 0-1,0 0 0,0 0 1,1 0-1,-1 0 0,1 1 1,0-1-1,0 0 0,0 1 1,0-1-1,0 1 0,1-1 0,0 1 1,-1-1-1,1 1 0,1-1 1,-1 1-1,0-1 0,1 1 1,0-1-1,0 1 0,2 4 1,2 6-6,0 0 0,0 0 0,-1 0 0,-1 1 0,0-1 0,-1 1 0,0 16 0,-8 103-43,1-67 36,3-38 5,-2 31 9,3 0 0,7 75-1,-4-117 4,1-1 0,0 0 0,1-1 0,1 1 0,0-1 0,2 0 0,0 0 0,0 0 0,2-1 0,0 0 0,0-1 0,19 21 0,-24-30 15,0-1 1,0 1 0,1-1 0,0-1 0,-1 1 0,8 3 0,-11-6-14,0-1 0,0 1 0,0-1 0,1 0 0,-1 1 0,0-1 0,0 0 0,0 0 0,1 0 0,-1 0 0,0 0-1,0 0 1,1 0 0,-1-1 0,0 1 0,0 0 0,0-1 0,0 1 0,1-1 0,-1 1 0,0-1 0,0 1 0,0-1 0,0 0 0,0 1 0,0-1 0,0 0 0,-1 0 0,1 0 0,0 0 0,0 0 0,0 0 0,-1 0 0,1 0 0,-1 0 0,1-1 0,8-16 2,0 0 0,-2 0 1,10-35-1,-9 27 11,11-26 1,-13 39-19,-1 0 0,0 0 0,-1-1 0,5-26 0,-8 33-9,0 0 1,-1 0-1,0 0 0,-1 0 1,0 0-1,0 1 0,0-1 1,-1 0-1,1 0 0,-2 1 1,-5-13-1,-7-9-13,-1 0 0,-1 0 0,-38-43 0,44 57 6,-1 2 1,-1 0 0,0 0-1,-1 1 1,0 1 0,0 0-1,-1 1 1,-26-12 0,32 17-6,-1 2-1,1-1 1,0 1 0,-1 0 0,0 1 0,-12 0 0,18 0 10,0 1 0,0 1 0,0-1-1,0 0 1,1 1 0,-1 0 0,0 0 0,0 0 0,0 0 0,1 1 0,-1-1 0,0 1 0,1 0 0,0 0 0,-1 0 0,1 1 0,0-1 0,-3 4 0,5-5 9,0 0 0,1 0 0,-1 0 0,0 0 0,1 1 0,-1-1 0,1 0 0,-1 0 0,1 1 0,-1-1 0,1 0 0,0 1 0,0-1 0,-1 1 0,1-1 0,0 0 0,0 1 1,1-1-1,-1 0 0,0 1 0,1 1 0,0 0 27,0 0 1,0-1-1,1 1 1,-1-1-1,1 1 1,-1-1 0,1 1-1,0-1 1,4 4-1,-2-2 40,1-1 1,-1 1-1,1-1 0,-1 0 1,1 0-1,0 0 0,1-1 0,-1 1 1,0-1-1,7 1 0,4-1 26,-1-2 0,1 0-1,0 0 1,0-1 0,20-5 0,76-23 148,-94 23-229,-1-1 0,0 0 0,-1-1 0,0-1 1,0-1-1,-1 0 0,0-1 0,-1 0 0,0-2 0,-1 1 0,22-28 0,-22 22-102,0-1-1,-1-1 1,-2 0-1,0 0 1,0-1-1,-2 0 1,-1-1 0,-1 0-1,5-28 1,-3-4 1898,1 1-926</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260"/>
    </inkml:context>
    <inkml:brush xml:id="br0">
      <inkml:brushProperty name="height" value="0.053" units="cm"/>
      <inkml:brushProperty name="color" value="#FF0000"/>
    </inkml:brush>
  </inkml:definitions>
  <inkml:trace contextRef="#ctx0" brushRef="#br0">24953 13018 20114,'25'29'-2,"20"23"-4,0 1-1,0 0-336,2 3 1,1 1 0,-3 1 0,-3-1-1,-1 0 1,-1 1 0,4 4 0,-1 0 0,1 1-1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47.723"/>
    </inkml:context>
    <inkml:brush xml:id="br0">
      <inkml:brushProperty name="width" value="0.035" units="cm"/>
      <inkml:brushProperty name="height" value="0.035" units="cm"/>
      <inkml:brushProperty name="color" value="#5B2D90"/>
    </inkml:brush>
  </inkml:definitions>
  <inkml:trace contextRef="#ctx0" brushRef="#br0">1 0 11915,'18'19'296,"-3"-4"-216,-2-1-40,-7-8-24,1-3 0,-1 0-16,-4 0 8,1-1 0,3-1-24,-4-1-64,1 0-56,-2 0-152,1 0-385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4.878"/>
    </inkml:context>
    <inkml:brush xml:id="br0">
      <inkml:brushProperty name="width" value="0.035" units="cm"/>
      <inkml:brushProperty name="height" value="0.035" units="cm"/>
      <inkml:brushProperty name="color" value="#5B2D90"/>
    </inkml:brush>
  </inkml:definitions>
  <inkml:trace contextRef="#ctx0" brushRef="#br0">1 3135 5169,'32'23'4189,"-18"12"-2726,93 107-778,-28-36-347,-27-34-138,-28-36 39,43 47 1,-16-19-211,-35-41-23,19 19 0,-2-4 2,-23-26 78,0 0-1,1-1 1,0 0-1,21 15 1,27 15 294,-12-8-228,82 43-1,-107-64-35,-1 1 0,32 25 0,16 11-55,-51-37-56,-1 1 0,27 25 0,10 9-5,-40-38 13,0 0 0,1 0 0,0-2 1,0 0-1,0 0 0,1-1 0,23 4 0,11 0 204,56 4 0,-75-11-108,36 7 153,-35-5-141,56 3 0,-56-8-88,1-1 0,46-8 0,-67 6-9,1 0 0,-1-1 0,0 0-1,0 0 1,0-2 0,0 1 0,-1-2 0,0 1 0,12-11 0,9-5-14,0 2 1,65-31 0,-41 23-11,28-17 3,91-46 0,-150 81-1,-1 1-1,33-7 0,-32 10 1,0-2-1,28-12 0,-47 17-1,26-11 0,0-2 0,-1-1 0,53-40 0,-69 45 1,2-1 6,27-29 0,-35 34-1,1-1-1,0 2 1,0 0 0,0 0-1,1 1 1,16-8-1,30-18 13,183-106 303,-186 110-283,-20 10-4,0-1 0,-1-2 0,-1-2 0,39-35-1,-47 34 8,-1-1-1,-1-1 0,19-31 1,-26 38 18,33-34 0,-33 38-51,-1-1-1,25-34 1,-25 26-11,15-41 0,-10 23 3,-7 10 1,-1 0 0,9-43 0,-14 49 4,0-4 2,3-50 1,-1 8-1,17-134 11,-1 69-18,-20 105-3,-1 1 0,-1-1 1,-2 0-1,-1 0 0,-7-46 1,6 64 0,0-1 1,1-25 0,1 28 0,0 0 1,-1 0-1,0 1 0,-1-1 0,-4-18 1,-45-144-16,29 96 14,12 41-5,-28-71 1,-41-81-10,-37-40-1,104 207 14,-1 0 0,-2 1 1,-22-27-1,21 29 2,2 0 0,0-1 0,-21-40 0,16 20-1,10 23 6,1-1 0,1-1 0,-9-29 1,-1-57 11,8 74-12,6 24-2,1-1 0,0 1 0,0-1 0,1 0 0,-1-10 0,1 6-5,0 0 1,-1 1 0,-1-1-1,0 1 1,0 0 0,-10-20-1,-8-31-3,12 33 18,6 20-10,1 1 0,-1-1 1,0-14-1,-6-44 16,12 56-7,-3 10-10,1 0 0,-1 0 0,1 0 0,-1 1-1,0-1 1,0 0 0,1 0 0,-1 0 0,0 0-1,0 0 1,0 0 0,0 0 0,0 1 0,0-3 0,3-11-5,-3 14 4,1-1 0,-1 1 0,0-1-1,0 0 1,1 1 0,-1-1 0,0 0 0,0 1-1,1-1 1,-1 0 0,0 1 0,0-1 0,0 0-1,0 1 1,0-1 0,0 0 0,0 1 0,-1-1 0,1 0-1,0 0 1,0 1 0,0-1 0,-1 0 0,-1-6 0,0 1 0,0 0 0,0-1 0,1 1 0,-1-11 0,0-3 0,2 18 3,1 0 0,-1-1 1,1 1-1,-1 0 0,1-1 1,0 1-1,0 0 1,0 0-1,0 0 0,0 0 1,1 0-1,-1 0 1,0 0-1,1 0 0,0 0 1,3-2-1,4-7 10,-7 8-17,1 1 0,0 0-1,0 0 1,-1 0 0,1 0-1,1 0 1,-1 1 0,0-1 0,0 1-1,0 0 1,5-1 0,0 0-8,-1 0 0,1 0 0,0 1 0,9 0 1,0 2-8,0 0 0,1 2 0,26 7 1,-16-3 14,7 3-6,49 21 1,-20-7-15,309 131-431,-355-147 471,51 23-34,-1 4 0,99 67 0,-144-86 7,25 18-8,-1 1-1,-2 2 0,42 45 0,-13 4 0,-3 3 0,-5 3 0,75 135 0,-113-176 13,223 362 24,-161-267-11,-38-56-4,-31-53 0,-2 0 0,25 68-1,15 83-15,-53-166 12,36 148-16,24 215 0,-57-328 15,26 115 10,-20-105-6,66 205 23,-64-229-21,-8-23-1,-2 0-1,6 22 1,-5-16-2,1 1 0,1-2 0,24 44 0,-8-18 2,-1-4 9,38 53-1,-27-45-9,-11-21 28,51 58-1,-58-72-14,-4-7-13,-1-1-1,2-1 1,26 18-1,-29-21 7,-8-6-5,0 1-1,0-1 1,0 0-1,0 0 1,0 0 0,1-1-1,-1 1 1,0-1-1,1 0 1,-1 0-1,1-1 1,0 1-1,-1-1 1,1 0-1,-1 0 1,1-1-1,0 1 1,-1-1-1,7-2 1,-2-1 3,1 0 0,-1 0 0,0-1 1,-1 0-1,1-1 0,-1 0 0,12-11 0,26-25-9,70-81 0,-100 102 1,-2 0 0,0-1-1,-2-1 1,11-24 0,33-100-23,-29 70 20,21-96-3,-23 73 4,-17 69-2,-2 1 1,3-56-1,-6-62-36,-3 128 40,-3-133-5,2-98 7,4 211 6,1 0 0,2 1-1,2 0 1,17-50 0,34-49 13,-27 68-19,11-36 2,9-22-6,-41 106 3,1 0 1,1 1 0,24-32 0,-14 27-2,1 1-1,1 1 1,1 2-1,0 0 1,2 2-1,32-18 1,305-191 28,-356 224-24,82-51 11,146-64-1,-207 107-47,1 2 0,0 2-1,0 0 1,1 2 0,1 2-1,-1 1 1,1 1-1,-1 2 1,1 1 0,-1 2-1,1 1 1,-1 1 0,0 2-1,37 12 1,-34-7-33,0 2 1,-2 1-1,1 2 1,51 34-1,-32-14 22,-1 2-1,66 64 0,19 19 47,-111-100 1,4 2-137,51 54 1,-51-45 93,1-1 0,62 48 1,5 2 74,-57-44-12,51 33 0,135 71 10,-147-94-29,-22-12 5,1-3 0,98 40 0,238 34 139,-333-95-138,92 3 0,-64-8 11,-28-4-15,0-3-1,71-9 0,-60 3 15,-36 4-2,-1-2 0,41-10-1,-58 10-2,-2-1 0,1-1 0,-1 0 0,0-1 0,0-1-1,17-12 1,-7 4 14,1 1 1,43-18-1,23-12 71,4-14-73,-95 57-27,0 1 0,1 0-1,-1 1 1,1-1 0,-1 0-1,1 1 1,0 0 0,-1 0-1,1 0 1,0 0 0,4 0-1,-14-25-53,-1 11 44,-1 0 1,0 1-1,-1 0 1,-19-22-1,13 22 4,1 0 1,-2 1-1,0 1 0,0 1 1,-30-16-1,20 12 0,-31-17-5,-87-36-1,-65-11 14,66 27 27,136 49-34,-9-3 73,17 3-16,10 3-10,40 3-17,1 2-1,0 3 1,52 15 0,24 3 10,-22-6-20,144 45 0,-194-46-13,-1 2-1,-2 3 1,0 2 0,60 41-1,-105-62 13,-6-4-15,0 1 0,1-1 0,-1 0-1,0 1 1,-1-1 0,1 1 0,0 0-1,1 2 1,-2-4 3,-1 1-1,0 0 0,0-1 1,0 1-1,0 0 0,0-1 1,0 1-1,0 0 0,0-1 1,0 1-1,0 0 0,0-1 1,0 1-1,0 0 0,-1-1 1,1 1-1,0-1 0,0 1 1,-1 0-1,1-1 0,0 1 1,-1-1-1,1 1 0,-1-1 1,1 1-1,-1-1 0,1 1 1,-1-1-1,1 0 0,-1 1 1,1-1-1,-1 0 1,1 1-1,-1-1 0,-1 1 1,-103 84-14,70-55 12,4-2-3,1 2 0,2 1 0,1 1 0,-37 58 0,-75 154-46,127-222 48,-51 98 141,4 4 1,7 2 0,-46 164-1,93-271-173,-15 49 66,18-63-151,0 0 1,0-1-1,-1 1 1,0 0 0,1-1-1,-1 1 1,-1-1-1,1 0 1,-1 0 0,-5 4-1,-3 0-332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6.961"/>
    </inkml:context>
    <inkml:brush xml:id="br0">
      <inkml:brushProperty name="width" value="0.035" units="cm"/>
      <inkml:brushProperty name="height" value="0.035" units="cm"/>
      <inkml:brushProperty name="color" value="#5B2D90"/>
    </inkml:brush>
  </inkml:definitions>
  <inkml:trace contextRef="#ctx0" brushRef="#br0">361 282 8114,'-5'-2'252,"1"0"1,-1 0-1,1-1 1,0 0-1,0 0 1,0 0-1,0 0 1,0-1-1,1 1 1,0-1 0,-1 0-1,1 0 1,1 0-1,-1-1 1,-3-6-1,5 8-245,0 1 0,1-1-1,-1 0 1,1 1 0,-1-1-1,1 0 1,0 1 0,0-1-1,0 0 1,0 0 0,0 1-1,1-1 1,-1 0 0,1 1-1,0-1 1,0 1 0,0-1-1,0 1 1,0-1 0,0 1-1,1-1 1,-1 1 0,1 0 0,0 0-1,0 0 1,-1 0 0,1 0-1,1 0 1,-1 1 0,3-3-1,5-3 13,0 1 0,0 0-1,1 1 1,0 0 0,0 0-1,0 1 1,1 1 0,-1 0-1,1 0 1,0 1 0,17 0 0,-14 1 42,0 1 1,1 1 0,-1 1 0,0 0 0,0 1 0,0 1 0,0 0 0,20 9 0,-19-6-61,-1 1 1,1 0-1,-1 0 0,-1 2 1,0 0-1,0 1 1,-1 0-1,16 17 0,-24-22-3,0 0 0,0 1 1,-1-1-1,0 1 0,-1-1 0,1 1 0,-1 0 0,-1 1 0,1-1 0,-1 0 0,0 1 0,-1-1 1,0 1-1,0 0 0,-1-1 0,0 1 0,0 0 0,0-1 0,-1 1 0,-1 0 0,-1 7 0,-3 6-31,-1-1-1,-1-1 0,-1 1 0,0-1 0,-1-1 0,-1 1 0,-1-2 0,-23 27 0,24-32 9,-1 0 1,0-1-1,0 0 0,-1-1 0,-1 0 0,1-1 0,-2-1 0,1 0 0,-1-1 0,0-1 0,-28 8 0,20-9 126,-1-1 0,0-1-1,0-1 1,1-2 0,-1 0-1,0-1 1,0-1-1,0-2 1,1 0 0,-1-2-1,1 0 1,-23-11 0,33 12-10,-1-2 1,2 0-1,-1 0 1,1-1-1,0-1 1,0 0-1,1-1 1,1 0-1,-11-12 1,14 13-58,0-1 1,1 0-1,0 0 1,0 0 0,1-1-1,1 0 1,0 0-1,0 0 1,1 0-1,0 0 1,1-1-1,-1-16 1,3 15-27,1 0 0,0 0 0,1 0 0,0 0 0,1 0 0,0 1 0,1-1 0,0 1-1,1 0 1,1 0 0,0 1 0,0-1 0,13-15 0,4-2-382,1 0 0,1 2 0,42-36-1,-9 16-442,6 2 289</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662"/>
    </inkml:context>
    <inkml:brush xml:id="br0">
      <inkml:brushProperty name="width" value="0.035" units="cm"/>
      <inkml:brushProperty name="height" value="0.035" units="cm"/>
      <inkml:brushProperty name="color" value="#5B2D90"/>
    </inkml:brush>
  </inkml:definitions>
  <inkml:trace contextRef="#ctx0" brushRef="#br0">247 203 7826,'-13'0'462,"0"0"0,0-1 1,1-1-1,-1 0 1,-14-4-1,22 5-374,1-1-1,0 0 1,0 1-1,0-2 1,0 1-1,0 0 1,1-1-1,-1 1 1,1-1-1,-1 0 1,1 0-1,0-1 1,0 1-1,1-1 1,-1 1-1,1-1 1,-1 0-1,-1-6 1,3 8-54,0-1 0,0 1 0,0 0 1,1-1-1,-1 1 0,1 0 0,-1-1 1,1 1-1,0-1 0,0 1 0,0 0 0,1-1 1,-1 1-1,1-1 0,-1 1 0,1 0 1,1-4-1,0 2 6,0 1 0,0-1 0,1 1 0,-1 0 0,1 0 0,-1 0 0,1 0 0,0 0 0,7-4 1,1 1 26,0-1 1,1 1 0,0 1-1,1 0 1,16-5 0,-17 7-61,-1 0 0,1 1 0,0 0 1,-1 1-1,1 1 0,0-1 1,0 2-1,0 0 0,-1 0 0,1 1 1,0 0-1,14 6 0,-16-4-12,0 0-1,-1 1 0,1 0 0,-1 1 1,0 0-1,-1 0 0,0 1 1,0 0-1,0 0 0,-1 1 0,0 0 1,0 0-1,10 19 0,-10-15-11,-1 1 0,0 1-1,-1-1 1,-1 1 0,0 0 0,-1 0-1,0 0 1,-1 0 0,-1 0 0,0 1-1,-1-1 1,0 0 0,-1 1-1,-1-1 1,-1 0 0,0 0 0,0 0-1,-7 16 1,2-10-59,0 0-1,-1 0 0,-2 0 1,0-2-1,-1 1 1,0-2-1,-2 1 1,0-2-1,-1 0 0,0 0 1,-25 17-1,31-26 94,0-1 1,0-1-1,-1 1 0,0-2 0,0 1 0,0-1 0,0-1 0,-1 0 1,1 0-1,-1-1 0,0 0 0,0-1 0,0-1 0,-13 0 0,16 0 90,0-1 0,0-1 0,1 0 0,-1 0 1,0 0-1,1-1 0,-1 0 0,1 0 0,0-1 0,0 0 0,0 0 0,1 0 0,-1-1 0,1 0 0,0-1 0,1 1 0,-1-1 0,1 0 0,-8-14 0,6 10 34,1-1-1,1 0 1,0-1 0,1 1-1,0-1 1,0 0-1,2 0 1,-1 0 0,2-1-1,-1 1 1,2 0-1,0-15 1,1 10-93,2 0-1,0-1 1,0 2-1,2-1 0,0 0 1,1 1-1,0 0 1,11-18-1,-5 12-181,1 1 0,0 0 0,2 1 1,0 1-1,1 1 0,1 0 0,34-28 0,-37 36-97,-1 1 1,1 1 0,1 0 0,-1 0-1,2 2 1,-1 0 0,0 1 0,1 0-1,0 1 1,0 1 0,0 0 0,30 0-1,8 4-303</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7.990"/>
    </inkml:context>
    <inkml:brush xml:id="br0">
      <inkml:brushProperty name="width" value="0.035" units="cm"/>
      <inkml:brushProperty name="height" value="0.035" units="cm"/>
      <inkml:brushProperty name="color" value="#5B2D90"/>
    </inkml:brush>
  </inkml:definitions>
  <inkml:trace contextRef="#ctx0" brushRef="#br0">37 57 4993,'-13'-18'-128,"2"0"-568,-1-2 360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320"/>
    </inkml:context>
    <inkml:brush xml:id="br0">
      <inkml:brushProperty name="width" value="0.035" units="cm"/>
      <inkml:brushProperty name="height" value="0.035" units="cm"/>
      <inkml:brushProperty name="color" value="#5B2D90"/>
    </inkml:brush>
  </inkml:definitions>
  <inkml:trace contextRef="#ctx0" brushRef="#br0">163 300 7178,'43'-115'5633,"-40"108"-5421,0 1 1,0-1-1,1 1 1,-1 0 0,1 1-1,1-1 1,-1 1-1,8-7 1,47-39-42,-43 38 5,-7 5-147,1 1 0,0 0-1,0 1 1,0 0 0,1 1 0,0 0-1,0 1 1,13-4 0,-20 7-36,-1 0-1,1 0 1,0 1-1,0-1 1,-1 1 0,1 0-1,0 0 1,0 0 0,0 1-1,-1-1 1,1 1-1,0 0 1,-1 0 0,1 0-1,-1 1 1,1-1-1,-1 1 1,0 0 0,1 0-1,-1 0 1,0 0 0,0 0-1,0 1 1,-1 0-1,1-1 1,-1 1 0,1 0-1,-1 0 1,3 5 0,2 5-25,-1 0-1,0 0 1,-1 1 0,0-1 0,-1 1 0,-1 1 0,0-1 0,-1 0 0,0 1 0,-1-1 0,-1 1 0,0-1 0,-1 1 0,-1-1 0,0 0 0,-1 1 0,-1-1 0,0 0-1,0-1 1,-2 1 0,0-1 0,0 0 0,-1 0 0,-1-1 0,-13 18 0,6-11 1,-2-1 1,0 0-1,-1-1 0,-1-1 0,0 0 1,-1-2-1,-33 19 0,41-27 37,0-1 0,0 0 0,0-1 0,-1 0-1,1-1 1,-1 0 0,-13 1 0,17-4 25,1 0 0,0 0 0,0 0-1,0-1 1,-1 0 0,1-1 0,0 0 0,0 0 0,1-1 0,-1 0 0,1 0 0,-8-5 0,7 3 21,1 0 0,0-1 1,0 0-1,0 0 0,1 0 1,0-1-1,0 0 1,1 0-1,0-1 0,0 1 1,1-1-1,-1 0 0,2-1 1,-1 1-1,1 0 0,1-1 1,0 0-1,0 0 0,0 0 1,0-17-1,2 11-89,0 1 0,1-1 0,0 1 0,1 0 0,0-1 0,2 1 0,0 0 0,0 0-1,1 1 1,1-1 0,0 1 0,11-17 0,-7 15-212,0 1-1,1 0 1,0 1 0,1 0-1,1 1 1,0 0 0,0 1-1,1 1 1,21-12-1,10 2-196</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8.965"/>
    </inkml:context>
    <inkml:brush xml:id="br0">
      <inkml:brushProperty name="width" value="0.035" units="cm"/>
      <inkml:brushProperty name="height" value="0.035" units="cm"/>
      <inkml:brushProperty name="color" value="#5B2D90"/>
    </inkml:brush>
  </inkml:definitions>
  <inkml:trace contextRef="#ctx0" brushRef="#br0">244 478 11354,'25'-16'1287,"0"1"0,49-21 0,-61 30-1274,1 2 1,0-1-1,0 2 1,0 0 0,1 1-1,-1 0 1,25 1-1,-37 1-26,1 0 0,0 1 0,0-1 0,-1 1 1,1-1-1,-1 1 0,1 0 0,0 0 0,-1 0 0,1 0 0,-1 1 0,0-1 0,0 1 0,1-1 0,-1 1 0,0 0 0,3 4 0,-2-2-20,0 0 0,-1 0 0,0 0 0,0 0 0,0 1 0,0-1 0,0 1 0,-1-1 0,1 10 0,0-6-15,-2 1 0,1-1 0,-1 1 0,0 0 0,-1-1 0,0 1 0,-1-1-1,1 1 1,-2-1 0,1 0 0,-5 11 0,0-8-7,0 1-1,-1-2 1,0 1 0,-1-1-1,0-1 1,0 0 0,-1 0-1,0-1 1,0 0-1,-1 0 1,0-1 0,-1-1-1,0 0 1,0-1 0,-16 6-1,8-5 44,0 0-1,-1-2 0,1 0 0,-1-1 0,0-1 1,0-2-1,1 0 0,-1 0 0,-22-5 0,35 4 108,1-1 0,0 1 0,0-1 0,1-1 0,-1 1 0,0-1 0,1 0 0,-1-1 0,1 1 0,0-1 0,0-1 0,1 1 0,-10-10 0,9 6 61,0 1 1,1-1-1,0 0 1,0 0-1,1-1 0,0 1 1,1-1-1,0 0 1,0 0-1,-2-12 0,2 0-142,0 0-1,1 0 0,1 0 0,1 0 0,1 0 0,1 0 0,1 0 0,0 0 0,2 1 0,0-1 0,2 1 0,0 0 0,19-36 0,-14 35-169,0 1-1,2 0 1,0 1 0,1 1-1,1 0 1,1 1 0,0 1-1,1 0 1,1 2 0,1 0-1,0 1 1,27-13 0,-7 7 485</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6:59.608"/>
    </inkml:context>
    <inkml:brush xml:id="br0">
      <inkml:brushProperty name="width" value="0.035" units="cm"/>
      <inkml:brushProperty name="height" value="0.035" units="cm"/>
      <inkml:brushProperty name="color" value="#5B2D90"/>
    </inkml:brush>
  </inkml:definitions>
  <inkml:trace contextRef="#ctx0" brushRef="#br0">322 269 14347,'15'-16'404,"0"0"-1,-1-1 1,-1-1-1,17-29 1,-13 19-496,21-25 0,-31 45 21,0 0 1,0 0-1,1 1 1,0 1-1,0-1 1,1 1-1,12-6 1,-18 10 14,0 0 0,0 1 0,0 0 0,1 0 0,-1 0 0,1 0 0,-1 0 1,1 1-1,-1-1 0,1 1 0,0 0 0,-1 0 0,1 0 0,-1 1 0,7 1 1,-5 0 0,0-1 0,-1 2 1,1-1-1,0 0 1,-1 1-1,0 0 0,1 0 1,-1 0-1,6 8 1,0 0 17,0 1 1,-1 0 0,-1 1 0,0 0-1,-1 0 1,8 21 0,-10-22 32,-1 0-1,0 1 1,-1-1 0,-1 0-1,0 1 1,0 0 0,-1-1-1,-1 1 1,0 0 0,-1 0-1,-3 17 1,2-20-1,-1 0 0,0 0 0,0-1 1,-1 1-1,-1-1 0,0 0 0,0 0 0,0 0 0,-1-1 0,-1 0 0,1 0 0,-1 0 0,-1-1 1,-13 11-1,8-9 14,-1-1 1,1-1 0,-1 0 0,0 0 0,-1-2 0,0 0-1,1 0 1,-2-2 0,1 0 0,0 0 0,-1-2-1,1 0 1,-1 0 0,-19-3 0,9 0 67,1-2 0,0 0 0,0-2 0,1 0 0,-1-2 0,1-1-1,-44-23 1,54 24-26,1 0 0,1-1-1,0 0 1,0 0-1,0-2 1,1 1-1,1-2 1,0 1-1,-14-22 1,19 25-66,1-1 1,0 1-1,0-1 0,0 1 1,2-1-1,-1 0 1,1 0-1,0 0 0,1-1 1,0 1-1,0 0 1,1-1-1,0 1 1,1 0-1,0 0 0,4-18 1,0 11-238,0 1 0,1 0 0,1 0 1,16-25-1,13-14-240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0.299"/>
    </inkml:context>
    <inkml:brush xml:id="br0">
      <inkml:brushProperty name="width" value="0.035" units="cm"/>
      <inkml:brushProperty name="height" value="0.035" units="cm"/>
      <inkml:brushProperty name="color" value="#5B2D90"/>
    </inkml:brush>
  </inkml:definitions>
  <inkml:trace contextRef="#ctx0" brushRef="#br0">296 120 9914,'106'-52'3568,"-98"48"-3560,0 0 1,0 0-1,0 1 1,1 0 0,0 1-1,-1 0 1,1 0-1,0 1 1,0 0 0,0 1-1,0-1 1,-1 2-1,1-1 1,0 1 0,0 1-1,0 0 1,-1 0-1,1 1 1,-1-1 0,1 2-1,-1-1 1,0 1-1,0 1 1,-1 0 0,0 0-1,1 0 1,-1 1-1,7 7 1,-5-4-20,-1 1-1,0 1 1,-1-1 0,0 1 0,0 1-1,-1-1 1,0 1 0,-1 0-1,-1 0 1,0 1 0,-1-1 0,0 1-1,0 0 1,0 15 0,-3-17-7,0 0-1,0 0 1,-1 0 0,0 0 0,-1-1-1,-1 1 1,1 0 0,-1-1 0,-1 0-1,0 0 1,-1 0 0,0 0 0,0 0-1,-1-1 1,0 0 0,-1 0 0,-9 9-1,4-7-16,-1 0-1,-1 0 1,0-2-1,0 1 1,-1-2-1,0 0 1,0-1-1,-1 0 1,0-2-1,0 1 0,-18 2 1,8-3 70,0-1-1,0-1 1,-1-1-1,1-2 1,-1 0 0,-36-7-1,52 6 49,-1-2-1,1 0 0,-1 0 0,1-1 1,0 0-1,1-1 0,-1 0 1,1-1-1,0 0 0,0-1 0,1 0 1,-12-10-1,11 6-27,1 1 0,0-1 0,1-1 0,0 1 0,0-1 0,2-1 0,-1 1 0,2-1 0,-9-25-1,10 25-40,1 0 0,0 0 0,1-1 0,1 1-1,0-1 1,0 1 0,1 0 0,4-26 0,-2 29-66,1 0 1,0 0-1,0 0 1,1 1 0,0-1-1,1 1 1,0 0-1,1 0 1,-1 1 0,1 0-1,1 0 1,10-10-1,-5 6-149,1 1-1,1 0 1,0 1-1,0 1 1,1 0-1,0 1 1,22-9-1,21-1-75</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1-26T23:47:01.052"/>
    </inkml:context>
    <inkml:brush xml:id="br0">
      <inkml:brushProperty name="width" value="0.035" units="cm"/>
      <inkml:brushProperty name="height" value="0.035" units="cm"/>
      <inkml:brushProperty name="color" value="#5B2D90"/>
    </inkml:brush>
  </inkml:definitions>
  <inkml:trace contextRef="#ctx0" brushRef="#br0">144 156 11122,'4'-6'102,"-1"-1"-1,1 1 0,0 0 1,0 0-1,0 0 0,1 1 1,0 0-1,0-1 0,0 2 1,1-1-1,0 1 0,0 0 0,0 0 1,0 0-1,1 1 0,9-4 1,-10 5-109,1-1 1,0 1 0,0 0-1,-1 1 1,1 0-1,0 0 1,0 1-1,0-1 1,0 1 0,0 1-1,0 0 1,0 0-1,0 0 1,0 1 0,0-1-1,0 2 1,6 2-1,3 5 2,0 0-1,-1 0 0,-1 1 0,0 1 0,-1 1 1,0 0-1,0 0 0,10 17 0,-6-6-2,-1 0 0,-2 1-1,0 0 1,14 40 0,-21-45 6,-1 1 0,-1 0 0,0 0-1,-2 0 1,-1 0 0,-1 1 0,0 0 0,-2-1 0,0 1 0,-9 40 0,7-50 6,0 0 0,-1 0 0,0-1 0,-1 0 0,-1 1 0,0-2 1,0 1-1,-16 19 0,16-24 17,0 1 0,-1-1-1,0 0 1,0 0 0,-1-1 0,0 0 0,0 0 0,0-1-1,0 0 1,-1 0 0,1-1 0,-1 0 0,-10 1-1,12-2 64,-1-1-1,1 0 0,-1-1 1,1 0-1,-1 0 1,1-1-1,0 1 0,-1-2 1,1 1-1,0-1 0,-11-4 1,7 1 41,1 0 1,-1 0 0,1-1 0,1-1-1,-1 0 1,-14-13 0,1-5 51,0-1 1,2-1 0,1-1-1,-17-31 1,16 24-149,1 0-1,2-1 1,2-1 0,1-1-1,-11-44 1,22 63-104,1 1 0,0-1 0,2 1 0,0-1 0,3-30 0,-1 36-94,1 0 1,1 0-1,0 0 0,1 1 0,0-1 1,1 1-1,1 0 0,13-21 1,17-17-407</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261"/>
    </inkml:context>
    <inkml:brush xml:id="br0">
      <inkml:brushProperty name="width" value="0.05292" units="cm"/>
      <inkml:brushProperty name="height" value="0.05292" units="cm"/>
      <inkml:brushProperty name="color" value="#FF0000"/>
    </inkml:brush>
  </inkml:definitions>
  <inkml:trace contextRef="#ctx0" brushRef="#br0">2103 7224 28885,'-8'-10'-9831,"4"2"5558,-7 8 6833,7-8-2308,-4 6 1,8-8-343,0 4 148,0 4 1,-2-5 0,-2 5 0,-2-4 1290,2-6-1753,2 4 0,2-2 1448,0 4-803,0-4 1,2 0-209,4 4 0,-4 2 0,6 0 0,0-2 245,3 2 0,-1 2 0,2 2 0,4 0 0,4 0 0,4 0 0,-1 0 225,3 0 0,2 0 0,8 0 1,-1 0-1,1 0 0,1 0 1,3 0-1,2 0-41,-3 0 0,-1 0 0,-2 0 0,-1 0 0,1 0 0,0 0 0,-1 0 0,-1 0-253,-4 0 1,1 0-1,-5 0 1,0 0-1,1 0 1,1 0 0,2 0-1,0 0-55,-1 0 0,-5 0 0,6 0 0,1 0 0,1 0 0,0-2 0,-2-2 0,1-2-154,3 2 0,2 2 0,-1 2 0,1-1 0,-1-3 0,1-2 0,2 2 0,-1 2 0,-1 2 0,4-6 0,-11 0 0,5 2 0,0 2 0,-3 2 0,-3 0 0,0 0 0,0 0 0,-5 0 0,5 0 0,-2 0 0,-2 0 0,-1 0 0,1 0 0,0 0 0,2 0 0,-1 2 0,5 2 0,-4 2 0,-2-2 0,-1-2 0,1-2 0,2 2 0,4 4 0,-3-4 0,3 4 0,0-5 0,-1 1 0,1 2 0,2 2 0,1-2 0,3-2 0,0 0 0,-1 2 0,1 2 0,2-2 0,1-2 0,5 0 0,-1 2 0,1 2 0,6 0 0,-5-6 0,3 0 0,-3 0 0,-1 0 0,-3 0 0,1 0 0,0 0 0,-7 0 0,-5 0 0,0-2 0,-1-2 0,-1-2 0,0 2 0,-2 2 0,-1 2 0,1 0 0,-2 0 0,5 0 0,5 0 0,2 0 0,1 0 0,3-2 0,2-4 0,7 4 0,-1-4 0,1 4 0,1 2 0,-5 0 0,1 0 0,-3 0 0,1 0 0,-8 0 0,-7 0 0,3 0 0,0 0 0,-1 0 0,-3 0 0,-2 0 0,-4 0 0,-3 0 0,1 0 0,2 0 0,2 0 0,-2 0 0,-1 0 0,1 2 0,2 4 0,8-4 0,-5 4 0,1-4 0,-2-2 0,-2 0 0,1 0 0,3 0 0,4 0 0,-5 0 0,1 0 0,-2 0 0,-2 0 0,1 0 0,3 0 0,0 0 0,-4 0 0,1 0 0,-1 0 0,0 0 0,0 0 0,1 0 0,1 0 0,2 0 0,0 0 0,-7 0 0,5 0 0,-2 0 0,0 0 0,-3 0 0,-1 0 0,-2 0 0,0 0 0,0 0 0,0 0 0,-1 0 0,1 0 0,0 0 0,0 0 0,0 0 0,0 0 0,-1 0 0,1 0 0,0 0 0,-6 0 0,0 0 0,2 0 0,1 0 0,-3 0 0,0 0 0,2 0 0,2 0 0,2 0 0,0 0 0,-1 0 0,1 0 0,0 0 0,2 0 0,2 0 0,1 0 0,-1 0 0,6-6 0,0 0 0,1 2 0,-1 2 0,0 0 0,0-2 0,3-2 0,3 2 0,-4 1 0,-3-1 0,1-2 0,-2 2 0,2 2 0,-1 2 0,-5-8 0,4-2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32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57D200"/>
    </inkml:brush>
    <inkml:brush xml:id="br2">
      <inkml:brushProperty name="width" value="0.05292" units="cm"/>
      <inkml:brushProperty name="height" value="0.05292" units="cm"/>
      <inkml:brushProperty name="color" value="#FF8000"/>
    </inkml:brush>
  </inkml:definitions>
  <inkml:trace contextRef="#ctx0" brushRef="#br0">4634 10453 23676,'-10'2'-654,"3"1"673,-1 3 211,6 0 189,-6-6 0,10 0-541,4 0 107,-4 0 1,8 0 150,-5 0 1,-1 0 332,8 0-385,-8 0 0,6 0-111,-4 0 0,2-2 1,6-4-1,-4-5 0,0-5 1,-2-2-1,2 0-27,-1 0 0,1 0 0,4-1 0,-2-3 0,0-2 0,0 0 0,-2 0 0,-2 1-96,-4 1 1,4 2 0,-2 2 0,-3 0 0,1 0 0,0 1 0,2-1-1,-2 0 12,-2 0 0,-2 0 0,0 0 0,0 1 0,0-1 0,0 0 0,0 0-33,0 0 0,0 0 0,0 1 0,0-1 0,0 0 0,0 0 0,0 0 0,0-2 45,0-3 1,0 3 0,0-6-1,0 2 1,0-2 0,0-1 0,0-3-1,0 0 36,0 1 0,2 1 1,2-4-1,2 4 0,0 1 1,0-1-1,0-2 0,0 2-21,2 5 0,-4-3 1,6 0-1,-2-2 0,-4-1 1,0-1-1,0 0 0,1-2 3,-1-1 0,-2-3 0,-2 0 1,2 1-1,2-1 0,2 0 1,-2 3-1,0 1 81,2 2 0,-2 2 1,8-3-1,0 3 0,0 2 1,0 2-1,2 1 1,1-3 31,3-2 0,-6 4 1,-2-3-1,0-1 0,-2 0 1,0-4-1,-4 1 1,0-1 72,2 2 0,-4 1 0,5-7 0,-1 2 0,2 3 0,2 1 0,4-2 1,4-2 57,6-1 0,-5 1 1,7 2-1,-2 3 0,2-1 1,1 0-1,5 0 1,0 1 100,-2 1 0,1 0 0,-5 6 0,2-1 1,1-1-1,-1 0 0,-4 0 0,-2 2 13,1 3 1,-3 1 0,4 0 0,-4 0-1,-2 0 1,0 0 0,-1 1 0,3-1-38,4 0 1,-4 2-1,3 2 1,-3 4-1,-2 2 1,0 4 0,0 2-216,0 2 0,-7 0 1,1 0-1,2 2 1,2 4-1,2 4 1,0 2-1,0-2 39,-1-2 0,3 0 0,2-4 0,2 2 0,-3 0 0,-1 0 0,-2 0 0,0 0-32,0 2 0,0-5 0,-1 7 0,1 0 0,-2 0 1,-2 2-1,-2 0 0,0 0-139,-2 2 0,3 2 0,-5 1 0,2 1 1,2 0-1,0 0 0,0 0 0,0 0-74,-2-1 0,6 1 0,-7 0 0,3 0 0,0 0 0,0 0 0,0 0 0,0-3-61,2-3 0,-4 4 1,2-4-1,-1 4 0,1 0 1,-2-2 38,-2-3 0,6 1 1,-4 6-1,2-2 0,-2-2 1,0-4-1,-2 0 9,-1 0 1,7-4 0,-4 5 0,2 1 0,0 0 0,2-2 0,2 0 118,2 0 1,-7 0-1,-1 4 1,0-4 0,0 0-1,2 0 1,0 1 0,-2 1 3,-2 0 1,6-2 0,-5 4 0,3-4-1,0 0 1,2-2 0,2 2 0,2-2 153,0-1 1,-1 5-1,1-4 1,0 0-1,0 2 1,0-2 0,2 2-1,1 0 77,3 4 1,6-4 0,-4 2 0,-1-1 0,3 1-1,-2 0 1,1 0 0,-1 0-4,0 0 1,4-2 0,-7 4-1,1-4 1,0 0 0,0-3-1,-2 3 1,-3-2 19,-1 0 1,-6 0 0,0-4 0,2 4 0,2 0 0,1 2 0,1-2 94,0 0 0,0-2 0,0-6 0,0 2 0,-1 2 0,3 2 0,2-2 0,4-3 85,1-1 0,-3-5 1,6-3-1,2 0 1,-1-2-1,1 0 1,-2-4-1,-1-2-75,-1-2 1,6 0 0,-4 1 0,3-3 0,1-2 0,-2-2 0,-3 0-1,3-1-150,2-5 1,-7 2 0,-1 0 0,-2 1 0,0-1-1,-1-4 1,1-1 0,0-1-82,-2 4 0,-3-4 0,-1 7 0,0-3 0,0 0 0,0 1 0,0-1 1,-1 2 57,1 2 0,0-3 0,0 5 0,0 0 1,0 0-1,-1-2 0,1 1 0,0-3-35,0 0 0,2 4 0,1-5 0,3-3 0,-2-2 1,-2-1-1,-2-1 0,1 2 13,5 5 1,-4-5-1,6 4 1,-2-4-1,1 1 1,1 1-1,2 2 1,-1 1-70,5 1 0,-4-6 0,2 6 1,-1-1-1,1-1 0,-2 0 1,-3 0-1,-1 1-61,2-3 1,-8 0 0,2 3 0,-7 3 0,-1 2 0,0-2-1,-2 0 1,0 1-77,0 3 1,-4 2 0,4 0-1,0-2 1,0-3 0,3-1-1,1-2 1,0 2 62,-2 1 1,0-7 0,6 4-1,0 0 1,-1 3 0,1 1-1,0-2 1,0 0 64,0 1 0,0-5 0,-1 6 0,1 2 1,-2 1-1,-2-1 0,-2-2 0,2 0 2,2-2 1,1 7 0,1-7 0,0 2 0,2-2 0,2 0-1,1 1 1,1 1 40,2-2 0,-4 6 0,5-3 1,1 1-1,-2 0 0,2-2 1,-1 2-1,3 1 43,-2-3 0,3 4 0,-5-4 0,0 4 0,0 3 0,-5-1 0,-1 0 0,-2 0-2,0 0 0,0 0 0,0 2 1,-1 3-1,1 3 0,0 0 1,0 2-1,2 0-78,3 4 0,-1 2 0,8 0 0,0-2 0,-1-2 0,1 2 0,2 2 1,-1 2-27,-1 0 0,2 2 0,-6 2 1,-1 4-1,3 2 0,-2 2 0,0 0 1,-5 0-33,-1 1 1,-2 3 0,0 2 0,0 0 0,-1 0 0,1 0 0,0 2 0,-2 1-116,-4 3 0,2 2 0,-8-2 0,0 3 0,-1 3 0,1-2 0,0 0 0,0-3-19,0 1 1,2 4 0,-4-6-1,2-1 1,-2 1 0,0 0-1,0-2 1,2-2-28,-2-3 0,-2 1 0,-2 0 0,0 0 0,0 0 0,0 0 0,0-1 3,0 1 0,0 0 0,0 0 1,0 0-1,0 0 0,0 0 1,2-1-153,4 1 0,-4 0 0,6 0 0,-2 0 0,2 0 0,-1-1 50,1 1 0,4 0 0,-4 0 0,0 0 0,0 0 0,-2-1 0,0 1 0,0 0 57,-2 0 0,4 0 1,-2 0-1,0-1 1,0 3-1,-1 2 1,1 2-1,0-2 126,0-3 1,2-1 0,-4 2 0,4 2 0,0 2 0,0-1 0,-2 1 0,0 0 142,0-2 1,6-2 0,-6-3-1,0 1 1,-1 0 0,3 0-1,0 0 1,2 0 91,0 0 1,-4-7 0,4 1-1,0 2 1,-2 2 0,2 2 0,-2 0-19,0 0 1,5-1-1,-3 1 1,2-2-1,0-2 1,0-2-1,0 0 80,0-2 1,0 5 0,5-3 0,1 2 0,0-2-1,0-4 1,2-2 155,3 0 1,-3 2 0,6-4 0,-2 2 0,0-2 0,-1-2 0,1-2 0,0 0 19,-2 0 1,3 0-1,-1 0 1,-2 0-1,0 0 1,0 0-1,1 0 1,1 0 9,2 0 0,-6 0 0,5-2 0,-1-2 0,0-2 0,0 0 0,-1 0 0,1 0-8,-2 2 0,-2-6 0,0 0 0,1-2 1,3 2-1,-2 1 0,0-1 0,-1-4-53,3-2 0,0 4 0,-6 0 0,0 0 1,1 0-1,3 0 0,2 1 0,-2-1-75,-2 0 1,-3 6 0,3-6-1,2 0 1,2 0 0,0 0 0,-1 0-1,3 0 46,2 1 1,-4 5 0,5-6 0,1 0 0,-2 0 0,-3 0-1,-1-2 1,0 0-24,-2 2 0,-2-3 1,-3 3-1,1-2 1,0 0-1,0 2 1,0-2-231,0-2 0,-1 0 0,1 3 0,0 3 0,0 0 0,0 2 0,-1-2 1,1 0-34,0-4 0,2 4 0,2 0 0,3 0 0,1 0 0,0-3 0,-2-1 0,-1 0 18,1 2 1,8 0 0,-4-4 0,1 2 0,-1 4-1,0 1 1,-2 1 0,-1-2-24,-3 0 0,4 6 1,-2-4-1,-3 2 1,-1 0-1,-2 0 0,0 0 119,0 0 1,0-8-1,-1 4 1,1-1-1,0-1-95,0-2 1,0 4 0,-1-2 0,1 0 0,0 0 0,2 0 0,2 0-35,1 2 1,3-3-1,-4 5 1,2 0-1,0-2 1,-1 0-1,3-2 1,0 2 71,0 4 0,-1-2 0,-3 2 0,2 0 1,-2 0-1,-3 0 0,1 2 38,4 3 0,2 1 1,3 0-1,-5 0 1,-4 0-1,-2 0 0,0 0-4,-1 0 0,1 0 1,0 0-1,0 0 1,0 0-1,0 0 1,-1 0-17,1 0 1,0 0 0,0 0-1,2 0 1,2 0 0,1 0-1,-1 0 1,0 0-5,2 0 0,-5 0 0,5 0 0,-4 0 0,-2 0 0,0 0 0,-1 0-93,1 0 1,-2 1 0,-2 3-1,-2 4 1,2 0 0,0 2-1,-1-2 1,-1 2-8,2 0 1,2-4 0,2 4 0,0 0 0,0 0 0,-1 2 0,-1-1-122,-4 1 1,4-6 0,-6 6 0,2 2-1,-2 2 1,-2 2-188,-5 0 0,5-1 0,-2 1 0,-2 0 0,-2 0 0,-2 0 1,0 0 36,0-1 1,0 1-1,0 0 1,0 0 0,0 0-1,0 0 1,0-1-1,0 1-2,0 0 0,0 0 0,2-2 1,2-2-1,2-2 0,-2 1 1,-2 3-1,-2 2-62,0 0 1,6 0 0,0 0 0,-2-1 0,-2 1 0,-2 0 0,0 0 13,0 0 0,0 0 1,0 0-1,0 1 0,0 3 1,0 2-1,0-2 1,0-2 125,0-3 0,6 7 1,2 0-1,2-2 0,4-2 1,1-3-1,3 3 0,0 2 240,0 2 0,0 0 0,0-9 0,-1-1 0,1-2 0,0 2 0,0 2-60,0 2 0,-8-6 0,-4 0 0,-5 1 0,-1 3 0,0 2 0,0 0 0,-1 0 187,-5 0 0,-4-1 0,-6 1 0,2 0 1,2 0-1,-2 0 0,0 0 0,0-3 116,3-3 1,5 4 0,-4-4-1,0 4 1,2 2 0,0 0-73,4 0 1,0-1 0,0 1 0,-2 0 0,2 0 0,2 0-106,2 0 1,0-1 0,0 1 0,0 0 0,0 0 0,0 0 0,0 0 1,0-1 1,0-5 0,0 0 0,0 2 0,0 2 0,0 2 0,0 0-72,0-1 0,0-5 1,0 0-1,0 2 0,2 2 1,2 2-63,2 0 1,6-1-1,-4 1 1,0 0 0,2 0 176,0 0 0,0 0 1,3-3-1,-1-1 1,2-4-1,0 0 35,-2 0 0,2-4 1,-6 4-1,2-2 1,3-2-1,3 0 0,2 0 88,0-2 0,6 4 0,-1-2 0,-1-3 0,-2-1 0,-2-2 0,0 0 0,0 0 55,-1 0 1,1 0 0,0 0 0,0 0 0,2 0 0,1 0-1,3 0 1,-2 0 52,-2 0 1,-2 0 0,-1 2-1,1 2 1,0 2 0,0-2-1,0-2 70,0-2 1,5 0 0,1 0-1,-2 0 1,-2 0 0,-2 0-1,-1 0-37,1 0 1,0 0 0,0 0 0,0 0-1,-1 0 1,1 0 0,0 0 0,0 0-40,0 0 1,6 0 0,-1-2 0,-1-2 0,-2-2 0,0 2 0,1 2 0,3 2-86,-2 0 1,4-5 0,-2-1 0,-3 2 0,-1 0 0,0 0 0,2-2 0,1 2-229,-1 2 0,4 0 0,-2-2 0,-2-2 0,-3 2 0,-1 2 0,0 2 0,0-2 0,0-4 0,5 4 0,1-4 0,0 4 0,0 2 0,0 0 0,-1-2 0,1-2 0,0-2 0,6 0 0,-7 6 0,-1 0 0,-2-2 0,0-2 0,1-2 0,3 2 0,-2 2 0,-2 2 0,-2 0 0,-1 0 0,1 0 0,0 0 0,0 0 0,-6 0 0,0 2 0,2 4 0,1 6 0,-3-2 0,-2 2 0,0 2 0,-2 2 0,2 2-264,0-1 0,-4 1 0,4 0 1,0 0-1,-2 0 0,1 0 0,-1-1 177,0 1 0,6-6 0,-4 0 0,2 2 0,0 0 0,0 0 0,0-2 0,-1 0-63,3-3 0,2 7 0,2-4 1,-2 4-332,-4 2 0,2-6 0,-7 0 1,1 2 63,0 1 1,-2 3 0,-6 0 0,0 0 0,2-2 0,2-2-1,2-2 111,-2 1 1,4 9 0,0 2 0,2-2 0,2-2 0,0-3 0,0 1 0,1 0-218,3 0 0,-4 6 0,0-1 1,0 1-1,-2 0 0,-4 2 0,-4 0 1,-2 1-241,0 1 0,-2 0 0,-4 6 0,-4-1 1,-2 5-1,0 2 0,-2 3 0,0 5 745,2 3 0,-11 3 0,3-1 1</inkml:trace>
  <inkml:trace contextRef="#ctx0" brushRef="#br1" timeOffset="1">4706 12165 22277,'-10'-18'-4816,"2"0"0,8 0 4905,0 1 0,2 1 0,2 2 0,4 4 0,0 0 0,2 0 1104,-1-4 0,-3 6 0,4 0 1792,-2 0-2972,-2 6 0,-4-5 0,2 8 0,4 3 0,0 4 0,2 0 0,-2 2 0,2-2 0,-2 2-337,0 0 1,-1 0 371,-1 2 0,-4-2 0,4-4 0,-2 4 0,0 1 0,4 1 0,0 2 0,2 2 0,0 0 0,2-2 0,0-2-603,0 2 618,-1 1 1,7 3 0,-2 0 0,-2 0-1,-2 0 1,2 0 0,2-1 0,1 3-1,1 2 1,0 2 0,-2-2 0,-2-1 0,-2 1-1,-1 2 1,1-2-900,0-2 716,0 5 1,4-5 0,-2 4 0,-2-4 0,0-2 0,-1-1 0,1 1 0,2 0 0,0 0 0,0 0 0,-4 0 0,0 0 0,-2-1-1,2 1 1,-2 0-165,-1 0 0,1 0 1,-4 0-1,2-1 0,0 1 1,0 0-1,2 0 1,0 0 205,0 0 1,6-1-1,-2-1 1,3-2-1,1-2 1,-2 0 0,-2 0-1,2-2 231,2-2 0,2 4 0,-1-5 1,1 1-1,0 2 0,0-2 1,0 2-1,0-2 4,-1 0 0,1 0 0,0-4 0,0 4 0,0 0 0,0 2 0,-1-2 0,1 1-129,0 1 0,0-4 0,0 6 0,-1 0 0,1 0 0,0-2 0,0 0 1,0 0 136,0 4 1,-1-4-1,1-1 1,0-1 0,0-2-1,0 0 1,0 0 0,-1-2 238,1-2 0,6-2 0,0 0 1,-1 0-1,1 0 0,0 0 0,-2 0 1,-2-2-31,-3-4 1,1 4-1,0-6 1,2 2-1,2 0 1,3 0-1,1 1 1,4-3-108,4-2 1,-3 4 0,11-4 0,-5 0 0,-1 0-1,2-2 1,1 0 0,1 0 40,-6-2 1,1 5-1,-7-3 1,2 0-1,-3 0 1,-1 2-1,-4 0 1,-2 2-84,-2 0 1,-1-4 0,1 4 0,2 0 0,2 1 0,2 1 0,-1 0 0,3-2-122,4-2 0,-2 6 0,1-4 0,1 2 0,0 0 0,-1 2 0,1 0 0,0 0-26,-1-2 0,-7-6 0,4 4 1,-2 0-1,0-1 0,-3-1 0,-1-2 1,-2 0-79,0 0 0,-6 2 0,0-4 0,1 2 0,3-2 0,2-1 0,0-3 0,-2 6 0,-2 2 0,-2 0 0,1 0 0,3-2 0,2 0 0,0 0 0,-6 1 0,0-5 0,1 0 0,3 0 0,2-4 0,-2 0 0,-2 0 0,-2 3 0,0-1 0,3 0 0,-1 0 0,-2 0 0,2 0 0,2 1 0,2-1 0,-6 0 0,0 0 0,-1 0 0,1 0 0,-2 1 0,0 1 0,0 4 0,0-4 0,4 4 0,-2-4 0,0-2 0,-1 1 0,1-1 0,0 0 0,-2 0 0,4 0 0,-6 0 0,2 1 0,2-1 0,0 0 0,-3 0-21,-1 0 0,4 0 0,-6 1 0,-2-1 0,0 0 0,0-2 0,2-2 0,-2-2-102,-2 3 0,0 1 1,2 2-1,2 0 1,0 0-1,0 0 1,2 1-1,0-1-45,-1 0 1,5 0 0,-4 2 0,0 2 0,2 5 0,-2-1-1,0 0 1,-2-4 150,2-2 1,-6 4-1,4 0 1,-4-2 0,-2-2-1,0-1 1,0-1 0,0 0-22,0 0 1,0-6-1,0 1 1,0-1-1,0 0 1,0 0-1,0 2 1,0 1-205,0-3 1,0 2 0,2-8-1,2 1 1,2-1 0,0 2 0,-1 0-1,3 1 154,2-5 0,-6 6 1,2 0-1,-4 3 1,-2-1-1,0 2 1,0 2-1,0 2-123,0 0 0,0 1 0,0-1 0,0 0-309,0 0 1,0 0 0,0 0 0,0 1 271,0-1 1,-6 0 0,-2 2 0,0 2 0,-1 2 0,1-2 39,0-1 1,0 3 0,4 0-1,-4-2 1,-2-2 0,-2-2-1,2 0 92,4 1 0,-2-3 1,2-2-1,0-2 1,0 2-1,1 3 0,1-1 1,2-2 94,2-2 1,0-2-1,0 5 1,-2-3 0,-2 2-1,-2 2 1,2 2 0,2-1-41,2-5 1,0 4 0,0-4-1,0 4 1,0 2 0,-2 1 0,-2-1-1,-2 0-30,2 0 0,2 0 1,2 0-1,0 1 1,-2-1-1,-2 0 1,-2 0 88,2 0 1,2 0 0,2 1 0,0-1-1,0 0 1,0 0 0,0 0 0,0 0 18,0 1 0,0-1 0,0 0 0,0 0 1,0 0-1,0 0 79,0 1 0,0-1 0,0 0 1,0 0-1,0 0 16,0 0 1,2 3 0,2 1 0,2 2 0,0-2 0,0-2 119,0-2 1,2 2 0,-4 2 0,2 3 0,0-1 0,0 0 0,-1 0-64,-1-2 1,4-2 0,0-2 0,2 0 0,2 1 0,0-1-21,0 0 0,-6 6 1,4 0-1,0-2 1,-1-2-1,3-1 0,0-1 1,0-2 52,2-4 0,2 4 0,2-3 0,-1 3 0,1 2 0,0 0 1,0 0-1,0 2-3,0 5 0,1-5 1,3 6-1,4-2 0,0 2 1,1 2-1,-1 2 1,2 0-198,0 0 0,1 0 0,7 8 0,-2 4 0,-3 6 1,-1 4-1,2 2 0,1 2 15,3 3 1,2-3 0,1 6 0,3-2-1,-3-1 1,-1 1 0,-2 0 0,-1 0 139,1-2 0,0-3 1,-1-3-1,-1-2 0,-4-2 1,-6 0-1,-5 0 0,-1 0-271,0 2 1,-8 3-1,-4 5 1,-2 2 0,0 0-1,2 2 1,-2 3-1,-2 3-105,-2-2 1,2 3 0,2-3 0,3 4 0,3 2 0,4-3 0,2-3 0,2-4 67,0 0 0,0-7 0,-1 5 0,1-4 0,-2-2 0,-2 2 0,-4 1 0,0 3-70,0-2 1,-6 4 0,4-1 0,-3 1 0,1 2 0,0 0 0,0 3 0,2 3-167,2 2 0,-4 0 0,6-1 0,2 3 1,0 1-1,0 1 0,-3-4 0,1-5 192,-2 1 1,6 0 0,-6 0 0,2-3-1,-2 1 1,-2 0 0,-2 0 0,0 1 83,-1 3 1,7 0 0,-6-3 0,0-1 0,0 2 0,2 1 0,0 1 0,0-2-36,-4-2 0,4-7 0,0 5 0,2 0 0,2 0 1,-1 1-1,1-1 0,2-2 269,2 0 1,2-5 0,0 7 0,-1 0 0,1-2 0,0-1-1,0-1 1,0 0-81,0 0 1,-1 6-1,1-7 1,-2 1-1,-2 0 1,-2 2 0,2-1-1,2 1-49,1-4 0,1-2 0,0-2 0,2-1 1,0 1-1,-1-2 0,-3-2 0,0-2 176,0 2 1,2 0 0,0 0-1,-1-3 1,1 1 0,0 0 0,-2 0-1,0 2-55,2 2 1,-10 2 0,9-2 0,-1-3 0,0-1 0,2 2 0,0 2-1,0 2 36,-1 0 0,7 0 0,0-1 1,-2-1-1,-3-2 0,1-2 0,0 2 1,0 0 11,-4-2 0,-2 3 1,3-5-1,1 2 1,0 0-1,0 0 1,-2 0-1,-2-2 90,-3-2 0,1 4 0,6-6 0,0 0 0,0 0 0,0-1 0,-1-1 201,1-2 0,0-2 0,0 0 0,0 0 0,0-2 0,-1-4 0,1-3-120,0-1 1,-6-6 0,0 6 0,2-2 0,0 0 0,-1 0 0,-3 0 0,0 0-126,0-1 1,2-9 0,4-2 0,-2 0 0,-4-2 0,0-3 0,-1-5-1,3-2-114,-2 1 1,4-1-1,-6 0 1,0 3 0,2 1-1,-2 2 1,2-2-1,-2 1-342,-1 1 0,7-2 0,-4 7 0,2-1 0,0-2 0,2 2 0,0 1 0,0 1 224,-2-2 0,-1 0 0,7-5 1,0 1-1,0-2 0,0-2 0,0-1 1,-1-1 235,1 0 1,0 1 0,-2-1 0,-2 0-1,-4 1 1,-1-1 0,-1 2 0,0 3-323,-4 1 1,-2 6 0,-2-6 0,0 1 0,2-1 0,2 0 0,2 0-1,-2 1-215,-2-1 1,0 0-1,2-5 1,2 1 0,0 2-1,0 2 1,0-1 0,0-1 128,2 2 1,-6 5-1,6 7 1,-2 0-1,-1-2 1,1 0-1,0 0 143,0 5 1,6 1-1,-4-2 1,0 2-1,2 4 130,0 2 0,-4-4 0,6 6 0,2 0 1,1 0 73,3 0 1,-6-1 0,0 3-1,2-2 103,2 2 1,-4-4 0,-1 2 0,3 0 0,2 0 0,2 0-25,0 2 1,6-4 0,-1 0 0,-1 0 0,0 0 0,0 2 0,3 0 0,3 0-87,4 2 1,-4-3 0,-1 1 0,-1 0 0,-2 0 0,2 0 0,1 2 0,1 0-146,-4-2 0,-4 4 0,-1-4 0,3 4 0,2 0 0,-2-2 0,-2-2 0,-3 2 0,1 2 0,0 4 0,0 2 0,0 2 0,-1-2 0,-5 4 0,0-2 0,2 0 0,2 0 0,2 0 0,0-2 0,-1 0 0,1 2 0,0-4 0,2 3 0,2-3 0,1-2 0,-1 0 0,-2 0 0,-2 0 0,0 0 0,-1 0 0,1 0 0,0 0 0,0 0 0,2 0 0,2 2 0,1 4 0,1-4 0,-6 6 0,2-2 0,1 2 0,5 0 0,2 0 0,4-2 0,1 2 0,-3-6 0,0 6 0,-1-2 0,1 0 0,-2-2 0,-2-2 0,-5-2 0,-1 0 0,4 6 0,0 0 0,-2-1 0,-3 1 0,-1 2 0,0 2 0,-2-4 0,-2 4 0,-2 0 0,-1 0 0,1 2 0,0-2 0,0-2 0,-2 0 0,4-4 0,-6 5 0,2 1 0,4-2 0,1 2 0,3 0 0,-2-4 0,-2 4 0,-4 0 0,0 0 0,0 4 0,2 2 0,-1 1-117,1 1 0,-2 0 0,4 0 0,-2 0 0,2 0 0,0-1 0,0-1 0,-3-2 80,3-2 1,2-2 0,2 4 0,0-4 0,-2 0 0,-3-2 0,-1-1 0,2-1 88,2 2 0,2-4 0,0 6 0,0 0 0,-1-2 0,1 2 0,0-2-147,0 0 0,-6 0 1,0-4-1,1 4 0,3 0 1,2 1-1,0-1-12,0 0 0,-6 4 1,0-4-1,1 0 1,3 2-1,2-2 1,0 2-1,0-2 97,0 0 1,-1 6 0,1-5 0,0 3 0,0-2 0,0 0 0,1-2 0,3 2 58,2 0 0,2-4 0,-4 4 0,1 0 0,1-2 0,2 2 0,2-3 0,-1 1 101,-3-4 0,2 4 0,0-2 0,-1 0 0,1 0 0,-4 0 0,-2-2 0,-3 0-28,1 2 1,0-4-1,0 4 1,0-2-1,0 0 1,-1 2 0,1-2-123,0-2 0,0 0 0,0 2 0,0 2 0,1-2 0,3-2 0,2-2 0,-2 0 0,-3 0 0,-1 0 0,0 0 0,2 0 0,2 0 0,1 0 0,-1-2 0,-2-2 0,-2-2 0,6 0 0,-1 6 0,-1 0 0,0 0 0,0 0 0,2 0 0,-3 0 0,-1 0 0,0 0 0,2 0 0,2 0 0,-1 0 0,1-2 0,0-2 0,0-2 0,1 2 0,-3 2 0,6 2 0,0-2 0,-1-2 0,3-2 0,0 0 0,-1 0 0,3 0 0,0-2 0,-1 4 0,-1-4 0,0 0 0,-2 0 0,-3 2 0,-1 1 0,0-1 0,0-2 0,-7 4 0,1-4 0,0 0 0,0 0 0,-8 0-2199,-4 2 0,-10 6 1522,-2 0 1,8 16 0,8 12 0</inkml:trace>
  <inkml:trace contextRef="#ctx0" brushRef="#br1" timeOffset="15.62">18359 10042 23161,'0'-18'-1848,"0"1"1,0-1 0,0 0 600,0 0 1,0 6 1150,0 0 0,0 0 1,0-5-1,0-1 1,0 0-1,0 0 0,0 0 1,0 0-1,0 1 1,0-1 417,0 0 1,0 6-127,0 0 1,0 0 0,-2-4-1,-2 2 1,-4 5 0,-1 1-141,-5 4 43,6 2 1,-2 2 0,4 0 0,-6 0 0,-4-2 0,-2-2 0,1-4 0,-1 0 0,-2-2 0,-2 2-1,-2 0 1,1 2 0,-1 0-74,0 0 1,-6 0-1,5 6 1,-1 0-1,0 0 1,2 0-1,1 0 1,-3 0 176,-2 0 1,6 6 0,-3 2-1,1 2 1,-2 2 0,0 0-1,1 0 1,1 0 43,-2-2 1,4 5 0,-7-5 0,-1 2-1,0 0 1,2 0 0,1 0 0,-1 0 16,-4 2 0,1-4 0,-1 0 0,4-1 0,2-1 0,3 2 0,-1-2 0,-2 0 51,-2-4 0,7 4 1,-3-2-1,2 0 0,0 0 1,-1 2-1,-1 0 1,0 0 44,0-4 0,0 4 0,5-3 0,-1 1 0,-2 0 1,4 2-1,0 2 0,5 2-245,-3-2 1,-6 6 0,0-2 0,2 6 0,4 3 0,1-1 0,1 0 0,-2 0-83,0 2 1,0 7-1,2-3 1,4 2 0,3-1-1,1 3 1,0 2 0,0 2-98,2-1 0,2 7 1,2-1-1,0-1 1,0-2-1,0-5 0,2-1 1,2-2-71,2 2 0,6-5 0,-7 1 0,1 0 1,0-2-1,0 1 0,0-1 0,0 2-21,0 0 0,8-7 1,-4 3-1,2-2 0,0 0 1,2 2-1,1-3 128,3-1 0,4-2 1,0-2-1,-2-2 0,1-2 1,-1 0-1,-2-1 1,-4 1-139,-2 2 0,0 2 0,5 2 1,1 0-1,0 2 0,0 1 0,0 3 1,0 0-30,-1 2 0,1-7 1,2 5-1,2-4 0,4-2 1,-1 0-1,1 0 0,-2-1 165,2 1 0,1 0 0,7-2 0,-2-2 0,-3-2 1,1 2-1,0-1 0,-2 1 101,-3-2 0,5-2 0,-6 4 0,-1-4 0,1 0 0,0-2 0,-2 2 0,-2 0-2,-3 3 0,1-3 0,0 2 0,0 0 0,0 0 0,0 0 0,-1 0 0,1 0 33,0 0 1,0-6 0,2 3-1,1-1 1,3-2 0,-2 0-1,0 0 1,0-2 174,1-2 1,9-2-1,-4 0 1,-1 0-1,-1 0 1,0 0-1,2 0 1,1 0-143,1 0 0,-2 0 1,4 0-1,-5 0 1,1 0-1,0-2 1,1-2-1,-1-2 80,-4 2 0,-2-4 0,-1 0 1,3-1-1,-2-3 0,-2 0 0,0 0 1,1-2 13,3-2 1,0-2-1,-4 2 1,2 3-1,3 1 1,3-2-1,4-2 1,1-2-265,3 0 1,0 0 0,-1 1 0,-1-1 0,-2 0 0,-3 0-1,3 0 1,0 0 66,-3 1 0,3-1 0,-8 0 1,0 0-1,-3 0 0,-1 0 0,-4 1 1,-2-3-34,-4-4 0,0 2 0,-6-6 0,2 3 0,-2 1 0,0 0 0,0-2 0,2-1 0,-3-5 0,-1 4 0,0 0 0,2 3 0,2 1 0,0-2 0,0-2 0,0-1 0,-2-1 0,0 6 0,0-6 0,2-1 0,-2-3 0,-2 0 0,-2 3 0,0 1 0,0-2 0,0-2 0,0-1 0,0 1 0,-2 2 0,-2 5 0,-4-1 0,-2 0-197,-4-4 0,4 7 0,-1 1 0,-1 2 0,0 0 0,0-2 0,-2 1 0,-2-1 92,-2 0 1,6 0 0,1 6-1,-3-1 1,-4-3 0,-4-2-1,-2 0 1,3 0-159,1 1 1,-6-1-1,-4 4 1,-1-2 0,-1-1-1,2 1 1,-1 2 0,-5 0-317,-6-4 0,5 4 0,-5-1 0,2 5 0,1 4 0,-5-2 0,1 0 0,-3 0-1123,1 2 1,5 8 0,-2-1 0,5 3 2030,1 2 0,0 15 1,1 5-1</inkml:trace>
  <inkml:trace contextRef="#ctx0" brushRef="#br2" timeOffset="16.62">19286 11309 22760,'6'-28'-2156,"0"4"0,0 2 1853,2-1 1,-6-3 0,4-4 0,-2 6 0,0 5 0,2 1 0,-2 0 0,-4 2-301,-6 4 0,2 4 1,-8 8-1,-2 0 3178,-2 0-1664,6 0 1,-2 0-1,10 2 1,6 4-639,4 6 0,-4 4 1,2 4-1,-4 3 1,-2 5-1,0 2 1,0 0-1,0 1-195,0 3 0,0-4 1,2-1-1,2 1 1,4 0-1,2-2 0,4-3 1,0-3-109,-2-2 1,3-2-1,-3 0 1,4 0 0,2-1-1,0-1 1,0-2 0,-1-2 94,1 2 0,2-4 0,2 2 0,0 2 0,-5-1 0,-3 1 0,0-2 0,4 0-17,6-2 1,-10 6 0,3-6 0,-1 2 0,0-2 0,4 0 0,2-3 0,1 1 276,-1-4 1,6-2 0,0-2-1,3 0 1,3 0 0,4 0 0,-3 0-1,-1-2-198,-4-4 1,-1-2 0,5-5 0,-2 3-1,-4 0 1,-3 2 0,-1-2 0,0 2-43,0 0 0,5-4 0,-5 6 1,0 0-1,2 0 0,1-2 1,3 0-1,0-1 244,1-1 0,1 4 1,0-6-1,-3-2 1,3-2-1,2-2 1,0 0-1,-3-1-18,-1-5 1,-2-4-1,3-8 1,-3 1-1,-2 1 1,-4 2-1,-3 3 1,-1-3-312,0-2 0,0 1 0,2 1 0,1 4 0,5 0 0,2 3 0,2-3 0,1 2 0,5 0 0,-2 0 0,11 5 0,1-5 0,-1-2 0,3-2 0,-1 1 0,-1 1 0,-3 2 0,-1-5 0,-8 3 0,-3-2 0,-3 2 0,0 3 0,-2 1 0,-1 0 0,-3 0 0,4 0 0,-2 9 0,-3 1 0,1 2 0,2-2 0,4-2 0,1-2 0,1 0 0,0 1 0,6-1 0,-1 0 0,1 0 0,-3 0 0,-1 0 0,-2 1 0,2-1 0,1-2 0,3 0 0,0 0 0,-1 4 0,-1 1 0,-2 1 0,-3 0 0,3 2 0,2 2 0,1-4 0,1 2 0,0 0 0,-1 0 0,1 2 0,-1 1 0,1-1 0,0 6 0,-1-4 0,1 2 0,-2 0 0,-3 2 0,-1 2 0,0 0 0,-2-4 0,5 4 0,-3-4 0,2 4 0,-1 2 0,-3 0 0,-2 0 0,-2 2 0,1 4 0,-5-4 0,6 6 0,-2-2 0,-1 2 0,1 0 0,0 0 0,2-2 0,1 2 0,-3-6 0,4 5 0,0-1 0,-1 0 0,3-2 0,0-2 0,-2 0 0,-3 4 0,5-4 0,-4 6 0,-1-2 0,3 0 0,-2-2 0,2 0 0,-3 0 0,1 2 0,4 6 0,-6-4 0,-1 0 0,1 2 0,2-3 0,0 3 0,1-2 0,1 0 0,-4 4 0,6-4 0,1 0 0,3 2 0,2 0 0,-1 2 0,1 0 0,0-1 0,5-5 0,1 6 0,-3 2 0,-1 2 0,-4 2 0,-3-2 0,-1 0 0,2 1 0,-7-3 0,-1 10 0,-4-4 0,-2-2 0,2 0 0,1-1 0,3 3-33,-2 4 0,-2-4 0,0 4 1,1-5-1,5-1 0,2 0 1,2 0-1,-1 0 15,1 0 1,0-7 0,5 1 0,1 0-1,-2 0 1,-5 0 0,-3 0 0,-2 0-164,0 0 1,-3-6-1,-7 4 1,-2-1-1,0 1 1,0 4 0,0 0-1,2 0-65,2-2 0,-5 0 0,1 6 0,4-3 0,4-1 0,4-2 0,-1 2 0,1 0 253,0-2 1,6 4 0,-5-6 0,1 2 0,2-3 0,-2 1 0,1-2 0,-1 2 11,0 0 1,4-4-1,-7 4 1,-1 0 0,0-2-1,0 2 1,3 0 0,1 2-45,0-3 0,0 5 1,-3-6-1,5 0 1,2 2-1,0-2 1,-1 0-1,1-4 227,0-2 1,-1 4-1,7 0 1,0-2 0,-3-2-1,-1-2 1,-4 0-1,0 0 40,-1 0 0,-5 0 1,2 0-1,-2 0 1,-1 2-1,3 2 0,-2 2 1,-2-2-227,-2-2 1,5 3 0,1 1-1,0-2 1,0-2 0,-1-2 0,1 0-1,0 0-4,0 0 0,7 0 0,-1 0 0,2 0 0,-1 0 0,-1-2 0,0-2 1,0-2-13,-1 3 0,-1-5 0,2 2 0,-6 2 0,-3 0 0,1 0 0,2-2 0,-2 2 0,-3 2 0,-1 2 0,2 0 0,2 0 0,2 0 0,-3 0 0,-1 0 0,-8 0 0,0 0 0,2 0 0,2 0-279,2 0 1,-7 0-1,-1 2-1699,-2 4 0,-2 4 0,-4 6 0,2-3 345,2-1 1,0-6-1,-4 4 1254,4-2 1,-4-2 0,6-6-1</inkml:trace>
  <inkml:trace contextRef="#ctx0" brushRef="#br2" timeOffset="17.62">27040 10845 27176,'-6'-20'-3277,"0"-4"0,-2 7 0,4-3 953,-2 6 2229,0 10 0,6 4 1,0 12-1,0 4 0,0 1 1,2 1-1,4 0 1,4 0-1,4 2 0,2 2 1,4 1 242,-1-1 1,1-2-1,0 0 1,2 2-1,2 1 1,-1-1-1,1 0 1,2 0-97,2 2 0,-7-1 0,3-3 0,-4 2 0,-2 2 1,0 0-1,-1-1 0,-1 1-55,-4-2 0,2 6 0,-8-1 0,-2 3 1,-2 0-1,-2 2 0,0 3 0,0 5 57,0 1 1,-8 7-1,-6-4 1,-8 1-1,-7 5 1,-5 3-1,-2 7 1,-1 3-675,-5 1 1,10 11 0,-1-4 0,5 7 0,8 5 0,6 6 0,8 2 0,8 2 588,10 2 0,0-45 1,4 0-1,7 3 0,-1 1 1</inkml:trace>
  <inkml:trace contextRef="#ctx0" brushRef="#br2" timeOffset="18.62">24170 8919 26558,'-20'-6'-1492,"-3"0"0,3-2 1,-4 4 1664,4-2-236,10-8 0,2 10 0,8-8 0,0-2 0,2-2 0,2-1 0,4 1 4302,2 4-4317,-6 4 0,4 16 0,-8 6 0,0 7 0,2 9 0,4 4 1,6 4-1,6 1 0,5 5 0,9 1 0,8 5 0,9 1 1,9 3-279,7-1 0,6-1 62,7-4 0,-11 3 1,2-5-1,-7-1 1,-11-3-1,-9-4 1,-11-3-1,-9 1 1,-6-2-1,-6-5 0,-2-3 1,-4-2-1,-2 0-8057,-2-3 7924,0-1 0,0-10 1,0-2-1</inkml:trace>
  <inkml:trace contextRef="#ctx0" brushRef="#br2" timeOffset="19.62">25061 9186 11829,'0'-38'0,"0"1"282,0 1 0,-2-2 1,-2 15-1,-4 3 1,-3 6-1,-9 10 736,-8 8 1,-6 12-1,-3 10 1,-5 1-1,-5 7 1,-7 4-1,-3 5 1,-5 3-911,-1 3 1,0-3 0,-5 2 0,3 1 0,0 3 0,1 3 0,5 5 0,5 3-2026,7 0 1945,3 7 1,9-7 0,-1 9-1</inkml:trace>
  <inkml:trace contextRef="#ctx0" brushRef="#br2" timeOffset="20.62">18520 9775 25806,'-24'0'-38,"-2"0"0,0-2-420,1-4 1,1 4 770,6-4 0,6 4 0,2 4 0,4 2 0,8 2 0,6 0 0,4 0-358,0 0 55,-8 7 0,10-3 1,-6 8-1,2 0 0,2 0 1,-1 0-1,1 0 0,2-1 1,2-1-1,2-2 0,2-2 1,3 0-1,7-2 0,4-4 3089,1-4-2929,1-2 1,2 0 0,3-2 0,7-6 0,3-10 0,3-10 0,-1-5-1,3-5 1,-1-4 0,1-5 0,-5-5 0,-1-1 0,-5-1 0,-3 1 0,-5-1-171,-1 1 0,6-5 0,-1 3 0,-1 3 0,-2 1 0,-3-1 0,3-3 0,1-1 0,3 3 0,0-11 0,-9 11 0,-1-3 0,-2 1 0,1 3 0,3 3 0,0 3 0,-5 2 0,3 1 0,-6 3 0,2-1 0,1-1 0,1 0 0,-2 1 0,-1-1 0,1-2 0,-4 5 0,4-7 0,-3 3 0,-3 1 0,-2 0 0,0-1 0,2-1 0,1 1 0,1 1 0,-6 6 0,0 1 0,0-1 0,-1 0 0,1 1 0,0-1 0,0 0 0,0-5 0,0-1 0,-1 2 0,1 3 0,0 1 0,0 2 0,2 3 0,3 1 0,-1 0 0,6-3 0,0 3 0,1 4 0,7 2 0,6-2 0,3 1 0,5-1 0,3 0 0,7 4 0,5-1 0,4-1 0,1 2 0,-3 2 0,-6 4 0,-5 0 0,-1 1 0,-11-1 0,-1 2 0,1 4 0,-4 2 0,-3 4 0,-1 2 0,-1 2 0,7 0 0,2 2 0,-1 2 0,1 4 0,-3 0 0,1 2 0,1 0 0,3 4 0,-4-4 0,3-1 0,1 1 0,-1 0 0,3 2 0,-1-2 0,1-4 0,1-4 0,9-2 0,5 0 0,3 0 0,3-2 0,-2-2 0,3-4 0,-3-2 0,-2-4 0,3-2 0,-11-1 0,-4-1 0,-5 0 0,-2 0 0,-1 0 0,3 2 0,-3 5 0,-1-5 0,-9 4 0,3-4 0,2-2 0,1 0 0,-1 0 0,-1 3 0,3 3 0,-2-4 0,7 4 0,1-4 0,-1-2 0,-1 0 0,-1 1 0,1-3 0,3-4 0,9 4 0,1-6 0,-1 3 0,-1-3 0,1 0 0,3-2 0,0 1 0,1-5 0,-3 4 0,-5 0 0,-1 1 0,1-1 0,-3-2 0,-3 0 0,-7 3 0,-3 1 0,-2-4 0,-1 4 0,-1 1 0,-4-3 0,-7 2 0,-3 0 0,-2 5-1101,0 1 0,-6-2 0,-2 2 0,-5 8 0,-6 8 874,-9 12 0,-14 14 1,-4 6-1</inkml:trace>
  <inkml:trace contextRef="#ctx0" brushRef="#br2" timeOffset="21.62">24847 5476 29640,'-17'-6'-2612,"-1"-2"1199,0-2 1637,0-2 0,10-4 1,10 5-1,12 5 1,10 4-1,6 2 0,7 2 1,9 2-1,5 4 1,7 1-1,3 3 1,6 0-1,1 0 0,1 0 100,0-2-338,3 6 1,3-12 0,-4 6 0,-9 0-1,-11-3 1,-9 3 0,-7 0 0,-5 4-1,-8 2 1,-10 4 0,-12 4 0,-12 7-1,-10 9 1,-8 10 0,-1 5-1589,1 4 1274,-4 9 1,7-11 0,-9 9 0,0-1 0,3 1 0,3-5 0,6-4 0,4-5 0,2-1 0,3-1 0,3-2 0,6-7-1,6-3-273,6-2 1,12-1-1,9 1 1</inkml:trace>
  <inkml:trace contextRef="#ctx0" brushRef="#br2" timeOffset="22.62">21568 5476 29534,'2'-28'-2263,"4"4"1,-2 7 0,7 3-1,1 2 2648,-2-2 1,6 6 0,-4 2 0,4 2 0,2 0 0,-1-2 0,1 2-105,0 2 1,-2 4-1,-4 4 1,-4 6-1,-2 4 1,2 2-1,0 0-509,-1-1 1,5 3 0,-4 4 0,0 6 0,2 3 0,0 3 0,6 0 0,4 0 112,3-1 1,9 1 0,-2 0-1,4-1 1,1-1 0,1-4 0,-1-9-1,3-5 327,4-4 0,-5-10 1,5-2-1,-6-10 0,-5-8 1,-3-3-1,0-5 0,-3 0-520,1 0 0,-8 1 0,-6 3 0,2-2 0,2 0 0,1 0 0,-1 1-569,-4 1 1,-4 8-1,-6 4 1,2 4-1,2 8 1,-2 8 881,-2 6 1,4 10-1,0 3 1,-2 5-1,-2 4 1,-2 3-1,0 7 1,0 3-35,0 3 0,0-1 0,-2 3 1,-4 1-1,-6 3 0,-6-5 0,-4-3 1,-3-7 407,-3-1 1,-2-2-1,-6-7 1,-1-1-1,-5-4 1,-5-6-1,-5-5 1,-3-1 256,-5 0 1,5 0-1,-5-2 1,5-4-1,4-6 1,3-4 0,8-2-1,9 0-940,7 0 1,12-14 0,6-6-1,4-6 1,6-8 0,8-5-1,14-9 1,11-3-506,11-3 0,13-1 0,9-1 0,7 1 0,2 3 0,2 3 0,0 3 960,5 4 0,-39 20 1,1-1-1,1 0 0,1 0 1</inkml:trace>
  <inkml:trace contextRef="#ctx0" brushRef="#br2" timeOffset="23.62">23350 5191 27938,'-8'-18'-266,"-4"0"0,-3 0 0,-3 2 0,0 4 0,0 4 0,0 2 0,0 1 0,1 1 0,1 4 1,4 5-1,6 7-189,4 4 480,2 2 1,4 2 0,8 2 0,14 1 0,13 1 0,15 0 0,9 0 0,8-4 0,5-4 0,1-5 0,-2 3 0,-4 0 0,-3 0 0,-7-4 0,-3 0-135,-7 0 0,-11-4 1,-5 6-1,-11 1 1,-10 5-1,-10 6 1,-10 6-1,-12 5-141,-10 7 0,-7 4 1,-7 7-1,-5 1 1,-5-1-1,-3 3 1,-3 1-1,-1 1 211,1-7 1,3 1 0,3-11 0,3-1 0,5-4 0,7-7 0,9-7 0,6-6 121,4-4 0,8 0 0,6 4 1,8-4-1,10-5 0,8-1 0,10 2-207,7 2 1,7-6 0,7 2 0,1-2 0,1 0 0,5 2 0,3 0 0,2 0 311,1 0 0,-9 8 0,5-4 0</inkml:trace>
  <inkml:trace contextRef="#ctx0" brushRef="#br1" timeOffset="24.62">27664 4138 28416,'-6'-18'-4916,"0"1"1,2-1 436,2 0 4371,2 8 1,2-4-1,4 8 1,6 0 0,4 0-1,-1-2 1,-5-2 0,-10-1-1,-10-1 1,-5 2 0,-5 0-1,-2 2 1,-2-2 3137,2 0 0,3 6-2735,1-2 1,0 4 0,-2 2 0,-2 0 0,-3 0 0,-1 0 0,-2 0-1,2 0 1,-1 0 0,-1 0 0,-4 2 0,-1 2 0,-3 4 0,0 2 3003,1 4-3169,-1 2 1,-8 2-1,-1-1 1,-1 1 0,5 2-1,1 2 1,0 4-1,-3 1 1,-1 5 0,1 4-1,3 3 1,1 5-1,-1 2 1,-4 5 0,1 5-249,-1 3 0,3 6 0,5-3 0,0-1 0,3 5 0,3-1 0,6 2 0,4-5 163,3-5 0,7-3 0,2 1 0,2 3 0,0-1 0,2-3 0,2-5 1,2 1 25,0 1 0,0 3 0,0-1 1,2 1-1,2 0 0,4-1 1,2 1-1,4 1-67,1 4 1,3-9-1,0 4 1,0-5-1,0-1 1,0-3-1,-1-1 1,1-5-21,0-1 1,6-8 0,2-2-1,3-3 1,7-3 0,5-4 0,7-4-1,7-4 144,9-2 0,5-2 1,2-6-1,-1 0 0,-5 0 1,-5 0-1,-3-2 0,2-4 48,7-6 0,-3-10 0,2-2 0,3 0 0,1 1 0,4-3 0,1-2 1,-3-4-208,-8-1 0,1-3 0,-5-2 0,1-3 0,-1-7 0,0-3 0,-1-3 0,-1 1 5,3-1 0,-9-1 0,5-3 0,-5-1 0,-5 1 0,-3 3 0,-1-1 0,-5-1-17,-5-3 1,0-5 0,-8 4 0,-5-1 0,-3-1 0,-6-3-1,-2-3 1,-4-2 32,-2 1 1,-4 5 0,-4-3 0,-6 5 0,-6 2 0,-3 3 0,-3 5 0,0 3-11,-2 2 1,-3 7-1,-11-5 1,-4 3-1,-1 5 1,-7 4-1,-3 5 1,-6-1-1,-3 2 1,9-2 0,-1 11-1,9 5 1,3 2 0,5 4 0,1 0-1,4 4-382,5 2 0,-3 4 1,6 2-1,0 4 1,1 2-1,1 4 1,0 2-1,0 3-1655,3 5 1,-5-2 0,2 6 1888,2-3 1,2 7 0,3-4-1</inkml:trace>
  <inkml:trace contextRef="#ctx0" brushRef="#br1" timeOffset="25.62">27200 4798 26571,'0'-18'-2341,"0"1"1,-2 5-1,-2 0 1,-2-2 2156,2-2 0,2 4 0,2 0 0,0-2 0,0 2 69,0 6 0,0 16 1,0 20-1,2 4 0,2 2 1,2-1-1,-2 1-223,-2 0 430,-2 7 0,0 1 0,0 5 1,0-1-1,0-1 0,-2 1 1,-4 0-1,-4-1 0,-1 1 1,-1-5-1,-2-3 0,-2-8 1,-2-7-1,0-9 0,1-8 217,-1-6 0,6-4 0,2-6 1,2-12-1,4-11 0,2-13 1,4-7-1,8-9-557,14-1 0,5-15 1,23 5-1,9-2 1,-24 36-1,2 2 1,3 1-1,3 1 1,2 1-1,1 3 1,1 0-1,1 2-522,-1 3 1,1 2-1,-1 5 1,-1 3-1,39-8 1,-4 8 0,-8 8 1262,-7 4 1,1 18-1,-6 4 1</inkml:trace>
  <inkml:trace contextRef="#ctx0" brushRef="#br1" timeOffset="26.62">30676 4941 27121,'2'-12'-1122,"2"0"1,4 0 0,0 0-1,0 0 1,-2 1 1259,2 1 1,-6-6 0,4 4 22,-4-4 0,3 4 0,1 0 0,-2-2 0,-2-1 0,-4-1 0,-4 6 0,-5 10 1,-7 10 1093,-6 6 0,2 3 0,-6 5-1149,3 6 0,-7 9 0,4 5 0,-1 4 1,-1 5-1,-2 7 0,-1 3 0,-5 6 0,-4 7 1,-5 7-1,-5 2 0,-1 0 0,-1-3 584,1-3 0,-7 0-668,1-2 0,0-11 0,7-1 0,5-7 0,7-7 0,8-3 0,11-8 0,7-9 0,10-7 0,8-6 0,8-6 0,5-6-2447,7-4 2565,-4-2 1,20-8-1,-3-4 1,7-2-1,5 0 1,1 2-1,-1 0 1,-3 0-1,1 3 1,1 1 0,3 4-1,-1 2 1,1 2-1,1 0 1,3 0 1621,5 0-1750,3 8 0,2-1 0,1 9 0,-1 0 0,1 4 0,-1 0 0,0 0 0,-3-3 0,-7 1 0,-7-2 0,-5-2 0,-3-2 0,-5 0 0,-5 0-388,-6 0 1,-12-6 0,-8 5 0,-10 1-1,-12 0 1,-10 0 0,-5 4 735,-3 6 1,-6 4-1,3 5 1,3-1-1,4 2 1,3 1-1,1 5 1,4 2-569,4 1 0,3 7 0,-1-7 0,2 1 0,2 2 0,2 1 0,-2 3 0,-2-3 326,-1-1 1,-1 4 0,-2-5 0,-2 3 0,-3 3-1,-1 3 1,0-1 0,4-1-519,2-2 1,5-3-1,3 5 1,4-5-1,2-1 1,-2-5 0,0-1-1,-2-4-489,0-4 0,-2 1 1,-6-7-1,-1-2 1,-5 0-1,-6-3 1,-3 1-1,-1-4 855,4 0 1,-2-8 0,7-2-1,-1-4 5203,0-2-4099,10 0 1,8 2-1583,8 4 0,0-2 0,-2 6-1330,-3-2 523,3 5 1,-6-3-180,8 8 1345,0-8 1,-8 6 0,-2-6-1</inkml:trace>
  <inkml:trace contextRef="#ctx0" brushRef="#br1" timeOffset="27.62">29874 7652 28368,'0'-24'-519,"0"1"1,6-7-1,2 6 1,2 2 0,4 2-1,-1 3 1,1-1-1,-4 0 1,-2 0 0,-2 2-1,0 2 1457,0 2 0,8 8 0,-4 1 1,2 6-1,0 11 0,1 8 1,3 10-1194,2 8 1,0 5 0,0 11 0,1 3 0,3 6 0,4 5 0,2 1 0,5 1-18,7-1 1,6-8 0,9-5 0,6-11 0,13-11-1,13-12 1,10-12 0,4-12 132,-50-4 1,-1-2 0,45-20 0,-45 10-1,-1-2 1,0-1 0,-1-1 0,43-20 419,-6 2 0,2-5 0,-5-3 0</inkml:trace>
  <inkml:trace contextRef="#ctx0" brushRef="#br1" timeOffset="28.62">28412 3639 26256,'-12'-6'-3255,"1"0"0,5-6-1770,-6 6 5240,8 0 0,-12 0 0,4 0 0,-2 0 0,0 0 1,2-2-1,-1 0 0,-3-1 465,-2-1 1,6 6-597,0-2 1,0 4 0,-4 0 0,3-2 0,1-2-1,-2 2 1,-2 0 0,-2 0 0,0-2 0,1 2-1,-1 2 756,0 2 0,-6-2-778,0-4 1,1 4-1,5-4 1,0 4 0,0 2-1,0 0 1,0 0-1,1 0 1,-3 0 0,-2 0-1,-2 0 1,2 0-1,3 0 1,1 0 59,0 0-9,-8 0 1,4 0 0,-5 0-1,-1 2 1,0 2 0,-3 2-1,-1-2 1,0 0 0,3 0-1,-3 2 1,0 0 0,0 0-1,3 2 1,-3 0 0,0 2 2611,3 0-2632,-5-7 0,6 13 0,-5-4 0,1 4 0,2 2 0,1-2 0,-1 0 0,0-1 1,-2 5-1,-1 0 0,-1 0 0,2-2 0,3 0 0,-1-1 0,0 1 84,1 0 0,5 0 0,-4 0 1,2 0-1,3-1 0,-1 1 0,0-2 1,2-2-84,2-2 1,-3 0-1,-1 6 1,0 0-1,0-1 1,1 1-1,1-2 1,2-2-86,2-2 1,0 4-1,1 3 1,-1-3 0,0 0-1,0 2 1,0 4-1,0 2-60,1-3 0,-3 5 0,-2 0 1,0 2-1,2 3 0,3 1 1,-3 0-1,0-2-67,0 1 0,2 1 0,1 2 1,1-3-1,2 3 0,2-2 1,-2 1-1,0-1-22,2-2 0,-4 2 0,7-7 1,-3 1-1,0 0 0,0-4 0,0 0 1,2-1-88,2 3 0,0 0 0,4-6 0,-2 0 0,2 1 0,2 5 0,2 4 0,0 0-44,0-5 0,0 5 0,0 2 0,0 2 0,-2-1 0,-2-1 0,-1 2 1,-1 1 45,-2 3 0,6 0 0,-4-1 0,2 1 0,0 0 0,-2-1 0,2 1 0,2 0-57,2 0 0,0-7 0,0-1 1,2 0-1,2-1 0,2 3 0,0 0 1,0-2 41,0-3 1,2 7-1,-4-2 1,1 2-1,-1-1 1,-2-1-1,-2 0 1,0-1 113,0 1 0,-2 0 1,-2 4-1,-1-3 1,1-1-1,2 0 1,2 0-1,0-1-6,0 3 0,0-4 0,0-1 1,2-1-1,2-2 0,3 0 0,3 2 1,4-1 124,2 1 1,2-2 0,0-4-1,0 2 1,-1 1 0,1-1-1,0-2 1,0-2 104,0 0 0,0-1 0,-1-1 0,1-2 0,0-2 0,0 0 0,2 0 0,1 0 145,3 2 0,2-6 0,-4-1 0,3-1 1,3 2-1,4 0 0,0 0 0,-1-4 29,-1-2 1,0-2 0,5 0 0,1 0 0,-2 0 0,-3 0 0,-1 0 0,2 0 39,1 0 1,3 0 0,0 0 0,-1 0 0,1 0-1,0 0 1,-1 0 0,1 0 25,0 0 1,-1 0-1,1 0 1,0 0-1,1-2 1,3-4 0,-1-4-1,-3-2 18,-4 0 0,-3 1 0,7-7 0,0 0 0,-3 0 0,-1 0 0,-2 0 1,-1 1-14,-1-1 0,6 0 0,-4 0 0,1 0 0,1-2 0,-2-1 0,1-3 0,3 0-169,2-2 1,-1 6 0,1-3 0,-2 3 0,-3 0 0,-1-2 0,2-2 0,1 3-89,3 1 1,0 2-1,-1 0 1,1 0 0,0 0-1,-3 1 1,-1-1 0,-2 0-87,1 0 0,7 0 0,0 0 0,-5-1 0,1-3 0,0-2 0,1 0 0,1-1 0,0-5 0,-9 0 0,-3-4 0,-4-3 0,-2-3 0,0-4 0,-1-1 0,1-3 0,0 1 0,-6 7 0,0-3 0,0 1 0,0 2 0,-3 5 0,1 3 0,0 2-51,4 2 0,-6-5 0,0 3 0,-2-2 1,0 1-1,-2 1 0,-2-2 0,-2-2-217,0-1 0,0-1 0,0 0 0,0 1 1,0-1-1,0 0 0,0 1 0,0-1 6,0 0 0,0 7 1,0-1-1,-2 0 1,-2 2-1,-2 3 0,0 1 1,0 0-77,0 2 1,-6-3-1,6-1 1,0 0-1,0 0 1,-2 4-1,1 1 1,-1-1 9,4-2 1,0 0-1,0 6 1,-2 1-1,2-1 1,2 0-1,0 0 1,-2 0 15,-2 0 0,-6 7 1,4-1-1,0-2 1,-2-2-1,2-2 1,-1 0-1,-1 0 89,-4 1 0,4-1 0,-2 0 1,-2 0-1,-2 0 0,-2 0 0,1 1 153,-1-1 1,-2 2 0,-2 2 0,-2 2 0,1-2-1,-1-2 1,-2-1 0,0-1-90,1 0 0,1 0 0,6 0 1,0 2-1,0 2 0,3 3 1,1-1-1378,2 2 1,8-6 1637,-2 4 1,12 4 0,4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354"/>
    </inkml:context>
    <inkml:brush xml:id="br0">
      <inkml:brushProperty name="width" value="0.05292" units="cm"/>
      <inkml:brushProperty name="height" value="0.05292" units="cm"/>
      <inkml:brushProperty name="color" value="#FF0000"/>
    </inkml:brush>
  </inkml:definitions>
  <inkml:trace contextRef="#ctx0" brushRef="#br0">8894 10185 28746,'-35'0'-292,"1"0"1,2 0-1,5 0 1,1 0 0,2 0-1,0 0 1,1 0-1,1-2 1,2-2-1327,2-2 1408,0-8 0,3 4 0,1-8 0,4 1 0,0 1 0,0 4 0,-4 6 1,-2 4 801,-2 2 0,7 2-583,-1 4 0,8-2 0,-2 8 0,2 0 0,0 0 0,-2-1 1,2 3-1,2 2-326,2 2 439,0-8 1,2 4-1,2-6 1,4 0 0,2 0-1,4-3 1,1 1 0,3 0-1,2-2 1,4-2 0,6-2-1,5 0 1,7 0 1113,5 0-1267,5 0 0,7 0 0,3 0 1,3 0-1,6-2 0,9-2 0,5-4 1,6 1-1,2-3 0,2 2 0,0-2 1,0 2-1,-2-2 0,-4 2 0,-8-2-1209,-5 0 1160,-5 6 1,0-10 0,-3 8 0,-7 2 0,-9 2 0,-5 2 0,-3 0 0,-1 2 0,-5 4-1,-4 6 1,-7 6-264,-1 6 1,6 4 0,-5 7 0</inkml:trace>
  <inkml:trace contextRef="#ctx0" brushRef="#br0" timeOffset="1">23332 10595 28873,'-53'-8'-176,"7"4"0,5-8 0,5-1-495,6-3 1,7-2 0,11 0 0,4 0 0,2 0 0,0 1-1,4-1 1,6 0 0,10 0 370,8 0 1,3 2 0,5 2-1,-6 5 1,-4 1 0,-3 2 219,1-2 0,8-2 0,2-8 0</inkml:trace>
  <inkml:trace contextRef="#ctx0" brushRef="#br0" timeOffset="2">23279 10310 28975,'-16'-2'0,"2"-2"-1093,2-2 1,2-8-1,-3 4 1,3-2 0,2 0-1746,4-1 2896,2 5 0,4-6 0,2 6 0,4 0 0,2 0 0,3 4 0,3 0 0,2 0 0,0-2 0,2 2 0,1 2 0,5 2 0,2 0 2106,4 0-2093,1 0 1,5 0 0,4 0-1,5 0 1,7 0 0,5 0-1,8 0 1,9 0 0,11 0-1,12 0 1,-43 0 0,3 0-1,4 1 1,2 0 0,6 1-1,1 0 1,4 1 0,0 0-1,5-1 1,1 0 525,3-1 1,2 0-583,6-1 1,2 0 0,-26 0-1,1 0 1,1 0 0,3 0-1,1 0 1,0 0 0,2 0-1,0 0 1,1 0 0,0 0 0,1 0-1,-1 0 1,2 0 0,0 0-1,0 0 1,0 0 0,1 0-1,0 0 1,0 0 0,0 0-1,0 0 1,-1 0 0,0 0 0,0 0-1,-2 0 1,0 0 0,0 0-1,-3 0 1,-1 0 0,0 0-1,-1 0 1,0-1 0,-1 0-1,0 0 1,-1 0 0,0-1 0,1 0-1,0 0 1,0 0 0,1 1-1,-1-1 1,1 1-73,0 0 0,1 1 0,-1-1 0,28 1 0,-2 0 0,-5 0 1,0 0-1,-3 0 0,0 0 0,-3 0 0,-2 0 0,-1 0 0,-1 0 1,-4 1-1,-2 0 0,-3 1 0,-1 0-231,-5 1 1,-2 0-1,-4 1 1,-1 0-1,-5-2 1,-1 0 287,-5 0 0,-1 2 0,47 6 0,-8-2 0,-8 4 0,-5-1 0</inkml:trace>
  <inkml:trace contextRef="#ctx0" brushRef="#br0" timeOffset="3">3547 11897 29396,'-18'-12'-1843,"0"1"0,3 5 0,1-4 0,2 2-341,-2 4 2943,6 2 1,-2 2 0,4 0 2567,-6 0-1924,4 0 755,0 0-1830,8 0 1,-1 0-1172,-5 0 3183,4 0-1360,-6 0-354,0 0-626,6 0 0,-6 0 0,10 0 0,4 0 0,-2-2 0,8-2 0,1-2 0,3 0 0,2-2 0,0 6 0,0-4 0,-2 2 0,-3 0 0,-1-2 0,2 2 0,2 2 0,2 2 0,0 0 0,0 2 0,-1 4 0,1-4 0,0 4 0,0-4 0,0 0 0,0 4 0,-1-4 0,1 4 0,0-4 0,0-2 0,-2 2 0,-2 2 0,-3 2 0,1 0 0,6-6 0,0 0 0,0 0 0,2 0 0,1 0 0,3 0 0,0 0 0,-4 0 0,3 0 0,7 0 0,4 0 0,1 0 0,3 0 0,4 0 0,-3 0 0,9 0 0,1-2 0,3-2 0,1-4 0,1-2 0,1-2 0,5 2 0,-5-4 0,5 6 0,-5-1 0,-2-3 0,1 0 0,-1 2 0,1 0 0,-1 0 0,-7 4 0,-5-4 0,-3 2 0,-2 4 0,1 2 0,5 2 0,4 0 0,-1 0 0,7-6 0,-5 0 0,5 2 0,1 2 0,1 0 0,-1-1 0,-1-3 0,-5 2 0,5 2 0,-7 2 0,1-2 0,-5-2 0,-3-2 0,-2 2 0,-1 2 0,1 2 0,-1 0 0,1 0 0,0 0 0,-3-2 0,1-2 0,0-2 0,3 2 0,1 2 0,-2 2 0,-5 0 0,-1 0 0,2 0 0,1 0 0,1 0 0,-2 0 0,-2 0 0,-9 6 0,3 0 0,-4-2 0,-2-2 0,0 0 0,-1 2 0,1 2 0,-6 0 0,0-6 0,2 2 0,2 4 0,1-4 0,1 5 0,0-1 0,0 0 0,0-2 0,0-2 0,-1-2 0,1 0 0,0 2 0,0 2 0,2 2 0,1-2 0,3-2 0,-2-2 0,6 0 0,-1 0 0,3 0 0,0 0 0,2 0 0,1 0 0,3 0 0,0 0 0,-1 0 0,1 0 0,1 0 0,3 0 0,2 0 0,-3-2 0,-1-2 0,-2-2 0,5-2 0,3 4 0,-1-2 0,1 2 0,-3 0 0,1 1 0,2-3 0,1 2 0,1-4 0,3 2 0,-3 2 0,-3 0 0,-1 0 0,0-2 0,1 2 0,3 2 0,-7 2 0,3 0 0,-3-2 0,3-2 0,4-2 0,1 2 0,1 2 0,1 2 0,-1 0 0,1 0 0,3 0 0,-3 0 0,1 0 0,-3 0 0,-1 0 0,-3 0 0,5 0 0,-6 0 0,-3 0 0,-1 0 0,-1 0 0,5 0 0,4-2 0,-1-4 0,1 4 0,-7-4 0,5 4 0,1 2 0,3 0 0,-1 0 0,-1 0 0,-2 0 0,3 0 0,-3 0 0,-1-2 0,1-2 0,-3-2 0,3 2 0,4 2 0,3 2 0,2 0 0,1 0 0,-1 0 0,1 0 0,-1 0 0,1-2 0,-1-2 0,1-1 0,-1-1 0,3 6 0,1 0 0,5 0 0,-1 0 0,0 0 0,-1 0 0,1 0 0,-3 0 0,5 0 0,-2 0 0,-5 0 0,-5 0 0,-3 0 0,1 0 0,3 0 0,-5 0 0,1 0 0,-1 0 0,1 0 0,0 0 0,1 0 0,3 0 0,1 0 0,-5 0 0,-1 0 0,3 0 0,-1 0 0,-1 0 0,-7 0 0,-3 0 0,-3 0 0,3 0 0,2 0 0,1 0 0,1 0 0,-1 0 0,1 0 0,0 0 0,1 0 0,1 0 0,5 0 0,-3 0 0,-1 0 0,1 0 0,2 0 0,-3 0 0,-3 0 0,1 0 0,-1 0 0,1 0 0,3 0 0,3 0 0,1 0 0,-1 0 0,-3 0 0,7-2 0,-1-2 0,3-2 0,-1 2 0,-7 2 0,-1 2 0,0 0 0,3 0 0,-5 0 0,-3 0 0,-1 0 0,-1 0 0,7 0 0,2 0 0,3 0 0,-1 0 0,-1 0 0,5 0 0,-1 0 0,0 0 0,1 0 0,-1 0 0,1 0 0,-1 0 0,1 0 0,-1 0 0,1 0 0,-1 0 0,1 0 0,1 0 0,5 0 0,5 0 0,-4 0 0,1 2 0,-3 2 0,1 2 0,-1-2 0,0-2 0,1-2 0,-3 0 0,1 0 0,1 2 0,6 2 0,5 1 0,1-1 0,0-2 0,1-2 0,-1 0 0,0 0 0,-1 0 0,-3 0 0,-4 0 0,1 0 0,-1 0 0,4 0 0,3 0 0,1 0 0,-2 0 0,-1 0 0,-3 0 0,0 2 0,-1 2 0,-3 2 0,1-2 0,-5-2 0,6 0 0,1 2 0,-1 2 0,2 0 0,1 0 0,-3 0 0,-1-2 0,-3 0 0,-6 0 0,-1 2 0,-3-2 0,-1-2 0,2 0 0,3 2 0,6 2 0,-3 0 0,5-4 0,-1 2 0,-1 2 0,1-3 0,-1-1 0,0 0 0,-1 4 0,-3-4 0,-1 4 0,1-4 0,3-2 0,3 2 0,2 2 0,5 2 0,1-2 0,4-2 0,1-2 0,-1 0 0,-6 0 0,-1 0 0,-5 0 0,2 0 0,1 0 0,-1 0 0,2 0 0,-5 0 0,-5 0 0,-1 2 0,-1 2 0,-1 2 0,-5-2 0,-5-2 0,-10 0 0,-5 2 0,-1 2 0,-6 0-1708,-6 2 0,-8-4 0,-12 6 1442,-6-2 1,-4-3 0,-2-5 0</inkml:trace>
  <inkml:trace contextRef="#ctx0" brushRef="#br0" timeOffset="4">26327 13075 29371,'12'-8'-2330,"0"-4"1,-6-2 0,3 0-2204,-1 2 4335,6 8 1,-12-6 0,2 6-1,-8-2 463,-8 2 0,2 2 106,-1 2 1,5 0 0,-6 0 0,-2 0 0,-2 0 0,-2 0-1,0 2 1644,1 4-1378,7-4 0,0 6 0,4-8 88,-6 0-669,4 8 0,0-4 0,8 8 0,0 2 39,0 2 0,0-4 0,2-2 0,2-1 0,4-1 0,2 0 89,4-4 1,-4-2 0,0 0 0,-1 2-1,1 2 1,4-2-51,2-2 1,-4 4 0,0 0 0,2-2-1,2-2 1,1 0-123,1 4 1,-6-4-1,0 4 1,2-4-1,2-2 1,1 0-1,1 2 1,0 2-18,0 2 0,6 0 1,-1-6-1,-1 0 1,-2 0-1,-2 2 1,2 2-1,1 1 34,3-1 1,6-2-1,-4 0 1,-1 2-1,3 2 1,0-2 0,4-2-1,1-2 43,3 0 1,-2 0 0,-3 0 0,-1 0 0,2 0 0,-1 0 0,1 0 0,-2 0 182,1 0 1,1-6 0,0 0 0,-4 2 0,-1 0 0,-1 0 0,2-1-1,-3 1 6,1 2 0,4 2 1,-4 0-1,-1 0 0,3 0 1,-2 2-1,2 2 1,-3 1-318,1-1 1,6 4 0,-4-2 0,1-2 0,1 0 0,2 0 0,1 2 0,3-2 71,0-2 0,-1 0 0,1 2 0,2 2 0,1-2 1,3-2-1,-1-2 0,3 2-37,3 4 0,5-4 0,1 4 1,3-4-1,3 0 0,5 2 0,1 2 1,0-2-41,3-2 1,1-2 0,4-2 0,3-2-1,1-2 1,-2 0 0,-2 0 0,-1-2-491,-1-2 0,-8 6 0,-3-2 0,-7 4 0,-7 2 574,-11 0 1,9 0 0,-6 0 0</inkml:trace>
  <inkml:trace contextRef="#ctx0" brushRef="#br0" timeOffset="5">17058 14466 28204,'-8'-10'-4780,"6"-12"1,-6 4 4192,0-1 735,6-1 0,-6 2 1,6 0-1,-3 2 0,-7 4 1,-2 8 2550,2 8-2619,4-2 0,10 14 0,4-6 0,6 0 0,4-4 0,1-4 3387,1-2-3367,0 0 0,0 0 1,0 0-1,0 0 0,-1 0 1,1 0-1,2 0 0,2 0 1,4 0-1,1 2 0,5 2 1,2 2-1,3-2 1,5 0-65,5 2 202,-3-4 0,5 8 1,-5-7-1,2 5 0,1 0 1,1 2-1,-3-2 0,3 0 1,1-2-1,7 0 0,1 0 1,3-2-1,1-2 0,2-2 1,5-2 30,1-4 1,2 2-1,-1-8 1,-3 0 0,-4 0-1,1 0 1,-1-1 0,4-3-270,3-2 0,-7 2 0,-1 2 0,-3 4 0,0 0 0,-3 2 0,-7 0 0,-7 4 0,-4 3 0,-3 1 0,1 0 0,-3 0 0,-1 0 0,-2 0 0,0 1 0,-1 3 0,1 2 0,0 6 0,3-6 0,-1 0 0,-2 0 0,1 0 0,3-2 0,0-2 0,-4-2 0,3 0 0,-3 0 0,4 0 0,1 0 0,1 0 0,0-2 0,-3-2 0,-3-2 0,4 0 0,-3 6 0,7 0 0,3 0 0,-1 0 0,-2 0 0,-3 0 0,1 0 0,0 0 0,-1 0 0,1 0 0,0 0 0,1 0 0,5 0 0,3 0 0,1 0 0,-1 0 0,-5 0 0,2 0 0,-1 0 0,1 0 0,-1 0 0,-1 0 0,-2 0 0,3 0 0,3 0 0,-1 0 0,1 2 0,-2 2 0,1 2 0,3 0 0,-1 2 0,7-4 0,-5 6 0,3 0 0,-1-2 0,-3 2 0,-1-3 0,1 1 0,3-4 0,1-2 0,-1 0 0,1 2 0,3 2 0,5-2 0,-1-2 0,-1-2 0,-3 0 0,1 0 0,-1-2 0,-1-2 0,-5-2 0,-5 2 0,-7 2 0,-3 2 0,-2 0 0,0-6 0,5 0 0,1 3 0,2-1 0,1 0 0,3-2 0,-1 2 0,3 2 0,-6 0 0,5-2 0,1-2 0,3 2 0,3 2 0,-3 2 0,-3 0 0,-1 0 0,-3 0 0,8 0 0,-1 0 0,1 0 0,-3 0 0,1 0 0,-1 0 0,5 0 0,-1 2 0,-1 2 0,-5 2 0,-1-2 0,0-2 0,-3-2 0,-1 0 0,-3 0 0,-1 0 0,-2 0 0,-2 0 0,1 0 0,3 0 0,0 0 0,-1 0 0,3 0 0,-4-2 0,11-2 0,-1-2 0,1 2 0,1 2 0,1 2 0,-1 0 0,0 0 0,3 0 0,-5 0 0,-3 0 0,-1 0 0,-2 2 0,1 2 0,3 2 0,1-2 0,-5 0 0,-6 0 0,1 2 0,3 0 0,2-1 0,-3 1 0,-1-2 0,-2-2 0,0 4 0,5 0 0,1-2 0,-1-2 0,-1-2 0,0 2 0,-1 2 0,5 2 0,2 0 0,-5-6 0,1 0 0,2 0 0,1 0 0,5 0 0,-1 0 0,1 0 0,0 0 0,-5 0 0,5 0 0,1 0 0,3 0 0,-1 2 0,-1 2 0,-3 2 0,-1 0 0,-4-4 0,1 2 0,1 2 0,-4 0 0,-7 0 0,-3 0 0,-4-2 0,4 0 0,-3-1 0,-1 3 0,-2-2 0,-2-2 0,0-2 0,-1 2 0,1 4 0,0-4 0,0 4 0,0-2 0,-1 0 0,1 4 0,2 0 0,2 0 0,2-4 0,5 4 0,-3 0 0,2 0 0,4 2 0,3-2 0,5-1 0,1-3 0,-1-2 0,6-2 0,-1 0 0,3 0 0,-1 0 0,1 0 0,1 0 0,3 0 0,3 0 0,3-2 0,-3-2 0,2-3 0,5-1 0,1-2 0,3 2 0,-3 0-624,-4 4 1,-3-4 0,-5 2 0,-3 2 0,-7 2 0,-3 2 0,-4 2 0,-5 4-856,-5 6 1,-6 10 947,-6 1 1,-4 17 0,-8-2-1</inkml:trace>
  <inkml:trace contextRef="#ctx0" brushRef="#br0" timeOffset="6">10766 15929 29354,'0'-18'-4916,"0"0"1,0 0 3596,0 0 0,0 6 0,-2 2 0,-4 2 0,-6 4 0,-4 2 2809,-1 2 0,5 0 0,0 0 97,-2 0 1,4 0-1110,-2 0 0,6 0 0,-4 2 0,0 4-313,0 6 1,5 2 0,-7 0 0,-2-2 0,-2 2 26,-2 2 1,6-4 0,0-1 0,-1 1 0,-3 0-136,-2 0 1,0-2-1,0 4 1,0-4-1,1-2 1176,-1-4 1,6 4 0,0-2 1045,-2-2-2084,6-2 0,2-2 1,12 0-1,6 0 0,4 0 1,2 0-1,0 0 3,-1 0 1,1 0 0,0 0-1,0 0 1,0 0 0,1 0 0,3 0-1,2 0-148,-2 0 1,4-2 0,-1-2-1,1-2 1,2 2 0,0 2 0,1 2-1,1 0-28,0 0 1,-1 0-1,7 0 1,2-2-1,1-2 1,5-2-1,-1 2 1,3 2-23,-1 2 0,-5 0 0,4 0 0,-3-2 0,3-2 0,-1-2 0,1 2 0,-6 2 0,-7 2 0,5-6 0,-2 0 0,5 2 0,1 2 0,-1 2 0,1 0 0,2 0 0,-3 0 0,7 0 0,1 0 0,3 0 0,-1 0 0,-1 0 0,1 0 0,3 0 0,1 0 0,-5 0 0,-3-2 0,1-2 0,0-2 0,1 2 0,-1 0 0,-5 0 0,-3-2 0,-3 1 0,1 5 0,0 0 0,-3 0 0,-1 0 0,-2 0 0,2 0 0,1 0 0,9 0 0,-1 0 0,-1 0 0,0 0 0,1 0 0,7 0 0,3 0 0,3 0 0,-1 0 0,1 0 0,-1 0 0,3-2 0,-1-2 0,0-4 0,-5 0 0,-4 0 0,-5 0 0,-5 4 0,-3-2 0,-1 2 0,-2 2 0,0 2 0,-3 0 0,-3 0 0,4 2 0,0 2 0,1 2 0,-1-2 0,0-2 0,-1-2 0,3 0 0,-2 0 0,4 0 0,-7 0 0,1 0 0,2 0 0,-3 0 0,1 0 0,-4 0 0,-2 0 0,-2 0 0,1 0 0,3-2 0,2-2 0,-2-2 0,-2 2 0,-3 2 0,1 2 0,0 0 0,0 0-239,0 0 1,-8 2 0,-4 4-5665,-4 6 5279,-10-4 1,6 8 0,-6-6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370"/>
    </inkml:context>
    <inkml:brush xml:id="br0">
      <inkml:brushProperty name="width" value="0.05292" units="cm"/>
      <inkml:brushProperty name="height" value="0.05292" units="cm"/>
      <inkml:brushProperty name="color" value="#FF0000"/>
    </inkml:brush>
  </inkml:definitions>
  <inkml:trace contextRef="#ctx0" brushRef="#br0">20034 13735 24037,'13'0'16,"28"0"36,3 0 1,1 0-1,1 0 0,-4 0 0,-5 2 603,-1 3 1,7-3 0,3 6 0</inkml:trace>
  <inkml:trace contextRef="#ctx0" brushRef="#br0" timeOffset="1">6702 17106 20462,'10'0'-8,"0"0"7,-4 0 1,-4 0 243,6 0 0,-6 0 1,2-2 428,2-4 1,-2 4-760,-10-4 1,2 4 0,-8 0 0,-2-2 513,-2-2 0,4-2-588,0 2 0,8 2 1,-2-8-1,4-2 1,2-1-1,0-3-150,0 0 1,0 6 367,0 0 1,6 6 0,2-6 0,0-2 0,2 1 658,0 1-912,-6 4 1,6 10 0,-6 4 0,2 6 0,0 3 0,0 3 9,0 0 1,1 0 0,-3 0 0,2 0-1,0-1 1,0 1-8,0 0 1,2-2-1,-4-2 1,4-4-1,0 0 1,2-2 171,0-1 0,-4-1 0,6-6 0,1 0 0,3 0 0,2 0 0,0 0 0,0-2 322,0-3 0,-7 3 1,-1-6-1,0 2 0,0 0 128,4 2 1,-4 2-1,2 2 1,0 2 0,0 2-1,-1 2-195,3-2 1,2 4 0,2-1 0,0 1-1,2 0 1,1-4 0,5-2 0,0-2-72,0 0 1,5 0 0,-1 0 0,4-2 0,-1-2 0,-1-4 0,-4 0 0,-2-1 85,-5-1 1,-1 4 0,-2-4 0,-2 0 24,-4 0 0,-2 6 0,-4-2 0,3 6 0,3 4-153,0 2 0,-6 2 0,6-4 0,0 4 0,0 0-731,0 0 1,-8 6 0,4-3-1123,-1 5 1,-5 2 949,4 0 1,-2 0 0,2-2 0,6-4 949,4-7 1,10-3 0,5-2 0,9-2 0,8-3 0,3-7 0,3-4 0,-1-2-91,1 0 1,-3 6 0,-5 0 0,-11 0 0,-7 1-1,-4 1-1320,-1 2 0,-9 4 1,-12 10 947,-6 6 1,-9 3 0,3 3-1</inkml:trace>
  <inkml:trace contextRef="#ctx0" brushRef="#br0" timeOffset="2">4795 5226 27210,'0'-18'-9831,"6"1"8786,0-1 0,0 6 1,-6 0-1,0-2-844,0-2 1473,0 6 1,-2 2 0,-2 10 1161,-2 4 0,0-2-713,6 8 1,6-6-1,2 6 1,2 2-1,1 2 1,1 0 0,0-3-1,0-1 1,0 0-1,-2 0 1,0 0 0,-2 2 116,0 2-213,6-6 1,-11 6 0,9-5 0,2 5 0,2 2 0,2-2 0,0-2 0,2-2 0,1 2 0,3-1 0,0 1 0,0-4 0,1-2 0,3-4 0,4-2 443,1-2 1,3 0-1,0 0 1,-1 0 0,1 0-1,0-2 1,-1-2 0,1-2-149,0 2 0,5-4 0,1 2 0,-1 2 0,1 0 0,2 1 0,-1-5 0,3 0 45,-1 0 0,1 0 0,3 2 0,-1-4 0,1-2 0,3 0 0,1 0 0,-1 0-11,-5 1 0,5 1 0,-5-2 0,5 4 0,-1 2 0,-3 0 0,-7 2-17,-3 2 0,-2 2 0,-1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385"/>
    </inkml:context>
    <inkml:brush xml:id="br0">
      <inkml:brushProperty name="width" value="0.05292" units="cm"/>
      <inkml:brushProperty name="height" value="0.05292" units="cm"/>
      <inkml:brushProperty name="color" value="#FF0000"/>
    </inkml:brush>
  </inkml:definitions>
  <inkml:trace contextRef="#ctx0" brushRef="#br0">5490 14573 28823,'12'0'-1684,"0"0"0,-6 0 1798,6 0 0,-7 0 0,7 0 0,0-2 0,0-2-512,0-2 0,-6-6 0,4 4 0,-2-2-231,-4-4 0,-2 4 0,-2-1 0,2-1 559,4 2 0,-4-6-1234,4 4 1133,-4 4-543,-2 0 1,-2 8 2238,-4 0-1211,4 0 1,-6 2 0,10 2-52,4 2 0,-2 6 0,8-6 0,1-2 1,3-2-1,2 0 0,2 2 238,4 2 1,3 0-1,9-6 1,0 0-1,-1 0 1,3 0 0,2 0-1,3 0-90,3 0 1,-7 0 0,5 0 0,-3 0 0,3 0 0,0 0 0,-1 0 0,-1 0-128,1 0 0,-5-6 0,5 0 1,-1 2-1,0 2 0,-3 2 0,-1-2 1,-2-2-285,-1-2 0,1 0 0,-2 6 0,-3 0 0,-3 0 0,0 0 0,-1 0 0,3 0 0,-2 0 0,6 0 0,-5 0 0,3-2 0,2-2 0,-1-2 0,5 2 0,-1 2 0,1 2 0,-2-6 0,1 0 0,3 0 0,2 0 0,-3-2 0,-1 1 0,-3-1 0,1 4 0,0-4 0,-1 2 0,-1 2 0,-2 2 0,-2 0 0,1-2 0,3-2 0,2 2 0,-7 2 0,1 2 0,2 0 0,3 0 0,3 0 0,0 0 0,-5 0 0,1 0 0,5 0 0,3 0 0,-2 0 0,-3 0 0,-1 0 0,0 0 0,-1 0 0,1 0 0,0 0 0,-1 0 0,1-2 0,-1-2 0,1-2 0,0 0 0,-1 0 0,1 0 0,-6 0 0,0 6 0,-1-2 0,3-2 0,0-2 0,1 2 0,-3 3 0,-2 1 0,3 0 0,-1 0 0,2 0 0,-1 0 0,-1 0 0,2 0 0,2 0 0,1 0 0,1-2 0,-1-2 0,1-2 0,0 2 0,-1 2 0,3 2 0,2 0 0,1 0 0,1-2 0,-7-2 0,1-2 0,0 2 0,-1 2 0,-1 2 0,-2 0 0,-2 0 0,-3 0 0,5 0 0,-2 0 0,-1 0 0,1 0 0,-2 0 0,-1 0 0,1 0 0,2 0 0,6 0 0,-1 0 0,3 0 0,1 0 0,3 0 0,0 0 0,1 0 0,-5 0 0,3 0 0,-5 0 0,-4 0 0,-4 0 0,-3 2 0,-3 2 0,-2 2 0,-8 2 0,-2-2 0,-2 5 0,-4 5 0,-3 2 0,-1 0-1753,0 0 0,-1 0 1,-3 0-1,-4 1 1186,-2 5 0,6-12 1,-4 4-1</inkml:trace>
  <inkml:trace contextRef="#ctx0" brushRef="#br0" timeOffset="1">7451 11969 26157,'-10'-26'-4886,"2"-2"1</inkml:trace>
  <inkml:trace contextRef="#ctx0" brushRef="#br0" timeOffset="2">7522 11879 26737,'10'-1'-1020,"-4"-5"0,2-4-28,-2-8 0,2 0 1,-4 0 130,1 0 0,1 6 787,-6 1 1,0 5 0,0-6 0,-2 0-1,-3 2 1,-7 4 0,-4 4 1544,-2 2 0,0-6-1231,0 0 0,-1 0 0,-3 6 0,-2 0 0,0 0 0,0 0 0,1 2 0,-1 2 0,0 4 0,-2 2 0,1 2 0,-3 2 0,2 2 1,-2 3 356,1 1 0,3 2-583,-6 2 0,8 2 0,-1 5 0,3-1 0,2 2 0,2 1 0,2 1 0,2-2 0,1-3 0,-1 3 0,0 0 0,0 0 0,0-5 0,2-1-772,2-4 802,-6-2 0,6 4 0,-5-1 0,3-1 0,0-2 1,0-4-1,-2-2 0,0-4-409,0-3 1,8-3-2601,-2-9 3084,4 3 1,-6 2 0,-1 9 0</inkml:trace>
  <inkml:trace contextRef="#ctx0" brushRef="#br0" timeOffset="3">6452 12218 28363,'-17'-6'-584,"-1"1"0,0-9 1,0 2-1,2-4 1,4-2-1,9 2 1,4 2-1,7 4 1,2 2 1663,4 5 1,-4-5 0,2 4-1433,2 6 0,-6 6 0,0 9 1,-2 1-1,2 0 0,-1 0 0,1 0 159,-4 0 1,4-7 0,0 1 0,0 2 0,0 2 0,-2 4 0,0 2 0,0 1 76,-2-1 0,-2 0 0,0 2 0,2 4 0,2 1 0,-2 1 0,-4 2 1,-4-1 94,-2-1 0,-6 4 0,4-4 0,0 3 1,-2 1-1,2-4 0,0-4 0,4-3-183,2 1 1,2 0 0,2-8-1,6-4 1,10-6 0,10-4 0,9-6-1,9-8-117,7-12 0,13-8 1,-1-5-1,4-3 1,1-2-1,-5 5 0,-7 5 1,-9 8 242,-7 4 1,-5 2 54,-1 1 1,0-9 0,-1-2 0</inkml:trace>
  <inkml:trace contextRef="#ctx0" brushRef="#br0" timeOffset="4">17468 15875 25789,'0'-10'-4341,"2"2"1,2 6 4764,2-4 1,8 4 1750,-2-4-1951,-4 4 1,2-4 0,-5 0 0,7 2 0,4 2-1,2 2 1,0 0 0,2 2 0,1 2 0,5 2-1,2-2 1,4-2 0,1-2 1335,3 0 0,6 0-1368,-1 0 0,7 0 0,-5 0 0,1 0 0,1 0 1,-1 0-1,-3 0 0,-7 0 0,-8 0 0,-10 0 0,-12 0 2461,-16 0-2557,-12 0 1,-21 0-1,-7 0 1,-5 0 0,-1 2-1,3 2 1,1 4 0,-1 0-1,-1 2 1,3 0 0,5 4-1,7 2 1,3 2 0,6-1-1,5 1-500,5 0 373,10-8 1,4 0 0,10-6-1,4 2 1,8-2 0,8-2-1,9-2 1,9 0 0,5 0-1,5-2 1,0-2 0,1-4-1,-3 0 1,-1-2 0,-3 2 42,-1 0 1,-1-4 0,-7 4 0,-1 0 0,-4 0 0,-6 4 0,-5 1 48,-1-3 0,-10 4 0,-8-4 0,-12 4 0,-10 2 0,-5 0 0,-3 2 59,0 4 0,3-4 0,-3 4 0,6-3 0,4 1 0,3 2-546,-1-2 0,10 4 0,8-2 0,14-2 0,11-2 1,13-4-1,6-2 176,5-2 0,3-8 0,3 5 0,0-3 0,-1 2 0,-8 0 0,-9 2 0,-7-2 725,-6 0 1,-14 6-172,-10-2 1,-18 4 0,-16 2-171,-6 0 0,-9 6 0,1 2 1,-3 2-1,-3 2 0,3 0 1,1 0-1,5 1 0,1 1 0,5 0 1,3-2-1,6 0-1008,7-2 1,11 0 697,6-4 1,18-4 0,7 2 0,7-6 0,6-6 0,2-2 0,1-4 0,1 0 0,-3 0 0,-3 4 0,-4 0 0,-2 1 0,-1-3-1629,-1 2 0,-8 0 1200,-2 4 1,0 4 0,6-4 630,0 4 0,-1 2 0,1 0 0</inkml:trace>
  <inkml:trace contextRef="#ctx0" brushRef="#br0" timeOffset="5">2192 17034 14294,'-8'-17'-197,"-3"-1"0,1 2 1,0 2-1,0 2 1,2-2-1,0-2 712,4-1 0,2-1-184,2 0 1,0 6 0,2 2 0,4 2 0,6 6 0,4 4 0,0 6 0,-3 2 0,-1 4 665,2 2 1,8 2-995,2-1 1,2 7 0,-3 2 0,7 2 0,4 3 0,1 3 0,1 2 0,0-1 0,-1 3 0,1 2 0,0 3 0,-3 1 0,-1 0 0,-2-3-1354,1 3 885,-5-7 0,0 1 0,-10-10 1,-2-4-1,-3-7 0,1-3 0,0-2 1,0-2-1,0-6 460,-2-8 0,6-6 0,-6-8 0</inkml:trace>
  <inkml:trace contextRef="#ctx0" brushRef="#br0" timeOffset="6">2905 16945 8304,'0'-18'0,"0"1"-83,0-1 0,6 6 0,0 0 1,-2-2-1,0 0 0,0 0 1755,2 2-1414,0 8 0,-14-1 0,-4 8 1,-4 5-1,-3 2 0,-3 4 0,-2 2 1,0 4-1,1 2 0,-3 3 0,-2 3 1,-4 6-1,-1 4 0,-5 3 0,-4-1 1,3 3-1,-9 1 1,-1 0-1,-1-1 1,1-1 0,3-1-1,1 1-630,-1-2 1,14-5 0,5-3 0,11-4 0,10-2 0,6-5 0,6-3 371,6-6 0,19 4 0,7-6 0</inkml:trace>
  <inkml:trace contextRef="#ctx0" brushRef="#br0" timeOffset="7">3440 16820 8412,'-10'-8'685,"-4"4"1,6-5-1,1-1 1,-3 2 2,0 0 1,8 2 0,2 6 0,10 0-688,5 0 0,5 0 0,2 0 0,4 2 1,2 2-1,1 2 0,1 0 0,0 0-143,1 0 0,3 5 0,2-3 1,-1 2-1,1 2 0,-2 0 0,-3 0 1,-3 2 60,-2 2 1,-4 2 0,-11-1 0,-5 3 0,-8 2 0,-9 4 0,-13 0 143,-8-1 0,-6 5 0,-3-4 0,-7 2 0,-1 3 0,-1 1 0,3 0 0,-3-3-122,-1 3 0,-1-2 0,3 2 1,5 1-1,5-1 0,7 0 0,6-5 1,8-1 16,4 0 0,12-6 0,2 4 0,12-7 0,10-3 0,8-4 0,8 0 0,5-2-132,5 0 1,7 4 0,-7-6 0,3-2 0,3 0 0,-1 0 0,1 4 0,-1 0-2323,0-1 2496,-7 7 0,6-12 0,-7 6 0</inkml:trace>
  <inkml:trace contextRef="#ctx0" brushRef="#br0" timeOffset="8">4474 17552 7642,'-18'0'-394,"0"0"1,0-6 0,3-2 958,3-2 0,4 4 0,8-6-541,0-2 0,2 4 1,4 0-1,6 0 1,5 3-1,5-3 0,4 2 1,4 0-1,5 2 1,5 0-1,2 0 1,1 2-1,5 2 0,3 2 1,3 0-1,-1 0 1,1 0-2685,-1 0 2660,-7 0 0,5 8 0,-5 2 0</inkml:trace>
  <inkml:trace contextRef="#ctx0" brushRef="#br0" timeOffset="9">4474 17141 8499,'-24'0'-220,"0"0"1,3 0 0,3-2 0,6-3 498,6-7 1,8 2 0,10-2 0,14 0 0,11 0-1,13 0 1,7-2 0,11 0-332,7 3 1,0-3 0,8 6-1,2 0 1,1 0 51,-3 4 0,4-6 0,-6 0 0</inkml:trace>
  <inkml:trace contextRef="#ctx0" brushRef="#br0" timeOffset="10">5953 17034 8553,'0'-11'116,"0"-1"1,2 6 0,2-6-1,4 0 396,2 2 1,-4-12 0,4 4 0,0-1 196,0-1 1,2 0-611,6-4 0,-3 4 1,-1-3-1,-2 3 1,2 2-1,2 2 1,2 2-1,-1 4 1,1 0-1,0 2 1,2 0-1,2 4 1,3 3-1,1 1 1,2 0-1,-2 1 1,1 5-1,-1 8-182,0 8 0,4 0 0,-7 10 0,-1 3 1,-2 7-1,-4 3 0,-4 5 0,-6 2 29,-4 1 1,-4 1 0,-6 1 0,-10 3 0,-10 3 0,-7 0-1,-7-1 1,-6-7 415,-3-3 0,-9-10 0,-1 1 1,0-5-1,-1-6 0,5-9 0,1-7 1,3-8 14,-1-4 0,3-10 0,3-6 0,7-7 1,5-11-1,6-8 0,9-7 0,7-7-1165,8-5 0,6 1 1,8-5-1,10 1 1,9 5-1,9 1 1,4 5-1,3 3-1935,3 7 1,1 11 2722,7 6 0,7-4 0,3 1 0</inkml:trace>
  <inkml:trace contextRef="#ctx0" brushRef="#br0" timeOffset="11">6934 16642 8650,'-8'10'-2410,"-4"-4"2424,4-4 0,0-10 1,8-4-1,2-2 1,2 0-1,4 2 1,0-1 296,0-3 0,4 4-70,-6 0 1,2 2-1,-4-4 1,3 4 0,1 0-1,0 0 1,-4-4 0,0 1-1,0-1 3917,2 2-3945,0 8 1,-6-12 0,0 4-1,0-4 1,0-2 0,0 1-447,0-1 222,-8 8 1,-2-4 0,-8 8-1,1 2 1,-3 2-15,-4 2 1,2 2-1,-7 4 1,-1 6-1,0 4 1,0 4-1,1 1 1,1 5-1,4 2 1,6 2-108,6-3 0,5 7 1,7-6-1,2 2 1,3-3-1,7-1 1,6-4-1,6-2 2,6-2 0,3-7 1,3-1-1,0-2 1,-1-4-1,-1-2 1,-2-4-1,-5-4 84,-1-6 0,-2-3 1,-8-3-1,-4 0 1,-6 0-1,-4-2 0,-2-2 1,0-1-40,0 1 1,0 2 0,-2 2-1,-2 0 1,-4 2-388,-2 5 0,6 5 1,-2 12 396,4 5 0,10 5 0,4 2 0,6 2-7,5 4 1,-1-2-1,10 5 1,3 1-1,7 0 82,4 3 0,9 11 0,8 4 0</inkml:trace>
  <inkml:trace contextRef="#ctx0" brushRef="#br0" timeOffset="12">7861 16981 8683,'0'-18'-527,"0"0"1,0 0 435,0 1 30,0 7 1,6-6 0,1 6 0,1-2-1,2 2 1,-2 0 0,2 2 0,0-2 0,4 2-1,2-2 1,2 3 0,-1-1 0,-1 2 157,-4-2 296,-4 6 0,-2-8 1,2 6-1,0-4 0,2 0 1,-2-2-1,2 2 0,-3-2 988,1 0 1,-2 4-1057,-6-5 1,0 5-1,0-6 124,0-2 1,0 4 0,-2-2-116,-4-2 0,4 4 1,-5 0-1504,-1 2 1281,6 2 0,-6 8 1,8 4-1,0 6 1,0 4 221,0 2 0,0 0 1,0 2-1,2 1 1,2 5-1,2 2 1,-2 4-1,-2 1-220,-2 3 0,0 8 0,0 3 0,2 5 0,1 1 0,3 1 0,-2-1 0,-2 1-233,-2-1 1,-2-5 0,-2-3 0,-4-1 0,1-4 0,-3-3 0,0-3 0,-2-4-225,2-6 1,-6-7 0,6-3 0,-2-2 0,0 0-1,1 0 1,-1-2-1204,0-2 0,8 0 0,0-4 1546,8 2 0,6 0 0,8-6 0</inkml:trace>
  <inkml:trace contextRef="#ctx0" brushRef="#br0" timeOffset="13">8948 16339 7066,'18'-8'881,"0"-4"1,-7 2-1,-1-2-409,-2-2 1,4 4-1,-6-2-170,-2-1 0,4 3 0,-2-2 0,-2-2 0,-2-2 0,-4-2 1,-4 2-34,-6 4 0,-4-1 0,-2 7 0,-1 0 0,-3 0 0,-2 0 0,0 2 0,1 0-350,-1-2 0,-2 4 0,4-4 0,-4 6 0,1 6 0,-3 6 0,2 6 0,-1 4-10,-1 1 0,6 9 1,-2-2-1,6 3 0,5 3 1,3 0-1,2-1 1,4 1 7,2 0 1,10-1-1,4 1 1,3 0-1,5-2 1,2-5 0,4-5-1,2-6-30,3-6 1,-3-4 0,0-8 0,-3 0 0,-3-2 0,-2-4 0,-4-6 0,-2-4-38,-2-2 0,-3-2 0,3-1 0,-6-3 0,-2 0 0,0 0 0,2 0 0,-2 3-246,-2 1 0,4 8 0,0 0 1,0 0-1,2 2 501,4 4 1,-2 4-1,0 4 1,-1 4 0,-1 6-1,2 4 1,0 4-1,6 2 2,6 1 0,0 3 0,5-4 0,1 2 0,2-1 0,5 1 0,7 2 0,2 0-107,-1 0 0,7 5 0,-5-3 0</inkml:trace>
  <inkml:trace contextRef="#ctx0" brushRef="#br0" timeOffset="14">9910 17516 8455,'-27'-8'83,"3"-4"0,4 4 1,4 0 784,4 0 1,3 6-627,3-4 1,6 5-1,0 1 1,9 0-1,9 0 1,6 0 0,6 0-1,5 0 1,7 1-1,8 3 1,7 2 0,10 0-1,7 0 1,7 0-933,6-2 1,-8-2-472,10-2 1,-11 0 809,-1 0 1,-4 0 0,-2 0 0</inkml:trace>
  <inkml:trace contextRef="#ctx0" brushRef="#br0" timeOffset="15">9946 17177 10425,'-18'0'0,"0"0"-117,1 0 0,-1 0 1,2 2-1,6 2 1,10 2 1304,10-2-931,14-2-256,11-2 0,5 0 0,10 0 0,5 0 1,8 0-1,5-2 0,-1-2 0,-2-2 1,3 2-1,1 2 0,0 2 0,-3 0 1,-7 0-16,-3 0 0,-3 0 1,1 0-1</inkml:trace>
  <inkml:trace contextRef="#ctx0" brushRef="#br0" timeOffset="16">10998 16749 8418,'-8'-10'908,"-4"2"-408,-4 0 1,2 0 0,8-4 0,12 6-1,8 5 1,6 1 0,4 0-345,5 0 0,-1 0 0,2 1 0,2 5 0,1 6 0,3 6 0,-1 4 1,3 4-405,4 1 1,-5 1 0,5 4 0,-4-2 0,-3 3 0,-1 5-716,-4 4 0,-5-1 749,-7-5 0,-8 6 1,-4 1-1,-8 1 1,-8 1-1,-10 1 0,-5 1 1,-9 1 408,-6 0 0,3-1 0,-5 7 0,4-3 0,3-3 1,1-7-1,6-3 0,9-4 886,5-5-1081,10 5 0,-4-6 0,8 8 0</inkml:trace>
  <inkml:trace contextRef="#ctx0" brushRef="#br0" timeOffset="17">12762 17248 8528,'-15'-23'472,"3"-1"1,-2 6 86,8 6 1,2 10 0,10 0 0,6 8 0,6 6 0,3 6 0,5 4-523,2-1 0,2 7 0,5 2 1,1 4-1,-1 1 0,3 1 0,2 2 1,3 3-1003,3 7 1,-7-3-1,3 3 1,-6 0-1,-5-1 965,-1 1 0,0-9 0,5 5 0</inkml:trace>
  <inkml:trace contextRef="#ctx0" brushRef="#br0" timeOffset="18">13582 17195 8458,'-23'-8'0,"-1"-2"239,2 0 1,2 0 0,2 6 0,1-2 0,-1 2 0,0 4 0,-2 4 0,-2 4 1362,-1 2 0,-3 4-1512,2 10 0,2-2 1,-7 9-1,-3 5 0,-2 6 1,-3 3-1,-3 5 1,0 1-1,3 3 0,3-1 1,2-1-1,7-5 0,3-5 1,6-4-1817,4-3 1092,4 1 0,8-8 1,2-4-1,4-7 634,6-5 0,12 4 0,3-6 0</inkml:trace>
  <inkml:trace contextRef="#ctx0" brushRef="#br0" timeOffset="19">13921 17159 8509,'-8'-16'285,"-2"3"1823,0 1-1555,2 8 0,10-4 0,4 8 0,6 0 0,4 0 0,4 0 0,2 0-185,1 0 1,9 0-505,-2 0 0,3 6 0,3 0 0,0 0 0,-1 0 0,-1 1 0,-2 1 0,-5 2 1,-1 0-1,-4 4 0,-4 2 0,-4 2 0,-4 0 0,-3-1-155,-3 1 245,-9 0 0,-7 2 1,-12 4-1,-6 3 1,-6 3-1,-3 0 0,-3 0 1,1-1-1,-1 1 1,3 0-1,3-2 0,6-5 1,4-1-1,5 0 1,1 2-189,2-2 1,8-9 0,4-1-1,6 2 1,6 0 0,6 0 0,6-2-1,4 0 85,1-2 0,11 4 0,2-7 1,7 1-1,5 2 0,1-2 149,7 0 0,5 6 0,10-4 0</inkml:trace>
  <inkml:trace contextRef="#ctx0" brushRef="#br0" timeOffset="20">15418 17034 8428,'12'-27'33,"0"3"0,-2 4 0,4 0 0,-2-2 472,2-1-282,1-1 0,3 0 0,0 0 0,0 1 1,-2-1-1,-2 0 0,-3 2 0,1 2 0,-2 3 1,-4-1-1,-4 0 0,-2 0 0,-2 2 0,-4 4 1,-6 6 1171,-4 4 1,-7 12-1357,-1 8 1,-8 2-1,3 10 1,-5 1 0,-2 3-1,1 4 1,-3 3-1,-2 5 1,-1 1 0,1 1-1,3 2 1,1 3-1,2 7 1,5 3 758,5 0-910,4 7 0,10-7 1,4 9-1,6-1 0,8 0 1,12-3-1,13-7 1,13-9-1,8-7 0,3-7 1,4-7-1,3-7 1,1-6-1,0-6 0,-1-6-2043,-3-4 0,5-2 1,-7-2 2154,-2-4 0,-1-12 0,-3-10 0</inkml:trace>
  <inkml:trace contextRef="#ctx0" brushRef="#br0" timeOffset="21">15365 17409 8364,'-12'-6'427,"0"0"0,0-6 0,-6 4 0,0 0 310,1 0 1,5-3-573,0 5 1,10 0 0,0 8 0,8 2-760,4 2 613,-6-1 0,12-5 0,-5 0 0,5 0 1,2 0-1,0 0 0,2 0 0,2 0 0,3 0 1,3 0-1,4 0 0,1-2 0,5-1 0,6-5 80,9-2-246,1-2 0,7-6 0,-8 0 0,1 2 0,-3 2 0,-3 4 0,-9 3 0,-9 5 147,-12 6 0,-8 5 0,-10 9 0</inkml:trace>
  <inkml:trace contextRef="#ctx0" brushRef="#br0" timeOffset="22">16898 16963 8437,'-18'-10'-327,"6"-4"1,2 6 326,2-2 0,-6-1 0,4-7 0</inkml:trace>
  <inkml:trace contextRef="#ctx0" brushRef="#br0" timeOffset="23">16826 16910 8425,'0'9'-1243,"-6"1"1,1-4 1242,1 6 0,-6-4 0,0 0 0</inkml:trace>
  <inkml:trace contextRef="#ctx0" brushRef="#br0" timeOffset="24">16898 16945 7589,'-18'0'-1692,"6"0"1692,0 0 0,0-8 0,-6-2 0</inkml:trace>
  <inkml:trace contextRef="#ctx0" brushRef="#br0" timeOffset="25">16862 16945 7482,'10'0'-558,"6"8"0,-6 2 0</inkml:trace>
  <inkml:trace contextRef="#ctx0" brushRef="#br0" timeOffset="26">16862 16892 8313,'0'-18'70,"0"0"1,-6 0 0,0 0 289,2 1 0,2-1-36,2 0 0,0 0 1,0 0-1,0 0 0,0 1 1,0-1-1,0 0 1,0 0-1,0 0 0,-2 2 1,-2 8 171,-2 14 0,-6 6 0,5 18 0,-1 2 0,-2 1 0,2 5 0,0 4 0,2 5-101,-2 5 0,6-5 0,-4 1 0,4 1 0,2 3 0,2 3 0,2 3 0,4 3-299,2 3 0,-4-5 0,4 7 1,0 1-1,-2 0 0,1-1 0,-1-7 1,0-5-313,-4-7 1,4 1 0,-2-10 0,-2-7 0,-2-3 0,-4-6 0,-2-2 0,-4-3 25,-2 1 1,0-6-1,-3-2 1,1 0-1,-2-2 1,-2 0-312,-2-4 564,8-2 0,4-4 0,12-2-158,6-2 1,4-8-1,4 2 1,3-4 0,9-2-1,8 1 1,7-1 0,7-2-267,5-4 1,5 10 0,9-4 0,2 5 0,2 3-1,1 4 361,1 4 0,-6 2 0,6 0 0</inkml:trace>
  <inkml:trace contextRef="#ctx0" brushRef="#br0" timeOffset="27">19999 16785 7833,'-8'-18'0,"-2"0"0</inkml:trace>
  <inkml:trace contextRef="#ctx0" brushRef="#br0" timeOffset="28">20053 16785 8548,'-12'-10'-863,"0"4"891,0 4 0,0 2 0,0 0 1525,-2 0 1,4 0-1034,-1 0 1,5-6 0,-4-2-130,2-2 1,2 8 0,8 2-118,4 10 0,-2 0 0,8 4 0,1 4 0,3 3 0,4 3 0,4 0 0,4 2-184,-1 1 0,5-3 0,-6 4 1,2-2-316,3-4 0,-5-3 274,-2-1 1,-4-2 0,-5-6-1,-3-10 1,-6-10 0,-4-6 0,-2-2-1,0 1 1,0-1 0,0 0-1100,0 0 723,0 0 1,0 0 0,0 1 0,-2 1-1,-2 2 1,-2 2 0,0 0 0,0 0-3821,0 0 4147,1 8 0,5 4 0,0 10 0</inkml:trace>
  <inkml:trace contextRef="#ctx0" brushRef="#br0" timeOffset="29">20267 16660 8594,'-6'-12'0,"-2"2"84,-2 2 1,4-4 668,-6 6 1,8 2-1,-2 10 1,4 6-362,2 4 0,-6 4 0,0 2 1,0 3-1,0 1 0,-2 2 0,0 0 1,1 1-200,3-1 0,2 6 0,2-6 0,0 1 0,0-1 0,2 0 1,4 0-1,5 1-172,5-1 1,8 4 0,2-9 0,1 1 0,5 0 0,2-2 0,1-4 0,1-6-256,0-4 0,1 3 0,1-5 0,0-2 0,-5-2 0,1-2 0,-2-2 0,-1-6-19,-1-9 1,0-3-1,5-10 1,-1-2-1,-2-3 1,-2-7-1,-1-6 1,-1-1-10,-4 1 0,-4-3 0,-3 3 0,-1-1 0,-4-1 0,-6 7 0,-4 3 0,-2 8 627,0 4 1,-6 5 0,-2 7 0,-2 6 0,-2 10-94,2 10 0,3 6 0,7 3 0,-2 5 0,-2 6 0,-2 6 0,2 3 0,2 5 73,2 1 1,-2 3 0,-2 6-1,-2 1 1,0 5 0,0 5 0,-2 6-1,0 9-135,0 9 1,-4 4 0,8-42 0,0 1 0,0 1 0,-2-1 0,0-1 0,-1-1 0,-9 49 0,-2-6 0,-2-2-126,-4-1 1,3-9 0,-9-6 0,-4-7 0,-3-11-1,-5-7 1,2-13 0,3-11 59,1-14 1,0-10 0,1-8 0,-1-10-1,2-12 1,5-15 0,5-13 0,4-11-639,2-8 1,8-13 0,5-7 0,3 2 0,5 4-1,7 6 1,10 5 0,8 5-270,10 2 0,-1 13 0,11 9 0,3 7 1,5 10-1,5 3 0,2 5 0,5 4-757,1 10 1,2 6 1499,1 4 1,7 0 0,2 0 0</inkml:trace>
  <inkml:trace contextRef="#ctx0" brushRef="#br0" timeOffset="30">21799 16945 8714,'-13'-18'644,"-5"1"1,-4-1 0,4 2-1,2 2 1,2 4 0,3 2-161,-3 4 1,8 4 0,6 4 0,12 4 0,9 0 0,9 2 0,4-2 0,3 0 477,5-4-1104,-4 6 1,13-6-1,-5 7 1,1 1 0,-1 0-1,-1 0 1,-1 2 0,-3 2-1,-5 4 1,-6 4 0,-6 3-1,-9 3 1,-7 0 0,-10 3-1,-9 7 168,-13 8 1,-16-3 0,-7 3-1,-7 1 1,-3 1 0,-5-1 0,3-3-1,1-2-263,7-5 1,11-7 0,5-4-1,9-3 1,6-3 0,4-2-1,6-4-178,10-4 0,14-2 1,12-6-1,4 2 0,7-2 1,9-2-1,5-2 0,7 0-16,7 0 1,3 0 0,13 0 0,2 2 430,4 3 0,6 5 0,-39-1 0,-1 0 0</inkml:trace>
  <inkml:trace contextRef="#ctx0" brushRef="#br0" timeOffset="31">22833 17748 8382,'-18'0'49,"1"0"0,-3 0 0,-2 0 0,-2 0 420,2 0 0,1 0 1,-1-2-1,-2-2 1,2-2-1,3 0 1,1-2-1,4-4-39,8-4 0,10 4 1,20 3-1,7 1 1,9 2-1,7 0 1,7 0-1,5 2-557,7 2-477,3 2 1,-4 0 0,-1 0-1,-1-2 1,-1-2 0,-1-2 0,-4 2 603,-1 2 0,-3-6 0,1-2 0</inkml:trace>
  <inkml:trace contextRef="#ctx0" brushRef="#br0" timeOffset="32">22994 17284 8497,'-34'-8'523,"2"-4"1,5-2 0,3 1 1150,8 1 0,16 2-1624,18-2 0,10 2 0,13 4 0,9-4 1,7-2-1,8 2 0,7 0 0,5 2-50,6 1 0,12-7 0,4 4 0</inkml:trace>
  <inkml:trace contextRef="#ctx0" brushRef="#br0" timeOffset="33">24277 17070 8490,'-18'-18'205,"6"6"1,2 0 768,3-1-756,1-3 1,6 4 0,0 0 0,2-2 0,5-2 0,9-2 0,6 1 0,2-1 0,2 0 0,3 0 0,7 2-1,4 2 1,1 4 0,-1 2 0,-3 5 0,-1 1 0,2 4 0,1 5 28,3 11 0,-1 10 1,-5 14-1,-2 5 0,-3 5 1,-3 3-1,-2 3 0,-6 1-218,-6-1 0,-6 5 0,-8 2 0,-2 3 0,-6-3 0,-12-5 0,-12-5 0,-9-3 180,-5-5 0,-3 1 1,-9-10-1,-3-7 1,-1-5-1,-1-10 1,0-8-1,-3-6-104,3-2 0,-5-16 0,9-8 0,2-10 0,1-7 0,7-9 0,7-7 0,14-11-464,12-7 0,9 2 0,9-7 0,5 5 0,11 4 0,10 9 0,8 11 0,5 11-2271,7 9 1,3 1 2629,3 12 0,7-4 0,3 12 0</inkml:trace>
  <inkml:trace contextRef="#ctx0" brushRef="#br0" timeOffset="34">25168 16374 6814,'0'-17'746,"6"5"-501,0 0 0,0 6 0,-6-6 1,2 0 246,4 2 0,-4 0 175,4 4 0,-4 2 1,-2-8 96,0-1 1,0 3-607,0-2 1,-6 6 0,-2-4 0,-2 2 0,-4 4 0,-2 0-69,-1-2 1,-1 4 0,0-4 0,0 4 0,0 2-1,-1 2 1,-5 2 0,-4 4 66,0 2 1,-5 2 0,5 6-1,-2 0 1,2 1 0,3 3 0,3 2-1,4 0-28,6 2 0,4-7 1,8 5-1,2-4 1,6-4-1,12-2 1,14-4-1,11-2-137,7-5 0,1-1 1,3-2-1,-1 0 0,1 0 1,-7 0-1,-3 0 0,-7 0-380,-1 0 1,-10-7 0,-5-3 0,-5-2 0,-6 0 0,-6-2 0,-4-2 16,-2-2 0,-8 2 1,-4 3-1,-4 1 0,-1 0-318,-1 2 0,2 4 0,6 12 560,10 6 0,8 6 1,10 3-1,0 5 0,1 2 1,5 4-1,6 1 0,5 3-722,7 0 1,4 5 850,7 1 0,8 0 0,3-7 0</inkml:trace>
  <inkml:trace contextRef="#ctx0" brushRef="#br0" timeOffset="35">25097 15964 8289,'0'-18'-372,"-2"6"0,-2 1 29,-2-3 491,-8 6 1,10-6 0,-8 6-1,-1 0 1,-3 0 387,-2 4 1,6-4-145,0 2 1,6 0-1,-6 6 1,-2 0-1,-1 0 1,-3 0-1,0 0 1443,0 0-1525,8 0 0,-4-2 0,6-2 1038,-2-2-492,7 0-617,-5 6 1,6 0-1,-2 2 1,-2 4 0,2 6-1,2 4 1,0 4-1,-2 4 1,-4 5 2866,-2 5-3044,6 10 1,-4-5-1,8 9 1,0 2-1,0 1 1,0 3 0,0-3-1,0-1 1,0-3-1,2 1 1,2-3 0,4-3-1,0-4 1,2-3-1,-2 1-385,0 0 66,-2-9 1,0 5-55,-1-8 0,1-6 0,-6-10 0,0-6 0,2-10 0,2-6 0,2-6 0,0-4-113,2-5 1,-4-5 0,8-2 0,2 0 0,2 1 0,2-1 0,-3 2 0,-1 3 57,-2 1 1,0 2 0,4-1 0,-2 5 0,-2 4 0,1 2 0,3 2-1,2 2 359,0 2 0,0 9 0,2-3 0,3 4 0,5 2 0,2 0 0,0 0 1,1 0 81,3 0 1,4 0 0,-1 2-1,1 2 1,-7 1 0,-3 1-1,-6 0 1,-2 2-6,-2 2 0,-1 0 1,-1 4-1,-4-2 1,-4 2-1,-2 2 1,0 1-1,-2 3 75,-2 4 1,-2-2-1,0 6 1,-2 1 0,-4 1-1,-6 4 1,-4-3-1,-2 3 57,1 0 1,-7 2 0,-2-3 0,0-3 0,-1-6 0,1-4 0,-2-5 0,0-1-297,-3-2 1,3-8 0,0 2 0,1-4 0,1-2 0,-2 0 0,0 0 0,-1-2-1258,1-4 0,0 2 1,6-6 1350,-1 2 0,-1-13 0,6 1 0</inkml:trace>
  <inkml:trace contextRef="#ctx0" brushRef="#br0" timeOffset="36">26202 16428 8382,'0'-18'13,"-6"6"1,0 0 212,2-2 0,2 5 1,2-3-1,0-2 665,0-2 0,0 4-259,0 0 0,0 6 1,0-6-1,0-2 1,0-1-1,0-3 977,0 0 0,0 6-1320,0 0 1,0 10 0,-2 2 0,-2 10 356,-2 6 0,-2 10-507,3 3 0,1 11 0,-6 6 0,2 5 0,2 11 0,0 5 0,-2 8 0,0 7 0,0 7 0,2 2 1,-2 2-1,-2-2 0,-2 2 0,1-3 970,-3-3-1420,-2-12 1,4-13-1,0-9 1,0-1-1,2-5 1,4-7 0,4-9-1,2-7 1,0-4-1,2-4 1,4-4-9461,6-6 9771,-4-4 0,0-10 0,-8-2 0</inkml:trace>
  <inkml:trace contextRef="#ctx0" brushRef="#br0" timeOffset="37">26862 15911 7143,'-6'-12'23,"0"0"29,0 8 0,6-6 364,0 4 1,2 4-1,2-6 1,2 0 984,-2-4 1,-2 2-1386,-2-1 0,0 5 0,0-6-75,0-2 0,-8 6 1,-2 0 44,0 0 0,-6 6 0,4-4 3,-4 4 0,-3 2 1,-3 0-1,-4 0 0,0 2 1,-1 4-1,-1 6 0,-4 4 1,-2 4-1,1 3 0,1 7 1,2 4-1,1 2 340,1-1 0,8 1-307,8 0 1,8-1-1,-2 1 1,8 0-1,8-3 1,10-3-1,8-8 1,7-6-1,7-6 1,2-3 0,1-3-1,-1-2 1,-1-4-1,-3-4-327,-3-5 1,-1-5 122,0-2 0,-8-6 0,-7 0 0,-5 3 0,-6 1 0,-2 0 0,-4-2 1,-2-2-1,-2 3 0,-2 3-132,-4 6 294,4 4 0,-6 10 0,8 4 0,0 6 0,2 4 0,6 1 0,8 1 0,8 0 0,1 2 0,3 2 0,0 3 0,5 3 0,5 2-1600,4-2 1620,7 5 0,5-5 0,9 8 0</inkml:trace>
  <inkml:trace contextRef="#ctx0" brushRef="#br0" timeOffset="38">27414 17712 8377,'-18'-8'442,"6"6"1,3-6-267,1 0 0,4 1 0,10-7 1,7 2-1,7 0 0,6 0 0,4 0 1,7-4-1,9-4 0,5-3 0,3 1 1,-1 2 1177,1 2-1599,-1 0 1,3 2 0,1 5 0,3 3 0,-3 2 0,-1 0 0,-3 2 244,0 2 0,1 10 0,-1 2 0</inkml:trace>
  <inkml:trace contextRef="#ctx0" brushRef="#br0" timeOffset="39">27325 17231 8389,'-18'0'0,"0"-2"0,1-2 800,-1-2-642,8-8 1,2 10-1,10-6 1,4 0-1,8 2 1,6 0 0,5 4-1,5 2 1,6 2-1,5-2 1,5-2 0,3-2-1,3 0 1,3 0-1,3-1 1,3-1-1,4-2-582,9 0 0,-3-2 1,6-6-1,-3 0 424,-3 0 0,0 1 0,0-1 0</inkml:trace>
  <inkml:trace contextRef="#ctx0" brushRef="#br0" timeOffset="40">28252 16749 8403,'-24'-2'406,"0"-2"1,3-2-1,5 2 1,10 2-143,12 2 1,16 6 0,7 0 0,5 0 0,4 0-1,1 0 1,5-2 0,-1-2-470,1-2 0,-3 6 0,-5 0 0,0-2 0,-3 0 0,-1 0 0,-4 4 1,0-1-30,-1 1 0,-3 6 1,4-2-1,-4 4 1,-7 4-1,-3 2 1,-2 3-1,-2 3 204,-4 4 0,-4 8 0,-6 3 0,-6 3 1,-12 3-1,-7 3 0,-11 1 0,-2 1 531,-1-1 0,-5 1 0,5-1 1,-3 3-422,-3 3 1,7-11 0,6-1-375,11-7 1,13-4 293,6-1 0,20-7 0,6-2 0</inkml:trace>
  <inkml:trace contextRef="#ctx0" brushRef="#br0" timeOffset="41">29375 16992 16106,'-2'-3'1117,"0"-3"-1040,-2 12 1,12 1-34</inkml:trace>
  <inkml:trace contextRef="#ctx0" brushRef="#br0" timeOffset="42">29535 17070 7821,'6'-12'179,"0"0"1,0 6 0,-6-6 0,0-1 343,0-3 1,0 4-1,0 0 1,0-2 366,0-2-633,0 6 0,0-6 1,0 5-1,0-5 0,0 2 1,0 10-1,-2 14 1,-2 12-1,-2 5 0,2 5-230,2 2 0,2 3 1,0 3-195,0 2 1,6-7 0,2-5 0,2 0 0,6-2 0,4-5 0,5-5 0,3-6 0,6-8 0,3-8 0,7-10 0,0-8 0,-3-9-1146,-7-9 0,0 0 1281,-11-7 1,3 5-1,-6-3 1,-2 1-1,-8 4 1,-6 5-1,-4 5 1,-2 8-1,-4 8 1,-6 12 0,-4 10-1,-2 12 1,0 6 995,0 6 1,7 3-793,-1 7 0,8-3 0,-4 9 0,2 2 0,0 1 0,2 5 0,2 3 0,0 6 0,-2 7 0,-4 7 0,0 8 0,-2 6 0,-2 1 0,-5-3 1219,-5-2-1316,-10 0 1,6 4 0,-5-6 0,1-9 0,-2-13 0,-1-7 0,-3-9 0,2-5 0,3-12 0,3-13-1,2-11 1,4-8 0,3-6 0,1-8 0,2-9-130,4-13 0,4-10 0,8-13 0,0-8 0,4-7 0,6-3 0,10 2 0,3 3-656,3 7 1,8-3-1,0 9 1,7 2 0,5 1-1,3 5 1,5 3-1,5 4 709,6 1 0,13 5 0,3-5 0</inkml:trace>
  <inkml:trace contextRef="#ctx0" brushRef="#br0" timeOffset="43">30533 16963 8502,'-17'0'328,"-1"0"1,0 0 0,0-2 0,0-2 0,1-2-1,-1 2 1,0 0 0,0 0 839,0-2 0,6 0 0,2 8 0,5 2-1107,6 2 1,7 6-1,10-4 1,2 2-1,4 2 1,4 0-1,1 0 1,1 2-232,2 1 1,3 3-1,3-2 1,0-2-1,-7-2 1,-3 2-1,-6 2 1,-4 3 191,-7 5 0,3-2 0,-10 8 0,-8 1 0,-12 3 0,-13 2 0,-9 1 0,-5 3-84,-3 2 1,4-7 0,-3-7 0,1 0-1,7-4 1,5-3 0,8-7-367,4-4 1,12-4 0,8-6 0,10 0 0,8 0 0,6 0 236,6 0 1,5 0 0,5 0 0,4 0 0,-1 0 0,3 2 0,-3 2 0,1 2-415,-5-2 0,-1-2 1,-2-2-1,-1 2 605,1 4 0,0-4 0,-1 6 0</inkml:trace>
  <inkml:trace contextRef="#ctx0" brushRef="#br0" timeOffset="44">31674 16910 8338,'0'-18'296,"0"0"0,0 0 0,0 0 375,0 0 0,0 6-399,0 1 1,0 5 0,-2-4 0,-4 2 0,-6 4 0,-1 4 0,-1 6 0,2 6 0,-2 4 0,-4 3 0,-4 5 1901,-1 6-2161,-1 11 1,0-1 0,-2 8-1,1 1 1,-1 3 0,2 1-1,0 3 1,3 1 0,3 5-1,6-1 1,4 3 0,4-5-1,2-2 1,6-9 0,8-6-221,12-9 0,9-9 0,7-2 0,3-8 0,3-8 0,3-4 0,3-4 0,1-4-5644,1-6 5851,-9-12 0,7-4 0,-7-7 0</inkml:trace>
  <inkml:trace contextRef="#ctx0" brushRef="#br0" timeOffset="45">31389 17373 8366,'-18'0'385,"0"0"0,1 0 0,1-2 0,8-2 0,14-2 0,16 0 275,9-1 0,13 3 0,3-6 1,7 0-1,3 2 0,3 0 0,-3 2 1,-1 0-1080,-3 0 0,0 0 0,-1 4 1,-3-2-1,-3-2 0,-2 0 1,-7 0 418,-5 0 0,2-7 0,-7 3 0</inkml:trace>
  <inkml:trace contextRef="#ctx0" brushRef="#br0" timeOffset="46">32191 16696 8366,'0'-12'118,"-2"2"0,-2 0 0,-4 2 0,0-2 0,-2 2 912,1 0 1,3 2-786,-6 6 0,6-6 0,-6 2 0,-2 4 0,-2 6 0,-2 4 0,1 6 0,-1 6 0,0 7 0,-2 5 1,-2 2-1,-3 2 1664,-3 3 0,4 13-1951,-6 11 1,1 6 0,-7 5-1,-2 3 1,-1 2 0,-3 6 0,3 3-1,1-3 1,4-12 0,5-11-1,7-11 1,6-5 0,6-9-6291,2-7 6332,2-14 0,14-2 0,2-6 0</inkml:trace>
  <inkml:trace contextRef="#ctx0" brushRef="#br0" timeOffset="47">32530 16481 6498,'0'-11'468,"0"-1"0,2 2 30,4-2 1,-4 2-1,6 6 1,-2-4 3226,0-2-2772,-1 6 1,-5-6-1,0 8 1,0 4-1,0 12 1447,0 12-2297,0 8 0,0 9 1,0 7-1,0 9 1,-2 11-1,-3 9 1,-5 6-1,-2 8 1,0 2-1,-2 2 1,-2-3-1,-4-5 0,1-6 1,-1-6-1,4-5-563,0-7 0,6-5 0,0-13 1,2-5-1,4-7 0,2-5-1012,2-6 0,0-14 0,2-10 1501,4-10 1,-2-6 0,8-2-1,2-2 1,2-1 0,4-3-1,1 2 1,5 2-188,2 2 0,-4 6 0,3 3 1,1 1-1,0 4 0,4 2 0,1 2 1,3 0-2026,0 0 1,5 8 2182,1 4 0,7 3 0,-3 3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433"/>
    </inkml:context>
    <inkml:brush xml:id="br0">
      <inkml:brushProperty name="width" value="0.05292" units="cm"/>
      <inkml:brushProperty name="height" value="0.05292" units="cm"/>
      <inkml:brushProperty name="color" value="#FF0000"/>
    </inkml:brush>
  </inkml:definitions>
  <inkml:trace contextRef="#ctx0" brushRef="#br0">22120 5744 28677,'0'-12'-9831,"-2"0"1798,-4-2 8095,4-2 1,-6 4 0,10 2 0,4 2 0,6 2 0,4-2-1,2-1 1191,0-1 0,-2 0 0,-3 6-779,-1-2 1,-2-2 0,4 4 0,-2-2 0,0 4 1974,-2 6-2369,-2 6 0,-8 8 0,2-2 0,2-3 1,2-1-1,0 0 0,1-2 320,5-4 0,4-4-63,2-2 0,0 0 1,2 0-1,3 0 1,7 0-1,6-2 1,5-2-1,7-4 1,5-2-1,7-2 0,7 0 1,6 1-1,7-3 1,1 0 3557,4 2-3703,-6-4 1,2 8-1,-5-6 1,5 2-1,2 0 1,2 3-1,-6 1 1,-3 2-1,-7 0 1,0 2-1,-3 2 1,-3 2-1,-8 0 1,-1 0 0,-3 2-128,3 4-65,-1-4 0,1 12 0,-1-6 0,1-1 0,1 3 0,5 0 0,3 2 0,0 0 0,-1-2 0,-1 0 0,5-2 0,5 0 0,4-4 0,6-2 0,5-2-106,5 0 0,10 0 0,-50-1 0,1 0 0,2-1 0,1 0 0,1-2 0,0 0 1,0 0-1,-1 0 0,1-1 0,-1 0 0,1 1 0,-1 0 154,1 0 1,1 0 0,2-2 0,-1 0 0,-4 2 0,-1 0 0,46-4 0,-6-2 0,-6 3 0,-2-1 0,-6 4-186,-5 2 1,-15 2 0,-17 0-1,-7 0 1,-3 0 0,-6 2 0,-6 4-1336,-10 5 1,-6 5-1,-4 4 1,0 4 846,0 6 1,-8-5 0,-2 1 0</inkml:trace>
  <inkml:trace contextRef="#ctx0" brushRef="#br0" timeOffset="1">19678 4263 32767,'-18'0'-793,"1"0"1,-1 0 0,0 0 645,0 0 1,6 0-1,0 0 1,1-2-270,1-4 445,-6 4 0,6-6 0,-8 8 0,0 0 0,0 0 0,1 0 0,-1 0 0,0 0 0,0 0 0,0 0 0,2-2 0,3-2 711,1-2-670,8 0 0,-4 4 150,8-4 0,8 10 0,4-4 0,3 2 1,3 0-1,2-2 0,4 0 0,8 0-172,7 0 1,1 0 0,7 0 0,3 0-1,3 0 1,7 0 0,5 0 0,4 0-49,3 0 0,7-2 0,4-2 0,4-2 0,4 3 0,2 1 0,2 0 0,-1-2 0,-3-2 0,4-6 0,-2 4 0,-6 0 0,-6 0 0,-4 2 0,1-2 0,-3-2 0,-2 0 0,-7 0 0,-3 6 0,-2-4 0,-1 1 0,-1-1 0,1 4 0,-3 0 0,-2-2 0,1 4 0,3-4 0,5 2 0,-1 0 0,-4-2 0,-1 2 0,-1 2 0,3 2 0,-1 0 0,-7 0 0,-3 0 0,-3 2 0,-1 2 0,1 2 0,1 0 0,-1 2 0,3-6 0,-5 6 0,2-2 0,3 0 0,1-2 0,-1 0 0,-3-1 0,-3 3 0,5 0 0,-5-6 0,1 0 0,-1 0 0,-1 0 0,0 0 0,-1 0-25,-1 0 0,-3 0 1,-1 0-1,0 0 0,-1 0 1,-1 0-1,-4 0 0,-6 0-362,-5 0 0,-1 0 0,-2 2 1,-4 4-1,-8 6-3705,-8 4 3682,2 2 0,-22 0 0,4 0 0</inkml:trace>
  <inkml:trace contextRef="#ctx0" brushRef="#br0" timeOffset="2">5419 6974 30565,'-10'-12'-9015,"2"2"7758,0 3 0,4-1-506,-8 2 1926,0-4 0,0-2 1,0 2-1,1 0 1,-1 2-1,0 0 1,0 2-1,0 0 0,0 0 465,-2 2 1,4 2-1,-2 2 1,1 2-1,-1 4-365,0 6 1,8-2 0,-2 2 127,4 2 0,2-4-730,0 2 1,2-8 0,4 2 0,6-4 584,4-2 0,1 0 1,1 0-1,2 0 1,2 0-1,2 0 0,-1 0 1,3 0 65,4 0 0,3 0 0,3 0 1,0 0-1,-1 0 0,3-2 0,2-2 1,1-4 105,-1-2 0,-2 6 1,-3-4-1,1 2 1,-3 0-1,-1 2 1,-4 2-1,-2 0-196,-5-4 0,-1 4 1,-2-4-1,0 4 1,0 2-1,-2 2 1,-3 2-242,-1 2 1,-2 2 0,4-4 0,-2 2 0,2-2 0,2-2 0,1-2 178,1 0 1,-6 0 0,0 2 0,4 2 0,4 2 0,3-2-1,-1-2 1,0-2-145,2 0 0,-2 0 0,7-2 1,3-2-1,0-2 0,-1 2 0,-1 2 1,2 2-17,1 0 0,3-2 0,0-2 0,1-2 0,3 2 0,2 2 0,-3 2 0,-1 0 0,-3 0 0,1-6 0,-2 0 0,-1 2 0,1 2 0,4 2 0,-3 0 0,-1 0 0,-4 0 0,1 0 0,9 0 0,2 0 0,-3 0 0,-1 0 0,-2 0 0,1 0 0,5 0 0,-3-2 0,7-2 0,-3-2 0,-1 0 0,2 0 0,3-1 0,5-1 0,1 0 0,1 0 0,-1 4 0,1-4 0,-1 0 0,1 0 0,-3 2 0,-1 0 0,-3 0 0,-5-2 0,3 4 0,-1-2 0,-5 2 0,-1 2 0,-2 0 0,1-2 0,5-1 0,-4-1 0,5 6 0,-1 0 0,-1 0 0,-1 0 0,-2 0 0,-3 2 0,1 4 0,-3-3 0,-1 7 0,-2 0 0,0 0 0,-3 4 0,-3 2 0,-4 2-1637,-2 0 0,2 7 0,-1 3 1154,-1 0 0,4 6 0,-12-7 0</inkml:trace>
  <inkml:trace contextRef="#ctx0" brushRef="#br0" timeOffset="3">4278 9757 24997,'-8'-18'-3709,"6"6"0,-6 0 3630,0-2 1,6 4 0,-6-1 0,2-3 0,0-2 0,2-2 0,2 0 229,2 0 0,-6 6 0,1 1 880,1-3-310,2 6 0,0 0 0,-2 6-255,-2-4 0,2 4 0,10-2-332,6 8 1,-3-2 0,3 6 0,2-2 0,2 0 0,4 0-1,2 0 1,3 2-36,3 1 1,2-3 0,5 4 0,3-2-1,2-2 1,5 0 0,5 2 0,5 0 250,1 0 1,1-2-1,3-6 1,7 0 0,6 0-1,4 0 1,-1-2 0,-3-4-207,-2-6 1,3-4-1,1-2 1,2 1-1,-2-1 1,-3 0-1,-7 0 1,-6 2-542,-3 4 1,-11 4 0,-5 8-1,-10 2 1,-11 6 0,-7 8-1,-4 8-636,-4 4 1,-2 7 0,-2 7 0,0 0 1093,0 1 0,8-5 0,2 5 1</inkml:trace>
  <inkml:trace contextRef="#ctx0" brushRef="#br0" timeOffset="4">16434 9364 27980,'0'10'-9831,"-2"-2"10234,-4-8 0,2 0 0,-8 0 0,-1 0 1,-3 0 243,-2 0 1,6 0 0,0 0 0,-2 0 126,-2 0 1,5 0 0,-1 2-512,-2 4 0,4-4 1,-2 4-1,-2-2 0,-2 0-118,-1 2 0,-1 2 0,0-4 1,0 4-1,0 0 0,0 2 1,1-2-137,-1 0 0,6 3 0,0-5 0,0 0 0,0 0 61,0 0 1,8 2-1,0-4 413,8 2 0,6 0 0,8-6 0,0 0 0,0 0 0,0 2-434,-1 4 0,1-4 0,2 4 1,2-4-1,2-2 0,-1 0 0,3 0 1,4 0 30,3 0 0,5 0 0,2 0 1,3 0-1,3 0 0,3 0 1,3 0-1,1-2 41,1-4 0,-7 4 1,1-6-1,-1 2 0,-1-2 1,-4 0-1,-5 0 0,-1 2-97,-1-2 0,1 4 0,-2-5 1,-3 1-1,-1 2 0,2 0 0,0 0 1,-1 2-25,-1 2 0,-6 2 0,3 0 0,1 0 0,0 0 0,2 0 0,-3 2 0,-1 2 0,0 2 0,-4 2 0,5-4 0,1 4 0,-2-1 0,2 1 0,-3-4 0,3 0 0,0 2 0,-5-4 0,5 6 0,0-2 0,-2 0 0,1-2 0,1-2 0,4-2 0,2 0 0,1 0 0,1 0 0,-1 0 0,1 0 0,0 0 0,1-2 0,3-2 0,2-2 0,-1-2 0,-5 4 0,-1-2 0,-1 0 0,-2 0 0,-4 0 0,-3 0-235,-3-1 0,-2 5 0,-2-4 0,0 2 1,-1 0-1256,1-2 0,-2 2 0,-2 8 1106,-2 2 0,-8 8 1,4-5-1</inkml:trace>
  <inkml:trace contextRef="#ctx0" brushRef="#br0" timeOffset="5">9910 11077 26632,'-23'0'0,"-1"0"-516,2 0 1,2 0 0,3 0-282,-1 0 328,8 0 538,2 0 1,8-2-1,0-4 1,0-6-1,0-4 1,0-2 2314,0 0-4685,8 9 2708,-6 1 0,8 8 0,-4 0-7,5 0 0,-1 0 0,2 0 0,2 0-189,2 0 1,2 0 0,0 0 0,-1 0-193,1 0 0,0 0 0,0 0 0,0 0 0,0 0 0,-1 0 52,1 0 0,0 0 0,0 0 0,0 0 0,0 0 0,-1 0 0,3 0 0,2 0 421,2 0 1,-1 0 0,-5 0 0,2 0 0,2 2 0,2 2-331,-3 2 1,-1-1 0,-2-5 0,0 0 0,0 0 0,0 2 0,-1 2-163,1 2 0,0 0 0,0-6 0,0 0 0,-1 0 0,1 0 0,0 0 0,0 0 0,-6 0 0,0 2 0,2 2 0,1 2 0,3-2 0,0-2 0,0-2 0,0 0 0,-6 0 0,0 0 0,1 0 0,3 0 0,2 0 0,0 0 0,0 0 0,5 0 0,1 0 0,-2 0 0,-2 0 0,0 0 0,1 0 0,3 0 0,2 0 0,-4 0 0,3 0 0,3 0 0,2 0 0,0-2 0,-3-2 0,-1-2 0,4-2 0,-4 4 0,-1-2 0,1 0 0,-2 1 0,0-1 0,1 2 0,3 2 0,-6-4 0,4 0 0,-3 0 0,1 0 0,-2 0 0,-2 2 0,-1 0 0,5-2 0,-4 4 0,4-4 0,-2 4 0,-1 2 0,3 0 0,-2 0 0,-2 0 0,-2 0 0,-1 0 0,1 0 0,0 0 0,0 0 0,0 0 0,0 0 0,-1 0 0,1 0 0,0 0-848,0 0 0,0 2 1,-3 4 473,-3 6 0,4 4 0,-6 2 0</inkml:trace>
  <inkml:trace contextRef="#ctx0" brushRef="#br0" timeOffset="6">13279 11077 26709,'-18'0'-1516,"7"0"1,-1 0 1428,-2 0 263,6 0 0,-8-8 0,6-4 0,0-4 1,4-2-1,4 0 0,4 1 0,2-1 1,2 0-1,0 0 0,2 0 0,2 0 0,0 1 981,-4-1-1075,4 8 1,-8-6 0,6 6 0,0 0 0,3 4 154,5 4 0,2 8 1,0 0-1,0 0 1,2 0-1,1 0 1,3 0-1,0 0-17,2 0 1,1 2 0,9-4 0,2 2-1,1-2 1,3 0 0,-1 0 0,1 2-171,0-3 0,7-1 1,-1 0-1,1 2 0,3 2 1,-1-2-1,5-2 0,1-2-35,4 0 1,1 6-1,5 0 1,-1-2 0,-1-2-1,0-2 1,-1 0-1,-3 0 125,-4 0 1,1 0-1,-1 0 1,5 0-1,1 0 1,4 0-1,3 0 1,-1 0-141,-4 0 0,5 0 0,-5 0 0,2 0 0,1 0 0,-3 0 0,0 0 0,3 0 0,3 0 0,-11 0 0,5 0 0,-8 0 0,-3 0 0,-1 0 0,1 0 0,-1 0 0,1 0 0,-7 0 0,1 0 0,1 0 0,3 0 0,1 0 0,1 0 0,-1 0 0,1 0 0,1 0 0,3 0 0,-1 0 0,-4 0 0,-3 0 0,-2 0 0,-1 0 0,1 0 0,-1 0 0,5 0 0,-3 0 0,-1 0 0,1 0 0,3 0 0,-1 0 0,-3 0 0,1 0 0,-5 0 0,1 0 0,3 0 0,-1 0 0,-1 0 0,-1 0 0,1 0 0,-4 0 0,5 0 0,1 0 0,-1 0 0,1 0 0,1 0 0,3 0 0,1 0 0,1 0 0,-1-2 0,1-2 0,-1-2 0,1 2 0,-3 0 0,-1 0 0,-3-2 0,-5 0 0,3 4 0,1-1 0,-1-3 0,5 2 0,-1 2 0,1 2 0,-3 0 0,1 0 0,5 0 0,-1 0 0,-3 0 0,-3 0 0,0 0 0,-1 0 0,5 0 0,-7 0 0,1 0 0,-1 0 0,5-2 0,3-2 0,3-2 0,-1 2 0,1 2 0,-7 2 0,1 0 0,1 0 0,3 0 0,-1-2 0,-1-2 0,-5-2 0,-1 2 0,6 2 0,-5 2 0,3 0 0,-1-2 0,1-2 0,-1-2 0,1 2 0,1 2 0,3 2 0,1 0 0,-1 0 0,-3 0 0,-1-2 0,1-2 0,1-2 0,-3 2 0,5 2 0,-5 2 0,5 0 0,-1 0 0,-1-2 0,-3-2 0,1-2 0,-3 2 0,7 2 0,-7 2 0,1 0 0,-6 0 0,-7 0 0,-5 0 0,0 0 0,-1 0 0,-5 0 0,2 0 0,-4 2 0,-2 2 0,-1 2 0,1-2 0,0 0 0,0 2 0,2-4 0,2 4 0,3-4 0,3-2 0,2 0 0,-1 0 0,1 0 0,2 0 0,-4 0 0,1 0 0,3 0 0,2 0 0,-1 0 0,-1 0 0,-2 0 0,1 0 0,1 0 0,-2 0 0,-4 0 0,-3 0 0,3 0 0,0 0 0,0 0 0,-5 0 0,-1 0 0,-2 0 0,2 0 0,2 0 0,1 0 0,-1 0 0,-2 0 0,-8 0 0,0 0 0,2 2-2205,1 4 1998,-5 4 1,14 0-1,-4-2 1</inkml:trace>
  <inkml:trace contextRef="#ctx0" brushRef="#br0" timeOffset="7">25186 11023 29777,'0'-18'-9831,"0"1"4642,0-1 4515,0 8 0,-2-4 0,-4 8 1480,-6 2-265,4 2 0,-2 2 0,7 2 0,-5 2 0,-2 2 0,-2 0-298,2 2 1,0-4-75,4 8 0,4-6-1051,-4 6 1,4-6 1188,2 5 0,0-5-197,0 6 0,0-6 0,-2 4 119,-4-2-544,4-2 0,-6-4-61,8 4 0,0-2 570,0 8 180,0-8 0,0 2-206,0-12 1,0 2 0,2-6 0,2 0 0,4 2 0,0-2 156,0 0 0,-2 4 0,-4-4 0,2 0-316,2 1 1,6 3 273,-6-6 1,8 8 0,-3-2 6,5 4 1,-4 2 0,0 0 0,2 0 0,2 0-1,2 0 1,-1 0-82,1 0 0,0 2 1,0 2-1,0 2 1,0-2-1,1-2 1,3-2-1,4 0 192,2 0 1,1 0-1,7 0 1,2 0 0,1 0-1,5 0 1,1 0 0,5 0-50,1 0 0,-3 0 1,-1 0-1,3 0 1,1 0-1,3 0 1,-3 0-1,-1 0-131,-3 0 1,-5 0-1,4 0 1,-3 0 0,-3 0-1,-3 0 1,-1 0-1,2 0-67,3 0 0,5 0 0,7 0 1,1 0-1,-1 0 0,3 0 0,1 0 1,2 0-124,-1 0 1,-9 0 0,-1 0 0,1 0-1,3 0 1,1 0 0,1 0 0,-1 0-32,1 0 0,-5 0 0,1 0 0,1 0 0,-1 0 0,1 0 0,-1 0 0,-1 0 0,-1 0 0,-2 0 0,1 0 0,-3 0 0,-3 0 0,3 0 0,-1 0 0,3 0 0,-1 0 0,-3 0 0,4 0 0,1 0 0,1 0 0,3 0 0,-3 0 0,-1 0 0,-1 0 0,-5 0 0,5-2 0,-3-2 0,-1-2 0,0 2 0,-1 2 0,1 2 0,1 0 0,3 0 0,5 0 0,-1 0 0,-4 0 0,-1 0 0,1 0 0,1 0 0,-1 0 0,-3 0 0,-7-2 0,0-2 0,-1-2 0,-1 2 0,-4 2 0,-5 2 0,1 0 0,-4 0 0,6 0 0,-3 0 0,-3 0 0,-2 0 0,-2 0 0,2 0 0,3 0 0,-3 0 0,4 0 0,-4 0 0,-2 0 0,-1 0-59,1 0 0,0 0-1445,0 0 1,-8 2-1,-2 4 1122,0 6 0,-6 4 0,5 1 1</inkml:trace>
  <inkml:trace contextRef="#ctx0" brushRef="#br0" timeOffset="8">1961 11523 27720,'10'-18'-5578,"-4"0"3686,-4 0 0,-2 4 1394,0 8 1,0 2 0,0 16 327,0 2 0,0-4 0,2 0 0,1 0 250,3 0 0,8-6 0,-2 4 0,4-2 0,2 0 118,0-2 0,-6 4 0,-1-3 1,3 1-1,2 0 0,0 2-73,-4 2 0,4-4 0,-4 4 1,3 0-1,3-2-138,0 0 0,0 4 1,0-6-1,0-2 0,-1-2 1,3 0-1,2 2 0,4 2 211,1-3 0,-3-1 0,6-2 0,2 0 0,1 0 0,5 0 0,2 0 0,1 0-8,-1 0 1,3 0 0,1 0-1,-1 0 1,1 0 0,-4 0-1,-1 0 1,1 0 7,1 0 1,7 6-1,-6 0 1,-3-2-1,-1-2 1,-1-2-1,3 0 1,2 0-1,-3 0 0,-1 0 1,-3 2-1,3 2 0,2 2 1,1-2-1,-1 0 1,-2 0-121,-3 2 1,1 2-1,0-4 1,-1 2-1,1-2 1,-1-2-1,-1-2 1,-2 0 41,-2 0 1,3 0 0,5 0 0,-5 0 0,-1 0-1,-2 0 1,0 0 0,1 0-9,3 0 1,0 0 0,-3 0-1,-1-2 1,2-2 0,1-2 0,3 0-1,0 0-49,-1 0 0,1-6 0,2 4 1,1 0-1,3-2 0,-3 2 1,1-1-1,0 1 21,1 0 1,1-4 0,-7 4 0,1 0 0,0 0 0,-1 2-1,3 0 1,0 0-56,-3 2 1,5 2 0,-12 2 0,1 0 0,1 0 0,0 0-1,-1 0 1,-1 0 9,-2 0 1,4-6 0,-5 0 0,3 2 0,4 2 0,0 0 0,-1-2 0,-1-1 47,2 1 1,-1-4-1,1 2 1,-2 2-1,-1 0 1,1 0 0,0-2-1,1 2-86,3 2 1,0-4-1,-2 0 1,-5 2 0,1 2-1,-2 2 1,1 0-1,-1 0-14,0 0 0,-2 0 1,-4 0-1,1 0 1,3 0-1,-2 0 1,-2 0-1,-3 0-44,1 0 1,0 0 0,0 0 0,0 0 0,0 2-1,-1 2 1,3 2 0,2 0-34,2 2 1,0-6-1,-5 4 1,3-4-1,4-2 1,2 2-1,1 2 1,1 2 73,0-2 1,-1-2 0,9-2 0,2 0 0,1 0 0,-1 0-1,-2 0 1,-3 0-76,1 0 0,5 0 1,1-2-1,0-2 1,-1-2-1,3 2 1,1 2-1,5 2-438,1 0 0,3 0 1,-1 2-1,1 2 0,1 4 411,5 2 0,-13 9 1,5 9-1</inkml:trace>
  <inkml:trace contextRef="#ctx0" brushRef="#br0" timeOffset="9">5223 1855 30670,'11'0'-819,"-1"-2"-605,-2-4 1481,6 4 1,-12-8-1,4 4 1,-2-4-1253,2 0 0,-2 3 0,8 7 1461,2 0 1,-4 0-1,-4 0 1,-8 0 0,-14 0-1,-8 0 1,-8 0 1009,-1 0 0,-9 2-1297,0 3 1,1-3-1,5 6 1,1-2-1,1 2 1,2 0-1,4 0 1,3-2-1,3 0 1,6 0-1,10-2-2035,12-2 1,16-2 2005,8 0 1,3 0 0,3-2 0,0-2 0,-1-2 0,-1 2-1,-2 2 1,-5 0 0,-1-2 0,-4-2 0,-2 2 218,-3 2 108,-7 2 1,-12 0-1,-17 0 1,-13 2 0,-12 2-1,-5 2 1,-7 0 0,3 0-1,1 0 1,7 0-1,1 0 1,7 2 0,5 0-1,8 0 1954,4-4-2451,3 5 0,11-7 0,12 4 0,15-4 1,13-4-1,8-2 0,5-3 0,3-3 1,-3-2-1,-5 0 0,-5 2 0,-1 0 0,0 2 1,-3-2 148,-3 0 1,-6 4 0,-10-4 0,-6 2-1,-6 5 252,-10 1 1,-8 2 0,-8 2 0,-4 1-1,-1 3 1,-1 0 0,-2 2 0,1 2 110,1 0 1,4 4-1,8-6 1,2 2 0,5 4-1,9 0-592,11-3 1,13-3-1,22-8 1,7 0-1,9-2 1,3-2 0,2-3-1,-1-3 342,-5-4 0,-11 0 0,-9 0 0,-9 2 0,-10 0 0,-8 0 0,-8 2 0,-10 2 337,-10 5 0,-20 1 0,-1 2 0,-7 0 1,-3 0-1,-1 2 0,2 1 0,3 5-439,3 2 1,5 0 0,3 4 0,4-2 0,2 0 0,7 0-591,5 0 1,8-2 0,12 1 0,8-5 0,5-4 0,7-2 0,0 0 625,0 0 0,3-6 0,-3 1 1,0 1-1,2 2 0,-3 0 0,3-2 1,-2-2-13,0 2 0,-3 2 1,-5 0-1,0-2 0,0-2 1,-2 0 326,-4-2 1,-14 6 0,-16-4-1,-10 4 1,-6 2 0,-3 0-1,-3 0 1,-1 0-219,1 0 0,-4 0 0,3 2 0,3 2 0,4 4 1,7 2-1,-1 4 0,2 2-909,1 1 0,7 3 0,8 2 0,2 2 0,4-2 1,4-3-1,6 1 460,6 4 0,19-4 1,7 6-1</inkml:trace>
  <inkml:trace contextRef="#ctx0" brushRef="#br0" timeOffset="10">6417 1962 29902,'0'-18'-4916,"0"0"1</inkml:trace>
  <inkml:trace contextRef="#ctx0" brushRef="#br0" timeOffset="11">6506 1944 31333,'-6'-12'-9831,"0"0"9379,0 1 0,14 1 0,4 4 0,4 4 0,4 2 0,1 0 0,3 0 2851,-2 0-2009,-2 0 1,-2 0-1,-1-2 1,1-2 0,-4-2-1,-8 2 1,-12 4-1,-10 4 1068,-8 2-1468,-3 8 0,-9-10 1,-2 6-1,-1-1 1,-3 1-1,5 2 1,3 0-1,6-2 1,2 0-1,13-2 1,15 0-1,25-6-172,19-6 0,11 0 1,15-8-1,-1-2 0,0-2 1,-1-2-1,-3 1 1,-4-1 207,-1 0 1,-11 2 0,-11 2-1,-13 2 1,-17 0 0,-22 2 446,-19 5 1,-7 5 0,-9 5 0,-3 5 0,-1 2 0,-1 0 0,3 2 0,3 2-426,3 2 1,-5 0 0,6-1 0,5-1-1,3-2 1,8-2 0,5 0-167,5-2 1,12-2-1,6-8 1,16-2 0,15-2-1,13-4 1,7-2 0,7-4-95,5-2 1,-2-2-1,3 1 1,-1-1-1,-2 2 1,-5 2-1,-9 4 1,-9 0 192,-8 0 1,-16 6 0,-18-2-1,-16 4 1,-18 2 0,-15 0 0,-15 2-1,-7 2 387,-4 2 0,0 8 0,5-4 0,1 2 0,2 0 0,3 2 1,9 2-1,7 1-557,9 1 1,13 0 0,12-2-1,16-4 1,16-6 0,12-4 13,5-2 1,11-2 0,1-4 0,3-4-1,-2-2 1,-5 0 0,-5 0 0,-6 0-19,-5 0 0,-1 3 0,-6-5 0,-2 2-392,-4-2 1,-6 6-1,-12 2 1,-4 6 314,0 6 0,-6 4 0,6 8 1</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445"/>
    </inkml:context>
    <inkml:brush xml:id="br0">
      <inkml:brushProperty name="width" value="0.05292" units="cm"/>
      <inkml:brushProperty name="height" value="0.05292" units="cm"/>
      <inkml:brushProperty name="color" value="#FF0000"/>
    </inkml:brush>
  </inkml:definitions>
  <inkml:trace contextRef="#ctx0" brushRef="#br0">12406 5654 28943,'-18'0'-1464,"8"0"1,0 0 2035,4 0 66,4 0-1087,-6-8 0,8 4 0,0-7 0,0-3 0,2 0 1,2 0-1,2 2-220,-2-2 529,-2 6 1,0-2-1,4 6 1,6-2-1,4 2 779,2 2-587,0 2 0,-1 0 0,3 0 1,4 0-1,6 0 0,3 0 1,3 0-1,2 0 0,3 0 1,7 0-1,3 0 0,3-1 1,-1-3-1,-1-2 0,-3 2-8,-1 2 1,-1 2-1,5-2 1,-5-2 0,-3-2-1,-3 2 1,1 2 0,-2 2-28,-3 0 1,-1 0 0,0 0 0,-1 0 0,-1 0 0,-2 0 0,-5 0 0,-1 0-1,-4 0 1,-2-6-1,-1 0 1,3 2-1,2 2 1,-2 2-1,-2 0 376,-3 0 1,1 0 0,0 0 0,0 0 0,0 0-1,0 0 1,-1 0-153,1 0 1,0 0-1,0 0 1,0 0-1,-3-2 1,-1-2 0,-2-2-1,2 2 43,2 2 0,2 2 1,0 0-1,-1 0 1,1-2-1,0-2 0,2-2-217,4 2 1,1 2 0,5 2 0,-6 0 0,-4 0-1,-3-2 1,1-2 0,2-2-19,4 2 0,-4 2 0,5 2 0,-1-2 0,0-1 0,0-5 0,-1 0 0,1-2-26,-2 0 0,4 4 1,-2-4-1,-1 0 1,3 2-1,4 0 1,3 2-1,5 0-80,4 0 0,-3-5 1,9 5-1,1 0 0,1 0 1,-3 0-1,-5 2 0,-4 0-33,-3-2 1,-1 4 0,-4-4 0,-7 4-657,-3 2 1,-10 2 0,-4 4 0,-4 6 0,-2 4 0,-2 3-5290,-4 5 5455,4-4 0,-14 14 0,6-7 0</inkml:trace>
  <inkml:trace contextRef="#ctx0" brushRef="#br0" timeOffset="1">12103 14823 27876,'0'-12'-9831,"0"0"4187,0-2 5464,0 6 0,0-8 1,-2 6-1,-4 0 1,-6 4-1,-4 4 1,0 4 1424,5 4 1,1-4 0,6 6 0,-4-2-637,-2 0 0,0 8 0,-4-4 0,2 2 151,-2 0 1,6 0 0,2 5-375,4 1 0,2-6 0,2-2 0,4-2 0,6-2-151,4 2 0,2-6 0,0 6 1,0-2-1,1 0 0,3-2 0,2-2 277,-2-2 1,0 6 0,-1 0 0,5-3 0,0-1 0,2 0 0,-1 2 0,5 2-35,2-2 0,-5-2 0,1-2 1,2 0-1,1 0 0,3 0 1,0 0-1,-1 0-426,1 0 0,0 0 0,-1 0 0,3 0 0,2 0 0,1 0 0,-1 0 1,-3 0-53,-1 0 0,-6 0 0,-1 0 0,3 0 0,2 0 0,-1 0 0,-1 0 0,-2 0 0,2 0 0,1 6 0,3 0 0,-1-2 0,1-2 0,0-2 0,-1 0 0,1 0 0,0 0 0,1 0 0,3 0 0,2 0 0,-3 0 0,1 0 0,-1 0 0,3 0 0,-2 0 0,-1 0 0,1-2 0,1-2 0,-1-2 0,0 2 0,1 2 0,7 0 0,3-4 0,-3 4 0,1-6 0,5 3 0,3-1 0,3 0 0,-1 0 0,0-2 0,-1-2 0,3 6 0,1-4 0,1 2 0,2 0 0,1 2 0,-3 2 0,-1 0 0,-5-4 0,6 4 0,1-4 0,-1 4 0,-4 0 0,-3-2 0,-3-2 0,1 2 0,-1 2 0,1 2 0,-1 0 0,1 0 0,-3 0 0,1 0 0,-1 0 0,3 0 0,-5 0 0,5 0 0,-7 0 0,5 0 0,1 0 0,1 0 0,-1 0 0,1 0 0,-1 0 0,3 0 0,3 0 0,6 0 0,5 0 0,1 0 0,0-2 0,1-1 0,-1-3 0,2 0 0,2 6 0,5-2 0,1-2 0,6-2 0,4 2 0,4 2 0,-2 2 0,-2-6 0,-2-2 0,3 0 0,1-2 0,2 2 0,-2-2 0,-2 2 0,-2 0 0,-8-6 0,-6 5 0,-7-3 0,-9 2 0,-5 0 0,-5 2 0,-3 0 0,-3 4 0,-1 2 0,-6 2 0,-1 0 0,1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447"/>
    </inkml:context>
    <inkml:brush xml:id="br0">
      <inkml:brushProperty name="width" value="0.05292" units="cm"/>
      <inkml:brushProperty name="height" value="0.05292" units="cm"/>
      <inkml:brushProperty name="color" value="#FF0000"/>
    </inkml:brush>
  </inkml:definitions>
  <inkml:trace contextRef="#ctx0" brushRef="#br0">4135 5512 29933,'-16'-2'-1163,"3"-2"-251,1-2 0,2-2 835,-2 2 0,4 2 0,6-6 1,-2 0-1,-2 0 0,4-2 1,4 0-1,6 3 0,2 1 1,4 4 1501,2 2 0,1 4 1,1 4-878,0 5 0,0-1 0,0 2 0,2 2 0,1 0 0,3 0 0,-2-2 0,0 2 0,-1 1 0,3 1 0,-2-2 0,-2-2 0,0 2 431,3 2 1,-3-4-373,4 0 0,2-2 0,-1 3 0,1-3 0,2 0 0,-2-2 0,1 0 1,1-4-1,2-2 0,-2-2 0,-3 0 0,1 0 0,2-2 0,2-2 354,-1-2 0,-7-2-403,2 2 1,2 4 0,-1-4-1,1 2 1,2 0 0,-3-2 0,5 1-1,0-1 1,4 0 0,-3 0 0,3 0-1,0 0 1,3 0 0,3 0 966,1 0-806,1 0 1,-4 0-1,1 0 1,5 2-1,-1 0 1,1 0-1,-4-2 1,-3 2-1,-1 2 1,1 2-1,1 0 1,0 0-1,-5 0 1,1 0-1,-2 0-166,-3 0 1,5 0 0,-6 0-1,2 0 1,-3 0 0,1 0-1,0 0 1,3 0-1,3 0 0,2 0 0,-1 0 0,3 0 0,4 2 0,3 2 0,1 2 0,-3-2-51,1-2 0,-6 4 0,5 0 0,1-2 0,1-2 0,1 0 0,-5 2 0,-3 2 0,-2-2 0,5-2 0,3-2 0,-1 0 0,3 0 0,-1 0 0,5 0 0,1 0 0,3 0 0,1 0 0,3 0 0,1 0 0,-1 0 0,-1 0 0,1 0 0,1 0 0,-2 0 0,1 0 0,1 0 0,7 0 0,3 0 0,2 0 0,1 0 0,-1 0 0,0 0 0,0 0 0,1 0 0,-1 0 0,0 0 0,1 0 0,1 0 0,4 0 0,6 0 0,-3 0 0,-3 0 0,-4 0 0,-4 0 0,1 0 0,-3 0 0,2 0 0,-1 0 0,-7 0 0,2 0 0,3 0 0,-1 0 0,4 0 0,-3 0 0,-3 0 0,-5 0 0,-1 0 0,3 0 0,3 0 0,2 0 0,-1 0 0,-1 0 0,-2 0 0,1 0 0,-3 0 0,-5 0 0,-1 0 0,-1 0 0,-3 0 0,-3 0 0,-3 0 0,-3 0 0,-2 0 0,-1 0 0,3 0 0,1 0 0,1 2 0,0 2 0,1 2 0,3-2 0,-5 0 0,7 0 0,-1 2 0,1 0 0,-3-1 0,1 1 0,-1-2 0,5-2 0,1 0 0,3 2 0,-1 2 0,3-2 0,3-2 0,5-2 0,-1 0 0,-4 0 0,-1 0 0,-1 0 0,3 0 0,-5 0 0,-3 0 0,-7 0 0,1 0 0,-1 0 0,3 0 0,5 0 0,1 0 0,-3 0 0,-1 0 0,-3-2 0,3-2 0,1-2 0,-3 0 0,-3 6 0,1 0 0,-2 0 0,1 0 0,-1 0 0,-1-2 0,-3-4 0,3 4 0,1-4 0,2 5 0,3 1 0,3 0 0,-1 0 0,-1 0-2,-3 0 0,1 0 0,3 0 0,-3 0 0,-7 0 0,-3 0 0,-2 0 0,1 0-20,5 0 0,-11 0 1,5 0-1,-4 0 1,-2 1-1,1 3 1,3 2-1,2-2 45,-3-2 1,-1 4-1,4 0 1,-1-2 0,1 0-1,-1 0 1,1 2 0,-2-2-24,-4-2 0,3 0 0,-3 2 0,2 2 0,-1-2 0,-1 0 0,0 0 0,-1 2 0,1-2 0,0-2 0,5-2 0,1 0 0,0 0 0,1 0 0,3 0 0,2 0 0,-3 0 0,1 0 0,-1 0 0,5 0 0,0 0 0,-1 0 0,-1 0 0,-1 0 0,1 0 0,1 0 0,-3 0 0,2 0 0,-3-2 0,-1-2 0,0-2 0,1 0 0,3-2 0,5 6 0,-5-4 0,-3 4 0,-1 2 0,-2 0 0,-1-2 0,1-2-30,0-2 0,-1 0 1,1 6-1,0 0 0,-3 0 1,-1 0-1,-2 0 1,1 0 29,3 0 0,2 0 0,1 0 0,3 0 0,4 0 0,1 0 0,7 0 0,5 0 27,8 0 1,-1 0 0,-1 0 0,0 0 0,1 2 0,3 2 0,3 2 0,-1 0-27,-4 2 1,5-4 0,-3 6 0,8-2-1,6-4 1,1 0 0,-7 0 0,-6 2-2,-4-2 0,1-2 0,3-2 0,-2 0 0,-1 0 0,-1 0 0,1 2 0,-1 1 0,2 3 0,1 0 0,-3-6 0,-6 2 0,-3 2 0,-1 2 0,3-2 0,1 0 0,-1 2 0,3-4 0,0 4 0,3-2 0,3 0 0,2 2 0,1-2 0,-5 0 0,-6 2 0,3-4 0,-3 6 0,-1-2 0,-1 0 0,1-2 0,3 0 0,2 0 0,5 1 0,-7 1 0,0-6 0,-1 0 0,-1 2 0,-1 2 0,-3 2 0,-1-2 0,-1-2 0,-5-2 0,-1 0 0,5 0 0,3 0 0,5 0 0,-3 0 0,-2 0 0,-1 0 0,5 0 0,1 0 0,-3 0 0,-1 0 0,-3 0 0,1 0 0,1 0 0,4 0 0,5 0 0,7 0 0,0 0 0,1 0 0,1 0 0,2 0 0,0-2-8,-5-4 0,1 2 1,-6-6-1,5 3 1,1 1-1,0 0 1,3 0-1,1 2-43,2 2 1,0 0 0,-7-2 0,-5-2-1,-4 2 1,1 2 0,1 2 0,5 0 16,3 0 1,-4 0 0,10 0 0,-3 0-1,-5 0 1,-2 0 0,-3 0 0,-3 0-10,-3 0 1,-1 0-1,0 0 1,7 0 0,1 0-1,5 0 1,-5 0 0,0 0-8,-1 0 1,-7 0 0,2 0 0,-3 0 0,-3 0 0,3 0 0,1 0 0,5 0-6,1 0 0,-6 0 0,5 0 1,-3 0-1,1 0 0,-1 0 1,1 0-1,-3 0 13,-6 0 1,1 0-1,-8 0 1,1-2 0,3-2-1,-1-4 1,1 0 0,1 0-8,3 4 1,1-4-1,1 2 1,-3 0-1,-1 0 1,-5 0-1,-1 3 1,-3-1-60,3-2 0,-6 4 0,3-4 1,-3 2-1,-1 0 0,5-2 1,4 0-1,-1 0-249,-3 0 0,-3 0 1,1 4-1,3-2 1,1-2-1,0 2 1,-7 2-1,-3 2-1319,-4 0 1,-9 2 1777,3 4 0,-12 4 0,-4 8 0</inkml:trace>
  <inkml:trace contextRef="#ctx0" brushRef="#br0" timeOffset="1">28181 5512 30368,'12'-6'-7100,"-3"-2"4007,-1-2 3131,6 6 1,-6-12 0,6 6 0,-2-2 0,2 0 0,0-2 0,-1 1-1,-3-1 1,0 2 0,-2-2 0,2 0 68,0 2 0,-4-4-1096,6 4 1100,-8 5 80,4-1 1,-10 8 0,-2 2 0,-4 2 0,-2 2 0,-4-1 0,-2 3-224,-2 4 1,1-2-1,-3 2 1,-4 2-1,-6 2 1,-3 4-1,-3 1 1,0 5 152,1 2 1,-7 2 0,-1 7 0,-3 3 0,-2 4 0,1 1 0,1 5 0,3 1-228,3 3 1,5-1 0,7 1 0,10-1 0,10 1 0,6-3 0,4-1-1,6-3-203,10 3 0,10-6 1,11-3-1,5-5 1,3-4-1,9-5 0,7-1 1,6-4-731,3-2 1588,7-10 1,10 5 0,10-5-1</inkml:trace>
  <inkml:trace contextRef="#ctx0" brushRef="#br0" timeOffset="2">28983 5512 29216,'10'-8'-4153,"0"0"1,-6-6 189,1 2 3975,1 8 0,0-12 0,0 4 1,0-2-1,0 1 586,0 1-505,0 8 1,-8-4-1,-2 10 1,-4 2-1,0 4 1,-2 2-1,0 3 1,-3 3-1,-3 2 1,-2 0-1,-2 2 1,-4 2-1,-3 1 1,-3 1 1323,0 2-1429,8-6 1,-9 11 0,5-5 0,0 2 0,0 4 0,5 1 0,3 1 0,6-2 0,6-1-1,4 5 1,4 4 0,4-3 0,8-3 0,8-4 0,9 2-2842,9 1 2386,-2-5 1,13 0-1,-5-8 1,1-1 0,1-3 1012,1 0 0,3 0 0,1 2 1</inkml:trace>
  <inkml:trace contextRef="#ctx0" brushRef="#br0" timeOffset="3">29785 5351 28710,'-10'-12'-3991,"4"0"0,4 6 2084,2-5 0,0 5-171,0-6 2178,0 8 1,0-2 0,0 12 0,2 6-1,4 3 1,4 5 0,2 2 0,0 4 0,1 2-1,3 1 1,2 1 0,0 0 0,2 1 419,4 3 1,-5 8-1,5-1-577,-4-1 1,-8-2 0,-2-1 0,-2 1 0,-4 0 0,-2-5-1,-4-1 1,-6-2 0,-10-2 0,-10-3 0,-6-3 0,-1-2-1,-1-4 148,0-4 0,1 4-597,-1-5 1,3-1-1,1 0 1,4 0-1,2-2 1,5 2 657,1 0 1,10-6 0,2 4 0</inkml:trace>
  <inkml:trace contextRef="#ctx0" brushRef="#br0" timeOffset="4">31068 5422 26310,'6'-11'-8688,"0"-1"5969,0 8 2773,-6-4 1,0 6-1,-2-2 1,-4-2 0,-4 0-1,-2 0 684,0 0 1,7 0-1,-7 6 1,-2 0 0,-2 0-452,-2 0 0,0 8 0,-2 2 1,-1 2-1,-3 0 0,0 2 1,0 3-1,-1 7-207,-3 6 0,0-2 0,-4 3 0,5 5 0,1 6 0,4 5 0,4 7 0,7 3-295,5 1 1,4-1-1,4-1 1,6 1 0,9-3-1,13-3 1,10-9-1,7-6-411,5-7 0,1-7 0,3 0 1,1-8-1,4-8 0,3-4 1170,3-2 1,10 0 0,5 0 0</inkml:trace>
  <inkml:trace contextRef="#ctx0" brushRef="#br0" timeOffset="5">31835 5280 28584,'-2'-12'-4467,"-4"2"0,-4 0 2188,0 0 2557,-6 6 0,12-6 0,-4 6 1,6-2-1,10 4 2491,6 6-2745,-4-2 0,8 12 1,-2-6-1,5 2 0,1 6 1,0 4-1,0 5 0,3 1 1,1 2-1,2 0 0,0 3 1,3 5-1,3 6 0,0 3 1,-5 3-472,-5-1 378,-4 1 1,-4 0 0,-2-1 0,-4 1-1,-4-3 1,-8-3 0,-10-6 0,-10-7 0,-10-3-1,-5-2 1,-7 0 0,0-3 0,-1-1 0,1-2-1,1 0-568,3 0 0,10-6 1,7 0-1,3-1 844,2-1 1,0 6 0,0-6 0</inkml:trace>
  <inkml:trace contextRef="#ctx0" brushRef="#br0" timeOffset="6">32868 5155 26805,'8'-10'-9082,"-6"0"4965,4 4 4662,-4 4-375,-2-6 1,0 10 0,2 4 0,4 4 0,4 4-1,2 2 1,0 6 0,4 3 0,4 9 0,3 6 0,-1 9-1,0 7-629,2 3 397,-5 9 1,7-3 0,-10 10 0,-4 3 0,-6-5 0,-4-4 0,-2-5 0,0-3-1,-2-3 1,-4-5 0,-6-5 0,-6-7 0,-4-5 0,-3-4 0,-1-5-1167,0-1 883,-5 6 0,3-12 0,-8 6 0</inkml:trace>
  <inkml:trace contextRef="#ctx0" brushRef="#br0" timeOffset="7">27967 6992 24844,'12'0'68,"0"0"0,-1 0 0,7 0 0,0 0 45,0 0 0,0 6 1,0 0-1,-1-2 1,1-2-1,0-2 1,0 0-1,0 0 754,-1 0-845,1 0 0,-6 0 1,-4 0-1,-6 0 1,-12 0-1,-10 0 1,-9 2-1,-7 2 0,-4 2 1,-3-2-1,-1 0 120,1 2 1,1-4-145,6 4 1,3-4-1,1-2 1,4 0-1,3 0 1,7 0 0,10 0-1,16 0 1,14 0-1,13-2 1,13-2-510,9-2 1,7 0 519,7 6 1,-2 0 0,-1 0-1,-5 0 1,-2 0 0,-5 0 0,-7-2-1,-9-2 1,-8-2 0,-13 2-1,-11 0 1,-16 0 0,-13-2 1330,-15 2-1342,-8 2 1,-9 2-1,-1 0 1,1 0-1,-1 0 1,1 0-1,1 0 1,5 2-1,5 2 1,7 4-1,5 0 1,6 2-1,6 0-390,7 4 1,13-6 0,13-1 0,9-1 0,4 0 0,4-2 0,1-2 0,1-2 396,-4 0 1,-5 0-1,-7 0 1,0-2 0,-2-4-1,-4-5-196,-6-5 1,-4 4-1,-4 2 1,-4 2-1,-6 4 1,-4 2 0,-2 2 214,0 0 1,-7 0 0,-3 0-1</inkml:trace>
  <inkml:trace contextRef="#ctx0" brushRef="#br0" timeOffset="8">33082 6867 27842,'12'-16'-9831,"-2"3"9130,-2 1 1,6 6 0,-2-4 0,4 2 1026,2 4 111,-1 2 0,-5 2 1,-4 0-1,-6 0 1,-8 2-1,-6 2-298,-6 2 1,3 8-1,-15-4 1,-2 1-1,-1-1 1,-5 0 0,-2 0-1,-3 2 12,-3-2 1,1 4 0,-5-8-1,5 0 1,1 0 0,4 0 0,3-2-1,3-2-76,4-2 0,9 0 1,17 0-1,16 0 0,15 0-212,13 0 0,7 0 0,11 0 0,5 0 0,3 0 0,1 0 0,-6 0 0,-3 0 452,-5 0 0,-7 0 1,-7 0-1,-7 0 1,-10-2-1,-10-2 105,-12-2 0,-10-2 0,-14 4 0,-8-2 1,-5 2-1,-7 2 0,1 2 0,-1 0-241,4 0 1,3 0-1,3 2 1,2 2 0,5 2-1,1 0-448,4 2 0,14 0 0,14 6 1,16-5-1,12-1 0,7-4 1,9-2 274,7-2 1,-3 0-1,1 0 1,-7 0 0,-5 0-1,-3 0 1,-5 0 0,-5-2 15,-6-4 0,-6-4 0,-6-7 0,-8 1 0,-8 2 0,-8 2 0,-6 0 143,-6 2 0,2-6 0,-5 6 0,-1 1 0,2 1 0,-2 2 0,3 0 0,-1 2-533,4 2 1,2 2 0,3 0 0,-1 0-1,0 2-1044,0 4 1,10 4 998,8 7 0,16 1 1,12 0-1</inkml:trace>
  <inkml:trace contextRef="#ctx0" brushRef="#br0" timeOffset="9">27575 7135 28445,'-10'0'-646,"-6"0"0,12 0 954,-8 0 0,6 0 1,-4-2-486,2-4 0,0 4 0,2-4 0,-6 4 1,-3 2 441,-3 0 1,2 2 0,4 4-565,6 6 0,4-2 0,2 2-22,0 1 0,2-5 0,4 0 0,6-2 455,4 0 1,-4 0-1,0-6 1,1 0-1,3 0 1,4 0-1,2 0 29,2 0 0,7 0 1,-1 0-1,4-2 1,1-4-1,1-4 1,0-2-1,-1 3-20,1 1 1,0-4 0,-1 6 0,1 0-1,0 0 1,1 0 0,3 2 0,-1 2 2,-5 2 1,2 0 0,-7 0-1,5 0 1,2 0 0,-1-2-1,1-2 1,2-2 83,3 2 0,-3 2 0,3 2 1,-3-2-1,-2-2 0,-3-2 1,-1 2-1,-4 2-203,-2 2 1,-3-6-1,-3 0 1,2 2-1,2 2 1,-2 2-1,-1 0 1,1 0 12,2 0 1,2 0-1,-5 0 1,5 0-1,2 0 1,2 0-1,-1 0 1,1 0-41,2 0 0,1 2 0,3 2 0,-2 2 0,-3-2 0,-1-2 0,0-2 0,-1 0 0,1 0 0,-2 0 0,4 0 0,-3 2 0,1 2 0,0 2 0,-1-2 0,3 0 0,2 2 0,-1-4 0,-1 4 0,0-4 0,3-2 0,5 0 0,0 0 0,-3 0 0,-1 0 0,0 0 0,-1 0 0,1 0 0,2 0 0,1 0 0,3 0 0,-3 0 0,-1 0 0,-2 0 0,-1 0 0,-1 0 0,-2 0 0,-1 0 0,5 0 0,4 0 0,-1 0 0,5 0 0,-3 0 0,1 0 0,0 0 0,1 0 0,1 0 0,-1 0 0,-3 0 0,-3 0 0,-1 0 0,-2 0 0,-3 0 0,-3 0 0,0 0 0,-2-2 0,-1-4 0,5 4 0,-4-4 0,2 4 0,1 2 0,3 0 0,2 0 0,3 0 0,1 0 0,0 0 0,-3 0 0,3 0 0,1 0 0,5 0 0,0 0 0,-1 0 0,-3 0 0,-1 0 0,1-2 0,2-2 0,-3-2 0,-3 2 0,-4 0 0,-3 0 0,3-2 0,2 0 0,-1 5 0,-1-3 0,-2-2 0,1 2 0,1 2 0,0 2 0,-3 0 0,-1 0 0,4 0 0,-2 0 0,-1 0 0,1 0 0,-2 0 0,-1 0 0,1 0 0,-4 0 0,4 0 0,-1 0 0,-1 0 0,0 0 0,-2 0 0,-1 0 0,1 0 0,2 0 0,-4 0 0,1 0 0,-1 0 0,0 0 0,2 0 0,4 0 0,-1 0 0,1 0 0,-6 0 0,4 0 0,1 0 0,3 0 0,-2 0 0,-3 0 0,1 0 0,-4 0 0,6 0 0,-1 2 0,-1 2 0,0 2 0,-4-2 0,-1-3 0,3-1 0,-10 0 0,4 0 0,-2 0 0,0 2 0,1 4 0,1-4 0,-6 6 0,0-8 0,-6 0 0,6 0 0,2 0 0,-4 0 0,0-2 0,-1-2 0,1-2 0,4 0 0,2 1 0,2-1 0,0-2 0,0 4 0,-1-4 0,1-2 0,0-4 0,0-2 0,0-2 0,-3 6 0,-1 1 0,-4-3 0,-2-2 0,-2-2 0,0 0 0,0 0-74,-2 0 0,4 1 0,-2-1 0,-2-2 0,-2-2 0,-2-4 1,0 1-1,0-3-240,0 0 1,0 4 0,0-3 0,0 1 0,0 2-1,0 0 1,0 0 0,0 1-24,0-3 1,0 6-1,0-4 1,-2 5 0,-2-1-1,-4-2 1,0-2 0,-2 0 94,0-1 1,4 5-1,-4-4 1,2 2-1,2 0 1,1-1-1,-1 1 1,2 0 29,2-2 1,2 4-1,0-5 1,0 1-1,0 0 1,0 2-1,0 0 1,0 1-62,0-3 0,6-2 0,0 4 0,-3-1 0,-1 1 0,-2 0 0,0 0 0,0-2 18,0 3 1,-2 1 0,-1 2 0,-5-2 0,0-2 0,-2 0 0,0 5 0,-2 3 191,2 0 0,0-2 0,6-2 0,-2 0 0,2 0 0,2 1 0,2-1 0,0-2 104,0-4 0,2 10 0,2-3 0,2 1 0,0 0 0,0-4 0,2-2-40,2-2 0,-6 1 0,4 5 1,-2 0-1,0 0 0,-2 0 0,0 0-8,2 1 1,-4-3 0,3-2-1,-3-2 1,-2 0 0,0 1-1,0-1 1,0 0-68,0-2 1,0 6 0,0-3-1,0 1 1,0 0 0,0-2 0,2 3-1,2 1 83,2 2 1,6 0-1,-4 0 1,0 0-1,2 1 1,-2-1-1,0 0 42,-4 0 1,4 0-1,-2 0 1,-2 0-1,-4 3-139,-6 3 1,2-2 0,-8 8-1,0 0 1417,2-2 417,-6 6-1325,14-6 1,-8 8 158,4 0 0,2 0 0,-7 0 0,-3 0-163,-2 0 0,4 0 1,0 0-1,-2 0 0,-4 0 1,-3 0-1,-5 0 0,-2 0-131,-4 0 1,-1 0 0,-3 0 0,0 0 0,-1 2 0,-5 2 0,-5 2 0,-5-2-19,-1-2 1,5 0-1,1 2 1,-3 2 0,1-2-1,1-2 1,7-2-1,3 0-208,2 0 1,3 0-1,1 0 1,4 0-1,0 0 1,3 0-1,-1 0 1,4 0-61,2 0 0,3 0 0,1-2 0,2-2 0,2-2 0,-2 2 0,-2 2 0,-2 2 0,1 0 0,-3 0 0,-2 0 0,-2 0 0,2 0 0,3 0 0,1 0 0,-8 2 0,-2 2 0,-1 2 0,-1-2 0,-2-2 0,-3-2 0,-7 0 0,-6 0 0,5 0 0,-1 0 0,3 0 0,-1 0 0,1 0 0,-1 2 0,0 2 0,3 2 0,-5 0 0,3-6 0,-1 0 0,0 0 0,1 0 0,1 0 0,3 0 0,1 0 0,-2 0 0,-1 0 0,-3 0 0,1-2 0,-1-2 0,0-4 0,1 0 0,-3 0 0,7 0 0,-5 4 0,4-2 0,3 2 0,-3 0 0,-2 0 0,-1-2 0,1 2 0,3 2 0,1 2 0,-2 0 0,-1 0 0,-5 0 0,-1 0 0,-3 0 0,2 0 0,-5 0 0,3 0 0,-3 0 0,-2 0 0,-1-2 0,1-2 0,-3-2 0,-3 2 0,3 2 0,-1 2 0,5 0 0,5 0 0,-3 0 0,1 0 0,1 0 0,7 0 0,-3 0 0,0 0 0,-1 0 0,-3 0 0,1 0 0,-1 0 0,-1 0 0,-3 0 0,-3 0 0,-1 0 0,1 0 0,3 0 0,3-2 0,3-1 0,5-3 0,3 2 0,3-4 0,1 2 0,2 2 0,4 2 0,1 2 0,1 0 0,-2 0 0,1 0 0,3 0 0,-6 0 0,-2 0 0,-1 0 0,-5 0 0,-2 0 0,-1 0 0,1 0 0,-5 0 0,-1 0 0,1 0 0,3 2 0,6 2 0,5 2 0,1 0 0,-2 2 0,7-6 0,-1 5 0,2-1 0,0 0 0,0 0 0,1 0 0,-3 0 0,-2-2 0,4 0 0,-3 0 0,1 2 0,2-2 0,0-2 0,1 0 0,1 2 0,2 2 0,8 0 0,0-6 0,-2 2 0,-1 2 0,-3 2 0,0-2 0,0-2 0,2 0 0,2 2 0,3 2-32,-3-3 1,6 1 0,0 0 0,2 4-508,0 2 0,0-4 0,6 6 0,0 2 219,0 2 1,-6 2-1,-2 0 1,-2-1 0,-4 1-1,1 0 154,1 0 0,-4 0 0,4 0 0,-2-1 0,0 3 0,4 2 0,0 2 0,2-2-83,1-3 0,-1 5 0,4 0 0,-2 0 0,2 0 0,2 1 0,0 1 0,-2 2 18,-2 0 1,-6-1 0,6 3 0,0-4 0,0-2 0,0 1 0,0 1 0,0 2 40,0 0 0,-5-7 0,5 3 0,0-4 0,0-2 0,0 0 1,2-1-1,2 1-50,2 0 0,-6 6 0,0 0 0,2 0 0,0 1 0,0 3 0,-2 2 0,0-1 38,-2 3 1,6 2 0,-6 2-1,2-1 1,-1 1 0,-1-2 0,0-3-1,2-1 158,-2 2 0,4-1 1,-6 1-1,2-4 1,2 0-1,0-3 1,-2 3-1,0-2-25,0 0 0,0-3 0,4-3 0,-3 2 0,-1 2 1,0-2-1,4-1 0,0 1-138,-2 2 0,4 6 0,-4-4 0,4-1 0,2 3 0,0 0 0,0 4 0,-2-1 154,-4-1 1,4 2-1,-4-9 1,4 1-1,2 0 1,0 0 20,0-2 0,6-3 0,2-1 97,2 0 1,-4-8 0,4-2 0,0-2-1,-2 2 1,1 0 23,1 0 1,-6 0 0,4-4 0,-2 3 0,2 3-152,2 4 0,-6-4 1,2 2-1,-2 2 1,0 2 26,2 2 0,2-1 0,-4 1 0,4 0 0,0 0 2,-1 0 1,1 0 0,-4 0 0,2-1 0,0-1 0,0-2-49,0-2 0,0 0 0,-6 6 0,0 0 0,0-1 102,0 1 0,6-6 0,2-2 0,2-2 0,4-4 0,2-2 441,1-2 1,11 0 0,10-2 0,13-2 0,15-4 0,9-2 0,8-4 0,4 0-450,2 2 1,-2-1-1,-1 7 1,-7 2-1,-6 2 1,-10 4-1,-5 6 1,-7 7-1168,-3 7 1,1 10-1,-7 0 1271,-2 7 1,-11-1 0,-3 6 0</inkml:trace>
  <inkml:trace contextRef="#ctx0" brushRef="#br0" timeOffset="10">20801 9079 24393,'0'-10'-6956,"0"2"6385,0 8 1,0-2-1,-2-2 697,-4-2 0,4-2 0,-6 4 1,1-1 577,-5 1 0,2 2-379,-2 2 1,0 0-1,-8 0 1,-2 0-1,-1 2 1,-1 3 0,-2 7-1,-4 4 1,-3 2-1,-5 2 1,-2 4-1,-3 7 828,-3 9 0,7 0-1160,-3 7 0,5 1 0,-1 7 0,0 3 0,3 3 1,7 3-1,8 3 0,6 4 0,4 5 0,0 1 1,2-2-1,1-1 0,3-3 0,2-2-792,2-3 1,0 1 689,0-7 1,2-7-1,4-7 1,7-1 0,9-1-1,8-1 1,6-3-1,3-4 1,5-7 0,1-3-1,5-2 1,3-2-1,5-6 1,1-8-3893,-1-6 4972,-3-10-627,6-2 0,3-16 1,7-2-1</inkml:trace>
  <inkml:trace contextRef="#ctx0" brushRef="#br0" timeOffset="11">21532 8794 26674,'0'-12'-4916,"0"0"1,0 6 2834,0-6 0,2 8 2504,4-2 0,-2-4 0,8 0 540,2 0 0,-4 2 0,0 7 248,-3-5 1,-1 2-1516,-6-8 1,0 6 0,-2-4-1,-4 2 1,-5 4 451,-5 2 0,4 0 0,0-2 0,-2-2 0,-2 2 0,-4 2 0,-1 2-112,-3 0 0,0 0 0,4 0 0,-1 0 0,-5 0 0,0 2 0,-2 2 0,1 4 260,-5 2 1,4 2 0,0 6-1,1-1 1,1 3 0,-2 2-1,4 4 1,3 2-171,5 3 0,4 1 1,0 0-1,8-3 0,8 1 1,12-2-1,10-4 0,11-6 121,7-7 0,9-3 0,7-8 0,-1 0 0,1-2 0,-1-4 0,-2-5 0,-3-5-208,-7-2 1,-3 0-1,-10 0 1,-3 0-1,-3-1 1,-2-1-1,-4 0 1,-5 4-357,-5 0 0,-4 0 0,-8-1 0,0-1 1,-2 2-1,-4 2 0,-6 4 401,-3 2 1,-3 0 0,0 4 0,0-2 0,0 2 0,2 4 0,3 4 0,3 4-258,2 2 0,-4 2 0,6 6 0,2 0 0,2 0 0,4-1 0,4 3 1,8 2-15,8 2 0,5 2 0,11-3 1,4 7-1,5 4 0,5 1 1,3 1-1,4 0-1173,7-1 1,3-1 1630,2-4 1,1 4 0,-1-7 0</inkml:trace>
  <inkml:trace contextRef="#ctx0" brushRef="#br0" timeOffset="12">23511 9275 9231,'-8'-16'0,"-2"3"226,0 1 1,-4 0 0,6-4-1119,-2 4 0,6 2-56,-2 4 1144,4 4 1,2-14 0,0 4-1,0-3 1,0-3 0,0 0 1638,0 0-1624,0 8 1,0 4 0,0 12 0,0 6-73,0 4 1,6 2 0,0 0 0,-2-1-1,0 1 1,0 2 0,4 2 0,0 4-148,0 1 0,6 11 0,-2 10 0,3 3 0,3 7 1,0 5-1,0 10 0,0 7-45,0 5 1,-3 0 0,-3-2-1,-6-5 1,-4-5 0,-4-4 0,-4-3-1,-6-9 419,-3-7 0,-17-1 0,-6-7 0,-5 0 0,-7-1 0,-1 1 0,-1-3 0,3-3-251,1-6 0,9 2 0,-3-7 0,6 1 1,5 0-1,3-4 0,2-3 0,4-1-2327,3 0 2700,9-8 1,-6-2 0,6-8 0</inkml:trace>
  <inkml:trace contextRef="#ctx0" brushRef="#br0" timeOffset="13">24473 8740 27730,'0'-12'-4916,"0"0"1,0 6 3236,0-5 1,0 5 2067,0-6 1,-8 6 0,-4-4-1,-4 0 1,-1 0 0,-1-2-1,0 0 1,0 2-84,0 2 0,6 0 1,1 5-1,-3-3 1,-2 2-1,0 0 1,2 0-1,2-2-243,-2 2 1,-1 2 0,-3 2 0,0 0 0,0 0 0,0 0 0,0 0 0,1 0 160,-1 0 1,0 0-1,0 0 1,0 2-1,1 4 1,-1 4 0,0 2-229,0-1 0,0-5 0,0 6 0,1 2 0,1 2 0,2 2 0,2 2 0,0 1-334,2 3 0,-4 8 0,8-4 1,2 1-1,2 1 0,2 2 1,0 2-1,0-1 356,0-3 0,8 2 1,4-9-1,6-1 1,4-4-1,4-6 1,-1-6-1,3-4 278,0-2 1,2 0 0,5-2 0,1-2 0,-3-4 0,-1-2 0,-2-4 0,2-4-415,1-5 0,-3 3 1,-2-6-1,-1 2 0,-1 0 1,0 1-1,-4-1 0,-3 0 57,-1 2 0,0 3 0,0 1 1,0 2-1,0 4 0,-1 4 0,1 2 1,0 0 114,0 2 0,-4 10 0,2 6 0,3 4 0,1 4 1,0 3-1,-2 7 0,0 4-739,-1 2 1,7 1-1,0 3 1,0 1-1,2 1 375,3 2 0,5-7 0,2 7 1</inkml:trace>
  <inkml:trace contextRef="#ctx0" brushRef="#br0" timeOffset="14">26630 9757 21324,'16'-2'-1678,"-2"-2"1633,-3-2 0,-7-8 0,4 4 0,-2-2 0,0 0 0,-2-1 1,-2-3-1,-2-2 0,0 0 0,0 0 0,0 0 0,0 1 34,0-1 0,-2 2 0,-4 2 1,-6 2-1,-3 0 0,-3 2 1,0 4-1,-2 4 421,-4 2-364,-3 0 1,-3 2-1,0 4 1,0 6 0,1 8-1,-1 8 1,0 9 0,1 7-1,1 6 1,2 1 0,4 5-1,3 3 1,1 4 0,2 3-1,2-1 76,2 3 1,2-1 0,-4-2 0,3-5 0,-3-5 0,-2-1 0,0-1 0,2-1-436,2-5 0,2-3 0,-4-10 0,5-3 0,1-3 0,4-2 0,2-4 0,2-2-2221,0-3 1,-2 1 2321,-4 0 0,-4 0 0,-8 0 1</inkml:trace>
  <inkml:trace contextRef="#ctx0" brushRef="#br0" timeOffset="15">25810 10435 12651,'0'-34'0,"2"2"842,4 3 1,4 9 0,10 2 0,3 10 0,5 6 0,2 2 0,0 0 0,1 2 1798,3 4-2662,2-4 1,-7 12 0,1-6 0,2 2 0,1 2-1,1-1 1,-2 1 0,-3 2 0,3 2 0,0 2-1,-1 0 1,-1 0 0,0-3 0,0-1-19,-1-2 1,1 0 0,6 6-1</inkml:trace>
  <inkml:trace contextRef="#ctx0" brushRef="#br0" timeOffset="16">26826 10256 23842,'0'-18'-3646,"0"1"1,2 1 1783,4 4 1879,-4 12 0,12 10 0,-8 8 0,-2-1 1,0 1-1,0 2 0,1 2 0,-1 2 1,-2 0-1,-2-1 0,0 3 0,0 0 0,0 2 1,0-3-1,-2 3 294,-3 0 1,-5-6 0,-8 1-1,0-1 1,-2 0 0,-2 0-1,-1-4 1,-1-6-237,-2-5 0,4-1 1,-5-6-1,1-2 1,6-4-1,4-5 1,6-7-1,2-6-1618,4-6 1,2-3 1453,2-3 0,8 0 1,2 1-1</inkml:trace>
  <inkml:trace contextRef="#ctx0" brushRef="#br0" timeOffset="17">27307 10096 19379,'0'-12'-4572,"-2"10"4799,-4 14 0,-2 14 1,-5-1-1,1 3 0,-2 4 1,0 1-1,0 3 0,2 0-80,-2 0 1,4-1 0,0 1-1,3 0 1,3-3 0,2-3 0,2-6-1,0-4-125,0-3 0,2-9 1,2-8-1,3-12-124,3-9 1,2-1 0,6-8 0,0-2 0,2-1 0,2-5 0,3-2 0,3-1-687,4 1 1,1 2 0,3 3 0,2-1 0,1 2 858,3 5 0,-1 3 1,-5 8-1</inkml:trace>
  <inkml:trace contextRef="#ctx0" brushRef="#br0" timeOffset="18">28804 10256 21908,'8'-18'-587,"2"1"0,8-1 1,0 0-1,-2 0 1,-4 0 665,-6 0 1,-6 7 0,-6 1 0,-6 2-1,-6 4 1,-4 2 0,-4 2 746,-1 0-860,5 0 1,-12 2-1,7 4 1,-3 6 0,2 3-1,2 5 1,5 4 0,1 4-1,2 2 1,2-1-1,4 3 1,6 2 0,4-1-1,2-1 1,2-4-192,4-2 1,4-3-1,8-5 1,0-2-1,0-4 1,-1-6 0,3-4-1,2-2-84,2 0 1,0-2 0,-7-4 0,1-8 0,0-6 0,-2-4-1,-2 3-128,-2 1 0,-2 2 0,3 0 583,-1 0 1,-6 10 0,4 8 0,-2 12 0,-4 8 0,0 6 0,2 0-407,6-1 0,4 7 0,1-2 0,3 4 0,2 1 0,4 1 281,2 0 1,9-1-1,9 1 1</inkml:trace>
  <inkml:trace contextRef="#ctx0" brushRef="#br0" timeOffset="19">29820 10060 13358,'10'-8'63,"-2"-2"1,-8-8-1,2 3 222,4 3 0,4 6 0,6 12 0,-2 4 0,0 1 1,4-1-1,3 0 0,1-2-470,-2 0 0,4 6 0,1-4 1,1 0-1,0-2 0,-4-2 0,-4 2 1,-5 0-26,-1 0 0,0 3 0,4-3 0,-4 2 0,-6 4 1,-6 2 147,-6 2 0,2 0 0,-8-1 1,-2 1-1,-4-2 0,-3-2 0,-5-2 1,0 0 274,0-2 1,-5 6 0,3-6-1,-2 1 1,2-1 0,3 0-1,1 0 1,0 2-327,0-2 0,1 6 1,5-4-1,0 4 0,0 3 1,0 3-1,3 4 1,1 0 13,2-1 0,8 7 0,-4-4 0</inkml:trace>
  <inkml:trace contextRef="#ctx0" brushRef="#br0" timeOffset="20">29553 10881 8576,'8'-18'0,"2"0"0,8 2 0,2 4 0,3 6 147,-3 4 1,8 2-1,-6 0 1,3 0-1,3 0 1,4 0 0,1 2-1,3 2 1,2 4-1,1 2 1,3 2 0,-2 0-1,-1-2 1,1 0-1,3-2-147,3 0 0,-6 5 0,3-3 0</inkml:trace>
  <inkml:trace contextRef="#ctx0" brushRef="#br0" timeOffset="21">31086 10149 16084,'0'-18'-836,"0"1"0,6-7 0,0 0 1,-2 2-1817,-2 2 2927,6 11 1,-4-5-1,8 8 1,1 2-1,3 2 1,2 4-1,2 6 1,4 8-1,3 7 1,3 7-1,-2 8 1,-2 7-1,-3 9 1,-1 5-1,-2 5 1,-6 1-1,-4 0 1,-6 1-460,-2-3 0,-12 7 185,-8-5 0,-10-5 1,-13-7-1,-7-9 0,-5-7 1,-5-5-1,1-6 0,3-10 1,7-6-1,3-8 0,3-6 1,1-10-1,4-8 1,9-10 419,5-7 0,12-7-899,4-8 1,8-5-1,8-2 1,10-1 284,5 1 1,13-7-1,8 5 1</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469"/>
    </inkml:context>
    <inkml:brush xml:id="br0">
      <inkml:brushProperty name="width" value="0.05292" units="cm"/>
      <inkml:brushProperty name="height" value="0.05292" units="cm"/>
      <inkml:brushProperty name="color" value="#FF0000"/>
    </inkml:brush>
  </inkml:definitions>
  <inkml:trace contextRef="#ctx0" brushRef="#br0">5062 15911 21716,'0'-12'-6766,"0"0"6025,0 8 0,0-6 2161,0 4-796,0 4 1,8-6 0,2 10 0,2 2 0,0 2 0,2-2-435,1-2 1,3 4 0,2 0 0,4-2 0,6 0 0,5 0 0,5 2 0,5 0-26,7 2 0,-1-6 1,13 4-1,-1-4 0,-1-2 1,-1 0-1,-2 0 1,1 0-96,-1 0 0,-5 0 0,-9 0 0,-1 0 0,-5 0 0,-1 0 0,-4-2 0,-5-2 8,-5-2 0,-4 0 1,-4 4-1,-2-2 1,-6-2 179,-6 2 1,-12 2 0,-16 2 0,-2 2 0,-4 4 0,-3 4 0,-5 2 0,-3-1-202,-3 3 1,5 2 0,-7 2 0,0 0 0,1-2 0,1-2 0,1-3 0,1 3-75,1 2 0,3 0 0,10-2 0,5-4 0,3 0 0,2-2-262,4 0 0,12-2 0,4-6 0,10 0 0,6 0 0,4 0 0,4 0 0,5 0 339,5 0 1,-4-6-1,-1 0 1,1 0-1,0 0 1,-1 0-1,1 0 1,-2 0 318,-4 0 1,-5 0 0,-1 4-1,0-2-191,0-2 1,-22 0 0,-10 6-1,-10 0 1,-9 0 0,-5 0 0,-6 2-1,1 2-353,-1 2 0,-3 8 1,5-4-1,5 2 0,5 0 1,6 0-1,4-1-320,5 1 0,7-8 0,22 2 1,13-4-1,13-4 0,11-4 0,7-6 537,3-3 1,1-3 0,-7-2 0,-1-2 0,-5-2 0,-7 3 0,-9 1 0,-7 2 223,-4 0 0,-10 0 1,-6 0-1,-8 2 1,-12 5-1,-10 5 1,-11 4-1,-9 2-291,-9 0 1,-1 2 0,-7 4-1,0 5 1,-1 5 0,-1 2 0,-1 2-1,3 2-818,2 2 0,1 5 0,9-5 0,5 0 0,11 0 709,9-1 0,-2 1 0,0-6 0</inkml:trace>
  <inkml:trace contextRef="#ctx0" brushRef="#br0" timeOffset="1">7772 15233 8976,'-18'-8'-87,"0"-4"0,8 2-245,4-2 459,12 8 1,-2-6 0,8 6-1,2-4 1,2-1 0,1-3 0,1 0-1,-2 0 1,-2 0 0,-4 0-1,-2 0 1,-2 0 0,0 0 0,0 1-1,-3-3 1,-1-2 4229,-2-2-4228,0 8 0,-2 4 0,-1 12 0,-3 6 0,2 6 1,2 4-1,0 3 0,-2 1 0,-2 2 0,2 0 592,2 3 0,-4 3-640,0 2 1,0-1 0,6 1 0,0 2 0,0 1 0,0 3 0,0-2 0,0-3 0,2-1 0,4 0 0,6 1 0,4 1 0,3 0-1,5-7 787,6-3-808,4-4 1,3-6-1,5-1 1,5-1-1,5-4 1,1-6-1,-1-4 1,-3-2-1,-1-2 1,-1-2-1,1-4 1,-3-2-1,1-5 1,2-5-1,7-4 1373,8 2-1549,-1-6 1,7 7 0,-4-9 0,5-2 0,-1-2 0,-4 1 0,-5 1 0,-5 2 0,-1-1 0,-1-3 0,1-2 0,-1 3 0,-1 1 0,-3 4 0,-1 2-816,1 5 1,1 1 0,-3 2 0,-5 0 0,-6 2 0,-5 2-1,-3 4 1,-2 2-3580,-5 4 4522,-1-5 0,6 7 0,2-6 0</inkml:trace>
  <inkml:trace contextRef="#ctx0" brushRef="#br0" timeOffset="2">9732 14662 8499,'-16'-12'0,"3"2"-656,1 2 0,6 2 0,-2 6 1010,6 0 0,0 0 1,14 2-1,2 4 0,1 4 1,5 2-1,2-2 1,4 0 25,1 0 1,3-4-434,6 6 1,-1-2-1,3 3 1,2-3-1,3 0 1,3-2-1,1 2 1,1-2 0,-3 2-1,-1 0 1,-6 4-1,-7 2 1,-9 1-1,-8 1-1095,-8 0 1297,-4 8 1,-12 4 0,-8 9-1,-10 5 1,-5 1 0,-3 5-1,0 2 1,3 1 0,1-1-1,4-3 1,3-1 0,3 1-1,2 1 1,4-1 0,4-3-2664,6-3 2514,4-1 0,10 2 0,2 1 0</inkml:trace>
  <inkml:trace contextRef="#ctx0" brushRef="#br0" timeOffset="3">12228 14359 9346,'0'-12'-759,"0"0"-246,0-2 1199,0 6 1,0-8 0,0 5 2171,0-5-1972,0-2 1,0 6-1,0 0 1,-2 0 0,-2 0-1,-4 2 1,-2 2-1,-4 6 686,-2 6 0,-4 8-906,-3 12 0,-7 6 0,-12 11 0,-5 9 0,-5 7 0,-1 9 0,-1 3 0,1 5 0,-1 1 0,3 6 0,5 2 0,11 5 0,11-5 0,10 0 1836,8-2-2239,4-13 0,18 13 0,10-16 1,11-5-1,13-7 0,7-7 1,9-1-1,3-1 0,2-2 1,1-9-1,-3-7 0,-4-6 1,-3-2-1,-3-2 0,0-4 244,-1-6 0,-3-12 0,-1-4 0</inkml:trace>
  <inkml:trace contextRef="#ctx0" brushRef="#br0" timeOffset="4">13137 13859 11013,'0'-17'-419,"2"1"0,2 2 528,2 2 0,0 6 648,-6-6-528,0 0 0,5 0 1,-1 2-1,-6 1 1,-7 1-1,-7 0 1,-2 4-1,0 2 1,0 2-1,0 0 1,1 0-1,-1 0-127,0 0 1,0 0-1,0 2 1,0 2-1,-1 2 1,-3 0-1,-4 1 1,-2 5-101,-3 4 1,-1 2 0,0 2 0,5 2 0,1 1 0,2 1 0,0 0 0,3 2 2,5 2 1,6-5 0,10 5-1,0 0 1,2-2 0,6-1-1,10-3 1,9-2-226,7-2 0,2 0 0,-1-3 0,1-3 0,0-6 0,-1-4 0,1-2 0,-1 0 93,1 0 1,-8 0 0,-4-2 0,-5-4 0,-1-6 0,-2-5 0,-2-5 0,-4-2 72,-2 2 1,-2 2 0,-6 3-1,-2-1 1,-2 0 0,-4 0 0,0 0-1,-2 0 88,0 1 1,4 5 0,-4 4-1,2 6 208,4 10 0,4 8 1,6 5-1,6 5 0,6 2 1,6 4-1,6 1 0,3 3-80,3 0 1,9 5 0,7 3 0,9 1 0,5 3-1,3-2 1,-4-5 0,-1-3-167,-7-2 0,-1-1 0,-3 1 0</inkml:trace>
  <inkml:trace contextRef="#ctx0" brushRef="#br0" timeOffset="5">7825 16428 24103,'-18'-8'-4434,"6"-2"2039,0-8 2758,8 8 1,-2 4-1,10 12 1,4 4 0,2 2-1,4-2 1,2-2 0,0-2-1,-2 0 1128,-2 0 1,-1 2-1,7-4-1459,0 2 1,0 6 0,0-6-1,-2-1 1,-3 3 0,-1 4-1,2 4 1,2 4 0,0 2-1,-4 2 1,-4-1 0,-2 3 108,0 4 1,2 2-74,-3-3 0,-3 5 1,6-4-1,-2 3 0,2 1 1,0-2-1,2-4 0,-2-1 1,2 1-1,0 2 0,2-1 1,0-1-1,-1-2 1,3-4-197,2-2 109,2 5 1,0-5-1,0 4 1,-1-4 0,1 0-1,2 1 1,2 3 0,2-2-1,-3-2 1,-1-2-1,0-1 1,2 3 0,4 0-1,1 0 1,5-4-101,2 0 101,1-8 0,9 5 0,3-7 1,5-2-1,1-2 0,3-2 1,1 0-1,3 0 0,-3 0 1,-1 0-1,-5 0 0,-1-2 0,-5-2 1,1-2-1,-1 2-116,5 3 0,-5-5 0,3 0 0,-1 2 0,1 0 0,-1 0 0,1-2 1,-1 2 3,1 2 0,-8 0 0,3-2 1,-3-2-1,-3 2 0,-3 2 0,0 2 1,-3-2-281,-1-4 0,8 4 0,-7-4 0,1 4 0,0 0 0,-2-2 1,-1-2-1,1 2-403,-2 2 1,3-4 0,-7 0 0,-2 2 0,-2 0 0,-2 1 985,-1-3 1,1-8 0,0 4 0</inkml:trace>
  <inkml:trace contextRef="#ctx0" brushRef="#br0" timeOffset="6">10570 16838 8447,'0'-10'-1638,"-2"2"2391,-4 8 0,2 0-465,-8 0 1,6 0 363,-6 0 1,6 0 1609,-5 0-1894,7 0 0,-2 0 0,12 0-398,5 0 0,5 0 0,2 2 0,0 2 1,0 4-1,2 0 0,1 2 0,3-2-22,-2 0 0,4 6 1,-3-2-1,-1 2 1,0-1-1,0-1 0,2 2 1,-3 2-42,-1 2 1,-2-2 0,0-2 0,-2-2 0,-2 1 0,-5 3 0,1 0 0,-2-2 78,0-2 1,-2 0 0,-6 6 0,0 1 0,0 3 0,-2 2 0,-4 0 0,-6 0 155,-4-1 1,-7 9 0,-3-2-1,-2 3 1,-5 5 0,-5 2 0,-4 1-1,1-1 68,-3-2 0,7-3 0,-5 3 1,4 0-1,3-1 0,1-3 0,4-2 1,7-3-700,3 1 0,4-2 0,2 2 0,4-7 0,2-1 0,2 0 489,-2 2 0,6 8 0,-6-5 0</inkml:trace>
  <inkml:trace contextRef="#ctx0" brushRef="#br0" timeOffset="7">13333 16910 11832,'8'-18'95,"-6"6"45,4 0 1,-2 6 0,2-6-1,5 0 1,5 0 37,2 0 1,-6 6 346,0-5 1,0 5 0,6-6-1,-1-2 1,-1-2 0,-4-2-1,-6 0 711,-4 1 0,-10 7 1,-4 4-1092,-4 4 1,-7 10-1,-3 3 1,-2 7 0,-4 6-1,-1 8 1,-3 5 0,-2 9-1,-1 4 1,-5 7 0,1 5-1,-3 7 1,3 6 215,-1 8 1,23-37 0,0 2-474,3-1 0,1 1 0,-11 45 0,4-8 0,6-4 0,7-3 0,7-9 0,10-8 0,13-7 0,13-6 0,10-7 0,3-3 0,5-5 0,1-3 1,3-6-4793,-1-4 4201,1-2 1,-5-2 0,1-5 0,1-5 675,-1-4 0,-1-2 1,5 0-1</inkml:trace>
  <inkml:trace contextRef="#ctx0" brushRef="#br0" timeOffset="8">14171 16125 11374,'0'-18'-1251,"-2"0"0,-2 0-557,-2 0 2279,0 1 0,0 5 0,-2 0 0,0-2 0,-2 0 0,2 0 0,-2 4 0,2 4 0,0 8 1068,4 8 1,2 6 0,2 4-1428,0 4 1,0 3-1,0 11 1,0 2-1,0 3 1,0 3-1,2 3 1,2 3-1,2 1 1,-2 1-1,-2 1 1,-2 3 0,0 1-243,0-1 0,0-9 0,0-3-279,0-2 0,0-5 1,0-9-1,0-6 1,0-8-1,0-10 1,2-12-1,2-10 1,4-8-1,2-6-1505,4-3 0,8-3 1821,1 0 0,3 1 0,-4-1 0,4 0 0,1 2 0,3 5 0,-2 5 0,-2 4 0,-3 4 1,3 4-1,0 6 0,0 4 0,-3 2 0,1 2 1905,0 4-1599,0 4 1,-7 10 0,1 2 0,0 4 0,-2 1 0,-2 5 0,-4 2 0,-2 2 0,-4-1 0,-4-1 0,-6-2 0,-6-3 0,-6 3 0,-8 2 0,-9-1 2104,-11-3-2328,-5-4 1,-3-8-1,-1 0 1,-3-3 0,-1-3-1,1-6 1,5-4 0,5-2-1,9 0 1,7 0 28,8 0 1,4-8 0,3-2-1</inkml:trace>
  <inkml:trace contextRef="#ctx0" brushRef="#br0" timeOffset="9">17219 15964 8465,'-18'-2'0,"0"-2"0,0-2 0,0 2-188,8 2 1,-6 2 0,7-2-1,-3-2 1,0-2 0,-2 2-1,-2 3 1,-2 1 0,0 0-1,1 0 1,-1 0 431,0 0 469,8 0 0,0 0 0,6-2 0,0-2 450,6-2 0,0-6 0,10 6 0,0 4 0,-2 6-860,-4 8 0,2 4 0,0 1 0,0 1 0,0 2 1,-3 2-1,1 2 0,0-1-210,-2 3 1,4-4-1,-2 6 1,0-1-1,0-1 1,0 0 0,0-4-1,2-4-341,4-7 0,-2-3 0,2-8 0,3 0 0,7 0 0,6-2 0,2-4 1,-1-5-658,3-5 0,-6 0 0,-3 2 0,-3 2 0,-2 0 1112,0 2 1,-6 4-1,-2 12 1,0 6 0,0 4-1,3 0 1,5-4 220,6-6 1,6-4 0,9-2 0,5 0-1,1-4 1,5-6 0,1-10 0,3-6-684,-1-5 1,1-3 0,-1-2-1,-1 3 1,-7 1 0,-7 2 0,-10 0-1,-6 3-1000,-7 3 1,-9 4-1,-2 2 1,-8 2 1254,-8 4 0,-3 4 0,-3 8 0</inkml:trace>
  <inkml:trace contextRef="#ctx0" brushRef="#br0" timeOffset="10">18609 15358 8519,'6'-46'153,"2"7"0,0 7 0,0 8 0,-3 6 0,1 4 2851,0 2-2740,0 8 0,-4-3 1,2 8-1,2 5 1,-2 6-1,-2 6 1,0 4-1,2 4 1,2 1-1,0 5 1,0 2-1,2 2 1,2 1-1,4 3-71,1 1 0,-3 3 1,0-2-1,0 3 1,0 3-1,-2-3 1,-2 1-1,-2 0-339,2 3 0,-6-5 0,4-3 0,-4-5 1,-2-6-1,-2-6 0,-2-5-73,-2-1 1,0-10-1,6-10 1,0-12-1,2-10 1,6-3-375,9-5 1,1-8 0,6-1 0,-2 3-1,-2 4 1,-1 7 0,-3 1 536,0 4 0,-2 6 0,-2 10 1,-6 12-1,-6 10 297,-6 8 1,4-2 0,-4 5 0,4 1 0,2-2 0,0 2 0,2-3 0,2 3-564,2 0 1,6-4 0,-4 3-1,2-1 1,3-4 0,3 0 0,4-2 321,4-2 0,-4 11 0,5-9 0</inkml:trace>
  <inkml:trace contextRef="#ctx0" brushRef="#br0" timeOffset="11">19322 16036 8519,'0'-36'238,"0"6"1,0 2 0,2 3 0,4 3 0,6 0 0,3 0 0,5-2 286,4 3 0,-2 3 1,6 4-1,-1 2 1,1 0-1,4 2 1,1 4-1,3 4-532,0 2 1,-1 0-1,-1-2 1,-2-2 0,-5-2-1,-1 2 1,-4 2 0,-2 2-403,-2 0 0,-9-7 1,-5-3-1,-10-2 1,-9 2-1,-9 2 80,-4 4 1,-2-4 0,-5 2 0,-1 2-1,0 2 1,1 2 0,1 2 0,2 4 273,3 6 0,-1 6 0,-4 4 1,3 3-1,3 3 0,2 6 1,4 3-1,5 7 342,5 2 1,2-1 0,6 5 0,0-5 0,6-1 0,10-4 0,10-5 0,9-3-157,9-2 1,7-14-1,15-1-131,9-5 0,8-4 0,10-6 0</inkml:trace>
  <inkml:trace contextRef="#ctx0" brushRef="#br0" timeOffset="12">20391 15679 11581,'-8'-18'65,"-4"0"1,5-2 0,1-2 0,4-1 0,4 3 3312,4 6-3274,3 6 0,3 10 0,0 4 0,0 8 1,0 6-1,-2 5 0,0 1 0,-2 2 0,2 0 1,-2 3-1,-1 3 0,-1 2 0,0-1 0,0 3-171,-2 4 1,-2-5-1,-2 5 1,0-4 0,0-5-1,0-3 1,0-4 0,-2-2 345,-4-1 1,2-7 0,-6-12 0,3-10 0,7-12 0,7-9-655,11-7 0,20-10 0,2-3 0,7-5 1,3-1-1,1 1 0,-3 5 0,-3 5-1715,-5 4 0,-1 9 0,-1 3 1999,-2 6 1,-5-2 0,-13 12-1</inkml:trace>
  <inkml:trace contextRef="#ctx0" brushRef="#br0" timeOffset="13">21265 15875 8579,'10'-8'265,"0"6"0,-5-6 1,7 2-1,4-2 0,4 0 1,2-2-1,2 3 1830,-3-1-2158,7 2 1,-6 0 0,6-2 0,-3-2 0,-3-2 0,-4 0 0,-4 0 0,-4-2-1,0 0 1,-2 1 0,-1 1 0,-3-2 0,-4-2 0,-6-2 0,-5 2-70,-5 4 0,-10-3 1,-6 5-1,-7-2 1,-9 2-1,-3 2 1,-5 4-1,-1 4 427,-3 6 1,-1 4-1,2 10 1,-3 3 0,3 9-1,9 6 1,9 5 0,9 3 10,4 3 1,12 3 0,12 2-1,10-1 1,12-1 0,14-3 0,13-3-1,19-3-308,15-3 0,12-10 1,-37-18-1,1-3 0,1-1 1,1-2-1,4-2 0,1-2 2,5 0 0,0-2 0,1 0 0,1 0 0,6 0 0,1 0 0</inkml:trace>
  <inkml:trace contextRef="#ctx0" brushRef="#br0" timeOffset="14">23439 15768 11892,'18'-16'-394,"0"4"1,0-2 0,-2 6 0,-3 1 434,-1-1 0,-6-4 0,4 4 0,0 0 0,-2-2 0,0 0 0,-2-2 0,0 0 2367,0 0-2206,0 0 1,-8-5 0,-2-1 0,-4 2-1,-4 2 1,-6 4 0,-6 0 0,-1 2-1,-5 0 1,-2 4 0,-5 2 0,-1 2-1,-2 2 1,1 4 453,-3 6 0,1 10-655,5 2 0,0 8 1,1-3-1,1 5 1,4 2-1,8-1 1,9 1-1,7 0 0,4-3 1,4-1-1,4-2 1,7 0-1,9-5 1,8-5-211,4-6 0,3-10-101,5 2 1,-5-4-1,5-4 1,-4-4-1,-5-6 1,-1-4 0,-2-4-1,-1-1 1,-1-3-1,-4 0 1,-4 0-1,-2 0 1,-3 3-3393,-3 1 3962,-4 10 1,-10-4-1,-4 8 1,-4 4-1,-1 4 1,1 6-1,2 2 1,2 4-1,0 4 1,0 3-1,2 3 1,4 0-1,6 0-118,6 0 1,6 5-1,5-5 1,5 0-1,2 0 1,-1-1-1,5 1 1,4 0-165,3 0 1,1 0 0,-6-7 0</inkml:trace>
  <inkml:trace contextRef="#ctx0" brushRef="#br0" timeOffset="15">24028 15893 8478,'1'-16'0,"3"2"524,2 2 1,2 2-1,-2-4 1,8 5-1,8-1 1,8 0 0,3-2-1,5 0 2558,4 0-3257,3 8 0,14-6 0,3 6 0,-1-2 0,1 2 0,-5 2 0,-1 4 0,-3 4 0,-3 4 0,-7 2 0,-9-2 175,-7-2 0,5 6 0,-4-4 0</inkml:trace>
  <inkml:trace contextRef="#ctx0" brushRef="#br0" timeOffset="16">24134 15518 8523,'0'-18'245,"2"1"0,6 1 1,10 2-1,12 4 1,10 0 1457,7 0 0,14 6-1759,11-2 1,1 4 0,10 4-1,0 2 1,-1 4 0,-5 0-1,-4 2 1,-2-2 0,1 2-1,-1-2 1,-2 2 0,-1-2 55,-3-1 0,0-1 0,7-6 0</inkml:trace>
  <inkml:trace contextRef="#ctx0" brushRef="#br0" timeOffset="17">25347 14965 8539,'-10'-8'1399,"-6"6"-899,4-4 1,-4 12 0,-2 8 0,-2 8 0,-5 10 0,-9 7 0,-8 11 0,-5 7-298,-9 9 0,-5 5 0,25-32 0,-1-1 0,-1 3 0,0 0 0,0-1 0,-1 1 0,1-1 0,1-1 0,1 0 0,1 0 0,1-1 0,0 1 0,-29 38 0,4-2 0,7-3 0,9-11-919,5-9 0,10-3 1,4-7-1,5-2 0,3-5 1,4-5 715,6-6 0,-4-4 0,0-3 0</inkml:trace>
  <inkml:trace contextRef="#ctx0" brushRef="#br0" timeOffset="18">25917 15108 8477,'6'-28'614,"0"4"1,-2 5 0,0 1 0,0 0-1,4 2-3,2 4 1,-7 6 0,3 12 0,-4 6 0,-4 4 0,-4 4 0,-5 4 0,-5 7 1587,-2 9-2102,0-2 0,-6 7 0,-1-3 0,-1 5 0,-2 5 1,0 1-1,-1 1 0,-1 1 0,0 3 0,-1 3 1,-1 3-1,0 1 0,4-1 0,3-7 0,3-7-725,2-9 0,10 1 0,4-7 0,4-7 0,4-8 0,4-8 0,6-6 50,4-4 1,2-10 0,2-4 0,3-6 0,7-8 0,6-7-1,3-9 1,3-1 332,-2-1 1,5-4 0,1 5 0,1-1 0,-1 3-1,-3 5 1,-3 6 0,-2 4 350,-3 5 0,1 1 1,-1 4-1,-1 4 1,-4 6-1,-6 6 1,-5 6-1,-1 6 349,0 4 0,-8 4 1,-2 3-1,-2 7 0,0 4 1,-2 1-1,-4 1 0,-6 0 170,-6-1 0,-4 1 0,-4 0 0,-4 1 0,-5 3 0,-7 0 0,-5-5 0,-7-5-688,-3-4 0,-3 4 0,1-7 1,-1-3-1,1-6 0,-1-6 1,1-2-1,1 0-1608,5-2 0,5-2 1671,12-2 0,-3 0 0,5 0 0</inkml:trace>
  <inkml:trace contextRef="#ctx0" brushRef="#br0" timeOffset="19">10659 15197 8614,'-12'-6'21,"0"0"0,6-2 1005,-6 2-618,9 4 1,-11-7-1,6 5 1,2 0 0,2 6-1,8 9 1,4 9 0,6 4-102,1-2 0,1 4 1,-2-1-1,-2 3 0,2 2 1,2 2-1,2-1 1,-1 3-551,1-2 1,0-1-1,0 5 1,0 0-1,0-3 1,-1-3 0,1-6-1,-2-2-1250,-4 2 1,4-11-1,-4 5 1493,3-2 0,3-8 0,0 0 0</inkml:trace>
  <inkml:trace contextRef="#ctx0" brushRef="#br0" timeOffset="20">11016 15269 8450,'-18'-2'0,"0"-2"228,0-2 0,0 0 0,0 6 0,1 2 0,-1 2 0,0 6 0,0 3 0,0 7 1941,1 0-2033,-1 8 1,0-6 0,0 7 0,0 3 0,0 2 0,1-1 0,-1-1 0,0-2 0,2 2 0,2-1 0,4-1 0,0-4 0,2-2 0,-1-1 0,1 1-826,0 2 0,2-6 1,6 4-1,0-5 1,0-1 688,0 0 0,0 8 0,0 2 0</inkml:trace>
  <inkml:trace contextRef="#ctx0" brushRef="#br0" timeOffset="21">11123 15804 8433,'0'-18'-233,"0"0"0,2 2 536,3 4 0,5-2 0,10 6 0,2 1 700,2-1-1142,7-6 0,-3 10 1,8-6-1,-1 0 1,-1 2-1,-2 0 0,-4 4 1,-3 2-1,-1 2 1,0 0 138,0 0 0,-1 0 0,-5 0 0</inkml:trace>
  <inkml:trace contextRef="#ctx0" brushRef="#br0" timeOffset="22">11087 15590 8516,'-18'-10'65,"2"2"1,6 2 544,10 0 1,8 0 0,12 6-581,4 0 0,-2 0 1,7 0-1,3 0 1,2 0-1,1 0 1,1 0-1,0 0 0,-1 0-30,1 0 0,0-8 0,-1-2 0</inkml:trace>
  <inkml:trace contextRef="#ctx0" brushRef="#br0" timeOffset="23">11319 17552 7129,'0'-18'1709,"0"6"-1075,0 0-525,0 0 1,6 10 0,1 6-1,1 6 1,2 2 0,-2 2 0,2 0-1,-2 0 1,2-5 0,0 1 0,4-2-214,2 0 1,7-2 0,1-6-1,0 0 1,2 0 0,3-2 0,5-4-1,0-6-389,-5-3 1,3-3 0,-8 0 0,-2 2 0,-5 2 0,-5 2 468,-6-2 0,-12 6 0,-6 2 0,-5 6 0,-5 4 0,-2 4 0,0 2 0,0 4 426,1 2 1,-1 2 0,8 0 0,2 2 0,2 1 0,0 5 0,1 0 0,1 2 9,2-1 1,2 3 0,6 6-1,0-1 1,0 3 0,-2 2 0,-2 3-1,-2 3-87,2 3 0,0 3 0,0 1 0,-4 1 0,-2-1 0,-4 1 0,-1 0 0,-5-3-78,-4-3 1,-2-5-1,-7-7 1,-1-2-1,-4-5 1,1-5 0,-1-6-1,4-6-262,5-6 1,-5-4-1,6-4 1,1-4 0,3-6-1,6-6 1,4-6-1,4-7-625,2-9 1,4-4-1,12-5 1,8 3 0,8 1-1,4 1 1,3 0 0,5 5-738,5 1 0,-3 8 0,6 3 1,-3 1 1376,1 4 0,15-6 0,-1 1 0</inkml:trace>
  <inkml:trace contextRef="#ctx0" brushRef="#br0" timeOffset="24">11942 18087 8542,'-17'0'656,"-1"0"1,8-8-449,4-4 1,6 2-1,6-2 1,6 0-222,4 2 0,9-3 0,5 5 1,4 0-1,1-2 0,-1 2 1,-2 0-1,-3 2 0,3 0 1,2 0-1,1 2 0,-1 2-949,-4 2 1,2-6-1,-9 0 962,-1 2 0,6-6 0,0 0 0</inkml:trace>
  <inkml:trace contextRef="#ctx0" brushRef="#br0" timeOffset="25">12032 17748 8383,'-16'-2'258,"2"-2"0,4-4 1,2-2-1,4-4 972,2-2 1,16 4-1239,4 1 1,12 5 0,1-4 0,7 0 0,3 2 0,-1 0-1,0 2 1,-1 0 0,5 0 0,-1 2 0,-1 2 0,-6 2-1,-5 0 8,1 0 0,-6-8 0,-1-2 0</inkml:trace>
  <inkml:trace contextRef="#ctx0" brushRef="#br0" timeOffset="26">19785 13289 22957,'-12'0'-3810,"0"0"3571,9 0 1,-7-6 0,6-2-1,-4 0 1,-2 0 0,-2 2 1637,2-2 1,-6 6 16,4-4 0,4 2 405,2-2-1546,4 4 0,4-6 0,4 8 1,6 0-1,6 0 0,6 0 1,8 0-250,7 0 1,1 0-1,9 0 1,5 0-1,5 0 1,5 0-1,1 0 1,0 2-267,1 4 1,-3-4 0,2 4-1,-7-2 1,-9 0 0,-9 4 0,-8 0-1,-11 2-10,-7 0 0,-6-4 0,-12 6 0,-8 1 0,-11 3 1,-11 2-1,-8 2 345,-5 4 1,-11-2 0,-3 5 0,0 1-1,-3 0 1,3 2 0,-1-1 0,3 1-218,-2 2 0,-3 1 0,-5 3 0,2 0 0,5-3 1,5-1-1,7-4 0,5 0-18,5-1 0,12-5 1,9 0-1,7-6 0,6-6 1,8 0-1,8-2 0,7-1 240,7-3 1,6-2 0,11-2 0,7 0 0,3 0-1,3 0 1,-1 0 0,1 0-164,-1 0 1,1 0 0,-3 0 0,-3 0 0,-5 0 0,-3-2 0,-2-2 0,-5-1-843,1 1 1,-2 2-1,-3 2 1,-5 0 0,-4 0-1,0 0 894,4 0 0,3 8 0,9 1 0</inkml:trace>
  <inkml:trace contextRef="#ctx0" brushRef="#br0" timeOffset="27">20997 14091 16548,'-16'-2'-734,"3"-2"881,1-2 0,8-2 1,-2 3 215,4-7-293,2 4 1,0-2 0,0 4 0,2-4 0,4 0 0,6 2-1,4 2 1,1-2 0,3 0 0,4 0 0,6 4 0,3 2 0,3 2-1,2 0 1,3 0 0,5 0 0,1 0 0,1 0-4174,1 0 3676,3 0 0,-5 0 1,-1 0-1,-3-2 420,-3-3 1,-2-5 0,-3-8-1</inkml:trace>
  <inkml:trace contextRef="#ctx0" brushRef="#br0" timeOffset="28">21086 13610 20323,'-9'-8'-650,"-3"6"0,12-4 0,8 2 0,7 0 982,9-2 1,4 0-1,10 6 1,3 0-1,7 0 1,3 0-1,3-2 1,-1-2-701,1-2 1,1 0 151,4 6 0,-3 0 0,3 0 256,-3 0 1,-3-8 0,1-2 0</inkml:trace>
  <inkml:trace contextRef="#ctx0" brushRef="#br0" timeOffset="29">23190 13271 16250,'8'10'-391,"-6"-2"820,6-8 1,-8-2-1,0-4-290,0-6 1,0-4 46,0-2 0,0 6 0,0 0 0,2 0 0,2 1 0,3-1 0,3 0 0,2 0 0,0 2 0,0 0 0,2 2 0,4 0 0,3 4 0,3 2 0,0 4 1446,2 4-1646,-6 4 1,13 10 0,-3 4 0,4 5 0,1 5 0,-1 4 0,-2 3 0,-5 7 0,-1 5 0,-4 7 0,-2 3 0,-4 1 0,-5-3 0,-5-1 0,-6 1 27,-6 3 0,-5-1 1,-13 0-1,-6-7 0,-4-7 1,-3-1-1,-5 0 0,-5-3-287,-5-1 0,-1-3 0,-1-5 0,1-2 0,-1-3 0,3-3 0,3-2 0,5-4-1015,-1-2 0,6-9 1,-3-1-1,5-2 1330,6-4 0,5-2 1,7-2-1</inkml:trace>
  <inkml:trace contextRef="#ctx0" brushRef="#br0" timeOffset="30">24010 13021 20212,'-12'0'-326,"0"0"0,6 0 279,-6 0 1,6 0-80,-6 0 1,8-2-1,-2-4 1,6-6 318,6-4 1,-4 5-1,4-1 1,-2 0 0,0 0-1,2 0 432,-2-2 1,0 4 0,0-2 0,4 0-292,2 2 0,-4-3 0,4 9 1,-2 6-210,-4 8 0,3 5 0,-1 3 0,-2 2 0,-2 4 0,0 6 0,2 3 0,2 3-225,-2 0 1,0-1 0,0 1 0,2 2 0,-2 1 0,-2 3 0,-2-3 0,2-3-179,4-6 1,-4 4-1,4-7 1,-4 1-1,-2-4 1,2-6-1,2-4-26,2-3 1,2-7 0,-2 0-1,3-8 1,3-7 0,-2-5-103,-2-2 0,4 0 1,-4 0-1,0 0 0,2 0 1,0 3-1,4 1 1,1 2 222,3-2 1,0 4 0,2-2 0,2 0 0,3 2-1,1 2 1,2 3 0,0-1 348,3 2 0,3 2 0,0 2 1,-3 0-1,-3 0 0,-2 2 1,-2 2-1,-3 3 147,-3 3 0,2 2 1,-14 6-1,-2 0 1,-4 0-1,-6 0 1,-8-1 171,-8 1 0,0 0 0,-7-2 0,-3-2 0,0-2 0,1 0 0,1 0 0,0-3-615,3-1 1,-7 4-1,4-4 1,-1 0 0,-1 0-1,2-4 1,0-2 0,1-2-1859,-1 0 1,8 0 0,-2-2 1979,5-4 0,1-4 0,0-8 0</inkml:trace>
  <inkml:trace contextRef="#ctx0" brushRef="#br0" timeOffset="31">20766 17730 10431,'0'-18'-272,"0"0"0,0 1 0,0-1-131,0 0 1010,0 8 0,0-6 0,0 4 0,0-4 0,2 1 1818,4 3 0,-3 4-2296,9 8 0,-6 0 0,6 2 0,0 6 1,0 7-1,0 7 0,2 2 0,2 2 0,3 4 1,3 3-1,4 3 0,2 0 0,3-1 0,3 1 1113,2 0-1447,7-1 0,1 3 0,5 2 0,-3 1 0,-3-1 0,-3-3 0,-2-1 0,-3 0 1,-3-1-1,-6-1 0,-8-2 0,-5-4 0,-3-1 0,-4-1 0,-2 0-1343,2-4 0,-4-8 1,4-3-1,-2-1-736,2-6 2310,-4-6 0,14-23 0,-6-3 0</inkml:trace>
  <inkml:trace contextRef="#ctx0" brushRef="#br0" timeOffset="32">21782 17498 10985,'-18'-18'146,"0"1"0,0 5 0,0 2 0,0 2 0,1 6 0,1 6 1551,4 8 1,-4 3-1540,4 3 0,-4 2 0,-1 2 0,-1 4 0,0 1 0,-2 7 0,-4 2 1,-5 3-1,-5-1 0,-4 2 0,-1-3 0,-7 3 0,-1 0 0,-5 3 688,3 3-1170,-1-6 1,5 3 0,1-7 0,4-1-1,5 1 1,7 0 0,8-2 0,8-5 0,6-3-1,4-2 258,2 0 0,8-1 1,2-5-1</inkml:trace>
  <inkml:trace contextRef="#ctx0" brushRef="#br0" timeOffset="33">22370 17427 8549,'-18'0'-5,"6"0"0,0 0-64,-2 0 589,6-8 0,-7 6 0,5-6 1,-2 2-1,0 0 0,0 4 610,2 6 0,8 0-1118,8 8 0,8-2 0,-2 4 0,6-2 0,3 1 0,5 1 0,0 0 0,2-2 0,-3 0 0,1 0 0,-2 0 0,0 0 0,-1 0 0,-1-1 204,-2 3-188,-10-6 1,6 8 0,-6-4 0,0 4 0,-6 2 0,-8 0 0,-8-1 0,-4 3-1,-4 2 1,-4 2 0,-3 0 0,-3-1 0,0 3 0,-3 0-62,-7 0 1,2 3 0,-3-3 0,1 0 0,0 2 0,-1-1 0,1 3 0,5-2 126,5-4 0,-2 1 0,10-1 1,5 0-1,5 0 0,2-2 0,2-5 1,0-3-226,4 0 1,4-4 0,6 0-1,6-2 1,4-4 0,3-2 0,5-2 21,6 0 0,2 0 0,-1 0 0,-1 0 0,2 0 0,1 0 0,3 0 0,0 0-302,-1 0 0,-5 0 0,-2 2 0,0 4 0,-3 4 0,1 2 0,-2-1 0,0 3 411,-1 2 0,9 2 0,-4 0 0</inkml:trace>
  <inkml:trace contextRef="#ctx0" brushRef="#br0" timeOffset="34">23047 18319 8566,'6'-28'80,"0"4"1,0 4 120,2 2 1,2 1-1,8-1 1,-1 0 0,3 0-1,2 0 1,4 2 0,0 3-1,1 1 1,1 0-1,6 0 1,3 2 124,5 2 1,-1 2 0,-5 6 0,2 0 0,1 0-1,3 0 1,0 0 0,-1 0-1074,1 0 407,-1 0 1,-5 2 0,0 2-1,-3 2 1,-3 0 0,-6 0-1,-4 0 340,-3-2 0,1-2 0,0-2 0</inkml:trace>
  <inkml:trace contextRef="#ctx0" brushRef="#br0" timeOffset="35">23386 17748 8573,'-20'0'0,"-2"0"446,-2 0 0,7 0 1,7-2-1,4-2 1458,8-2-1815,6 0 0,17 6 0,5 0 1,4 0-1,3 0 0,7 0 1,8-2-1,7-2 0,2-2 0,1 2 1,-3 2-1,1 2 0,-1 0-89,-2 0 0,7 8 0,-1 2 0</inkml:trace>
  <inkml:trace contextRef="#ctx0" brushRef="#br0" timeOffset="36">25150 17409 8832,'-5'-18'0,"-1"0"-183,2 0 0,2 1 0,0-1 1616,-4 0 1,2 0-563,-8 0 1,0 8 0,-6 4-679,0 4 0,-1 10 0,-3 4 0,-4 6 0,0 6 0,-1 8 1,-1 5-1,-2 7 0,0 1 0,3 5 0,1 2 0,2 3 0,0 2 1,1 5-1,3 1 0,4 3 0,6-1 2846,2 1-2870,2-1-362,6-2 1,0-3 0,4-11 0,6-3 0,10-2 0,6-7 0,5-5 0,3-8 0,4-6 0,3-7 0,7-5 0,1-4 0,1-2 0,-3-2-6623,3-4 6199,1-3 607,3-9 0,-1-16 0,1-4 1</inkml:trace>
  <inkml:trace contextRef="#ctx0" brushRef="#br0" timeOffset="37">25917 17052 15843,'-12'-6'-209,"0"0"0,6 0 1,-4 4-1,0-2 1,2-3-1,1-3 332,3-4 0,-6 4 1,-2 0-1,-4 2-114,-2 4 1,-2 2 0,-1 2-1,-3 2 1,0 2 0,0 4-1,-1 2 1,-1 4 97,0 2 1,-4 1-1,7 3 1,1 2-1,4 2 1,6-2 0,6-3-1,4-1-449,2 0 1,10 0 19,8 0 1,10-2 0,11-2 0,5-5-1,-1 1 1,1-2-278,-4 0 1,-3-2 0,-3-6 0,-4 0 0,-7 0 0,-3 0 0,-4-2 417,-4-4 0,-6-4 1,-12-6-1,-6 3 1,-4 1-1,-2-2 377,0-2 0,9 4 0,5 2 0,6 4 0,5 6 0,3 4 0,2 10 0,6-2 0,0 6 0,0 4 0,0 3 0,-1 3 0,1 4-335,0 1 1,2 3-1,2-2 1,3-2 98,3-3 1,2 1 0,5 6-1</inkml:trace>
  <inkml:trace contextRef="#ctx0" brushRef="#br0" timeOffset="38">26648 17391 10433,'-12'-10'-373,"2"2"1,0 2-909,0 0 1272,6 0 0,-6 4 1,4-3-1,-6-7 1,-3-2-1,-1 0 1,2 4-1,4 0 236,2 0 153,-6 6 1,10-6 0,-8 6-1,0-4 1,1 0 2751,-1 1-2998,8 1 0,-2 6 1,12 0-1,6 2 0,5 4 1,5 5-1,2 5 1,-2 2-1,0 2 0,-1 4 1,3 3-1,0 3 289,2 0 0,-7 2-255,5 9 0,-10 5 0,-4 7 0,-2 1 0,-4-1 0,-2 1 0,-4-1 1,-6 1-1,-10-3 0,-10-1 0,-7-4 0,-7-3 0,-5-1 0,-5-1 1584,-1 1-1807,-1-8 1,9-3 0,3-7 0,6-2 0,5-4-1,3-4 1,2-4 94,4-2 0,11-10 0,3-8 0</inkml:trace>
  <inkml:trace contextRef="#ctx0" brushRef="#br0" timeOffset="39">27165 16481 21166,'0'-17'-4869,"0"-1"5083,0 0 1,0 6 236,0 0-325,0 8 0,0-2 1,0 12-1,0 6 1,-2 4-1,-2 2 0,-2 2 1,2 3-1,2 7 1,2 4-1,0 1 0,0 1 1,0 0-1,0 0 1,0-1-1,0-1 0,0-2-55,0-3-113,0 1 0,-2 4 1,-2-5-1,-2-5 0,0-6 1,0-4-1,-2-4 0,0-4 1,0-8-1,4-8 0,4-8-606,6-6 0,4 2 0,8-5 1,0 1-1,2 4 0,1 2 1,3 3-1,-2 1 429,-2 4 0,0 2 0,1 6 1,3-2-1,0 2 0,0 4 1,-1 4-1,-1 4 596,-2 2 1,2 8-1,-2 7 1,-5 1 0,-1 2-1,-2-2 1,-2 1-1,-2-1 118,-4 0 1,-10 0 0,-8-4 0,-8 1 0,-7-3 0,-7-4 0,-4-6-1,-3-2-503,-3-4 1,7 4 0,-3-2-1,6-2 1,7-2 0,5-2 0,6-2-7,6-4 0,4-4 0,8-8 0</inkml:trace>
  <inkml:trace contextRef="#ctx0" brushRef="#br0" timeOffset="40">27557 18033 14290,'-18'-16'-708,"2"3"1,2 3 942,2 2 177,8 2 1,-11-2 0,5-4 0,2-2-1,8 2 1,12 4 0,9 2 0,11 0-1,8 2 1,7 2-132,5 2 0,3 0 0,5 0 0,5 0 0,6-2 0,5-2 0,3-1 0,2-1-837,4-2 0,-4 4 1,0-8-1,-3-2 0,-11 0 1,-11 0-1,-13 2 1,-7-2 575,-7-1 1,-3-11-1,-8-2 1</inkml:trace>
  <inkml:trace contextRef="#ctx0" brushRef="#br0" timeOffset="41">27806 17516 12417,'-27'-18'135,"3"0"1,12 1 0,6-1 0,6 2 0,6 4 0,8 4 2932,8 0-3072,5 6 0,9-6 0,2 8 0,3 0 0,7 0 0,5 0 0,7 0 0,5 0 0,4 0 1,5 0-1,1 0 0,2 0 0,-2 0 0,-3 0 0,-7 0-4498,-6 0 4533,-3 0 1,-11-8 0,-1-2 0</inkml:trace>
  <inkml:trace contextRef="#ctx0" brushRef="#br0" timeOffset="42">28769 16892 14020,'-18'2'197,"2"4"1,2 6 0,2 3 0,-1 3 0,-3 2 0,-2 2-1,0 4 1,-2 1 0,-2 5 264,-1 2 0,-11 9 0,0 5 0,-7 3 1,-5 3-1,-3-1 0,-3 1 0,-1 1-436,-1 5 0,3-5 1,1 5-1,5-7 1,3-3-1,6-2 1,7-1-1,3 1-975,4-1 0,4-5 0,5 5 0,1 3 0,0 1 871,2 3 1,2-1 0,8 1-1</inkml:trace>
  <inkml:trace contextRef="#ctx0" brushRef="#br0" timeOffset="43">29838 17017 15259,'-12'-6'-419,"1"0"0,-1-6 1,-6 6-1,2 0 328,4-2 1,-4 6 838,4-4 1,2-2 0,-1 2 0,-1 0 0,2 2 388,4 4 0,4-2 0,2 14-1001,0 2 0,2 2 0,2 4 0,2 4 0,-2 3 0,-2 5 1,-2 2-1,0 3 0,0 3 0,0 6 0,0 5 0,-2 9 1,-2 3 703,-2 4 0,-10-3-842,-2 1 0,0-1 0,-5 3 0,3-6 1,0-3-1,0-9 0,0-1 0,5-6 1,1-3-1,2-7 0,2-4-2613,2-7 2363,2-1 0,14-12 0,6-6 1,8-8-1,7-4 0,7-4 0,7 1 1,11-1-1,9 2 0,9-2 0,5-2 1,6-2-1,2 2 0,-2 5 320,-5 5 1,3-4-1,0 0 1</inkml:trace>
  <inkml:trace contextRef="#ctx0" brushRef="#br0" timeOffset="44">27646 13199 21634,'-16'-11'-1739,"2"1"1,4 0-668,2 0 2487,-6 6 0,13-6 0,-7 6 1,0-4-1,-2-2 0,-2-2 0,2 0 957,2 0-687,2 1 1,4 3 0,-2 8 0,-2 10 0,2 5 0,2 3 0,2 0 0,2 0-1,4 0 458,6 0 1,10-1-827,2 1 1,7 0 0,-3-2 0,2-2 0,-2-4 0,-1-2 0,1-4 0,2-2-1,-3-2 1,-1 0 0,-2 0 0,0-2 0,-3-2 0,-1-4-188,-2-2-58,0-2 0,-6-4 0,-2 2 0,0 2 0,-2-2 0,-1-1 0,-3-3 0,-2 0 0,-4 2 0,-4 4 0,-5 6 0,-5 4 419,-2 2 1,0 6-1,0 2 1,0 2 0,1 4-1,1 2 1,2 4-1,4 1 378,2 3 1,-4 2-1,6-2 1,2 5-1,2 7 1,2 6-1,0 5 1,-2 7-301,-4 5 0,4 5 1,-6 7-1,3 0 1,-5 1-1,-4-3 1,-8-2-1,-4-3-18,-5-3 0,-5-3 1,-4-11-1,-3-5 0,-1-6 1,-1-9-1,1-7 1,0-8 0,5-4 1,7-4 0,4-12 0,3-8-1,5-8 1,4-3 0,6-7 0,2-4-822,4-3 1,2-9 0,2 3 0,2-5 0,2-1 0,6 1 0,4 5 0,6 5-215,0 4 0,7 5 0,3 3 1,4 6-1,1 4 0,3 4 1,4 2-1,5 5-242,5 1 1,3 2 1000,4 6 0,-3 0 0,5 0 1</inkml:trace>
  <inkml:trace contextRef="#ctx0" brushRef="#br0" timeOffset="45">28323 13235 23820,'-18'-18'-4798,"1"0"5321,-1 1-419,0-1 1,8 10 0,6 8 0,8 8-1,8 4 1,4-2 0,4-1 0,3 1-1,7 2-341,4-2 0,-5 6 0,1-6 139,2 0 1,-1 6 0,1-4 0,-4 3 0,-2 3 0,-5 0 0,-1-2 0,-4 0 0,-4 0 0,-6 4 0,-4-1 0,-2 3 0,-2 0 110,-4 2 0,-12 7-121,-12-1 1,-3-2 0,-3 2-1,0-1 1,3 1 0,-1 0 0,2 0-1,1-3 1,3-3 0,4-4-1,4-2 1,7 0-1049,3-1 1,12-7 1139,10-4 0,5-4 0,5-2 0,4 0 1,2 0-1,3 0 0,1 0 0,0 0 1,-3 0-1,1 0 0,0 0 0,-2 0 1,-1 0 130,1 0 0,2 0 0,5 0 0</inkml:trace>
  <inkml:trace contextRef="#ctx0" brushRef="#br0" timeOffset="46">29001 13859 10294,'-30'-2'0,"2"-2"416,2-1 1,3-7 441,5 6-728,8 0 0,4 0 0,12-2 0,8 0 0,6 0 0,5 4 0,3 0 0,4 0 1,1-2-1,5 2 0,2 2 0,3 2 0,1 0 0,-1 0 0,-1 0 0,0-2-1268,-1-4 1,7 4-1,-9-4 1146,-5 4 1,9 2-1,-5 0 1</inkml:trace>
  <inkml:trace contextRef="#ctx0" brushRef="#br0" timeOffset="47">29001 13485 17216,'7'-28'155,"5"2"1,10 10 0,4 3 0,4 1-1,5 0 1,7 2 0,1 4 1430,1 4-1743,6 2 0,-11 0 1,7 0-1,-3 2 0,-1 2 1,-1 2-1,3 0 0,0 0 1,1 0-1,-1-2 108,-1-2 1,7 6 0,-5 1 0</inkml:trace>
  <inkml:trace contextRef="#ctx0" brushRef="#br0" timeOffset="48">30284 13164 16088,'-8'-10'-811,"4"-4"1129,-8 8 0,6 2 1,-4 10-1,2 6 0,2 6 1,1 4-1,-1 3 0,0 3 1,0 4-34,0 1 0,-2 5 0,4 2 0,-2 3 1,2 1-1,2 2 0,2-3 0,0 3-78,0-1-542,0-5 0,2 2 1,4-11-1,6-3 1,4 0-1,3-4 1,5-3-1,6-7 1,6-4-1,5-6 1,7-2 428,3-2 0,11 0 0,1 0 0</inkml:trace>
  <inkml:trace contextRef="#ctx0" brushRef="#br0" timeOffset="49">30819 13021 10151,'0'-12'-1005,"0"0"792,0-2 550,0 6 0,0-7 0,2 5 0,2-2 0,2 0 0,-1-2 769,3-2 1,-6 8 0,4 8-976,-4 10 1,-2 6 0,0 4 0,0 4-1,0 3 1,0 3 0,-2 0 0,-2 2-1,-2 1 1,0 3 0,1-2 0,-1-5 0,0-3 197,-2 0 1,6-6-501,-4 3 1,-2-9 0,4-4 0,6-4 0,8-8-1,6-10 1,3-7 0,3-5 0,4 0 0,0 0-2058,-1 0 0,5 1 2148,-6 5 0,0 2 1,-6 2-1,-1 4 1,1 2-1,0 4 1,0 2-1,-2 4 0,-4 4 1,-6 6-1,-4 6 3257,-2 6-3000,0-4 0,-6 5 0,-2-5 0,-2 2 0,-2 2 1,0-3-1,0-1 0,-2-2 0,-2 0 0,-1-2 1,-1-2-1,-2-4 0,-2 0 0,-2-3 0,1 1-422,-3-4 0,4-2 1,-6-2-1,3 0 1,3-2-1,2-2 1,4-4 243,4-1 0,4-11 1,8-8-1</inkml:trace>
  <inkml:trace contextRef="#ctx0" brushRef="#br0" timeOffset="50">31639 13217 10227,'-6'-12'0,"-2"2"-33,-2 3 1,4 1 0,-4 8 0,2 4 0,4 7 0,2 7-1,2 6 1,0 0 0,0 1 472,0 1 1,0 2 0,0 8 0,0 3 0,-2 5 0,-2 1 0,-2 1 0,0 0-243,-2-3 0,-2 7 0,-7-7 0,-1 1 0,-2-5 0,-2-5 0,-4-6 0,1-4-454,-1-1 0,-4-11 0,7 2 1,1-6-1,2-6 0,2-2 1,0-2 314,0 0 0,1-16 0,-1-4 1</inkml:trace>
  <inkml:trace contextRef="#ctx0" brushRef="#br0" timeOffset="51">31977 12932 11034,'2'-34'-592,"2"2"1,4 5 0,2 1 0,4 4 1686,2 2-502,2 3 0,-11 9 0,-5 8 0,-7 9 0,-5 9 0,-2 4 0,0 4 357,0 2 0,2-5-929,-2 7 0,-2 0 0,6 6 0,0-1 0,1 1 0,3 0 0,0-1 0,0-1 0,-2-2 1,2-5-1,2-1 0,2-4 0,0-2 0,0-2-681,0-1 1,0-5 465,0 0 1,2-10-1,2-2 1,4-10-1,2-8 1,3-3 0,5-5-1,6-2 1,6-4-1,3 1 1,3-1 0,0 4-1,-1 1 153,1-1-61,0 6 1,-3 2 0,-3 10 0,-6 2 0,-4 4 0,-3 2 0,-1 4 0,-4 4 0,-6 8 0,-4 6 0,-2 6 0,-2 0 0,-4 1 0,-6-1 0,-4 2 600,-1 0 0,-9-7 1,-4 3-1,-4-2 1,-1-2-1,-1 0 0,1-5 1,-3-1-608,-4-4 1,5 4 0,-5-6 0,6 0-1,5 0 1,3-4 0,2-2-3859,4-2 4016,11 0 0,3 0 0,8 0 1</inkml:trace>
  <inkml:trace contextRef="#ctx0" brushRef="#br0" timeOffset="52">30747 14519 8600,'-17'-10'-1255,"1"1"1885,4 3 1,2 4 0,6-2 0,-4 8 0,-2 8 0,-2 3-108,2 3 1,-6 0 0,5 0-1,-5 0 1,-2 2 0,0 3 0,0 5-1,-2 2-244,-3 0 0,3-1 0,-4 7 1,4 0-1,3 1 0,1 3 1,4 2-1,6-1-95,4 3 1,2-7 0,2 5 0,4-4 0,8-3 0,9-1 0,11-4 0,8-6-462,3-5 0,-3-3 1,5-4-1,3-6 1,-1-4-1,-1-2 1,-5 0-1,-1-2-1544,0-4 1,-9 2 0,-9-8-1,-4-2 1820,-2-1 1,0-3-1,-1 0 1</inkml:trace>
  <inkml:trace contextRef="#ctx0" brushRef="#br0" timeOffset="53">30444 15090 13926,'-27'0'-72,"1"0"1,8-2 0,0-2 0,2-4-1,5-2 1,5-3 0,4-3 0,6-2 709,7 0 0,3 0 1,16 0-1,2 2 1,3 3-1,7 1 0,5 0 1,5 2-680,1 4 1,-5-2-1,-1 2 1,3 2-1,1 2 1,3 2-1,-1 0 1,-1 0-3482,-5 0 3526,5 0 0,-6 0 0,7 0 1</inkml:trace>
  <inkml:trace contextRef="#ctx0" brushRef="#br0" timeOffset="54">31870 14270 6651,'0'-12'588,"2"2"1,2 0-137,2 0 0,0 4 0,-6-6 0,0-2 950,0-2-1016,0 7 0,0-3 1,0 12-1,0 8 0,0 7 1,0 9-1,0 6 1,0 4-1,0 3 353,0 5 0,-2 9 0,-4 11-749,-6 1 1,-4 3 0,-1 3 0,1-3 0,2-7-1,2-4 1,-2-1 0,0-3 0,0-5 0,5-10 0,1-10-1,4-7 1,2-1-639,2 0 1,8-8 513,4-4 0,5-4 0,7-4 1,8-4-1,5-4 0,7-2 0,4 0 1,5-2-1,6 0 0,5 1 1,1 1 133,-1-2 0,5-2 0,-6-2 0</inkml:trace>
  <inkml:trace contextRef="#ctx0" brushRef="#br0" timeOffset="55">28822 17355 13594,'0'-11'976,"0"-1"-207,0 8-341,0-4 1,0 6 0,-2-2-188,-4-2 1,-4 0 0,-5 4-1,1-2 1,2-2-45,-2 2 0,-2 2 1,-2 2-1,1-2 1,-1-2-1,0-2-163,0 2 0,0 2 0,0 2 0,1 0 0,-1-2 0,0-2 0,0-2 0,-2 2 55,-3 2 0,3 2 0,-4 0 0,4 0 0,2 0 1,1 0-1,-1 0 0,0 0-23,0 0 1,0 0 0,0 0 0,1 0 0,-1 0 0,0 0 0,0 0-9,0 0 1,0 0-1,1 0 1,-1 0-1,0 0 1,0 2 28,0 4 0,1-4 1,-1 6-1,0-2 0,0 0 1,0 0-1,0 2 1,1 2 51,-1 0 0,0 6 1,0-6-1,2 2 1,2-1-1,2 3 1,-1 2-1,-3 2-73,-2 0 1,6-6 0,0 0 0,0 1 0,0 3 0,1 2 0,-1 0 0,0 0-29,0 0 0,6 0 0,-4-1 0,0 1 0,0 0 0,-2 0 0,0-2 0,1-2 2,-3-3 0,4 1 0,-2 6 1,0 0-1,0 0 0,0 0 0,-2 0-14,-1-1 1,3 1 0,2 0-1,2 0 1,2-2 0,0-2 0,0-2 8,2 1 0,2 3 1,2 2-1,0 0 0,0 0 1,0 0-1,0-1-143,0 1 0,6 0 0,0 2 0,-2 2 0,-2 4 0,-2 1 0,0 5 0,0 2-44,0 1 0,0 1 0,0 0 0,0-1 1,0-1-1,0-2 0,0-4 0,0-3 89,0-3 0,8-2 0,4-2 0,4-2 0,1-5 0,1-3 0,2-2 116,4 0 1,-4 0 0,3-6 0,-1 0 0,0 0 0,2 2 0,-2 2 0,-3 2 35,-1-2 0,2-2 0,2-2 0,3 0 0,1 0 0,2-2 0,0-2 0,3-2-32,3 2 1,4-6-1,1 0 1,5-1-1,-1-1 1,1-2-1,-4-2 1,-1 0-105,3 4 1,-7-2-1,1 6 1,-10 0-1,-6 0 1,-3 3-1,1-1 1,0 0-624,0 2 1,-6 2-1,0 2 1,2 0-5810,1 0 6468,3 0 1,0 0-1,0 0 1</inkml:trace>
  <inkml:trace contextRef="#ctx0" brushRef="#br0" timeOffset="56">28234 17855 8543,'0'-18'0,"2"2"691,4 4-443,-4 4 1,4 2-1,-10 2 1,-4 6 0,-2 10-1,-4 10 1,-4 6-1,-3 2 1,-3 1 0,0 5-1,0 6 1,-1 3 551,-3 5 0,-2 1 0,-7 5-859,-5 3 1,-6 5-1,-9 5 1,-4-2-1,-3-3 1,-3-3 0,0-3-1,1-3 1,9-3-1,9-7 1,13-7-1,11-6 1,10-3-2042,8-1 1,-2 4 2099,2-8 0,0-1 0,6-5 0</inkml:trace>
  <inkml:trace contextRef="#ctx0" brushRef="#br0" timeOffset="57">27557 18229 8489,'-2'-17'198,"-2"-1"1,-2 0 717,2 0-750,10 0 1,4 0-1,10 3 1,5-1-1,9 2 1,8-2-1,5 2 1,9-2 0,9 2-1,12 1 1,10 3-1,6 2 1,0 4-1,-1 2 1,-1 2 204,4 0-813,-4 0 0,4 0 1,-10 0-1,-2 0 442,2 0 0,10-16 0,5-4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527"/>
    </inkml:context>
    <inkml:brush xml:id="br0">
      <inkml:brushProperty name="width" value="0.05292" units="cm"/>
      <inkml:brushProperty name="height" value="0.05292" units="cm"/>
      <inkml:brushProperty name="color" value="#FF0000"/>
    </inkml:brush>
  </inkml:definitions>
  <inkml:trace contextRef="#ctx0" brushRef="#br0">6185 7634 10264,'0'-18'0,"-2"1"-1387,-4-1 0,4 0 1,-4 0 466,4 0 958,-6 0 1,6 7-1,-4-1 1,2-2-1,1-2 1,-5 0 0,0 2-1,-2 2 1,0-2-1,-4-1 1,-2-1 0,-2 2-1,1 4 1,-1 0 1120,0 0 0,0 6-753,0-2 0,6 4 1,0 2-1,-1 0 1,-3 0-1,-2 0 1,0 2-1,0 4 1,0 6-1,3 4 1,1 2 442,2 0 1,2-1-706,-2 1 0,-4 0 1,6 0-1,0 0 1,3-2-1,1-3 0,2-3 1,6-2 632,7-4 0,7-2-531,2-2 0,8 0 0,4-2 0,3-2 0,5-2 0,4 0 1,5 0-1,5 1 0,1-1 0,2 0 0,3-2 0,3 0 0,1-2 1,1 2 2922,0 0-2891,-5-6 1,1 12-1,-9-4 1,-7 2-1,-3 0 1,-8-2-1,-9 2 1,-15 2-1,-16 0 28,-11-4 1,-19 4 0,0-5-1,-5 1 1,-7 0 0,-1 2 0,-1 2-1,3 2-474,1 0 1,7 0 0,-5 0-1,3 0 1,5 2 0,6 2-1,8 2 1,5 0-198,1 1 1,8-3-1,6 8 1,8 0 0,10-2-1,8-4 427,7-4 1,7-2-1,6 0 1,5 0-1,3 0 1,-1 0-1,-1 0 1,-1 0 218,-1 0 1,3 0 0,-7 0-1,-3 0 1,-1 0 0,-4 0-1,-5 0 1,-5 2-602,-4 4 0,-10-2 0,-8 8 0,-10 0 0,-12 0 499,-6 0 0,-5-7 0,-9 5 0,-3 0 0,-3-2 1,-2 2-1,3-2 0,1 2-190,1 0 1,5-6 0,-1 2 0,5-4 0,6-2 0,2 0 0,5 0-283,1 0 1,12 0 0,8-2-1,10-4 1,8-4 0,5-2 334,7 0 0,6 2 0,3-4 0,5 2 0,1-1 0,5-1 0,1 0 0,3 4 108,-1 2 1,1-4-1,-1 4 1,1 0-1,-3 0 1,-3 4-1,-9 2 1,-5 2-204,-4 0 1,-16 2 0,-4 2 0,-14 4 0,-14 2 177,-10 4 0,-8-4 0,-5 2 0,-7 0 0,-1 0 0,-1 0 0,3-1 0,-1 1 101,3 0 1,-1-8 0,6 4 0,1-2 0,5 0 0,8-2 0,9-4-407,5-6 1,4 2-1,10-8 1,6-2-1,10 0 1,9 1-1,5 1 1,2 0-130,1 2 1,-3 2-1,10 8 1,-5 0-1,-1 0 1,0 0-1,-3 2 1,-1 4-516,-2 6 0,-1 12 0,7 5 304,0 5 0,-1 2 0,1-1 0</inkml:trace>
  <inkml:trace contextRef="#ctx0" brushRef="#br0" timeOffset="1">2959 10756 25471,'-12'0'0,"0"0"-28,-2 0-221,-2-8 1,5 6 0,-1-4-1,-2 4 1,-2 2 0,-2 0-1,0 0 1,0 0 0,1 0-1,-1 0 1,0 0 0,0 0-1,0 0 1,1 0 0,-1 0 1030,0 0-595,-8 0 0,6 0 0,-3 0 0,3 0 0,2 0 278,0 0-379,8 0 0,4 0 0,12 0 0,6 0 1,6 0-1,4 0 0,3 0 0,3 0 1,4 0-1,3-2 0,5-2 0,4-2 1,1 0-1,5 0 0,1-2 994,3-2-1061,-1 6 1,7-6 0,1 6 0,0-1-1,3 1 1,-5 2 0,-1 2 0,-9 0 0,-3 0-1,-7 0 1,-3 2 0,-6 2 0,-7 3 0,-5 3-354,-6 4 0,2-4 0,-10 0 1,-6 0-1,-8-2 440,-6 0 1,-4 0-1,-1-4 1,-5 4-1,-2 0 1,-4-1 0,-1-1-1,-3 0-147,0 0 1,7 6 0,1-6-1,2 0 1,5 0 0,1 0-135,2-2 1,10-2 0,10-2 0,14 0 0,12-2 0,7-4 0,5-4 236,1 0 1,9-6 0,-5 4 0,3-1-1,-2-1 1,-1 2 0,-1 0 0,-3 2 59,-7 4 0,0-2 0,-11 2 0,-1 2 1,-4 4-56,-6 6 0,-12-2 0,-12 6 0,-6 0 0,-6-2 0,-3 2 0,-3-2 0,0 2 37,-1 0 1,-1-5-1,0 5 1,2 0 0,-1-2-1,-3 2 1,-2-2 0,3 0 185,3-4 1,-2-2-1,9-2 1,1 0-384,2 0 0,20 0 0,12-2 1,14-4-1,7-6 0,3-2 1,2 0-1,1 2 227,3-1 0,5-3 1,-5-2-1,-2 0 1,-3 2-1,-1 2 0,-3 2 1,-3 1 191,-6 1 1,-10 2 0,-6 10-673,-6 4 0,-6 2 0,-14 5 1,0-1-1,0 2 0,2 2 0,3 2 1,3 0-2762,2 0 2725,2-1 1,6 1 0,0 0 0</inkml:trace>
  <inkml:trace contextRef="#ctx0" brushRef="#br0" timeOffset="2">14313 10720 26867,'16'-20'-1094,"-2"0"0,-2 1 0,2 3 0,1 2 0,3 4 2191,0 4 0,-6 4-1053,0 2 0,-6 0 1,6 0-1,2 0 0,1 0 1,3 0-1,2 0 0,2 0 1,2 0-1,-3 0 0,1 0 769,2 0-713,-4 0 0,11-6 0,-7 0 0,-2 2 1,-2 2-1,-2 2 0,-3-2 0,-5-2 0,-10-2 1,-10 2-114,-5 2 20,-3 2 0,-8 0 0,-4 0 0,-1 0 0,-1 0 0,4 0 1,2 0-1,5 2 0,1 2 0,2 2 0,4-2 0,8-2-71,12-2 0,18 0 0,12-2 0,9-4 0,7-4 0,3-2 0,1 1 0,-3-1 450,-7 2 1,-9-4 0,-7 8 0,-8 0 0,-12 0 0,-18 0 0,-20 4-170,-16 6 0,-9 6 1,-7 8-1,-3 2 1,-2 1-1,1 3 1,1-2-1,0 0-435,-5 2 0,7-5 0,3 5 0,9-4 0,9-4 0,9-2 0,11-4 143,12-2 0,14-4 1,24-10-1,11-6 1,9-4-1,5-2 0,3-2 1,1-2 193,-2-1 1,5-1 0,-3 4-1,-1-2 1,-5-2 0,-3 5 0,-5 3-1,-1 4 130,-5-2 0,-15 6 1,-10 2-1,-12 4 1,-16 4-1,-14 4-118,-11 6 1,-15-2-1,-11 2 1,-4 4-1,-3 3 1,1 5-1,0-2 1,-1 0-205,1 2 0,-2-5 1,0 7-1,3-2 0,13 0 1,11-4-1,13-5-126,9-3 0,12-8 1,26 2-1,16-8 1,15-8-1,14-9 1,13-7-1,9-6 176,6-2 1,-4 5 0,-1-1 0,-1-2-1,-4-1 1,-2-3 0,-7 0 0,-7 3 98,-10 3 0,-5 4 1,-16 10-1,-12 8 0,-22 12-507,-20 12 1,-8 14 0,-15 0 0,-3 3 0,-1 5-1,-3 3 1,1 5 0,-1 2 246,1-1 1,-1 1-1,1 5 1</inkml:trace>
  <inkml:trace contextRef="#ctx0" brushRef="#br0" timeOffset="3">11711 12004 27867,'0'12'-9831,"-2"-2"7915,-4-2 1,4 0 2427,-4-2 0,4-6 0,4 0 0,4-10 0,6-4 0,4 2 0,1 6 0,1 2 1561,0-2 0,0 4-1933,0-4 0,7 5 0,5 2 1,6 3-1,5 4 0,7 0 1,5 2-1,5 0 0,1 2 1,1 0-1,1-2 0,2 0 1,3-2-1,-3 2 603,-1-1 1,5-5-718,-2 2 0,-3-4 1,-3-2-1,-5 0 1,-5 2-1,-1 2 1,-1 2-1,-3-2 0,-7-2 1,-5-2-1,0 2 1,1 2-1,3 2 1,2-2-58,3-2 201,-3-2 0,11 0 0,-5 0 0,1 0 0,5 0 0,0 0 0,-1 0 0,-1 0 0,1 0 0,1 0 0,-1 0 0,-3-2 0,-1-2 1,1-2-1,3 0 52,3-2 1,-5 6 0,1-4 0,-1 4 0,1 0 0,1-2 0,3-2 0,1 3-192,-1 1 1,-3 2 0,5 0 0,-1 0 0,1 0-1,-1 0 1,1 0 0,-1-2-15,1-4 0,1 4 0,3-6 0,1 0 0,-2-2 0,-3-2 0,-5 2 0,-1 0 79,1 0 0,-5 6 0,-2-4 0,-5 2 0,-1 0 0,2 2 0,1 1 0,3-1-49,-3-2 1,-1 0-1,-2 4 1,-1-2-1,1-2 1,0 2-1,1 2 1,3 0-29,1-4 1,3 4 0,-4-4-1,3 4 1,1 0 0,-1-2-1,-3-2 1,0 0 42,1-2 1,3 6-1,5-6 1,-1 2 0,1-2-1,5 1 1,3-3 0,3 2-63,-3 0 0,-2-4 0,-1 6 0,1 0 0,1 0 0,-1 0 0,-3 0 0,-1 0 0,1 0 0,1 0 0,1 4 0,-1-2 0,3-2 0,1 2 0,2 2 0,1 0 0,1-3 0,1 3 0,3-4 0,-6 2 0,-3 0 0,-1-2 0,3 0 0,1 0 0,-1 0 0,3-2 0,0 4 0,1-2 0,-1 0 0,-3 0 0,-3 0 0,-1 2 0,-1 2 0,1 0 0,-1-2 0,-1-2 0,-3 2 0,-1 2 0,1 2 0,5 0 0,5 0 0,-10 0 0,5 0 0,-3 0 0,1 0 0,3 0 0,3 0 0,1 0 0,-1 0 0,-3-2 0,-1-1 0,1-3 0,2 2 0,3 0 0,-3 0 0,-1-2 0,-3 2 0,1 0 0,-3 0 0,-1-2 0,-5 2 0,-1 2 0,-5 2 0,-1 0 0,-2 0 0,-1 0 0,1 0 0,0 0 0,-1 0 0,3 0 0,2 0 0,3 0 0,3 0 0,1 0 0,7 0 0,-1 0 0,1 0 0,-1 0 0,1 0 0,-1-2 0,1-4 0,-1 2 0,1-6 0,-3 0 0,-1 0 0,-3-2 0,3 1 0,1 1 0,3 2 0,-7-4 0,-1 6 0,-3 2 0,-3 2 0,-1 2 0,1 0 0,2 0 0,-3 0 0,1 0 0,-1 0 0,5 0 0,2 0 0,3 0 0,3 0 0,3 0 0,4 0 0,-1 0 0,5-2 0,-1-2 0,-5-2 0,-1 2 0,-3 0 0,0 0 0,1-2 0,-3 0 0,-1 4 0,-3-2 0,3-2 0,1 2 0,3 2 0,-3 2 0,-3 0 0,2 0 0,-7 0 0,3 0 0,1 0 0,-1 0 0,-5 0 0,-1 0 0,2 0 0,-5 0 0,5 0 0,-5 0 0,-1 0 0,0 0 0,-1 0 0,1 2 0,0 4 0,-1-4 0,-1 4 0,-2-2 0,-5 0 0,1 2 0,0-2 0,1 0 0,-1 2 0,6-4 0,-6 6 0,1-2 0,1 0 0,0 0 0,-1 0 0,1 0-34,2-2 0,-4 4 0,1-3 1,3 1-1,2 0 0,1 0 0,1 0 1,2 0 22,3 0 1,-3 6-1,3-6 1,-3-2-1,0 0 1,1 0 0,5 2-1,-1 0 5,1 2 0,-2-6 0,-5 6 0,3-2 0,3 0 1,1-1-1,1 1 0,1 0 11,4-2 1,1 0 0,4 0 0,3 2 0,1-2 0,1 0 0,-1 0 0,5 2-44,5-2 1,-10 0 0,9 0 0,-7 2 0,0 0 0,5 0 0,5 0 0,4-2-105,1-2 1,3 0 0,-2 2 0,0 2 0,1-3 0,-1-1 0,-2-2-1,0 2-373,3 4 0,-3-4 0,6 4 0,-4-2 0,-5 0 567,-5 2 1,-10 8-1,5-4 1</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531"/>
    </inkml:context>
    <inkml:brush xml:id="br0">
      <inkml:brushProperty name="width" value="0.05292" units="cm"/>
      <inkml:brushProperty name="height" value="0.05292" units="cm"/>
      <inkml:brushProperty name="color" value="#FF0000"/>
    </inkml:brush>
  </inkml:definitions>
  <inkml:trace contextRef="#ctx0" brushRef="#br0">4117 7135 27939,'12'-12'-1872,"0"0"0,0 2 0,6-2 2007,0 6 0,-6-2 0,0 2 1,-1 0 1029,-1-1-997,-2 5 1,-6-6-8,4 8 1,-6 0 0,0 0 0,-10 0 0,-6 0 0,-1 2 0,-3 4 0,-4 3 0,-6 3 0,-3 0 0,-3 2-1,0 4 1,1 6 0,1 4-171,4-1 1,-7 7 0,7-4 0,4 5 0,4 5 0,7 2 0,3-3 0,6-1-281,4-2 0,4-1 0,6-1 1,8-2-1,7-3 0,3 3 1,0 0-1,-2 0-3,1-3 0,-5-7 0,4 2 0,-4-2 0,-2-1 0,-1 3 0,-1 0 0,-2 0 116,-2 0 0,-8 7 0,2-1 0,-4 4 1,-2 1-1,0 1 0,0 0 0,0-1 132,0 1 0,-8-6 0,-4-2 0,-4-3 0,-2-3 0,-1-2 0,-5-2 0,-6-2 285,-4-4 0,-9 1 1,-5-7-1,-3-2 1,-3-2-1,3-2 1,1 0-1,5 0-467,1 0 1,-3-2 0,7-4 0,6-4 0,11-1 0,7 1 0,6 0-382,2 0 1,10-2-1,8-6 1</inkml:trace>
  <inkml:trace contextRef="#ctx0" brushRef="#br0" timeOffset="1">4920 8134 28982,'-16'-2'-1339,"2"-2"-284,2-2 1378,8 0 0,-4 4 0,10-2 332,4-2 0,4 0 0,8 6 34,0 0 1,1 0 0,5 0-1,6 0 1,6 0 0,3-2-1,7-4 1,3-4 0,9-2 0,5 0-1,8-1 1,5-3 0,-1-2-67,-2 0 0,-8 0-341,1 0 0,-11 2-198,-1 5 0,-9-3 1,-11 8-1,-4 2 1,-7 0 566,-3-2 0,-18 12 0,-4-4 0</inkml:trace>
  <inkml:trace contextRef="#ctx0" brushRef="#br0" timeOffset="2">4955 7670 27555,'-10'-2'-1630,"4"-4"1,6 4 0,8-6 1905,10 0 0,8 6 0,12-6 1,3 2-1,9-2 0,7-2 0,12-3 1,11-3-1,11-2 0,6 0 0,-46 9 1,1 0-1,-2 0 0,1 0 385,44-8 1,-8-1-1,-18 0 1,-5 2 0,-9 2-1,-7 4 1,-7 2-493,-7 4 0,2 2 0,-9 2 0</inkml:trace>
  <inkml:trace contextRef="#ctx0" brushRef="#br0" timeOffset="3">3298 10221 27879,'-18'-8'-1756,"6"4"0,0-6-657,-2 2 2625,6 2 1,-4 6 0,12 0 0,8 0 0,6 0 0,4 2 0,0 2 0,0 4 0,-1 2 0,1 4-44,0 1 0,8 3 0,1 0 0,3 2 1,0 2-1,2 4 0,3-1 0,7 1-250,5-4 0,5 0 0,1-1 0,3 3 0,3-2 0,5-2 0,1-4 0,-2-2-482,-1-3 1,-3-5 0,-7 4 0,-7-2-1,-7-2 1,-8 0 0,-5 0 0,-3-2 888,-2-2-340,-2-2 1,-1 0 0,1 0 0</inkml:trace>
  <inkml:trace contextRef="#ctx0" brushRef="#br0" timeOffset="4">4314 9989 27265,'-18'-8'-4290,"6"6"4353,0-4 1,6 4-1,-4 4 1,0 4 0,2 6-1,-2 4 1,2 3 0,-1 3-1,-1 4 1,-4 0 70,-2 0 1,-2 5-1,0 1 1,-2 8 0,-1 7-1,-5 3 1,-2-1-1,-5-1-161,-7 1 1,0 5-1,-7 1 1,-3-1-1,-1-7 1,-3-3 0,3-2-1,3-3-345,7-1 0,5-8 0,6-3 1,7-1-1,5-4 0,6-2 1,6-2-13,4-1 0,18-7 1,4-2-1</inkml:trace>
  <inkml:trace contextRef="#ctx0" brushRef="#br0" timeOffset="5">5080 10363 26936,'10'-17'-3669,"0"1"1,-6 2 3713,2 2 0,2 6 1,-4-6-1,4 0 1,-1 4-182,1 8 1,-2 2 0,-6 10 0,0 2-1,0 4 1,0 4 0,2 3 0,2 3-7,2 4 1,0 2-1,-6 3 1,0 3 0,0 1-1,0 1 1,-2 2-1,-2 1 228,-2 1 1,-10-1 0,1-5 0,-11 2 0,-6-3 0,-6-1 0,-1-4-1,-5-3-89,-3-1 0,1-8 1,-1 2-1,-1-4 0,3-5 1,5-1-1,8-4 0,9-2 421,3-4 0,2-2 0,0-2 1</inkml:trace>
  <inkml:trace contextRef="#ctx0" brushRef="#br0" timeOffset="6">6007 10042 26423,'0'-24'-4669,"0"1"1,0 1 216,0 2 4384,0 10 0,0-6 0,2 6 0,2-1 0,2-1 0,-2-2 0,-2-2 0,0 0 0,2 2 2129,2 2-2049,0 8 1,-6-2 0,0 12 0,0 6 0,2 4 0,1 2 0,3 0 0,0 0-1,0-1 1,2 1 0,0 0 0,2 0 0,0 0 55,4 0 0,2-1 1,1 1-1,1-2 1,0-2-1,0-4 1,0 0-1,2-2 53,3 0 0,-3-2 0,6-6 0,-2 0 1,1-2-1,1-2 0,0-4 0,-4-2-432,-3-4 0,-1-2 1,-2-2-1,-2 0 1,-4 1-1,-2-1 1,-4 0-1,-2 0 89,-2 0 1,0 6 0,-2 2-1,-4 3 1,-6 3 627,-4 2 1,-2 4 0,2 4 0,3 5 0,3 5 0,2 4 0,4 2 0,2 4-330,2 1 0,0 1 1,2 4-1,2-2 1,2 3-1,0 7 1,0 7-1,0 5-103,-2 2 1,-1 5-1,1 2 1,2 5 0,-2 5-1,-4 4 1,-4 1 0,-4-5 229,-1-5 0,-3 1 1,-8-6-1,-4 1 1,-6-1-1,-3-3 1,-5-5-1,-4-3 218,-5-3 1,-5-1-1,1-1 1,1-7-1,3-8 1,-3-6-1,-1-7 1,-3-5-175,1-4 1,0-2 0,-1-8-1,3-4 1,1-8 0,4-7-1,5-11 1,7-8-649,8-7 0,15-7 0,9-5 1,12-7-1,15-3 0,15 0 1,11 3-1,9 7-428,3 3 0,8 5 0,5 3 0,-5 7 0,-4 5 0,1 6 965,1 6 1,10-3 0,2-1 0</inkml:trace>
  <inkml:trace contextRef="#ctx0" brushRef="#br0" timeOffset="7">7558 10631 31021,'-12'-6'-2908,"0"0"0,8-2-2970,-2 2 5328,4 4 336,2-6-1996,0 8 1606,0 0 0,0 8 0,0 2 1</inkml:trace>
  <inkml:trace contextRef="#ctx0" brushRef="#br0" timeOffset="8">8199 9900 7649,'0'-28'0,"2"2"-43,4 0 0,-4 6 0,4-3 0,-4 3 99,-2 2 0,0 0 0,0 0 0,-2 3 0,-2 1 1,-4 4-1,-2 0 0,-4 2 4457,-1 0-4177,-3 2 0,0 0 1,0 0-1,0 2 1,1 4-1,-1 6 0,-2 6 1,-2 6-1,-4 6 1,-1 5-1,-3 7 0,0 6 1,1 5-1,-3 5 941,-2 1 1,-7 1-1219,-1-1 1,6 3 0,7 1 0,-1 5 0,0 1 0,2 3 0,5-3 0,7-6 0,8-5 0,8-6 0,8-3-1,10-3 1,11-5 0,11-3-350,8-2 0,5-10 164,6-2 0,5-1 0,7-7 1,0 0-1,1-4 0,-1-4 0,0-2 670,1 0 1,-9-8 0,-2-2 0</inkml:trace>
  <inkml:trace contextRef="#ctx0" brushRef="#br0" timeOffset="9">7665 10256 11751,'2'-16'0,"5"3"1228,11 1 1,16 6 0,15-4 0,9 0-1,7 2 1,7-2 0,5 2 0,6 0-102,4 4 1,-6-4 0,-3 2-1273,-5 2 1,-2-5-1,0-1 1,-1-2-1,-3 2 421,-2 2 0,1-14 0,5 2 0</inkml:trace>
  <inkml:trace contextRef="#ctx0" brushRef="#br0" timeOffset="10">9875 9489 18843,'16'-18'0,"-2"1"-121,-3-1 0,1 0 1,6 0 1634,0 0 0,-16 8-1288,-8 4 1,-8 4 0,-6 4 0,-3 4 0,-7 4 0,-4 4 0,-1 2 0,-1 4 0,0 0 0,-1-1 0,-3 1 0,-2 2 0,3 4 0,1 0 195,2-1-681,9 7 0,-5-6 0,8 6 0,3-3 1,3 3-1,6 2 0,6-1 0,4-1 1,4-4-1,6 0 0,10-3 0,9 1 0,5-4 1,0-2-1,-3-2 2723,3-1-2507,2 1 0,-5 0 0,-1 2 1,-2 2-1,-4 2 0,-2-3 0,-5-1 1,-1 0-1,-4 2 0,-2 4 1,-4-1-1,-4 3 0,-8-2 0,-8 2 1,-7-3 383,-5 1 0,-8 4 1,-7-6-1,-3-3 0,-5 1 1,-5 0-1,-3 2 0,1-4-301,3-7 1,3 3 0,5-6-1,5 2 1,7-2 101,5-2 1,12 6 0,10-4 0</inkml:trace>
  <inkml:trace contextRef="#ctx0" brushRef="#br0" timeOffset="11">11105 10524 28585,'18'-10'-1411,"-7"-4"0,-1 6 0,0 0 1328,0 0 79,-6 2 0,10 2 0,-8 4 0,-2 8 0,-2 8 1,-2 8-1,0 6 0,-2 3 0,-2 3 0,-4 0 0,0-1 1,-2 1-1,0 0 0,-4 1 0,-1 3 0,-5 2 137,-4-3 1,4-3-1,-6-4 1,1-5 0,-3 1-1,-2-2 1,1 0-1,-3-4-323,-2-3 1,0-1 0,3 0 0,1 0 0,0-2-1,3-4 467,3-6 0,4-4 1,2-2-1</inkml:trace>
  <inkml:trace contextRef="#ctx0" brushRef="#br0" timeOffset="12">12941 10024 18148,'-18'-17'0,"2"-1"-582,4 0 1,-2 6 1946,8 0 0,2 8-180,10-2-1101,4 12 0,8 4 1,0 8-1,2 0 1,1 0-1,5 1 1,0 3-1,2 2 0,-1 0 1,5 0-1,2 1 1,3 1-1,5 2 1,3 0-1,3 3 1,0 1-1,3 0 0,4-5 1,7-1-1613,1-4 0,-5-2 0,-1-4 1813,-7-4 0,1-4 0,-5-8 0</inkml:trace>
  <inkml:trace contextRef="#ctx0" brushRef="#br0" timeOffset="13">13903 9864 30763,'-8'-18'-1434,"-2"0"0,-2 2 1,1 3-1,-3 3 0,0 4 2327,2 8-702,-4 6 0,4 9 1,-10 3-1,-3 2 1,-3 6-1,-2 3 1,-1 7-1,-3 0 1,-4 1-1,-1 1 0,-3 4 1,0-1-1,1 3 1,-1-3-1,1 3-351,1 0 0,2-5 0,5 5 0,3-3 0,6-3 0,5-2 0,3-5 0,2-3-2186,2-6 0,8-4 1914,-2-2 0,12-1 1,4 1-1</inkml:trace>
  <inkml:trace contextRef="#ctx0" brushRef="#br0" timeOffset="14">14277 10238 28576,'-9'-7'-2236,"-5"-3"0,12-8 0,8 2 1,11 4 3606,9 6 0,6-2-1288,10 2 1,-3-2 0,11 4 0,3-2 0,7 0 0,1 1 0,2-1 0,1 0 0,1 0 0,0-2 0,1 0 0,-3 0 0,-3 2 0,-7 0 186,-1 0 1,-1-8 0,2 4 0</inkml:trace>
  <inkml:trace contextRef="#ctx0" brushRef="#br0" timeOffset="15">14616 9864 27776,'28'-28'-161,"6"2"0,-5 11 1,9 1-1,5 2 1,7 0-1,-1 2 0,3 4 1328,-1 4 1,3 2-1248,-1 0 0,-1 0 0,-3 0 0,-1 0 0,-1 0 0,1 0 0,0 0 0,1 0 0,3 0 103,1 0 0,8 0 0,3 0 1</inkml:trace>
  <inkml:trace contextRef="#ctx0" brushRef="#br0" timeOffset="16">23208 9382 26500,'0'-18'-3094,"0"1"0,-2-1 1,-2 0 3133,-2 0 0,-2 2 0,4 2 0,-2 2 0,0 1 0,-2-1 491,-4 0 0,-4 8 1,-2 0-1,3 8 0,1 8 1,4 6-1,0 5 1,2 5-895,0 0 0,2 6 443,6-5 0,8 5 0,4 2 0,6-3 0,8-3 0,7-4 0,11-2 0,5-3 0,9-3 0,5-6 0,8-4 0,7-4 0,1-6 0,0-8-809,-4-8 584,-9-3 0,-7 1 1,-11-2-1,-11-2 1,-11 0-1,-14 1 1,-8-1-1,-4 2 1,-4 2-1,-6 4 0,-10 4 1,-4 6-1,-3 4 1,-1 2-1,-2 2 413,3 4 0,1 2 0,6 8 0,0 0 0,0 4 0,5 2 1,-1 3-1,0 5 256,-2 4 0,2 3 1,2 5-1,2 8 1,-1 7-1,-5 11 0,-4 7 1,-4 8-71,-2 4 1,5 2 0,-7 1 0,-2-1 0,-1-2-1,-3-4 1,-2-7 0,-3-7-293,-7-4 0,3-15 0,-3-5 0,-3-11 0,-7-10 0,-7-6 0,-4-6 0,-3-6 123,1-4 1,8-12 0,3-8 0,5-10 0,5-6 0,9-3 0,11-5 0,10-7-461,8-9 0,8 1 0,16-9 0,16 1 0,15 1 0,19 7 0,11 5 0,12 7-745,-39 22 0,1 2 0,46-12 1,-43 20-1,-1 2 0,50-7 1,-1 6-1,-48 8 0,1 2 0,50 0 1113,-50 2 0,1 0 1,6 0-1,0 0 1,-3 0-1,-1 0 1</inkml:trace>
  <inkml:trace contextRef="#ctx0" brushRef="#br0" timeOffset="17">24348 10078 30966,'-23'0'-134,"-1"0"1,0-6 0,6 0 0,2 0 0,5-2 0,7-2 0,8 0 0,9 4 0,11 2 3132,12-1-3075,7 3 0,11-6 1,-1 6-1,3-2 1,1-2-1,3 2 1,-1 2-1,0 2 1,1 0-1,-3 0 155,-1 0 1,-3-8 0,1-2-1</inkml:trace>
  <inkml:trace contextRef="#ctx0" brushRef="#br0" timeOffset="18">24384 9686 29626,'10'-18'-196,"12"2"1,-1 2 0,11 2-1,16 0 1,11 0 0,12 2-1,5 0 2871,3 1-2699,2 5 0,14-4 0,0 8 1,-2 2-1,-2 2 0,-3 4 0,-7 1 1,-6 5-80,-2 2 0,-13 2 0,9 0 0</inkml:trace>
  <inkml:trace contextRef="#ctx0" brushRef="#br0" timeOffset="19">3993 13699 25328,'-28'0'-580,"2"0"1,6 0-1501,-3 0 2088,3 0 0,-6 0 0,10-2 4556,4-4-4602,4 4 1,8-8-1,-2 6 1,-3-2 968,-7 2-769,4 2 0,0 4 1,10 2-1,6 2 0,8 0 1,7 0-1,7 0 0,8-2 1,7-2-1,9-2 0,5 0 1579,6 0-1793,-3 0 1,5 0-1,-7 0 1,-3 0-1,-2 2 1,-5 2-1,-8 4 1,-13 0-1,-9 2 1,-8-1-1,-8 7 1,-10 4-1,-12 4 1,-12 0 215,-9 2 0,-9 1 1,-9 9-1,-4 0 0,-3-1 1,-1 1-1,-1 2 1,1 1-188,-2 3 0,11 1 1,5-1-1,7 4 1,9 1-1,7 1 0,8-1 1,10-1-441,6-4 1,4-7-1,2-3 1,4-6 0,8-4-1,6-7 1,5 1 0,3-2 462,4-2 1,2 2 0,1-8 0,1-2-1,0 0 1,-1 0 0,1 2 0,-1-2-326,1-2 0,-2-2 1,-5 0-1,-3 0 1,-2 0-1,2 0 0,0 0 1,-1 0-690,-3 0 0,4-2 0,-2-2 1147,-3-2 0,7-8 0,0 4 1</inkml:trace>
  <inkml:trace contextRef="#ctx0" brushRef="#br0" timeOffset="20">5526 14395 25243,'-26'0'-402,"6"-6"0,-4 0 1,4 2 648,3 2 258,-1 2 0,0 0 0,4-2 1,8-2-1,16-2 0,14 2 1,14 0-1,7 0 0,9-4 1,5 0 169,4 0 1,3-6 0,5 4-973,0 0 1,1-5 0,-1 3 0,0-2 0,0 0 0,1 2 0,-3-2-1,-4-2 1,-7 0 0,-9 3 441,-7 1 1,-4 0 0,-3-6 0</inkml:trace>
  <inkml:trace contextRef="#ctx0" brushRef="#br0" timeOffset="21">5704 13966 25401,'-18'0'-969,"2"-2"0,6-2 0,12-3 0,14-3 0,14-2 3754,9 2 0,7-6-2732,7 4 0,3 2 1,3-2-1,9 0 0,7 1 1,6-1-1,2 0 0,0 0 1,3 0-1,1 0 0,0 0 133,-4 0 1,-4 0 0,-7-5-1</inkml:trace>
  <inkml:trace contextRef="#ctx0" brushRef="#br0" timeOffset="22">13850 14288 23991,'-8'-18'-4916,"0"0"1,-6 0 4089,2 0 1,8 0 1248,-2 0 1,4 7 0,0 1-1,-2 0 1,-2 0 0,4 0-1,4 6 1,4 10 0,0 8-1,2 4 1,6 1 223,8 5 1,0 6 0,7 10-1,3 1 1,2 1 0,1-1 0,3 3-1,2 2-775,1 3 1,9-3-1,-3-1 1,5 1-1,1-2 1,3-1 0,-1-5-1,-1-8-698,-9-13 1,-5-1-1,-5-10 1,-1-2-1,-2-4 1,-7-6-1,-3-4 1,-8-4 1068,-4-3 0,4 3 0,-4-12 0</inkml:trace>
  <inkml:trace contextRef="#ctx0" brushRef="#br0" timeOffset="23">14723 13949 24469,'0'-18'-628,"-2"0"0,-2 0 0,-4 2 0,-2 4 1187,-4 6 0,-1 14 1,-3 8-1,-2 8 1,-2 2-1,-4 3 0,-3 3 1,-7 8-544,-4 3 1,-9 5 0,-1 7-1,-5 5 1,-6 7 0,-3 9-1,31-35 1,-1 1 0,0 0 0,1 1-569,-1-1 1,2-1-1,-23 39 1,11-11 0,7-4-1,9-3 401,6-1 1,4-13-1,0 3 1</inkml:trace>
  <inkml:trace contextRef="#ctx0" brushRef="#br0" timeOffset="24">15276 13949 25949,'-12'-16'-3704,"2"2"0,0 2 938,0-2 3425,6 6 0,-4-8 1,8 4-1,0-3 0,2-1 1,4 4-1,6 6 1,4 6-1,2 4 0,1 4 1,5 2-1,6 2 1,6-1-474,5 1 0,-1 0 1,7 8-1,3 2 1,1 2-1,3-3 1,-3-1-1,-3-2-487,-7 0 0,-5 6 0,-6 0 0,-8-1 0,-9 1 1,-11 2-1,-12 2 0,-17 3 570,-17 3 1,-5 4 0,-17 1 0,-1 3 0,-2 0 0,-3 1 0,3 3 0,4-1-369,5-3 1,7-2 0,5-1-1,9 3 1,7-5 0,10-5-1,8-6 1,8-2-247,4 0 1,12-1 0,8-7 0,10-2 0,8-2 0,3 0 0,7 0 0,3-2 414,7-2 1,7-3 0,-2-5 0,3 0 0,5 0 0,4 0 300,5 0 0,7 0 0,-4 0 1</inkml:trace>
  <inkml:trace contextRef="#ctx0" brushRef="#br0" timeOffset="25">17361 13966 25202,'-6'-19'-4916,"-2"-3"1,0-2 4922,0 2 349,-5 2 0,9 3 1,-8 1-1,-2 2 1,-2 4-1,-2 2 1,0 4-1,1 2 1,-1 2-1,0 0 1,-2 0-1,-2 0 1,-3 2-1,-1 2 1,-2 6-1,0 4 0,-3 8 1,-3 3-1,-4 7 121,-3 2 0,3 3 0,-5 5 1,1 6-1,-2 5 0,3 5 0,1 1 1,9 1-505,3 1 1,12-6 0,10 7 0,4-3 0,4 1 0,6-5 0,12-5 0,11-9-112,9-3 0,10-4 0,-3-4 0,5-9 0,1-5 0,1-6 1,1 0-1,2-2-524,3 0 1,-7-2 0,-7-6 0,-3 0 0,-1 0 0,-2 0 595,-5 0 1,5 0-1,-12 0 1</inkml:trace>
  <inkml:trace contextRef="#ctx0" brushRef="#br0" timeOffset="26">16844 14430 24636,'-18'0'0,"3"-2"-322,3-4 1,-4 4-1,6-6 1,2 2 0,8 0-1,10 1 1,8-1-1,5 0 882,7 2 1,4 0 0,3 0 0,5-2 0,6 0 0,3 0 0,3 0 0,1 0-1635,4-2 1,5 4-1,7-6 1265,0 2 0,1-6 0,-1 5 0</inkml:trace>
  <inkml:trace contextRef="#ctx0" brushRef="#br0" timeOffset="27">18484 13306 25726,'0'-17'-2272,"0"-1"1,-6 6 1494,0 0 1177,0 0 0,8 2 1,2 6-1,2 10-441,-2 12 1,-2 0 0,-2 8 0,0-1 0,0 7 0,0 8 0,0 7 0,-2 7 259,-4 5 0,2 5 0,-6 9 0,0 4 1,0 5-1,-3 1 0,-3-2 0,-2-2-106,0-3 0,0-1 0,0 0 0,1 1 1,-1-7-1,0-8 0,2-5 0,2-5-402,2-3 1,3-4 0,-3-11 0,6-3 0,4-6-167,2-4 1,0-12 0,2-8 0,2-10-1,6-6 1,5-2 0,11-2 564,6-4 1,5 3 0,3-7-1,2 2 1,-1 4 0,3 2 0,3 3-1,7 1-833,5 4 1,-1-2-1,5 8 1126,-2 2 1,7-6 0,-5 0-1</inkml:trace>
  <inkml:trace contextRef="#ctx0" brushRef="#br0" timeOffset="28">23867 14056 26277,'-18'-16'-3072,"0"-4"0</inkml:trace>
  <inkml:trace contextRef="#ctx0" brushRef="#br0" timeOffset="29">24134 13877 27175,'0'-18'-8799,"0"7"9027,0-1 0,-2 8 1,-1-4-1,-5 2 1,-2 0-1,-4 2 1,-2 2-1,-2 4 1,0 2 3910,1 2-4155,7 8 1,-6-4 0,6 7 0,-2 1 0,2 0 0,2 2 0,4 2-1,2 1 1,2 1 0,2 0 0,4 0 0,6 0 0,6-1 0,6 1 0,5-4 110,5-6 0,10 0 0,3-8 1,5-2-1,1-2 0,1-2 0,-1-2 1,0-6-319,1-10 0,-1-2 0,-1-8 0,-7 1 0,-9 1 1,-12-2-1,-10 2 0,-8 1-42,-4 3 0,-2 2 0,-2 2 0,-4 2 0,-8 4 0,-6 6 0,-4 4 0,3 2 382,1 0 1,2 8 0,0 4 0,0 6 0,0 4 0,3 4 0,1 1 0,4 5 144,2 2 0,-6 3 1,2 3-1,-4 6 0,-2 3 1,1 9-1,-1 3 1,-2 8 171,-4 7 0,2 5 1,-7 6-1,-3-2 0,-2-1 1,-3 1-1,-3 0 0,-3-4-203,-3-9 1,2-3 0,-7-9 0,-6-3 0,-3-3 0,-3-7 0,-1-7-1,-3-9 168,-2-7 0,3-12 0,5-6 1,6-6-1,11-8 0,8-10 0,9-9 1,1-9-438,4-6 0,12-9 0,12-11 0,16-3 0,18-8 0,17-9 0,-20 39 0,3 1 0,5 0 0,2 1-665,2 1 1,3 3 0,0 0 0,1 2 0,1 3 0,1 1-1,-3 2 1,1 2 0,-2 3 0,1 1 0,-1 1 0,1 2 0,45-14-1,-4 9-590,-6 5 1,-2 8 0,-5 2 1373,1 2 0,-8-6 0,-7 4 0</inkml:trace>
  <inkml:trace contextRef="#ctx0" brushRef="#br0" timeOffset="30">25364 13824 20914,'-17'0'-1520,"-1"0"1862,0 0 1,6 0-1,0 0 1,0-2-1,0-2-135,0-2 0,7 0 204,-7 6 1,6 0-1,-4-2 950,2-4-1339,2 4 0,8-6 0,4 8 1,8 0-1,6 0 0,5 0 69,3 0 1,2 0 0,5 0-1,3 2 1,4 2 0,5 4-1,5 2 1,1 4-101,1 2 1,-7 1-1,-1 1 1,-3 0 0,-5 0-1,-6 0 1,-11 0 0,-7-1 11,-8 1 0,-8 8 1,-12 2-1,-15 2 0,-17-1 1,-11 3-1,-9 4 1,-3 5-59,-2 7 0,7-5 0,5-1 1,3-2-1,3-1 0,1 3 1,7-4-1,9-5-257,10-3 1,15-8 0,5 2-1,6-5 1,6-3 0,7-2 0,9-4-1,10-2 247,8-4 1,5 4 0,9-2 0,-3-2 0,-1-2 0,-3-2 0,3 0 0,1 0-424,3 0 1,-7 0 0,-1 0 0,-1 0 0,-1 0 524,-1 0 0,15 0 1,-3 0-1</inkml:trace>
  <inkml:trace contextRef="#ctx0" brushRef="#br0" timeOffset="31">27147 13645 24561,'12'-8'-1665,"-2"-3"-121,-2-5 1956,5-2 1,-3 0 0,8 0 0,-2 0 0,-2 2 0,-2 3 0,2 1-1,-1-2 1,1 0 0,-4 0 0,-2 2 0,-2 0 0,0 0 1127,0 1 0,-8 7-1199,-10-2 0,-4 4 0,-2 4 1,-1 4-1,-3 5 0,-4 7 1,-2 4-1,-5 4 0,-5 2 0,-6 3 1,1 5-1,-3 4 0,3 3 1,-3 3 845,1 3-1001,5 3 0,-4 1 0,9 3 0,1 1 0,6 3 0,9-3 0,7-3 0,6-5 1,8-3-1,8-2 0,8-5 0,7-3 0,11-6 0,9-7 0,7-3-2187,1-2 1846,1-8 1,-1 4 0,1-8 0,-1-2 0,-1-2 0,-3-2 0,-3 0 630,-3 0 0,7-8 0,-4-2 0</inkml:trace>
  <inkml:trace contextRef="#ctx0" brushRef="#br0" timeOffset="32">26612 14038 19485,'10'-12'0,"10"2"546,13 2 0,13-6 0,13 4 0,9 0 0,7 2 1,6 2-1,4 1 0,1 1-1805,-1 2 952,-2 2 0,-14-6 0,-3 0 1,-5 2 271,0 2 1,-5-6 0,5-2 0</inkml:trace>
  <inkml:trace contextRef="#ctx0" brushRef="#br0" timeOffset="33">28074 13146 10968,'0'-18'0,"0"0"178,0 0 1,0 7 0,-2 1-1,-6 2 1,-8 6 0,-8 6 7507,-4 8-7537,-9 11 1,-3 5 0,-7 10 0,-5 3 0,-3 7 0,-9 5 0,-3 7 0,-8 7 0,35-30 0,1 0 0,-4 2 0,0 1 0,1 0 0,-1 1 0,0 2 0,1 1 0,2 1 0,1 0 0,1-1 0,3 1 0,-27 34-86,11-10 1,9-1 0,10-9-1,5-3 1,3-7 0,8-7-1,8-4 1,6-5-2362,2-3 1,2 2 0,6-11 2330,10-5 0,8 2 1,9-8-1</inkml:trace>
  <inkml:trace contextRef="#ctx0" brushRef="#br0" timeOffset="34">28430 14448 13188,'54'0'0,"-1"0"0,9 0 0,9 0 0,10 0 0</inkml:trace>
  <inkml:trace contextRef="#ctx0" brushRef="#br0" timeOffset="35">28644 13271 7403,'-18'-18'146,"6"0"355,0 0-338,9 0 0,-5 7 0,8-1 0,0-2 0,0-2 1,0-2-1,2 0 0,2 0 0,1 1 0,-1-1 1,-2 0-1,-2 0 1523,0 0 0,0 6-1326,0 0 0,0 10 0,0 2 0,-2 12 1,-2 8-1,-1 6 0,1 4 0,2 5 0,2 7 1209,0 4 1,0 1-1424,0 7 0,0 7 1,0 4-1,2 5 1,2 1-1,3 1 0,1-1 1,2 2-1,-2 1 1,0-1-1,-2-6 1,0-3-1,0-7 0,-2 1 1436,-2 1-1640,-2-11 1,2 5 0,2-15 0,2-1 0,-2-3 0,-2-2 0,0-6 0,2-7 0,2-5-316,-2 0 1,-2-14-982,-2-6 540,0 0 1274,0-2 1,-2 2 258,-4 0-197,4 1 1,-6 3-668,8-4 1,2 2 0,6-8 149,9-2 0,9 4 0,12-2 1,5 0-1,11 0 0,11 2 1,10 2-1,9 3-1099,3-3 1,0 6 0,-2-4 0,-4 4 0,-1 2-1,-5 0 1094,-2 0 0,-10 8 0,-1 2 0</inkml:trace>
  <inkml:trace contextRef="#ctx0" brushRef="#br0" timeOffset="36">7130 8134 28670,'0'-12'-4916,"0"0"1,0 6 2641,0-6 1,0 6 0,-2-4 2954,-4 2 1,4 0 0,-6 4 770,0-2 0,6 3-1444,-4 8 1,6-3 0,6 6 0,6-2 287,4 0 1,2 6 0,-1-6 0,1-2-1,0-2 1,0-2 0,0 0 0,2 2-41,3 4 1,5-4 0,8 4 0,-1-4-1,5-2 1,6 0 0,9 0 0,8 0-179,11 0 1,7 0-1,16-2 1,-45 0-1,1 0 1,2-2-1,1 0 1,-2 0-1,1 0 1,-3 0-1,1 0 1,-3 2-1,1 0 111,0 1 0,1 0 0,4-2 0,1 0 1,1 0-1,0 0 0,2 0 0,-1 0 1,1 0-1,-1 0 0,1 0 0,1 0 1,1 1-1,1-1 0,1-1 0,0 0-14,2-2 0,-1 0 0,0 1 1,-1 0-1,-5 0 0,-1 0 1,-4 0-1,-1 0 0,44-5 1,-8-2-1,-6 0 0,-6 2-177,-4 2 1,-3-5-1,-3 3 1,-5 0 0,-7 4-1,-9 4 1,-7 2-1,-5 0-493,-4 0 0,-5 0 0,-7 2 0,0 4 1,-2 8-1,-4 5 392,-6 5 0,-12 0 1,-4-6-1</inkml:trace>
  <inkml:trace contextRef="#ctx0" brushRef="#br0" timeOffset="37">16434 10791 28709,'-18'0'-2416,"7"-2"2838,-1-3-479,0 3 1,2-8-547,4 4 0,6 4 0,4-6 0,4 2 0,0-2 772,0-2 4,-2 6 1,-4-4 0,4 8 0,5 0 0,7 0-1,4-2 1,4-2 1694,1-2-1802,3 0 1,14 6 0,3-2 0,7-2 0,3-2 0,5 0-1,3 0 1,6 1 0,5-1 0,1 0 0,0 0 0,2 2-1,2 0 1,5 0 0,-1-2 116,-2 2-170,-4 2 0,-8 2 0,3-2 0,-1-2 0,0-2 0,-3 2 0,-1 2 0,-2 2 0,1 0 0,-5-2 0,-2-2 0,-3-2 0,-5 2 0,-3 2 0,-3 2-77,3 0 0,-5 0 1,1 0-1,-1 0 0,1 0 1,4 0-1,-1 0 1,1 0 40,-3 0 1,-7 8 0,3 2-1,-1 2 1,1 0 0,-1 2-1,-2 2 140,-7 1 0,-1 1 0,4 0 0</inkml:trace>
  <inkml:trace contextRef="#ctx0" brushRef="#br0" timeOffset="38">26202 10435 28952,'2'-18'-3277,"4"0"0,-2 2 0,8 4 2794,2 6 0,-4 4 3253,2 2-2844,-9 8 1,11-4 0,-10 8 0,-4 2 0,-6 0 0,-2 0-1,1-2-793,3 2 0,-4-5 678,2 3 1,0-6 0,6 6 0,-2 0 0,-2 0-1,0-2-132,6-2 1,6-2 320,10-6 0,5-2 1,5-2-1,6-4 1,9-2-1,7-4 1,5 0-1,7 0 1,9 2-1,10 1 1,6-1-1,2 2 1,1 0-1,-1 2 2969,0 0-2903,8 2 1,0 4 0,-47 0 0,1 0-1,44-4 1,-4 2 0,-2 2 0,0 2-1,0 0 1,1 0 0,-1 2 0,0 2-1,0 2 1,0 0 0,-2 0 0,-6 0-957,-9-2 972,-1 6 1,-16-8-1,7 6 1,-3-2 0,1 0-1,-3 0 1,-1-1-1,-5 3 1,-3 2 0,-9 2-1,-7 0 1,-8 0 0,-7 2 36,-5 2 1,4 9 0,-6 3-1</inkml:trace>
  <inkml:trace contextRef="#ctx0" brushRef="#br0" timeOffset="39">7362 14769 27758,'5'-12'-4180,"1"0"0,2 8 10114,-2-2-5950,-4-4 0,6 7 0,-8-9-1599,0-2-248,0 6 1525,0 0 1,2 8-1,4 2 651,6 4 0,-2-4 1,2 4-1,2-4 1,1-2-1,5 0 1,4 0-1,6 0-312,3 0 1,11 0 0,4 0 0,5 0 0,6 0 0,9 0 0,7 0-1,8 0 179,4 0 1,2-6 0,1-2 0,-1 0-1,2-2 1,2 2 0,2-2 0,-2 2-273,-2 0 0,0 2 1,2 4-1,2-2 0,-2-1 1,-1-1-1,-3 0 1,0 0 21,0 2 1,-4 0 0,-8 0 0,-13-2 0,-13 2 0,-11 2 0,-6 2 0,-7 0 553,-1 0 0,-8 0-116,-6 0 1,0 16-1,5 4 1</inkml:trace>
  <inkml:trace contextRef="#ctx0" brushRef="#br0" timeOffset="40">10178 14751 27770,'-8'-10'-9823,"6"-6"4142,-4 5 5547,4-5 1,0 6 0,-2 2 0,-4 2-1,0-2 1,-2 0 1302,0 0-828,-1 2 0,-1 6 0,2 2 1,0 2-1,2 4 59,0 2 1,-4-4-1,4 4 538,-2-2-826,6-2 1,6-6 0,16-2 0,10-2 0,8-4 0,7 0 0,11-2 0,9 0 147,6-4 1,3 0 0,1 1-1,4 1 1,6 0 0,2 0-1,1 2 1,-5 0 72,-2 0 0,-4 6 1,-7-2-1,-7 4 0,-6 4 1,-11 4-20,-10 6 1,-1 12 0,-5 4-1</inkml:trace>
  <inkml:trace contextRef="#ctx0" brushRef="#br0" timeOffset="41">17932 4085 26342,'0'-18'-9831,"5"6"9342,1 0 0,6 6 1,-6-6 201,-2-2 343,-2 6 0,-2-1 0,0 3 0,0-6 0,0-4-847,0-2 1127,0 8 0,-2 2 0,-2 10 0,-4 4 1,0 6-1,0 4 0,4 2-436,3 0 69,-7-1 1,6 1-1,-6 0 1,2 2-1,-2 2 1,0 3-1,-2 1 1,2 2 0,-2 2-1,0 5 1,-2 7-1,2 4 1,3 1-1,1 1 938,0-1-913,0-7 0,6 9 0,-2-7 0,-2-2 0,-2-3 0,0-3 0,0-2 0,0-3 1,0 1-1,0-2 0,-2-4 0,0-4 0,0-3 0,4 1 0,2 0-364,2 0 181,0-8 0,0 6 0,2-6-629,4-1 1,-6-1-787,0-8 0,0 2 2040,-6 4 0,4-2 0,4 6-268,4-2 1,4-2 0,8-6-1,0 0 1,2 0 0,3 0 0,7 0-1,4 0 52,2 0 1,1-6 0,3 0 0,1 0 0,-1 0 0,-2 0 0,-3 2 0,-1 2-303,-4 2 1,1 0 0,-5 2 0,0 2 0,0 4-1,-5 2 1,1 2 386,2-2 0,4 6 1,7-6-1</inkml:trace>
  <inkml:trace contextRef="#ctx0" brushRef="#br0" timeOffset="42">18965 4834 27501,'-17'0'0,"-1"-2"-577,0-4 106,8 4 1,-6-6 0,6 6-1,0-4 1,6-4 0,8-2-1,10 2 1,6 2 0,6 3-1,1-1 1483,5 0 0,4-2-1015,5 2 0,-1 2 0,6-6 0,-1 2 1,-1 2-1,1 0 0,-1 0 0,1 2 1,-1 2-1,-1 2 0,-3 0 0,-2 0 1,-5 0-1,-3 0-963,-6 0 0,-4 2 310,-3 4 286,-7-4 0,-2 14 0,-8-6 0</inkml:trace>
  <inkml:trace contextRef="#ctx0" brushRef="#br0" timeOffset="43">19001 4424 28173,'-18'-18'-3100,"8"-6"0,4 0 1,6 4-2700,6 7 6203,4 5 0,8 8 1,0-2-1,0-2 0,-1-4 1,1 0-1,2 0 1,2 2-1,2 0 0,-1 0 1080,3 2 1,4 2-1522,11 2 1,7 0 0,11 0 0,7 0 0,5 0 0,6 0-1,4-2 1,1-2 0,-5-2 0,-6 0 0,-5 0 0,-11 0 301,-11 2 1,-3-6 0,-13 1 0</inkml:trace>
  <inkml:trace contextRef="#ctx0" brushRef="#br0" timeOffset="44">21176 3835 28457,'0'-18'-4916,"0"6"1,0 0 3279,0-2 1,0-1 0,2-1 1012,4 4 1234,-5-4 0,7 12 0,-8-8 0,2 0 0,0 2 0,-2 6 0,-8 6 0,-5 6 1,-5 2-1,0 6 0,-2 4 0,-2 6-394,-1 1 0,-15-3 0,2 6 0,-1 2 0,-1-1 0,2 1 0,1-2 0,-1 1-128,0 3 0,1 0 1,1-2-1,2-3 0,5 1 1,1-2-1,6-2 1,6-3-411,8 1 0,4 0 0,4-6 0,6-2 0,8-5 0,8-3 0,4-2 150,3 0 0,3 0 0,2-4 1,-3 2-1,-1 2 0,-4-2 1,-1 0-1,-1 0 389,0 2 1,-8 6-1,-8-4 1,-2 2-1,-2 4 1,-1 1-1,1 3 1,-4 2-12,-6 4 1,-5-2 0,-7 7 0,2 1 0,2 0 0,0 0 0,0 1-1,2 1-146,2-2 0,-4 1 0,7-5 1,1 0-1,2 0 0,4-4 0,2-1 1,3 1-198,3 2 1,10 0 0,10-6-1,4-1 1,3 1 0,5-2 0,5-2-1,7-2-64,5 2 1,-1-4-1,7 0 1,2-3 0,1-1-1,-3 0 1,-4 0 0,-1-2-334,-1-2 1,7-2 0,-7 0 1195,-2 0 0,7-8 0,-1-2 0</inkml:trace>
  <inkml:trace contextRef="#ctx0" brushRef="#br0" timeOffset="45">22512 4245 29426,'10'-18'-2956,"0"3"0,-6 1 1,4 2 2580,2-2 1,-4 6-1,4 0 1,0 0 0,-2-4-1,0-4 1,-4-1-1,-2-1 542,-2 0 0,-6 6 1,-2 2-1,-2 2 1,-4 4-1,-2 2 1,-2 2-1,-2 0 1860,-3 0-2030,3 0 0,-8 0 0,6 2 0,-3 2 0,-3 4 0,-4 2 0,-1 4 0,-5 2 0,-2 4 0,-1 3 0,1 5 1,2 2-1,3-1 0,1 3 0,6 2-181,11 2 1,1 1 0,10 3-1,6 1 1,8-3 0,14-4-1,7-6 1,9-3 238,-1-3 0,7-4 0,-2-6 0,-3-6 0,-3-4 1,-4-2-1,-5-2 0,1-4-326,0-6 1,-6-4 0,-1-2 0,-5 0 0,-6 1 0,0-1-1,-2 0 1,0 0-66,-4 0 1,-2-2 0,-2-1 0,0-3-1,0 2 1,-2 4 534,-4 6 0,2 4 0,-6 10 1,2 4-1,4 6 0,2 4-189,2 2 0,0 6 1,2 1-1,2 3 0,4 4 1,2 2-1,4 1 1,2 3-361,1 4 1,1-5-1,0 7 1,2-3 0,2 1-1,1-2 1,-1-3 0,-2-3-2672,-2-4 3339,8-4 1,-7-9-1,7 1 1</inkml:trace>
  <inkml:trace contextRef="#ctx0" brushRef="#br0" timeOffset="46">23172 3229 14667,'-12'-18'0,"2"0"-847,2 0 0,0 0 1,4 0 1034,-2 0 0,-2 9 1,5 1 406,-3 0-607,8 6 0,0-4 1,3 12-1,-3 6 1,-2 3-1,0 5 1,0 2-1,0 4 1,0 0-1,-2 1 1,-3 1-1,-7 2 1,-2 0-1,0-1 266,2 3 1,6 2-341,-6 1 0,2-1 1,-4-2-1,5-2 0,1-1 1,2-1-1,0-2 0,0-2 1,2-1-1,2-1 0,2-2 1,0-2-1320,0 0 0,2-3 926,4-3 0,-2 4 0,8-6 0,1 0 783,3-4 1,2 4 0,0 0-1</inkml:trace>
  <inkml:trace contextRef="#ctx0" brushRef="#br0" timeOffset="47">23528 3443 30136,'6'-26'-2458,"0"-4"0,2 4 1,-4 3-1,0 5 2591,-6 6 1,-6 4 0,-10 8-1,-1 0 1,-5 0 0,-6 0-1,-4 0 1,-1 2 46,-1 4 1,1 4-1,-1 8 1,0-1-1,1 1 1,1 0-1,4 0 1,6 2-495,5 3 1,3-3 0,4 6 0,6-2 0,4 0 0,2-3 0,0-1 0,0-2 192,0 0 1,8-2 0,6-2 0,6-2-1,5-1 1,3 1 0,4 0 0,3 0 63,7-2 1,-4 0-1,3-4 1,-1 4-1,-1 2 185,3 0 0,0-1 0,-7 7 0</inkml:trace>
  <inkml:trace contextRef="#ctx0" brushRef="#br0" timeOffset="48">23956 3924 30101,'0'-18'-3277,"0"6"0,0 1 0,2-3-3049,4-2 6313,-4-2 1,6 6 0,-8 0-1,0-2 1,0-2 0,0 3-1,0 7 1,0 14 0,-2 9-1,-2 9 109,-2 2 0,-6-4 0,4 5 0,0 5 0,-1 4 0,1 3 0,-2-1 0,0 0-208,-4 1 0,4 5 1,0 5-1,0-1 1,2-4-1,0-1 1,2-1-1,0-1-60,1-3 1,-1-4 0,4-5-1,-2-3 1,-2-2-357,2-4 1,4-10 206,6-7 1,4-8 0,7-5 0,1 0 0,0-2-1,0 0 1,0-2 0,2-2 358,3-4 1,-3 8 0,6-9 0,-2 1 0,-1 4 0,1-2 0,0 2 0,0 0 351,-3 2 0,-1 8 0,-2-2 1,0 4-1,0 4 0,-2 4 0,-3 8-263,-1 8 0,0 4 1,4 6-1,-2-1 1,-2 5-1,0 4 0,0-1 1,-3-1-27,-1-2 0,-2-1 0,-6-1 1,-2-2-1,-4-5 0,-5-1 0,-7-4 1,-6-2 470,-6-2 1,-5-9-1,-5-3 1,-2-4 0,3-2-1,1 0 1,3 0 0,1-2-382,4-4 0,2 2 1,7-7-1,-1-3 1,6-2-1,8-2 1,6 0-1,2-2-1840,0-3 1,8 3 1337,4-4 0,12-4 0,3 1 0</inkml:trace>
  <inkml:trace contextRef="#ctx0" brushRef="#br0" timeOffset="49">24616 3246 26332,'0'-12'-9831,"0"1"6250,0 7 1610,0-12 2464,0 14 0,0-4 0,0 12 1,0 6-1,0 4 0,0 3 0,0 3-543,0 2 1,-6 8-1,0-3 1,2 7 0,0 4-1,0 1 1,-2-1 0,0 0 14,-2 1-1,0-3 1,-6 1 0,2-5 0,-1-6 0,-1 0 0,0-3 0,2 3-174,-2 0 0,4-8 0,0 0 0,2-7 0,4 1 0,4 0-4097,6-2 4890,4-4 1,16-8 0,2 0-1</inkml:trace>
  <inkml:trace contextRef="#ctx0" brushRef="#br0" timeOffset="50">24937 3407 30005,'9'-8'-2713,"7"-2"1,-6-8-1956,0 0 4828,-2 8 0,-16 3 0,-4 7 1,-4 2-1,-1 1 0,-3 5 1,-2 0-1,-2 2 0,2 0 1,3 4-1,1 2 0,0 2 1,0 0-1,2-1 0,2 1-418,3 0 1,1 0-1,-4 0 1,4 0 0,2-1-1,4 1 202,2 0 0,4-2 1,4-4-1,6-6 1,4-4-1,3-2 1,3 0 116,2 0 1,6 0 0,-5 0 0,1 0 0,2 0 0,-2 2 0,1 2 0,-1 2-529,0-2 0,-2 6 0,-8 1 0,-3 5 0,-3 2-261,-2 0 1,-10 0 0,-8 0 0</inkml:trace>
  <inkml:trace contextRef="#ctx0" brushRef="#br0" timeOffset="51">25347 4210 5868,'0'-18'0,"0"0"-2381,0 0 2573,0 0-585,0 8 1572,0 2 1,-2 8 0,-4 2 0,-6 2 0,-2 4 1438,2 2-2634,-4-6 1,6 12-1,-8-4 1,1 4-1,-1 4 1,2 1-1,2 5 1,4 2-1,2 2 1,4-1-1,2 1 1,2 2-1,2 1 1,4 3-1,8 0 95,8-1 1,0-5-1,5 0 1,1 2-1,0 1 1,4 1-1,-1-2 1,1-5-79,-2-1 1,-1-2 0,7-6-1,0 0 1,-1-2 0,1-5-1,0-3 1,-3-2 972,-3 0-280,4 0 1,-7-14 0,9-2-1</inkml:trace>
  <inkml:trace contextRef="#ctx0" brushRef="#br0" timeOffset="52">25756 3389 29168,'0'-18'-3277,"2"0"0,2 1 0,4 1-2198,2 4 5603,-6-4 1,12 14 0,-4-4-1,2 6 1,0 4 0,-4 4 0,-3 2-1,-3 4 1,-2 2 0,-4 1 0,-2 1-1,-3 0 1,-3 2-1,-4 4 1,-2 1 0,0 7 0,2-2 0,2 2-1,-1-1 1,-3 1 0,-2-2-386,0 1 0,2-3 0,2 0 0,4-2 1,1-3-1,1 3-368,0 4 1,2-4-1,6-2 1,0-5 0,2-3 671,4-4 0,4 4 0,7-6 0</inkml:trace>
  <inkml:trace contextRef="#ctx0" brushRef="#br0" timeOffset="53">26095 3657 29149,'0'-18'-1773,"0"0"1,2 2 0,2 2 0,2 2 0,-4 0-2477,-6 3 4516,-6 1 1,-10 8 0,-3 0 0,-7 0 0,-4 0 0,-1 0 0,-1 2 0,-2 4 0,-1 3 0,-3 3 0,2 0 0,5 2 0,3 2 0,4 2 0,3 0 106,3-1-443,10 1 0,4 0 0,8 0 1,0 0-1,2 2 0,4-1 0,8 1 1,8-4-1,5 0 0,5 0 1,2 0-1,3-2 0,1-5 0,0-1 1,-3-2 23,1 2 1,4-4-1,-3 6 1,-5 0 0,-2 0-1,-5 2 1,1 0 79,-4 0 0,6 7 1,-1 9-1</inkml:trace>
  <inkml:trace contextRef="#ctx0" brushRef="#br0" timeOffset="54">26969 4780 29621,'17'0'-572,"1"0"0,-6 0-72,0 0 217,-8 0-9,4 0 1,-10 0 0,-4 2 0,-6 2 60,-4 2 1,6 8-1,2-4 1</inkml:trace>
  <inkml:trace contextRef="#ctx0" brushRef="#br0" timeOffset="55">26862 4424 7450,'0'-52'0,"2"5"365,4 5 0,3 14 0,9 10 0,0 10 0,-2 8 0,-4 6-197,-6 6 0,-4 12 0,-2 4 0</inkml:trace>
  <inkml:trace contextRef="#ctx0" brushRef="#br0" timeOffset="56">27931 3942 7001,'0'-24'0,"0"0"-625,0 3 1,0 1 0,0 2 0,0 0 932,0 0 1,2 0-1,2 1 1,4 1 1340,2 4-1323,2 4 1,0 2 0,-2 2 0,-3 6 0,-3 8 0,-2 8 0,-2 6 0,0 5 0,-2 7 0,-2 4-538,-1 1 1,-1 7 140,6-7 0,0 9 0,0-4 0,0 1 0,0 1 0,0 1 0,0 3 0,0-1 0,0-1 0,0-3 0,0 1 1,0-2-1,0-7 0,0-5 1768,0-4 0,0-9-2064,0 3 1,0-4-1,0-2 1,0 0 0,2-2 771,3-5 1,13-3 0,10-8 0</inkml:trace>
  <inkml:trace contextRef="#ctx0" brushRef="#br0" timeOffset="57">28644 4031 9022,'0'-18'0,"0"1"38,0-1 0,0 6 0,0 0 0,-2 0 288,-4 2 0,-4 2-187,-8 8 0,7 2 0,-3 4 1,-4 6-1,-6 4 0,-4 2 1,-3 0-1,-3-1 0,-4 3 0,-1 2 1,-3 4-1,1 1 0,-1 3 1,0 0 86,3 0 0,1-3-250,3 3 0,5 2 0,4-8 0,4-3 1,8-1-1,6-2 0,10-2 0,10-4 0,10-6 1,8-4-1,4-2 0,3 0 1624,5 0-1595,-5 0 1,9 0-1,-6 0 1,1 2 0,-1 2-1,-3 2 1,-3 0 0,-2 0-1,-5 1 1,-1 1 0,-4 2-1,-2 0 1,-4 4 179,-4 2 1,3 2-1,-5 0 1</inkml:trace>
  <inkml:trace contextRef="#ctx0" brushRef="#br0" timeOffset="58">29375 3978 23891,'-10'-18'-1339,"2"0"1,8 0 0,0 0 0,0 0 756,0 1 1,2 7 0,4 4 1268,6 4 0,-2 2-637,2 0 1,0 0 0,5 2 0,3 2 0,4 4 0,6 0 0,3 2 0,3-1 0,2 3-1,1 0 1,5 0 0,-1 2 0,1 0 0,-6 0-22,-7-2 0,1-2-127,-8 1 0,-1 3 0,-7-6 0,-4 2 0,-6 4 0,-6 2 1,-8 2-1,-10 0 0,-9 1 0,-7 3 0,-2 4 0,1 0 0,-1 1 59,0 1-68,1 2 0,-1 4 1,0-3-1,1-3 1,1-2-1,2-4 1,5-3-1,1-1 1,4 0-1,2-2 0,5-2 1,3-2-331,6 2 0,4-4 0,4-1 732,4-1 0,11 6 1,11-4-1</inkml:trace>
  <inkml:trace contextRef="#ctx0" brushRef="#br0" timeOffset="59">28929 4870 27270,'8'-10'-449,"-4"-4"1,8 6 0,4 0 0,4-2 0,7 0 0,5-2 0,8 2 945,3 4 1,5-2 0,7 2-541,5 2 1,-3-3 0,6 1 0,-1 0 0,-5 0 0,-1 0-1,-3 2 1,-1 0 0,-5 0 0,-7-2 0,-6 2 0,-7 2-1,-1 2-469,-4 0 0,-2 0 618,-3 0 1,9 0 0,2 0 0</inkml:trace>
  <inkml:trace contextRef="#ctx0" brushRef="#br0" timeOffset="60">30605 3924 29142,'18'-6'-1037,"-1"0"0,1-8 0,0 4 0,0 1 119,0 3 1,2-2 1028,3 2 1,-3 0-1,4 6 1,-2 0-1,-1 0 1,3 0 0,0 0-1,0 0 1,-1 2-1,-1 4 1,-4 6 0,-4 3-1,-2 3 1,0 0-1,-2 2 1,-4 4 0,-4 4-2179,-2-1 1,0 7 1989,0-4 0,-2 3 0,-4 1 0,-6-2 0,-4-3 0,-2 1 0,-2 0 0,-2-2 0,-3-3 1,-3-5-1,-2-4 0,1-6 0,-1-2 0,0-4 2439,2-2-2398,-5-2 1,11 0 0,-8-2 0,1-4 0,1-6 0,2-4 0,2-2 0,-1-1 0,-1-3 0,0-4-1,4-2 1,3-3 0,3-1 0,2 0 0,4 2-1065,2-1 1,2-1 0,6 2 0,4 6-1,8 3 1011,12-3 0,15 4 0,7-6 0</inkml:trace>
  <inkml:trace contextRef="#ctx0" brushRef="#br0" timeOffset="61">31460 3496 28550,'0'-34'-9831,"0"5"8716,0 3 1,2 16 0,4 4 0,6 4 0,4 2 6856,2 0-5671,-8 0 0,0 2 1,-4 4-1,5 4 1,5 2-1,2 0 0,0 2 1,0 3-1,0 5 1,-3 2-1,-1 0 1,-2 0-1,2 1 0,0 1-545,-2 0 450,4-2 1,-14-1-1,4 1 1,-4-2-1,-2-2 1,-2 0 0,-4 1-1,-8 3 1,-6-2-1,-6 0 1,-2 0 0,-3 1-1,-3-1 1,0-2-1,3-2 14,1 0 0,8 0 0,-1-1 1,5 1-1,6 0-409,6 0 0,14-6 1,8 0-1,7 0 1,5-1-1,4 1 1,1 0-1,3 0 710,0 0 1,-1 2 0,1 8 0,0 1 0,-3 1 0,-3 0 0,-4 2 0,-4 2-38,-5 3 0,3 3 0,-14 2 1,-2-1-1,-2 1 0,-2 0 0,0-1 1,-2 1-419,-4 0 0,-2-1 1,-6 1-1,3-2 1,-3-3-1,-2-3 1,-2 0-1,-2-2-112,-4-1 1,3 5 0,-7-6 0,0 0 0,0 1 0,-5 5 0,-5 4 0,-5 2 405,-3-1 1,-1 9 0,-7 1 0</inkml:trace>
  <inkml:trace contextRef="#ctx0" brushRef="#br0" timeOffset="62">25400 4085 6859,'0'-12'-326,"0"0"0,0 6 829,0-6 1,0 6 0,0-6 555,0-2-1109,0 6 0,0 2 0,0 12-198,0 6 446,0-4 0,2 6 0,2-6 0,2 2 646,-2 4-968,-2-6 0,-2 2 0,0-4 1,0 6-1,2 1 589,4-1 1,-4-2-55,4-4 1,-6 2 0,-4 6-389,-2-2 0,-2-8 1,2 4 283,-6 0 0,2-6 0,-2 4-152,-2-4 1,6 0 0,1 1-1,1 5 1,-2 0-43,-2 0 1,6 0 0,-2-2 0,2 4 0,0 2 0,-2 0 0,0 2 29,-2 2 0,6 1 1,-4 1-1,4 0 1,2 0-1,-2 0 1,-2 0 25,-2-1 1,0 1 0,6 0-1,0 0 1,0 0 0,0 0 32,0-1 0,0 1 0,0 0 0,0 0 0,0 0-155,0 0 1,2-3 0,2-1-1,4-4 1,0 0 379,0 0 1,6-6 0,-2 2-307,4-4 1,0 0 0,-3 2 0,-1 2 0,0 0 25,-2 2 1,0-6-1,-4 4 1,6-4 0,4-2 26,1 0 0,1 0 0,0 0 0,0 0 0,0 2-254,0 4 0,-1-4 0,1 6 0,0-3 53,0 1 1,-6 0-1,-2-4 1,0 2-1,-1 2 1,5-2 233,2-2 1,-4 0-1,0 2 1,2 2 0,2-2-124,1-2 1,-5-2 0,0 0-285,2 0 0,-4 0 0,2 0 181,2 0 1,2 0 0,1 0-87,1 0 0,-6 0 1,0 0-286,2 0 1,-4 0-148,2 0 616,-8 0 78,4 8 1,-10-6 0,-2 6-361,-2 0 0,-6 2 1474,6 8-1136,-8-9 1,6 1 0,-6-6 0,4 4-113,2 2 1,-5-6 436,1 2 1,2-4 0,-2-2-337,-2 0 1,-2 0 0,-2 0 0,0 0-225,1 0 0,-1 0 0,0-2 0,0-4 343,0-6 1,6 2 0,3-2-1,-1-1-26,0-3 0,4 0 0,-4 2 1,0 4-1,0 0-119,-4 0 0,4 4 0,-2-4 60,-1 2 0,3-3 1,0 3-174,2-2 0,-6 4-6,2-6 0,-2 6 1,0-4-1,3 2 1,-1 2-4,2-2 0,0 6 0,6-6 0,-4 2 0,-2 0-50,-4 2 0,4-3 0,0-1 0,0 0-3,1 0 1,3-4 0,-4 4-1,0-2 1,2-4 6,0-2 1,2 4 0,4 1-1,-2-3 1,-2-2 0,2-2 89,2 0 1,2 0 0,0 0-1,0 1 1,0-1 0,0 0 0,0 0-95,0 0 0,0 0 0,0 1 0,2-1 1,2 0-1,4 0 0,0 0 0,0 0 47,-4 1 1,4 5-1,-2 0 1,0-2 0,0-2-1,2 0 95,1 4 0,-5 2 1,4 6-1,-2-4 1,2 1-1,2-1 1,2 2-153,-2-2 1,6 6 0,-4-4 0,1 2-1,1 0-25,-2-2 1,-6 0 0,6 6 0,2 0 85,2 0 0,-4 0 0,0 0-118,1 0 1,-3 0 0,2 0 45,2 0 131,-6-8-438,0 6 354,-8-6 0,-8 8 1,-4 0 39,-4 0 1,-2 6 0,1 2-1,-1 0-38,0 0 1,6 0-1,0-4 1,-2 2 190,-2-2 0,5 4 0,-1 0-109,-2 1 0,-2 3 0,0 6 0,2-2 1,4-2-50,2-2 0,3-6 0,3 4 0,-2 0 1,-2-1-1,0 5 71,-2 2 1,6-4-1,-4 0 1,2 2 0,0 2-1,-4 2-16,-2-1 0,6-5 1,-2 0-1,2 0 0,0 0 1,-2 0-1,2 2-12,2 2 0,2 1 0,0 1 1,0 0-16,0 0 1,0 0-1,0 0 1,2-1 0,2 1-1,4 0 112,2 0 1,-4 0-1,4 0 1,0-1-1,-2 1-100,0 0 1,4 0 0,-4-2 0,-1-2 0,3-4 0,-2 0 0,2-3-138,0 1 0,2 6 0,6-4 0,-2 2 0,-2-2 101,-3-2 0,-5 4 0,6-4 0,2 2 116,2 4 1,-4-7 0,-2 1 0,0-2 236,0 0 0,-5 0-15,7-6 1,-6 0-1,6 0 1,2 0-50,2 0 0,-4 0 0,0 0 0,2-2 0,1-2 0,3-2-255,0 2 0,0 2 1,-2 0-1,-2-2 1,-3-2-1,3 3-337,2 1 1,-4 2 0,0-2 0,2-2-515,2-2 1,-5 0 0,1 6-170,2 0 1,2 0-1,2 0 1,0 0-1,0 0 995,-1 0 0,9-16 0,2-4 0</inkml:trace>
  <inkml:trace contextRef="#ctx0" brushRef="#br0" timeOffset="63">9875 4477 21939,'0'-12'-3791,"0"0"0,2 8 3904,4-2 1323,-4-3-1206,6 7 1,-6 0 296,4 7-1372,-4 1 1019,5-6 1,-7-2 0,-2-2-805,-3-1 1,3-3 735,-4 2 1,4 2-538,2-8 0,-2 8 0,-2-4-273,-2 0 0,0 4 320,6-8 1,0 0-1,0-6-180,0 1 0,-6 5 1,0 0-196,2-2 399,2 6 1,2 2 512,0 12 1,0-2 0,0 8 0,0 2 0,-2 2 86,-4 1 1,4 1 0,-4 0 0,4 0 0,2 0 0,0 0-104,0-1 1,0-5 0,0 0-1,0 2 1,0 2 0,0 2 0,-2-2-1,-2-2 16,-2-3 1,0 1 0,6 6 0,-2 0 0,-2 0 0,-4 0 0,1-1 39,-1 1 0,-4 0 0,4 2 1,-2 2-1,-2 4 0,0-3 1,2 1-106,2-2 1,-4-6 0,7 8 0,-1-5 0,0-1 0,0 0 9,2 0 1,2-6 0,2 0 0,0 2 0,0 1-27,0 3 1,0 0 0,0 0 0,0 0 0,0 0 0,0-1-98,0 1 0,0 0 1,0 0-1,0 0 0,0 0 1,0-1 2,0 1 0,0 0 0,-2 0 1,-2 0-1,-2 0 0,0-1 180,-2 1 0,6-6 0,-6 0 0,2 2 0,0 2 0,2 2-139,2-1 0,-4-5 0,0 0 1,2 2-235,2 2 1,2-4-1,0 0 1,0 2-228,0 1 1,0-3 0,0 0 0,0 2 0,0 2-419,0 2 1,2 6 0,4 1 787,6 3 1,12 2-1,4 6 1</inkml:trace>
  <inkml:trace contextRef="#ctx0" brushRef="#br0" timeOffset="64">10303 8259 32477,'-18'-8'-2213,"8"4"0,4-8-2589,4-2 4576,2 6 1,0-2-1,0 4 1,2-4-1,2-2 1,4 0-1,0-1 1,2-1 1230,0 2-163,-6 4-1077,3 8 160,-7 0 1,0-2-1,-2-2 1,-3-2 0,-7 0 386,-4-2-190,6 6 1,4-8-1,12 6 1,6-2-1,6 0 1,5 0-1,7-2 1,4-1-1,5-5 1,7-2-1,9-2 78,7 0 1,11 0 0,10-1-1,6-3 1,6-2 0,-44 13-1,-1 0 1,2 2 0,-1 0-1,1 2 1,-1 0 23,0 1 0,-1 1 1,45-5-1,4-4 1,0 4-1,-1 0 0,-1 2 1,-4-2-1,-2 0-249,-2-4 1,-16 4-1,-9 0 1,-13 3-1,-9 1 1,-5 0 0,-3 0-1,-4 2-782,-7 2 1,-3 2-1,-2 0 0,0 0 1322,0 0 0,-1 0 1,1 0-1</inkml:trace>
  <inkml:trace contextRef="#ctx0" brushRef="#br0" timeOffset="65">7825 5975 26939,'10'0'-592,"-2"-8"1,-6 5-710,4-9 0,-4 6 1049,4-6 1,2 0 0,-1-4-49,3 4 814,-6 4 0,4 0 0,-8-4-1059,0-3 706,0 5 0,-2 2 0,-4 8 1,-6 2-1,-3 4 0,-3 6 0,0 3 1,-2 3-1,-2 2 0,-1 2 1,-1 4-1,0 1 0,-2 5-236,-1 2 0,5 7 0,-4 1 0,2-2 0,1-5 0,1-3 0,2-4 0,2 0-355,0-1 0,6-11 1,3 2 595,1-2 1,10-8 0,9-2 0,7-6 0,6-6 0,4-4 0,1-2-1,-1 2 139,-2 2 0,4 0 1,-7 4-1,-1-2 0,-2 2-471,-2 2 0,-8 10 0,-6 4 0,-8 6 0,-6 4 0,-2 4 0,0 1 0,-2 5 168,-2 2 0,-1 3 0,-3 3 0,-2 2 0,0-3 0,4 1 1,4 0-1,1 1 68,-3-1 1,4-3-1,2-1 1,2-2 0,4-2-1,2-3 1,2 1 0,0-2-513,0-4 1,6-5 0,2-1 0,2 0 0,4 0 0,2-2 0,1-4 0,3-4 155,4-1 1,12-5 0,13 4 0,9-4 0,9-2-1,8-2 689,8-4 0,5-11 0,1-11 1</inkml:trace>
  <inkml:trace contextRef="#ctx0" brushRef="#br0" timeOffset="66">8716 6635 27772,'0'-17'-4916,"2"7"1,2 2 4577,2 0 1,6 4 0,-4-6-1,2 0 938,4 0-129,-6 6 1,7-6 0,-3 4 0,4-4 0,2 0-1,-2 3 1,-2 1 2113,-2 0-2414,-8 0 0,1 6 0,-10-2 0,-7-2 0,-4-2 0,-2 2 0,0 0 1,0 0-1,1-2-142,-1 2 0,0-4 0,-2 2 1,-2 2-1,-1 2 0,-1 2 0,0 0 1,-2 0-174,-2 0 1,7 0 0,-3 2 0,2 4 0,0 6 0,1 4-1,3 2 1,4 0 220,0-1 1,-2 7 0,0 0 0,4-2 0,7 0 0,3-1 0,2 5 0,0 0-223,0 0 0,7 3 1,5-3-1,4 0 1,2 0-1,0-3 1,0-1-1,1-2 163,5-4 1,-4-4 0,4 2 0,-4-4 0,-3-2-1,1-5 1,0-1 209,0-2 1,0-7-1,0-7 1,-1-6 0,1-4-1,0 0 1,0 0 0,2-1-490,3-3 1,-9 4 0,4-4 0,-2 1 0,-2 1-1,0 0 1,-4 4 0,-1 3-503,1 1 1,-6 0 634,2 0 0,-4 16 0,-2 10 0,2 10 0,4 6 0,6-3 0,4 1-24,2 2 1,0 2 0,-1 5-1,1-3 1,0 0 0,2 0-1,4 3 1,3 3-134,1 2 1,6-6 0,-5-3 0,5-1 0,2-2 0,-1-2 0,3-3-1,2-3 709,1 0 0,1-8 0,-7 0 1</inkml:trace>
  <inkml:trace contextRef="#ctx0" brushRef="#br0" timeOffset="67">9287 5868 14581,'6'-11'0,"-1"-1"-1157,-1-2 1,-2 4 0,-2-2 1091,0-2 0,0 4 1,0-2-1,0-2 1,0-1-1,0-3 861,0 0 0,-2 2 0,-2 2-199,-1 2-603,-1 8 1,6 4 0,0 12 0,0 4-1,0 2 1,2 2 0,4 3 0,5 7 0,3 4-1,0 2 1,-2-1 0,0 1 0,-2 0 0,-2-1-1,-2 1-21,0 0 1,0-1 0,-6-1 0,0-2-1,0-5 1,0 1 0,0-2 0,0 0-792,0-4 0,0-3 1,0-1-1571,0 0 1,2-8 2878,3-4 1,5-12 0,8-4-1</inkml:trace>
  <inkml:trace contextRef="#ctx0" brushRef="#br0" timeOffset="68">9946 5904 28881,'-12'-6'-267,"0"0"0,6 0 1,-5 6-1,-3 0 1,-2 0-1,-2 2 1,0 4 313,0 6 0,-1 2-83,-5-2 0,4 4 0,-4-4 0,4 3 0,3 3 1,-1 0-1,0 0 0,0-2 0,0-2 0,0-4 0,1-1 1,-1 1-134,0 4 5,0 2 0,8-4 1,6-2-1,8-2 0,8-4 1,6 0-1,4 0 0,3 2 1,3 0-1,2 0 0,0 0 1,-3-1-1,1 1 0,-2 0-1305,0-2 1275,-3 6 0,-5-6 0,0 6 0,0-2 1,0-2-1,-1 2-121,1 4 0,0 4 1,0 1-1</inkml:trace>
  <inkml:trace contextRef="#ctx0" brushRef="#br0" timeOffset="69">10374 6404 17842,'-18'-18'0</inkml:trace>
  <inkml:trace contextRef="#ctx0" brushRef="#br0" timeOffset="70">10249 6386 26735,'12'-10'-1418,"0"2"0,2 2 0,0-2 1471,-2-2 0,1 4 0,-5-4 1,0 0-374,0 0 230,-2-2 0,-6 1 0,0-1 1,0-2-319,0-2 539,-8 6 1,4 2 0,-6 10 0,0 2 0,2 4 0,1 2 0,1 2-1,0 0 1,-2 0 0,0 3 0,-2 5 0,2 4 0,-2 0 0,2 0 696,0-1-1005,-6 9 0,10-4 0,-5 8 0,1-1 0,2 3 0,0 2 0,0 1 0,2-1 0,0-3 0,0-3 0,-2-2 0,2-4 0,2-1 0,2-1 0,0 0-2496,0-4 2339,0-3 0,-6-7 0,0 0 0,0 2 0,-2 0 0,-2 0 0,-2-4 148,1-2 1,5-2 0,-4-8 0,2-4-151,4-6 0,4 2 1,6 0-1,6 0 1,4 0-1,1-4 1,3 0-1,2 1 419,2 1 0,5 0 1,-3-4-1,2 2 1,4 4-1,1 0 1,3 2-1,0-2 236,-1 0 0,1 7 0,-1-3 0,1 4 0,-2 2 0,-3 0 0,-3 0 0,-2 2-40,-4 4 1,-8 1-1,-4 7 1,-3-2 0,-3 4-1,-2 4 1,-2 4-1,0-3 80,0-1 0,-8 0 0,-3 2 0,-5 2 0,-2-1 0,0 1 1,0 0-1,-2-2 119,-3-2 1,3-2 0,-4-3 0,4-1 0,1-2 0,-3 0 0,-2 0 0,2-2-480,2-2 1,-3 4 0,-3-6 0,0-2-1,-2-2 1,3-2 0,-1 0 0,2 0-480,-2 0 0,5 0 0,-7-2 0,2-4 0,4-4 0,3-2 1,3 0 510,4-2 1,-12-10 0,4-3-1</inkml:trace>
  <inkml:trace contextRef="#ctx0" brushRef="#br0" timeOffset="71">10998 5672 29704,'8'-10'-4916,"-6"0"1,6 6 4664,0-2 0,-5-5 0,7 3 1,-2-2-1,-2-2 0,0 0 775,0 0 0,-2 2-1382,-10-2 839,4 4 1,-6 10 0,8 4 0,0 6 0,-2 6 0,-2 4 0,-2 4 0,2 1 0,2 5 0,2 4 0,0 3-1,-2 3 1,-2 0 0,-1-1 0,1 1 24,2-3 0,-4 5 1,-2 0-1,0-1 0,-2 1 1,0-6-1,-2-3 1,0-3-337,0 0 0,6-3 0,-4-11 1,1 0-1,1 0 0,0 0-2516,4 0 0,4-11 3149,6-7 0,4-7 0,7-11 1</inkml:trace>
  <inkml:trace contextRef="#ctx0" brushRef="#br0" timeOffset="72">11550 5958 29584,'10'-8'-1654,"4"4"1,-6-6 0,2 0 1866,4 0 1,-8 6-1,-6 0 1,-12 8 0,-8 8-1,-6 4 1,-1 2-268,-5-1 0,-2 1 0,1 0 0,1 0 0,2 2 1,-2 2-1,-1 1 0,-1-1-196,4-2 0,-1 4 0,7 0 0,4-3 0,4-1 0,8-2 1,6-2 132,10-4 0,14 2 0,6-6 1,2-1-1,1 1 0,5-2 0,3 0 1,-1 0-23,-6-2 0,5 4 0,-5-2 0,-2 0 1,0 0-1,-5 2 0,3 0 123,0 0 0,-6 6 1,3-4-1</inkml:trace>
  <inkml:trace contextRef="#ctx0" brushRef="#br0" timeOffset="73">11800 7081 30005,'2'-16'-9831,"2"3"9752,2 1 0,2 6 1,-2-4-1,4 0 1,1 2-1,1 0 584,2 4 0,-6 4-1562,-2 6 0,-4 4 0,-2 8 724,0 0 0,-8-8 0,-2-3 0</inkml:trace>
  <inkml:trace contextRef="#ctx0" brushRef="#br0" timeOffset="74">11978 6493 30430,'2'-12'-2458,"2"0"0,4 0 1,0 0-1,2 2 1069,0 2 0,0 4 1892,1 10-499,5-4 1,-6 14 0,8-6-1</inkml:trace>
  <inkml:trace contextRef="#ctx0" brushRef="#br0" timeOffset="75">12941 6279 29489,'0'-18'-3277,"0"0"0,6 0 0,0 0 3259,-3 0 1,1 9-1,0 1 1,4 2-1,0-2 1,0 2 4,-4 4 0,-2 8 0,-2 16 0,0 3 0,0 5 0,0 6 0,0 5 0,0 5-1656,0 3 1578,0 3 1,0 2 0,0-1 0,2 1 0,2-1-1,2 1 1,0-3 0,0-3 0,0-9 0,-2-5 0,-2-6-1,-2-2 1,0-5 0,0-1 0,0-2-2025,0 0 0,-2-8 648,-4-4 1,16-12 1085,-4-6 1,19-12 0,-5-4-1</inkml:trace>
  <inkml:trace contextRef="#ctx0" brushRef="#br0" timeOffset="76">13689 6404 30466,'-6'-18'-9831,"-2"2"7751,-2 4 2219,-1 4 1,-7 16 0,0 4 0,0 4 0,0 2 0,0-1 0,1 3 0,-1 2 0,-2 4 0,-2-1 0,-3 1 0,-1-2 0,-2 0 0,0 2 415,-3 1-522,-3-5 1,-2 4 0,3-8-1,1 0 1,4-1 0,0 1 0,3 0-1,-1-2 1,8-4 0,12-6 17,18-4 1,6-2-1,12 2 1,-1 2-1,3 2 1,2-2-1,3-2 1,3 0-152,4 4 1,-7-4 0,5 3 0,-3-1 0,1 0 0,4 2-1,-1 0 1,1 0-1437,-5 0 1,-1 2 2066,-2-2 1,7-4 0,3 6 0</inkml:trace>
  <inkml:trace contextRef="#ctx0" brushRef="#br0" timeOffset="77">14527 6261 29520,'0'-18'-3277,"-2"6"0,-2 0 0,-2-2 2293,2-2 1296,2 7 1,2 3 0,0 12-1,2 3 1,4 1 0,6-2 0,4-2-99,2 0 0,-1 0 0,3-4 0,4 2 0,6 2 0,3-2 0,3 0 0,2 0-81,3 2 0,5 0 0,5-6 0,-3 0 1,-7 0-1,-3 2 0,-4 2 0,-3 2-9,-1-2 0,-8-2 0,0 0 0,-8 4-128,-8 5 1,-12-1 0,-8 2 0,-6 2 0,-6 0 0,-2 0-1,-3-2 1,-5 2 191,-5 2 1,1 1 0,-6 1-1,1 0 1,1 0 0,-1 2 0,1 1-1,1 3-137,3-2 0,4 4 1,7 0-1,5-1 1,4 1-1,2-2 1,2 0-1,4-1-1137,7-1 0,3-2 0,2-2 0,0 2 484,0 4 0,7-5 0,3 7 0</inkml:trace>
  <inkml:trace contextRef="#ctx0" brushRef="#br0" timeOffset="78">14242 7224 30034,'2'-10'-1100,"4"4"0,6 4 1,3 2-1,5 0 1355,4 0 1,-2 0 0,8 0-1,1 0 1,3 0 0,4 0 0,1 0-1,5 0-502,1 0 1,9-2 0,7-2 0,3-2 262,3 2 0,2-6 0,2 1 0</inkml:trace>
  <inkml:trace contextRef="#ctx0" brushRef="#br0" timeOffset="79">16024 6368 29212,'0'-18'-9831,"0"6"2296,0 0 7917,0 8 0,2-10 1,4 8-1,6 2 0,2 4 1,0 4-1,-4 4 5801,-2 2-6191,6 2 1,-7 6 0,7 2-1,-4 2 1,0 3 0,-2 3-1,0 4 1,-2 2 0,0 1-1,0 1 1,-2 0 0,-2-1-1,-4 1 1,-4 0-107,-6-1 293,-4 1 0,-10-6 0,-5-3 0,-7-1 0,-6-4 0,-1-4 0,-7-6 0,-3-6 0,-6-4 0,-1-2 0,-1-2 0,1-6 0,3-8 0,5-8 0,7-6-420,3-7 15,11 1 1,7-10 0,10 5 0,4-5 0,8-1-1,10 1 1,14 4 0,14 9 0,13 7 0,13 8-1,11 4 880,10 2 0,6 8 0,2-3 1</inkml:trace>
  <inkml:trace contextRef="#ctx0" brushRef="#br0" timeOffset="80">16791 5993 29754,'2'-16'-4916,"2"3"1,4 3 260,2 2 5192,-7 2 0,7 0 0,-6-2 0,2-2 0,-4-2 484,-6 2-1023,2 2 0,-6 16 1,8 4-1,2 4 1,2 2-1,4 0 1,0-1-1,2 3 1,0 2-1,2 2 1,0 0-1,0-1 1171,1 1-1156,3 0 1,-4-4 0,-2 2-1,-2 1 1,-4 1 0,-2 0-1,-2 0 1,-2-2 0,-4-3-1,-6-1 1,-6 0 0,-3 0-1,-5 0 1,-2-2 0,-4-3-274,-1-1 67,5 0 0,2 0 1,8-2-1,1 0 0,1 0 1,6 2-1,10-2 0,10-4 1,8-2-1,3-1 1,5 5-1,2 2-35,4 4 0,-5-4 0,1 2 0,0 2 0,-3 2 0,1 2 1,-4 1-1,-2 3 305,-2 2 0,-1 6 1,-1-5-1,-4 1 0,-6 2 1,-4-2-1,-2 1 0,-2-1 476,-4 0 1,-6 0-1,-11-6 1,-7-1 0,-6-3-1,-5 0 1,-7-2 0,-3 0-90,-3-2 0,-5-6 1,-3 6-1,1-1 1,-1 1-1,7 0 0,6 2 1,7 2-1228,4 2 1,11 0-1,3 0 1,6 1 0,6 3 699,6 2 0,12 0 1,4-6-1</inkml:trace>
  <inkml:trace contextRef="#ctx0" brushRef="#br0" timeOffset="81">12388 7813 29714,'0'-18'-9831,"0"0"4574,0 0 5304,0 8 1,0 0 0,0 4 0,0-6 0,0-3 0,-2-1 0,-4 4 396,-6 6 0,2 6 1,0 6-1,1 4 0,1 2 1,-2 0-1,0-1 0,-2 1-265,2 0 0,-6 0 1,6 6-1,-2-2 1,3-2-1,-1-2 132,0 1 0,6-3 1,-2 2 16,4 2 1,4-6 0,4-2 0,6-4-193,3-2 1,9 0 0,2 0 0,2 0 0,5 0 0,7 0 0,8-2 0,5-2 234,6-2 0,5-2 1,9 4-1,2-4 1,5 0-1,-1-2 1,2 1-1,-2-3-62,0 2 1,5-4-1,-5 8 1,0 2 0,0 0-1,-5 0 1,-7-2 0,-8 2-178,-3 2 0,3 2 0,1 0 0,-3 0 0,-2 0 0,1 0 0,3 0 0,7 0-175,3 0 0,8 0 0,2 0 0,1-2 1,3-2-1,0-4 0,6 0 0,0-2 178,4 1 1,6-1 0,-2-4 0,-1 2 0,-5 0 0,-8 0 0,-4 0 0,-2 0 62,-1 2 0,9-5 1,-2 5-1,-4-2 1,-6 2-1,-5 0 1,-5 2-1,-2 0-217,-3 4 0,-9 0 0,-3 0 1,0-2-1,-3 2 0,1 2 0,-5 2 1,-1 0-2575,-2 0 2517,-1 8 1,1-6 0,-1 6 0</inkml:trace>
  <inkml:trace contextRef="#ctx0" brushRef="#br0" timeOffset="82">17147 9257 24073,'-2'-15'-4786,"-4"3"0,4 2 2365,-4 4 3336,4 4 1216,2-6-1852,0 8 2104,0 0-2477,0-8 1,0 4 0,0-8 0,-2 0 0,-2 0-159,-1 0 1,-7 1 0,4-5-1,-2 2 1,-4 2 427,-2-2 0,-2 6 1,2 0-1,3 2 1,1 0-1,-2 2 187,-2 2 0,-2 2 1,0 0-1,1 0-171,-1 0 0,0 0 0,0 0 0,0 0 0,0 0 0,3 2-72,3 4 0,-4-4 0,4 4 0,-4-2 0,-2 0 0,0 4 0,1 0 0,-1 2 72,0 0 1,0-4-1,0 4 1,0 0-1,1-2 1,-1 1 0,0 1-1,0 4-176,0 2 1,3-4 0,1 0 0,2 2-1,-2 2 1,-2 1 0,0 1 127,4 0 0,-3 0 1,5 0-1,-2 0 1,2-1-1,0 1 0,2 0 1,0 0-117,4 0 1,-4 0-1,2-1 1,2 1-1,2 0 1,2 0-1,0 0-146,0 0 0,2-6 1,4-1-1,4 3 0,2 0 1,0 0-1,0-2 1,0 0-132,0-2 1,-1 4 0,5-6 0,-2 1-1,-2 3 1,2 0 0,2 0 0,2 2 1,-7-4 0,1 2 0,2 0 0,2-2 0,0-2 106,-4-1 1,4-5 0,-5 4 0,5-4 0,2-2 97,0 0 1,-6 0 0,0 0 0,2 0 0,1 0 0,3-2 87,0-4 0,-6 3 0,0-7 0,0 0 0,0 0 1,0-4-1,1-2-13,3-2 1,-4 0 0,0 1 0,0-1 0,0 0 0,-2 0 0,-2 0 45,-4 0 1,3 1 0,-1-1 0,-2 0 0,-2 0 81,-2 0 1,0 0-1,0 0 1,0 1-202,0-1 0,-2 8 0,-2 2 0,-4 2 255,-1 0 0,3 0 0,-4 8 1,2 4-1,4 6-355,2 4 1,2 4 0,0 1 0,0 5-1,2 4 1,4 6 0,6 3 0,5 3-368,7 1 0,4 1 0,10 6 0,3-5 0,7-1 0,3-5 0,3-1 441,-1-2 1,1-8-1,-1-3 1</inkml:trace>
  <inkml:trace contextRef="#ctx0" brushRef="#br0" timeOffset="83">17789 8187 23370,'0'-10'-6535,"0"2"4657,0 0 1315,0 6 730,0-5 1,2 9-1,2 3 1,2 7-1,-2 4 1,0 2-1,0 0 1,2 0-1,-2 0 1,-2-1-50,-2 1 1,6 0 0,-1 0 0,-1 0 0,-2 2 0,0 1 0,2 3 0,2 0-111,-2 2 1,-2-6 0,-2 3 0,0-1 0,0 0 0,0 2 0,0-3-1,0-1 109,0-2 0,-6 2 0,-2 2 0,-2 2 1,-1-3-1,-1-3 0,0-4 0,-2-2-183,-2 2 1,-2 2-1,0 2 1,1-3-1,-1-3 1,0-4 0,0-2 241,0 0 0,0 0 1,1-6-1,-1 0 1,0 0-1,0 0 1,-2 0-1,-1 0-426,-3 0 0,0 0 1,6 0-1,0 2 1,1 2-1,-1 2-1986,0-2 2361,8 6 1,10-8 0,10 6-1</inkml:trace>
  <inkml:trace contextRef="#ctx0" brushRef="#br0" timeOffset="84">17807 7616 28836,'-2'-15'-9831,"-2"1"9204,-2 2 1,0 6-1,6-6 669,0-2 1,0 4 248,0-2-2546,0 8-328,0-4 2737,0 8 1,2 2 0,2 4 0,2 6 0,-2 4-514,-2 2 953,-2-8 1,0 0 0,0-4-1,0 6 1,0 3-472,0 3 1,-2-8-1,-2-6 1,-4-6-1,0-6 1,-2 0-1,2-2-440,0 0 1,-4 5 0,4-5-1,0 0 1,-1 2 390,-1 0 0,6 4 0,-2 10 1,4 6-1333,2 4 1350,8 1 1,2 9-1,7 2 1</inkml:trace>
  <inkml:trace contextRef="#ctx0" brushRef="#br0" timeOffset="85">18591 8401 23356,'6'-12'-1584,"0"0"1,0 7 1922,-6-7-777,0 8 1,0-6 0,-2 6 1126,-4-2 0,2 0-565,-8 6-22,8 0 1,-4 8 0,8 4 0,0 4-1,0 3 1,0 3 74,0 2 1,0 2 0,0-4 0,0 3-1,0 3 1,2 4 0,2 1 0,2 3-287,-2 0 1,0 5 0,0 1 0,2 0 0,-2-1-1,0 3 1,0 0 0,2-1 40,-2-3 1,0-1 0,0-1-1,2 0 1,-2-5 0,-3 1-1,-1-2 1,0-1-106,0-1 1,0-6-1,0 4 1,0-2-1,0-5 1,0 1 0,0 0-1,0 2-81,0-2 0,-5-3 0,-1-1 0,2 0 0,2 0 0,4-2-209,4-4 0,-4-3 1,5-5-1,-1 0 1,0-6 244,-2-7 0,4-7 0,-2-4 0,0-2 0,0-4 0,2-1 0,0-3 0,2 0 35,0 0 0,-6 7 0,4-7 1,0 0-1,3 0 0,5 3 1,0 1-1,0 2 206,2-2 0,-4 7 0,11-5 1,-1 4-1,2 2 0,0 2 1,1 2-1,1 4 263,4 3 1,-4 1-1,-1 6 1,-1 0-1,-4 0 1,-2 2-1,-3 3-41,1 7 1,0 4 0,-2 4 0,-2 2 0,-4 2 0,0-3 0,-3-1-1,1 0 45,-4 4 1,4-2 0,0 5 0,0-1-1,0-2 1,-4 0 0,-2 2 0,-2-1-122,0 1 1,0 4 0,-2-6 0,-4-1 0,-8 1-1,-6 2 1,-5 0 0,-3-1-55,-4-3 1,-1-2-1,-3-2 1,-2 0-1,-1 0 1,-3-3-1,2-1 1,3-4-700,1-2 1,1 0-1,-1-4 1,2 2-1,5-2 1,5-2-1,4-2 748,2 0 0,0-8 0,0-2 0</inkml:trace>
  <inkml:trace contextRef="#ctx0" brushRef="#br0" timeOffset="86">19393 7884 24211,'16'-2'-330,"-2"-2"175,-2-2 0,-6 0 0,4 4 0,-1-2 1,1-4-1,4 0 0,2-2 140,2 1 0,-6 5 0,-2-4 382,-2 0-373,-2 6 1,-6-4-1,0 12 1,-2 4-1,-2 2 1,-4-1-1,0 5 1,-2 4-1,2 6 1,-2 0-34,0-1 1,0 7 0,-4-2-1,2 4 1,-1 1 0,-3 1-1,-2-2 1,2-3 25,4-1 0,-4-6 0,4 4 0,-3-3 0,-3-3 0,0-2 0,0-2-250,0 0 1,1-1-1,-1-1 1,2-2-1,2-4 1,2 0-570,-2 0 1,-2-6 0,-1 2 0,1-6-313,4-6 884,4-4 1,0-16 0,-2-2 0</inkml:trace>
  <inkml:trace contextRef="#ctx0" brushRef="#br0" timeOffset="87">19571 7188 29929,'2'-16'-3946,"4"5"1,-4 1 2759,4 4 3840,-4 4-3417,-2-6-774,0 8 1,-2 0 0,-4 0 2903,-6 0-1306,-3 0 1,3 0 0,0 0-1,0 2 1,0 4 0,2 6-578,2 4 1,-6 9 0,4 3 0</inkml:trace>
  <inkml:trace contextRef="#ctx0" brushRef="#br0" timeOffset="88">27004 9061 21422,'0'-18'-7032,"0"1"6741,0-1 0,0 6 0,2 2 1,2 0-1,4 2 2304,2 0-1122,-6 2 0,6-2 1,-6-4-500,2-3-319,0 5 0,-14 2 0,-4 8 0,-4 0 0,-2 0 0,0 0 0,1 0 0,-3 0 0,-2 0 0,-4 0 0,0 0 0,-1 0 540,-1 0 1,4 0-608,-5 0 0,5 0 0,-4 0 1,0 0-1,3 0 0,-3 2 1,2 2-1,0 4 0,3 1 1,-1 3-1,0 0 0,0 0 1,1 2-1,-1 2 1170,2 2-1144,10 0 0,-4-1 0,6 1 0,-2 0 1,3 0-1,1 0 0,4 2 0,2 1 0,2 3 1,0-2-1,2 0 0,4 0 0,6 1 0,3-1 1,3-2-622,0-2 574,0-8 1,0 4 0,1-8 0,3-3 0,2-1 0,-2-2 0,-2 0-1,-3 0 1,1 0 0,0 0 0,0-2 0,0-3 0,-2-7-152,-5-4 1,3-2 0,-8 0 0,-2 0-1,-2 0 1,-2 1 0,0-1 0,0 0-286,0 0 0,0 6 0,0 0 452,0-2 0,0 8 1,0 8-1,0 12 1,0 8-1,0 2 0,0 2 1,0 3 18,0 5 0,8 2 1,4-1-1,6 1 1,6 0-1,5-1 1,5 1-1,2-2-576,-1-4 0,7 1 1,-1-9-1,-1-4 0,-2-6 1,-3-4 796,1-4 0,-8-2 0,-3-2 0</inkml:trace>
  <inkml:trace contextRef="#ctx0" brushRef="#br0" timeOffset="89">27111 8597 22180,'-10'0'-2506,"0"0"2699,4 0 1,6 6-234,0 0 0,0-2 0,8-8 395,0-2 1,-6-2 0,6 5 0,0-3 34,4 2 1,-2 2 0,2 2 0,2 0-202,1 0 0,3 0 0,0 0 1,0 0-1,0-2 0,0-2 0,-1-2 1,1 0-177,0-2 1,6 4-1,0-8 1,-1 0 0,1 0-1,0 2 1,-2 0 0,-3 1-121,-1-5 0,0 0 0,0 0 1,0 2-1,0-2 0,-1-2 0,1-2 1,0 1 143,0-1 0,0 0 0,0 0 0,-3 0 0,-1 0 0,-2 1 0,0-1 0,0 0-71,0 0 0,-6 0 0,4 0 1,0 1-1,-1-1 0,3 0 1,-2 0 185,-4 0 1,2 0 0,0 1 0,0-1 0,2 0 0,-2 0-222,0 0 1,6 2 0,-5 2 0,3 3 0,0-3 0,2-2 0,0-2-143,-2 0 1,-2 6 0,-4 0-1,4-2 1,-1-1-124,-3-3 1,-4 6 0,-2 0-231,0-2 1,0 4 217,0-2 1,-2 8-1,-4-2 359,-5 4 1,1 2-1,-2 0 1,0 2-1,0 2 91,0 2 1,6 6-1,-6-4 1,-2 0 137,-1 0 1,3 4-1,0-6 1,0 0 0,0 0-1,2 2-154,2 2 0,-6-4 0,3 5 46,-5 3 0,4-4 0,2 2 1,2 2-61,4 2 1,2 2 0,0-2-1,-2-3 1,-2-1 0,2 2 0,0 2-1,0 4 43,-2 4 1,-2-5 0,4 7 0,-3 0 0,-1 2 0,-2 1 0,2-1 0,0 0-35,4 0 0,-4-5 1,2 5-1,2-2 1,2-2-1,2 0 1,0-1-1,2-1-249,4-2 0,-2 0 0,6 2 0,0 1 1,-2-1-1,2-2 0,-1-2 0,5-2-144,2-4 0,-4 3 0,0-3 0,2 4 0,2 2 0,1 0 0,1-2 0,2-2-715,4-3 0,-2-1 1,5 4-1,1-4 983,0-2 1,2 6-1,5-4 1</inkml:trace>
  <inkml:trace contextRef="#ctx0" brushRef="#br0" timeOffset="90">28751 8473 24605,'0'-18'-3380,"0"6"1,0 0 3242,0-2 1,0 4 0,0-2 0,2 0 623,4 3-418,-4 1 1,6 10 0,-8 4 0,0 5 0,0 5 0,0 2 0,0 0 0,0 0-1,0 2 1,0 1 0,0 5 0,0 2 0,0 4 0,0-1 1097,0-1-1130,0 12 1,-2-13 0,-2 13-1,-4-2 1,0-1 0,-2 5-1,0 0 1,-2 1 0,0-1-1,3-1 1,-1-5 0,0-4-1,-2-7 1,2-1 0,4-2-346,4 2 1,2-12-1,0 3 1,0-1-1,0 0 1,0 2-795,0 0 0,2-8 0,4-4 1289,6-4 0,-2-2 0,0-2 0,0-4 0,-2-6 0,1-4 0,1-2-381,4 0 0,2-6 1,2 1-1,0 1 0,-1 2 1,1 2-1,0 0 1,0 1 4,0-1 1,0 2 0,-1 2 0,1 4-1,0 2 1,0 4 0,0 2 490,0 2 0,-1 0 1,-1 2-1,-2 4 0,-2 4 1,0 2-1,0 0 0,-2 2-90,-2 2 1,3 1 0,-3 3 0,0 2 0,2 2 0,-2-2-1,0-3 1,-4 1 3,-2 4 1,-2-2-1,0 6 1,0-1-1,0-1 1,0 0-1,-2-2 1,-4-1 149,-6 1 1,0 0 0,-4-8-1,-3-2 1,-3-2 0,-4 0 0,-4-1-1,-3-1-82,-3-2 1,0-2-1,-1-6 1,-3 0-1,-3-2 1,-1-4-1,2-6 1,7-2-1259,3 3 0,10-5 1,1 4-1,7-4 696,8-2 0,4-8 0,2-1 1</inkml:trace>
  <inkml:trace contextRef="#ctx0" brushRef="#br0" timeOffset="91">29339 8401 20630,'-18'0'752,"1"0"607,7 0 395,2 0-1127,8 0 0,2 0-800,4 0 171,-4 0 0,14 0 0,-7-2 0,3-2 1,0-2-352,2 2 423,-6 2 1,2 0 0,-4-2 0,6-1 0,4-1 0,1 0 0,3-2-1,2 0 1,4-2 0,-1 0 390,1-4 1,8-4-431,1-6 1,3 5 0,8-7-1,-3 0 1,-1-2 0,-1-1-1,1 1 1,-2 2 0,-3 2-1,-3 1 1,-4-1 0,-7 4-1,-3 4 1,-4 4-351,-4-2 252,4-1 1,-14 3 0,4 0 0,-4-2 0,-4-2 0,-2-2 0,-2 0 0,0 0-1,0 1 1,-2 1 0,0 2 0,0 2-825,4-2 772,2 6 0,2-8 1,0 4-1,0-3 1,0-3-1,0 0 1,0 0-1,0 0 1,0 0-1,-2 3-27,-4 3 1,2 2 0,-8 6 0,1-4 2,1-2 1,-6 6 0,4-2 238,-4 4 0,-2 2 0,2 2 0,3 4 0,1 4 1,-2 2-1,0 0 0,0 2-2,2 1 0,0 9 0,-6 0 0,1 0 0,-1 0 0,0 1 1,0 1-1,0 2 21,1 0 0,-1-5 1,-2 7-1,0 2 1,0 2-1,4 1 1,1 1-1,1 0-248,2-1 0,4 1 1,8 0-1,0-1 0,2-1 1,4-2-1,6-5 1,4 1-69,1 0 1,7-6-1,2 1 1,2-3 0,1-4-1,1-2 1,0-2 0,1 0-64,3-2 1,2 0-1,-1-6 1,1 3-1,-2 1 1,-3 0 0,-1-2-1,2 0-925,2 0 1,-5 2 0,-1-4 1251,-2 2 1,5 8-1,-3-4 1</inkml:trace>
  <inkml:trace contextRef="#ctx0" brushRef="#br0" timeOffset="92">30320 10595 9956,'0'18'856,"0"2"1,0 4-1,0 7-575,0 9 0,-2 0 1,-2 9-1,-4 7 1,-2 5-1,-4 5 1,0-3-1,-2 0 112,-2 1 0,5-1 0,-13 1-479,0-11 1,4-7 0,-7-13 0,-3-1 0,0-6 0,2-6 0,5-10-1,1-6 1,0-4 0,2-2 0,3-4 0,3-6 0,4-6 0,6-6 0,4-6-1,4-3 1,4-3 85,6 0 0,12 1 0,3-1 0</inkml:trace>
  <inkml:trace contextRef="#ctx0" brushRef="#br0" timeOffset="93">31229 10595 8362,'10'-8'-589,"5"6"333,-3-4 908,-4-4 0,2 10 1,-6 0-1,2 10 869,-2 6 0,-2 2-1337,-2 0 1,0 2 0,0 2 0,0 3 0,0 3 0,0 4 0,0 1 0,-2 3 0,-4 0 0,-6-1 0,-4 1 0,-2-2 0,-1-4 0,-3-5 632,-2 1 1,0-12-1008,7 4 0,-1-6 0,0 2 1,0-5-1,0-1 0,0-4 1,1-2-1,-1-4 0,2-4 1,2-3-1,4-3 0,2 0-5402,4-2 5592,2-2 0,10-10 0,2-2 0</inkml:trace>
  <inkml:trace contextRef="#ctx0" brushRef="#br0" timeOffset="94">31318 10060 8427,'10'-2'716,"-4"-4"0,-4-6-4,-2-4 0,0 5 0,2 1-1336,4 2 0,-3 2 0,7 8 0,0 2 624,0 2 0,2 8 0,6-5 0</inkml:trace>
  <inkml:trace contextRef="#ctx0" brushRef="#br0" timeOffset="95">31781 10738 8302,'-16'2'42,"4"4"0,-3-4 0,3 4 470,-4-4-183,-2-2 1,6 0 0,2-2-1,2-4 1,4-6 0,4-2-1,6 2 1,6 4 0,4 2-1,2 0 1,2 0 0,3 0-1,9 1 1,6 1-309,3 2 1,9-4-1,-1 0 1,7 0-1,5 0 1,1-2-1,1-2 1,-2-2-1642,1 2 1,-3-6 0,-7 4 1619,-5-3 0,-3-11 0,-9-2 0</inkml:trace>
  <inkml:trace contextRef="#ctx0" brushRef="#br0" timeOffset="96">31924 10310 8454,'-2'12'626,"-4"-2"0,-6 0-55,-4-1 0,8-7 0,8 0 0,10-8 0,8-1-378,6-1 1,-3-6 0,9 2 0,4-2 0,4 0 0,3 4 0,-1 0 0,-1 2-657,3 0 1,-2 2-1,5 6 1,-1 0-1,-5 0 1,-1 0 0,-4 0-1,-3 2-3163,-1 4 3626,-8-4 0,3 6 0,-7-8 0</inkml:trace>
  <inkml:trace contextRef="#ctx0" brushRef="#br0" timeOffset="97">32512 9971 8279,'-12'0'-226,"0"0"1,-2 0 0,1-2-1,1-4 91,6-6 1,4 2-1,2-2 1,2 0 0,2 1-1,4 1 146,1 2 0,-3-4 1,4 4-1,0 0 1497,0 0 1,-6 0-1,2 6-1124,-4 2 1,-4 10 0,-4 16 0,-6 4-1,-4 7 1,-1 9 0,-3 7 0,-2 7-283,-2 5 1,-8 6-1,5 7 1,-3 5-1,0 2 1,-1-2-1,-1-7 1,0-9-703,3-7 0,7-5 0,-2-5 1,6-9-1,4-11-3583,2-8 4183,8-12 0,-3-18 0,7-12 0</inkml:trace>
  <inkml:trace contextRef="#ctx0" brushRef="#br0" timeOffset="98">32744 10702 8500,'-18'0'576,"6"2"191,0 4 1,0-4 2628,-6 4-3039,9-4 1,3-2-1,12-2 1,5-4-1,5-4 1,2-2-1,2 0-306,4-1 0,1-3 0,7-4 0,-2-2 0,1-4 0,5-1 0,4-5 0,1-4-175,-1-5 0,-2 3 1,-3-6-1,-1 3 0,-4-1 1,-7 2-1,-3 3 0,-4 1 8,-4 0 1,-4 7-1,-8 1 1,0 2 0,0 4-1,0 3 1,0 1 0,0 0-84,0 0 0,0 6 1,0 0-1,-2 0 0,-2 1 1,-2-1-1,0 0 97,-2 2 0,6 0 0,-6 6 0,0-2 0,-4 2 300,-3 2 0,3 10 0,0 4 0,-2 4 0,0 2 0,0 1 0,4 3 0,0 4 92,0 2 1,6 3 0,-1 9 0,3 2-1,2-1 1,0 3 0,2 5 0,2 9 105,1 7 1,9 7-1,-2 3 1,4 4 0,2 1-1,0 1 1,1-4 0,5-2-464,6-5 0,-2-19 1,1-3-1,3-10 1,0-11-1,-1-9 1,-1-10-1,0-8-3839,-2-6 1,5-12 3905,-3-11 0,4-13 0,1-4 0</inkml:trace>
  <inkml:trace contextRef="#ctx0" brushRef="#br0" timeOffset="99">9126 13182 23683,'12'-6'-220,"-2"-2"126,-2-2 0,6 6 0,-4-4 0</inkml:trace>
  <inkml:trace contextRef="#ctx0" brushRef="#br0" timeOffset="100">9251 13057 23663,'10'-2'591,"-2"-4"1,-2-6-1383,0-4 0,0 4 402,-6 0 0,-2 6 0,-4-6 1,-6 1 353,-4 1 1,4 2 434,0 8 1,6 0-1,-6 0 1,-2 0-1,-1 2 1,-3 2-1,2 4 1,2 0-1,2 1 657,-2 1 1,4 2-914,-1 6 1,-1-4 0,-6 2 0,0 4 0,0-1-1,0 3 1,1 2 0,-3 6 0,-4 3 0,-4 3-1,-1 0 1,-1 1 0,-2 5 0,0 6 583,3 3 0,-3 5-844,8 3 1,1-1 0,7 5 0,4-2-1,6-3 1,4-5 0,6-3 0,8-4-1,12-3 1,9-3 0,9-5 0,5-5-1,7-8 1,3-6-113,3-4-121,-1-8 1,-5 4 0,-1-8 0,-2 0-1,-3 0 1,-6 0 0,-7 0 0,-5 0 0,-6-2 663,-4-4 1,5-12-1,3-10 1</inkml:trace>
  <inkml:trace contextRef="#ctx0" brushRef="#br0" timeOffset="101">10178 12290 18103,'0'-18'-3316,"0"0"3638,0 0 255,0 8-537,0-6 0,0 16 0,0 0 1,2 10-1,2 6 0,2 2 1,0 0-1,2 0 0,1 2 1,3 1-1,-2 5 0,-2 0 1,-2 2-1,0-3 0,0 3 1299,-2 0-1157,-2 2 1,-4-1-1,-4 1 1,-6 2-1,-6 1 1,-5 3-1,-9 0 1,-6-2-1,-5-3 1,-1-1-1,-1 0 1,-1-3-1,-2-3 1,3-4-1,1-4 5,1-4 1,5 2-1,-1-8 1,5-2-1,6-2 1,2-2-1,5-2-1280,1-4 0,10 2 0,4-8 0,6 0 1,6 0-1,6 0 1285,4-2 0,9-10 1,3-3-1</inkml:trace>
  <inkml:trace contextRef="#ctx0" brushRef="#br0" timeOffset="102">10017 11648 18184,'0'-10'-1399,"0"-6"1262,0 14 1,0 2 132,0 12 0,2-2 0,2 2 0,2 1-76,-2 3 1,-2-4-98,-2 0 1,-2-8 207,-4 2 1,2 2 267,-8-2 1,9-2 1019,-3-10-988,4 4-642,2-6 0,0 6 0,0-4 53,0-6 1,2 2 0,2-2 192,1-2 0,3 7 0,-4-1 0,4 2 0,2 2 212,4 6 1,2 6-1,2 9 1</inkml:trace>
  <inkml:trace contextRef="#ctx0" brushRef="#br0" timeOffset="103">14545 15804 23689,'-8'-10'-3203,"-2"2"0,-2 8 5052,0 0-1227,8 0 1,-4-2 0,8-4-530,0-6 0,6-4 1,0-2-54,-2 0 1,-2 7 0,-2-1 0,0-2 41,0-2 1,0 4 0,0 0 252,0-2 1,-2 6-112,-4 2 1,4 6 0,-4 6-1,4 8 1,2 6 0,0 6-1,0 2 1,0 3 8,0 3 1,0 2 0,0-1-1,0 3 1,0 2 0,0 1-1,0 1 1,0-1-350,0 1 1,0 0 0,0-7 0,0 1 0,0-2 0,-2-3 0,-2-3-1,-3-2-488,-3-4 0,4-2 0,-6-5 0,0-1 0,0-4-346,0-2 0,8-4 1,-2-10-1,4-6 1,4-4-1,4-1 1038,6-1 1,4-8-1,2-2 1</inkml:trace>
  <inkml:trace contextRef="#ctx0" brushRef="#br0" timeOffset="104">15151 15554 21298,'0'-18'-938,"0"6"1,-2 0-1,-2-2 1,-2-1-1,4-1 640,6 4 584,-2 4 0,8 8 0,-6 2 0,2 4 0,0 6 1,0 4-1,0 3 0,-2 3 1454,-2 2-1820,-2 8 0,2-11 0,1 11 0,3 4 0,-2 6 0,-2 1 1,-2 3-1,0-1 0,-2 5 0,-2 1 0,-4 3 0,-1-1 1,-5 1-1,0-3 0,0-3-1379,2-6 0,6-3 0,-4-1 1,2-2 1464,4-9 0,-6 3 0,1-2 1</inkml:trace>
  <inkml:trace contextRef="#ctx0" brushRef="#br0" timeOffset="105">14723 17730 10132,'-2'-10'-1623,"-2"2"1388,-2 0 490,0 6 0,6-8 0,2 6 0,2-3 0,4-1 0,2-2 1435,4 0-1405,-6 6 0,0-6 1,-6 6-1,2-4 1,2-2-1,-2-4 0,-2-2 921,-2-1-1111,-8 7 1,4-4 0,-8 6-1,-2 0 1,-2-2 0,-4 2 0,-2-2-1,-3 2 1,-1-2 0,-2 2-1,1-2 1,-5 3 0,-2-1 0,1 4-1,1 2 16,2 2 0,0 0 0,-5 0 0,1 2 1,2 4-1,5 5 0,1 7 0,2 4 78,-2 2 0,7 8 0,-5-3 0,6 7 0,4 4 0,4 3 1,2 1-1,6 1-113,6 1 1,6-12 0,10 1 0,4-1 0,6-2 0,3-2-1,3-7 1,-1-5-180,1-6 0,0 2 0,-1-8 0,-1-2 0,-4-2 0,-6-2 0,-5 0 0,-1 0-365,0 0 1,0-8 0,-2-4-1,-4-4 1,-5 0 0,-1 0-1,0-1 0,0-3 0,-6-10 1,0 6-1,0 2 0,0 1 0,0-3 1,0 2 262,0 2 1,0 2 0,0 1 0,0-1 0,0 0 0,0 0 834,0 0 1,2 8 0,2 6-1,4 8-297,2 8 0,-4 4 0,4 2 0,0 2 0,0 2 0,4 3 1,1 1-1,3 2-248,0 0 0,0-5 1,0 7-1,0 2 1,-1-1-1,1 1 0,0-4 1,0 0-829,0-1 0,5-3 0,1 4 0,0-2 1,0-6 731,0-7 1,15 3-1,-1-6 1</inkml:trace>
  <inkml:trace contextRef="#ctx0" brushRef="#br0" timeOffset="106">15668 17106 13555,'2'-12'-1302,"2"0"871,2-2 701,0 6 0,-6-2 0,2 6 0,2-4 0,3 0 0,3 1 0,2 1 0,0 0 0,0 0 0,2 4 486,2 6 1,0 0-1,-3 8-698,-1 1 0,-6 5 0,6 4 0,0 4 0,-2 0 0,-2 1 0,-2-1 0,0 2 0,-2-2 1,-2 1-1,-2-1 0,0 0 0,0-2 713,0 1 1,-8 1-766,-4 4 1,-4-2 0,-4-7 0,-4 3 0,-3 0 0,-3 0 0,0 0 0,-1-3 0,-1-3 0,0-4 0,3-2 0,-1 0-1,0-2 1,2-4-1287,3-4 0,1-2 895,6 0 1,2-2 0,4-4-1,6-6 1,4-4 0,2-2 348,0 0 0,0-7 0,0-3 0</inkml:trace>
  <inkml:trace contextRef="#ctx0" brushRef="#br0" timeOffset="107">15810 16553 14559,'-17'0'-930,"5"0"1,2 2 1075,2 4 53,2-4 1,4 8-261,-4-4 196,4-4 1,-8 5 0,6-8 1045,-2-5-768,0 4 1,6-8-746,0 4-585,0 4-433,0-6 1,0 6 1555,0-4 1,0-4 2278,0-8 1,2 8-2640,4 4 0,-2 4-1007,8 2 0,-8-2 0,2-4 387,-4-6 0,-2 3 0,0-3 1215,0-2 1,0 4-1,0 2-359,0 6 1,-8 6-1,-2 14 1</inkml:trace>
  <inkml:trace contextRef="#ctx0" brushRef="#br0" timeOffset="108">16416 17159 8504,'-2'-18'-57,"-2"1"1,-1-1-520,1 0 1191,2 0 1,2-6 0,0 1 0,0 1 0,0 2 0,0 2 0,0 0 0,2 2 1886,4 4 1,-3 12-2383,9 12 0,-6 6 0,6 4 0,2 4 0,0 2 0,0 5 0,-2 5 0,0 5 1,-1 3-1,-1 4 0,0-1 0,-2 1 0,0-3 0,-2 3 1086,2 1 1,-6 1-1218,4-5 1,-4 3 0,-2-8 0,0-3-1,0-3 1,0-6 0,0-7 0,0-3-1,0-2 1,0 0 0,-2 0-1545,-4 0 0,2-3 1180,-8-3 0,6 2 0,-6-8 0,-2-2 0,1-4 0,1-6 0,6-6 0,6-4-2177,6-1 2388,4-9 1,7 4-1,1-8 1,0 1-1,0-1 1,0 2-1,-2 2 1,-3 5 0,-1 1-1,2 2 1,0 0-1,0 2 1,-2 4-1,2 6 1,-1 2 381,-1-2 1,4 4-1,-4-2 1,4 6 0,0 6-1,-2 2 1,-2 6 0,1 4 370,3 4 1,2 5 0,0-3 0,-2 2 0,-2 4 0,-3-1 0,1 1 0,-2-2-112,-4 2 0,-2 3 0,0 5 0,2 2 0,-2-5 0,-2-3 1,-4-6-1,-2-1-238,-2 1 0,-8-6 1,2 0-1,-3-6 1,-3-7-1,-2-1 1,-4-4-1,-6-2-489,-3-2 1,-3-2-1,0-4 1,1-5-1,-1-5 1,2-2-1,5 0 1,5 0-1563,4 0 0,4-5 1,4-1-1,7 2 1811,3 2 0,9-6 0,3-1 0</inkml:trace>
  <inkml:trace contextRef="#ctx0" brushRef="#br0" timeOffset="109">17129 16588 14031,'8'-9'1613,"4"3"1,-2 4-1416,2 2 1,0 8-1,4 3 1,-4 7-130,-6 6 0,1-2 1,-1 8-1,0 1 0,0 3 1,0 2-1,-2-1 1,-4 1-1,-6 0 0,-6-1 1,-3 1-1,-5-2 63,-4-5 0,2 3 0,-6-10 1,1-4-1,1-4 0,-2-2 0,2-2 1,1-5-711,3-3 0,2-4 0,2-3 0,2-7 0,3-4 0,3-4-4782,2-4 5331,2 4 0,6-13 0,0 5 0</inkml:trace>
  <inkml:trace contextRef="#ctx0" brushRef="#br0" timeOffset="110">17022 16018 8479,'0'-30'249,"0"2"0,0 2 1,0 5-1,2 3-124,4 6 0,-2 4 0,6 10 0,-2 4 0,-2 6 0,0 4 1,0 3-126,-2 5 0,-2 4 0,-2 8 0</inkml:trace>
  <inkml:trace contextRef="#ctx0" brushRef="#br0" timeOffset="111">17985 17195 12224,'-8'-12'-1088,"-4"0"0,-4 2 1557,-1-2 0,5 4 1,0 8 749,-2 0-974,6 0 1,-8 0 0,6 2 0,-2 2 0,2 4 0,1 2 0,-1 4 0,-4 4 0,-2 4 0,-2 3 0,0 3 0,0 4 0,1 4 0,-1 3 0,-2 5 2796,-4 1-2967,4 3 1,-5 6-1,9-1 1,4 1-1,6-3 1,4-3-1,4-7 1,4-3-1,8-4 1,8-5-1,7-7 1,7-6-1,4-6 1,3-2-1,3-4-919,3-2 0,-3-2 0,1 0 0,3-2 0,1-2 0,3-4 0,-3-2 734,-3-4 0,3-10 0,-5-3 1</inkml:trace>
  <inkml:trace contextRef="#ctx0" brushRef="#br0" timeOffset="112">18680 16785 8460,'2'-18'-1071,"2"0"1934,2 0-368,0 8 1,-4-4-1,2 6 1,2-1-1,0-5 1,0-2-1,0-2 1,0 2 0,0 6 64,-1 10 0,1 8 0,-4 10 1,2 2-1,2 2 0,-2 3 1,-2 3-1,-2 4-435,0 2 0,0 1 1,0 1-1,0 0 1,0-1-1,0 3 1,0 2-1,-2 1-44,-4-1 0,-6-3 0,-9-1 0,-5-2 0,0-2 1,-2-5-1,1-3 0,-5-6-169,-2-4 0,5-10 0,-1 2 0,-2-4 0,1-4 1,-1-4-1,4-8 0,2-6-1277,5-4 1,1-2 0,4 5 0,2-5 1364,2-2 0,8-2 0,-4-5 0</inkml:trace>
  <inkml:trace contextRef="#ctx0" brushRef="#br0" timeOffset="113">18520 16125 8471,'0'-28'0,"0"4"642,0 4 1,2 3 0,2-1 0,4 2 0,1 4-415,5 6 0,-4 6-363,2 6 1,-6 6 134,6 12 0,-8-5 0,4 7 0</inkml:trace>
  <inkml:trace contextRef="#ctx0" brushRef="#br0" timeOffset="114">19340 17409 8410,'0'-18'14,"0"0"1,0 0-157,0 1 0,2 7 567,4 4 1,-4-4 0,3-2 0,-1-2 0,0 0 0,2 2 1340,-2-2 0,-2 5-1505,-2-3 1,-8 10-1,-4 0 1,-3 8-1,-5 4 1,-2 5-1,-4 7 1,-1 8 99,-5 4 0,-2 3 1,-3 3-1,-3 4 0,-2 1 1,5 5-1,3 1 0,4 5-112,-1 3 0,5-3 0,2 3 0,6-3 0,6-3 0,7 1 1,3-3-1,2-3-168,0-7 1,4-3 0,5-4-1,9-5 1,4-5 0,2-4 0,2-4-1,1-2-288,5-2 1,4-8 0,3 2 0,3-4 0,-3-2 0,-1 0 0,-2 0 0,-1 0-696,1 0 0,-6-6 0,-3-2 1,-1-2-1,-2-4 0,0-2 0,-1-2 902,-1 0 0,6 0 0,0 1 0</inkml:trace>
  <inkml:trace contextRef="#ctx0" brushRef="#br0" timeOffset="115">18983 17873 8332,'-18'0'-120,"1"0"1,-1 0 2057,0 0-1708,8 0 0,4 0 0,12-2 0,8-2 0,8-4 0,7 0 0,7 0 0,4 2 0,1 0 0,1 0 0,-1 2 0,1 2 0,-2 2 1,-3 0-1,-1 0-3807,-1 0 2407,-7 0 1170,6 0 0,-6 8 0,7 2 0</inkml:trace>
  <inkml:trace contextRef="#ctx0" brushRef="#br0" timeOffset="116">20302 16927 8535,'8'-17'16,"-6"5"1,4 0 588,-4-2 1,-2 4 0,0-2-1,0-2 1,0-2 2181,0-1-2491,0 7 1,-8 2 0,-2 10-1,-2 4 1,2 6 0,2 3-1,5 5 1,1 4 0,2 4-1,0 1 156,0 1 0,0 6 0,-2 5 0,-2 1 0,-2 2 0,0 3 1,0 7-1,-2 3-202,-2 3 0,0 7 0,-4-2 0,2 3 0,-2-3 1,-1-5-1,-1-5 0,2 1-405,2 3 1,2-11 0,-4-1 0,4-7-1,0-6 1,2-3 0,-1-1 0,1 0-62,0-2 1,-4-3-1,4-9 1,0-2 0,0-2-1258,4 2 1098,2-6 0,8-2 0,2-10 583,2-2 0,-4-6 0,6 6 0,2 0 0,1 0 0,3 0 0,0 2-699,0 2 1,8 0 0,3-2 0,5-2 0,4 2 0,1 2 0,5 2 0,1 0-2629,5 0 0,-5 0 3119,3 0 0,0 8 0,5 2 0</inkml:trace>
  <inkml:trace contextRef="#ctx0" brushRef="#br0" timeOffset="117">24651 15554 12012,'8'-10'-1010,"-6"-6"1012,4 4 445,4-4 1,-8-1 0,4-1 0,-6 2 0,-4 2 1069,-2 2 1,-6 6-1,4-4-430,-2 2-1004,6 2 0,-1 16 1,8 6-1,5 10 1,2 6-1,4 7 1,0 5 122,-2 5 1,2 3 0,-8 1-1,0 3 1,0 1 0,0 3 0,-1-1-1,1-1-285,0-5 0,2 3 0,-4-15 1,2-3-1,0-4 0,0-6 1,2-3-1624,2-3 0,-6-2 1,0-4-1,-8-4 628,-8-6 0,-4-4 0,-4-2 0,-1 0 1,-3 0 1024,2 0 1,2-8 0,2-2-1</inkml:trace>
  <inkml:trace contextRef="#ctx0" brushRef="#br0" timeOffset="118">25418 15429 8571,'-8'-18'166,"6"0"876,-4 1-703,4-1 1,0 8 0,-2 6 0,-2 8 0,2 10 0,2 6 0,2 5 0,0 3 0,0 4 0,0 1 0,0 3 838,0 0 0,0 5 1,2 3-1251,4 2 1,-4-5 0,6 7 0,-2 1-1,0 3 1,0 1 0,0-1 0,0-3-1,-2-3 1,0-2 0,0-5 0,2-1-1,-3-4-3006,-1-5 1,4-3 2037,0-8 1040,0 0 0,-6 0 0,0-1 0</inkml:trace>
  <inkml:trace contextRef="#ctx0" brushRef="#br0" timeOffset="119">24206 17766 13124,'10'-8'1,"0"4"1,-6-8-140,1-2 1,7 4 0,-4 0 0,2 0 0,4 2 0,0-1 0,0 1 497,-2 0 0,0 0 0,5 4 0,-1-4 0,-2 0 302,-2 0-332,0 2 1,0 0-1,-2-2 1,0 0-1,-3-2 1,-1 2-98,-8 0 0,-4 1 0,-7 3 0,1-2 0,-2 2 0,-2 2 1,-2 0-1,0-2-302,1-2 0,-7 0 0,-2 6 0,0 0 0,-1 0 0,1 0 0,-2 0 0,0 0 14,-3 0 0,3 2 1,0 4-1,0 6 0,3 4 1,-3 3-1,0 3 0,-1 4 141,1 2 1,2 1 0,8 7 0,2 2 0,5 1 0,5 3 0,4-2 0,2-5-192,0-5 1,8 4 0,5-7 0,7-1 0,6-6 0,2-8-1,3-2 1,3-2-278,2 0 0,-9-2 0,-1-6 1,-2 0-1,0-2 0,-3-2 0,-3-4 1,-4-2 91,-2-4 0,-2-2 1,2-4-1,-4-1 1,-2-3-1,0 0 1,-2 0-1,0-2 127,2-1 0,-5-3 1,5-4-1,-2 4 1,0 7-1,2 3 1,-2 2 430,-2 0 0,0 8 0,2 6 1,2 8-1,-2 8 0,-2 6 114,-2 6 1,0-2-1,0 7 1,0 1-1,2 0 1,2 0-1,4-1 1,2 1-439,4 0 1,2-6 0,1 3 0,1 1 0,2-2 0,2 0 0,4-7 0,1-3-2334,5-4 1,0-2 2423,-3 2 1,5-4 0,-6-8-1</inkml:trace>
  <inkml:trace contextRef="#ctx0" brushRef="#br0" timeOffset="120">24669 17409 7894,'-18'0'100,"8"-2"1,3-2 0,-1-2 1988,-4 2-1739,-4 2 0,4 2 0,2 2 0,4 2 0,8 2 0,8-2 418,6-2 1,2-2-783,0 0 0,7 0 1,5-2-1,4-4 0,3-6 1,3-4-1,3-4 0,3-1 1,4-5-1,3-2 0,4-6 1,3-3-1,-5-5 0,-3 1-52,-5-3 0,-9 6-18,-2-3 0,-3 9 0,-11 2 0,-4 1 0,-6 1 0,-4 4 0,-4 4 0,-2 2 1,-2 1-1,-2 1 0,-4 2 0,-6 4 0,-4 2-601,-2 4 713,0 2 1,1 2-1,-1 0 1,0 0-1,0 2 1,-2 4-1,-2 6 1,-1 4 0,-1 2-1,0-1 1,0 3-1,1 4 1,-1 6-1,0 3 1,2 3 141,3 0 0,1 5 0,2 1 0,4 0 0,6-1 0,4 1 0,4-3 0,6-1-239,10-2 1,8-1 0,9-1-1,3-2 1,3-6 0,7-5-1,3-7 1,5-4 68,3-6 0,5 6 0,7 0 0</inkml:trace>
  <inkml:trace contextRef="#ctx0" brushRef="#br0" timeOffset="121">25953 17355 8389,'0'-17'-275,"0"-1"1,0 0-665,0 0 1446,0 0 0,0 6 0,0 1 0,0-3 0,0-2 0,0-2 203,0 0 0,0 10 0,0 8 1,0 10-1,0 6 0,0 2 0,0 2-428,0 3 0,0 5 1,0 8-1,0-1 1,0 3-1,0 2 1,0 3-1,0 3-178,0 4 0,0 1 1,0 3-1,-2-1 0,-2 3 1,-4-1-1,0 1 0,-2-5-286,0 1 1,4-9-1,-4 1 1,0-5-1,2-1 1,-2-6 0,2-4-1,-1-7-331,-1-1 0,6-8 0,-2-4 350,4-6 0,4-8 0,4-16 0,6-4 1,3 1-1,3-3 0,2 0 0,2-4-259,2-1 0,5-3 0,-3 2 1,0 3-1,2 3 0,-3 2 1,1 4-1,-4 3 352,-2 1 0,-3 6 0,1 2 0,0 2 0,0 4 0,0 4 0,0 6 314,-1 6 0,1 4 0,-2 2 0,-2-1 1,0 3-1,4 2 0,1 2 0,-1-2-113,-4-3 1,-2 5-1,4 2 1,-4 2-1,-6 1 1,-4 1-1,-2 0 1,-2 2 151,-4 1 1,-12 1 0,-12-2 0,-3-5 0,-3-1 0,0-4 0,-1-2 0,-3-4-181,-2-4 0,1 1 0,5-7 1,1-2-1,-1-2 0,2-2 0,4 0 1,7 0-1282,3 0 0,10-8 1,4-3 1177,4-5 0,18-10 0,4-2 0</inkml:trace>
  <inkml:trace contextRef="#ctx0" brushRef="#br0" timeOffset="122">26469 17088 12677,'-17'0'-305,"-1"0"0,0-2 0,0-2 816,0-2 1,10 0-90,8 6 1,8 0-293,10 0 1,0 0 0,0 0 0,0-2 0,1-2 0,3-2 0,4 0 0,2 0 0,3-2 0,3-2 0,2-1 0,-3-1-1,-1 0 1,0-2-279,5-2 33,-1-10 0,8 6 0,-11-5 0,-1 1 0,-4-2 0,-1 0 0,-1-1 0,-2 1 0,-6-2 0,-6 2 0,-4 1 0,-4 1 0,-2 0 0,-2 0 0,0 0-926,0-1 870,-8 5 0,4-6 1,-8 8-1,-2 2 0,0 3 1,0 3-1,2 2 0,-2 2 1,-1 0-1,-3 0 0,-2 4 1,-2 4-1,-4 6 1,-1 2 301,-5 4 1,0 7-1,1 5 1,3 0 0,0 4-1,2 1 1,1 7-1,5 0 275,6-1 0,0-1 1,8 2-1,2 3 0,4 5 1,8 1-1,8-1 0,8-2-645,3-5 1,9 3 0,8-4-1,1-7 1,5-3 0,1-6-1,3-2 1,-1-5 238,1-3 0,-1-4 0,1-8 0</inkml:trace>
  <inkml:trace contextRef="#ctx0" brushRef="#br0" timeOffset="123">27646 17587 8418,'-2'-10'-1025,"-4"5"0,4 1 1480,-4-2 1,4 2 857,2-8-893,0 0 0,2-6 0,2 0 0,4 0 0,0 1 0,0-1 0,-2 0 1,-2 2-1,-4 4 0,-10 6 0,-8 6 129,-6 6 0,-2 6 0,3 12 0,-7 5 0,-4 7 0,-1 6 0,1 3 0,2 3-350,3-1 1,7 7 0,-2 5 0,6 1-1,6-1 1,6 1 0,8-3 0,8-1-309,8-3 1,12-7-1,1-4 1,7-7 0,6-5-1,1-6 1,5-6-1,1-7-941,3-5 0,-3-6 1,-1-6-1,-3-7 1,3-9 1049,1-8 0,-5-4 0,-3-1 0</inkml:trace>
  <inkml:trace contextRef="#ctx0" brushRef="#br0" timeOffset="124">28501 16892 8425,'0'-18'174,"0"0"0,0 0 577,0 0-484,0 1 1,0 5 0,2 2 0,4 2-1,4 6 1,2 6 0,-2 8 0,-2 4 0,-2 3 1123,2 5 0,-6-2-1266,4 8 1,-4-7-1,0 7 1,2 2-1,2 2 1,-2 1 0,-2-1-1,-4-2 1,-2-3-1,-4 3 1,-2 2 0,-6-1-1,-4-1 1,-4-4 657,3-2-911,-7-3 0,2-5 0,-6 0 1,3-2-1,-5-4 0,-4-6 0,-3-4 1,1-2-1,3 0 0,3 0 1,2 0-1,5 0 0,3-2 0,8-4 128,8-6 0,14-4 0,4-2 0</inkml:trace>
  <inkml:trace contextRef="#ctx0" brushRef="#br0" timeOffset="125">28484 16392 9078,'-16'-2'0,"2"-4"795,2-6 1,2 3-1,-4-1 1,4 0 1803,2 0-3311,3 6 0,7-2 0,1 12 710,3 6 0,8-4 1,-4 0-1</inkml:trace>
  <inkml:trace contextRef="#ctx0" brushRef="#br0" timeOffset="126">30141 17248 8263,'-2'-11'52,"-4"-1"0,4 6 545,-4-6 1,5 0-1,1-6-106,0 0 0,-2 2 1,-2 3-1,-4 1 0,-2-2 1,-4 0-1,-2 2-121,-2 6 1,0 4 0,1 2 0,-1 0 0,-2 2 0,-2 4 0,-2 6 0,1 6-190,-3 6 1,4 3 0,-6 11 0,1 4 0,1 7-1,0 9 1,4 7 0,3 6 17,1 7 1,2 3-1,4 8 1,6 2 0,4 2-1,2 1 1,2-7 0,6-10-265,10-10 1,2 1 0,9-11 0,5-5 0,4-11 0,5-9 0,1-8 0,1-6-722,1-6 0,-7 2 1,3-9-1,-6-3 0,-5-6 1,-1-7-1,0-5 0,-4-2-2952,-9 0 3739,1-8 0,-8-1 0,8-9 0</inkml:trace>
  <inkml:trace contextRef="#ctx0" brushRef="#br0" timeOffset="127">29678 17944 8583,'-18'-2'181,"0"-4"0,8 2 1,6-6 261,8 2 0,6-4 0,10 5 0,4-1 0,6-2 0,3 2 0,3-2 0,-1 2 268,1 0 0,6 0 1,-1 4-875,-1-2 1,4 0 0,-3 6 0,-1 0 0,-3 0 0,-1 0 0,-2 0-1,-5 0 1,-3 0 162,0 0 0,-6 0 0,5 0 0</inkml:trace>
  <inkml:trace contextRef="#ctx0" brushRef="#br0" timeOffset="128">30355 16927 12030,'0'-17'369,"0"5"76,0 0 0,0 0 0,0-6 1945,0 0-1956,0 8 0,-6 4 0,-2 12 0,0 8 1,-1 8-1,-1 10 0,-4 7 0,-2 11 1,-4 9-1,-4 13 0,-7 13 0,12-37 1,0 1 330,-1 4 0,-2 1 1,-2 8-1,-1 1 1,1 0-1,-2 1-752,-2 2 1,-1 1-1,1-6 1,-1-2 0,-3 1-1,0-1 1,1-3 0,1-1-1,1-2 1,0-1 0,1-1-1,1-1 1,1-3-1,0-2 1,-21 36 0,9-14-1,11-7 1,11-13 0,6-5-1787,6-8 0,4-19 896,6-3 0,6-8 1,11-4-1,5-2 1,4-4 810,3-6 1,-3-3-1,12-3 1</inkml:trace>
  <inkml:trace contextRef="#ctx0" brushRef="#br0" timeOffset="129">31068 17052 9824,'-10'-12'218,"4"0"0,4 1 57,2-7 0,0 6 1233,0 0 995,0 8-882,0-4-1380,0 8 1,0 8-1,0 4 1,0 4 0,0 2-1,0-1-3,0 1 0,-6 2 0,1 2 0,1 4 0,2 1 1,2 3-1,0 2 0,0 2 53,0 3 1,0 9 0,0-3 0,0 1 0,0 2 0,0-3 0,0 3 0,0-1-153,0 5 0,0-7 0,0 1 0,0-2 0,0-1 0,0-1 0,0-4 0,0-5-186,0-1 0,2 0 0,2 3 0,1-1 0,-1-4 0,-2-2 0,-2-5 0,0-1-15,0-2 0,0 0 0,0 0 0,0 0 0,0-1 0,0 1-308,0 0 0,0-6 374,0 0 0,0-6 1,0 6 137,0 2 0,-2 0 0,-2-1 1,-1-1-1259,1 2 1014,2 2 0,4-6 0,3-4 1,7-4-1,4-2-188,2 0 0,0-6 1,0 0-1,0 2 1,1 0-1,3 0 0,4-2 1,2 2-809,3 2 1,3-4 0,2 0 0,-1 2 1067,1 2 0,7 2 0,3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262"/>
    </inkml:context>
    <inkml:brush xml:id="br0">
      <inkml:brushProperty name="width" value="0.05292" units="cm"/>
      <inkml:brushProperty name="height" value="0.05292" units="cm"/>
      <inkml:brushProperty name="color" value="#FF0000"/>
    </inkml:brush>
  </inkml:definitions>
  <inkml:trace contextRef="#ctx0" brushRef="#br0">2139 7188 25365,'-10'-8'-4848,"2"4"4471,8-7 163,-8 7 1,6-12 0,-4 4 0,4-4 0,2-2 0,0 0 0,0 0 0,0 1 726,0-1 1,2 0-355,4 0 0,-4 6 0,4 0 0,-4-2 0,0 1-1079,4 1 1090,-4 4 0,6 10 0,-6 2 0,2 4 0,4 0 0,0 1 1,0 1-1,-2 4 0,2 2 0,1 2-950,1 0 869,6 0 1,-8-1 0,6-1-1,-4-2 1,0-4 0,-2 0-1,2-2 1,-1 2 642,5 0-480,-6-6 1,8 4-1,-4-8 1,2 2-1,0 2 1,-2 2-1,1-2 1,3-2-1,4-2 1,2 1-1,2 3 1,-3 2 2515,-1-2-2552,-2-2 0,0-2 0,0 0 0,0 0 0,-1 0 0,1 0 0,0 0 0,0 0 0,0 0 0,0 0 0,-1 0 1,1 0 116,0 0 1,0-6-1,0 0 1,-1 2 0,1 3-1,0 1 1,0 0 0,0-2-334,0-4 0,-1 4 0,1-4 0,2 4 0,2 2 0,2 0 0,-1 0 0,3-2 0,4-4 0,3 4 0,3-4 0,0 4 0,-1 2 0,1-2 0,2-2 0,1-2 0,3 2 0,-1-4 0,-5 2 0,2 0 0,1 0 0,1 0 0,-4 2 0,-5 0 0,1-2 0,-4 4 0,1-4 0,1 4 0,-2 2 0,-2 0 0,-3 0 0,3 0 0,2 0 0,0 0 0,3 0 0,-1 0 0,2 0 0,1 0 0,3 0 0,-2 0 0,-5 0 0,5 0 0,-4 0 0,3 0 0,3 0 0,-2 0 0,-3-1 0,-3-3 0,-2-2 0,4 0 0,-7 6 0,1 0 0,0 0 0,0 0 0,-1 0 0,1 0 0,0 0 0,6 0 0,-5 0 0,3 0 0,2 2 0,2 2 0,1 2 0,5-2 0,-1-3 0,1-1 0,-2 0 0,-1 0 0,1 0 0,2 0 0,1 0 0,3-1 0,-3-5 0,-5 4 0,-2-6 0,2 2 0,-3 0 0,1 2 0,-2 0 0,-1 0 0,3-2 0,-4 0 0,1 6 0,1-2 0,0-2 0,0-2 0,1 2 0,1 2 0,-2 2 0,3 0 0,-5 0 0,2 0 0,-1 0 0,1 0 0,0 0 0,-2 0 0,-3 0 0,7 0 0,-4 0 0,-1 0 0,-1 0 0,-2 0 0,0 0 0,-2 0 0,-3 0 0,-1 0 0,0 0 0,0 0 0,0 0 0,1 0 0,3 0 0,2 0 0,-2 0 0,-2 0 0,-1 2 0,3 2 0,4 2 0,0-2 0,1-2 0,1-2 0,4 0 0,1 0 0,3-2 0,0-2 0,-1-4 0,-1 0 0,-2-2 0,-2 2 0,1 0 0,1-3 0,-2 5 0,-7 2 0,-3 0 0,0 0 0,2-2 0,2 2 0,-3 2 0,-7 2 0,-2 0 0,2 2 0,2 2 0,2 4 0,-1 0-30,1 0 1,0-1 0,0-3 0,0 2 0,0-2-1,-1-2 1,3-2 0,4 0-910,6 0 0,3 0 1,3 0-1,0 0 888,-1 0 0,1 8 1,0 2-1</inkml:trace>
  <inkml:trace contextRef="#ctx0" brushRef="#br0" timeOffset="1">21657 7206 28956,'-18'-2'-744,"0"-4"0,0 4 1,1-4-1,-1 2 0,0 0 1,0-2-1,0 2 541,0 3 1,1-1 116,-1-4 1,6 4-1,2-6 1,0 2 0,2-2-1,-2-2 1,0-4-1,-2-2 1,1-2 36,-1 0 0,8 7 78,-2-1 0,4 6 0,2-6 0,2 0 0,4 2 746,6 4 0,-2 4-589,1 2 0,-5 0 1,6 0-1,2 0 0,2 0 1,2 0-1,0 0 1,-1 0-1,1 0 0,2 0 1,2 0-1,2 0 1,-1 0-1,3 0 865,4 0 1,11 0-907,7 0 1,-1 0 0,5-2-1,5-2 1,5-2 0,5 0-1,2 0 1,3-2 0,-3 0-1,-2 1 1,-3 1 0,-1 0-1,1-2 1,1 0 531,-2 0-601,7 2 1,-7 0-1,8-2 1,1 0 0,-1-2-1,0 2 1,-2-2 0,-1 2-1,-1-1 1,2 1 0,3 0-1,-3 2 1,2 0 0,3 0-1,5 2-74,2 2 0,-12 2 0,1 0 0,-7 0 0,-5 0 0,-1 0 0,0 0 1,3 0-3,-3 0 0,-1-2 0,-3-2 0,1-2 0,-1 2 0,-1 0 0,-3 0 0,-3-4 0,-3-2 0,-1 6 0,-8-2 0,-3 4 0,-3 2 0,0 0 0,-3 0 0,3 0 0,0 0 0,2 0 0,3 0 0,-1 0 0,-2 0 0,1 0 0,3 0 0,2 0 0,-1 0 0,-5 0 0,0 0 0,1 2 0,3 2 0,2 2 0,-1-2 0,-1-2 0,-4-2 0,3 2 0,-3 2 0,2 2 0,-1-2 0,-3 0 0,0 0 0,0 4 0,3 2 0,3-6 0,2 4 0,1 0 0,3 2 0,3 1 0,1-1 0,0 0 0,-5 0 0,7 0 0,-1 4 0,3-4 0,-3 0 0,1-2 0,0 0 0,1-4 0,-1-2 0,5 4 0,-3 0 0,3-3 0,1 1 0,-3 0 0,-1 2 0,1-2 0,3-2 0,1 4 0,-1 0 0,-5 0 0,-3 0 0,-1 2 0,3 0 0,-1 0 0,-3-4 0,2 4 0,-1 0 0,3 0 0,3 2 0,3-3 0,1 1 0,3-2 0,3 2 0,-2-6 0,7 6 0,-3-2 0,-3 0 0,-3-2 0,-1-2 0,1-2 0,4 0 0,-3 0 0,3 0 0,-3 0 0,-5 0 0,-1 0 0,-3 0 0,1 0 0,-3 0 0,-1 0 0,-8 0 0,-1 2 0,1 2 0,0 2 0,-3-2 0,-1 0 0,-2 2 0,1-4 0,9 6 0,2-2 0,-3 0 0,1-2 0,1-1 0,7 1 0,3 2 0,3 0 0,-1-6 0,-1 0 0,-3 0 0,-1 0 0,1 0 0,1 0 0,-3 0 0,-1 0 0,-6 0 0,3 0 0,1 0 0,-1-2 0,-3-2 0,-2-2-123,-3 2 1,-3 3-1,0 1 1,-1 0 0,-3 0-1,-2 0 1,-3 1 0,1 3-1291,2 2 0,-6 2 0,6-4 1405,-1 2 1,3 0-1,8-6 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276"/>
    </inkml:context>
    <inkml:brush xml:id="br0">
      <inkml:brushProperty name="width" value="0.05292" units="cm"/>
      <inkml:brushProperty name="height" value="0.05292" units="cm"/>
      <inkml:brushProperty name="color" value="#FF0000"/>
    </inkml:brush>
  </inkml:definitions>
  <inkml:trace contextRef="#ctx0" brushRef="#br0">23867 5654 30629,'10'-8'-2663,"-2"-1"1</inkml:trace>
  <inkml:trace contextRef="#ctx0" brushRef="#br0" timeOffset="1">23029 5529 30137,'-10'0'-4684,"1"0"4903,3 0 0,6 0 0,0 0-53,9 0 0,1 0-130,2 0 0,-6-5 0,6-1 0,2 2 0,2 2 0,0 0 0,-2-2 0,-3-4-46,3-2 1,-4 4-278,2-6 0,-8 6-248,2-6 0,-4 6-444,-2-6 1,0 6 211,0-5 1,2 1 0,2-4 248,2 2 1,8 6 0,-2-4 517,3 2 0,-3 2 1,-2 4-1,0-2 37,0-2 1,2 0 0,6 6-1,-2-2 1,-3-2 98,-1-2 1,0 0 0,6 6-1,0 0 1,0 0 0,-1 0-1,3 0 1,2 0 62,2 0 0,8 0 1,-5 0-1,3-2 0,0-1 1,1-3-1,3 2 0,2 2 51,-1 2 0,-1-6 0,-2 0 0,-3 2 0,1 2 0,-2 2 0,-2 0 0,-3 0 59,1 0 0,2 0 0,-4 0 1,1 0-1,1 0 0,0 0 1,2 0-1,1 0 21,5 0 0,0 0 0,-1 0 0,-1 0 0,0 0 0,0 0 0,-1 0 0,1 0-116,-2 0 0,3 0 0,-5 0 1,2 0-1,2 0 0,-1 0 1,-1 0-1,0 0-110,-1 0 1,-3 0-1,6 0 1,0 0-1,-1 0 1,-1 0 0,0 0-1,0 0-97,3 0 0,3 2 1,0 2-1,-3 2 1,-1-2-1,4-2 0,1-2 1,3 0-29,-4 0 0,-3 6 1,3 0-1,-2-3 1,-3-1-1,1-2 1,-2 0-1,-4 0-7,-5 0 1,-1 2-1,0 2 1,0 2 0,0-2-1,-1-2 1,1-2-1,0 0-15,0 0 1,0 6 0,0 0-1,-1-2 1,1-2 0,0-2-1,0 0 1,2 0 27,3 0 1,-1 6-1,6 0 1,0-2 0,-3-2-1,3-2 1,-2 0 0,2 0 26,-1 0 1,-5 0 0,4 0 0,0 0 0,1 0 0,1 0-1,-2 0 1,-2 0 25,-1 0 1,7 0-1,-4 0 1,0 0-1,1 0 1,-1 0 0,2 0-1,-2 0-22,-1 0 1,5 0 0,-4 0-1,-1-2 1,1-2 0,-4-2-1,0 2 1,0 2-8,1 2 1,1 0 0,-6 0 0,0 0 0,0 0 0,-1 0 0,1 0 0,0 0-23,0 0 1,0 0 0,0 0 0,1 0 0,3 2 0,2 2 0,0 2-1,1-2 47,5-2 0,-2-2 1,2 0-1,-1 0 0,1 0 1,0 0-1,1 0 1,3 0-33,2 0 0,-7 6 0,1 0 1,0-2-1,0-2 0,-3-2 0,1 2 1,0 2-24,3 2 0,-3 0 0,0-6 0,0 2 0,-1 2 0,3 2 0,0-3 0,-1-1 35,3-2 0,-4 0 0,0 0 0,-3 0 0,-1 0 0,2 0 0,2 0 0,-1 0-7,-3 0 0,-2 0 0,0 0 1,1 0-1,-1 0 0,-2 0 0,-2 0 1,0 0-2,-1 0 1,1 0 0,0 0 0,0 0 0,0 0 0,0 0 0,-1 2-27,1 4 1,0-4 0,2 4-1,2-4 1,1-2 0,1 0-1,0 0 1,0 0 56,-3 0 1,-1 0-1,0 0 1,2 0 0,2 0-1,-3 0 1,-1 0 79,-2 0 1,0 0-1,0 0 1,0 0-1,-1 0 1,1 0-138,0 0 1,-6-6 0,0 0-1,2 2 1,1 2 3,3 2 0,-6 0 0,0 0 0,2 0 0,2 0 20,2 0 0,-1 0 0,1 0 0,0 0 0,0-2 0,0-1 13,0-3 1,-1 0-1,1 6 1,0 0-42,0 0 0,-2-2 1,-2-2-845,-3-2 88,-7 0 0,6 6 1,-4 0 222,6 0 1,-4 2 0,0 2 0,0 4 0,4 2 0,4 1-310,1-1 0,1 6 1,0-4-1,0 4 652,0 2 0,15 0 1,5-1-1</inkml:trace>
  <inkml:trace contextRef="#ctx0" brushRef="#br0" timeOffset="2">2495 6600 29197,'-17'0'-1595,"5"-2"-1238,0-4 2524,0 4 1,0-6 502,0 8-159,8 0 1,-2 2 0,12 2 0,6 2 0,4-2 0,4-2 0,2-2 0,3 0 0,3 2 952,4 4-915,1-4 0,3 6 1,2-8-1,3 0 0,7 0 1,1 0-1,1 0 1,-3 0-1,3 0 0,1 0 1,5 0-1,-1 2 0,1 2 1,-5 1-1,-1-1-26,-5-2 1,7 0 0,-7 2-1,1 2 1,-3 0 0,-1 0-1,0 0 1,-1 0-35,3 2 1,-7-6-1,5 4 1,-4-4-1,-1 0 1,3 2 0,3 2-1,1-2 102,0-2 1,3-2-1,-5 0 1,-1-2-1,3-2 1,1-2-1,1 2 1,-2 2-33,-1 2 0,-3 0 0,5 0 0,-1 0 0,-5 0 0,1 2 0,0 2 0,3 2 25,3-2 0,1 4 0,7-2 0,-1 0 0,1 0 0,-1-1 0,1-1 0,-3-2-26,-3-2 0,1 0 0,-7 0 0,-1 0 0,1 0 0,0 0 0,-1 0 1,1 0-46,-1 0 1,3 0-1,-4 2 1,1 2 0,-1 2-1,-1-2 1,1-2-1,4 0-44,1 4 0,-5-4 0,3 4 0,-1-4 0,-1-2 0,1 0 0,0 0 0,-1 0 52,-1 0 1,-3 0-1,-1 0 1,2 0 0,1 0-1,3 0 1,-2 0-1,-1 0-41,3 0 1,-3 0 0,7 0 0,-1 0-1,1 0 1,4 0 0,1 0 0,3 0-69,-1 0 1,0 0 0,3 0 0,1 0 0,5 0 0,1 0-1,2 0 1,-1-2 81,-5-4 1,3 4-1,-1-6 1,0 2 0,1-2-1,-5 0 1,-1 1-1,-5 1 38,-3-2 0,3 6 0,-3-4 0,3 4 0,1 2 0,-3 0 0,-1-2 0,1-2-35,3-2 0,-1 0 1,-3 6-1,-5 0 1,-1 0-1,2 0 1,-1 0-1,1 0-4,-5 0 1,5 0 0,-1 0 0,3 0 0,4 0 0,-1 0 0,1 2 0,-3 2-40,3 2 1,1 0-1,3-6 1,-3 0 0,-3 2-1,-7 2 1,-3 2-1,-1-2 25,5-2 1,-4-2 0,3 0 0,-3 0 0,-4 0-1,-1 0 1,-1 0 0,2 0-46,-3 0 0,-5 6 1,2-1-1,-1-1 0,-1-2 0,2-2 1,-2 2-1,1 2-19,1 2 1,-4 0 0,4-4 0,-3 2 0,-1 2 0,0-2 0,2-2 0,-1 0 13,1 4 1,4-4 0,-6 4-1,-1-2 1,1 0 0,2 2-1,2-2 1,3-2 37,3-2 0,2 2 1,-1 2-1,3 2 0,2-2 1,1-2-1,1-2 1,-1 0 19,1 0 0,1 0 0,-1 0 0,4 0 0,-1 0 0,-3 0 0,-5 0 0,1 0 7,4 0 0,-5 0 1,7 0-1,-3 0 1,3 0-1,2 0 0,3 0 1,1 0 30,-3 0 0,5 0 1,-7 0-1,3 0 1,-1 0-1,1 0 1,-1-2-1,-1-2-9,-3-2 0,7 0 0,-3 6 0,3 0 0,-1 0 0,-1 0 0,3 0 1,5 0 3,3 0 0,3 0 1,-5 0-1,3 0 0,-3 0 1,0 0-1,1 0 1,1 0 30,-1 0 1,3 0 0,1 0 0,1 0 0,4 0 0,1 0 0,-1-2 0,-4-2-4,-1-2 0,-1 0 0,-3 6 0,1 0 1,-2 0-1,-1 0 0,-3-2 0,1-2-39,-1-2 1,1 0-1,-3 6 1,-1 0 0,-5 0-1,1 0 1,-3-2 0,1-2-34,-4-2 0,-9 0 0,-3 6 0,-2-2 0,-2-2 0,-1-2 0,1 2 0,-2 2 0,-2 2 0,-3 0 0,1 0 0,0 0 0,0 0 0,0 0 0,0 0 0,-1 0 0,1 0 0,2 0 0,2-2 0,4-2 0,1-1 0,5 1 0,2 2 0,1 2 0,3 0 0,2 0 0,3-2 0,1-2 0,1-2 0,-1 2 0,1 2 0,1 2 0,1-2 0,7-2 0,-1-2 0,1 2 0,-1 2 0,1 2 0,-1 0 0,1 0 0,-3 0 0,-1 0 0,-3 0 0,1 0 0,-1 0 0,-1 0 0,-1 0 0,1 0 0,-4 0 0,5 0 0,3 0 0,-1 0 0,1-2 0,-3-2 0,3-2 0,1 2 0,-3 0 0,-1 0 0,1-2 0,-3 2 0,-1 0 0,-2 0 0,1-2 0,3 2 0,-7 0 0,3 0 0,-3-1 0,1 1 0,4 2 0,-1 2 0,3 0 0,-1 0 0,-5 0 0,2 0 0,-3 0 0,1 0 0,1 0 0,-1 0 0,-2 0-4,-3 0 1,1 0-1,0 0 1,-1 0-1,1 0 1,-1 0-1,1 0 1,0 0 2,-1 0 0,3 0 1,2-2-1,3-2 1,1-2-1,1 2 0,-1 0 1,-1 0-11,-3-2 1,-2 0 0,-3 4-1,1-2 1,-2-2 0,-5 0-1,-3 0-39,0 0 1,0-2-1,3 4 1,-5-2 0,-4 2-1,0 2 1,2 2 0,3 0 23,3 0 1,2 0 0,3 0-1,-1 0 1,-2 0 0,3 0 0,5 0-1,4 0 30,-3 0 0,1 0 1,-1 0-1,5 0 1,0 0-1,-1 0 0,-1 0 1,-1 0-6,1 0 0,2-6 0,-5 0 0,5 3 0,-1 1 0,3 2 1,-1 0-1,7-2-26,5-4 0,-5 4 0,5-4 1,1 4-1,-3 0 0,3-2 1,-3-2-1,0 2 19,-3 2 1,-3-4 0,7 0 0,3 2 0,5 2 0,1 0 0,0-2 0,3-2 10,1 2 1,-2 2 0,1 0-1,1-2 1,-4-2 0,1 2-1,-3 2 1,6 2 4,7 0 0,-9-2 0,4-2 0,-1-2 0,-1 2 1,2 3-1,-1 1 0,-5 0 27,-6 0 0,-3-2 0,-1-2 1,3-2-1,-1 2 0,-3 2 0,-5 2 1,-1 0-46,-3 0 0,7-2 0,-7-2 0,1-2 0,-5 2 0,-1 2 0,0 0 1,3-2-35,3-2 0,-5 0 1,5 4-1,-1-2 1,1-2-1,4 0 0,1 0 1,3 0 15,-1 2 0,6 0 0,1 0 0,-3-2 1,-1 2-1,-3 2 0,1 2 0,-1 0 16,1 0 1,5-1 0,2-3 0,3-2 0,3 2 0,0 2 0,1 2 0,-5 0 49,-1 0 1,1 0 0,-8 0 0,-5 0 0,-3 0 0,-1 0-1,4 0 1,-1 0-31,-1 0 1,1 0 0,-5 0-1,1 0 1,3 0 0,-1 0 0,-1 0-1,-3 0-32,-3 0 1,-2 0 0,-3 0 0,-1 0-1,-4 0 1,-7 0 0,-3 0-570,-2 0 1,-10 0 0,-10 0 0,-14 0 0,-12 0-1757,-5 0 1,-3 0 2366,0 0 0,-7 0 1,-3 0-1</inkml:trace>
  <inkml:trace contextRef="#ctx0" brushRef="#br0" timeOffset="3">26024 6939 10889,'0'-18'-265,"0"0"212,0 0 0,6 6 0,2 0 0,0-2 0,2 1 0,-1-1 0,5 2 0,2-2 0,0-2 0,-2 0 1,-2 2-1,0 2 379,-2-1 1,3 3 0,-7-2-1,0 0 1,0 0 443,0 0 1,-2 8-491,-10-2 1,-4 4 0,-6 4 0,3 2 0,3 4 47,2 2 1,-4 2 0,4 6 0,0 0 0,-2 1 0,2 3 0,0 4 115,4 2 1,-4 1 0,2 7 0,2 2 0,1 1 0,-1 5 0,-2 2 0,2 3-170,2 3 1,2 1 0,0 3 0,0 1 0,0 3 0,0-3 0,0-3 0,-2-5-362,-4-1 0,4-3 1,-6 3-1,2-7 1,0-5-1,2-4 1,2-4-1,2-3-1428,0-3 0,0-2 0,0-2 0,2-2 0,4-4 1457,6-6 0,4-20 0,2-6 0</inkml:trace>
  <inkml:trace contextRef="#ctx0" brushRef="#br0" timeOffset="4">26701 7010 11122,'-8'-18'165,"-2"0"1,0 0-1,5 1 1,3-1 0,2 0-1,2 0 1,1 0-1,5 2 423,2 5 1,2-3 0,6 8-1,0 0 1,0 0 0,-1 0-1,3 2 1,2 2-582,2 2 0,0 2 1,-5 4-1,3 8 0,4 6 1,0 7-1,-1 5 1,-3 8-186,-2 3 1,-2 5-1,-2 5 1,-4 1 0,-6-1-1,-4 1 1,-4-1 0,-4 1 191,-6-1 1,-14-1 0,-8-3-1,-7-3 1,-7-2 0,-7-7-1,-7-5 1,-3-10 366,0-8 0,5-6 0,-3-8 0,3-4 0,9-6 0,9-12 0,13-8 0,11-9-558,10-5 0,10-6 1,10-9-1,13-4 1,13-3-1,12 3 0,7 1 1,6 5-7140,1 1 7275,5 11 0,-6 1 0,9 8 0</inkml:trace>
  <inkml:trace contextRef="#ctx0" brushRef="#br0" timeOffset="5">27842 7028 7985,'-12'-6'0,"2"-2"-249,2-2 1,2 4 668,6-6 1,0 6-151,0-6 140,0 0 0,0 1 0,0-1 1,2 0-1,2 0 959,2 0-1403,0 0 1,2 2 0,4 4 0,4 4 0,0 4 0,-3 2 0,-1 4 0,0 2 0,0 4-1,0 2 1,2 2 224,2-1 1,-4 7 0,0 2 0,-1 4 0,1 5 0,-2 7 0,-2 4 0,-2 3-59,2 3 1,-6 3-1,2 3 1,-8 1 0,-10-1-1,-8-5 1,-7-3-1,-5-5 115,-2-1 0,-1-5 0,-5-11 1,-4-8-1,-1-8 0,1-4 0,3-8 1,3-8-97,3-10 1,9-20-1,6-3 1,8-11 0,8-7-1,6-7 1,8-3 0,10-2-896,10-1 0,13 1 0,5 2 1,1 5-1,1 9 0,-1 9 1,-1 8-1,-4 11 743,-5 5 0,-9 4 0,-2 0 0</inkml:trace>
  <inkml:trace contextRef="#ctx0" brushRef="#br0" timeOffset="6">28804 6849 8411,'-1'-15'-654,"-3"1"957,-2 2 0,0 0 0,6-6 0,-2 2 0,-2 2 0,-2 2 0,2-1 0,0-3 674,-2-2 1,4 6 0,-4 0-1,2 0 419,-2 2-1281,4 2 1,-6 10-1,8 4 1,0 8-1,-2 8 1,-2 8-1,-2 5 1,0 9-1,0 8 1,0 5-1,3 2 1,1 1-1,2 1 1,-2 3-417,-4 3 0,4-3 0,-4 1 0,2 2 0,0 1 1,-2-1-1,2-3 0,0-3-2368,-2-4 1,4-9 2668,-4-6 0,-4 3 0,0 1 0</inkml:trace>
  <inkml:trace contextRef="#ctx0" brushRef="#br0" timeOffset="7">25240 6421 19117,'0'-12'-595,"0"1"1,-2 7 966,-4-2 0,4 6 0,-4 6 1,4 5-1,2 5 0,0 2 1,0 0-288,0 0 0,0 0 1,0 0-1,0 1 1,0 3-1,0 4 1,0 2-1,0 3 365,0 3 0,-2 4-337,-4 3 0,2 3 1,-6 5-1,0-1 1,2 2-1,0 1 0,4 3 1,2-3-1,2-1 1,0-5-1,2 1 0,4-1 1,4 5-1,0 0-307,-4-3 498,4 5 1,-8-13 0,4 7-1,-4-1 1,-2-1 0,-2-2-1,-2-7 1,-4-3 0,0 0-1,-2-1 1,2-1 0,0-6-1,4-4 1,2-2 0,2 0-555,0-1 1,0 1 0,2-2 0,2-2 0,4-4-1,0 0 1,2-2-324,0 0 0,-4-2 0,4-4 243,-2 3 1,-2-1 0,-6 8 0,0 2 0,0 2 321,0 2 1,0 0 0,0 0 0,0-1 0,0 1 0,0 0 38,0 0 0,0-6 1,0 0-1,0 2-234,0 1 0,0-3 0,0 0 0,0 2 120,0 2 0,0-4 0,0 0 0,0 2 99,0 1 1,0-3-1,2-2 1,2 0-66,1 0 0,1-4 0,-4 4-40,4-2 0,-2 4 1,6-4-1,0 0 356,0 0 0,2-3 0,6-5 1,2 0-1,1 0 0,3 0 1,0 0 108,2 0 0,-5-5 1,9-1-1,0 0 0,-1 0 1,1 0-1,4 0 0,3 0-145,5 0 0,2 0 0,-5 6 0,5 0 1,-1 0-1,3-2 0,0-2 0,1-2-54,-1 2 0,3-4 1,-5 2-1,-1 0 1,3 0-1,-5-2 1,-1 0-1,-6 1-126,-1 3 1,-5-4 0,0 0 0,-2 0 0,-5 0-1,-1 4 1,-2 2-80,0 2 0,0 0 0,-3 2 0,-1 2 0,-2 4 0,2 0 0,2 0 128,2-4 0,2-2 1,1-2-1,3 0 1,0 0-1,2 0 1,1 0-1,3 0 86,0 0 0,-7 0 0,5 0 0,-2 0 0,-4 0 0,-2 0 0,-3 0-222,1 0 1,0 0-1,-2 2 1,-2 2 0,-2 1-1,1 1-28,3 2 0,2-6 0,0 4 1,0-4-1,0-2 0,-1 0 0,1 0 73,0 0 1,0 0 0,2 0 0,2 0-1,1 0 1,-1 0 0,0 0 0,0 0-45,1 0 1,1 0-1,-4 0 1,2 2-1,2 2 1,-3 2-1,-1-2 1,-2-2 16,0-2 0,2 0 0,1 2 0,3 2 1,-2 2-1,0-2 0,-1-2 0,3-2 49,-2 0 1,0 0 0,0 0 0,1 0 0,-1 0 0,0 0 0,0 0 0,1 0-30,-1 0 1,-2 0 0,-2 0 0,0 0-1,0 0 1,-1 0 0,1 0 0,0 0-1,0 0 1,0-2-1,1-2 1,3-2-1,2 2 1,-2 2-1,-2 2 28,-3 0 1,7 0 0,2 0 0,2 0 0,1-2 0,1-2-1,0-2 1,0 0 15,-3-2 0,7 6 0,-6-4 0,-1 2 0,-1 0 0,-2-1 0,0 1 1,-3 2-115,-1 2 1,-2 0 0,0 0-1,0 0 1,0 0 0,-1 0 0,1 0-11,0 0 1,0 0 0,0 0 0,-1 0 0,3 2 0,2 2 0,2 1 0,-2-1 5,-3-2 0,7-2 0,2 0 0,2 0 1,-3 0-1,1 0 0,0 0 0,3 0-81,3 0 0,-4 0 0,-2 2 1,-1 2-1,-1 2 0,0-2 1,-4-2-1,-3-2-114,-1 0 0,0 2 0,0 2 0,-2 4-156,-4 2 1048,-4-6 0,-8 2 1,0-12-571,0-6 0,0 2 1,0-2-1,0-2 1,0-1-1,0-3 1,0-2-1,2-4-39,3-6 1,-1-3-1,6-3 1,-2-2 0,-4-1-1,-2-5 1,0-1 0,2-3 38,2 2 0,0-3 1,-4 5-1,2 1 0,4-3 1,0 1-1,0-3 0,-2 2-182,2 5 1,-4-3 0,5 1-1,1-1 1,-2 0 0,0 5-1,-4 1 1,-2 4 143,-2 5 1,0-5 0,0 4 0,0-2 0,0 3 0,0 3-1,0 2 1,0-2-31,0-1 1,0 5-1,0-4 1,0 2 0,0-1-1,0-1 1,0 0 0,-2 2-33,-4-1 1,4 3-1,-4-6 1,2 0-1,0 2 1,-4-1-1,1-1 1,-1-2 76,4 2 1,-4-5 0,2 5 0,2-2 0,2 3 0,2-1 0,0 2 0,0-2-223,0 1 1,0 5 0,0-4 0,0 2 0,2-2 0,2 1 0,2-1 0,0 4 157,2 2 1,-6 2 0,5 1 0,-1-1 0,0 0 0,0 0 0,0 0 387,0 0 0,0 7 90,-6-1 0,0 10-376,0 2 0,-2 0 0,-4 6 94,-6-4 0,2-2 1,-1 2-1,-3 2 1,-2 1-1,-4-1 0,-4-2 1,-3-2-135,-1 0 0,-12 2 0,5 2 0,-5 4 0,-4 0 0,-5 2 0,-7 0 0,-3 2-190,2-2 0,-5 6 0,-1-4 0,-3 3 1,-1 3-1,6 0 0,3 0 0,5-2-34,-1-4 1,3 2-1,3-8 0,9-2 1,7-3-1,8-1-10,4 0 1,11-7-1,1-3 1,2-2-1,-2 0 1,-2 0 182,-4 2 1,-2-4-1,-2 8 1,-2 0-1,-1 0 1,-5 0 0,-2 2-1,-3 2 65,-3 2 1,4-2 0,2-1 0,1-3 0,1 2 0,0 2 0,2 2-1,1 0-79,-1 0 1,0 0 0,6 0 0,0 0 0,-1 0 0,-3 0 0,-2 0 0,0 0 80,-1 0 1,-1 0-1,-6 0 1,2 0-1,1 0 1,-1 0 0,0 2-1,1 2-47,1 2 0,-6-1 1,7-5-1,-3 0 1,0 0-1,-2 0 1,-1 0-1,-3 2-62,0 4 1,3-4-1,1 4 1,2-4 0,-1-2-1,-1 0 1,0 0 0,5 0 19,1 0 1,-4 0 0,4 0 0,1 0 0,-3 2 0,2 2 0,-2 2 0,3-2 15,-1-2 1,-4-2-1,5 0 1,-1 0 0,-2 0-1,0 0 1,-3 0 0,-1 0 27,2 0 0,-1 0 0,5 0 0,0 0 0,-2 0 0,3 0 0,-3 0 1,2 0-22,0 0 0,1 0 0,3 0 0,-4 0 1,0 0-1,-1 0 0,1 2 0,-2 2-113,0 2 0,-1 6 0,-5-4 0,2 0 0,5 0 0,-1-2 0,0 0 0,-2 2-24,3 1 0,1-5 0,8 2 0,0-4 0,0 0 0,1 2 0,-3 2 116,-4-2 0,4 0 0,-3 0 0,1 2 1,0-2-1,-2 0 0,2 0 0,1 2 83,-3-2 1,2-2 0,-6-2 0,1 0 0,1 0 0,-2 0 0,2 0 0,1 0-834,3 0 0,4-2 0,4-2 707,2-2 1,24 0 0,0 6 0</inkml:trace>
  <inkml:trace contextRef="#ctx0" brushRef="#br0" timeOffset="8">8502 12861 29185,'-10'0'-3478,"1"0"3271,3 0 234,4 0 0,-4 0 0,10-2-924,2-4 0,-1 2-379,-5-8 1,0 6-1392,0-6 2303,0 8 1,-7-12 0,-3 6 0</inkml:trace>
  <inkml:trace contextRef="#ctx0" brushRef="#br0" timeOffset="9">8413 12754 27243,'-10'-12'-6593,"4"0"3763,4 8 1944,2-4 1537,0 16 0,6-4 0,2 6-372,2-2 1,-4-2 0,6-6 947,2 0 1,-4 0-459,2 0 1,-6 0-1281,5 0 2395,-7 0 534,12 0-1100,-14 0 1,6 1-1408,-8 5 1,-2-4 0,-2 6 582,-2 0 0,-2-6-247,2 4 1,4-2-1048,-4 2 759,4-4 0,4 6 1,4-8-1,6-2 1,4-2-1,4-4 58,4-2 1,-4 6-1,5-4 1,-1 2 0,2-2-1,2 1 1,1-3 0,1 2-24,0 0 1,-9-4-1,5 6 1,-2 0-1,0 0 1,-3 0 0,-1 2-1,0 2 15,4 2 1,-4-2 0,3-2 0,-3-2 0,0 2 0,2 2 0,2 0 0,-3-2 314,-1-2 0,-2 0 0,0 6 0,0 0 0,-1 0 0,1 0 1,0 0-325,0 0 0,0 0 0,0 0 0,-1 0 0,1 0 0,0 0 0,0 0 0,-6-1 0,0-3 0,2-2 0,1 0 0,-5 6 0,-2 0 0,-10 0 0,-4 0 0,4 0 0,-6 0 0,8 0 0,0 0 0,8 6 0,4 0 0,-2-1 0,2-5 0,2 0 0,0 2 0,0 2 0,-3 2 0,3-2 0,-4-2 0,2-2 0,2 0 0,-4 0 0,2 0 0,2 0 0,-5 0-280,3 0 1,-6 0-4464,6 0 4428,-8 0 1,4 8-1,-8 2 1</inkml:trace>
  <inkml:trace contextRef="#ctx0" brushRef="#br0" timeOffset="10">18377 12914 27964,'-18'-2'-913,"0"-4"0,1 4 0,-1-4 906,0 4 0,2 0 0,2-2 1,2-2-1,-1 2 0,-3 2 478,-2 2 1,6 0 0,0 0-1,-2 0 1,0-2 2835,3-4-3426,3 4 0,10-5 0,4 7 0,5 0 0,5 0 0,2 2 380,0 3 0,8-3 0,3 4 0,5-4 1,4-2-1,3 0 0,5 0 0,3 0-194,5 0 1,3 0 0,14 0 0,3 0 0,3-2 0,6-2 0,2-4 0,-1 1-68,-7-1 0,-4 2 0,-2 6 0,3 0 0,1 0 0,2 0 0,0 0 0,1 0 0,-1 0 0,8 2 0,-4 2 0,0 2 0,-5-2 0,-7-2 0,-4-2 0,3 0 0,1 0 0,0 0 0,-3 0 0,-7 0 0,-5 0 0,-5 0 0,-1 0 0,-1 0 0,-1 0 0,-3 0 0,-9 0 0,0 0 0,-1 0 0,5 0 0,0 0 0,1 0 0,3 0 0,-3 0 0,9 0 0,1 0 0,1 0 0,-1 0 0,-1 0 0,1 0 0,3 0 0,-5-6 0,-1 0 0,-2 0 0,-5 0 0,-1-2 0,-3 0 0,1 0 0,0 4 0,-1-4 0,1 2 0,0 2 0,-1 2 0,-1 0 0,-2-2 0,-3-2 0,3 2 0,-4 2 0,0 2 0,-1 0 0,-1 0 0,0 0 0,-4 0 0,-1 0 0,3 0 0,-4 0 0,4 0 0,-4 0 0,-3 0 0,-1-2 0,-2-2-637,-2-2 1,-6 1-1,4 3 1,0-2 0,0-2-1,3 0 1,3 0-3467,2 0 3889,-8 0 1,14-2 0,-4-2-1</inkml:trace>
  <inkml:trace contextRef="#ctx0" brushRef="#br0" timeOffset="11">8698 12736 29104,'0'-12'-9831,"2"2"5133,4 2 4874,-4-6 1,8 10 0,-6-8 0,2-2 0,-2-2 0,-2-1 0,-2-1-1,-2 2 1,-4 4 672,-6 6-877,4 4 1,-2 2-1,6 2 1,-3 4 0,-1 6-1,0 4 1,2 2 0,0-1-817,0 1 977,0 0 1,-2 0 0,-2 0 0,-2 0 0,0 0 0,-2-3 0,-1-1 0,-3-2 0,-2 2 0,-2 0 0,-4 0 0,1-4 0,-3 0 0,0-1 118,-3 5 1,5-6-1,2 0 1,4-2-1,2 0 1,1-2-1,-1-2 330,0-2 1,8-2 0,4-4 0,4-6-1,2-4 1,0-1-502,0-1 1,0 0 0,0 0 0,0 0-1,0 0-303,0 1 1,0 5 0,2 0 0,2-2 360,2-2 1,6 4-1,-6 0 1,-2-2-353,-2-2 0,4 5 0,0-1 0,-2-2 111,-2-2 1,-2-2-1,0 0 1,0 0 0,0-1-1,0-3-14,0-2 1,0 0-1,0 4 1,0-1-1,-2-5 1,-2 0-1,-2-2 1,2 3-205,2-1 1,2-6-1,0 4 1,0-1-1,0 1 1,0 0 0,0 0-1,0-1 73,0 1 1,0-4 0,0 6 0,0 1 0,0-1 0,0 2 0,0 0 0,0 1 283,0 1 0,-2 2 1,-4 0-1,-4-2 1,-2-1 24,0 1 0,6 2 0,-4 2 0,2 0 1,4 0-275,2 1 1,2-1-1,0 0 1,0 0-1,0 0 122,0 0 1,0 7-1,-2-1 1,-1-2-1,-3-2 110,2-2 0,2 6 0,2 0 1,0-2-1,0-1 0,0-3 28,0 0 1,2 0 0,2 0 0,2 0 0,-1 1 156,3-1 1,-6 6-1,4 0 1,-2 0-396,2 2 0,-2 2 0,8 8 1,2 0 446,2 0 1,-4 0-1,0 0 1,-1 2 0,1 2-1,0 2 1,2-2-1,2-2 4,2-2 0,-4 0 1,1 0-1,5 0 1,0 0-1,0 0 1,0 0-1,1 0 48,3 0 0,2 0 0,-4 0 1,3 0-1,1 0 0,2 0 1,-2 0-1,1 0 44,1 0 0,0 0 0,4 0 0,-5 0 0,-1 0 1,-2 0-1,0 0 0,-1 0 92,-1 0 0,-2-6 0,-2 0 0,0 2 1,-1 2-1,1 2 0,0-2 53,0-4 0,-6 4 0,0-4 0,2 4 58,1 2 1,3 0-1,0 0 1,0 0-482,0 0 1,-6 0-1,-1 0 1,3 0-76,2 0 0,-4 0 0,0 0 0,-8-2 0,4-2 0,0-2 0,-4 1 0,8 5 0,1 0 0,-3 0 0,2 0 0,-8 0 0,6 0 0,-4 0 0,-4 2 0,6 3 0,0 7 0,-6-2 0,4 2-611,-4 2 1,-2 2-1,2 0 1,2-2 252,2-3 0,0-5 0,-4 4 0,1 0-157,3 0 1,2-6-46,-2 2 1,-4-2-1,6 0 431,0 2 1,-4 2-301,8-2 1,-8-2 0,4 6 0,-2 0 0,0 0-85,-2 3 0,-2-3 0,-2 2 0,0 2 0,0 2 485,0 2 0,0 0 0,0-1 0,0 1 0,0 0 0,2 0 57,4 0 0,-4 0 0,4-1 0,-5 1 0,-1 0 0,0 0-45,0 0 0,0 0 0,0-1 0,0 1 0,0 0 1,-1-2-65,-5-4 1,4 4-1,-4-4 1,4 3 0,2 3-1,-2 0-148,-4 0 0,4 0 1,-4 0-1,4 0 1,2-1-1,0 1-45,0 0 0,0 0 0,0 0 1,0 0-1,0-1 167,0 1 0,0 0 1,0 0-1,0 0 1,-2 0 187,-4-1 0,4 1 0,-4 0 0,4 0 0,0 0 3,-4 0 1,4-1-1,-4 1 1,4 0 0,2 0-1,0 0-235,0 0 1,0-7 0,0 1 0,0 2 0,0 2 0,0 2 0,0 0-530,0 0 1,0-1 0,0 1 0,0 0-1,0 0 1,2 0 0,4 0 756,6-1 1,4 9 0,2 2 0</inkml:trace>
  <inkml:trace contextRef="#ctx0" brushRef="#br0" timeOffset="12">17450 12807 29728,'-10'-8'-5885,"-4"4"6308,9-8-630,-9 8 0,12-6 1,-4 4-1,4-5 1,2-5-1,0-2 1,-2 2-1,-4 4 1,-4 4-1,-2 2 1003,0 0 0,6 0-319,-6 6 1,6 0 0,-3 2 0,-1 2-1,2 4 1,-2 2 590,0 4-630,6-6 0,-4 2 196,8-4-630,0-4 1,2 6 0,2-6 0,4 2 0,0 4-1,2-1 1,0 1 0,3-4 283,3-2 1,-4 0 0,2 2 0,4 2 0,6-2 0,1-2 0,3-2 0,0 0-142,4 0 1,1 0 0,1 0 0,-2 0-1,-5 0 1,1 0 0,-2 0 0,-1 0-148,-3 0 0,-2 0 0,-2 0 0,0 0 0,0 0 0,-1 2 0,1 4 0,0-4 0,0 4 0,0-4 0,0-2 0,-1 2 0,1 2 0,0 2 0,0 0 0,0-4 0,1 2 0,3 2 0,2-2 0,0-2 0,0-2 0,-1 0 0,1 0 0,-6 0 0,2 0 0,1 0 0,3 0 0,-2 0 0,-2 0 0,-2 0 0,-1 0 0,1 0 0,0 0 0,0 0 0,0 0 0,0 0 0,-1 0 0,1 0 0,0 0 0,0 0 0,0 0 0,0 0 0,-1 0 0,1 0 0,-8 0 0,-4 0 0,-12 0 0,4 0 0,-6-2 0,8-4 0,0 2 0,0-8 0,0 0 0,0-6 0,0 0 0,2 2 0,4 5 0,-4-5 0,4 4 0,-4-4 0,-2-2 0,0-2 0,0-1 0,0-3 0,0 0 0,0 6 0,0 0 0,2-2 0,2-1 0,2-3 0,-2 0 0,-2-2 0,-2 5 0,2-7 0,2 0 0,2 2 0,-2-1 0,-2-1 0,-2-2-66,0 2 1,0-5 0,0 3 0,0-4 0,0 1 0,-2 1 0,-2 2 0,-2 0-251,2 3 0,-4-5 0,2 8 0,2 0 0,2 1 0,2-1 0,0 2-86,0 2 0,0 2 0,0 0 1,0 1-1,0-1 0,0 0 353,0 0 0,0 6 1,0 0-1,-2-2 0,-2-1 1,-2-3-65,2 0 1,2 0-1,2 0 1,0 0-1,0 1 1,0-1 32,0 0 0,2 0 1,2 0-1,2 0 1,-2 1-1,-2-1 0,-2 0 47,0 0 1,0 6 0,0 0 0,0-2 0,0-1 0,0-3 0,0 0-62,0 0 1,6 6 0,0 0-1,0-2 1,0-1 0,2-1-1,0 2 1,2 2 395,-1-2 1,-3-2 0,4-2 0,-2 1 0,-2 1 436,2 4 1,-6 2-1375,4 4 1086,-4 4 1,-2-4 0,-2 10-168,-4 2 0,2 0 0,-8-6 0,-2 2 0,-2 2 0,-1 2-157,-1-2 0,0 4 0,-2 0 1,-4-1-1,-5 3 0,-5-2 0,-4 2 1,-5 0 22,-11 4 1,-1 0 0,-8 0 0,-1-2-1,1 2 1,-5-1 0,1 1 0,2-2-151,5 2 0,11-4 0,3 0 0,3 0 0,5-2 0,6 0 0,9-4 0,3-2 0,10-4 0,4-4 0,4-6 0,0 2 0,-2-2 0,-2-2 0,-8 6 0,2 0 0,-3 2 0,-3 0 0,0 0 0,2 4 0,2-2 0,2-2 0,0 1 0,-5 5 0,-1 0 0,6 0 0,2-2 0,0-2 0,0-2 0,6 0 0,-4 8-292,8 4 1,0-2 0,0 7-1,0 3 1,0 2 0,0 2 365,0 0 1,0-6 0,0 0 0,0 2-1,2 1 1,2 3 0,2 0 0,-2 2-86,-2 4 1,-2-5 0,0 5 0,2-4 0,2-2 0,2 0 0,-2 0 0,-2-1-112,-2 1 0,0 0 0,0 0 0,0 0 0,0 0 0,0-1 0,0 1 0,0 0-115,0 0 0,0 0 1,0 0-1,0-1 1,0 1-1,0 0 1,0 2-188,0 4 0,0-10 0,0 3 0,0-1 0,0 0 0,0 2 70,0 0 1,6 0 0,2-2 0,0-3 0,0-1 42,-4 2 1,-2 2-1,-2 2 1,0 0 0,0 0 268,0-1 1,0 1 0,-2-2-1,-2-2 1,-2-2 0,2 2-203,2 2 1,2-5 0,0 1 0,0 2 0,0 2-176,0 2 1,6 0 0,2 0-1,0-1 1,-1 1 0,-3 0-1,0 0 67,2 0 1,-4 0-1,4-1 1,-4 1-1,-2 0 1,0 0-1,0 0-119,0 0 0,0-1 0,0 1 1,0 0-1,2 0 0,4 0 671,6 0 1,12-1-1,4 1 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289"/>
    </inkml:context>
    <inkml:brush xml:id="br0">
      <inkml:brushProperty name="width" value="0.05292" units="cm"/>
      <inkml:brushProperty name="height" value="0.05292" units="cm"/>
      <inkml:brushProperty name="color" value="#FF0000"/>
    </inkml:brush>
  </inkml:definitions>
  <inkml:trace contextRef="#ctx0" brushRef="#br0">10748 5351 26139,'0'-18'-2760,"0"0"0,2 7 0,2-1 2676,2-2 0,6-2 1,-6-2-809,-2 0 1128,6 8 1,-8 0 0,4 8 0,-2 0-1,0 6 1,4 2 483,1 2-459,3-2 0,8 0 0,2 0 1,2-2-1,-1-2 0,1-2 1,2 0-1,2 0 0,3 0 1,3 0-1,2 0 0,1 0 1,3 0-1,4-2 1189,1-4 0,-3 4-1351,5-4 1,1-2 0,3 0 0,-1 0-1,-3-1 1,3 1 0,3-2 0,5 2-1,1-2 1,-1 0 0,-3-2 0,-4 0-1,1 2 1,-3 0 3319,1 0-3282,-2 6 0,-7-5 0,3 5 1,-1-2-1,3 2 0,-3 2 0,1 2 1,-2 0-1,-1 0 0,3 0 0,1 0 1,3 0-1,-3 0 0,-1 2 0,-2 2-77,-1 2 0,7 6 0,-7-5 0,-1 1 0,-3 0 0,-1-4 0,0 0 0,-1 0-60,1 2 0,-6 0 0,-1-6 0,3 0 0,2 0 0,1 0 0,1 0 0,0 0 0,-1 0 0,1 0 0,0 0 0,1 0 0,1 0 0,2 0 0,-3 0 0,3 0 0,-3 0 0,7-6 0,-2 0 0,-3 2 0,-1 2 0,-2 2 0,-1 0 0,1 0 0,-1 0 0,1 6 0,2 2 0,1 0 0,5 0 0,-1-2 0,1 0 0,-4 0 0,-3-2 0,5 4 0,1 0 0,1 0 0,0-1 0,-5-1 0,-1 0 0,-3 0 0,1-2 0,0 4 0,-1 0 0,1 0 0,2 0 0,1-2 0,5 0 0,-1 0 0,1-2 0,6 0 0,-5 0 0,3 2 0,-1-2 0,3-2 0,-1-2 0,1 0 0,-3 0 0,-5 0 0,5 0 0,1 0 0,-1 0 0,1 0 0,1 0 0,3 0 0,1 0 0,1 6 0,-1 0 0,1-3 0,-1-1 0,1-2 0,-1 2 0,-1 2 0,-5 2 0,3 2 0,-7-4 0,3 2 0,3 0 0,1 0 0,-1 2 0,-1 0 0,2 0 0,3 4 0,4-6 0,3-2 0,-3 0 0,-1 0 0,-3 2 0,1-3 0,-1-1 0,1-2 0,-1 0 0,3 0 0,1 0 0,2 0 0,1 0 0,-1 0 0,1 0 0,1 0 0,-4 0 0,3 0 0,-3 2 0,-1 2 0,-5 2 0,-1-2 0,-3-2 0,1 0 0,7 2 0,3 2 0,1-2 0,1-2 0,-1-2 0,0 0 0,-1 0 0,3 0 0,-3 0 0,-5 0 0,-3-2 0,-1-2 0,3-2 0,1 2 0,1 2 0,-7 2 0,1-2 0,-1-2 0,1-2 0,-1 2 0,1 2 0,-1 4 0,1 4 0,-3-2 0,7 6 0,-3 0 0,5 0 0,-1 2 0,5 0 0,-1 0 0,5 2 0,1 0 0,6-1 0,-1-3 0,-3 0 0,0-2 0,1 0 0,-3-2 0,-1 2 0,-3-6 0,-6 4 0,1-4 0,1-2 0,3 0 0,1 0 0,-1 0 0,-3 0 0,-1 0 0,-1 0 0,0 0 0,-1-2 0,-3-2 0,-3-2 0,0 2 0,-1 2 0,9 0 0,5-2 0,-2-2 0,1 2 0,1 2 0,7 2 0,3-2 0,2-4 0,-5 4 0,-3-4 0,0 4 0,1 2 0,3 0 0,0 0 0,1 0 0,-3 0 0,2 0 0,9 0 0,1 0 0,-2 0 0,-1 0 0,-3 0 0,2 0 0,4 0 0,5 0 0,7 0 0,0 0 0,0 0 0,0 0 0,2 0 0,0 0 0,-2 0 0,10 0 0,-8 0 0,7 0 0,-47 0 0,1 0 0,-1 0 0,1 0 0,49 0 0,-8 0 0,-8 0 0,8 0 0,-2 0 0,4 0 0,2-2 0,-6-2 0,-4-2 0,-4 0 0,3-1 0,-1 5 0,0-6 0,-4 2 0,0-2 0,1 0 0,3-2 0,0 2 0,-2 0 0,-4 0 0,-7 4 0,1-2 0,4 0 0,6 0 0,2 0 0,1 2 0,-3 2 0,-8 2 0,4 0 0,-3 0 0,-3 0 0,-4 0 0,0 0 0,1 0 0,1 0 0,6 2 0,1 2 0,-3 2 0,-4-2 0,-4-2 0,-1 0 0,1 2 0,2 2 0,3 0 0,1-4 0,2 2 0,5 2 0,-1-2 0,0-2 0,-4 0 0,-2 4 0,-1-4 0,-1 4 0,0-2 0,3 0 0,1 2 0,2-2 0,-2 0 0,-1 2 0,3-4 0,0 4 0,-4-5 0,-3 1 0,-5 2 0,4 2 0,5-2 0,3-2 0,-6-2 0,-5 0 0,-1 0 0,0 0 0,-3 0 0,-5 0 0,-7 0 0,-5 0 0,-1 0 0,-3 0 0,7 0 0,3 0 0,3 0 0,-1-2 0,3-2 0,3-2 0,3 0 0,3 5 0,-4-3 0,-1-2 0,1 2 0,3 2 0,3 2 0,2 0 0,-3-6 0,1 0 0,4 2 0,6 2 0,3 2 0,-3 0 0,-8-2 0,-7-4 0,-1 4 0,-2-4 0,-3 4 0,-5 2 0,-5 0 0,-2 0 0,-5 2 0,-1 4 0,-9 2 0,-1 6 0,-2 0 0,-6 3 0,-4 7-302,-5 4 1,1 2-1,6 5 1</inkml:trace>
  <inkml:trace contextRef="#ctx0" brushRef="#br0" timeOffset="1">5793 6261 26221,'0'-10'-9223,"2"-4"9086,4 8 1,-4-2 0,6 4 2981,0-2-2631,-6 0 1,8 6 0,-4 0 0,3 2-1,3 2 1,-2 4 0,0 0 0,0 0 0,4-2-1,2 0 1,2 2 844,-1 2 1,7 0-969,0 2 1,0 1 0,-4-5 0,1 2 0,5 2-1,0 0 1,2-2 0,-1 0 0,5-2 0,2 2-1,1-2 1,1 2 0,0-3 0,-1 1 780,1-4-821,7 6 0,1-8 0,5 4 0,-1-4 0,2-2 0,1 0 0,3 0 0,-1 0 0,0-2 1,1-4-1,1-6 0,3-2 0,1 1 0,-1 1 0,-3-2 3648,-1-2-3553,-1 6 1,-5-6 0,-1 4 0,3-2-1,-1 1 1,-1 3 0,-7 2 0,-3 4 0,-2 2-1,-1 0 1,1-2 0,0-2 0,-1 2 0,1 2-1,1 4-241,5 4 1,-4-4 0,5 6 0,-1-2 0,-1 2 0,1 0 0,0 2 0,-1-3 68,-1 1 0,-9 4 0,-1-4 0,2 0 0,2 2 0,1-2 0,-1 2 0,-2-2 56,-3 0 1,1 4-1,4-4 1,-3-1 0,-1 3-1,0-2 1,-1 2 0,1-2-14,2 0 1,2 4 0,1-6 0,1 0 0,-1 0-1,1 0 1,0 0 0,-1 0-43,1 0 1,0 0 0,-1-4 0,3 1 0,0 3 0,-1-2 0,-3 0-1,0 0-29,-1 2 1,3 0 0,0-6 0,-1 2-1,1 2 1,-1 2 0,1-2 0,0 0-2,-1 2 1,1-4 0,0 4 0,-1-4-1,1-2 1,0 2 0,-1 2 0,3 2-93,4-2 1,-3-2-1,9-2 1,3 2 0,5 2-1,3 2 1,0-2-1,1-2 197,-1-2 1,9 0-1,-5-2 1,2-2-1,-1-2 1,-3 0-1,-5 0 1,-3 0 128,1 2 1,-11 2 0,11 2 0,-3 0-1,-1 0 1,1 0 0,-1 0 0,1 0-99,-1 0 1,-3 0 0,3 0 0,-3 0 0,3 0 0,-1-2 0,1-2-1,-5-2-40,-1 2 1,5 2-1,-1 0 1,1-2 0,1-2-1,-3 2 1,3 2 0,1 0-42,3-4 0,-3 4 0,-1-4 0,-3 4 0,1 0 0,0-2 0,-1-2 0,1 3 0,-3 1 0,7 2 0,-5 0 0,7 0 0,3 0 0,2 0 0,-1 0 0,-1-2 0,3-4 0,-3 4 0,7-4 0,-1 2 0,-2 0 0,3-2 0,-1 2 0,6 2 0,7 2 0,-3-2 0,4-2 0,-2-2 0,1 2 0,3 2 0,0 2 0,2 0 0,1 0 0,-3 0 0,8 0 0,6 0 0,4 0 0,4 0 0,-2 2 0,-2 2 0,0 2 0,-46-3 0,1 0 0,5-3 0,1 0 0,2 0 0,1 0 0,-2 0 0,1 0 0,-1 0 0,1 0 0,-2 0 0,0 0 0,3 0 0,1 0-104,2 0 1,1 0-1,-3 0 1,1 0-1,-1 0 1,0 0 0,-4 0-1,-1 0 1,-2 0-1,-1 0 1,0 0 0,-1 0-1,1 0 1,-1 0-1,0 0 1,-1 0-671,49 0 0,-49 6 1,-1 2 685,44 10 0,0 3 1,-6-3-1</inkml:trace>
  <inkml:trace contextRef="#ctx0" brushRef="#br0" timeOffset="2">3458 7260 26215,'18'0'-312,"6"0"1,-1 0 0,-1 0 114,-2 0 0,-2 0 393,0 0 0,-1 0 0,1 0 0,0 0 0,0 0 1,0 0-1,0 0 0,-1 0 0,1 0 0,0 0 0,0 0 1,0 0-1,-1 0 0,3 0 0,2 2 0,4 2 389,2 2 1,-5 7-581,7-1 0,6-2 0,5 2 0,1 2 0,-1 0 0,3 0 0,2-2 0,1 0 0,-1-1 0,-3-1 0,1 0 0,1 0 0,3 2 0,-3 0 19,-1 0 0,7-6-54,3 6 0,1-2 1,13 1-1,3-3 0,6-2 1,4 0-1,5-2 1,3-2-1,6-4 0,-45 1 1,1-2-1,2 0 0,1-2 1,1 1-1,1-2 1,-1 1-1,1-1 0,-3 0 1,-1 0 808,45-6-743,2 8 0,-14-4 1,4 8-1,-2 0 1,0 2-1,2 2 1,-2 4-1,-3 2 1,-7 4-1,-6 1 1,-3 1-1,-3-2 1,2-2-1,3 2 1,-1 0-56,-4-2 1,10 4-1,-3-7 1,1 3 0,0-2-1,-1-2 1,-1-4 0,2-2 30,4-2 1,11 0 0,7 0 0,0 0 0,0-2 0,0-4 0,0-6 0,2-4 59,-47 8 0,1-1 0,48-9 0,-49 10 0,1 0 0,0 1 0,1 0 0,1 1 0,1 0 0,0-1 0,1 0 0,-1 0 0,-1 0 0,-2 0 0,-1 1-25,49-6 0,-47 9 0,1 2 1,4-3-1,1 0 0,-1 1 0,1 0 1,-1 0-1,0 0 0,-2 0 0,-1 0 1,0 0-1,-1 0 0,0 0 1,-1 0-74,2 1 0,1 0 1,3 1-1,-1 0 1,-3 1-1,-1 0 1,46 0-1,-6-2 1,-4-2-1,0-2 1,0 2-378,1 2 0,-3-4 0,-2 0 0,-4 2 1,-2 2-1,-5 2 0,-5 0 454,-4 0 1,1-8 0,5-1 0</inkml:trace>
  <inkml:trace contextRef="#ctx0" brushRef="#br0" timeOffset="3">24776 10114 30872,'-18'-16'-3576,"2"2"1,3 4 3099,1 2 1,6 0 0,-6 4 0,0-4 0,2-2-1,4-4 130,4-1 1,10-3-205,4 0 462,-4 8 0,0 4 0,-8 12-218,0 6 1,0-2 126,0 2 1,0-6-461,0 6 1,2-8 1119,4 1 1,-2-3 0,8-2 0,1 0 0,3 0-189,2 0 0,2 0 0,2 0 0,3 0 1,3 0-1,4 0 0,2 0 0,1 0 126,1 0 0,0 0 0,-1 0 0,1 0 0,-1 0 0,1 0 0,0 0 0,-1 0-72,1 0 1,-2-2 0,-3-2-1,-3-1 1,0 1 0,0 2-1,1 2 1,-1-2 24,-4-4 0,-4 4 0,-1-4 0,3 4 0,2 2 0,-2 0 0,0-2 1,-1-2-150,3-2 0,6 0 0,-4 6 0,1 0 0,3 0 0,0-2 0,-1-2 0,3-2-223,2 2 0,1 2 0,-1 2 0,-2 0 0,-3 0 0,3 0 0,0 0 0,0 0 0,-3 0 0,-7 0 0,4 2 0,-2 2 0,-1 2 0,1 0 0,0 0 0,0 0 0,-3-2 0,5-2 0,0-2 0,2 0 0,1 0 0,1 0 0,2 0 0,1 0 0,1 0 0,6 0 0,-11 0 0,5 0 0,2-2 0,-1-2 0,-1-2 0,-2 2 0,-3 2 0,-5 2 0,6 0 0,0 0 0,-3 0 0,-3 0 0,-2 0 0,0 2 0,1 4 0,7-4 0,-4 4 0,2-2 0,3 0 0,3 2 0,4-2 0,1-2 0,3-2 0,5 0 0,-3 0 0,-1 0 0,3 0 0,0 0 0,1 0 0,-1 0 0,-5 0 0,-3 0 0,-1 0 0,3 0 0,2 0 0,-5 0 0,-3 0 0,-4 0 0,1 0 0,3 0 0,2 0 0,-1 0 0,1 0 0,2 0 0,1 0 0,3 0 0,-3 0 0,1 0 0,0 0 0,1 0 0,1-2 0,-1-2 0,1-2 0,-2 0 0,-3-2 0,-1 4 0,2-6 0,1 0 0,3 2 0,-1-2 0,3 2 0,3 0 0,5 4 0,1-4 0,1 3 0,1 1 0,3 0 0,1 0 0,1-2 0,-1 2 0,0 2 0,7 2 0,-5 0 0,1 0 0,1 0 0,-2 0 0,1 0 0,-5 0 0,-1 0 0,-3 0 0,1 0 0,-3 0 0,-5 2 0,-9 2 0,-5 2 0,0-2 0,1-2 0,1 4 0,-2-1 0,-5 1 0,1 0 0,-2 0 0,2-2 0,-1 0 0,5 2 0,-6-4 0,-1 4 0,-1-4 0,2-2 0,0 0 0,-1 2 0,-3 2 0,-2 2 0,-2 0 0,0-6-2809,0 0 2871,-9 0 0,-1 0 0,-8 0 0</inkml:trace>
  <inkml:trace contextRef="#ctx0" brushRef="#br0" timeOffset="4">14563 11041 29755,'0'-18'-4916,"0"0"1,0 7 646,0-1 1,6 6 4548,0-6 1,-1 6-314,-5-6 1,4 8 123,-4-2 1,2 6 155,-13 6 1,-1-4-1,-6 6 1,0-2-1,0 0 1,0-2 0,1 0-1,-1 0 1,0 2-1,-2-2 1,-2-2 1285,-1-2 0,-3 6-1475,2 0 0,4 1 1,-6-3-1,3 2 1,-1 0-1,2 0 1,2 0-1,3 0 1,-1 0-1,0 0 4506,0-2-261,8-2-1933,2-2-1514,8 0 1,2 0 521,4 0-1378,-4 0 0,8 0 0,-4 0 0,4 0 0,8 0 0,0 0 0,-1 0 0,1 0 0,0-2 0,0-2 0,0-2 0,-1 2 0,-5 2 0,0 2 0,2 0 0,2 0 0,2 0 0,-6 0 0,0 0 0,1 0 0,3 0 0,2 0 0,-6 0 0,0 0 0,2 0 0,2 0 0,-5 0 0,1 0 0,2 0 0,-6 0 0,2 0 0,-4 0 0,-2 0 0,8 0 0,2 0 0,1-2 0,3-2 0,0-2 0,0 0 0,0 6 0,0-2 0,-1-4 0,1 4 0,0-4 0,0 4 0,0 2 0,0 0 0,-1 0 0,1 0 0,0 0 0,0 0 0,0 0 0,0 0 0,-1 0 0,1 0 0,0 0 0,0 0 0,0 0 0,-1 0 0,1 6 0,0 0 0,-2 0 0,-4 2 0,2-4 0,-8 8 0,0-8 0,-6 4 0,8-8 0,3 0 0,5 0 0,2 0 0,0 0 0,-6 0 0,0 0 0,2 0 0,1 0 0,3 0 0,-6 0 0,0 0 0,2 0 0,2 0 0,1 0 0,1 0 0,0 0 0,0 0 0,0 0 0,2 0 0,1 0 0,3 0 0,-2 0 0,0 0 0,1 0 0,5 0 0,2 0 0,0 0 0,1 0 0,3 0 0,2 0 0,-1-6 0,1 0 0,0 2 0,-1 2 0,-1 2 0,-2-2 0,-3-2 0,3-2 0,0 0 0,-3 6 0,-3 0 0,-2 0 0,0 0 0,-1 0 0,1 0 0,0 0 0,0 0 0,-6 0 0,-1-2 0,3-2 0,2-2 0,2 2 0,-3 2 0,-1 2 0,-2 0 0,2-2 0,2-1 0,1-3 0,1 2 0,0 2 0,0 2 0,-2 0 0,3 0 0,1 0 0,0 0 0,0 0 0,-5 0 0,1 0 0,0 0 0,2 0 0,-1 0 0,-5 0 0,0 0 0,0 2 0,0 2 0,0 2 0,-7-1 0,1-5 0,2 0 0,0 2 0,-2 4 0,4-4 0,-4 4 0,4-4 0,-5-2 0,1 0-159,2 0 0,0 2 0,-2 4 0,-6 6-466,-4 4 1,-2 10 0,0 2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8-13T19:56:35.294"/>
    </inkml:context>
    <inkml:brush xml:id="br0">
      <inkml:brushProperty name="width" value="0.05292" units="cm"/>
      <inkml:brushProperty name="height" value="0.05292" units="cm"/>
      <inkml:brushProperty name="color" value="#FF0000"/>
    </inkml:brush>
  </inkml:definitions>
  <inkml:trace contextRef="#ctx0" brushRef="#br0">5347 5529 29558,'8'-9'-4011,"4"3"1,-4 2 3410,-2-2 1,-2 4-369,2-4 0,-12-4 1,4 0-1</inkml:trace>
  <inkml:trace contextRef="#ctx0" brushRef="#br0" timeOffset="1">5615 5726 29004,'-12'-6'-3091,"0"0"0,6-6 1301,-6 6 0,2-2 2216,-2 2 1,-3 4-1,3-4 1,-4 6 0,0 6-1,4 6 1015,6 4-1481,4 2 0,2-6 0,2-2 331,4-3 0,-2-1 0,8-6 0,2 0 104,2 0 1,1 0 0,1 0 0,0 0 0,0 0 0,0 0-321,0 0 0,-1 0 1,1 0-1,0 0 0,0 0 1,0 0-1,1 0 0,3 0 130,2 0 1,6 0 0,-6 0 0,-1 0 0,1 0 0,2 0 0,0 0-1,1 0 79,1 0 1,2 0 0,5-2 0,1-2 0,0-2 0,1 3 0,3 1 0,1 2-169,-1 0 1,-2 0-1,-3-2 1,1-2-1,0-2 1,-1 2-1,1 2 1,-2 2-37,-5 0 1,5 0 0,-4 0 0,1 0 0,1 0 0,-2 0 0,1 0 0,3 0-81,2 0 0,-1 0 0,3 0 0,2 0 0,3-2 0,3-2 0,3-4 0,3 0 0,1 0 0,3-6 0,1 4 0,3 0 0,-3 2 0,-3 2 0,-5-2 0,-1 1 0,1-1 0,-3 0 0,1 4 0,3-2 0,1 0 0,3 0 0,-1 0 0,3 0 0,3-2 0,-6 0 0,3-4 0,-7 4 0,-1 2 0,-1 0 0,-1 0 0,-4 1 0,-9-1 0,3 0 0,-8 6 0,1 0 0,1 0 0,2 0 0,1 0 0,3 0 0,0 0 0,1 6 0,3 0 0,2-1 0,-3 1 0,-1 0 0,-3-2 0,3-2 0,4-2 0,-3 6 0,7 0 0,-3-2 0,-1-2 0,0-2 0,1 0 0,1 0 0,-1 0 0,5 0 0,-5 0 0,3 0 0,1 0 0,-1 0 0,-2-2 0,-3-2 0,1-2 0,1 0 0,-3 6 0,2-2 0,-3-2 0,-1-2 0,-3 2 0,1 2 0,0 2 0,1 0 0,5 0 0,6 0 0,3 0 0,4-1 0,3-3 0,3-2 0,3 2 0,-5 2 0,4 2 0,1-2 0,-3-2 0,1-2 0,-3 0 0,2 0 0,5 0 0,3-6 0,2 6 0,1 0 0,-3 0 0,-2-2 0,-1 0 0,1 0 0,2 4 0,-5 0 0,-5 1 0,-3-3 0,-1 2 0,4 0 0,5 0 0,-1-2 0,-3 2 0,-5 2 0,-3 2 0,-3 0 0,-1 0 0,-1 0 0,-1 0 0,-3 0 0,1 0 0,-5 0 0,7 2 0,0 2 0,-3 2 0,3-2 0,-1 0 0,5 0 0,1 2 0,3-1 0,-1-5 0,-1 2 0,-3 2 0,-3 2 0,-3-2 0,-3-2 0,-2-2 0,-3 0 0,1 0 0,2 0 0,1 0 0,3 0 0,-3 0 0,-1 0 0,-2 0 0,1 0 0,3 0 0,1 0 0,-3 0 0,-4 0 0,-5 0 0,3 0 0,2 0 0,1 0 0,-1 0 0,-2 0 0,-4 0 0,-1 0 0,1 0 0,4 0 0,1 0 0,-3 0 0,0 0 0,1 0 0,3 0 0,2 0 0,-1 0 0,1 0 0,0 0 0,1 0 0,3 0 0,2 0 0,-3 0 0,-1 0 0,-1 0 0,3 0 0,2 0 0,1 0 0,-3 0 0,1 0 0,1 0 0,2 0 0,1 0 0,3 0 0,-1 0 0,-5 0 0,5 0 0,5 0 0,1 0 0,3 0 0,-5 0 0,1 0 0,-1 0 0,3 0 0,-1 0 0,1 0 0,-3 0 0,-1 0 0,-3 2 0,5 2 0,5 2 0,-1 2 0,3-4 0,-2 2 0,1-2 0,5-2 0,3 0 0,3 2 0,-2 2 0,-5 0 0,5-6 0,6 2 0,6 2 0,5 2 0,-3-2 0,0-2 0,0-2 0,-6 0 0,3 0 0,-7 0 0,-4 0 0,-3 0 0,-1 0 0,0-2 0,5-4 0,-9 4 0,-3-4 0,-7 4 0,-1 2 0,-1 0 0,-1 0 0,-3 0 0,-3 0 0,0 0 0,-1 0 0,7 0 0,3 2 0,7 2 0,1 4 0,3 0 0,-1 0 0,8-3 0,-3-5 0,1 0 0,-2 0 0,-1 0 0,-5 0 0,1 0 0,1 0 0,-3-1 0,3-3 0,-4-4 0,-1 0 0,-1-2 0,1 2 0,-3 0 0,-3 4 0,1-4 0,-7 2 0,0 0 0,-1 0 0,1 0 0,-3 0 0,-1 0 0,-2 0 0,9-2 0,7 5 0,5-3 0,3 2 0,1 2 0,6 2 0,9 0-103,7 0 1,-4 0 0,-2 0 0,-2 0 0,1 0 0,5 0-1,2 0 1,2 2-280,-6 4 0,1-4 0,-7 5 0,-6-1 0,-3 2 0,-7 2 0,-3 4 386,-7 2 1,5 2 0,-7 0 0</inkml:trace>
  <inkml:trace contextRef="#ctx0" brushRef="#br0" timeOffset="2">20694 8633 28600,'0'-18'-9831,"-2"2"4238,-4 5 5604,4-5 1,-6 12-1,7-6 1,-5 2-1,-6 4 1,-4 2-1,-2 4 1,0 2 1226,0 2 1,6 0-567,1-6 0,5 0 0,-6 0 0,0 2 895,2 4-1533,2-4 1,0 14 0,-2-5 0,-2 3 0,2 0-1,1-4 1,1 0 0,-2 0 0,0 4-570,-4 2 0,4 0 1036,-2-5 1,6 5 0,-4-4-1,2 4 1577,4 2-2008,2-8 1,4-2 0,4-8 0,4-2 0,2-2 74,0-2 1,0 0 0,6 6 0,-2-2 0,-3-2 0,-1-2 0,2 2-38,2 2 0,2 2 1,0-2-1,0-2 1,1-2-1,3 2 1,2 2-1,0 2-42,1 0 1,-5-2-1,6-2 1,-2-2 0,1 2-1,1 2 1,2 2 0,-2 0 287,-1 0 1,5 0 0,-6 0 0,0-2-1,-1-2 1,1-2 0,-2 2 0,-2 1 1558,-2-3 1,-1 2-1914,1-8 0,-6 8 0,0-2 0,2 4 0,2 8 0,2 0 0,-1-2 0,1 0 0,0 0 0,2 2 0,2-2 0,1-3 0,7-1 0,-4 0 0,2 0 0,3 0 0,3 0 0,0 0 0,-3 0 0,-1 0 0,6 0 0,5 0 0,-1 0 0,-3 0 0,-1 0 0,0 0 0,-1 0 0,1 0 0,0 0 0,-1 0 0,1 0 0,0 0 0,-3 0 0,-1 0 0,-4 0 0,-2 0 0,3 0 0,-3 0 0,2 0 0,3 2 0,1 2 0,0 2 0,-3-2 0,3-2 0,8 0 0,1 2 0,1 2 0,0-2 0,1-2 0,3-2 0,1 0 0,-1 0 0,3 0 0,-5 0 0,1 0 0,3 0 0,-1 0 0,-1 0 0,-2 0 0,-5 0 0,-1 0 0,-1 0 0,3 0 0,2 0 0,-3 0 0,-1 0 0,-2 0 0,-1 0 0,7 0 0,-1 0 0,-1 0 0,-2 0 0,-3 0 0,1 0 0,0 0 0,-1 0 0,-5 0 0,0-2 0,-1-2 0,1-2 0,0 2 0,-1 2 0,1 2 0,0 0 0,-6 0 0,5 0 0,1 0 0,0 0 0,-1 0 0,3 0 0,0 0 0,-2 0 0,9 0 0,-3 0 0,1 0 0,1 0 0,-2 0 0,-1 0 0,1 0 0,0 0 0,-1 0 0,1 0 0,0 0 0,-1 0 0,1 0 0,-2 0 0,-3 0 0,-1 0 0,0 0 0,5 0 0,1 0 0,0 0 0,-1 0 0,1 0 0,0 0 0,-1 0 0,1 0 0,0 0 0,-1 0 0,1 0 0,-1 0 0,1 0 0,0 0 0,-1 0 0,1 0 0,-2 0 0,-3 0 0,-1 0 0,0 0 0,0 0 0,-3 0 0,-1 0 0,4 0 0,-5 0 0,3 0 0,2 0 0,0 0 0,-1 0 0,3 0 0,2 0 0,7 0 0,1-2 0,-3-2 0,1-2 0,0 2 0,3 2 0,1 2 0,-1 0 0,5-5 0,-6-1 0,-3 2 0,1 2 0,-1 2 0,3 0 0,-2 0 0,-3 0 0,-1 0 0,1 0 0,3 0 0,2 0 0,-1 0 0,1 0 0,1 0 0,3 0 0,1 0 0,5 0 0,-2 0 0,-5-2 0,1-2 0,-3-2 0,3 2 0,-1 2 0,-3 2 0,3 0 0,1 0 0,0-2 0,3-2 0,3-2 0,-1 2 0,-3 2 0,3 2 0,-3 0 0,5-2 0,3-2 0,-1-2 0,-6 2 0,-1 2 0,-2 2 0,-5-6 0,7 0 0,-1 0 0,1 0 0,-3 0 0,1 2 0,-1 2 0,5 2 0,-1-2 0,1-1 0,-3-3 0,1 2 0,0 2 0,-1 2 0,1 0 0,-3 0 0,5 0 0,-9 0 0,1 0 0,-1 0 0,3 0 0,0 0 0,-1 0 0,-3 0 0,-1 0 0,-1 0 0,0-2 0,-5-2 0,1-2 0,0 2 0,1 2 0,1 2 0,-6 0 0,-3 0 0,1 0 0,-2 0 0,2 0 0,-1 0 0,3 0 0,-2 0 0,5 0 0,-5 0 0,4 0 0,1 0 0,5 0 0,0 0 0,-1 0 0,-1 0 0,6 0 0,-1 0 0,-1 0 0,-3 0 0,-3 0 0,-2 0 0,-4 0-839,-3 0 0,-1 6 0,-6 2 1,0 2-1,0 3 669,-1 3 1,17 10-1,4 2 1</inkml:trace>
  <inkml:trace contextRef="#ctx0" brushRef="#br0" timeOffset="3">9358 10149 28096,'18'0'-3069,"-6"0"2253,-1 0 1101,-7 0 0,6 0 0,-8 0 20,-2 0-131,-4 0 1,-8 0-1,1 0 1,-1-2-1,0-2 528,0-2-871,8 0 0,-6 6 0,4 0 309,-6 0 1,2 0 1045,-2 0-916,9 0 1,-3 0 0,12 2-238,5 4 0,-1-4 0,2 4 0,0-2 0,0 0 0,0 2 46,2-2 0,2 0 0,1 0 0,1 2 0,0-2 0,2-2 0,2-2 27,1 0 0,1 0 1,-6 0-1,2 0 1,2 0-1,1 0 1,-1 0-1,-2 0-14,-2 0 1,0 0 0,-1 0 0,1 0 0,2 0 0,2 0 0,2 0 92,-3 0 0,-1 0 0,0 0 0,2 0 0,2 0 0,-3 0 0,-1 0-123,-2 0 1,0-6 0,0 0 0,-1 2 0,1 2 0,0 2 0,0-2 0,2-2-63,3-2 0,-3 0 0,4 4 0,-4-2 0,-2-2 0,-1 2 0,1 2 0,0 2 0,0 0 0,0 0 0,0 0 0,-1 0 0,1 0 0,0 0 0,0 0 0,0 2 0,0 4 0,-1-4 0,1 6 0,0-2 0,0 0 0,0-2 0,-1 0 0,1 2 0,0-4 0,0 4 0,0-4 0,0-2 0,-1 0 0,3 0 0,2 0 0,2 0 0,0 0 0,-5 0 0,3 0 0,2 0 0,0 0 0,-1 0 0,3 0 0,2 0 0,0 0 0,3 0 0,-3 0 0,0 0 0,0 0 0,1 0 0,1 0-115,0 0 1,-7 0 0,5 0 0,0 0 0,0 2 0,1 2 0,-1 4 0,-2 0-133,0 0 1,-5 4 0,7-4 0,-2-1 0,-4 1 0,-3-2 0,1 0 0,2 0 190,2-2 0,-1 0 1,-5 0-1,2 2 0,2-2 1,2-2-1,-1-2 1,1 0 159,0 0 0,6 0 0,-7 0 1,1 0-1,2 0 0,2 0 0,1 0 1,1 0-26,2 0 0,-1 0 0,1 0 0,-2 0 0,2 0 0,1 0 0,3 0 0,-2 0-31,-5 0 1,5 0-1,-6 0 1,1 0 0,-1 0-1,0 0 1,0 0 0,1-2-13,-1-4 1,0 4 0,-7-4 0,3 4-1,0 2 1,0 0 0,0 0 0,-3 0-26,-1 0 0,4 0 0,2 0 1,-1 0-1,3 0 0,0 0 1,2 0-1,-1 0 49,1 0 1,0 0-1,5 0 1,1 0-1,0 0 1,-1 0 0,1 0-1,0 0 15,-1 0 1,1-6-1,-2 0 1,-3 2-1,-1 0 1,2 0-1,-1-2 1,1 2-106,-2 2 0,-8 2 1,3 0-1,-1 0 0,0 0 1,0 2-1,-1 2 0,3 4-177,2 2 1,-4 0 0,3 4 0,-1-4 0,-4 0 0,0-2 0,-1 0 0,3-4 289,-2-2 0,0 4 1,0 0-1,1-2 0,1-2 1,0-2-1,2 0 0,-1-2-3,1-4 1,6 4 0,-3-6 0,5 0 0,2-2 0,1 0 0,3 2-1,4 0-102,1-4 1,1 2 0,3 0 0,-1 0 0,-1 3 0,1-1 0,-1 2-1,1 0 22,-3 0 1,1-6-1,-6 6 1,1 2-1,1 0 1,-1 0-1,1-2 1,0 2 10,1 2 0,-5 2 0,3 0 0,-3 0 0,-4 0 0,-3 0 0,-1 0 0,2 0-27,1 0 0,1 0 1,-2 0-1,-5 0 1,1 0-1,0 0 1,4 0-1,1 0 75,3 0 1,0 0 0,1 0-1,3 0 1,3-2 0,1-2 0,-1-2-1,-3 0-22,-2-2 1,-1 6-1,3-6 1,2 3 0,-3-1-1,-1 2 1,-3 0 0,1 0-38,0-2 0,-3-2 0,-1 4 0,-4-2 0,0 2 0,-3 2 0,3 0 0,0-2 0,3-2 0,-5 0 0,-2 6 0,-4 0 0,-2 0 0,-1 0 0,1 0 0,0 0 0,0 0 0,0 2 0,0 2 0,-1 2 0,1-2 0,0 0 0,0 0 0,0 2 0,-1 0 0,1-6 0,0 0 0,2 0 0,2 0 0,1 0 0,-1 0 0,-2 0 0,-2 0 0,0 0 0,0 0 0,-1 0 0,1 0 0,0 0 0,0 0-1,0 0 0,-6 0 0,-1 0 0,3 0 0,0 2 0,0 2-150,-2 2 1,0 6 0,6-6 0,-1-3 0,-1 1 0,0 0 0,0 2 177,4-2 0,2 0 0,-3 0 0,5 2 0,6-2 0,4 0 0,1 0 1,1 2 52,-1-2 0,9-2 0,4-2 1,3 0-1,3 0 0,-1 0 1,0 0-1,1 0-56,-1 0 1,3 0 0,1 0 0,3 0-1,-3 0 1,1 0 0,1 0 0,4 0-25,1 0 0,-3 0 0,-7 0 0,-1 0 0,1 0 0,-1 0 0,1 0 0,-3 0 0,-3 0 0,3 0 0,-1 0 0,5 0 0,4 0 0,-1 0 0,-3 0 0,1 0 0,3 0 0,3 0 0,3 0 0,-8 0 0,-5 0 0,-3-2 0,5-2 0,3-2 0,1 2 0,-3 0 0,-1 0 0,-1-2 0,1 2 0,-1 2 0,-1 0 0,-5-2 0,-5-2 0,-5 0 0,1 6 0,2 0 0,1 0 0,-1 0 0,-1 2 0,1 2 0,2 2 0,7 2 0,-1-4 0,3 4 0,3 0 0,-1 2 0,3-2 0,1 2 0,2 0 0,-5-6 0,-9 4 0,-1-2 0,-2 2 0,-1-1 0,1 1 0,-1-2 0,3 2 0,-8-6 0,3 6 0,-3-2 0,-1 0 0,-1-2 0,-2-2 0,0-2 0,1 0 0,-3 0 0,-2 0 0,-1 0 0,-1 0 0,0 0 0,-2 0 0,-1 0 0,1 0 0,0 0 0,-6 0 0,2-2 0,1-2 0,3-2 0,-2 0 0,-2 0-51,-3 0 1,3 0 0,2 4 0,2-2-1,-2-2 1,-3 0 0,1 1 0,2-1-44,2 2 1,2 2-1,-5 2 1,3 0-1,-2 0 1,0 0 0,-1 0-1,3 0 29,-2 0 1,4 0 0,-2 0-1,-3 0 1,1 0 0,0 2 0,2 2-1,-1 2 58,3-2 1,-4 3 0,6-1 0,-1-2 0,-1-2 0,2 0 0,0 2 0,1 2 62,-1-2 0,6-2 1,-5-2-1,5 0 1,2 0-1,-1 0 1,3 0-1,2 0-26,1 0 0,1 0 0,-5 0 0,3 0 0,4 0 0,-1 0 1,3 0-1,-3 0-46,1 0 0,-3 0 1,-3 0-1,2-2 1,1-2-1,1-2 1,-1 2-1,3 2 47,2 2 1,-7-6-1,5 0 1,-3 2-1,3 2 1,0 2-1,1 0 1,-1-1 40,-1-5 1,-1 4 0,-5-4-1,3 4 1,2 2 0,-3 0-1,-1 0 1,-4 0-61,-5 0 0,5 0 0,-4 0 0,3 0 1,3 0-1,-2 0 0,-3 0 0,-3 2-99,-2 4 1,5-4 0,-3 5 0,2-1 0,-2 0 0,-1-2 0,-1-2 0,2 0 36,0 4 0,-7-4 1,5 4-1,-2-4 0,2-2 1,-1 0-1,1 0 0,-2 0 13,2 0 0,-5 0 0,9 0 0,0 0 0,-1 0 0,1 0 0,0 0 1,0 0 54,-1 0 1,1 0-1,6 0 1,-1 0-1,-1 0 1,-2 0-1,-3 0 1,3 0 7,2 0 0,-5 6 0,-1 0 0,-2-2 0,-4-2 0,0 0 0,-1 2 0,3 2-44,-2-2 1,-2 0-1,-1 0 1,3 2 0,2-2-1,0-2 1,0-2-1,1 0 35,3 0 1,2 2-1,5 2 1,1 2-1,0-2 1,1-2-1,3-1 1,3 3 33,3 2 0,0 0 0,3-4 1,-3 2-1,-1 2 0,-1 0 0,-1 0 1,-3 0 21,-2-2 1,-3 0 0,1 0 0,0 2 0,-3 0-1,-1 0 1,-2 0 0,1-2-89,3-2 1,2 4 0,-1 0 0,1-2 0,0-2 0,-1-2 0,1 0 0,-1 0-30,1 0 0,0 0 0,-1-2 0,1-2 0,0-2 0,-1 0 0,-1 0 0,-2-2 15,-3-2 0,1 6 0,6-2 1,1 2-1,3 0 0,4-2 1,-1 2-1,3 2 63,-1 2 1,3 0 0,5 0 0,1 0 0,-1 0 0,1 0 0,-1 0 0,1 0 35,-1 0 0,1 0 0,-1 0 0,-1 0 0,-1 2 0,1 2 0,3 2 0,0-2-73,1-2 0,-1 0 0,5 2 0,5 2 0,2-2 0,-1 0 0,-5 0 0,-1 2-20,-1-2 0,8-2 0,-1 0 0,1 2 0,-2 2 0,-5-2 0,-5-2 0,-1-2-464,-1 0 0,-3 0 0,-7 0 0,-9 0 0,-6 0-1341,-6 0 1,-13 0 1830,-9 0 0,-7 0 0,-11 0 0</inkml:trace>
  <inkml:trace contextRef="#ctx0" brushRef="#br0" timeOffset="4">9750 13289 27055,'-18'0'-896,"0"-2"0,1-2 464,-1-2 1,0 0 0,0 6 0,0 0 0,0 0 0,1 0 0,1 2 1030,4 4 0,4-6-1080,8 0 1,0-2-1,0-10 1,-2 0-410,-4 2 0,2 2-634,-8 8 2032,8 0 1,-2 0 0,12 0 0,4 2-274,0 4 1,6-4-1,-4 4 1,4-4-5,1-2 1,-5 0-1,0 0 1,2 0 59,2 0 0,-4-2 0,0-2 0,2-2 0,-1 0 0,1 0-227,-2 0 1,0-2 0,6 4 0,0-4 0,0 0 395,-1 1 0,1-5 0,0 4 0,0 0 0,0 0 153,-1 4 0,-5-4 0,0 2 0,2 2-50,2 2 0,-4 0 0,0-2 0,2-2 0,1 2-438,3 2 0,0 2 0,-2-2 0,-2-2 0,-2-2 0,2 2 1,1 2-1,3 2-124,0 0 0,0-6 0,0 1 0,1 1 0,3 2 0,2 0 0,-2-2 1,-2-2-2,-3 2 0,3 2 0,2 0 0,2-2 0,-2-2 0,-3 2 0,-1 2 0,0 2 0,0-6 0,0 0 0,-1 2 0,1 2 0,0 2 0,-6 0 0,-2 2 0,0 2 0,0 2 0,0 2 0,3-4 0,-3 4 0,0 0-110,0 0 0,-4-2 0,6-6 20,2 0 1,-4 0 0,2 0-383,2 0 0,1 0 288,3 0 0,-2 2 1,-2 2-225,-2 1 0,-6 1 0,6-4-133,1 4 1,-3-4 301,2 4 0,0 2 1,6-2 545,0-2 0,-6-2 0,0 0 1,1 2-75,3 2 1,2 0-1,0-6 1,0 0 0,0 0-342,-1 0 1,-5 0-1,0 0 1,2 0 0,2 2-1,2 2 100,0 2 1,-7 0-1,1-6 1,2 0 0,2 0-1,2 0-18,0 0 0,-8 2 0,-3 2 0,1 2 0,4-2 78,4-2 0,-4-2 0,0 0 1,0 2-182,-2 4 0,6-4 0,-7 5 0,3-1 0,0 0 187,2-2 0,-4 0 0,2 0 0,2 2-49,2-2 1,-7 0 0,-1 0-1,0 2-15,4-2 1,-2-2 0,0 0 0,0 2-126,0 2 0,-4 0 0,6-6 0,1 0 256,3 0 1,2 0 0,0 0 0,0 0 0,0 0 0,-1 0-68,1 0 1,0 0-1,0 0 1,0 0-1,0 0 1,-1 0-1,1 2 1,0 2-70,0 2 0,6 0 0,-1-6 1,-1 0-1,0 0 0,0 0 0,2 2 1,-1 2 140,3 2 0,0-1 1,5-5-1,-3 0 0,0 0 1,-2 0-1,1 0 0,1 0 3,4 0 1,-6 0 0,-1 0 0,-1 0 0,0 0 0,0-2 0,-1-1 0,1-3-32,-2 2 1,0 2 0,-1 2 0,5 0-1,0-2 1,0-2 0,-3-2 0,1 2-81,0 2 0,6 2 0,-5 0 0,1 0 0,2 0 0,0 0 0,3 0 0,1 0-22,-2 0 0,1 0 0,-5 0 0,0 0 0,2 0 0,-3 0 0,1 0 0,-2 0 0,2 0 0,-7 0 0,7 2 0,-2 2 0,0 2 0,-2-2 0,-1-2 0,1-2 0,2 0 0,2 0 0,-5 0 0,3 0 0,0 0 0,0 0 0,1 0 0,1 0 0,0 0 0,0 0 0,-5 0 0,3 0 0,0 2 0,2 2 0,1 2 0,3-1-12,0 3 0,-6-4 0,5 6 0,1 0 0,0-2 0,-2 2 1,-1-2-1,-1 0-41,0-4 0,3 4 0,-3-2 1,0 0-1,0 0 0,-3 0 1,1-1-1,0 1-16,-2 0 1,4 2-1,-1-4 1,1 2-1,2-2 1,-1-2-1,5-2 1,2 0 123,1 0 0,1 0 0,2 0 0,3 0 0,5 0 0,1 0 0,1 0 0,1 0 23,3 0 0,1-2 0,1-4 0,-3-4 0,-1-2 0,-3 3 0,3-1 1,1 2-79,3 0 0,-7 0 0,-1 4 0,-2-2 0,-3 0 0,1 0 0,-3 0 0,-3 2 0,-4 2 0,-9 2 0,5 0 0,0 0 0,-2 0 0,-1 0 0,-3 0 0,0 0 0,2 0 0,2 6 0,5 0 0,-3 0 0,0 0 0,-1 0 0,5-2 0,2-2 0,1-2 0,1 6 0,0 0 0,-1-2 0,3-2 0,2-2 0,3 0 0,1 0 0,-1 0 0,1-2 0,-3-2 0,5-2 0,2 0 0,-3 0 0,1 0 0,-1 2 0,5 2 0,-1-4 0,1 0 0,-5 2 0,1 2 0,-1 0 0,3-2 0,-3-2 0,-3 2 0,2 2 0,-3 2 0,-1 0 0,-3 0 0,-1 0 0,2 0 0,1 0 0,3 0 0,2 0 0,-3 2 0,5 2 0,1 2 0,-1-2 0,-1-2 0,-1-2 0,-1 0 0,7 0 0,-5 0 0,3 2 0,-2 2 0,-3 2 0,-1 0 0,1 0 0,5 0 0,-3 0 0,3-4 0,1 2 0,3 4 0,1 0 0,-1 2 0,-3-3 0,-1 1 0,-3 4 0,5-6 0,-4 0 0,-3 2 0,-1 2 0,-1 2 0,1-2 0,-2-2 0,3 6 0,1-4 0,-1-1 0,3-1 0,-1-2 0,5 2 0,1 0 0,3 0 0,-7 0 0,1-4 0,-1 2 0,1-2 0,-1-2 0,1-2 0,0 0 0,-1 0 0,1 0 0,7 0 0,2 0 0,3 0 0,-1 0 0,1 0 0,1 0 0,3 0 0,-1-2 0,2-2 0,-3-2 0,-3 2 0,2 2 0,3 2 0,3-2 0,2-4 0,3 4 0,-1-4 0,0 4 0,3 2 0,-1 0 0,0 0 0,-3 0 0,-1 0 0,-6 0 0,5 0 0,1 0 0,2 0 0,-3 0 0,-3-2 0,-4-2 0,1-2 0,1 0 0,-8 4 0,-3-2 0,1-2 0,3 1 0,5-3 0,3-2 0,3 0 0,0 0 0,1 4 0,-3-4 0,2-2 0,3 2 0,-1 0 0,-2 2 0,-1 0 0,-7-3 0,8 3 0,5 0 0,3-2 0,-2 2 0,-3-2 0,-7 2 0,-2 0 0,3 0 0,-9 4 0,-5-2 0,-3 0 0,-1 0 0,3 0 0,3 2 0,1 2 0,1 2 0,-1 0 0,3 0 0,3 0 0,4 0 0,3 0 0,-1 0 0,3 0 0,-3 0 0,6 0 0,6 0 0,5 0 0,1 0 0,4 0 0,4 0 0,4 0 0,6 0 0,-6 0 0,-2 0 0,0 0 0,0 0 0,6 0 0,1 0 0,-3 0 0,0 0 0,-18 0 0,2 0 0,4 0 0,0 2 0,-1 4 0,-7 4-2025,-4 0 1,-4 6 1980,-3-4 0,3 12 1,-6 3-1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C37060-7CF5-499E-97A1-38F22E7FB561}" type="slidenum">
              <a:rPr lang="en-US" smtClean="0"/>
              <a:t>‹#›</a:t>
            </a:fld>
            <a:endParaRPr lang="en-US"/>
          </a:p>
        </p:txBody>
      </p:sp>
    </p:spTree>
    <p:extLst>
      <p:ext uri="{BB962C8B-B14F-4D97-AF65-F5344CB8AC3E}">
        <p14:creationId xmlns:p14="http://schemas.microsoft.com/office/powerpoint/2010/main" val="757354021"/>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E498E-B157-637A-7B68-1AB0069711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8CF902-2221-9F2F-8506-9DAC863E47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6D114C-4F59-D5EB-26F4-4F1F784BADC3}"/>
              </a:ext>
            </a:extLst>
          </p:cNvPr>
          <p:cNvSpPr>
            <a:spLocks noGrp="1"/>
          </p:cNvSpPr>
          <p:nvPr>
            <p:ph type="body" idx="1"/>
          </p:nvPr>
        </p:nvSpPr>
        <p:spPr/>
        <p:txBody>
          <a:bodyPr/>
          <a:lstStyle/>
          <a:p>
            <a:endParaRPr lang="en-US"/>
          </a:p>
        </p:txBody>
      </p:sp>
      <p:sp>
        <p:nvSpPr>
          <p:cNvPr id="4" name="Date Placeholder 3">
            <a:extLst>
              <a:ext uri="{FF2B5EF4-FFF2-40B4-BE49-F238E27FC236}">
                <a16:creationId xmlns:a16="http://schemas.microsoft.com/office/drawing/2014/main" id="{C88E5BEA-FE7B-82D5-F224-427D1BAA2F92}"/>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7752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5CBAC80E-9A29-44F2-8D8A-E867E8138783}"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398653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5CBAC80E-9A29-44F2-8D8A-E867E8138783}" type="datetimeFigureOut">
              <a:rPr lang="en-US" smtClean="0"/>
              <a:t>8/13/2025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59548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13488343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13B4C4AC-C19C-4330-8E76-EB7FFDAD716B}"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11418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hasCustomPrompt="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0"/>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3B4C4AC-C19C-4330-8E76-EB7FFDAD716B}"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85215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F0C69659-8A45-40A4-8764-3DC8A412FC7B}" type="datetimeFigureOut">
              <a:rPr lang="en-US" smtClean="0"/>
              <a:t>8/13/2025</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2FD03A8F-C225-4661-BCEC-0421C3F97CF0}" type="slidenum">
              <a:rPr lang="en-US" smtClean="0"/>
              <a:t>‹#›</a:t>
            </a:fld>
            <a:endParaRPr lang="en-US"/>
          </a:p>
        </p:txBody>
      </p:sp>
      <p:sp>
        <p:nvSpPr>
          <p:cNvPr id="7" name="Oval 6">
            <a:extLst>
              <a:ext uri="{FF2B5EF4-FFF2-40B4-BE49-F238E27FC236}">
                <a16:creationId xmlns:a16="http://schemas.microsoft.com/office/drawing/2014/main" id="{886714E5-EBF9-4569-A5F7-79EC8ADBC566}"/>
              </a:ext>
            </a:extLst>
          </p:cNvPr>
          <p:cNvSpPr/>
          <p:nvPr/>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3773161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13B4C4AC-C19C-4330-8E76-EB7FFDAD716B}"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8E4162-65BC-42E2-B843-2ED24FCCB38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hasCustomPrompt="1"/>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hasCustomPrompt="1"/>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66138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3B4C4AC-C19C-4330-8E76-EB7FFDAD716B}"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17005562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hasCustomPrompt="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hasCustomPrompt="1"/>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3B4C4AC-C19C-4330-8E76-EB7FFDAD716B}"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37761893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3B4C4AC-C19C-4330-8E76-EB7FFDAD716B}"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27474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3B4C4AC-C19C-4330-8E76-EB7FFDAD716B}"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8E4162-65BC-42E2-B843-2ED24FCCB381}" type="slidenum">
              <a:rPr lang="en-US" smtClean="0"/>
              <a:t>‹#›</a:t>
            </a:fld>
            <a:endParaRPr lang="en-US"/>
          </a:p>
        </p:txBody>
      </p:sp>
    </p:spTree>
    <p:extLst>
      <p:ext uri="{BB962C8B-B14F-4D97-AF65-F5344CB8AC3E}">
        <p14:creationId xmlns:p14="http://schemas.microsoft.com/office/powerpoint/2010/main" val="3059183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BAC80E-9A29-44F2-8D8A-E867E8138783}"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15018274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3B4C4AC-C19C-4330-8E76-EB7FFDAD716B}"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8E4162-65BC-42E2-B843-2ED24FCCB38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67321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13B4C4AC-C19C-4330-8E76-EB7FFDAD716B}" type="datetimeFigureOut">
              <a:rPr lang="en-US" smtClean="0"/>
              <a:t>8/13/2025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393821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13B4C4AC-C19C-4330-8E76-EB7FFDAD716B}" type="datetimeFigureOut">
              <a:rPr lang="en-US" smtClean="0"/>
              <a:t>8/13/2025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EE8E4162-65BC-42E2-B843-2ED24FCCB38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7369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72255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p>
        </p:txBody>
      </p:sp>
      <p:sp>
        <p:nvSpPr>
          <p:cNvPr id="4" name="Date Placeholder 3"/>
          <p:cNvSpPr>
            <a:spLocks noGrp="1"/>
          </p:cNvSpPr>
          <p:nvPr>
            <p:ph type="dt" sz="half" idx="10"/>
          </p:nvPr>
        </p:nvSpPr>
        <p:spPr/>
        <p:txBody>
          <a:bodyPr/>
          <a:lstStyle>
            <a:lvl1pPr algn="l">
              <a:defRPr/>
            </a:lvl1pPr>
          </a:lstStyle>
          <a:p>
            <a:fld id="{6AE2A2A2-EE14-45AF-B0B7-768C148B43D5}"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CE5D-7C49-4EBD-9FB6-B7BA1AC8F0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3371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sz="2800"/>
            </a:lvl1pPr>
            <a:lvl2pPr marL="128016" indent="0">
              <a:buNone/>
              <a:defRPr sz="2400" baseline="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AE2A2A2-EE14-45AF-B0B7-768C148B43D5}"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CE5D-7C49-4EBD-9FB6-B7BA1AC8F021}" type="slidenum">
              <a:rPr lang="en-US" smtClean="0"/>
              <a:t>‹#›</a:t>
            </a:fld>
            <a:endParaRPr lang="en-US"/>
          </a:p>
        </p:txBody>
      </p:sp>
    </p:spTree>
    <p:extLst>
      <p:ext uri="{BB962C8B-B14F-4D97-AF65-F5344CB8AC3E}">
        <p14:creationId xmlns:p14="http://schemas.microsoft.com/office/powerpoint/2010/main" val="9127602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7" name="Date Placeholder 6"/>
          <p:cNvSpPr>
            <a:spLocks noGrp="1"/>
          </p:cNvSpPr>
          <p:nvPr>
            <p:ph type="dt" sz="half" idx="10"/>
          </p:nvPr>
        </p:nvSpPr>
        <p:spPr/>
        <p:txBody>
          <a:bodyPr/>
          <a:lstStyle/>
          <a:p>
            <a:fld id="{6AE2A2A2-EE14-45AF-B0B7-768C148B43D5}"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3BCE5D-7C49-4EBD-9FB6-B7BA1AC8F02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Click to 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74476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AE2A2A2-EE14-45AF-B0B7-768C148B43D5}"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3BCE5D-7C49-4EBD-9FB6-B7BA1AC8F021}" type="slidenum">
              <a:rPr lang="en-US" smtClean="0"/>
              <a:t>‹#›</a:t>
            </a:fld>
            <a:endParaRPr lang="en-US"/>
          </a:p>
        </p:txBody>
      </p:sp>
    </p:spTree>
    <p:extLst>
      <p:ext uri="{BB962C8B-B14F-4D97-AF65-F5344CB8AC3E}">
        <p14:creationId xmlns:p14="http://schemas.microsoft.com/office/powerpoint/2010/main" val="39493921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AE2A2A2-EE14-45AF-B0B7-768C148B43D5}"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CE5D-7C49-4EBD-9FB6-B7BA1AC8F02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747359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E2A2A2-EE14-45AF-B0B7-768C148B43D5}"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3BCE5D-7C49-4EBD-9FB6-B7BA1AC8F0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91880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575239"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7" name="Date Placeholder 6"/>
          <p:cNvSpPr>
            <a:spLocks noGrp="1"/>
          </p:cNvSpPr>
          <p:nvPr>
            <p:ph type="dt" sz="half" idx="10"/>
          </p:nvPr>
        </p:nvSpPr>
        <p:spPr/>
        <p:txBody>
          <a:bodyPr/>
          <a:lstStyle/>
          <a:p>
            <a:fld id="{5CBAC80E-9A29-44F2-8D8A-E867E8138783}" type="datetimeFigureOut">
              <a:rPr lang="en-US" smtClean="0"/>
              <a:t>8/13/2025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65D5C8-0FF5-47C6-AF4C-447DBC467431}"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Autofit/>
          </a:bodyPr>
          <a:lstStyle>
            <a:lvl1pPr marL="0" indent="0">
              <a:spcBef>
                <a:spcPts val="0"/>
              </a:spcBef>
              <a:spcAft>
                <a:spcPts val="0"/>
              </a:spcAft>
              <a:buNone/>
              <a:defRPr lang="en-US" sz="2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77716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E2A2A2-EE14-45AF-B0B7-768C148B43D5}"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3BCE5D-7C49-4EBD-9FB6-B7BA1AC8F021}" type="slidenum">
              <a:rPr lang="en-US" smtClean="0"/>
              <a:t>‹#›</a:t>
            </a:fld>
            <a:endParaRPr lang="en-US"/>
          </a:p>
        </p:txBody>
      </p:sp>
    </p:spTree>
    <p:extLst>
      <p:ext uri="{BB962C8B-B14F-4D97-AF65-F5344CB8AC3E}">
        <p14:creationId xmlns:p14="http://schemas.microsoft.com/office/powerpoint/2010/main" val="39326005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AE2A2A2-EE14-45AF-B0B7-768C148B43D5}"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3BCE5D-7C49-4EBD-9FB6-B7BA1AC8F02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2114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6AE2A2A2-EE14-45AF-B0B7-768C148B43D5}" type="datetimeFigureOut">
              <a:rPr lang="en-US" smtClean="0"/>
              <a:t>8/13/2025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23BCE5D-7C49-4EBD-9FB6-B7BA1AC8F02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13351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6AE2A2A2-EE14-45AF-B0B7-768C148B43D5}" type="datetimeFigureOut">
              <a:rPr lang="en-US" smtClean="0"/>
              <a:t>8/13/2025</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23BCE5D-7C49-4EBD-9FB6-B7BA1AC8F021}" type="slidenum">
              <a:rPr lang="en-US" smtClean="0"/>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409308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Completely blank">
  <p:cSld name="Completely blank">
    <p:spTree>
      <p:nvGrpSpPr>
        <p:cNvPr id="1" name="Shape 56"/>
        <p:cNvGrpSpPr/>
        <p:nvPr/>
      </p:nvGrpSpPr>
      <p:grpSpPr>
        <a:xfrm>
          <a:off x="0" y="0"/>
          <a:ext cx="0" cy="0"/>
          <a:chOff x="0" y="0"/>
          <a:chExt cx="0" cy="0"/>
        </a:xfrm>
      </p:grpSpPr>
    </p:spTree>
    <p:extLst>
      <p:ext uri="{BB962C8B-B14F-4D97-AF65-F5344CB8AC3E}">
        <p14:creationId xmlns:p14="http://schemas.microsoft.com/office/powerpoint/2010/main" val="36549676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BAC80E-9A29-44F2-8D8A-E867E8138783}" type="datetimeFigureOut">
              <a:rPr lang="en-US" smtClean="0"/>
              <a:t>8/13/2025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22847097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lvl1pPr marL="91440" indent="-91440">
              <a:buFontTx/>
              <a:buChar char=" "/>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809" y="1512984"/>
            <a:ext cx="5397689" cy="4796375"/>
          </a:xfrm>
        </p:spPr>
        <p:txBody>
          <a:bodyPr/>
          <a:lstStyle>
            <a:lvl1pPr>
              <a:defRPr sz="2800"/>
            </a:lvl1pPr>
            <a:lvl2pPr marL="128016" indent="0">
              <a:buNone/>
              <a:defRPr sz="2400"/>
            </a:lvl2pPr>
            <a:lvl3pPr>
              <a:defRPr sz="2400"/>
            </a:lvl3pPr>
            <a:lvl4pPr>
              <a:defRPr sz="2400"/>
            </a:lvl4pPr>
            <a:lvl5pPr>
              <a:defRPr sz="2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BAC80E-9A29-44F2-8D8A-E867E8138783}"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1669655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CBAC80E-9A29-44F2-8D8A-E867E8138783}" type="datetimeFigureOut">
              <a:rPr lang="en-US" smtClean="0"/>
              <a:t>8/13/2025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1539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BAC80E-9A29-44F2-8D8A-E867E8138783}" type="datetimeFigureOut">
              <a:rPr lang="en-US" smtClean="0"/>
              <a:t>8/13/2025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65D5C8-0FF5-47C6-AF4C-447DBC467431}" type="slidenum">
              <a:rPr lang="en-US" smtClean="0"/>
              <a:t>‹#›</a:t>
            </a:fld>
            <a:endParaRPr lang="en-US"/>
          </a:p>
        </p:txBody>
      </p:sp>
    </p:spTree>
    <p:extLst>
      <p:ext uri="{BB962C8B-B14F-4D97-AF65-F5344CB8AC3E}">
        <p14:creationId xmlns:p14="http://schemas.microsoft.com/office/powerpoint/2010/main" val="3905258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CBAC80E-9A29-44F2-8D8A-E867E8138783}" type="datetimeFigureOut">
              <a:rPr lang="en-US" smtClean="0"/>
              <a:t>8/13/2025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65D5C8-0FF5-47C6-AF4C-447DBC467431}"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9231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5CBAC80E-9A29-44F2-8D8A-E867E8138783}" type="datetimeFigureOut">
              <a:rPr lang="en-US" smtClean="0"/>
              <a:t>8/13/2025</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EE65D5C8-0FF5-47C6-AF4C-447DBC467431}" type="slidenum">
              <a:rPr lang="en-US" smtClean="0"/>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24" name="Rectangle 23">
            <a:extLst>
              <a:ext uri="{FF2B5EF4-FFF2-40B4-BE49-F238E27FC236}">
                <a16:creationId xmlns:a16="http://schemas.microsoft.com/office/drawing/2014/main" id="{4D812236-1A32-4FE2-AB5A-F8F998D835F3}"/>
              </a:ext>
            </a:extLst>
          </p:cNvPr>
          <p:cNvSpPr/>
          <p:nvPr/>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1511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5CBAC80E-9A29-44F2-8D8A-E867E8138783}" type="datetimeFigureOut">
              <a:rPr lang="en-US" smtClean="0"/>
              <a:t>8/13/2025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65D5C8-0FF5-47C6-AF4C-447DBC46743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9536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Edit Master text styles</a:t>
            </a:r>
          </a:p>
          <a:p>
            <a:pPr lvl="0"/>
            <a:r>
              <a:rPr lang="en-US"/>
              <a:t> 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13B4C4AC-C19C-4330-8E76-EB7FFDAD716B}" type="datetimeFigureOut">
              <a:rPr lang="en-US" smtClean="0"/>
              <a:t>8/13/2025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EE8E4162-65BC-42E2-B843-2ED24FCCB38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1550186"/>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AE2A2A2-EE14-45AF-B0B7-768C148B43D5}" type="datetimeFigureOut">
              <a:rPr lang="en-US" smtClean="0"/>
              <a:t>8/13/2025</a:t>
            </a:fld>
            <a:endParaRPr lang="en-US"/>
          </a:p>
        </p:txBody>
      </p:sp>
      <p:sp>
        <p:nvSpPr>
          <p:cNvPr id="5" name="Footer Placeholder 4"/>
          <p:cNvSpPr>
            <a:spLocks noGrp="1"/>
          </p:cNvSpPr>
          <p:nvPr>
            <p:ph type="ftr" sz="quarter" idx="3"/>
          </p:nvPr>
        </p:nvSpPr>
        <p:spPr>
          <a:xfrm>
            <a:off x="4842742" y="6544402"/>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endParaRPr lang="en-US"/>
          </a:p>
        </p:txBody>
      </p:sp>
      <p:sp>
        <p:nvSpPr>
          <p:cNvPr id="6" name="Slide Number Placeholder 5"/>
          <p:cNvSpPr>
            <a:spLocks noGrp="1"/>
          </p:cNvSpPr>
          <p:nvPr>
            <p:ph type="sldNum" sz="quarter" idx="4"/>
          </p:nvPr>
        </p:nvSpPr>
        <p:spPr>
          <a:xfrm>
            <a:off x="10837333" y="6544402"/>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23BCE5D-7C49-4EBD-9FB6-B7BA1AC8F021}" type="slidenum">
              <a:rPr lang="en-US" smtClean="0"/>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019303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585216" indent="-45720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customXml" Target="../ink/ink3.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customXml" Target="../ink/ink4.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31.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customXml" Target="../ink/ink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customXml" Target="../ink/ink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customXml" Target="../ink/ink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ustomXml" Target="../ink/ink9.xml"/><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customXml" Target="../ink/ink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customXml" Target="../ink/ink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customXml" Target="../ink/ink12.xml"/><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6.xml.rels><?xml version="1.0" encoding="UTF-8" standalone="yes"?>
<Relationships xmlns="http://schemas.openxmlformats.org/package/2006/relationships"><Relationship Id="rId26" Type="http://schemas.openxmlformats.org/officeDocument/2006/relationships/customXml" Target="../ink/ink25.xml"/><Relationship Id="rId21" Type="http://schemas.openxmlformats.org/officeDocument/2006/relationships/image" Target="../media/image53.png"/><Relationship Id="rId42" Type="http://schemas.openxmlformats.org/officeDocument/2006/relationships/customXml" Target="../ink/ink33.xml"/><Relationship Id="rId47" Type="http://schemas.openxmlformats.org/officeDocument/2006/relationships/image" Target="../media/image66.png"/><Relationship Id="rId63" Type="http://schemas.openxmlformats.org/officeDocument/2006/relationships/image" Target="../media/image74.png"/><Relationship Id="rId68" Type="http://schemas.openxmlformats.org/officeDocument/2006/relationships/customXml" Target="../ink/ink46.xml"/><Relationship Id="rId16" Type="http://schemas.openxmlformats.org/officeDocument/2006/relationships/customXml" Target="../ink/ink20.xml"/><Relationship Id="rId11" Type="http://schemas.openxmlformats.org/officeDocument/2006/relationships/image" Target="../media/image48.png"/><Relationship Id="rId24" Type="http://schemas.openxmlformats.org/officeDocument/2006/relationships/customXml" Target="../ink/ink24.xml"/><Relationship Id="rId32" Type="http://schemas.openxmlformats.org/officeDocument/2006/relationships/customXml" Target="../ink/ink28.xml"/><Relationship Id="rId37" Type="http://schemas.openxmlformats.org/officeDocument/2006/relationships/image" Target="../media/image61.png"/><Relationship Id="rId40" Type="http://schemas.openxmlformats.org/officeDocument/2006/relationships/customXml" Target="../ink/ink32.xml"/><Relationship Id="rId45" Type="http://schemas.openxmlformats.org/officeDocument/2006/relationships/image" Target="../media/image65.png"/><Relationship Id="rId53" Type="http://schemas.openxmlformats.org/officeDocument/2006/relationships/image" Target="../media/image69.png"/><Relationship Id="rId58" Type="http://schemas.openxmlformats.org/officeDocument/2006/relationships/customXml" Target="../ink/ink41.xml"/><Relationship Id="rId66" Type="http://schemas.openxmlformats.org/officeDocument/2006/relationships/customXml" Target="../ink/ink45.xml"/><Relationship Id="rId74" Type="http://schemas.openxmlformats.org/officeDocument/2006/relationships/customXml" Target="../ink/ink49.xml"/><Relationship Id="rId5" Type="http://schemas.openxmlformats.org/officeDocument/2006/relationships/image" Target="../media/image45.png"/><Relationship Id="rId61" Type="http://schemas.openxmlformats.org/officeDocument/2006/relationships/image" Target="../media/image73.png"/><Relationship Id="rId19" Type="http://schemas.openxmlformats.org/officeDocument/2006/relationships/image" Target="../media/image52.png"/><Relationship Id="rId14" Type="http://schemas.openxmlformats.org/officeDocument/2006/relationships/customXml" Target="../ink/ink19.xml"/><Relationship Id="rId22" Type="http://schemas.openxmlformats.org/officeDocument/2006/relationships/customXml" Target="../ink/ink23.xml"/><Relationship Id="rId27" Type="http://schemas.openxmlformats.org/officeDocument/2006/relationships/image" Target="../media/image56.png"/><Relationship Id="rId30" Type="http://schemas.openxmlformats.org/officeDocument/2006/relationships/customXml" Target="../ink/ink27.xml"/><Relationship Id="rId35" Type="http://schemas.openxmlformats.org/officeDocument/2006/relationships/image" Target="../media/image60.png"/><Relationship Id="rId43" Type="http://schemas.openxmlformats.org/officeDocument/2006/relationships/image" Target="../media/image64.png"/><Relationship Id="rId48" Type="http://schemas.openxmlformats.org/officeDocument/2006/relationships/customXml" Target="../ink/ink36.xml"/><Relationship Id="rId56" Type="http://schemas.openxmlformats.org/officeDocument/2006/relationships/customXml" Target="../ink/ink40.xml"/><Relationship Id="rId64" Type="http://schemas.openxmlformats.org/officeDocument/2006/relationships/customXml" Target="../ink/ink44.xml"/><Relationship Id="rId69" Type="http://schemas.openxmlformats.org/officeDocument/2006/relationships/image" Target="../media/image77.png"/><Relationship Id="rId77" Type="http://schemas.openxmlformats.org/officeDocument/2006/relationships/image" Target="../media/image81.png"/><Relationship Id="rId8" Type="http://schemas.openxmlformats.org/officeDocument/2006/relationships/customXml" Target="../ink/ink16.xml"/><Relationship Id="rId51" Type="http://schemas.openxmlformats.org/officeDocument/2006/relationships/image" Target="../media/image68.png"/><Relationship Id="rId72" Type="http://schemas.openxmlformats.org/officeDocument/2006/relationships/customXml" Target="../ink/ink48.xml"/><Relationship Id="rId3" Type="http://schemas.openxmlformats.org/officeDocument/2006/relationships/image" Target="../media/image44.png"/><Relationship Id="rId12" Type="http://schemas.openxmlformats.org/officeDocument/2006/relationships/customXml" Target="../ink/ink18.xml"/><Relationship Id="rId17" Type="http://schemas.openxmlformats.org/officeDocument/2006/relationships/image" Target="../media/image51.png"/><Relationship Id="rId25" Type="http://schemas.openxmlformats.org/officeDocument/2006/relationships/image" Target="../media/image55.png"/><Relationship Id="rId33" Type="http://schemas.openxmlformats.org/officeDocument/2006/relationships/image" Target="../media/image59.png"/><Relationship Id="rId38" Type="http://schemas.openxmlformats.org/officeDocument/2006/relationships/customXml" Target="../ink/ink31.xml"/><Relationship Id="rId46" Type="http://schemas.openxmlformats.org/officeDocument/2006/relationships/customXml" Target="../ink/ink35.xml"/><Relationship Id="rId59" Type="http://schemas.openxmlformats.org/officeDocument/2006/relationships/image" Target="../media/image72.png"/><Relationship Id="rId67" Type="http://schemas.openxmlformats.org/officeDocument/2006/relationships/image" Target="../media/image76.png"/><Relationship Id="rId20" Type="http://schemas.openxmlformats.org/officeDocument/2006/relationships/customXml" Target="../ink/ink22.xml"/><Relationship Id="rId41" Type="http://schemas.openxmlformats.org/officeDocument/2006/relationships/image" Target="../media/image63.png"/><Relationship Id="rId54" Type="http://schemas.openxmlformats.org/officeDocument/2006/relationships/customXml" Target="../ink/ink39.xml"/><Relationship Id="rId62" Type="http://schemas.openxmlformats.org/officeDocument/2006/relationships/customXml" Target="../ink/ink43.xml"/><Relationship Id="rId70" Type="http://schemas.openxmlformats.org/officeDocument/2006/relationships/customXml" Target="../ink/ink47.xml"/><Relationship Id="rId75" Type="http://schemas.openxmlformats.org/officeDocument/2006/relationships/image" Target="../media/image80.png"/><Relationship Id="rId1" Type="http://schemas.openxmlformats.org/officeDocument/2006/relationships/slideLayout" Target="../slideLayouts/slideLayout2.xml"/><Relationship Id="rId6" Type="http://schemas.openxmlformats.org/officeDocument/2006/relationships/customXml" Target="../ink/ink15.xml"/><Relationship Id="rId15" Type="http://schemas.openxmlformats.org/officeDocument/2006/relationships/image" Target="../media/image50.png"/><Relationship Id="rId23" Type="http://schemas.openxmlformats.org/officeDocument/2006/relationships/image" Target="../media/image54.png"/><Relationship Id="rId28" Type="http://schemas.openxmlformats.org/officeDocument/2006/relationships/customXml" Target="../ink/ink26.xml"/><Relationship Id="rId36" Type="http://schemas.openxmlformats.org/officeDocument/2006/relationships/customXml" Target="../ink/ink30.xml"/><Relationship Id="rId49" Type="http://schemas.openxmlformats.org/officeDocument/2006/relationships/image" Target="../media/image67.png"/><Relationship Id="rId57" Type="http://schemas.openxmlformats.org/officeDocument/2006/relationships/image" Target="../media/image71.png"/><Relationship Id="rId10" Type="http://schemas.openxmlformats.org/officeDocument/2006/relationships/customXml" Target="../ink/ink17.xml"/><Relationship Id="rId31" Type="http://schemas.openxmlformats.org/officeDocument/2006/relationships/image" Target="../media/image58.png"/><Relationship Id="rId44" Type="http://schemas.openxmlformats.org/officeDocument/2006/relationships/customXml" Target="../ink/ink34.xml"/><Relationship Id="rId52" Type="http://schemas.openxmlformats.org/officeDocument/2006/relationships/customXml" Target="../ink/ink38.xml"/><Relationship Id="rId60" Type="http://schemas.openxmlformats.org/officeDocument/2006/relationships/customXml" Target="../ink/ink42.xml"/><Relationship Id="rId65" Type="http://schemas.openxmlformats.org/officeDocument/2006/relationships/image" Target="../media/image75.png"/><Relationship Id="rId73" Type="http://schemas.openxmlformats.org/officeDocument/2006/relationships/image" Target="../media/image79.png"/><Relationship Id="rId4" Type="http://schemas.openxmlformats.org/officeDocument/2006/relationships/customXml" Target="../ink/ink14.xml"/><Relationship Id="rId9" Type="http://schemas.openxmlformats.org/officeDocument/2006/relationships/image" Target="../media/image47.png"/><Relationship Id="rId13" Type="http://schemas.openxmlformats.org/officeDocument/2006/relationships/image" Target="../media/image49.png"/><Relationship Id="rId18" Type="http://schemas.openxmlformats.org/officeDocument/2006/relationships/customXml" Target="../ink/ink21.xml"/><Relationship Id="rId39" Type="http://schemas.openxmlformats.org/officeDocument/2006/relationships/image" Target="../media/image62.png"/><Relationship Id="rId34" Type="http://schemas.openxmlformats.org/officeDocument/2006/relationships/customXml" Target="../ink/ink29.xml"/><Relationship Id="rId50" Type="http://schemas.openxmlformats.org/officeDocument/2006/relationships/customXml" Target="../ink/ink37.xml"/><Relationship Id="rId55" Type="http://schemas.openxmlformats.org/officeDocument/2006/relationships/image" Target="../media/image70.png"/><Relationship Id="rId76" Type="http://schemas.openxmlformats.org/officeDocument/2006/relationships/customXml" Target="../ink/ink50.xml"/><Relationship Id="rId7" Type="http://schemas.openxmlformats.org/officeDocument/2006/relationships/image" Target="../media/image46.png"/><Relationship Id="rId71" Type="http://schemas.openxmlformats.org/officeDocument/2006/relationships/image" Target="../media/image78.png"/><Relationship Id="rId2" Type="http://schemas.openxmlformats.org/officeDocument/2006/relationships/customXml" Target="../ink/ink13.xml"/><Relationship Id="rId29" Type="http://schemas.openxmlformats.org/officeDocument/2006/relationships/image" Target="../media/image57.png"/></Relationships>
</file>

<file path=ppt/slides/_rels/slide2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ustomXml" Target="../ink/ink51.xml"/><Relationship Id="rId2" Type="http://schemas.openxmlformats.org/officeDocument/2006/relationships/image" Target="../media/image82.png"/><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9.xml.rels><?xml version="1.0" encoding="UTF-8" standalone="yes"?>
<Relationships xmlns="http://schemas.openxmlformats.org/package/2006/relationships"><Relationship Id="rId3" Type="http://schemas.openxmlformats.org/officeDocument/2006/relationships/customXml" Target="../ink/ink52.xml"/><Relationship Id="rId2" Type="http://schemas.openxmlformats.org/officeDocument/2006/relationships/image" Target="../media/image84.png"/><Relationship Id="rId1" Type="http://schemas.openxmlformats.org/officeDocument/2006/relationships/slideLayout" Target="../slideLayouts/slideLayout2.xml"/><Relationship Id="rId4" Type="http://schemas.openxmlformats.org/officeDocument/2006/relationships/image" Target="../media/image8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customXml" Target="../ink/ink53.xml"/><Relationship Id="rId2" Type="http://schemas.openxmlformats.org/officeDocument/2006/relationships/image" Target="../media/image86.png"/><Relationship Id="rId1" Type="http://schemas.openxmlformats.org/officeDocument/2006/relationships/slideLayout" Target="../slideLayouts/slideLayout2.xml"/><Relationship Id="rId4" Type="http://schemas.openxmlformats.org/officeDocument/2006/relationships/image" Target="../media/image87.png"/></Relationships>
</file>

<file path=ppt/slides/_rels/slide31.xml.rels><?xml version="1.0" encoding="UTF-8" standalone="yes"?>
<Relationships xmlns="http://schemas.openxmlformats.org/package/2006/relationships"><Relationship Id="rId3" Type="http://schemas.openxmlformats.org/officeDocument/2006/relationships/customXml" Target="../ink/ink54.xml"/><Relationship Id="rId2" Type="http://schemas.openxmlformats.org/officeDocument/2006/relationships/image" Target="../media/image88.png"/><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32.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ustomXml" Target="../ink/ink55.xml"/><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35.xml.rels><?xml version="1.0" encoding="UTF-8" standalone="yes"?>
<Relationships xmlns="http://schemas.openxmlformats.org/package/2006/relationships"><Relationship Id="rId3" Type="http://schemas.openxmlformats.org/officeDocument/2006/relationships/customXml" Target="../ink/ink56.xml"/><Relationship Id="rId2" Type="http://schemas.openxmlformats.org/officeDocument/2006/relationships/image" Target="../media/image94.png"/><Relationship Id="rId1" Type="http://schemas.openxmlformats.org/officeDocument/2006/relationships/slideLayout" Target="../slideLayouts/slideLayout2.xml"/><Relationship Id="rId4" Type="http://schemas.openxmlformats.org/officeDocument/2006/relationships/image" Target="../media/image95.png"/></Relationships>
</file>

<file path=ppt/slides/_rels/slide36.xml.rels><?xml version="1.0" encoding="UTF-8" standalone="yes"?>
<Relationships xmlns="http://schemas.openxmlformats.org/package/2006/relationships"><Relationship Id="rId3" Type="http://schemas.openxmlformats.org/officeDocument/2006/relationships/customXml" Target="../ink/ink57.xml"/><Relationship Id="rId2" Type="http://schemas.openxmlformats.org/officeDocument/2006/relationships/image" Target="../media/image96.png"/><Relationship Id="rId1" Type="http://schemas.openxmlformats.org/officeDocument/2006/relationships/slideLayout" Target="../slideLayouts/slideLayout2.xml"/><Relationship Id="rId4" Type="http://schemas.openxmlformats.org/officeDocument/2006/relationships/image" Target="../media/image97.png"/></Relationships>
</file>

<file path=ppt/slides/_rels/slide37.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 Id="rId5" Type="http://schemas.openxmlformats.org/officeDocument/2006/relationships/image" Target="../media/image100.png"/><Relationship Id="rId4" Type="http://schemas.openxmlformats.org/officeDocument/2006/relationships/customXml" Target="../ink/ink58.xml"/></Relationships>
</file>

<file path=ppt/slides/_rels/slide38.xml.rels><?xml version="1.0" encoding="UTF-8" standalone="yes"?>
<Relationships xmlns="http://schemas.openxmlformats.org/package/2006/relationships"><Relationship Id="rId2" Type="http://schemas.openxmlformats.org/officeDocument/2006/relationships/image" Target="../media/image10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ustomXml" Target="../ink/ink59.xml"/><Relationship Id="rId2" Type="http://schemas.openxmlformats.org/officeDocument/2006/relationships/image" Target="../media/image102.png"/><Relationship Id="rId1" Type="http://schemas.openxmlformats.org/officeDocument/2006/relationships/slideLayout" Target="../slideLayouts/slideLayout2.xml"/><Relationship Id="rId4" Type="http://schemas.openxmlformats.org/officeDocument/2006/relationships/image" Target="../media/image10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5.xml"/></Relationships>
</file>

<file path=ppt/slides/_rels/slide40.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4.png"/><Relationship Id="rId1" Type="http://schemas.openxmlformats.org/officeDocument/2006/relationships/slideLayout" Target="../slideLayouts/slideLayout25.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6.png"/><Relationship Id="rId1" Type="http://schemas.openxmlformats.org/officeDocument/2006/relationships/slideLayout" Target="../slideLayouts/slideLayout25.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22372D-8C50-4C60-B7A8-8A6DE163FCEE}"/>
              </a:ext>
            </a:extLst>
          </p:cNvPr>
          <p:cNvSpPr>
            <a:spLocks noGrp="1"/>
          </p:cNvSpPr>
          <p:nvPr>
            <p:ph type="ctrTitle"/>
          </p:nvPr>
        </p:nvSpPr>
        <p:spPr/>
        <p:txBody>
          <a:bodyPr/>
          <a:lstStyle/>
          <a:p>
            <a:r>
              <a:rPr lang="en-US"/>
              <a:t>Irregular Languages</a:t>
            </a:r>
          </a:p>
        </p:txBody>
      </p:sp>
      <p:sp>
        <p:nvSpPr>
          <p:cNvPr id="3" name="Subtitle 2">
            <a:extLst>
              <a:ext uri="{FF2B5EF4-FFF2-40B4-BE49-F238E27FC236}">
                <a16:creationId xmlns:a16="http://schemas.microsoft.com/office/drawing/2014/main" id="{8F7E3B33-D4E3-4FD8-A8BD-0274038E2520}"/>
              </a:ext>
            </a:extLst>
          </p:cNvPr>
          <p:cNvSpPr>
            <a:spLocks noGrp="1"/>
          </p:cNvSpPr>
          <p:nvPr>
            <p:ph type="subTitle" idx="1"/>
          </p:nvPr>
        </p:nvSpPr>
        <p:spPr/>
        <p:txBody>
          <a:bodyPr/>
          <a:lstStyle/>
          <a:p>
            <a:r>
              <a:rPr lang="en-US"/>
              <a:t>CSE 311 Summer 2025</a:t>
            </a:r>
          </a:p>
          <a:p>
            <a:r>
              <a:rPr lang="en-US"/>
              <a:t>Lecture 21</a:t>
            </a:r>
          </a:p>
        </p:txBody>
      </p:sp>
    </p:spTree>
    <p:extLst>
      <p:ext uri="{BB962C8B-B14F-4D97-AF65-F5344CB8AC3E}">
        <p14:creationId xmlns:p14="http://schemas.microsoft.com/office/powerpoint/2010/main" val="3453779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1A-A9DB-47F6-94A8-88A96A240057}"/>
              </a:ext>
            </a:extLst>
          </p:cNvPr>
          <p:cNvSpPr>
            <a:spLocks noGrp="1"/>
          </p:cNvSpPr>
          <p:nvPr>
            <p:ph type="title"/>
          </p:nvPr>
        </p:nvSpPr>
        <p:spPr/>
        <p:txBody>
          <a:bodyPr/>
          <a:lstStyle/>
          <a:p>
            <a:r>
              <a:rPr lang="en-US"/>
              <a:t>Proof [sketch]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B4D4499-5575-4E86-A920-BD273AF05AAE}"/>
                  </a:ext>
                </a:extLst>
              </p:cNvPr>
              <p:cNvSpPr>
                <a:spLocks noGrp="1"/>
              </p:cNvSpPr>
              <p:nvPr>
                <p:ph idx="1"/>
              </p:nvPr>
            </p:nvSpPr>
            <p:spPr>
              <a:xfrm>
                <a:off x="348593" y="4861172"/>
                <a:ext cx="3004206" cy="1352061"/>
              </a:xfrm>
            </p:spPr>
            <p:txBody>
              <a:bodyPr/>
              <a:lstStyle/>
              <a:p>
                <a14:m>
                  <m:oMath xmlns:m="http://schemas.openxmlformats.org/officeDocument/2006/math">
                    <m:r>
                      <a:rPr lang="en-US" b="0" i="1" smtClean="0">
                        <a:latin typeface="Cambria Math" panose="02040503050406030204" pitchFamily="18" charset="0"/>
                      </a:rPr>
                      <m:t>𝐿</m:t>
                    </m:r>
                  </m:oMath>
                </a14:m>
                <a:r>
                  <a:rPr lang="en-US"/>
                  <a:t> is the language of a regular expression.</a:t>
                </a:r>
              </a:p>
            </p:txBody>
          </p:sp>
        </mc:Choice>
        <mc:Fallback>
          <p:sp>
            <p:nvSpPr>
              <p:cNvPr id="3" name="Content Placeholder 2">
                <a:extLst>
                  <a:ext uri="{FF2B5EF4-FFF2-40B4-BE49-F238E27FC236}">
                    <a16:creationId xmlns:a16="http://schemas.microsoft.com/office/drawing/2014/main" id="{0B4D4499-5575-4E86-A920-BD273AF05AAE}"/>
                  </a:ext>
                </a:extLst>
              </p:cNvPr>
              <p:cNvSpPr>
                <a:spLocks noGrp="1" noRot="1" noChangeAspect="1" noMove="1" noResize="1" noEditPoints="1" noAdjustHandles="1" noChangeArrowheads="1" noChangeShapeType="1" noTextEdit="1"/>
              </p:cNvSpPr>
              <p:nvPr>
                <p:ph idx="1"/>
              </p:nvPr>
            </p:nvSpPr>
            <p:spPr>
              <a:xfrm>
                <a:off x="348593" y="4861172"/>
                <a:ext cx="3004206" cy="1352061"/>
              </a:xfrm>
              <a:blipFill>
                <a:blip r:embed="rId2"/>
                <a:stretch>
                  <a:fillRect l="-2637" t="-7658" r="-2028" b="-45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A49FAB1A-C2CA-4D1C-A2A0-9AB86AF1631B}"/>
                  </a:ext>
                </a:extLst>
              </p:cNvPr>
              <p:cNvSpPr txBox="1">
                <a:spLocks/>
              </p:cNvSpPr>
              <p:nvPr/>
            </p:nvSpPr>
            <p:spPr>
              <a:xfrm>
                <a:off x="4666765" y="1656862"/>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an NFA.</a:t>
                </a:r>
              </a:p>
            </p:txBody>
          </p:sp>
        </mc:Choice>
        <mc:Fallback>
          <p:sp>
            <p:nvSpPr>
              <p:cNvPr id="4" name="Content Placeholder 2">
                <a:extLst>
                  <a:ext uri="{FF2B5EF4-FFF2-40B4-BE49-F238E27FC236}">
                    <a16:creationId xmlns:a16="http://schemas.microsoft.com/office/drawing/2014/main" id="{A49FAB1A-C2CA-4D1C-A2A0-9AB86AF1631B}"/>
                  </a:ext>
                </a:extLst>
              </p:cNvPr>
              <p:cNvSpPr txBox="1">
                <a:spLocks noRot="1" noChangeAspect="1" noMove="1" noResize="1" noEditPoints="1" noAdjustHandles="1" noChangeArrowheads="1" noChangeShapeType="1" noTextEdit="1"/>
              </p:cNvSpPr>
              <p:nvPr/>
            </p:nvSpPr>
            <p:spPr>
              <a:xfrm>
                <a:off x="4666765" y="1656862"/>
                <a:ext cx="3004206" cy="1352061"/>
              </a:xfrm>
              <a:prstGeom prst="rect">
                <a:avLst/>
              </a:prstGeom>
              <a:blipFill>
                <a:blip r:embed="rId3"/>
                <a:stretch>
                  <a:fillRect l="-2642" t="-8108" r="-22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C306D6EB-79D9-4A56-9537-6D19C0F66138}"/>
                  </a:ext>
                </a:extLst>
              </p:cNvPr>
              <p:cNvSpPr txBox="1">
                <a:spLocks/>
              </p:cNvSpPr>
              <p:nvPr/>
            </p:nvSpPr>
            <p:spPr>
              <a:xfrm>
                <a:off x="9008039" y="4861171"/>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 DFA.</a:t>
                </a:r>
              </a:p>
            </p:txBody>
          </p:sp>
        </mc:Choice>
        <mc:Fallback>
          <p:sp>
            <p:nvSpPr>
              <p:cNvPr id="5" name="Content Placeholder 2">
                <a:extLst>
                  <a:ext uri="{FF2B5EF4-FFF2-40B4-BE49-F238E27FC236}">
                    <a16:creationId xmlns:a16="http://schemas.microsoft.com/office/drawing/2014/main" id="{C306D6EB-79D9-4A56-9537-6D19C0F66138}"/>
                  </a:ext>
                </a:extLst>
              </p:cNvPr>
              <p:cNvSpPr txBox="1">
                <a:spLocks noRot="1" noChangeAspect="1" noMove="1" noResize="1" noEditPoints="1" noAdjustHandles="1" noChangeArrowheads="1" noChangeShapeType="1" noTextEdit="1"/>
              </p:cNvSpPr>
              <p:nvPr/>
            </p:nvSpPr>
            <p:spPr>
              <a:xfrm>
                <a:off x="9008039" y="4861171"/>
                <a:ext cx="3004206" cy="1352061"/>
              </a:xfrm>
              <a:prstGeom prst="rect">
                <a:avLst/>
              </a:prstGeom>
              <a:blipFill>
                <a:blip r:embed="rId4"/>
                <a:stretch>
                  <a:fillRect l="-2637" t="-7658" r="-2028"/>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79184A5F-D1D1-4228-9544-8B034F342EA2}"/>
              </a:ext>
            </a:extLst>
          </p:cNvPr>
          <p:cNvSpPr/>
          <p:nvPr/>
        </p:nvSpPr>
        <p:spPr>
          <a:xfrm rot="18482145">
            <a:off x="1585673" y="3072308"/>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rrow: Right 6">
            <a:extLst>
              <a:ext uri="{FF2B5EF4-FFF2-40B4-BE49-F238E27FC236}">
                <a16:creationId xmlns:a16="http://schemas.microsoft.com/office/drawing/2014/main" id="{308255FD-6224-4685-B9CD-3CD3B2DEF5E7}"/>
              </a:ext>
            </a:extLst>
          </p:cNvPr>
          <p:cNvSpPr/>
          <p:nvPr/>
        </p:nvSpPr>
        <p:spPr>
          <a:xfrm rot="7677277">
            <a:off x="1980350" y="347980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Arrow: Right 7">
            <a:extLst>
              <a:ext uri="{FF2B5EF4-FFF2-40B4-BE49-F238E27FC236}">
                <a16:creationId xmlns:a16="http://schemas.microsoft.com/office/drawing/2014/main" id="{4314E8F7-507C-4CE2-B9C3-24B7BD85FE3E}"/>
              </a:ext>
            </a:extLst>
          </p:cNvPr>
          <p:cNvSpPr/>
          <p:nvPr/>
        </p:nvSpPr>
        <p:spPr>
          <a:xfrm rot="2782737">
            <a:off x="7089423" y="2991647"/>
            <a:ext cx="3184131" cy="563336"/>
          </a:xfrm>
          <a:prstGeom prst="rightArrow">
            <a:avLst/>
          </a:prstGeom>
          <a:solidFill>
            <a:srgbClr val="117EA7"/>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rrow: Right 8">
            <a:extLst>
              <a:ext uri="{FF2B5EF4-FFF2-40B4-BE49-F238E27FC236}">
                <a16:creationId xmlns:a16="http://schemas.microsoft.com/office/drawing/2014/main" id="{D2918D0E-B721-4379-8739-61DEB526769D}"/>
              </a:ext>
            </a:extLst>
          </p:cNvPr>
          <p:cNvSpPr/>
          <p:nvPr/>
        </p:nvSpPr>
        <p:spPr>
          <a:xfrm rot="13577869">
            <a:off x="6507776" y="326199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4" name="Group 13">
            <a:extLst>
              <a:ext uri="{FF2B5EF4-FFF2-40B4-BE49-F238E27FC236}">
                <a16:creationId xmlns:a16="http://schemas.microsoft.com/office/drawing/2014/main" id="{9F66B487-BB7C-4E3A-B5E2-DBD5643D48A5}"/>
              </a:ext>
            </a:extLst>
          </p:cNvPr>
          <p:cNvGrpSpPr/>
          <p:nvPr/>
        </p:nvGrpSpPr>
        <p:grpSpPr>
          <a:xfrm>
            <a:off x="7801988" y="2002395"/>
            <a:ext cx="735219" cy="3342761"/>
            <a:chOff x="6397283" y="4245410"/>
            <a:chExt cx="735219" cy="3342761"/>
          </a:xfrm>
        </p:grpSpPr>
        <p:sp>
          <p:nvSpPr>
            <p:cNvPr id="12" name="Arrow: Right 11">
              <a:extLst>
                <a:ext uri="{FF2B5EF4-FFF2-40B4-BE49-F238E27FC236}">
                  <a16:creationId xmlns:a16="http://schemas.microsoft.com/office/drawing/2014/main" id="{DF37E834-233E-4F86-A80B-AAF31E5160EF}"/>
                </a:ext>
              </a:extLst>
            </p:cNvPr>
            <p:cNvSpPr/>
            <p:nvPr/>
          </p:nvSpPr>
          <p:spPr>
            <a:xfrm rot="13577869">
              <a:off x="5086885" y="5555808"/>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5BED6D17-4495-46BE-9E00-E7BE25B65271}"/>
                </a:ext>
              </a:extLst>
            </p:cNvPr>
            <p:cNvSpPr txBox="1"/>
            <p:nvPr/>
          </p:nvSpPr>
          <p:spPr>
            <a:xfrm rot="2819683">
              <a:off x="5349644" y="5805313"/>
              <a:ext cx="3104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DFA </a:t>
              </a:r>
              <a:r>
                <a:rPr kumimoji="0" lang="en-US" sz="2400" b="1"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is</a:t>
              </a:r>
              <a:r>
                <a:rPr kumimoji="0" lang="en-US" sz="24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 a NFA</a:t>
              </a:r>
            </a:p>
          </p:txBody>
        </p:sp>
      </p:grpSp>
      <p:sp>
        <p:nvSpPr>
          <p:cNvPr id="15" name="TextBox 14">
            <a:extLst>
              <a:ext uri="{FF2B5EF4-FFF2-40B4-BE49-F238E27FC236}">
                <a16:creationId xmlns:a16="http://schemas.microsoft.com/office/drawing/2014/main" id="{5B28DCAE-6AD7-480D-92DF-B7F48D702DF7}"/>
              </a:ext>
            </a:extLst>
          </p:cNvPr>
          <p:cNvSpPr txBox="1"/>
          <p:nvPr/>
        </p:nvSpPr>
        <p:spPr>
          <a:xfrm rot="2768225">
            <a:off x="7290758" y="2956279"/>
            <a:ext cx="26772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Powerset Construction</a:t>
            </a:r>
          </a:p>
        </p:txBody>
      </p:sp>
    </p:spTree>
    <p:extLst>
      <p:ext uri="{BB962C8B-B14F-4D97-AF65-F5344CB8AC3E}">
        <p14:creationId xmlns:p14="http://schemas.microsoft.com/office/powerpoint/2010/main" val="3963058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grpId="0" nodeType="click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5BC63797-4F47-4613-A170-2155B0345EF2}"/>
                  </a:ext>
                </a:extLst>
              </p:cNvPr>
              <p:cNvSpPr>
                <a:spLocks noGrp="1"/>
              </p:cNvSpPr>
              <p:nvPr>
                <p:ph type="title"/>
              </p:nvPr>
            </p:nvSpPr>
            <p:spPr/>
            <p:txBody>
              <a:bodyPr>
                <a:normAutofit fontScale="90000"/>
              </a:bodyPr>
              <a:lstStyle/>
              <a:p>
                <a:r>
                  <a:rPr lang="en-US"/>
                  <a:t>Let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a:t> be “There is an NFA whose language is the same as the language for </a:t>
                </a:r>
                <a14:m>
                  <m:oMath xmlns:m="http://schemas.openxmlformats.org/officeDocument/2006/math">
                    <m:r>
                      <a:rPr lang="en-US" b="0" i="1" smtClean="0">
                        <a:latin typeface="Cambria Math" panose="02040503050406030204" pitchFamily="18" charset="0"/>
                      </a:rPr>
                      <m:t>𝐴</m:t>
                    </m:r>
                  </m:oMath>
                </a14:m>
                <a:r>
                  <a:rPr lang="en-US"/>
                  <a:t>.”</a:t>
                </a:r>
              </a:p>
            </p:txBody>
          </p:sp>
        </mc:Choice>
        <mc:Fallback>
          <p:sp>
            <p:nvSpPr>
              <p:cNvPr id="2" name="Title 1">
                <a:extLst>
                  <a:ext uri="{FF2B5EF4-FFF2-40B4-BE49-F238E27FC236}">
                    <a16:creationId xmlns:a16="http://schemas.microsoft.com/office/drawing/2014/main" id="{5BC63797-4F47-4613-A170-2155B0345EF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4494203A-23A2-4747-AE20-CCE09DDC1840}"/>
                  </a:ext>
                </a:extLst>
              </p:cNvPr>
              <p:cNvSpPr>
                <a:spLocks noGrp="1"/>
              </p:cNvSpPr>
              <p:nvPr>
                <p:ph idx="1"/>
              </p:nvPr>
            </p:nvSpPr>
            <p:spPr/>
            <p:txBody>
              <a:bodyPr>
                <a:normAutofit lnSpcReduction="10000"/>
              </a:bodyPr>
              <a:lstStyle/>
              <a:p>
                <a:r>
                  <a:rPr lang="en-US"/>
                  <a:t>Base Cases:</a:t>
                </a:r>
              </a:p>
              <a:p>
                <a:endParaRPr lang="en-US"/>
              </a:p>
              <a:p>
                <a14:m>
                  <m:oMath xmlns:m="http://schemas.openxmlformats.org/officeDocument/2006/math">
                    <m:r>
                      <a:rPr lang="en-US" b="0" i="1" smtClean="0">
                        <a:latin typeface="Cambria Math" panose="02040503050406030204" pitchFamily="18" charset="0"/>
                      </a:rPr>
                      <m:t>∅</m:t>
                    </m:r>
                  </m:oMath>
                </a14:m>
                <a:endParaRPr lang="en-US" b="0"/>
              </a:p>
              <a:p>
                <a:endParaRPr lang="en-US"/>
              </a:p>
              <a:p>
                <a:endParaRPr lang="en-US"/>
              </a:p>
              <a:p>
                <a14:m>
                  <m:oMath xmlns:m="http://schemas.openxmlformats.org/officeDocument/2006/math">
                    <m:r>
                      <a:rPr lang="en-US" b="0" i="1" smtClean="0">
                        <a:latin typeface="Cambria Math" panose="02040503050406030204" pitchFamily="18" charset="0"/>
                      </a:rPr>
                      <m:t>𝜀</m:t>
                    </m:r>
                  </m:oMath>
                </a14:m>
                <a:endParaRPr lang="en-US" b="0"/>
              </a:p>
              <a:p>
                <a:endParaRPr lang="en-US"/>
              </a:p>
              <a:p>
                <a:endParaRPr lang="en-US"/>
              </a:p>
              <a:p>
                <a14:m>
                  <m:oMath xmlns:m="http://schemas.openxmlformats.org/officeDocument/2006/math">
                    <m:r>
                      <a:rPr lang="en-US" b="0" i="1" smtClean="0">
                        <a:latin typeface="Cambria Math" panose="02040503050406030204" pitchFamily="18" charset="0"/>
                      </a:rPr>
                      <m:t>𝑎</m:t>
                    </m:r>
                  </m:oMath>
                </a14:m>
                <a:r>
                  <a:rPr lang="en-US"/>
                  <a:t> (</a:t>
                </a:r>
                <a14:m>
                  <m:oMath xmlns:m="http://schemas.openxmlformats.org/officeDocument/2006/math">
                    <m:r>
                      <a:rPr lang="en-US" b="0" i="1" dirty="0" smtClean="0">
                        <a:latin typeface="Cambria Math" panose="02040503050406030204" pitchFamily="18" charset="0"/>
                      </a:rPr>
                      <m:t>𝑎</m:t>
                    </m:r>
                    <m:r>
                      <a:rPr lang="en-US" b="0" i="1" dirty="0" smtClean="0">
                        <a:latin typeface="Cambria Math" panose="02040503050406030204" pitchFamily="18" charset="0"/>
                      </a:rPr>
                      <m:t>∈</m:t>
                    </m:r>
                    <m:r>
                      <m:rPr>
                        <m:sty m:val="p"/>
                      </m:rPr>
                      <a:rPr lang="en-US" b="0" i="0" dirty="0" smtClean="0">
                        <a:latin typeface="Cambria Math" panose="02040503050406030204" pitchFamily="18" charset="0"/>
                      </a:rPr>
                      <m:t>Σ</m:t>
                    </m:r>
                    <m:r>
                      <a:rPr lang="en-US" b="0" i="1" dirty="0" smtClean="0">
                        <a:latin typeface="Cambria Math" panose="02040503050406030204" pitchFamily="18" charset="0"/>
                      </a:rPr>
                      <m:t>)</m:t>
                    </m:r>
                  </m:oMath>
                </a14:m>
                <a:endParaRPr lang="en-US"/>
              </a:p>
            </p:txBody>
          </p:sp>
        </mc:Choice>
        <mc:Fallback>
          <p:sp>
            <p:nvSpPr>
              <p:cNvPr id="3" name="Content Placeholder 2">
                <a:extLst>
                  <a:ext uri="{FF2B5EF4-FFF2-40B4-BE49-F238E27FC236}">
                    <a16:creationId xmlns:a16="http://schemas.microsoft.com/office/drawing/2014/main" id="{4494203A-23A2-4747-AE20-CCE09DDC1840}"/>
                  </a:ext>
                </a:extLst>
              </p:cNvPr>
              <p:cNvSpPr>
                <a:spLocks noGrp="1" noRot="1" noChangeAspect="1" noMove="1" noResize="1" noEditPoints="1" noAdjustHandles="1" noChangeArrowheads="1" noChangeShapeType="1" noTextEdit="1"/>
              </p:cNvSpPr>
              <p:nvPr>
                <p:ph idx="1"/>
              </p:nvPr>
            </p:nvSpPr>
            <p:spPr>
              <a:blipFill>
                <a:blip r:embed="rId3"/>
                <a:stretch>
                  <a:fillRect l="-654" t="-3019"/>
                </a:stretch>
              </a:blipFill>
            </p:spPr>
            <p:txBody>
              <a:bodyPr/>
              <a:lstStyle/>
              <a:p>
                <a:r>
                  <a:rPr lang="en-US">
                    <a:noFill/>
                  </a:rPr>
                  <a:t> </a:t>
                </a:r>
              </a:p>
            </p:txBody>
          </p:sp>
        </mc:Fallback>
      </mc:AlternateContent>
      <p:grpSp>
        <p:nvGrpSpPr>
          <p:cNvPr id="4" name="Group 1">
            <a:extLst>
              <a:ext uri="{FF2B5EF4-FFF2-40B4-BE49-F238E27FC236}">
                <a16:creationId xmlns:a16="http://schemas.microsoft.com/office/drawing/2014/main" id="{EEF40155-23E0-4BB3-833B-9D20086A3DE0}"/>
              </a:ext>
            </a:extLst>
          </p:cNvPr>
          <p:cNvGrpSpPr>
            <a:grpSpLocks/>
          </p:cNvGrpSpPr>
          <p:nvPr/>
        </p:nvGrpSpPr>
        <p:grpSpPr bwMode="auto">
          <a:xfrm>
            <a:off x="2864339" y="2696308"/>
            <a:ext cx="609600" cy="328613"/>
            <a:chOff x="4114800" y="2286000"/>
            <a:chExt cx="609600" cy="328613"/>
          </a:xfrm>
        </p:grpSpPr>
        <p:cxnSp>
          <p:nvCxnSpPr>
            <p:cNvPr id="5" name="Straight Arrow Connector 4">
              <a:extLst>
                <a:ext uri="{FF2B5EF4-FFF2-40B4-BE49-F238E27FC236}">
                  <a16:creationId xmlns:a16="http://schemas.microsoft.com/office/drawing/2014/main" id="{D4C48008-B06B-4DA5-BDFC-3827ADD20827}"/>
                </a:ext>
              </a:extLst>
            </p:cNvPr>
            <p:cNvCxnSpPr/>
            <p:nvPr/>
          </p:nvCxnSpPr>
          <p:spPr bwMode="auto">
            <a:xfrm>
              <a:off x="4114800" y="2438400"/>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68BE2839-425B-4375-801E-6CC18D71D98E}"/>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grpSp>
      <p:sp>
        <p:nvSpPr>
          <p:cNvPr id="7" name="Oval 6">
            <a:extLst>
              <a:ext uri="{FF2B5EF4-FFF2-40B4-BE49-F238E27FC236}">
                <a16:creationId xmlns:a16="http://schemas.microsoft.com/office/drawing/2014/main" id="{04527FEF-A08D-458F-BA4B-E1E1D47072E7}"/>
              </a:ext>
            </a:extLst>
          </p:cNvPr>
          <p:cNvSpPr/>
          <p:nvPr/>
        </p:nvSpPr>
        <p:spPr bwMode="auto">
          <a:xfrm>
            <a:off x="4616939" y="588400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grpSp>
        <p:nvGrpSpPr>
          <p:cNvPr id="8" name="Group 26">
            <a:extLst>
              <a:ext uri="{FF2B5EF4-FFF2-40B4-BE49-F238E27FC236}">
                <a16:creationId xmlns:a16="http://schemas.microsoft.com/office/drawing/2014/main" id="{9AE7D613-48AE-47FF-B3D9-6593A15BE605}"/>
              </a:ext>
            </a:extLst>
          </p:cNvPr>
          <p:cNvGrpSpPr>
            <a:grpSpLocks/>
          </p:cNvGrpSpPr>
          <p:nvPr/>
        </p:nvGrpSpPr>
        <p:grpSpPr bwMode="auto">
          <a:xfrm>
            <a:off x="2927839" y="4360008"/>
            <a:ext cx="546100" cy="328613"/>
            <a:chOff x="4178141" y="3657600"/>
            <a:chExt cx="546259" cy="328613"/>
          </a:xfrm>
        </p:grpSpPr>
        <p:sp>
          <p:nvSpPr>
            <p:cNvPr id="9" name="Oval 8">
              <a:extLst>
                <a:ext uri="{FF2B5EF4-FFF2-40B4-BE49-F238E27FC236}">
                  <a16:creationId xmlns:a16="http://schemas.microsoft.com/office/drawing/2014/main" id="{0FC2DD13-F01F-43E9-9056-8D598D826700}"/>
                </a:ext>
              </a:extLst>
            </p:cNvPr>
            <p:cNvSpPr/>
            <p:nvPr/>
          </p:nvSpPr>
          <p:spPr bwMode="auto">
            <a:xfrm>
              <a:off x="4419511" y="3657600"/>
              <a:ext cx="304889"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cxnSp>
          <p:nvCxnSpPr>
            <p:cNvPr id="10" name="Straight Arrow Connector 9">
              <a:extLst>
                <a:ext uri="{FF2B5EF4-FFF2-40B4-BE49-F238E27FC236}">
                  <a16:creationId xmlns:a16="http://schemas.microsoft.com/office/drawing/2014/main" id="{528CE948-F4C0-41F5-9E4B-EA02BDE90579}"/>
                </a:ext>
              </a:extLst>
            </p:cNvPr>
            <p:cNvCxnSpPr/>
            <p:nvPr/>
          </p:nvCxnSpPr>
          <p:spPr bwMode="auto">
            <a:xfrm>
              <a:off x="4178141" y="3821113"/>
              <a:ext cx="30965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 name="Group 21">
            <a:extLst>
              <a:ext uri="{FF2B5EF4-FFF2-40B4-BE49-F238E27FC236}">
                <a16:creationId xmlns:a16="http://schemas.microsoft.com/office/drawing/2014/main" id="{FA1FC9C7-02E5-41C8-B5A1-97104DEA06A2}"/>
              </a:ext>
            </a:extLst>
          </p:cNvPr>
          <p:cNvGrpSpPr>
            <a:grpSpLocks/>
          </p:cNvGrpSpPr>
          <p:nvPr/>
        </p:nvGrpSpPr>
        <p:grpSpPr bwMode="auto">
          <a:xfrm>
            <a:off x="2864339" y="5896708"/>
            <a:ext cx="609600" cy="328613"/>
            <a:chOff x="4114800" y="2286000"/>
            <a:chExt cx="609600" cy="328613"/>
          </a:xfrm>
        </p:grpSpPr>
        <p:cxnSp>
          <p:nvCxnSpPr>
            <p:cNvPr id="12" name="Straight Arrow Connector 11">
              <a:extLst>
                <a:ext uri="{FF2B5EF4-FFF2-40B4-BE49-F238E27FC236}">
                  <a16:creationId xmlns:a16="http://schemas.microsoft.com/office/drawing/2014/main" id="{ED1575FE-B22C-4A6D-A16E-270D3EB98CC9}"/>
                </a:ext>
              </a:extLst>
            </p:cNvPr>
            <p:cNvCxnSpPr/>
            <p:nvPr/>
          </p:nvCxnSpPr>
          <p:spPr bwMode="auto">
            <a:xfrm>
              <a:off x="4114800" y="2438400"/>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25F3A08B-6CCF-456B-8529-3B5E03BF6A2C}"/>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grpSp>
      <p:cxnSp>
        <p:nvCxnSpPr>
          <p:cNvPr id="14" name="Straight Arrow Connector 13">
            <a:extLst>
              <a:ext uri="{FF2B5EF4-FFF2-40B4-BE49-F238E27FC236}">
                <a16:creationId xmlns:a16="http://schemas.microsoft.com/office/drawing/2014/main" id="{7037FBAE-8AE0-4B3F-A411-6929B7A69288}"/>
              </a:ext>
            </a:extLst>
          </p:cNvPr>
          <p:cNvCxnSpPr>
            <a:endCxn id="7" idx="2"/>
          </p:cNvCxnSpPr>
          <p:nvPr/>
        </p:nvCxnSpPr>
        <p:spPr>
          <a:xfrm>
            <a:off x="3473939" y="6049108"/>
            <a:ext cx="1143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AF0E35C-5D4E-44D8-B520-B28743D0C98D}"/>
              </a:ext>
            </a:extLst>
          </p:cNvPr>
          <p:cNvSpPr txBox="1"/>
          <p:nvPr/>
        </p:nvSpPr>
        <p:spPr>
          <a:xfrm>
            <a:off x="3888277" y="5526821"/>
            <a:ext cx="369887" cy="523875"/>
          </a:xfrm>
          <a:prstGeom prst="rect">
            <a:avLst/>
          </a:prstGeom>
          <a:noFill/>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a:ln>
                  <a:noFill/>
                </a:ln>
                <a:solidFill>
                  <a:prstClr val="black"/>
                </a:solidFill>
                <a:effectLst/>
                <a:uLnTx/>
                <a:uFillTx/>
                <a:latin typeface="Tw Cen MT" panose="020B0602020104020603"/>
                <a:ea typeface="+mn-ea"/>
                <a:cs typeface="+mn-cs"/>
              </a:rPr>
              <a:t>a</a:t>
            </a:r>
          </a:p>
        </p:txBody>
      </p:sp>
      <mc:AlternateContent xmlns:mc="http://schemas.openxmlformats.org/markup-compatibility/2006">
        <mc:Choice xmlns:p14="http://schemas.microsoft.com/office/powerpoint/2010/main" Requires="p14">
          <p:contentPart p14:bwMode="auto" r:id="rId4">
            <p14:nvContentPartPr>
              <p14:cNvPr id="16" name="Ink 15">
                <a:extLst>
                  <a:ext uri="{FF2B5EF4-FFF2-40B4-BE49-F238E27FC236}">
                    <a16:creationId xmlns:a16="http://schemas.microsoft.com/office/drawing/2014/main" id="{D4FDDED8-53F7-7C41-B56E-04C3F52DC2C7}"/>
                  </a:ext>
                </a:extLst>
              </p14:cNvPr>
              <p14:cNvContentPartPr/>
              <p14:nvPr/>
            </p14:nvContentPartPr>
            <p14:xfrm>
              <a:off x="320760" y="2415240"/>
              <a:ext cx="552240" cy="4134960"/>
            </p14:xfrm>
          </p:contentPart>
        </mc:Choice>
        <mc:Fallback>
          <p:pic>
            <p:nvPicPr>
              <p:cNvPr id="16" name="Ink 15">
                <a:extLst>
                  <a:ext uri="{FF2B5EF4-FFF2-40B4-BE49-F238E27FC236}">
                    <a16:creationId xmlns:a16="http://schemas.microsoft.com/office/drawing/2014/main" id="{D4FDDED8-53F7-7C41-B56E-04C3F52DC2C7}"/>
                  </a:ext>
                </a:extLst>
              </p:cNvPr>
              <p:cNvPicPr/>
              <p:nvPr/>
            </p:nvPicPr>
            <p:blipFill>
              <a:blip r:embed="rId5"/>
              <a:stretch>
                <a:fillRect/>
              </a:stretch>
            </p:blipFill>
            <p:spPr>
              <a:xfrm>
                <a:off x="311400" y="2405880"/>
                <a:ext cx="570960" cy="4153680"/>
              </a:xfrm>
              <a:prstGeom prst="rect">
                <a:avLst/>
              </a:prstGeom>
            </p:spPr>
          </p:pic>
        </mc:Fallback>
      </mc:AlternateContent>
    </p:spTree>
    <p:extLst>
      <p:ext uri="{BB962C8B-B14F-4D97-AF65-F5344CB8AC3E}">
        <p14:creationId xmlns:p14="http://schemas.microsoft.com/office/powerpoint/2010/main" val="41247167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B8B34CD-5933-4318-B752-9E8E66EDCAA2}"/>
                  </a:ext>
                </a:extLst>
              </p:cNvPr>
              <p:cNvSpPr>
                <a:spLocks noGrp="1"/>
              </p:cNvSpPr>
              <p:nvPr>
                <p:ph type="title"/>
              </p:nvPr>
            </p:nvSpPr>
            <p:spPr/>
            <p:txBody>
              <a:bodyPr>
                <a:normAutofit fontScale="90000"/>
              </a:bodyPr>
              <a:lstStyle/>
              <a:p>
                <a:r>
                  <a:rPr lang="en-US"/>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a:t>.”</a:t>
                </a:r>
              </a:p>
            </p:txBody>
          </p:sp>
        </mc:Choice>
        <mc:Fallback>
          <p:sp>
            <p:nvSpPr>
              <p:cNvPr id="2" name="Title 1">
                <a:extLst>
                  <a:ext uri="{FF2B5EF4-FFF2-40B4-BE49-F238E27FC236}">
                    <a16:creationId xmlns:a16="http://schemas.microsoft.com/office/drawing/2014/main" id="{DB8B34CD-5933-4318-B752-9E8E66EDCAA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1AF486-D344-4B9B-B593-69ED47F22A7A}"/>
                  </a:ext>
                </a:extLst>
              </p:cNvPr>
              <p:cNvSpPr>
                <a:spLocks noGrp="1"/>
              </p:cNvSpPr>
              <p:nvPr>
                <p:ph idx="1"/>
              </p:nvPr>
            </p:nvSpPr>
            <p:spPr>
              <a:xfrm>
                <a:off x="575240" y="1463857"/>
                <a:ext cx="11187258" cy="4845504"/>
              </a:xfrm>
            </p:spPr>
            <p:txBody>
              <a:bodyPr/>
              <a:lstStyle/>
              <a:p>
                <a:r>
                  <a:rPr lang="en-US"/>
                  <a:t>Let </a:t>
                </a:r>
                <a14:m>
                  <m:oMath xmlns:m="http://schemas.openxmlformats.org/officeDocument/2006/math">
                    <m:r>
                      <a:rPr lang="en-US" i="1">
                        <a:latin typeface="Cambria Math" panose="02040503050406030204" pitchFamily="18" charset="0"/>
                      </a:rPr>
                      <m:t>𝑅</m:t>
                    </m:r>
                  </m:oMath>
                </a14:m>
                <a:r>
                  <a:rPr lang="en-US"/>
                  <a:t> be a regex not covered by the base cases. By the exclusion rule,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a:t> or </a:t>
                </a:r>
                <a14:m>
                  <m:oMath xmlns:m="http://schemas.openxmlformats.org/officeDocument/2006/math">
                    <m:r>
                      <a:rPr lang="en-US" i="1">
                        <a:latin typeface="Cambria Math" panose="02040503050406030204" pitchFamily="18" charset="0"/>
                      </a:rPr>
                      <m:t>𝐴𝐵</m:t>
                    </m:r>
                  </m:oMath>
                </a14:m>
                <a:r>
                  <a:rPr lang="en-US"/>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r>
                  <a:rPr lang="en-US"/>
                  <a:t> from some regexes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br>
                  <a:rPr lang="en-US"/>
                </a:br>
                <a:r>
                  <a:rPr lang="en-US"/>
                  <a:t>Inductive Hypothesis: Suppose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d>
                    <m:r>
                      <a:rPr lang="en-US">
                        <a:latin typeface="Cambria Math" panose="02040503050406030204" pitchFamily="18" charset="0"/>
                      </a:rPr>
                      <m:t>.</m:t>
                    </m:r>
                  </m:oMath>
                </a14:m>
                <a:endParaRPr lang="en-US"/>
              </a:p>
              <a:p>
                <a:r>
                  <a:rPr lang="en-US"/>
                  <a:t>Inductive Step: </a:t>
                </a:r>
                <a:r>
                  <a:rPr lang="en-US" b="1"/>
                  <a:t>Case</a:t>
                </a:r>
                <a:r>
                  <a:rPr lang="en-US"/>
                  <a:t> </a:t>
                </a:r>
                <a:r>
                  <a:rPr lang="en-US" b="1"/>
                  <a:t>1:</a:t>
                </a:r>
                <a:r>
                  <a:rPr lang="en-US"/>
                  <a:t>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endParaRPr lang="en-US"/>
              </a:p>
              <a:p>
                <a:endParaRPr lang="en-US"/>
              </a:p>
              <a:p>
                <a:endParaRPr lang="en-US"/>
              </a:p>
              <a:p>
                <a:endParaRPr lang="en-US"/>
              </a:p>
            </p:txBody>
          </p:sp>
        </mc:Choice>
        <mc:Fallback>
          <p:sp>
            <p:nvSpPr>
              <p:cNvPr id="3" name="Content Placeholder 2">
                <a:extLst>
                  <a:ext uri="{FF2B5EF4-FFF2-40B4-BE49-F238E27FC236}">
                    <a16:creationId xmlns:a16="http://schemas.microsoft.com/office/drawing/2014/main" id="{CB1AF486-D344-4B9B-B593-69ED47F22A7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3"/>
                <a:stretch>
                  <a:fillRect l="-708" t="-213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484B6DF-30A2-4BEB-A412-141F76C5CC1B}"/>
              </a:ext>
            </a:extLst>
          </p:cNvPr>
          <p:cNvSpPr/>
          <p:nvPr/>
        </p:nvSpPr>
        <p:spPr bwMode="auto">
          <a:xfrm>
            <a:off x="8305800" y="2335864"/>
            <a:ext cx="2286000" cy="1711508"/>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8" name="Straight Arrow Connector 17">
            <a:extLst>
              <a:ext uri="{FF2B5EF4-FFF2-40B4-BE49-F238E27FC236}">
                <a16:creationId xmlns:a16="http://schemas.microsoft.com/office/drawing/2014/main" id="{DAFAFC0E-D30C-496C-A230-3F3A1977BB18}"/>
              </a:ext>
            </a:extLst>
          </p:cNvPr>
          <p:cNvCxnSpPr/>
          <p:nvPr/>
        </p:nvCxnSpPr>
        <p:spPr bwMode="auto">
          <a:xfrm>
            <a:off x="8229600" y="3154411"/>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5E0A74-BA77-4E9E-A7CB-2B82B9B84AAB}"/>
              </a:ext>
            </a:extLst>
          </p:cNvPr>
          <p:cNvSpPr/>
          <p:nvPr/>
        </p:nvSpPr>
        <p:spPr bwMode="auto">
          <a:xfrm>
            <a:off x="8534400" y="3005585"/>
            <a:ext cx="304800" cy="3209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0" name="Oval 19">
            <a:extLst>
              <a:ext uri="{FF2B5EF4-FFF2-40B4-BE49-F238E27FC236}">
                <a16:creationId xmlns:a16="http://schemas.microsoft.com/office/drawing/2014/main" id="{E6E336E7-2595-4D4E-9FEB-8136C616051F}"/>
              </a:ext>
            </a:extLst>
          </p:cNvPr>
          <p:cNvSpPr/>
          <p:nvPr/>
        </p:nvSpPr>
        <p:spPr bwMode="auto">
          <a:xfrm>
            <a:off x="9982200" y="2633518"/>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1" name="Oval 20">
            <a:extLst>
              <a:ext uri="{FF2B5EF4-FFF2-40B4-BE49-F238E27FC236}">
                <a16:creationId xmlns:a16="http://schemas.microsoft.com/office/drawing/2014/main" id="{BCE8AB79-B3B1-4BA0-B293-266611FCB01D}"/>
              </a:ext>
            </a:extLst>
          </p:cNvPr>
          <p:cNvSpPr/>
          <p:nvPr/>
        </p:nvSpPr>
        <p:spPr bwMode="auto">
          <a:xfrm>
            <a:off x="9982200" y="3526478"/>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DC9F3BA-B94D-4A83-B01D-73D4EE58F8D1}"/>
              </a:ext>
            </a:extLst>
          </p:cNvPr>
          <p:cNvSpPr/>
          <p:nvPr/>
        </p:nvSpPr>
        <p:spPr bwMode="auto">
          <a:xfrm>
            <a:off x="8411480" y="4369451"/>
            <a:ext cx="2286000" cy="1752600"/>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24" name="Straight Arrow Connector 23">
            <a:extLst>
              <a:ext uri="{FF2B5EF4-FFF2-40B4-BE49-F238E27FC236}">
                <a16:creationId xmlns:a16="http://schemas.microsoft.com/office/drawing/2014/main" id="{3161B330-CEE7-42E2-93EC-891C042F9D9F}"/>
              </a:ext>
            </a:extLst>
          </p:cNvPr>
          <p:cNvCxnSpPr/>
          <p:nvPr/>
        </p:nvCxnSpPr>
        <p:spPr bwMode="auto">
          <a:xfrm>
            <a:off x="8335280" y="5207651"/>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E4231E8-F9DA-4164-A56C-776C51DD3014}"/>
              </a:ext>
            </a:extLst>
          </p:cNvPr>
          <p:cNvSpPr/>
          <p:nvPr/>
        </p:nvSpPr>
        <p:spPr bwMode="auto">
          <a:xfrm>
            <a:off x="8640080" y="5055251"/>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6" name="Oval 25">
            <a:extLst>
              <a:ext uri="{FF2B5EF4-FFF2-40B4-BE49-F238E27FC236}">
                <a16:creationId xmlns:a16="http://schemas.microsoft.com/office/drawing/2014/main" id="{1E85C508-7759-40BA-B64D-1E201579C748}"/>
              </a:ext>
            </a:extLst>
          </p:cNvPr>
          <p:cNvSpPr/>
          <p:nvPr/>
        </p:nvSpPr>
        <p:spPr bwMode="auto">
          <a:xfrm>
            <a:off x="10087880" y="4674251"/>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7" name="Oval 26">
            <a:extLst>
              <a:ext uri="{FF2B5EF4-FFF2-40B4-BE49-F238E27FC236}">
                <a16:creationId xmlns:a16="http://schemas.microsoft.com/office/drawing/2014/main" id="{C8C23E15-BCCE-49C4-BFAE-BF260A845D21}"/>
              </a:ext>
            </a:extLst>
          </p:cNvPr>
          <p:cNvSpPr/>
          <p:nvPr/>
        </p:nvSpPr>
        <p:spPr bwMode="auto">
          <a:xfrm>
            <a:off x="10087880" y="5588651"/>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E8D5D5D5-A275-4F60-8242-C30163C7E9B9}"/>
              </a:ext>
            </a:extLst>
          </p:cNvPr>
          <p:cNvSpPr/>
          <p:nvPr/>
        </p:nvSpPr>
        <p:spPr>
          <a:xfrm>
            <a:off x="10697480" y="2834050"/>
            <a:ext cx="53091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a:ln>
                  <a:noFill/>
                </a:ln>
                <a:solidFill>
                  <a:prstClr val="black"/>
                </a:solidFill>
                <a:effectLst/>
                <a:uLnTx/>
                <a:uFillTx/>
                <a:latin typeface="Tw Cen MT" panose="020B0602020104020603"/>
                <a:ea typeface="+mn-ea"/>
                <a:cs typeface="+mn-cs"/>
              </a:rPr>
              <a:t>A</a:t>
            </a:r>
            <a:endPar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9" name="Rectangle 28">
            <a:extLst>
              <a:ext uri="{FF2B5EF4-FFF2-40B4-BE49-F238E27FC236}">
                <a16:creationId xmlns:a16="http://schemas.microsoft.com/office/drawing/2014/main" id="{79E0C511-4171-4624-8657-50F4E624DB87}"/>
              </a:ext>
            </a:extLst>
          </p:cNvPr>
          <p:cNvSpPr/>
          <p:nvPr/>
        </p:nvSpPr>
        <p:spPr>
          <a:xfrm>
            <a:off x="10792574" y="5055251"/>
            <a:ext cx="520804"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a:ln>
                  <a:noFill/>
                </a:ln>
                <a:solidFill>
                  <a:prstClr val="black"/>
                </a:solidFill>
                <a:effectLst/>
                <a:uLnTx/>
                <a:uFillTx/>
                <a:latin typeface="Tw Cen MT" panose="020B0602020104020603"/>
                <a:ea typeface="+mn-ea"/>
                <a:cs typeface="+mn-cs"/>
              </a:rPr>
              <a:t>B</a:t>
            </a:r>
            <a:endPar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D924D45-E18E-48E1-A8E0-8C51BB069EC9}"/>
                  </a:ext>
                </a:extLst>
              </p:cNvPr>
              <p:cNvSpPr txBox="1"/>
              <p:nvPr/>
            </p:nvSpPr>
            <p:spPr>
              <a:xfrm>
                <a:off x="332414" y="5207651"/>
                <a:ext cx="368886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Want a machine that accepts exactly strings matched by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𝐴</m:t>
                    </m:r>
                  </m:oMath>
                </a14:m>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or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𝐵</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endPar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p:sp>
            <p:nvSpPr>
              <p:cNvPr id="30" name="TextBox 29">
                <a:extLst>
                  <a:ext uri="{FF2B5EF4-FFF2-40B4-BE49-F238E27FC236}">
                    <a16:creationId xmlns:a16="http://schemas.microsoft.com/office/drawing/2014/main" id="{5D924D45-E18E-48E1-A8E0-8C51BB069EC9}"/>
                  </a:ext>
                </a:extLst>
              </p:cNvPr>
              <p:cNvSpPr txBox="1">
                <a:spLocks noRot="1" noChangeAspect="1" noMove="1" noResize="1" noEditPoints="1" noAdjustHandles="1" noChangeArrowheads="1" noChangeShapeType="1" noTextEdit="1"/>
              </p:cNvSpPr>
              <p:nvPr/>
            </p:nvSpPr>
            <p:spPr>
              <a:xfrm>
                <a:off x="332414" y="5207651"/>
                <a:ext cx="3688862" cy="1384995"/>
              </a:xfrm>
              <a:prstGeom prst="rect">
                <a:avLst/>
              </a:prstGeom>
              <a:blipFill>
                <a:blip r:embed="rId4"/>
                <a:stretch>
                  <a:fillRect l="-3471" t="-4405" r="-2479" b="-11454"/>
                </a:stretch>
              </a:blipFill>
            </p:spPr>
            <p:txBody>
              <a:bodyPr/>
              <a:lstStyle/>
              <a:p>
                <a:r>
                  <a:rPr lang="en-US">
                    <a:noFill/>
                  </a:rPr>
                  <a:t> </a:t>
                </a:r>
              </a:p>
            </p:txBody>
          </p:sp>
        </mc:Fallback>
      </mc:AlternateContent>
      <p:grpSp>
        <p:nvGrpSpPr>
          <p:cNvPr id="31" name="Group 20">
            <a:extLst>
              <a:ext uri="{FF2B5EF4-FFF2-40B4-BE49-F238E27FC236}">
                <a16:creationId xmlns:a16="http://schemas.microsoft.com/office/drawing/2014/main" id="{97C8110D-D88E-4019-AE5D-56D175C7DC5A}"/>
              </a:ext>
            </a:extLst>
          </p:cNvPr>
          <p:cNvGrpSpPr>
            <a:grpSpLocks/>
          </p:cNvGrpSpPr>
          <p:nvPr/>
        </p:nvGrpSpPr>
        <p:grpSpPr bwMode="auto">
          <a:xfrm>
            <a:off x="5657362" y="4040839"/>
            <a:ext cx="609600" cy="328612"/>
            <a:chOff x="4114800" y="2286000"/>
            <a:chExt cx="609600" cy="328613"/>
          </a:xfrm>
        </p:grpSpPr>
        <p:cxnSp>
          <p:nvCxnSpPr>
            <p:cNvPr id="32" name="Straight Arrow Connector 31">
              <a:extLst>
                <a:ext uri="{FF2B5EF4-FFF2-40B4-BE49-F238E27FC236}">
                  <a16:creationId xmlns:a16="http://schemas.microsoft.com/office/drawing/2014/main" id="{280B7AA5-5190-4DAE-AD20-FB925B330ADA}"/>
                </a:ext>
              </a:extLst>
            </p:cNvPr>
            <p:cNvCxnSpPr/>
            <p:nvPr/>
          </p:nvCxnSpPr>
          <p:spPr bwMode="auto">
            <a:xfrm>
              <a:off x="4114800" y="2438400"/>
              <a:ext cx="309562"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3" name="Oval 32">
              <a:extLst>
                <a:ext uri="{FF2B5EF4-FFF2-40B4-BE49-F238E27FC236}">
                  <a16:creationId xmlns:a16="http://schemas.microsoft.com/office/drawing/2014/main" id="{F1A4ED8F-7424-43D9-94B9-714893852F3B}"/>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grpSp>
      <p:cxnSp>
        <p:nvCxnSpPr>
          <p:cNvPr id="34" name="Curved Connector 2">
            <a:extLst>
              <a:ext uri="{FF2B5EF4-FFF2-40B4-BE49-F238E27FC236}">
                <a16:creationId xmlns:a16="http://schemas.microsoft.com/office/drawing/2014/main" id="{9BF9F41A-FF50-435E-979A-13B7CBE1F0FD}"/>
              </a:ext>
            </a:extLst>
          </p:cNvPr>
          <p:cNvCxnSpPr>
            <a:cxnSpLocks/>
          </p:cNvCxnSpPr>
          <p:nvPr/>
        </p:nvCxnSpPr>
        <p:spPr>
          <a:xfrm flipV="1">
            <a:off x="6222513" y="3164539"/>
            <a:ext cx="2267548" cy="925512"/>
          </a:xfrm>
          <a:prstGeom prst="curvedConnector3">
            <a:avLst>
              <a:gd name="adj1" fmla="val 1312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28">
            <a:extLst>
              <a:ext uri="{FF2B5EF4-FFF2-40B4-BE49-F238E27FC236}">
                <a16:creationId xmlns:a16="http://schemas.microsoft.com/office/drawing/2014/main" id="{77656E51-5552-465F-BEDD-84DD8F9A6385}"/>
              </a:ext>
            </a:extLst>
          </p:cNvPr>
          <p:cNvCxnSpPr>
            <a:cxnSpLocks/>
            <a:endCxn id="25" idx="2"/>
          </p:cNvCxnSpPr>
          <p:nvPr/>
        </p:nvCxnSpPr>
        <p:spPr>
          <a:xfrm>
            <a:off x="6222325" y="4321328"/>
            <a:ext cx="2417755" cy="898230"/>
          </a:xfrm>
          <a:prstGeom prst="curvedConnector3">
            <a:avLst>
              <a:gd name="adj1" fmla="val 10887"/>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63243D67-DAC8-47D8-91F7-A95D76F67E2E}"/>
              </a:ext>
            </a:extLst>
          </p:cNvPr>
          <p:cNvSpPr txBox="1"/>
          <p:nvPr/>
        </p:nvSpPr>
        <p:spPr>
          <a:xfrm>
            <a:off x="6287599" y="3126439"/>
            <a:ext cx="358775" cy="522287"/>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a:ln>
                <a:noFill/>
              </a:ln>
              <a:solidFill>
                <a:prstClr val="black"/>
              </a:solidFill>
              <a:effectLst/>
              <a:uLnTx/>
              <a:uFillTx/>
              <a:latin typeface="Calibri"/>
              <a:ea typeface="MS PGothic" pitchFamily="34" charset="-128"/>
              <a:cs typeface="+mn-cs"/>
            </a:endParaRPr>
          </a:p>
        </p:txBody>
      </p:sp>
      <p:sp>
        <p:nvSpPr>
          <p:cNvPr id="37" name="TextBox 36">
            <a:extLst>
              <a:ext uri="{FF2B5EF4-FFF2-40B4-BE49-F238E27FC236}">
                <a16:creationId xmlns:a16="http://schemas.microsoft.com/office/drawing/2014/main" id="{D602AE03-C20E-4773-8547-EC2563760C91}"/>
              </a:ext>
            </a:extLst>
          </p:cNvPr>
          <p:cNvSpPr txBox="1"/>
          <p:nvPr/>
        </p:nvSpPr>
        <p:spPr>
          <a:xfrm>
            <a:off x="6287599" y="4999689"/>
            <a:ext cx="358775" cy="523875"/>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a:ln>
                <a:noFill/>
              </a:ln>
              <a:solidFill>
                <a:prstClr val="black"/>
              </a:solidFill>
              <a:effectLst/>
              <a:uLnTx/>
              <a:uFillTx/>
              <a:latin typeface="Calibri"/>
              <a:ea typeface="MS PGothic" pitchFamily="34" charset="-128"/>
              <a:cs typeface="+mn-cs"/>
            </a:endParaRPr>
          </a:p>
        </p:txBody>
      </p:sp>
      <mc:AlternateContent xmlns:mc="http://schemas.openxmlformats.org/markup-compatibility/2006">
        <mc:Choice xmlns:a14="http://schemas.microsoft.com/office/drawing/2010/main" Requires="a14">
          <p:sp>
            <p:nvSpPr>
              <p:cNvPr id="11" name="TextBox 10">
                <a:extLst>
                  <a:ext uri="{FF2B5EF4-FFF2-40B4-BE49-F238E27FC236}">
                    <a16:creationId xmlns:a16="http://schemas.microsoft.com/office/drawing/2014/main" id="{F45C6C15-2701-4C41-9C03-48908602F22F}"/>
                  </a:ext>
                </a:extLst>
              </p:cNvPr>
              <p:cNvSpPr txBox="1"/>
              <p:nvPr/>
            </p:nvSpPr>
            <p:spPr>
              <a:xfrm>
                <a:off x="394139" y="3270147"/>
                <a:ext cx="5006028" cy="203132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Match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Then you match one of the two regexes. New machine transitions into start state of appropriate old machine. Will be accepted.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Accepted by the machine? First step </a:t>
                </a: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has </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to be an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transition into one of the machines, so would have been accepted by the smaller machine, so must have matched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Choice>
        <mc:Fallback>
          <p:sp>
            <p:nvSpPr>
              <p:cNvPr id="11" name="TextBox 10">
                <a:extLst>
                  <a:ext uri="{FF2B5EF4-FFF2-40B4-BE49-F238E27FC236}">
                    <a16:creationId xmlns:a16="http://schemas.microsoft.com/office/drawing/2014/main" id="{F45C6C15-2701-4C41-9C03-48908602F22F}"/>
                  </a:ext>
                </a:extLst>
              </p:cNvPr>
              <p:cNvSpPr txBox="1">
                <a:spLocks noRot="1" noChangeAspect="1" noMove="1" noResize="1" noEditPoints="1" noAdjustHandles="1" noChangeArrowheads="1" noChangeShapeType="1" noTextEdit="1"/>
              </p:cNvSpPr>
              <p:nvPr/>
            </p:nvSpPr>
            <p:spPr>
              <a:xfrm>
                <a:off x="394139" y="3270147"/>
                <a:ext cx="5006028" cy="2031325"/>
              </a:xfrm>
              <a:prstGeom prst="rect">
                <a:avLst/>
              </a:prstGeom>
              <a:blipFill>
                <a:blip r:embed="rId5"/>
                <a:stretch>
                  <a:fillRect l="-1096" t="-1497" r="-853" b="-3593"/>
                </a:stretch>
              </a:blipFill>
            </p:spPr>
            <p:txBody>
              <a:bodyPr/>
              <a:lstStyle/>
              <a:p>
                <a:r>
                  <a:rPr lang="en-US">
                    <a:noFill/>
                  </a:rPr>
                  <a:t> </a:t>
                </a:r>
              </a:p>
            </p:txBody>
          </p:sp>
        </mc:Fallback>
      </mc:AlternateContent>
    </p:spTree>
    <p:extLst>
      <p:ext uri="{BB962C8B-B14F-4D97-AF65-F5344CB8AC3E}">
        <p14:creationId xmlns:p14="http://schemas.microsoft.com/office/powerpoint/2010/main" val="16530860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B8B34CD-5933-4318-B752-9E8E66EDCAA2}"/>
                  </a:ext>
                </a:extLst>
              </p:cNvPr>
              <p:cNvSpPr>
                <a:spLocks noGrp="1"/>
              </p:cNvSpPr>
              <p:nvPr>
                <p:ph type="title"/>
              </p:nvPr>
            </p:nvSpPr>
            <p:spPr/>
            <p:txBody>
              <a:bodyPr>
                <a:normAutofit fontScale="90000"/>
              </a:bodyPr>
              <a:lstStyle/>
              <a:p>
                <a:r>
                  <a:rPr lang="en-US"/>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a:t>.”</a:t>
                </a:r>
              </a:p>
            </p:txBody>
          </p:sp>
        </mc:Choice>
        <mc:Fallback>
          <p:sp>
            <p:nvSpPr>
              <p:cNvPr id="2" name="Title 1">
                <a:extLst>
                  <a:ext uri="{FF2B5EF4-FFF2-40B4-BE49-F238E27FC236}">
                    <a16:creationId xmlns:a16="http://schemas.microsoft.com/office/drawing/2014/main" id="{DB8B34CD-5933-4318-B752-9E8E66EDCAA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1AF486-D344-4B9B-B593-69ED47F22A7A}"/>
                  </a:ext>
                </a:extLst>
              </p:cNvPr>
              <p:cNvSpPr>
                <a:spLocks noGrp="1"/>
              </p:cNvSpPr>
              <p:nvPr>
                <p:ph idx="1"/>
              </p:nvPr>
            </p:nvSpPr>
            <p:spPr>
              <a:xfrm>
                <a:off x="575240" y="1463857"/>
                <a:ext cx="11187258" cy="4845504"/>
              </a:xfrm>
            </p:spPr>
            <p:txBody>
              <a:bodyPr/>
              <a:lstStyle/>
              <a:p>
                <a:r>
                  <a:rPr lang="en-US"/>
                  <a:t>Let </a:t>
                </a:r>
                <a14:m>
                  <m:oMath xmlns:m="http://schemas.openxmlformats.org/officeDocument/2006/math">
                    <m:r>
                      <a:rPr lang="en-US" i="1">
                        <a:latin typeface="Cambria Math" panose="02040503050406030204" pitchFamily="18" charset="0"/>
                      </a:rPr>
                      <m:t>𝑅</m:t>
                    </m:r>
                  </m:oMath>
                </a14:m>
                <a:r>
                  <a:rPr lang="en-US"/>
                  <a:t> be a regex not covered by the base cases. By the exclusion rule,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a:t> or </a:t>
                </a:r>
                <a14:m>
                  <m:oMath xmlns:m="http://schemas.openxmlformats.org/officeDocument/2006/math">
                    <m:r>
                      <a:rPr lang="en-US" i="1">
                        <a:latin typeface="Cambria Math" panose="02040503050406030204" pitchFamily="18" charset="0"/>
                      </a:rPr>
                      <m:t>𝐴𝐵</m:t>
                    </m:r>
                  </m:oMath>
                </a14:m>
                <a:r>
                  <a:rPr lang="en-US"/>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r>
                  <a:rPr lang="en-US"/>
                  <a:t> from some regexes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br>
                  <a:rPr lang="en-US"/>
                </a:br>
                <a:r>
                  <a:rPr lang="en-US"/>
                  <a:t>Inductive Hypothesis: Suppose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d>
                    <m:r>
                      <a:rPr lang="en-US">
                        <a:latin typeface="Cambria Math" panose="02040503050406030204" pitchFamily="18" charset="0"/>
                      </a:rPr>
                      <m:t>.</m:t>
                    </m:r>
                  </m:oMath>
                </a14:m>
                <a:endParaRPr lang="en-US"/>
              </a:p>
              <a:p>
                <a:r>
                  <a:rPr lang="en-US"/>
                  <a:t>Inductive Step: </a:t>
                </a:r>
                <a:r>
                  <a:rPr lang="en-US" b="1"/>
                  <a:t>Case</a:t>
                </a:r>
                <a:r>
                  <a:rPr lang="en-US"/>
                  <a:t> </a:t>
                </a:r>
                <a:r>
                  <a:rPr lang="en-US" b="1"/>
                  <a:t>2:</a:t>
                </a:r>
                <a:r>
                  <a:rPr lang="en-US"/>
                  <a:t> </a:t>
                </a:r>
                <a14:m>
                  <m:oMath xmlns:m="http://schemas.openxmlformats.org/officeDocument/2006/math">
                    <m:r>
                      <m:rPr>
                        <m:sty m:val="p"/>
                      </m:rPr>
                      <a:rPr lang="en-US">
                        <a:latin typeface="Cambria Math" panose="02040503050406030204" pitchFamily="18" charset="0"/>
                      </a:rPr>
                      <m:t>A</m:t>
                    </m:r>
                    <m:r>
                      <a:rPr lang="en-US" i="1">
                        <a:latin typeface="Cambria Math" panose="02040503050406030204" pitchFamily="18" charset="0"/>
                      </a:rPr>
                      <m:t>𝐵</m:t>
                    </m:r>
                  </m:oMath>
                </a14:m>
                <a:endParaRPr lang="en-US"/>
              </a:p>
              <a:p>
                <a:endParaRPr lang="en-US"/>
              </a:p>
              <a:p>
                <a:endParaRPr lang="en-US"/>
              </a:p>
              <a:p>
                <a:endParaRPr lang="en-US"/>
              </a:p>
            </p:txBody>
          </p:sp>
        </mc:Choice>
        <mc:Fallback>
          <p:sp>
            <p:nvSpPr>
              <p:cNvPr id="3" name="Content Placeholder 2">
                <a:extLst>
                  <a:ext uri="{FF2B5EF4-FFF2-40B4-BE49-F238E27FC236}">
                    <a16:creationId xmlns:a16="http://schemas.microsoft.com/office/drawing/2014/main" id="{CB1AF486-D344-4B9B-B593-69ED47F22A7A}"/>
                  </a:ext>
                </a:extLst>
              </p:cNvPr>
              <p:cNvSpPr>
                <a:spLocks noGrp="1" noRot="1" noChangeAspect="1" noMove="1" noResize="1" noEditPoints="1" noAdjustHandles="1" noChangeArrowheads="1" noChangeShapeType="1" noTextEdit="1"/>
              </p:cNvSpPr>
              <p:nvPr>
                <p:ph idx="1"/>
              </p:nvPr>
            </p:nvSpPr>
            <p:spPr>
              <a:xfrm>
                <a:off x="575240" y="1463857"/>
                <a:ext cx="11187258" cy="4845504"/>
              </a:xfrm>
              <a:blipFill>
                <a:blip r:embed="rId3"/>
                <a:stretch>
                  <a:fillRect l="-708" t="-2138"/>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484B6DF-30A2-4BEB-A412-141F76C5CC1B}"/>
              </a:ext>
            </a:extLst>
          </p:cNvPr>
          <p:cNvSpPr/>
          <p:nvPr/>
        </p:nvSpPr>
        <p:spPr bwMode="auto">
          <a:xfrm>
            <a:off x="668047" y="3212858"/>
            <a:ext cx="2286000" cy="1711508"/>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8" name="Straight Arrow Connector 17">
            <a:extLst>
              <a:ext uri="{FF2B5EF4-FFF2-40B4-BE49-F238E27FC236}">
                <a16:creationId xmlns:a16="http://schemas.microsoft.com/office/drawing/2014/main" id="{DAFAFC0E-D30C-496C-A230-3F3A1977BB18}"/>
              </a:ext>
            </a:extLst>
          </p:cNvPr>
          <p:cNvCxnSpPr/>
          <p:nvPr/>
        </p:nvCxnSpPr>
        <p:spPr bwMode="auto">
          <a:xfrm>
            <a:off x="591847" y="4031405"/>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5E0A74-BA77-4E9E-A7CB-2B82B9B84AAB}"/>
              </a:ext>
            </a:extLst>
          </p:cNvPr>
          <p:cNvSpPr/>
          <p:nvPr/>
        </p:nvSpPr>
        <p:spPr bwMode="auto">
          <a:xfrm>
            <a:off x="896647" y="3882579"/>
            <a:ext cx="304800" cy="3209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0" name="Oval 19">
            <a:extLst>
              <a:ext uri="{FF2B5EF4-FFF2-40B4-BE49-F238E27FC236}">
                <a16:creationId xmlns:a16="http://schemas.microsoft.com/office/drawing/2014/main" id="{E6E336E7-2595-4D4E-9FEB-8136C616051F}"/>
              </a:ext>
            </a:extLst>
          </p:cNvPr>
          <p:cNvSpPr/>
          <p:nvPr/>
        </p:nvSpPr>
        <p:spPr bwMode="auto">
          <a:xfrm>
            <a:off x="2344447" y="3510512"/>
            <a:ext cx="304800" cy="320908"/>
          </a:xfrm>
          <a:prstGeom prst="ellipse">
            <a:avLst/>
          </a:prstGeom>
          <a:noFill/>
          <a:ln w="5715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1" name="Oval 20">
            <a:extLst>
              <a:ext uri="{FF2B5EF4-FFF2-40B4-BE49-F238E27FC236}">
                <a16:creationId xmlns:a16="http://schemas.microsoft.com/office/drawing/2014/main" id="{BCE8AB79-B3B1-4BA0-B293-266611FCB01D}"/>
              </a:ext>
            </a:extLst>
          </p:cNvPr>
          <p:cNvSpPr/>
          <p:nvPr/>
        </p:nvSpPr>
        <p:spPr bwMode="auto">
          <a:xfrm>
            <a:off x="2344447" y="4403472"/>
            <a:ext cx="304800" cy="320908"/>
          </a:xfrm>
          <a:prstGeom prst="ellipse">
            <a:avLst/>
          </a:prstGeom>
          <a:noFill/>
          <a:ln w="57150">
            <a:solidFill>
              <a:srgbClr val="0070C0">
                <a:alpha val="5000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3" name="Rectangle 22">
            <a:extLst>
              <a:ext uri="{FF2B5EF4-FFF2-40B4-BE49-F238E27FC236}">
                <a16:creationId xmlns:a16="http://schemas.microsoft.com/office/drawing/2014/main" id="{5DC9F3BA-B94D-4A83-B01D-73D4EE58F8D1}"/>
              </a:ext>
            </a:extLst>
          </p:cNvPr>
          <p:cNvSpPr/>
          <p:nvPr/>
        </p:nvSpPr>
        <p:spPr bwMode="auto">
          <a:xfrm>
            <a:off x="4325647" y="3212858"/>
            <a:ext cx="2286000" cy="1752600"/>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24" name="Straight Arrow Connector 23">
            <a:extLst>
              <a:ext uri="{FF2B5EF4-FFF2-40B4-BE49-F238E27FC236}">
                <a16:creationId xmlns:a16="http://schemas.microsoft.com/office/drawing/2014/main" id="{3161B330-CEE7-42E2-93EC-891C042F9D9F}"/>
              </a:ext>
            </a:extLst>
          </p:cNvPr>
          <p:cNvCxnSpPr/>
          <p:nvPr/>
        </p:nvCxnSpPr>
        <p:spPr bwMode="auto">
          <a:xfrm>
            <a:off x="4249447" y="4051058"/>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EE4231E8-F9DA-4164-A56C-776C51DD3014}"/>
              </a:ext>
            </a:extLst>
          </p:cNvPr>
          <p:cNvSpPr/>
          <p:nvPr/>
        </p:nvSpPr>
        <p:spPr bwMode="auto">
          <a:xfrm>
            <a:off x="4554247" y="3898658"/>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6" name="Oval 25">
            <a:extLst>
              <a:ext uri="{FF2B5EF4-FFF2-40B4-BE49-F238E27FC236}">
                <a16:creationId xmlns:a16="http://schemas.microsoft.com/office/drawing/2014/main" id="{1E85C508-7759-40BA-B64D-1E201579C748}"/>
              </a:ext>
            </a:extLst>
          </p:cNvPr>
          <p:cNvSpPr/>
          <p:nvPr/>
        </p:nvSpPr>
        <p:spPr bwMode="auto">
          <a:xfrm>
            <a:off x="6002047" y="351765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7" name="Oval 26">
            <a:extLst>
              <a:ext uri="{FF2B5EF4-FFF2-40B4-BE49-F238E27FC236}">
                <a16:creationId xmlns:a16="http://schemas.microsoft.com/office/drawing/2014/main" id="{C8C23E15-BCCE-49C4-BFAE-BF260A845D21}"/>
              </a:ext>
            </a:extLst>
          </p:cNvPr>
          <p:cNvSpPr/>
          <p:nvPr/>
        </p:nvSpPr>
        <p:spPr bwMode="auto">
          <a:xfrm>
            <a:off x="6002047" y="4432058"/>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E8D5D5D5-A275-4F60-8242-C30163C7E9B9}"/>
              </a:ext>
            </a:extLst>
          </p:cNvPr>
          <p:cNvSpPr/>
          <p:nvPr/>
        </p:nvSpPr>
        <p:spPr>
          <a:xfrm>
            <a:off x="1545589" y="4869436"/>
            <a:ext cx="53091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a:ln>
                  <a:noFill/>
                </a:ln>
                <a:solidFill>
                  <a:prstClr val="black"/>
                </a:solidFill>
                <a:effectLst/>
                <a:uLnTx/>
                <a:uFillTx/>
                <a:latin typeface="Tw Cen MT" panose="020B0602020104020603"/>
                <a:ea typeface="+mn-ea"/>
                <a:cs typeface="+mn-cs"/>
              </a:rPr>
              <a:t>A</a:t>
            </a:r>
            <a:endPar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29" name="Rectangle 28">
            <a:extLst>
              <a:ext uri="{FF2B5EF4-FFF2-40B4-BE49-F238E27FC236}">
                <a16:creationId xmlns:a16="http://schemas.microsoft.com/office/drawing/2014/main" id="{79E0C511-4171-4624-8657-50F4E624DB87}"/>
              </a:ext>
            </a:extLst>
          </p:cNvPr>
          <p:cNvSpPr/>
          <p:nvPr/>
        </p:nvSpPr>
        <p:spPr>
          <a:xfrm>
            <a:off x="5153558" y="4965458"/>
            <a:ext cx="520804"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a:ln>
                  <a:noFill/>
                </a:ln>
                <a:solidFill>
                  <a:prstClr val="black"/>
                </a:solidFill>
                <a:effectLst/>
                <a:uLnTx/>
                <a:uFillTx/>
                <a:latin typeface="Tw Cen MT" panose="020B0602020104020603"/>
                <a:ea typeface="+mn-ea"/>
                <a:cs typeface="+mn-cs"/>
              </a:rPr>
              <a:t>B</a:t>
            </a:r>
            <a:endPar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D924D45-E18E-48E1-A8E0-8C51BB069EC9}"/>
                  </a:ext>
                </a:extLst>
              </p:cNvPr>
              <p:cNvSpPr txBox="1"/>
              <p:nvPr/>
            </p:nvSpPr>
            <p:spPr>
              <a:xfrm>
                <a:off x="348045" y="5647698"/>
                <a:ext cx="487263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Want a machine that accepts exactly strings matched by </a:t>
                </a: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𝐴𝐵</m:t>
                    </m:r>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endPar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p:sp>
            <p:nvSpPr>
              <p:cNvPr id="30" name="TextBox 29">
                <a:extLst>
                  <a:ext uri="{FF2B5EF4-FFF2-40B4-BE49-F238E27FC236}">
                    <a16:creationId xmlns:a16="http://schemas.microsoft.com/office/drawing/2014/main" id="{5D924D45-E18E-48E1-A8E0-8C51BB069EC9}"/>
                  </a:ext>
                </a:extLst>
              </p:cNvPr>
              <p:cNvSpPr txBox="1">
                <a:spLocks noRot="1" noChangeAspect="1" noMove="1" noResize="1" noEditPoints="1" noAdjustHandles="1" noChangeArrowheads="1" noChangeShapeType="1" noTextEdit="1"/>
              </p:cNvSpPr>
              <p:nvPr/>
            </p:nvSpPr>
            <p:spPr>
              <a:xfrm>
                <a:off x="348045" y="5647698"/>
                <a:ext cx="4872632" cy="954107"/>
              </a:xfrm>
              <a:prstGeom prst="rect">
                <a:avLst/>
              </a:prstGeom>
              <a:blipFill>
                <a:blip r:embed="rId4"/>
                <a:stretch>
                  <a:fillRect l="-2503" t="-6369" b="-16561"/>
                </a:stretch>
              </a:blipFill>
            </p:spPr>
            <p:txBody>
              <a:bodyPr/>
              <a:lstStyle/>
              <a:p>
                <a:r>
                  <a:rPr lang="en-US">
                    <a:noFill/>
                  </a:rPr>
                  <a:t> </a:t>
                </a:r>
              </a:p>
            </p:txBody>
          </p:sp>
        </mc:Fallback>
      </mc:AlternateContent>
      <p:grpSp>
        <p:nvGrpSpPr>
          <p:cNvPr id="22" name="Group 20">
            <a:extLst>
              <a:ext uri="{FF2B5EF4-FFF2-40B4-BE49-F238E27FC236}">
                <a16:creationId xmlns:a16="http://schemas.microsoft.com/office/drawing/2014/main" id="{A0D4CFBA-F4F1-472E-B482-08DEC4FD4D73}"/>
              </a:ext>
            </a:extLst>
          </p:cNvPr>
          <p:cNvGrpSpPr>
            <a:grpSpLocks/>
          </p:cNvGrpSpPr>
          <p:nvPr/>
        </p:nvGrpSpPr>
        <p:grpSpPr bwMode="auto">
          <a:xfrm>
            <a:off x="591674" y="3899394"/>
            <a:ext cx="609600" cy="328612"/>
            <a:chOff x="4114800" y="2286000"/>
            <a:chExt cx="609600" cy="328613"/>
          </a:xfrm>
        </p:grpSpPr>
        <p:cxnSp>
          <p:nvCxnSpPr>
            <p:cNvPr id="31" name="Straight Arrow Connector 30">
              <a:extLst>
                <a:ext uri="{FF2B5EF4-FFF2-40B4-BE49-F238E27FC236}">
                  <a16:creationId xmlns:a16="http://schemas.microsoft.com/office/drawing/2014/main" id="{26790666-F88D-4910-9450-5908C8F34D7E}"/>
                </a:ext>
              </a:extLst>
            </p:cNvPr>
            <p:cNvCxnSpPr/>
            <p:nvPr/>
          </p:nvCxnSpPr>
          <p:spPr bwMode="auto">
            <a:xfrm>
              <a:off x="4114800" y="2438400"/>
              <a:ext cx="309562"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9EA45FE7-6738-4F1C-8D56-ED3F2EB612B2}"/>
                </a:ext>
              </a:extLst>
            </p:cNvPr>
            <p:cNvSpPr/>
            <p:nvPr/>
          </p:nvSpPr>
          <p:spPr bwMode="auto">
            <a:xfrm>
              <a:off x="4419600" y="2286000"/>
              <a:ext cx="304800" cy="328613"/>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grpSp>
      <p:sp>
        <p:nvSpPr>
          <p:cNvPr id="33" name="TextBox 32">
            <a:extLst>
              <a:ext uri="{FF2B5EF4-FFF2-40B4-BE49-F238E27FC236}">
                <a16:creationId xmlns:a16="http://schemas.microsoft.com/office/drawing/2014/main" id="{231CD0B0-A9A3-4839-A87A-6A42D1A7DD63}"/>
              </a:ext>
            </a:extLst>
          </p:cNvPr>
          <p:cNvSpPr txBox="1"/>
          <p:nvPr/>
        </p:nvSpPr>
        <p:spPr>
          <a:xfrm>
            <a:off x="3407630" y="3243263"/>
            <a:ext cx="358775" cy="523875"/>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a:ln>
                <a:noFill/>
              </a:ln>
              <a:solidFill>
                <a:prstClr val="black"/>
              </a:solidFill>
              <a:effectLst/>
              <a:uLnTx/>
              <a:uFillTx/>
              <a:latin typeface="Calibri"/>
              <a:ea typeface="MS PGothic" pitchFamily="34" charset="-128"/>
              <a:cs typeface="+mn-cs"/>
            </a:endParaRPr>
          </a:p>
        </p:txBody>
      </p:sp>
      <p:cxnSp>
        <p:nvCxnSpPr>
          <p:cNvPr id="34" name="Curved Connector 21">
            <a:extLst>
              <a:ext uri="{FF2B5EF4-FFF2-40B4-BE49-F238E27FC236}">
                <a16:creationId xmlns:a16="http://schemas.microsoft.com/office/drawing/2014/main" id="{EB9F6E02-EE6D-4C74-A29B-336DFF05D9DA}"/>
              </a:ext>
            </a:extLst>
          </p:cNvPr>
          <p:cNvCxnSpPr/>
          <p:nvPr/>
        </p:nvCxnSpPr>
        <p:spPr>
          <a:xfrm>
            <a:off x="2612292" y="3670300"/>
            <a:ext cx="1905000" cy="3810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Curved Connector 27">
            <a:extLst>
              <a:ext uri="{FF2B5EF4-FFF2-40B4-BE49-F238E27FC236}">
                <a16:creationId xmlns:a16="http://schemas.microsoft.com/office/drawing/2014/main" id="{78BA3767-D5CA-46F5-B165-9168B1439B50}"/>
              </a:ext>
            </a:extLst>
          </p:cNvPr>
          <p:cNvCxnSpPr/>
          <p:nvPr/>
        </p:nvCxnSpPr>
        <p:spPr>
          <a:xfrm flipV="1">
            <a:off x="2612292" y="4076700"/>
            <a:ext cx="1905000" cy="508000"/>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FD104A35-3E7C-4A24-96AB-9E2CD69F0E59}"/>
              </a:ext>
            </a:extLst>
          </p:cNvPr>
          <p:cNvSpPr txBox="1"/>
          <p:nvPr/>
        </p:nvSpPr>
        <p:spPr>
          <a:xfrm>
            <a:off x="3407630" y="4322763"/>
            <a:ext cx="358775" cy="522287"/>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a:ln>
                <a:noFill/>
              </a:ln>
              <a:solidFill>
                <a:prstClr val="black"/>
              </a:solidFill>
              <a:effectLst/>
              <a:uLnTx/>
              <a:uFillTx/>
              <a:latin typeface="Calibri"/>
              <a:ea typeface="MS PGothic" pitchFamily="34" charset="-128"/>
              <a:cs typeface="+mn-cs"/>
            </a:endParaRPr>
          </a:p>
        </p:txBody>
      </p: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F36842A-70F2-4DB7-ABFF-34C9C5614A9C}"/>
                  </a:ext>
                </a:extLst>
              </p:cNvPr>
              <p:cNvSpPr txBox="1"/>
              <p:nvPr/>
            </p:nvSpPr>
            <p:spPr>
              <a:xfrm>
                <a:off x="7139642" y="3030101"/>
                <a:ext cx="4595446"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String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that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can divide into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𝑦𝑧</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where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NFA can run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would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𝑦</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take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-transition, then run as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would on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𝑧</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so accepted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String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that is accepted?</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must run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take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-transition, then run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until acceptance. Substring read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must match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Substring read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must match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𝐵</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(by IH) so string matches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𝐴𝐵</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Choice>
        <mc:Fallback>
          <p:sp>
            <p:nvSpPr>
              <p:cNvPr id="4" name="TextBox 3">
                <a:extLst>
                  <a:ext uri="{FF2B5EF4-FFF2-40B4-BE49-F238E27FC236}">
                    <a16:creationId xmlns:a16="http://schemas.microsoft.com/office/drawing/2014/main" id="{7F36842A-70F2-4DB7-ABFF-34C9C5614A9C}"/>
                  </a:ext>
                </a:extLst>
              </p:cNvPr>
              <p:cNvSpPr txBox="1">
                <a:spLocks noRot="1" noChangeAspect="1" noMove="1" noResize="1" noEditPoints="1" noAdjustHandles="1" noChangeArrowheads="1" noChangeShapeType="1" noTextEdit="1"/>
              </p:cNvSpPr>
              <p:nvPr/>
            </p:nvSpPr>
            <p:spPr>
              <a:xfrm>
                <a:off x="7139642" y="3030101"/>
                <a:ext cx="4595446" cy="2585323"/>
              </a:xfrm>
              <a:prstGeom prst="rect">
                <a:avLst/>
              </a:prstGeom>
              <a:blipFill>
                <a:blip r:embed="rId5"/>
                <a:stretch>
                  <a:fillRect l="-1061" t="-1179" r="-928" b="-13443"/>
                </a:stretch>
              </a:blipFill>
            </p:spPr>
            <p:txBody>
              <a:bodyPr/>
              <a:lstStyle/>
              <a:p>
                <a:r>
                  <a:rPr lang="en-US">
                    <a:noFill/>
                  </a:rPr>
                  <a:t> </a:t>
                </a:r>
              </a:p>
            </p:txBody>
          </p:sp>
        </mc:Fallback>
      </mc:AlternateContent>
    </p:spTree>
    <p:extLst>
      <p:ext uri="{BB962C8B-B14F-4D97-AF65-F5344CB8AC3E}">
        <p14:creationId xmlns:p14="http://schemas.microsoft.com/office/powerpoint/2010/main" val="37259092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B8B34CD-5933-4318-B752-9E8E66EDCAA2}"/>
                  </a:ext>
                </a:extLst>
              </p:cNvPr>
              <p:cNvSpPr>
                <a:spLocks noGrp="1"/>
              </p:cNvSpPr>
              <p:nvPr>
                <p:ph type="title"/>
              </p:nvPr>
            </p:nvSpPr>
            <p:spPr/>
            <p:txBody>
              <a:bodyPr>
                <a:normAutofit fontScale="90000"/>
              </a:bodyPr>
              <a:lstStyle/>
              <a:p>
                <a:r>
                  <a:rPr lang="en-US"/>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a:t>.”</a:t>
                </a:r>
              </a:p>
            </p:txBody>
          </p:sp>
        </mc:Choice>
        <mc:Fallback>
          <p:sp>
            <p:nvSpPr>
              <p:cNvPr id="2" name="Title 1">
                <a:extLst>
                  <a:ext uri="{FF2B5EF4-FFF2-40B4-BE49-F238E27FC236}">
                    <a16:creationId xmlns:a16="http://schemas.microsoft.com/office/drawing/2014/main" id="{DB8B34CD-5933-4318-B752-9E8E66EDCAA2}"/>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1AF486-D344-4B9B-B593-69ED47F22A7A}"/>
                  </a:ext>
                </a:extLst>
              </p:cNvPr>
              <p:cNvSpPr>
                <a:spLocks noGrp="1"/>
              </p:cNvSpPr>
              <p:nvPr>
                <p:ph idx="1"/>
              </p:nvPr>
            </p:nvSpPr>
            <p:spPr>
              <a:xfrm>
                <a:off x="473635" y="1479487"/>
                <a:ext cx="11187258" cy="4845504"/>
              </a:xfrm>
            </p:spPr>
            <p:txBody>
              <a:bodyPr/>
              <a:lstStyle/>
              <a:p>
                <a:r>
                  <a:rPr lang="en-US"/>
                  <a:t>Let </a:t>
                </a:r>
                <a14:m>
                  <m:oMath xmlns:m="http://schemas.openxmlformats.org/officeDocument/2006/math">
                    <m:r>
                      <a:rPr lang="en-US" i="1">
                        <a:latin typeface="Cambria Math" panose="02040503050406030204" pitchFamily="18" charset="0"/>
                      </a:rPr>
                      <m:t>𝑅</m:t>
                    </m:r>
                  </m:oMath>
                </a14:m>
                <a:r>
                  <a:rPr lang="en-US"/>
                  <a:t> be a regex not covered by the base cases. By the exclusion rule, </a:t>
                </a:r>
                <a14:m>
                  <m:oMath xmlns:m="http://schemas.openxmlformats.org/officeDocument/2006/math">
                    <m:r>
                      <a:rPr lang="en-US" i="1">
                        <a:latin typeface="Cambria Math" panose="02040503050406030204" pitchFamily="18" charset="0"/>
                      </a:rPr>
                      <m:t>𝑅</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r>
                  <a:rPr lang="en-US"/>
                  <a:t> or </a:t>
                </a:r>
                <a14:m>
                  <m:oMath xmlns:m="http://schemas.openxmlformats.org/officeDocument/2006/math">
                    <m:r>
                      <a:rPr lang="en-US" i="1">
                        <a:latin typeface="Cambria Math" panose="02040503050406030204" pitchFamily="18" charset="0"/>
                      </a:rPr>
                      <m:t>𝐴𝐵</m:t>
                    </m:r>
                  </m:oMath>
                </a14:m>
                <a:r>
                  <a:rPr lang="en-US"/>
                  <a:t> or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r>
                  <a:rPr lang="en-US"/>
                  <a:t> from some regexes </a:t>
                </a:r>
                <a14:m>
                  <m:oMath xmlns:m="http://schemas.openxmlformats.org/officeDocument/2006/math">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oMath>
                </a14:m>
                <a:br>
                  <a:rPr lang="en-US"/>
                </a:br>
                <a:r>
                  <a:rPr lang="en-US"/>
                  <a:t>Inductive Hypothesis: Suppose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a:t> and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𝐵</m:t>
                        </m:r>
                      </m:e>
                    </m:d>
                    <m:r>
                      <a:rPr lang="en-US">
                        <a:latin typeface="Cambria Math" panose="02040503050406030204" pitchFamily="18" charset="0"/>
                      </a:rPr>
                      <m:t>.</m:t>
                    </m:r>
                  </m:oMath>
                </a14:m>
                <a:endParaRPr lang="en-US"/>
              </a:p>
              <a:p>
                <a:r>
                  <a:rPr lang="en-US"/>
                  <a:t>Inductive Step: </a:t>
                </a:r>
                <a:r>
                  <a:rPr lang="en-US" b="1"/>
                  <a:t>Case</a:t>
                </a:r>
                <a:r>
                  <a:rPr lang="en-US"/>
                  <a:t> </a:t>
                </a:r>
                <a:r>
                  <a:rPr lang="en-US" b="1"/>
                  <a:t>3: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𝐴</m:t>
                        </m:r>
                      </m:e>
                      <m:sup>
                        <m:r>
                          <a:rPr lang="en-US" i="1">
                            <a:latin typeface="Cambria Math" panose="02040503050406030204" pitchFamily="18" charset="0"/>
                          </a:rPr>
                          <m:t>∗</m:t>
                        </m:r>
                      </m:sup>
                    </m:sSup>
                  </m:oMath>
                </a14:m>
                <a:endParaRPr lang="en-US"/>
              </a:p>
              <a:p>
                <a:endParaRPr lang="en-US"/>
              </a:p>
              <a:p>
                <a:endParaRPr lang="en-US"/>
              </a:p>
              <a:p>
                <a:endParaRPr lang="en-US"/>
              </a:p>
            </p:txBody>
          </p:sp>
        </mc:Choice>
        <mc:Fallback>
          <p:sp>
            <p:nvSpPr>
              <p:cNvPr id="3" name="Content Placeholder 2">
                <a:extLst>
                  <a:ext uri="{FF2B5EF4-FFF2-40B4-BE49-F238E27FC236}">
                    <a16:creationId xmlns:a16="http://schemas.microsoft.com/office/drawing/2014/main" id="{CB1AF486-D344-4B9B-B593-69ED47F22A7A}"/>
                  </a:ext>
                </a:extLst>
              </p:cNvPr>
              <p:cNvSpPr>
                <a:spLocks noGrp="1" noRot="1" noChangeAspect="1" noMove="1" noResize="1" noEditPoints="1" noAdjustHandles="1" noChangeArrowheads="1" noChangeShapeType="1" noTextEdit="1"/>
              </p:cNvSpPr>
              <p:nvPr>
                <p:ph idx="1"/>
              </p:nvPr>
            </p:nvSpPr>
            <p:spPr>
              <a:xfrm>
                <a:off x="473635" y="1479487"/>
                <a:ext cx="11187258" cy="4845504"/>
              </a:xfrm>
              <a:blipFill>
                <a:blip r:embed="rId3"/>
                <a:stretch>
                  <a:fillRect l="-708" t="-2264"/>
                </a:stretch>
              </a:blipFill>
            </p:spPr>
            <p:txBody>
              <a:bodyPr/>
              <a:lstStyle/>
              <a:p>
                <a:r>
                  <a:rPr lang="en-US">
                    <a:noFill/>
                  </a:rPr>
                  <a:t> </a:t>
                </a:r>
              </a:p>
            </p:txBody>
          </p:sp>
        </mc:Fallback>
      </mc:AlternateContent>
      <p:sp>
        <p:nvSpPr>
          <p:cNvPr id="17" name="Rectangle 16">
            <a:extLst>
              <a:ext uri="{FF2B5EF4-FFF2-40B4-BE49-F238E27FC236}">
                <a16:creationId xmlns:a16="http://schemas.microsoft.com/office/drawing/2014/main" id="{F484B6DF-30A2-4BEB-A412-141F76C5CC1B}"/>
              </a:ext>
            </a:extLst>
          </p:cNvPr>
          <p:cNvSpPr/>
          <p:nvPr/>
        </p:nvSpPr>
        <p:spPr bwMode="auto">
          <a:xfrm>
            <a:off x="2567192" y="3697252"/>
            <a:ext cx="2286000" cy="1711508"/>
          </a:xfrm>
          <a:prstGeom prst="rect">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8" name="Straight Arrow Connector 17">
            <a:extLst>
              <a:ext uri="{FF2B5EF4-FFF2-40B4-BE49-F238E27FC236}">
                <a16:creationId xmlns:a16="http://schemas.microsoft.com/office/drawing/2014/main" id="{DAFAFC0E-D30C-496C-A230-3F3A1977BB18}"/>
              </a:ext>
            </a:extLst>
          </p:cNvPr>
          <p:cNvCxnSpPr/>
          <p:nvPr/>
        </p:nvCxnSpPr>
        <p:spPr bwMode="auto">
          <a:xfrm>
            <a:off x="2561327" y="4515799"/>
            <a:ext cx="309563" cy="0"/>
          </a:xfrm>
          <a:prstGeom prst="straightConnector1">
            <a:avLst/>
          </a:prstGeom>
          <a:ln w="57150">
            <a:solidFill>
              <a:srgbClr val="0070C0">
                <a:alpha val="50000"/>
              </a:srgb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Oval 18">
            <a:extLst>
              <a:ext uri="{FF2B5EF4-FFF2-40B4-BE49-F238E27FC236}">
                <a16:creationId xmlns:a16="http://schemas.microsoft.com/office/drawing/2014/main" id="{145E0A74-BA77-4E9E-A7CB-2B82B9B84AAB}"/>
              </a:ext>
            </a:extLst>
          </p:cNvPr>
          <p:cNvSpPr/>
          <p:nvPr/>
        </p:nvSpPr>
        <p:spPr bwMode="auto">
          <a:xfrm>
            <a:off x="2866127" y="4366973"/>
            <a:ext cx="304800" cy="320908"/>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0" name="Oval 19">
            <a:extLst>
              <a:ext uri="{FF2B5EF4-FFF2-40B4-BE49-F238E27FC236}">
                <a16:creationId xmlns:a16="http://schemas.microsoft.com/office/drawing/2014/main" id="{E6E336E7-2595-4D4E-9FEB-8136C616051F}"/>
              </a:ext>
            </a:extLst>
          </p:cNvPr>
          <p:cNvSpPr/>
          <p:nvPr/>
        </p:nvSpPr>
        <p:spPr bwMode="auto">
          <a:xfrm>
            <a:off x="4313927" y="3994906"/>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1" name="Oval 20">
            <a:extLst>
              <a:ext uri="{FF2B5EF4-FFF2-40B4-BE49-F238E27FC236}">
                <a16:creationId xmlns:a16="http://schemas.microsoft.com/office/drawing/2014/main" id="{BCE8AB79-B3B1-4BA0-B293-266611FCB01D}"/>
              </a:ext>
            </a:extLst>
          </p:cNvPr>
          <p:cNvSpPr/>
          <p:nvPr/>
        </p:nvSpPr>
        <p:spPr bwMode="auto">
          <a:xfrm>
            <a:off x="4313927" y="4887866"/>
            <a:ext cx="304800" cy="320908"/>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28" name="Rectangle 27">
            <a:extLst>
              <a:ext uri="{FF2B5EF4-FFF2-40B4-BE49-F238E27FC236}">
                <a16:creationId xmlns:a16="http://schemas.microsoft.com/office/drawing/2014/main" id="{E8D5D5D5-A275-4F60-8242-C30163C7E9B9}"/>
              </a:ext>
            </a:extLst>
          </p:cNvPr>
          <p:cNvSpPr/>
          <p:nvPr/>
        </p:nvSpPr>
        <p:spPr>
          <a:xfrm>
            <a:off x="5027503" y="4269577"/>
            <a:ext cx="530915" cy="492443"/>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rPr>
              <a:t>N</a:t>
            </a:r>
            <a:r>
              <a:rPr kumimoji="0" lang="en-US" sz="2600" b="0" i="0" u="none" strike="noStrike" kern="1200" cap="none" spc="0" normalizeH="0" baseline="-25000" noProof="0">
                <a:ln>
                  <a:noFill/>
                </a:ln>
                <a:solidFill>
                  <a:prstClr val="black"/>
                </a:solidFill>
                <a:effectLst/>
                <a:uLnTx/>
                <a:uFillTx/>
                <a:latin typeface="Tw Cen MT" panose="020B0602020104020603"/>
                <a:ea typeface="+mn-ea"/>
                <a:cs typeface="+mn-cs"/>
              </a:rPr>
              <a:t>A</a:t>
            </a:r>
            <a:endParaRPr kumimoji="0" lang="en-US" sz="26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AlternateContent xmlns:mc="http://schemas.openxmlformats.org/markup-compatibility/2006">
        <mc:Choice xmlns:a14="http://schemas.microsoft.com/office/drawing/2010/main" Requires="a14">
          <p:sp>
            <p:nvSpPr>
              <p:cNvPr id="30" name="TextBox 29">
                <a:extLst>
                  <a:ext uri="{FF2B5EF4-FFF2-40B4-BE49-F238E27FC236}">
                    <a16:creationId xmlns:a16="http://schemas.microsoft.com/office/drawing/2014/main" id="{5D924D45-E18E-48E1-A8E0-8C51BB069EC9}"/>
                  </a:ext>
                </a:extLst>
              </p:cNvPr>
              <p:cNvSpPr txBox="1"/>
              <p:nvPr/>
            </p:nvSpPr>
            <p:spPr>
              <a:xfrm>
                <a:off x="125011" y="5780826"/>
                <a:ext cx="4872632"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Want a machine that accepts exactly strings matched by </a:t>
                </a:r>
                <a14:m>
                  <m:oMath xmlns:m="http://schemas.openxmlformats.org/officeDocument/2006/math">
                    <m:sSup>
                      <m:sSupPr>
                        <m:ctrlP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ctrlPr>
                      </m:sSupPr>
                      <m:e>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𝐴</m:t>
                        </m:r>
                      </m:e>
                      <m: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sup>
                    </m:sSup>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Segoe UI Semilight" panose="020B0402040204020203" pitchFamily="34" charset="0"/>
                      </a:rPr>
                      <m:t>.</m:t>
                    </m:r>
                  </m:oMath>
                </a14:m>
                <a:endPar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endParaRPr>
              </a:p>
            </p:txBody>
          </p:sp>
        </mc:Choice>
        <mc:Fallback>
          <p:sp>
            <p:nvSpPr>
              <p:cNvPr id="30" name="TextBox 29">
                <a:extLst>
                  <a:ext uri="{FF2B5EF4-FFF2-40B4-BE49-F238E27FC236}">
                    <a16:creationId xmlns:a16="http://schemas.microsoft.com/office/drawing/2014/main" id="{5D924D45-E18E-48E1-A8E0-8C51BB069EC9}"/>
                  </a:ext>
                </a:extLst>
              </p:cNvPr>
              <p:cNvSpPr txBox="1">
                <a:spLocks noRot="1" noChangeAspect="1" noMove="1" noResize="1" noEditPoints="1" noAdjustHandles="1" noChangeArrowheads="1" noChangeShapeType="1" noTextEdit="1"/>
              </p:cNvSpPr>
              <p:nvPr/>
            </p:nvSpPr>
            <p:spPr>
              <a:xfrm>
                <a:off x="125011" y="5780826"/>
                <a:ext cx="4872632" cy="954107"/>
              </a:xfrm>
              <a:prstGeom prst="rect">
                <a:avLst/>
              </a:prstGeom>
              <a:blipFill>
                <a:blip r:embed="rId4"/>
                <a:stretch>
                  <a:fillRect l="-2628" t="-6369" b="-16561"/>
                </a:stretch>
              </a:blipFill>
            </p:spPr>
            <p:txBody>
              <a:bodyPr/>
              <a:lstStyle/>
              <a:p>
                <a:r>
                  <a:rPr lang="en-US">
                    <a:noFill/>
                  </a:rPr>
                  <a:t> </a:t>
                </a:r>
              </a:p>
            </p:txBody>
          </p:sp>
        </mc:Fallback>
      </mc:AlternateContent>
      <p:grpSp>
        <p:nvGrpSpPr>
          <p:cNvPr id="11" name="Group 14">
            <a:extLst>
              <a:ext uri="{FF2B5EF4-FFF2-40B4-BE49-F238E27FC236}">
                <a16:creationId xmlns:a16="http://schemas.microsoft.com/office/drawing/2014/main" id="{C15AEA69-A58C-4226-A220-C9196FB14EDD}"/>
              </a:ext>
            </a:extLst>
          </p:cNvPr>
          <p:cNvGrpSpPr>
            <a:grpSpLocks/>
          </p:cNvGrpSpPr>
          <p:nvPr/>
        </p:nvGrpSpPr>
        <p:grpSpPr bwMode="auto">
          <a:xfrm>
            <a:off x="1093904" y="4376455"/>
            <a:ext cx="609600" cy="328613"/>
            <a:chOff x="4114800" y="2286000"/>
            <a:chExt cx="609600" cy="328613"/>
          </a:xfrm>
        </p:grpSpPr>
        <p:cxnSp>
          <p:nvCxnSpPr>
            <p:cNvPr id="12" name="Straight Arrow Connector 11">
              <a:extLst>
                <a:ext uri="{FF2B5EF4-FFF2-40B4-BE49-F238E27FC236}">
                  <a16:creationId xmlns:a16="http://schemas.microsoft.com/office/drawing/2014/main" id="{2FB378D2-41F9-4A36-9951-067BB876789E}"/>
                </a:ext>
              </a:extLst>
            </p:cNvPr>
            <p:cNvCxnSpPr/>
            <p:nvPr/>
          </p:nvCxnSpPr>
          <p:spPr bwMode="auto">
            <a:xfrm>
              <a:off x="4114800" y="2438400"/>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8518CBB-A174-4611-B1C6-E8D72AD53C5D}"/>
                </a:ext>
              </a:extLst>
            </p:cNvPr>
            <p:cNvSpPr/>
            <p:nvPr/>
          </p:nvSpPr>
          <p:spPr bwMode="auto">
            <a:xfrm>
              <a:off x="4419600" y="2286000"/>
              <a:ext cx="304800" cy="328613"/>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grpSp>
      <p:cxnSp>
        <p:nvCxnSpPr>
          <p:cNvPr id="14" name="Straight Arrow Connector 13">
            <a:extLst>
              <a:ext uri="{FF2B5EF4-FFF2-40B4-BE49-F238E27FC236}">
                <a16:creationId xmlns:a16="http://schemas.microsoft.com/office/drawing/2014/main" id="{4C204409-DD0B-4DAA-B1D1-427C1E84A7B1}"/>
              </a:ext>
            </a:extLst>
          </p:cNvPr>
          <p:cNvCxnSpPr/>
          <p:nvPr/>
        </p:nvCxnSpPr>
        <p:spPr>
          <a:xfrm flipV="1">
            <a:off x="1703504" y="4516155"/>
            <a:ext cx="1158875" cy="127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9578D822-22A1-4C2B-9C27-65BC36935DD8}"/>
              </a:ext>
            </a:extLst>
          </p:cNvPr>
          <p:cNvSpPr txBox="1"/>
          <p:nvPr/>
        </p:nvSpPr>
        <p:spPr>
          <a:xfrm>
            <a:off x="1924167" y="4062130"/>
            <a:ext cx="348172" cy="523220"/>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a:ln>
                <a:noFill/>
              </a:ln>
              <a:solidFill>
                <a:prstClr val="black"/>
              </a:solidFill>
              <a:effectLst/>
              <a:uLnTx/>
              <a:uFillTx/>
              <a:latin typeface="Calibri"/>
              <a:ea typeface="MS PGothic" pitchFamily="34" charset="-128"/>
              <a:cs typeface="+mn-cs"/>
            </a:endParaRPr>
          </a:p>
        </p:txBody>
      </p:sp>
      <p:cxnSp>
        <p:nvCxnSpPr>
          <p:cNvPr id="16" name="Curved Connector 17">
            <a:extLst>
              <a:ext uri="{FF2B5EF4-FFF2-40B4-BE49-F238E27FC236}">
                <a16:creationId xmlns:a16="http://schemas.microsoft.com/office/drawing/2014/main" id="{EE71D18C-5B23-4ADA-BD79-51EC0FBD09BD}"/>
              </a:ext>
            </a:extLst>
          </p:cNvPr>
          <p:cNvCxnSpPr/>
          <p:nvPr/>
        </p:nvCxnSpPr>
        <p:spPr>
          <a:xfrm rot="16200000" flipH="1" flipV="1">
            <a:off x="3540362" y="3432361"/>
            <a:ext cx="381000" cy="1447800"/>
          </a:xfrm>
          <a:prstGeom prst="curvedConnector3">
            <a:avLst>
              <a:gd name="adj1" fmla="val -16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394D9DC-A8FB-4FCD-B429-F92B76281F1D}"/>
              </a:ext>
            </a:extLst>
          </p:cNvPr>
          <p:cNvSpPr txBox="1"/>
          <p:nvPr/>
        </p:nvSpPr>
        <p:spPr>
          <a:xfrm>
            <a:off x="3556118" y="3227217"/>
            <a:ext cx="358775" cy="523875"/>
          </a:xfrm>
          <a:prstGeom prst="rect">
            <a:avLst/>
          </a:prstGeom>
          <a:noFill/>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a:ln>
                <a:noFill/>
              </a:ln>
              <a:solidFill>
                <a:prstClr val="black"/>
              </a:solidFill>
              <a:effectLst/>
              <a:uLnTx/>
              <a:uFillTx/>
              <a:latin typeface="Calibri"/>
              <a:ea typeface="MS PGothic" pitchFamily="34" charset="-128"/>
              <a:cs typeface="+mn-cs"/>
            </a:endParaRPr>
          </a:p>
        </p:txBody>
      </p:sp>
      <p:sp>
        <p:nvSpPr>
          <p:cNvPr id="23" name="TextBox 22">
            <a:extLst>
              <a:ext uri="{FF2B5EF4-FFF2-40B4-BE49-F238E27FC236}">
                <a16:creationId xmlns:a16="http://schemas.microsoft.com/office/drawing/2014/main" id="{B6AA296A-6283-4024-9062-A9890457E016}"/>
              </a:ext>
            </a:extLst>
          </p:cNvPr>
          <p:cNvSpPr txBox="1"/>
          <p:nvPr/>
        </p:nvSpPr>
        <p:spPr>
          <a:xfrm>
            <a:off x="3636253" y="5539569"/>
            <a:ext cx="147878" cy="523875"/>
          </a:xfrm>
          <a:prstGeom prst="rect">
            <a:avLst/>
          </a:prstGeom>
          <a:noFill/>
        </p:spPr>
        <p:txBody>
          <a:bodyPr wrap="squar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800" b="1" i="0" u="none" strike="noStrike" kern="1200" cap="none" spc="0" normalizeH="0" baseline="0" noProof="0">
              <a:ln>
                <a:noFill/>
              </a:ln>
              <a:solidFill>
                <a:prstClr val="black"/>
              </a:solidFill>
              <a:effectLst/>
              <a:uLnTx/>
              <a:uFillTx/>
              <a:latin typeface="Calibri"/>
              <a:ea typeface="MS PGothic" pitchFamily="34" charset="-128"/>
              <a:cs typeface="+mn-cs"/>
            </a:endParaRPr>
          </a:p>
        </p:txBody>
      </p:sp>
      <p:cxnSp>
        <p:nvCxnSpPr>
          <p:cNvPr id="24" name="Curved Connector 28">
            <a:extLst>
              <a:ext uri="{FF2B5EF4-FFF2-40B4-BE49-F238E27FC236}">
                <a16:creationId xmlns:a16="http://schemas.microsoft.com/office/drawing/2014/main" id="{F2EDFB22-C263-449B-8A1A-50B5734730A7}"/>
              </a:ext>
            </a:extLst>
          </p:cNvPr>
          <p:cNvCxnSpPr/>
          <p:nvPr/>
        </p:nvCxnSpPr>
        <p:spPr>
          <a:xfrm rot="5400000" flipH="1">
            <a:off x="3464162" y="4218174"/>
            <a:ext cx="533400" cy="1447800"/>
          </a:xfrm>
          <a:prstGeom prst="curvedConnector3">
            <a:avLst>
              <a:gd name="adj1" fmla="val -85714"/>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76E0224D-3185-4412-9A4F-82223B511130}"/>
                  </a:ext>
                </a:extLst>
              </p:cNvPr>
              <p:cNvSpPr txBox="1"/>
              <p:nvPr/>
            </p:nvSpPr>
            <p:spPr>
              <a:xfrm>
                <a:off x="6096000" y="2688492"/>
                <a:ext cx="6004662" cy="286232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If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matches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then by def of </a:t>
                </a:r>
                <a14:m>
                  <m:oMath xmlns:m="http://schemas.openxmlformats.org/officeDocument/2006/math">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a:t>
                </a:r>
                <a14:m>
                  <m:oMath xmlns:m="http://schemas.openxmlformats.org/officeDocument/2006/math">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dirty="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or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1</m:t>
                        </m:r>
                      </m:sub>
                    </m:s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with each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matching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If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machine accepts by not transitioning. Otherwise run accepting computation in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for each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𝑖</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return to start until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𝑥</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𝑘</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then end in accept state (all possible by IH)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If accepted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Either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or go from start state of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to final state and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𝜀</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-transition back to start some number of times. So we can break string into parts accepted by </a:t>
                </a:r>
                <a14:m>
                  <m:oMath xmlns:m="http://schemas.openxmlformats.org/officeDocument/2006/math">
                    <m:sSub>
                      <m:sSub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b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e>
                      <m:sub>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sub>
                    </m:sSub>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 by IH we can break string into substrings all matched by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r>
                      <a:rPr kumimoji="0" lang="en-US" sz="1800" b="0" i="0"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 </m:t>
                    </m:r>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i.e. we match </a:t>
                </a:r>
                <a14:m>
                  <m:oMath xmlns:m="http://schemas.openxmlformats.org/officeDocument/2006/math">
                    <m:sSup>
                      <m:sSupPr>
                        <m:ctrlP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ctrlPr>
                      </m:sSupPr>
                      <m:e>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𝐴</m:t>
                        </m:r>
                      </m:e>
                      <m:sup>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sup>
                    </m:sSup>
                  </m:oMath>
                </a14:m>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p>
            </p:txBody>
          </p:sp>
        </mc:Choice>
        <mc:Fallback>
          <p:sp>
            <p:nvSpPr>
              <p:cNvPr id="4" name="TextBox 3">
                <a:extLst>
                  <a:ext uri="{FF2B5EF4-FFF2-40B4-BE49-F238E27FC236}">
                    <a16:creationId xmlns:a16="http://schemas.microsoft.com/office/drawing/2014/main" id="{76E0224D-3185-4412-9A4F-82223B511130}"/>
                  </a:ext>
                </a:extLst>
              </p:cNvPr>
              <p:cNvSpPr txBox="1">
                <a:spLocks noRot="1" noChangeAspect="1" noMove="1" noResize="1" noEditPoints="1" noAdjustHandles="1" noChangeArrowheads="1" noChangeShapeType="1" noTextEdit="1"/>
              </p:cNvSpPr>
              <p:nvPr/>
            </p:nvSpPr>
            <p:spPr>
              <a:xfrm>
                <a:off x="6096000" y="2688492"/>
                <a:ext cx="6004662" cy="2862322"/>
              </a:xfrm>
              <a:prstGeom prst="rect">
                <a:avLst/>
              </a:prstGeom>
              <a:blipFill>
                <a:blip r:embed="rId5"/>
                <a:stretch>
                  <a:fillRect l="-812" t="-1064" b="-2340"/>
                </a:stretch>
              </a:blipFill>
            </p:spPr>
            <p:txBody>
              <a:bodyPr/>
              <a:lstStyle/>
              <a:p>
                <a:r>
                  <a:rPr lang="en-US">
                    <a:noFill/>
                  </a:rPr>
                  <a:t> </a:t>
                </a:r>
              </a:p>
            </p:txBody>
          </p:sp>
        </mc:Fallback>
      </mc:AlternateContent>
    </p:spTree>
    <p:extLst>
      <p:ext uri="{BB962C8B-B14F-4D97-AF65-F5344CB8AC3E}">
        <p14:creationId xmlns:p14="http://schemas.microsoft.com/office/powerpoint/2010/main" val="15710468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E1792B2-86B6-42CE-B5D4-7B984967E563}"/>
                  </a:ext>
                </a:extLst>
              </p:cNvPr>
              <p:cNvSpPr>
                <a:spLocks noGrp="1"/>
              </p:cNvSpPr>
              <p:nvPr>
                <p:ph type="title"/>
              </p:nvPr>
            </p:nvSpPr>
            <p:spPr/>
            <p:txBody>
              <a:bodyPr>
                <a:normAutofit fontScale="90000"/>
              </a:bodyPr>
              <a:lstStyle/>
              <a:p>
                <a:r>
                  <a:rPr lang="en-US"/>
                  <a:t>Let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oMath>
                </a14:m>
                <a:r>
                  <a:rPr lang="en-US"/>
                  <a:t> be “There is an NFA whose language is the same as the language for </a:t>
                </a:r>
                <a14:m>
                  <m:oMath xmlns:m="http://schemas.openxmlformats.org/officeDocument/2006/math">
                    <m:r>
                      <a:rPr lang="en-US" i="1">
                        <a:latin typeface="Cambria Math" panose="02040503050406030204" pitchFamily="18" charset="0"/>
                      </a:rPr>
                      <m:t>𝐴</m:t>
                    </m:r>
                  </m:oMath>
                </a14:m>
                <a:r>
                  <a:rPr lang="en-US"/>
                  <a:t>.”</a:t>
                </a:r>
              </a:p>
            </p:txBody>
          </p:sp>
        </mc:Choice>
        <mc:Fallback>
          <p:sp>
            <p:nvSpPr>
              <p:cNvPr id="2" name="Title 1">
                <a:extLst>
                  <a:ext uri="{FF2B5EF4-FFF2-40B4-BE49-F238E27FC236}">
                    <a16:creationId xmlns:a16="http://schemas.microsoft.com/office/drawing/2014/main" id="{6E1792B2-86B6-42CE-B5D4-7B984967E563}"/>
                  </a:ext>
                </a:extLst>
              </p:cNvPr>
              <p:cNvSpPr>
                <a:spLocks noGrp="1" noRot="1" noChangeAspect="1" noMove="1" noResize="1" noEditPoints="1" noAdjustHandles="1" noChangeArrowheads="1" noChangeShapeType="1" noTextEdit="1"/>
              </p:cNvSpPr>
              <p:nvPr>
                <p:ph type="title"/>
              </p:nvPr>
            </p:nvSpPr>
            <p:spPr>
              <a:blipFill>
                <a:blip r:embed="rId2"/>
                <a:stretch>
                  <a:fillRect l="-1906" t="-25150" r="-1144" b="-28144"/>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714D759-15CF-40AA-AC55-6AA124E0AA21}"/>
                  </a:ext>
                </a:extLst>
              </p:cNvPr>
              <p:cNvSpPr>
                <a:spLocks noGrp="1"/>
              </p:cNvSpPr>
              <p:nvPr>
                <p:ph idx="1"/>
              </p:nvPr>
            </p:nvSpPr>
            <p:spPr/>
            <p:txBody>
              <a:bodyPr>
                <a:normAutofit/>
              </a:bodyPr>
              <a:lstStyle/>
              <a:p>
                <a:pPr marL="0" indent="0">
                  <a:buNone/>
                </a:pPr>
                <a:r>
                  <a:rPr lang="en-US"/>
                  <a:t>By principle of structural induction, </a:t>
                </a:r>
                <a14:m>
                  <m:oMath xmlns:m="http://schemas.openxmlformats.org/officeDocument/2006/math">
                    <m:r>
                      <a:rPr lang="en-US" b="0" i="1" smtClean="0">
                        <a:latin typeface="Cambria Math" panose="02040503050406030204" pitchFamily="18" charset="0"/>
                      </a:rPr>
                      <m:t>𝑃</m:t>
                    </m:r>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oMath>
                </a14:m>
                <a:r>
                  <a:rPr lang="en-US"/>
                  <a:t> holds for all regular expressions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m:t>
                    </m:r>
                  </m:oMath>
                </a14:m>
                <a:endParaRPr lang="en-US"/>
              </a:p>
              <a:p>
                <a:pPr marL="0" indent="0">
                  <a:buNone/>
                </a:pPr>
                <a:endParaRPr lang="en-US"/>
              </a:p>
              <a:p>
                <a:pPr marL="0" indent="0">
                  <a:buNone/>
                </a:pPr>
                <a:r>
                  <a:rPr lang="en-US"/>
                  <a:t>Thus every regular expression has an equivalent NFA.</a:t>
                </a:r>
              </a:p>
            </p:txBody>
          </p:sp>
        </mc:Choice>
        <mc:Fallback>
          <p:sp>
            <p:nvSpPr>
              <p:cNvPr id="3" name="Content Placeholder 2">
                <a:extLst>
                  <a:ext uri="{FF2B5EF4-FFF2-40B4-BE49-F238E27FC236}">
                    <a16:creationId xmlns:a16="http://schemas.microsoft.com/office/drawing/2014/main" id="{6714D759-15CF-40AA-AC55-6AA124E0AA21}"/>
                  </a:ext>
                </a:extLst>
              </p:cNvPr>
              <p:cNvSpPr>
                <a:spLocks noGrp="1" noRot="1" noChangeAspect="1" noMove="1" noResize="1" noEditPoints="1" noAdjustHandles="1" noChangeArrowheads="1" noChangeShapeType="1" noTextEdit="1"/>
              </p:cNvSpPr>
              <p:nvPr>
                <p:ph idx="1"/>
              </p:nvPr>
            </p:nvSpPr>
            <p:spPr>
              <a:blipFill>
                <a:blip r:embed="rId3"/>
                <a:stretch>
                  <a:fillRect l="-1525" t="-2138" r="-1852"/>
                </a:stretch>
              </a:blipFill>
            </p:spPr>
            <p:txBody>
              <a:bodyPr/>
              <a:lstStyle/>
              <a:p>
                <a:r>
                  <a:rPr lang="en-US">
                    <a:noFill/>
                  </a:rPr>
                  <a:t> </a:t>
                </a:r>
              </a:p>
            </p:txBody>
          </p:sp>
        </mc:Fallback>
      </mc:AlternateContent>
      <p:sp>
        <p:nvSpPr>
          <p:cNvPr id="4" name="Arrow: Right 3">
            <a:extLst>
              <a:ext uri="{FF2B5EF4-FFF2-40B4-BE49-F238E27FC236}">
                <a16:creationId xmlns:a16="http://schemas.microsoft.com/office/drawing/2014/main" id="{B2A50CE4-10F9-4B45-BF5B-3011466B8AC3}"/>
              </a:ext>
            </a:extLst>
          </p:cNvPr>
          <p:cNvSpPr/>
          <p:nvPr/>
        </p:nvSpPr>
        <p:spPr>
          <a:xfrm>
            <a:off x="4110849" y="4642652"/>
            <a:ext cx="5343363" cy="945347"/>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5" name="TextBox 4">
            <a:extLst>
              <a:ext uri="{FF2B5EF4-FFF2-40B4-BE49-F238E27FC236}">
                <a16:creationId xmlns:a16="http://schemas.microsoft.com/office/drawing/2014/main" id="{0A5F5269-C840-466E-AF36-064280AC6931}"/>
              </a:ext>
            </a:extLst>
          </p:cNvPr>
          <p:cNvSpPr txBox="1"/>
          <p:nvPr/>
        </p:nvSpPr>
        <p:spPr>
          <a:xfrm rot="14368">
            <a:off x="4351884" y="4959530"/>
            <a:ext cx="4492729"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regex has an equivalent NFA</a:t>
            </a:r>
          </a:p>
        </p:txBody>
      </p:sp>
    </p:spTree>
    <p:extLst>
      <p:ext uri="{BB962C8B-B14F-4D97-AF65-F5344CB8AC3E}">
        <p14:creationId xmlns:p14="http://schemas.microsoft.com/office/powerpoint/2010/main" val="39917689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1A-A9DB-47F6-94A8-88A96A240057}"/>
              </a:ext>
            </a:extLst>
          </p:cNvPr>
          <p:cNvSpPr>
            <a:spLocks noGrp="1"/>
          </p:cNvSpPr>
          <p:nvPr>
            <p:ph type="title"/>
          </p:nvPr>
        </p:nvSpPr>
        <p:spPr/>
        <p:txBody>
          <a:bodyPr/>
          <a:lstStyle/>
          <a:p>
            <a:r>
              <a:rPr lang="en-US"/>
              <a:t>Proof [sketch]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B4D4499-5575-4E86-A920-BD273AF05AAE}"/>
                  </a:ext>
                </a:extLst>
              </p:cNvPr>
              <p:cNvSpPr>
                <a:spLocks noGrp="1"/>
              </p:cNvSpPr>
              <p:nvPr>
                <p:ph idx="1"/>
              </p:nvPr>
            </p:nvSpPr>
            <p:spPr>
              <a:xfrm>
                <a:off x="348593" y="4861172"/>
                <a:ext cx="3004206" cy="1352061"/>
              </a:xfrm>
            </p:spPr>
            <p:txBody>
              <a:bodyPr/>
              <a:lstStyle/>
              <a:p>
                <a14:m>
                  <m:oMath xmlns:m="http://schemas.openxmlformats.org/officeDocument/2006/math">
                    <m:r>
                      <a:rPr lang="en-US" b="0" i="1" smtClean="0">
                        <a:latin typeface="Cambria Math" panose="02040503050406030204" pitchFamily="18" charset="0"/>
                      </a:rPr>
                      <m:t>𝐿</m:t>
                    </m:r>
                  </m:oMath>
                </a14:m>
                <a:r>
                  <a:rPr lang="en-US"/>
                  <a:t> is the language of a regular expression.</a:t>
                </a:r>
              </a:p>
            </p:txBody>
          </p:sp>
        </mc:Choice>
        <mc:Fallback>
          <p:sp>
            <p:nvSpPr>
              <p:cNvPr id="3" name="Content Placeholder 2">
                <a:extLst>
                  <a:ext uri="{FF2B5EF4-FFF2-40B4-BE49-F238E27FC236}">
                    <a16:creationId xmlns:a16="http://schemas.microsoft.com/office/drawing/2014/main" id="{0B4D4499-5575-4E86-A920-BD273AF05AAE}"/>
                  </a:ext>
                </a:extLst>
              </p:cNvPr>
              <p:cNvSpPr>
                <a:spLocks noGrp="1" noRot="1" noChangeAspect="1" noMove="1" noResize="1" noEditPoints="1" noAdjustHandles="1" noChangeArrowheads="1" noChangeShapeType="1" noTextEdit="1"/>
              </p:cNvSpPr>
              <p:nvPr>
                <p:ph idx="1"/>
              </p:nvPr>
            </p:nvSpPr>
            <p:spPr>
              <a:xfrm>
                <a:off x="348593" y="4861172"/>
                <a:ext cx="3004206" cy="1352061"/>
              </a:xfrm>
              <a:blipFill>
                <a:blip r:embed="rId2"/>
                <a:stretch>
                  <a:fillRect l="-2637" t="-7658" r="-2028" b="-45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A49FAB1A-C2CA-4D1C-A2A0-9AB86AF1631B}"/>
                  </a:ext>
                </a:extLst>
              </p:cNvPr>
              <p:cNvSpPr txBox="1">
                <a:spLocks/>
              </p:cNvSpPr>
              <p:nvPr/>
            </p:nvSpPr>
            <p:spPr>
              <a:xfrm>
                <a:off x="4666765" y="1656862"/>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an NFA.</a:t>
                </a:r>
              </a:p>
            </p:txBody>
          </p:sp>
        </mc:Choice>
        <mc:Fallback>
          <p:sp>
            <p:nvSpPr>
              <p:cNvPr id="4" name="Content Placeholder 2">
                <a:extLst>
                  <a:ext uri="{FF2B5EF4-FFF2-40B4-BE49-F238E27FC236}">
                    <a16:creationId xmlns:a16="http://schemas.microsoft.com/office/drawing/2014/main" id="{A49FAB1A-C2CA-4D1C-A2A0-9AB86AF1631B}"/>
                  </a:ext>
                </a:extLst>
              </p:cNvPr>
              <p:cNvSpPr txBox="1">
                <a:spLocks noRot="1" noChangeAspect="1" noMove="1" noResize="1" noEditPoints="1" noAdjustHandles="1" noChangeArrowheads="1" noChangeShapeType="1" noTextEdit="1"/>
              </p:cNvSpPr>
              <p:nvPr/>
            </p:nvSpPr>
            <p:spPr>
              <a:xfrm>
                <a:off x="4666765" y="1656862"/>
                <a:ext cx="3004206" cy="1352061"/>
              </a:xfrm>
              <a:prstGeom prst="rect">
                <a:avLst/>
              </a:prstGeom>
              <a:blipFill>
                <a:blip r:embed="rId3"/>
                <a:stretch>
                  <a:fillRect l="-2642" t="-8108" r="-22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C306D6EB-79D9-4A56-9537-6D19C0F66138}"/>
                  </a:ext>
                </a:extLst>
              </p:cNvPr>
              <p:cNvSpPr txBox="1">
                <a:spLocks/>
              </p:cNvSpPr>
              <p:nvPr/>
            </p:nvSpPr>
            <p:spPr>
              <a:xfrm>
                <a:off x="9008039" y="4861171"/>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 DFA.</a:t>
                </a:r>
              </a:p>
            </p:txBody>
          </p:sp>
        </mc:Choice>
        <mc:Fallback>
          <p:sp>
            <p:nvSpPr>
              <p:cNvPr id="5" name="Content Placeholder 2">
                <a:extLst>
                  <a:ext uri="{FF2B5EF4-FFF2-40B4-BE49-F238E27FC236}">
                    <a16:creationId xmlns:a16="http://schemas.microsoft.com/office/drawing/2014/main" id="{C306D6EB-79D9-4A56-9537-6D19C0F66138}"/>
                  </a:ext>
                </a:extLst>
              </p:cNvPr>
              <p:cNvSpPr txBox="1">
                <a:spLocks noRot="1" noChangeAspect="1" noMove="1" noResize="1" noEditPoints="1" noAdjustHandles="1" noChangeArrowheads="1" noChangeShapeType="1" noTextEdit="1"/>
              </p:cNvSpPr>
              <p:nvPr/>
            </p:nvSpPr>
            <p:spPr>
              <a:xfrm>
                <a:off x="9008039" y="4861171"/>
                <a:ext cx="3004206" cy="1352061"/>
              </a:xfrm>
              <a:prstGeom prst="rect">
                <a:avLst/>
              </a:prstGeom>
              <a:blipFill>
                <a:blip r:embed="rId4"/>
                <a:stretch>
                  <a:fillRect l="-2637" t="-7658" r="-2028"/>
                </a:stretch>
              </a:blipFill>
            </p:spPr>
            <p:txBody>
              <a:bodyPr/>
              <a:lstStyle/>
              <a:p>
                <a:r>
                  <a:rPr lang="en-US">
                    <a:noFill/>
                  </a:rPr>
                  <a:t> </a:t>
                </a:r>
              </a:p>
            </p:txBody>
          </p:sp>
        </mc:Fallback>
      </mc:AlternateContent>
      <p:sp>
        <p:nvSpPr>
          <p:cNvPr id="7" name="Arrow: Right 6">
            <a:extLst>
              <a:ext uri="{FF2B5EF4-FFF2-40B4-BE49-F238E27FC236}">
                <a16:creationId xmlns:a16="http://schemas.microsoft.com/office/drawing/2014/main" id="{308255FD-6224-4685-B9CD-3CD3B2DEF5E7}"/>
              </a:ext>
            </a:extLst>
          </p:cNvPr>
          <p:cNvSpPr/>
          <p:nvPr/>
        </p:nvSpPr>
        <p:spPr>
          <a:xfrm rot="7677277">
            <a:off x="1980353" y="3479805"/>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rrow: Right 8">
            <a:extLst>
              <a:ext uri="{FF2B5EF4-FFF2-40B4-BE49-F238E27FC236}">
                <a16:creationId xmlns:a16="http://schemas.microsoft.com/office/drawing/2014/main" id="{D2918D0E-B721-4379-8739-61DEB526769D}"/>
              </a:ext>
            </a:extLst>
          </p:cNvPr>
          <p:cNvSpPr/>
          <p:nvPr/>
        </p:nvSpPr>
        <p:spPr>
          <a:xfrm rot="13577869">
            <a:off x="6507776" y="326199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4" name="Group 13">
            <a:extLst>
              <a:ext uri="{FF2B5EF4-FFF2-40B4-BE49-F238E27FC236}">
                <a16:creationId xmlns:a16="http://schemas.microsoft.com/office/drawing/2014/main" id="{9F66B487-BB7C-4E3A-B5E2-DBD5643D48A5}"/>
              </a:ext>
            </a:extLst>
          </p:cNvPr>
          <p:cNvGrpSpPr/>
          <p:nvPr/>
        </p:nvGrpSpPr>
        <p:grpSpPr>
          <a:xfrm>
            <a:off x="7801988" y="2002395"/>
            <a:ext cx="735219" cy="3342761"/>
            <a:chOff x="6397283" y="4245410"/>
            <a:chExt cx="735219" cy="3342761"/>
          </a:xfrm>
        </p:grpSpPr>
        <p:sp>
          <p:nvSpPr>
            <p:cNvPr id="12" name="Arrow: Right 11">
              <a:extLst>
                <a:ext uri="{FF2B5EF4-FFF2-40B4-BE49-F238E27FC236}">
                  <a16:creationId xmlns:a16="http://schemas.microsoft.com/office/drawing/2014/main" id="{DF37E834-233E-4F86-A80B-AAF31E5160EF}"/>
                </a:ext>
              </a:extLst>
            </p:cNvPr>
            <p:cNvSpPr/>
            <p:nvPr/>
          </p:nvSpPr>
          <p:spPr>
            <a:xfrm rot="13577869">
              <a:off x="5086885" y="5555808"/>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5BED6D17-4495-46BE-9E00-E7BE25B65271}"/>
                </a:ext>
              </a:extLst>
            </p:cNvPr>
            <p:cNvSpPr txBox="1"/>
            <p:nvPr/>
          </p:nvSpPr>
          <p:spPr>
            <a:xfrm rot="2819683">
              <a:off x="5349644" y="5805313"/>
              <a:ext cx="3104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DFA </a:t>
              </a:r>
              <a:r>
                <a:rPr kumimoji="0" lang="en-US" sz="2400" b="1"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is</a:t>
              </a:r>
              <a:r>
                <a:rPr kumimoji="0" lang="en-US" sz="24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 a NFA</a:t>
              </a:r>
            </a:p>
          </p:txBody>
        </p:sp>
      </p:grpSp>
      <p:sp>
        <p:nvSpPr>
          <p:cNvPr id="16" name="Arrow: Right 15">
            <a:extLst>
              <a:ext uri="{FF2B5EF4-FFF2-40B4-BE49-F238E27FC236}">
                <a16:creationId xmlns:a16="http://schemas.microsoft.com/office/drawing/2014/main" id="{1D2CECED-7332-4D00-986E-A73136F308EE}"/>
              </a:ext>
            </a:extLst>
          </p:cNvPr>
          <p:cNvSpPr/>
          <p:nvPr/>
        </p:nvSpPr>
        <p:spPr>
          <a:xfrm rot="18380261">
            <a:off x="1570847" y="3032684"/>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7" name="TextBox 16">
            <a:extLst>
              <a:ext uri="{FF2B5EF4-FFF2-40B4-BE49-F238E27FC236}">
                <a16:creationId xmlns:a16="http://schemas.microsoft.com/office/drawing/2014/main" id="{5497A99E-2E64-4F49-BFEA-1B667D612FCD}"/>
              </a:ext>
            </a:extLst>
          </p:cNvPr>
          <p:cNvSpPr txBox="1"/>
          <p:nvPr/>
        </p:nvSpPr>
        <p:spPr>
          <a:xfrm rot="18394629">
            <a:off x="1812458" y="3210107"/>
            <a:ext cx="26772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Regex -&gt; equiv. NFA</a:t>
            </a:r>
          </a:p>
        </p:txBody>
      </p:sp>
      <p:sp>
        <p:nvSpPr>
          <p:cNvPr id="15" name="Arrow: Right 14">
            <a:extLst>
              <a:ext uri="{FF2B5EF4-FFF2-40B4-BE49-F238E27FC236}">
                <a16:creationId xmlns:a16="http://schemas.microsoft.com/office/drawing/2014/main" id="{D383886A-1B3E-49A9-9E14-825312486A02}"/>
              </a:ext>
            </a:extLst>
          </p:cNvPr>
          <p:cNvSpPr/>
          <p:nvPr/>
        </p:nvSpPr>
        <p:spPr>
          <a:xfrm rot="2793101">
            <a:off x="7116480" y="2979076"/>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8" name="TextBox 17">
            <a:extLst>
              <a:ext uri="{FF2B5EF4-FFF2-40B4-BE49-F238E27FC236}">
                <a16:creationId xmlns:a16="http://schemas.microsoft.com/office/drawing/2014/main" id="{A6EC999A-5B58-4AB7-AC61-BAB0C44A51AD}"/>
              </a:ext>
            </a:extLst>
          </p:cNvPr>
          <p:cNvSpPr txBox="1"/>
          <p:nvPr/>
        </p:nvSpPr>
        <p:spPr>
          <a:xfrm rot="2807469">
            <a:off x="7399518" y="3114297"/>
            <a:ext cx="267723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Convert NFA to DFA</a:t>
            </a:r>
          </a:p>
        </p:txBody>
      </p:sp>
      <mc:AlternateContent xmlns:mc="http://schemas.openxmlformats.org/markup-compatibility/2006">
        <mc:Choice xmlns:p14="http://schemas.microsoft.com/office/powerpoint/2010/main" Requires="p14">
          <p:contentPart p14:bwMode="auto" r:id="rId5">
            <p14:nvContentPartPr>
              <p14:cNvPr id="6" name="Ink 5">
                <a:extLst>
                  <a:ext uri="{FF2B5EF4-FFF2-40B4-BE49-F238E27FC236}">
                    <a16:creationId xmlns:a16="http://schemas.microsoft.com/office/drawing/2014/main" id="{BB0432F1-0386-2718-C15D-0C1D94223AD8}"/>
                  </a:ext>
                </a:extLst>
              </p14:cNvPr>
              <p14:cNvContentPartPr/>
              <p14:nvPr/>
            </p14:nvContentPartPr>
            <p14:xfrm>
              <a:off x="8982720" y="4686120"/>
              <a:ext cx="199800" cy="258480"/>
            </p14:xfrm>
          </p:contentPart>
        </mc:Choice>
        <mc:Fallback>
          <p:pic>
            <p:nvPicPr>
              <p:cNvPr id="6" name="Ink 5">
                <a:extLst>
                  <a:ext uri="{FF2B5EF4-FFF2-40B4-BE49-F238E27FC236}">
                    <a16:creationId xmlns:a16="http://schemas.microsoft.com/office/drawing/2014/main" id="{BB0432F1-0386-2718-C15D-0C1D94223AD8}"/>
                  </a:ext>
                </a:extLst>
              </p:cNvPr>
              <p:cNvPicPr/>
              <p:nvPr/>
            </p:nvPicPr>
            <p:blipFill>
              <a:blip r:embed="rId6"/>
              <a:stretch>
                <a:fillRect/>
              </a:stretch>
            </p:blipFill>
            <p:spPr>
              <a:xfrm>
                <a:off x="8973360" y="4676760"/>
                <a:ext cx="218520" cy="277200"/>
              </a:xfrm>
              <a:prstGeom prst="rect">
                <a:avLst/>
              </a:prstGeom>
            </p:spPr>
          </p:pic>
        </mc:Fallback>
      </mc:AlternateContent>
    </p:spTree>
    <p:extLst>
      <p:ext uri="{BB962C8B-B14F-4D97-AF65-F5344CB8AC3E}">
        <p14:creationId xmlns:p14="http://schemas.microsoft.com/office/powerpoint/2010/main" val="2819426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1B9A-53EE-CE3B-A9C8-F0BEC1B717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682E15-5272-185B-81B2-34E624C34EE8}"/>
              </a:ext>
            </a:extLst>
          </p:cNvPr>
          <p:cNvSpPr>
            <a:spLocks noGrp="1"/>
          </p:cNvSpPr>
          <p:nvPr>
            <p:ph type="title"/>
          </p:nvPr>
        </p:nvSpPr>
        <p:spPr/>
        <p:txBody>
          <a:bodyPr/>
          <a:lstStyle/>
          <a:p>
            <a:r>
              <a:rPr lang="en-US"/>
              <a:t>Irregular Languages</a:t>
            </a:r>
          </a:p>
        </p:txBody>
      </p:sp>
    </p:spTree>
    <p:extLst>
      <p:ext uri="{BB962C8B-B14F-4D97-AF65-F5344CB8AC3E}">
        <p14:creationId xmlns:p14="http://schemas.microsoft.com/office/powerpoint/2010/main" val="104885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4C71A-7D8C-467C-86EE-400AA76DF952}"/>
              </a:ext>
            </a:extLst>
          </p:cNvPr>
          <p:cNvSpPr>
            <a:spLocks noGrp="1"/>
          </p:cNvSpPr>
          <p:nvPr>
            <p:ph type="title"/>
          </p:nvPr>
        </p:nvSpPr>
        <p:spPr>
          <a:xfrm>
            <a:off x="575240" y="236772"/>
            <a:ext cx="11187259" cy="1014667"/>
          </a:xfrm>
        </p:spPr>
        <p:txBody>
          <a:bodyPr/>
          <a:lstStyle/>
          <a:p>
            <a:r>
              <a:rPr lang="en-US"/>
              <a:t>What can’t NFAs/DFAs/Regexes do?</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F24F201-6D0B-400D-81CE-9D6B5EDA1384}"/>
                  </a:ext>
                </a:extLst>
              </p:cNvPr>
              <p:cNvSpPr>
                <a:spLocks noGrp="1"/>
              </p:cNvSpPr>
              <p:nvPr>
                <p:ph idx="1"/>
              </p:nvPr>
            </p:nvSpPr>
            <p:spPr/>
            <p:txBody>
              <a:bodyPr/>
              <a:lstStyle/>
              <a:p>
                <a:r>
                  <a:rPr lang="en-US"/>
                  <a:t>There are languages that can’t be recognized by a DFA.</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the classic example.</a:t>
                </a:r>
              </a:p>
              <a:p>
                <a:endParaRPr lang="en-US"/>
              </a:p>
              <a:p>
                <a:r>
                  <a:rPr lang="en-US"/>
                  <a:t>Let’s prove it.</a:t>
                </a:r>
              </a:p>
            </p:txBody>
          </p:sp>
        </mc:Choice>
        <mc:Fallback>
          <p:sp>
            <p:nvSpPr>
              <p:cNvPr id="3" name="Content Placeholder 2">
                <a:extLst>
                  <a:ext uri="{FF2B5EF4-FFF2-40B4-BE49-F238E27FC236}">
                    <a16:creationId xmlns:a16="http://schemas.microsoft.com/office/drawing/2014/main" id="{8F24F201-6D0B-400D-81CE-9D6B5EDA1384}"/>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84C394E7-95BA-12A4-820E-864B622CDF49}"/>
                  </a:ext>
                </a:extLst>
              </p14:cNvPr>
              <p14:cNvContentPartPr/>
              <p14:nvPr/>
            </p14:nvContentPartPr>
            <p14:xfrm>
              <a:off x="738000" y="2530080"/>
              <a:ext cx="2194920" cy="70920"/>
            </p14:xfrm>
          </p:contentPart>
        </mc:Choice>
        <mc:Fallback>
          <p:pic>
            <p:nvPicPr>
              <p:cNvPr id="4" name="Ink 3">
                <a:extLst>
                  <a:ext uri="{FF2B5EF4-FFF2-40B4-BE49-F238E27FC236}">
                    <a16:creationId xmlns:a16="http://schemas.microsoft.com/office/drawing/2014/main" id="{84C394E7-95BA-12A4-820E-864B622CDF49}"/>
                  </a:ext>
                </a:extLst>
              </p:cNvPr>
              <p:cNvPicPr/>
              <p:nvPr/>
            </p:nvPicPr>
            <p:blipFill>
              <a:blip r:embed="rId4"/>
              <a:stretch>
                <a:fillRect/>
              </a:stretch>
            </p:blipFill>
            <p:spPr>
              <a:xfrm>
                <a:off x="728640" y="2520720"/>
                <a:ext cx="2213640" cy="89640"/>
              </a:xfrm>
              <a:prstGeom prst="rect">
                <a:avLst/>
              </a:prstGeom>
            </p:spPr>
          </p:pic>
        </mc:Fallback>
      </mc:AlternateContent>
    </p:spTree>
    <p:extLst>
      <p:ext uri="{BB962C8B-B14F-4D97-AF65-F5344CB8AC3E}">
        <p14:creationId xmlns:p14="http://schemas.microsoft.com/office/powerpoint/2010/main" val="19106440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DA65A364-4619-4F9D-BE2B-15E11274CB77}"/>
                  </a:ext>
                </a:extLst>
              </p:cNvPr>
              <p:cNvSpPr>
                <a:spLocks noGrp="1"/>
              </p:cNvSpPr>
              <p:nvPr>
                <p:ph type="title"/>
              </p:nvPr>
            </p:nvSpPr>
            <p:spPr/>
            <p:txBody>
              <a:bodyPr/>
              <a:lstStyle/>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not regular</a:t>
                </a:r>
              </a:p>
            </p:txBody>
          </p:sp>
        </mc:Choice>
        <mc:Fallback>
          <p:sp>
            <p:nvSpPr>
              <p:cNvPr id="2" name="Title 1">
                <a:extLst>
                  <a:ext uri="{FF2B5EF4-FFF2-40B4-BE49-F238E27FC236}">
                    <a16:creationId xmlns:a16="http://schemas.microsoft.com/office/drawing/2014/main" id="{DA65A364-4619-4F9D-BE2B-15E11274CB77}"/>
                  </a:ext>
                </a:extLst>
              </p:cNvPr>
              <p:cNvSpPr>
                <a:spLocks noGrp="1" noRot="1" noChangeAspect="1" noMove="1" noResize="1" noEditPoints="1" noAdjustHandles="1" noChangeArrowheads="1" noChangeShapeType="1" noTextEdit="1"/>
              </p:cNvSpPr>
              <p:nvPr>
                <p:ph type="title"/>
              </p:nvPr>
            </p:nvSpPr>
            <p:spPr>
              <a:blipFill>
                <a:blip r:embed="rId2"/>
                <a:stretch>
                  <a:fillRect t="-5389" b="-10180"/>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CB714308-D4C1-4A53-9636-195A27D5AC44}"/>
                  </a:ext>
                </a:extLst>
              </p:cNvPr>
              <p:cNvSpPr>
                <a:spLocks noGrp="1"/>
              </p:cNvSpPr>
              <p:nvPr>
                <p:ph idx="1"/>
              </p:nvPr>
            </p:nvSpPr>
            <p:spPr/>
            <p:txBody>
              <a:bodyPr/>
              <a:lstStyle/>
              <a:p>
                <a:r>
                  <a:rPr lang="en-US"/>
                  <a:t>Not a proof:</a:t>
                </a:r>
              </a:p>
              <a:p>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regular if and only if there’s a DFA the recognizes it.</a:t>
                </a:r>
              </a:p>
              <a:p>
                <a:r>
                  <a:rPr lang="en-US"/>
                  <a:t>To know if the number of 0’s is equal to the number of 1’s that DFA is going to have to count that number </a:t>
                </a:r>
                <a14:m>
                  <m:oMath xmlns:m="http://schemas.openxmlformats.org/officeDocument/2006/math">
                    <m:r>
                      <a:rPr lang="en-US" b="0" i="1" smtClean="0">
                        <a:latin typeface="Cambria Math" panose="02040503050406030204" pitchFamily="18" charset="0"/>
                      </a:rPr>
                      <m:t>𝑘</m:t>
                    </m:r>
                  </m:oMath>
                </a14:m>
                <a:r>
                  <a:rPr lang="en-US"/>
                  <a:t>.</a:t>
                </a:r>
              </a:p>
              <a:p>
                <a:r>
                  <a:rPr lang="en-US"/>
                  <a:t>But that number could be arbitrarily big.</a:t>
                </a:r>
              </a:p>
              <a:p>
                <a:r>
                  <a:rPr lang="en-US"/>
                  <a:t>And we have some finite number of states less than that. </a:t>
                </a:r>
              </a:p>
              <a:p>
                <a:r>
                  <a:rPr lang="en-US"/>
                  <a:t>So it’s not regular!</a:t>
                </a:r>
              </a:p>
            </p:txBody>
          </p:sp>
        </mc:Choice>
        <mc:Fallback>
          <p:sp>
            <p:nvSpPr>
              <p:cNvPr id="3" name="Content Placeholder 2">
                <a:extLst>
                  <a:ext uri="{FF2B5EF4-FFF2-40B4-BE49-F238E27FC236}">
                    <a16:creationId xmlns:a16="http://schemas.microsoft.com/office/drawing/2014/main" id="{CB714308-D4C1-4A53-9636-195A27D5AC44}"/>
                  </a:ext>
                </a:extLst>
              </p:cNvPr>
              <p:cNvSpPr>
                <a:spLocks noGrp="1" noRot="1" noChangeAspect="1" noMove="1" noResize="1" noEditPoints="1" noAdjustHandles="1" noChangeArrowheads="1" noChangeShapeType="1" noTextEdit="1"/>
              </p:cNvSpPr>
              <p:nvPr>
                <p:ph idx="1"/>
              </p:nvPr>
            </p:nvSpPr>
            <p:spPr>
              <a:blipFill>
                <a:blip r:embed="rId3"/>
                <a:stretch>
                  <a:fillRect l="-708" t="-2138"/>
                </a:stretch>
              </a:blipFill>
            </p:spPr>
            <p:txBody>
              <a:bodyPr/>
              <a:lstStyle/>
              <a:p>
                <a:r>
                  <a:rPr lang="en-US">
                    <a:noFill/>
                  </a:rPr>
                  <a:t> </a:t>
                </a:r>
              </a:p>
            </p:txBody>
          </p:sp>
        </mc:Fallback>
      </mc:AlternateContent>
      <p:sp>
        <p:nvSpPr>
          <p:cNvPr id="4" name="Rectangle: Rounded Corners 3">
            <a:extLst>
              <a:ext uri="{FF2B5EF4-FFF2-40B4-BE49-F238E27FC236}">
                <a16:creationId xmlns:a16="http://schemas.microsoft.com/office/drawing/2014/main" id="{327CD123-BFB1-4074-A940-26903E0E6AED}"/>
              </a:ext>
            </a:extLst>
          </p:cNvPr>
          <p:cNvSpPr/>
          <p:nvPr/>
        </p:nvSpPr>
        <p:spPr>
          <a:xfrm>
            <a:off x="7023847" y="3061447"/>
            <a:ext cx="4657165" cy="110265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latin typeface="Segoe UI Semilight" panose="020B0402040204020203" pitchFamily="34" charset="0"/>
                <a:cs typeface="Segoe UI Semilight" panose="020B0402040204020203" pitchFamily="34" charset="0"/>
              </a:rPr>
              <a:t>“the DFA must work like this” isn’t a rigorous argument.</a:t>
            </a:r>
          </a:p>
        </p:txBody>
      </p:sp>
      <mc:AlternateContent xmlns:mc="http://schemas.openxmlformats.org/markup-compatibility/2006">
        <mc:Choice xmlns:p14="http://schemas.microsoft.com/office/powerpoint/2010/main" Requires="p14">
          <p:contentPart p14:bwMode="auto" r:id="rId4">
            <p14:nvContentPartPr>
              <p14:cNvPr id="5" name="Ink 4">
                <a:extLst>
                  <a:ext uri="{FF2B5EF4-FFF2-40B4-BE49-F238E27FC236}">
                    <a16:creationId xmlns:a16="http://schemas.microsoft.com/office/drawing/2014/main" id="{A1A76455-3B0B-1F73-BE74-BD18FA48FEA8}"/>
                  </a:ext>
                </a:extLst>
              </p14:cNvPr>
              <p14:cNvContentPartPr/>
              <p14:nvPr/>
            </p14:nvContentPartPr>
            <p14:xfrm>
              <a:off x="757080" y="2427120"/>
              <a:ext cx="10081440" cy="167400"/>
            </p14:xfrm>
          </p:contentPart>
        </mc:Choice>
        <mc:Fallback>
          <p:pic>
            <p:nvPicPr>
              <p:cNvPr id="5" name="Ink 4">
                <a:extLst>
                  <a:ext uri="{FF2B5EF4-FFF2-40B4-BE49-F238E27FC236}">
                    <a16:creationId xmlns:a16="http://schemas.microsoft.com/office/drawing/2014/main" id="{A1A76455-3B0B-1F73-BE74-BD18FA48FEA8}"/>
                  </a:ext>
                </a:extLst>
              </p:cNvPr>
              <p:cNvPicPr/>
              <p:nvPr/>
            </p:nvPicPr>
            <p:blipFill>
              <a:blip r:embed="rId5"/>
              <a:stretch>
                <a:fillRect/>
              </a:stretch>
            </p:blipFill>
            <p:spPr>
              <a:xfrm>
                <a:off x="747720" y="2417760"/>
                <a:ext cx="10100160" cy="186120"/>
              </a:xfrm>
              <a:prstGeom prst="rect">
                <a:avLst/>
              </a:prstGeom>
            </p:spPr>
          </p:pic>
        </mc:Fallback>
      </mc:AlternateContent>
    </p:spTree>
    <p:extLst>
      <p:ext uri="{BB962C8B-B14F-4D97-AF65-F5344CB8AC3E}">
        <p14:creationId xmlns:p14="http://schemas.microsoft.com/office/powerpoint/2010/main" val="2328508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86F235-821D-52FD-3153-63389A06E202}"/>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CF69A6C0-F4E0-6E2A-998A-C927A699BC5C}"/>
              </a:ext>
            </a:extLst>
          </p:cNvPr>
          <p:cNvSpPr txBox="1">
            <a:spLocks noGrp="1"/>
          </p:cNvSpPr>
          <p:nvPr>
            <p:ph type="title"/>
          </p:nvPr>
        </p:nvSpPr>
        <p:spPr>
          <a:prstGeom prst="rect">
            <a:avLst/>
          </a:prstGeom>
        </p:spPr>
        <p:txBody>
          <a:bodyPr vert="horz" wrap="square" lIns="0" tIns="51689" rIns="0" bIns="0" rtlCol="0">
            <a:spAutoFit/>
          </a:bodyPr>
          <a:lstStyle/>
          <a:p>
            <a:pPr marL="12700">
              <a:lnSpc>
                <a:spcPct val="100000"/>
              </a:lnSpc>
              <a:spcBef>
                <a:spcPts val="95"/>
              </a:spcBef>
            </a:pPr>
            <a:r>
              <a:rPr spc="55"/>
              <a:t>Announcements</a:t>
            </a:r>
          </a:p>
        </p:txBody>
      </p:sp>
      <p:sp>
        <p:nvSpPr>
          <p:cNvPr id="3" name="object 3">
            <a:extLst>
              <a:ext uri="{FF2B5EF4-FFF2-40B4-BE49-F238E27FC236}">
                <a16:creationId xmlns:a16="http://schemas.microsoft.com/office/drawing/2014/main" id="{380CFC29-7262-5A64-C7EA-D70C409F7B23}"/>
              </a:ext>
            </a:extLst>
          </p:cNvPr>
          <p:cNvSpPr txBox="1"/>
          <p:nvPr/>
        </p:nvSpPr>
        <p:spPr>
          <a:xfrm>
            <a:off x="645058" y="1310327"/>
            <a:ext cx="10197996" cy="2082621"/>
          </a:xfrm>
          <a:prstGeom prst="rect">
            <a:avLst/>
          </a:prstGeom>
        </p:spPr>
        <p:txBody>
          <a:bodyPr vert="horz" wrap="square" lIns="0" tIns="88900" rIns="0" bIns="0" rtlCol="0">
            <a:spAutoFit/>
          </a:bodyPr>
          <a:lstStyle/>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r>
              <a:rPr kumimoji="0" lang="en-US" sz="2800" b="0" i="0" u="none" strike="noStrike" kern="1200" cap="none" spc="-25" normalizeH="0" baseline="0" noProof="0">
                <a:ln>
                  <a:noFill/>
                </a:ln>
                <a:solidFill>
                  <a:prstClr val="black"/>
                </a:solidFill>
                <a:effectLst/>
                <a:uLnTx/>
                <a:uFillTx/>
                <a:latin typeface="Segoe UI Semilight"/>
                <a:ea typeface="+mn-ea"/>
                <a:cs typeface="Segoe UI Semilight"/>
              </a:rPr>
              <a:t>HW7 is out and due this Friday, 8/15</a:t>
            </a: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endParaRPr lang="en-US" sz="2800" spc="-25">
              <a:solidFill>
                <a:prstClr val="black"/>
              </a:solidFill>
              <a:latin typeface="Segoe UI Semilight"/>
              <a:cs typeface="Segoe UI Semilight"/>
            </a:endParaRP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r>
              <a:rPr kumimoji="0" lang="en-US" sz="2800" b="0" i="0" u="none" strike="noStrike" kern="1200" cap="none" spc="-25" normalizeH="0" baseline="0" noProof="0">
                <a:ln>
                  <a:noFill/>
                </a:ln>
                <a:solidFill>
                  <a:prstClr val="black"/>
                </a:solidFill>
                <a:effectLst/>
                <a:uLnTx/>
                <a:uFillTx/>
                <a:latin typeface="Segoe UI Semilight"/>
                <a:ea typeface="+mn-ea"/>
                <a:cs typeface="Segoe UI Semilight"/>
              </a:rPr>
              <a:t>HW6 Resubmissions will open today and are due this Friday</a:t>
            </a:r>
          </a:p>
          <a:p>
            <a:pPr marL="469900" marR="0" lvl="0" indent="-457200" algn="l" defTabSz="914400" rtl="0" eaLnBrk="1" fontAlgn="auto" latinLnBrk="0" hangingPunct="1">
              <a:lnSpc>
                <a:spcPct val="100000"/>
              </a:lnSpc>
              <a:spcBef>
                <a:spcPts val="700"/>
              </a:spcBef>
              <a:spcAft>
                <a:spcPts val="0"/>
              </a:spcAft>
              <a:buClrTx/>
              <a:buSzTx/>
              <a:buFont typeface="Arial" panose="020B0604020202020204" pitchFamily="34" charset="0"/>
              <a:buChar char="•"/>
              <a:tabLst>
                <a:tab pos="469265" algn="l"/>
              </a:tabLst>
              <a:defRPr/>
            </a:pPr>
            <a:endParaRPr kumimoji="0" lang="en-US" sz="2800" b="1" i="0" u="none" strike="noStrike" kern="1200" cap="none" spc="0" normalizeH="0" baseline="0" noProof="0">
              <a:ln>
                <a:noFill/>
              </a:ln>
              <a:solidFill>
                <a:prstClr val="black"/>
              </a:solidFill>
              <a:effectLst/>
              <a:uLnTx/>
              <a:uFillTx/>
              <a:latin typeface="Segoe UI Semilight"/>
              <a:ea typeface="+mn-ea"/>
              <a:cs typeface="Segoe UI Semilight"/>
            </a:endParaRPr>
          </a:p>
        </p:txBody>
      </p:sp>
    </p:spTree>
    <p:extLst>
      <p:ext uri="{BB962C8B-B14F-4D97-AF65-F5344CB8AC3E}">
        <p14:creationId xmlns:p14="http://schemas.microsoft.com/office/powerpoint/2010/main" val="2511263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CD6977-C1FD-4CF3-B991-61C50BDAE688}"/>
              </a:ext>
            </a:extLst>
          </p:cNvPr>
          <p:cNvSpPr>
            <a:spLocks noGrp="1"/>
          </p:cNvSpPr>
          <p:nvPr>
            <p:ph type="title"/>
          </p:nvPr>
        </p:nvSpPr>
        <p:spPr/>
        <p:txBody>
          <a:bodyPr/>
          <a:lstStyle/>
          <a:p>
            <a:r>
              <a:rPr lang="en-US"/>
              <a:t>“The DFA must do this”</a:t>
            </a:r>
          </a:p>
        </p:txBody>
      </p:sp>
      <p:sp>
        <p:nvSpPr>
          <p:cNvPr id="3" name="Content Placeholder 2">
            <a:extLst>
              <a:ext uri="{FF2B5EF4-FFF2-40B4-BE49-F238E27FC236}">
                <a16:creationId xmlns:a16="http://schemas.microsoft.com/office/drawing/2014/main" id="{5C1ED31B-A48B-4792-A80A-8FF97841CF1F}"/>
              </a:ext>
            </a:extLst>
          </p:cNvPr>
          <p:cNvSpPr>
            <a:spLocks noGrp="1"/>
          </p:cNvSpPr>
          <p:nvPr>
            <p:ph idx="1"/>
          </p:nvPr>
        </p:nvSpPr>
        <p:spPr/>
        <p:txBody>
          <a:bodyPr/>
          <a:lstStyle/>
          <a:p>
            <a:r>
              <a:rPr lang="en-US"/>
              <a:t>Consider “The set of all binary strings, where the number of “01” substrings is equal to the number of “10” substrings.”</a:t>
            </a:r>
          </a:p>
          <a:p>
            <a:endParaRPr lang="en-US"/>
          </a:p>
          <a:p>
            <a:r>
              <a:rPr lang="en-US"/>
              <a:t>The DFA must count the number of “01” and “10” substrings, right?</a:t>
            </a:r>
          </a:p>
          <a:p>
            <a:r>
              <a:rPr lang="en-US"/>
              <a:t>NO!</a:t>
            </a:r>
          </a:p>
          <a:p>
            <a:r>
              <a:rPr lang="en-US"/>
              <a:t>Between every 01 substring there’s a 10 substring. </a:t>
            </a:r>
          </a:p>
          <a:p>
            <a:r>
              <a:rPr lang="en-US"/>
              <a:t>0001111000011101011</a:t>
            </a:r>
          </a:p>
          <a:p>
            <a:r>
              <a:rPr lang="en-US"/>
              <a:t>You don’t have to count the total, just the difference between them. And that difference never exceeds 1. </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E39B76D4-2994-6A5C-67B4-92151AE2F797}"/>
                  </a:ext>
                </a:extLst>
              </p14:cNvPr>
              <p14:cNvContentPartPr/>
              <p14:nvPr/>
            </p14:nvContentPartPr>
            <p14:xfrm>
              <a:off x="866880" y="1900800"/>
              <a:ext cx="9772560" cy="2748600"/>
            </p14:xfrm>
          </p:contentPart>
        </mc:Choice>
        <mc:Fallback>
          <p:pic>
            <p:nvPicPr>
              <p:cNvPr id="4" name="Ink 3">
                <a:extLst>
                  <a:ext uri="{FF2B5EF4-FFF2-40B4-BE49-F238E27FC236}">
                    <a16:creationId xmlns:a16="http://schemas.microsoft.com/office/drawing/2014/main" id="{E39B76D4-2994-6A5C-67B4-92151AE2F797}"/>
                  </a:ext>
                </a:extLst>
              </p:cNvPr>
              <p:cNvPicPr/>
              <p:nvPr/>
            </p:nvPicPr>
            <p:blipFill>
              <a:blip r:embed="rId3"/>
              <a:stretch>
                <a:fillRect/>
              </a:stretch>
            </p:blipFill>
            <p:spPr>
              <a:xfrm>
                <a:off x="857520" y="1891440"/>
                <a:ext cx="9791280" cy="2767320"/>
              </a:xfrm>
              <a:prstGeom prst="rect">
                <a:avLst/>
              </a:prstGeom>
            </p:spPr>
          </p:pic>
        </mc:Fallback>
      </mc:AlternateContent>
    </p:spTree>
    <p:extLst>
      <p:ext uri="{BB962C8B-B14F-4D97-AF65-F5344CB8AC3E}">
        <p14:creationId xmlns:p14="http://schemas.microsoft.com/office/powerpoint/2010/main" val="140345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AD4896-E914-4A7F-AAD8-D161655CF007}"/>
              </a:ext>
            </a:extLst>
          </p:cNvPr>
          <p:cNvSpPr>
            <a:spLocks noGrp="1"/>
          </p:cNvSpPr>
          <p:nvPr>
            <p:ph type="title"/>
          </p:nvPr>
        </p:nvSpPr>
        <p:spPr/>
        <p:txBody>
          <a:bodyPr/>
          <a:lstStyle/>
          <a:p>
            <a:r>
              <a:rPr lang="en-US"/>
              <a:t>In general…</a:t>
            </a:r>
          </a:p>
        </p:txBody>
      </p:sp>
      <p:sp>
        <p:nvSpPr>
          <p:cNvPr id="3" name="Content Placeholder 2">
            <a:extLst>
              <a:ext uri="{FF2B5EF4-FFF2-40B4-BE49-F238E27FC236}">
                <a16:creationId xmlns:a16="http://schemas.microsoft.com/office/drawing/2014/main" id="{6786C6FD-68CC-4646-9603-1716732E9ED9}"/>
              </a:ext>
            </a:extLst>
          </p:cNvPr>
          <p:cNvSpPr>
            <a:spLocks noGrp="1"/>
          </p:cNvSpPr>
          <p:nvPr>
            <p:ph idx="1"/>
          </p:nvPr>
        </p:nvSpPr>
        <p:spPr/>
        <p:txBody>
          <a:bodyPr/>
          <a:lstStyle/>
          <a:p>
            <a:r>
              <a:rPr lang="en-US"/>
              <a:t>Try to avoid saying “in order to solve problem X, a machine must do Y”</a:t>
            </a:r>
          </a:p>
          <a:p>
            <a:pPr lvl="1"/>
            <a:r>
              <a:rPr lang="en-US"/>
              <a:t>It’s almost impossible to rigorously justify.</a:t>
            </a:r>
          </a:p>
          <a:p>
            <a:pPr lvl="1"/>
            <a:r>
              <a:rPr lang="en-US"/>
              <a:t>And it’s easy to trick yourself – you’ll have to argue no one is more clever than you are.</a:t>
            </a:r>
          </a:p>
          <a:p>
            <a:r>
              <a:rPr lang="en-US"/>
              <a:t>The right way to argue around this claim is to argue by contradiction. Show that every conceivable DFA does the wrong thing (rather than indirectly that they aren’t doing what you think they should).</a:t>
            </a:r>
          </a:p>
          <a:p>
            <a:endParaRPr lang="en-US"/>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71E1E3CD-B585-1EB0-821A-12D35137462F}"/>
                  </a:ext>
                </a:extLst>
              </p14:cNvPr>
              <p14:cNvContentPartPr/>
              <p14:nvPr/>
            </p14:nvContentPartPr>
            <p14:xfrm>
              <a:off x="1244880" y="1823760"/>
              <a:ext cx="10087560" cy="2177280"/>
            </p14:xfrm>
          </p:contentPart>
        </mc:Choice>
        <mc:Fallback>
          <p:pic>
            <p:nvPicPr>
              <p:cNvPr id="4" name="Ink 3">
                <a:extLst>
                  <a:ext uri="{FF2B5EF4-FFF2-40B4-BE49-F238E27FC236}">
                    <a16:creationId xmlns:a16="http://schemas.microsoft.com/office/drawing/2014/main" id="{71E1E3CD-B585-1EB0-821A-12D35137462F}"/>
                  </a:ext>
                </a:extLst>
              </p:cNvPr>
              <p:cNvPicPr/>
              <p:nvPr/>
            </p:nvPicPr>
            <p:blipFill>
              <a:blip r:embed="rId3"/>
              <a:stretch>
                <a:fillRect/>
              </a:stretch>
            </p:blipFill>
            <p:spPr>
              <a:xfrm>
                <a:off x="1235520" y="1814400"/>
                <a:ext cx="10106280" cy="2196000"/>
              </a:xfrm>
              <a:prstGeom prst="rect">
                <a:avLst/>
              </a:prstGeom>
            </p:spPr>
          </p:pic>
        </mc:Fallback>
      </mc:AlternateContent>
    </p:spTree>
    <p:extLst>
      <p:ext uri="{BB962C8B-B14F-4D97-AF65-F5344CB8AC3E}">
        <p14:creationId xmlns:p14="http://schemas.microsoft.com/office/powerpoint/2010/main" val="12834208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a:t>A Proof 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a:t> is an irregular language.</a:t>
                </a:r>
              </a:p>
              <a:p>
                <a:r>
                  <a:rPr lang="en-US"/>
                  <a:t>Proof:</a:t>
                </a:r>
              </a:p>
              <a:p>
                <a:r>
                  <a:rPr lang="en-US"/>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regular.</a:t>
                </a:r>
              </a:p>
              <a:p>
                <a:r>
                  <a:rPr lang="en-US"/>
                  <a:t>Then there is a DFA </a:t>
                </a:r>
                <a14:m>
                  <m:oMath xmlns:m="http://schemas.openxmlformats.org/officeDocument/2006/math">
                    <m:r>
                      <a:rPr lang="en-US" b="0" i="1" smtClean="0">
                        <a:latin typeface="Cambria Math" panose="02040503050406030204" pitchFamily="18" charset="0"/>
                      </a:rPr>
                      <m:t>𝑀</m:t>
                    </m:r>
                  </m:oMath>
                </a14:m>
                <a:r>
                  <a:rPr lang="en-US"/>
                  <a:t> such that </a:t>
                </a:r>
                <a14:m>
                  <m:oMath xmlns:m="http://schemas.openxmlformats.org/officeDocument/2006/math">
                    <m:r>
                      <a:rPr lang="en-US" b="0" i="1" smtClean="0">
                        <a:latin typeface="Cambria Math" panose="02040503050406030204" pitchFamily="18" charset="0"/>
                      </a:rPr>
                      <m:t>𝑀</m:t>
                    </m:r>
                  </m:oMath>
                </a14:m>
                <a:r>
                  <a:rPr lang="en-US"/>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a:t>.</a:t>
                </a:r>
              </a:p>
              <a:p>
                <a:endParaRPr lang="en-US"/>
              </a:p>
              <a:p>
                <a:r>
                  <a:rPr lang="en-US" i="1"/>
                  <a:t>We want to show </a:t>
                </a:r>
                <a14:m>
                  <m:oMath xmlns:m="http://schemas.openxmlformats.org/officeDocument/2006/math">
                    <m:r>
                      <a:rPr lang="en-US" b="0" i="1" smtClean="0">
                        <a:latin typeface="Cambria Math" panose="02040503050406030204" pitchFamily="18" charset="0"/>
                      </a:rPr>
                      <m:t>𝑀</m:t>
                    </m:r>
                  </m:oMath>
                </a14:m>
                <a:r>
                  <a:rPr lang="en-US" i="1"/>
                  <a:t> </a:t>
                </a:r>
                <a:r>
                  <a:rPr lang="en-US" b="1" i="1"/>
                  <a:t>doesn’t </a:t>
                </a:r>
                <a:r>
                  <a:rPr lang="en-US" i="1"/>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a:p>
              <a:p>
                <a:r>
                  <a:rPr lang="en-US" i="1"/>
                  <a:t>How do we do that?</a:t>
                </a:r>
              </a:p>
            </p:txBody>
          </p:sp>
        </mc:Choice>
        <mc:Fallback>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527A0EC-FD7B-A128-9B58-CC364F1018A9}"/>
                  </a:ext>
                </a:extLst>
              </p14:cNvPr>
              <p14:cNvContentPartPr/>
              <p14:nvPr/>
            </p14:nvContentPartPr>
            <p14:xfrm>
              <a:off x="1924920" y="1939320"/>
              <a:ext cx="8952120" cy="2954160"/>
            </p14:xfrm>
          </p:contentPart>
        </mc:Choice>
        <mc:Fallback>
          <p:pic>
            <p:nvPicPr>
              <p:cNvPr id="4" name="Ink 3">
                <a:extLst>
                  <a:ext uri="{FF2B5EF4-FFF2-40B4-BE49-F238E27FC236}">
                    <a16:creationId xmlns:a16="http://schemas.microsoft.com/office/drawing/2014/main" id="{1527A0EC-FD7B-A128-9B58-CC364F1018A9}"/>
                  </a:ext>
                </a:extLst>
              </p:cNvPr>
              <p:cNvPicPr/>
              <p:nvPr/>
            </p:nvPicPr>
            <p:blipFill>
              <a:blip r:embed="rId4"/>
              <a:stretch>
                <a:fillRect/>
              </a:stretch>
            </p:blipFill>
            <p:spPr>
              <a:xfrm>
                <a:off x="1915560" y="1929960"/>
                <a:ext cx="8970840" cy="2972880"/>
              </a:xfrm>
              <a:prstGeom prst="rect">
                <a:avLst/>
              </a:prstGeom>
            </p:spPr>
          </p:pic>
        </mc:Fallback>
      </mc:AlternateContent>
    </p:spTree>
    <p:extLst>
      <p:ext uri="{BB962C8B-B14F-4D97-AF65-F5344CB8AC3E}">
        <p14:creationId xmlns:p14="http://schemas.microsoft.com/office/powerpoint/2010/main" val="36271115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0399-4BDA-4317-B359-CB0DA786AC30}"/>
              </a:ext>
            </a:extLst>
          </p:cNvPr>
          <p:cNvSpPr>
            <a:spLocks noGrp="1"/>
          </p:cNvSpPr>
          <p:nvPr>
            <p:ph type="title"/>
          </p:nvPr>
        </p:nvSpPr>
        <p:spPr/>
        <p:txBody>
          <a:bodyPr/>
          <a:lstStyle/>
          <a:p>
            <a:r>
              <a:rPr lang="en-US"/>
              <a:t>Forcing a Mistake</a:t>
            </a:r>
          </a:p>
        </p:txBody>
      </p:sp>
      <p:sp>
        <p:nvSpPr>
          <p:cNvPr id="3" name="Content Placeholder 2">
            <a:extLst>
              <a:ext uri="{FF2B5EF4-FFF2-40B4-BE49-F238E27FC236}">
                <a16:creationId xmlns:a16="http://schemas.microsoft.com/office/drawing/2014/main" id="{06249592-904C-49A6-834D-46AE9AF464B7}"/>
              </a:ext>
            </a:extLst>
          </p:cNvPr>
          <p:cNvSpPr>
            <a:spLocks noGrp="1"/>
          </p:cNvSpPr>
          <p:nvPr>
            <p:ph idx="1"/>
          </p:nvPr>
        </p:nvSpPr>
        <p:spPr/>
        <p:txBody>
          <a:bodyPr/>
          <a:lstStyle/>
          <a:p>
            <a:r>
              <a:rPr lang="en-US"/>
              <a:t>We don’t know anything about the DFA. </a:t>
            </a:r>
          </a:p>
          <a:p>
            <a:r>
              <a:rPr lang="en-US"/>
              <a:t>Well except that it </a:t>
            </a:r>
            <a:r>
              <a:rPr lang="en-US" b="1"/>
              <a:t>is </a:t>
            </a:r>
            <a:r>
              <a:rPr lang="en-US"/>
              <a:t>a DFA.</a:t>
            </a:r>
          </a:p>
          <a:p>
            <a:r>
              <a:rPr lang="en-US"/>
              <a:t>So it is deterministic. I.e. if you’re in a particular state and you read a certain character there’s only one place to go.</a:t>
            </a:r>
          </a:p>
          <a:p>
            <a:endParaRPr lang="en-US"/>
          </a:p>
          <a:p>
            <a:r>
              <a:rPr lang="en-US"/>
              <a:t>It’s also finite. I.e. there are not an infinite number of states.</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827D6643-598E-8828-6DC5-42CB2AC5096B}"/>
                  </a:ext>
                </a:extLst>
              </p14:cNvPr>
              <p14:cNvContentPartPr/>
              <p14:nvPr/>
            </p14:nvContentPartPr>
            <p14:xfrm>
              <a:off x="1855080" y="2446560"/>
              <a:ext cx="3368520" cy="2164320"/>
            </p14:xfrm>
          </p:contentPart>
        </mc:Choice>
        <mc:Fallback>
          <p:pic>
            <p:nvPicPr>
              <p:cNvPr id="4" name="Ink 3">
                <a:extLst>
                  <a:ext uri="{FF2B5EF4-FFF2-40B4-BE49-F238E27FC236}">
                    <a16:creationId xmlns:a16="http://schemas.microsoft.com/office/drawing/2014/main" id="{827D6643-598E-8828-6DC5-42CB2AC5096B}"/>
                  </a:ext>
                </a:extLst>
              </p:cNvPr>
              <p:cNvPicPr/>
              <p:nvPr/>
            </p:nvPicPr>
            <p:blipFill>
              <a:blip r:embed="rId3"/>
              <a:stretch>
                <a:fillRect/>
              </a:stretch>
            </p:blipFill>
            <p:spPr>
              <a:xfrm>
                <a:off x="1845720" y="2437200"/>
                <a:ext cx="3387240" cy="2183040"/>
              </a:xfrm>
              <a:prstGeom prst="rect">
                <a:avLst/>
              </a:prstGeom>
            </p:spPr>
          </p:pic>
        </mc:Fallback>
      </mc:AlternateContent>
    </p:spTree>
    <p:extLst>
      <p:ext uri="{BB962C8B-B14F-4D97-AF65-F5344CB8AC3E}">
        <p14:creationId xmlns:p14="http://schemas.microsoft.com/office/powerpoint/2010/main" val="4258353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4C677D-167B-4EAB-901F-5C5B122FE11A}"/>
              </a:ext>
            </a:extLst>
          </p:cNvPr>
          <p:cNvSpPr>
            <a:spLocks noGrp="1"/>
          </p:cNvSpPr>
          <p:nvPr>
            <p:ph type="title"/>
          </p:nvPr>
        </p:nvSpPr>
        <p:spPr/>
        <p:txBody>
          <a:bodyPr/>
          <a:lstStyle/>
          <a:p>
            <a:r>
              <a:rPr lang="en-US"/>
              <a:t>Forcing a Mistake</a:t>
            </a:r>
          </a:p>
        </p:txBody>
      </p:sp>
      <p:sp>
        <p:nvSpPr>
          <p:cNvPr id="3" name="Content Placeholder 2">
            <a:extLst>
              <a:ext uri="{FF2B5EF4-FFF2-40B4-BE49-F238E27FC236}">
                <a16:creationId xmlns:a16="http://schemas.microsoft.com/office/drawing/2014/main" id="{3F671148-7707-4757-BDBC-82A3987AF5A1}"/>
              </a:ext>
            </a:extLst>
          </p:cNvPr>
          <p:cNvSpPr>
            <a:spLocks noGrp="1"/>
          </p:cNvSpPr>
          <p:nvPr>
            <p:ph idx="1"/>
          </p:nvPr>
        </p:nvSpPr>
        <p:spPr/>
        <p:txBody>
          <a:bodyPr>
            <a:normAutofit lnSpcReduction="10000"/>
          </a:bodyPr>
          <a:lstStyle/>
          <a:p>
            <a:r>
              <a:rPr lang="en-US"/>
              <a:t>What if…</a:t>
            </a:r>
          </a:p>
          <a:p>
            <a:r>
              <a:rPr lang="en-US"/>
              <a:t>We could find a set of strings that all </a:t>
            </a:r>
            <a:r>
              <a:rPr lang="en-US" b="1"/>
              <a:t>must </a:t>
            </a:r>
            <a:r>
              <a:rPr lang="en-US"/>
              <a:t>be in different states.</a:t>
            </a:r>
          </a:p>
          <a:p>
            <a:r>
              <a:rPr lang="en-US"/>
              <a:t>Too many of them. Enough that two must be in the same state.</a:t>
            </a:r>
          </a:p>
          <a:p>
            <a:endParaRPr lang="en-US"/>
          </a:p>
          <a:p>
            <a:r>
              <a:rPr lang="en-US"/>
              <a:t>If we had a 4 state machine, how many strings would guarantee a “collision”? 5 strings. If there are more strings than states, they can’t all get their own state.</a:t>
            </a:r>
          </a:p>
          <a:p>
            <a:endParaRPr lang="en-US"/>
          </a:p>
          <a:p>
            <a:r>
              <a:rPr lang="en-US"/>
              <a:t>How many strings is enough for us? </a:t>
            </a:r>
          </a:p>
          <a:p>
            <a:r>
              <a:rPr lang="en-US">
                <a:solidFill>
                  <a:schemeClr val="accent2"/>
                </a:solidFill>
              </a:rPr>
              <a:t>infinity</a:t>
            </a:r>
          </a:p>
        </p:txBody>
      </p:sp>
      <mc:AlternateContent xmlns:mc="http://schemas.openxmlformats.org/markup-compatibility/2006">
        <mc:Choice xmlns:p14="http://schemas.microsoft.com/office/powerpoint/2010/main" Requires="p14">
          <p:contentPart p14:bwMode="auto" r:id="rId2">
            <p14:nvContentPartPr>
              <p14:cNvPr id="4" name="Ink 3">
                <a:extLst>
                  <a:ext uri="{FF2B5EF4-FFF2-40B4-BE49-F238E27FC236}">
                    <a16:creationId xmlns:a16="http://schemas.microsoft.com/office/drawing/2014/main" id="{AD6E280A-E4C9-FCC5-C230-ADC62BBE63A5}"/>
                  </a:ext>
                </a:extLst>
              </p14:cNvPr>
              <p14:cNvContentPartPr/>
              <p14:nvPr/>
            </p14:nvContentPartPr>
            <p14:xfrm>
              <a:off x="2458440" y="3872160"/>
              <a:ext cx="8309520" cy="2285640"/>
            </p14:xfrm>
          </p:contentPart>
        </mc:Choice>
        <mc:Fallback>
          <p:pic>
            <p:nvPicPr>
              <p:cNvPr id="4" name="Ink 3">
                <a:extLst>
                  <a:ext uri="{FF2B5EF4-FFF2-40B4-BE49-F238E27FC236}">
                    <a16:creationId xmlns:a16="http://schemas.microsoft.com/office/drawing/2014/main" id="{AD6E280A-E4C9-FCC5-C230-ADC62BBE63A5}"/>
                  </a:ext>
                </a:extLst>
              </p:cNvPr>
              <p:cNvPicPr/>
              <p:nvPr/>
            </p:nvPicPr>
            <p:blipFill>
              <a:blip r:embed="rId3"/>
              <a:stretch>
                <a:fillRect/>
              </a:stretch>
            </p:blipFill>
            <p:spPr>
              <a:xfrm>
                <a:off x="2449080" y="3862800"/>
                <a:ext cx="8328240" cy="2304360"/>
              </a:xfrm>
              <a:prstGeom prst="rect">
                <a:avLst/>
              </a:prstGeom>
            </p:spPr>
          </p:pic>
        </mc:Fallback>
      </mc:AlternateContent>
    </p:spTree>
    <p:extLst>
      <p:ext uri="{BB962C8B-B14F-4D97-AF65-F5344CB8AC3E}">
        <p14:creationId xmlns:p14="http://schemas.microsoft.com/office/powerpoint/2010/main" val="383413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0888D-B4D8-4DA4-B0A9-113ACD68B76A}"/>
              </a:ext>
            </a:extLst>
          </p:cNvPr>
          <p:cNvSpPr>
            <a:spLocks noGrp="1"/>
          </p:cNvSpPr>
          <p:nvPr>
            <p:ph type="title"/>
          </p:nvPr>
        </p:nvSpPr>
        <p:spPr/>
        <p:txBody>
          <a:bodyPr/>
          <a:lstStyle/>
          <a:p>
            <a:r>
              <a:rPr lang="en-US"/>
              <a:t>Forcing a Mistake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C3FDE0D-D7BC-4AD2-A4CE-9F25387C6395}"/>
                  </a:ext>
                </a:extLst>
              </p:cNvPr>
              <p:cNvSpPr>
                <a:spLocks noGrp="1"/>
              </p:cNvSpPr>
              <p:nvPr>
                <p:ph idx="1"/>
              </p:nvPr>
            </p:nvSpPr>
            <p:spPr/>
            <p:txBody>
              <a:bodyPr/>
              <a:lstStyle/>
              <a:p>
                <a:r>
                  <a:rPr lang="en-US"/>
                  <a:t>How do we know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a:t> must be in different states?</a:t>
                </a:r>
              </a:p>
              <a:p>
                <a:r>
                  <a:rPr lang="en-US"/>
                  <a:t>Well, if one would be accepted and the other rejected, that would be a clear sign.</a:t>
                </a:r>
              </a:p>
              <a:p>
                <a:endParaRPr lang="en-US"/>
              </a:p>
              <a:p>
                <a:r>
                  <a:rPr lang="en-US"/>
                  <a:t>Or if there’s some string </a:t>
                </a:r>
                <a14:m>
                  <m:oMath xmlns:m="http://schemas.openxmlformats.org/officeDocument/2006/math">
                    <m:r>
                      <a:rPr lang="en-US" b="0" i="1" smtClean="0">
                        <a:latin typeface="Cambria Math" panose="02040503050406030204" pitchFamily="18" charset="0"/>
                      </a:rPr>
                      <m:t>𝑧</m:t>
                    </m:r>
                  </m:oMath>
                </a14:m>
                <a:r>
                  <a:rPr lang="en-US"/>
                  <a:t> where </a:t>
                </a:r>
                <a14:m>
                  <m:oMath xmlns:m="http://schemas.openxmlformats.org/officeDocument/2006/math">
                    <m:r>
                      <a:rPr lang="en-US" b="0" i="1" smtClean="0">
                        <a:latin typeface="Cambria Math" panose="02040503050406030204" pitchFamily="18" charset="0"/>
                      </a:rPr>
                      <m:t>𝑥𝑧</m:t>
                    </m:r>
                  </m:oMath>
                </a14:m>
                <a:r>
                  <a:rPr lang="en-US"/>
                  <a:t> is accepted but </a:t>
                </a:r>
                <a14:m>
                  <m:oMath xmlns:m="http://schemas.openxmlformats.org/officeDocument/2006/math">
                    <m:r>
                      <a:rPr lang="en-US" b="0" i="1" smtClean="0">
                        <a:latin typeface="Cambria Math" panose="02040503050406030204" pitchFamily="18" charset="0"/>
                      </a:rPr>
                      <m:t>𝑦𝑧</m:t>
                    </m:r>
                  </m:oMath>
                </a14:m>
                <a:r>
                  <a:rPr lang="en-US"/>
                  <a:t> is rejected (or vice versa).</a:t>
                </a:r>
              </a:p>
              <a:p>
                <a:r>
                  <a:rPr lang="en-US"/>
                  <a:t>The machine is deterministic! If </a:t>
                </a:r>
                <a14:m>
                  <m:oMath xmlns:m="http://schemas.openxmlformats.org/officeDocument/2006/math">
                    <m:r>
                      <a:rPr lang="en-US" b="0" i="1" smtClean="0">
                        <a:latin typeface="Cambria Math" panose="02040503050406030204" pitchFamily="18" charset="0"/>
                      </a:rPr>
                      <m:t>𝑥</m:t>
                    </m:r>
                  </m:oMath>
                </a14:m>
                <a:r>
                  <a:rPr lang="en-US"/>
                  <a:t> and </a:t>
                </a:r>
                <a14:m>
                  <m:oMath xmlns:m="http://schemas.openxmlformats.org/officeDocument/2006/math">
                    <m:r>
                      <a:rPr lang="en-US" b="0" i="1" smtClean="0">
                        <a:latin typeface="Cambria Math" panose="02040503050406030204" pitchFamily="18" charset="0"/>
                      </a:rPr>
                      <m:t>𝑦</m:t>
                    </m:r>
                  </m:oMath>
                </a14:m>
                <a:r>
                  <a:rPr lang="en-US"/>
                  <a:t> take you to the same state, then </a:t>
                </a:r>
                <a14:m>
                  <m:oMath xmlns:m="http://schemas.openxmlformats.org/officeDocument/2006/math">
                    <m:r>
                      <a:rPr lang="en-US" b="0" i="1" smtClean="0">
                        <a:latin typeface="Cambria Math" panose="02040503050406030204" pitchFamily="18" charset="0"/>
                      </a:rPr>
                      <m:t>𝑥𝑧</m:t>
                    </m:r>
                  </m:oMath>
                </a14:m>
                <a:r>
                  <a:rPr lang="en-US"/>
                  <a:t> and </a:t>
                </a:r>
                <a14:m>
                  <m:oMath xmlns:m="http://schemas.openxmlformats.org/officeDocument/2006/math">
                    <m:r>
                      <a:rPr lang="en-US" b="0" i="1" smtClean="0">
                        <a:latin typeface="Cambria Math" panose="02040503050406030204" pitchFamily="18" charset="0"/>
                      </a:rPr>
                      <m:t>𝑦𝑧</m:t>
                    </m:r>
                  </m:oMath>
                </a14:m>
                <a:r>
                  <a:rPr lang="en-US"/>
                  <a:t> are also in the same state!</a:t>
                </a:r>
              </a:p>
            </p:txBody>
          </p:sp>
        </mc:Choice>
        <mc:Fallback>
          <p:sp>
            <p:nvSpPr>
              <p:cNvPr id="3" name="Content Placeholder 2">
                <a:extLst>
                  <a:ext uri="{FF2B5EF4-FFF2-40B4-BE49-F238E27FC236}">
                    <a16:creationId xmlns:a16="http://schemas.microsoft.com/office/drawing/2014/main" id="{6C3FDE0D-D7BC-4AD2-A4CE-9F25387C6395}"/>
                  </a:ext>
                </a:extLst>
              </p:cNvPr>
              <p:cNvSpPr>
                <a:spLocks noGrp="1" noRot="1" noChangeAspect="1" noMove="1" noResize="1" noEditPoints="1" noAdjustHandles="1" noChangeArrowheads="1" noChangeShapeType="1" noTextEdit="1"/>
              </p:cNvSpPr>
              <p:nvPr>
                <p:ph idx="1"/>
              </p:nvPr>
            </p:nvSpPr>
            <p:spPr>
              <a:blipFill>
                <a:blip r:embed="rId2"/>
                <a:stretch>
                  <a:fillRect l="-708" t="-2138" r="-1961"/>
                </a:stretch>
              </a:blipFill>
            </p:spPr>
            <p:txBody>
              <a:bodyPr/>
              <a:lstStyle/>
              <a:p>
                <a:r>
                  <a:rPr lang="en-US">
                    <a:noFill/>
                  </a:rPr>
                  <a:t> </a:t>
                </a:r>
              </a:p>
            </p:txBody>
          </p:sp>
        </mc:Fallback>
      </mc:AlternateContent>
      <p:sp>
        <p:nvSpPr>
          <p:cNvPr id="4" name="Oval 3">
            <a:extLst>
              <a:ext uri="{FF2B5EF4-FFF2-40B4-BE49-F238E27FC236}">
                <a16:creationId xmlns:a16="http://schemas.microsoft.com/office/drawing/2014/main" id="{2117A4DB-6D9B-4F96-87E9-1A762ECFA80F}"/>
              </a:ext>
            </a:extLst>
          </p:cNvPr>
          <p:cNvSpPr/>
          <p:nvPr/>
        </p:nvSpPr>
        <p:spPr>
          <a:xfrm>
            <a:off x="5773669" y="5626354"/>
            <a:ext cx="597436" cy="623817"/>
          </a:xfrm>
          <a:prstGeom prst="ellipse">
            <a:avLst/>
          </a:prstGeom>
          <a:solidFill>
            <a:schemeClr val="bg1">
              <a:lumMod val="9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a:solidFill>
                <a:prstClr val="black"/>
              </a:solidFill>
            </a:endParaRPr>
          </a:p>
        </p:txBody>
      </p:sp>
      <p:sp>
        <p:nvSpPr>
          <p:cNvPr id="7" name="Oval 6">
            <a:extLst>
              <a:ext uri="{FF2B5EF4-FFF2-40B4-BE49-F238E27FC236}">
                <a16:creationId xmlns:a16="http://schemas.microsoft.com/office/drawing/2014/main" id="{3E22ADBD-8FCD-4893-9A44-A79D828F4674}"/>
              </a:ext>
            </a:extLst>
          </p:cNvPr>
          <p:cNvSpPr/>
          <p:nvPr/>
        </p:nvSpPr>
        <p:spPr>
          <a:xfrm>
            <a:off x="8802239" y="5587978"/>
            <a:ext cx="597436" cy="623817"/>
          </a:xfrm>
          <a:prstGeom prst="ellipse">
            <a:avLst/>
          </a:prstGeom>
          <a:solidFill>
            <a:schemeClr val="bg1">
              <a:lumMod val="95000"/>
            </a:schemeClr>
          </a:solid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baseline="-25000">
              <a:solidFill>
                <a:prstClr val="black"/>
              </a:solidFill>
            </a:endParaRPr>
          </a:p>
        </p:txBody>
      </p:sp>
      <p:sp>
        <p:nvSpPr>
          <p:cNvPr id="11" name="Freeform 10"/>
          <p:cNvSpPr/>
          <p:nvPr/>
        </p:nvSpPr>
        <p:spPr>
          <a:xfrm>
            <a:off x="6377503" y="5524801"/>
            <a:ext cx="2528879" cy="777079"/>
          </a:xfrm>
          <a:custGeom>
            <a:avLst/>
            <a:gdLst>
              <a:gd name="connsiteX0" fmla="*/ 0 w 2528879"/>
              <a:gd name="connsiteY0" fmla="*/ 439184 h 777079"/>
              <a:gd name="connsiteX1" fmla="*/ 401870 w 2528879"/>
              <a:gd name="connsiteY1" fmla="*/ 8193 h 777079"/>
              <a:gd name="connsiteX2" fmla="*/ 1100775 w 2528879"/>
              <a:gd name="connsiteY2" fmla="*/ 776988 h 777079"/>
              <a:gd name="connsiteX3" fmla="*/ 2213198 w 2528879"/>
              <a:gd name="connsiteY3" fmla="*/ 60610 h 777079"/>
              <a:gd name="connsiteX4" fmla="*/ 2504408 w 2528879"/>
              <a:gd name="connsiteY4" fmla="*/ 147974 h 777079"/>
              <a:gd name="connsiteX5" fmla="*/ 2492759 w 2528879"/>
              <a:gd name="connsiteY5" fmla="*/ 124677 h 77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8879" h="777079">
                <a:moveTo>
                  <a:pt x="0" y="439184"/>
                </a:moveTo>
                <a:cubicBezTo>
                  <a:pt x="109204" y="195538"/>
                  <a:pt x="218408" y="-48108"/>
                  <a:pt x="401870" y="8193"/>
                </a:cubicBezTo>
                <a:cubicBezTo>
                  <a:pt x="585332" y="64494"/>
                  <a:pt x="798887" y="768252"/>
                  <a:pt x="1100775" y="776988"/>
                </a:cubicBezTo>
                <a:cubicBezTo>
                  <a:pt x="1402663" y="785724"/>
                  <a:pt x="1979259" y="165446"/>
                  <a:pt x="2213198" y="60610"/>
                </a:cubicBezTo>
                <a:cubicBezTo>
                  <a:pt x="2447137" y="-44226"/>
                  <a:pt x="2457815" y="137296"/>
                  <a:pt x="2504408" y="147974"/>
                </a:cubicBezTo>
                <a:cubicBezTo>
                  <a:pt x="2551001" y="158652"/>
                  <a:pt x="2521880" y="141664"/>
                  <a:pt x="2492759" y="124677"/>
                </a:cubicBezTo>
              </a:path>
            </a:pathLst>
          </a:custGeom>
          <a:noFill/>
          <a:ln>
            <a:tailEnd type="triangle"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mc:Choice xmlns:p14="http://schemas.microsoft.com/office/powerpoint/2010/main" Requires="p14">
          <p:contentPart p14:bwMode="auto" r:id="rId3">
            <p14:nvContentPartPr>
              <p14:cNvPr id="5" name="Ink 4">
                <a:extLst>
                  <a:ext uri="{FF2B5EF4-FFF2-40B4-BE49-F238E27FC236}">
                    <a16:creationId xmlns:a16="http://schemas.microsoft.com/office/drawing/2014/main" id="{C5C6C41F-ED16-B32E-E9ED-418054D6667D}"/>
                  </a:ext>
                </a:extLst>
              </p14:cNvPr>
              <p14:cNvContentPartPr/>
              <p14:nvPr/>
            </p14:nvContentPartPr>
            <p14:xfrm>
              <a:off x="3394440" y="1919880"/>
              <a:ext cx="5550840" cy="2222280"/>
            </p14:xfrm>
          </p:contentPart>
        </mc:Choice>
        <mc:Fallback>
          <p:pic>
            <p:nvPicPr>
              <p:cNvPr id="5" name="Ink 4">
                <a:extLst>
                  <a:ext uri="{FF2B5EF4-FFF2-40B4-BE49-F238E27FC236}">
                    <a16:creationId xmlns:a16="http://schemas.microsoft.com/office/drawing/2014/main" id="{C5C6C41F-ED16-B32E-E9ED-418054D6667D}"/>
                  </a:ext>
                </a:extLst>
              </p:cNvPr>
              <p:cNvPicPr/>
              <p:nvPr/>
            </p:nvPicPr>
            <p:blipFill>
              <a:blip r:embed="rId4"/>
              <a:stretch>
                <a:fillRect/>
              </a:stretch>
            </p:blipFill>
            <p:spPr>
              <a:xfrm>
                <a:off x="3385080" y="1910520"/>
                <a:ext cx="5569560" cy="2241000"/>
              </a:xfrm>
              <a:prstGeom prst="rect">
                <a:avLst/>
              </a:prstGeom>
            </p:spPr>
          </p:pic>
        </mc:Fallback>
      </mc:AlternateContent>
    </p:spTree>
    <p:extLst>
      <p:ext uri="{BB962C8B-B14F-4D97-AF65-F5344CB8AC3E}">
        <p14:creationId xmlns:p14="http://schemas.microsoft.com/office/powerpoint/2010/main" val="278752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51A53-E42F-A94F-6A9C-7848D0B9C8ED}"/>
              </a:ext>
            </a:extLst>
          </p:cNvPr>
          <p:cNvSpPr>
            <a:spLocks noGrp="1"/>
          </p:cNvSpPr>
          <p:nvPr>
            <p:ph type="title"/>
          </p:nvPr>
        </p:nvSpPr>
        <p:spPr/>
        <p:txBody>
          <a:bodyPr/>
          <a:lstStyle/>
          <a:p>
            <a:r>
              <a:rPr lang="en-US"/>
              <a:t>Intuition</a:t>
            </a:r>
          </a:p>
        </p:txBody>
      </p:sp>
      <mc:AlternateContent xmlns:mc="http://schemas.openxmlformats.org/markup-compatibility/2006">
        <mc:Choice xmlns:p14="http://schemas.microsoft.com/office/powerpoint/2010/main" Requires="p14">
          <p:contentPart p14:bwMode="auto" r:id="rId2">
            <p14:nvContentPartPr>
              <p14:cNvPr id="9" name="Ink 8">
                <a:extLst>
                  <a:ext uri="{FF2B5EF4-FFF2-40B4-BE49-F238E27FC236}">
                    <a16:creationId xmlns:a16="http://schemas.microsoft.com/office/drawing/2014/main" id="{E9A7B9D2-F20E-79C3-742C-8CBFAC1537BE}"/>
                  </a:ext>
                </a:extLst>
              </p14:cNvPr>
              <p14:cNvContentPartPr/>
              <p14:nvPr/>
            </p14:nvContentPartPr>
            <p14:xfrm>
              <a:off x="6091397" y="3486070"/>
              <a:ext cx="869040" cy="745560"/>
            </p14:xfrm>
          </p:contentPart>
        </mc:Choice>
        <mc:Fallback>
          <p:pic>
            <p:nvPicPr>
              <p:cNvPr id="9" name="Ink 8">
                <a:extLst>
                  <a:ext uri="{FF2B5EF4-FFF2-40B4-BE49-F238E27FC236}">
                    <a16:creationId xmlns:a16="http://schemas.microsoft.com/office/drawing/2014/main" id="{E9A7B9D2-F20E-79C3-742C-8CBFAC1537BE}"/>
                  </a:ext>
                </a:extLst>
              </p:cNvPr>
              <p:cNvPicPr/>
              <p:nvPr/>
            </p:nvPicPr>
            <p:blipFill>
              <a:blip r:embed="rId3"/>
              <a:stretch>
                <a:fillRect/>
              </a:stretch>
            </p:blipFill>
            <p:spPr>
              <a:xfrm>
                <a:off x="6085277" y="3479950"/>
                <a:ext cx="881280" cy="75780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29" name="Ink 28">
                <a:extLst>
                  <a:ext uri="{FF2B5EF4-FFF2-40B4-BE49-F238E27FC236}">
                    <a16:creationId xmlns:a16="http://schemas.microsoft.com/office/drawing/2014/main" id="{80F154CD-F8E5-D7EA-2F0C-F20D748C5456}"/>
                  </a:ext>
                </a:extLst>
              </p14:cNvPr>
              <p14:cNvContentPartPr/>
              <p14:nvPr/>
            </p14:nvContentPartPr>
            <p14:xfrm>
              <a:off x="9900557" y="3551230"/>
              <a:ext cx="937800" cy="1042920"/>
            </p14:xfrm>
          </p:contentPart>
        </mc:Choice>
        <mc:Fallback>
          <p:pic>
            <p:nvPicPr>
              <p:cNvPr id="29" name="Ink 28">
                <a:extLst>
                  <a:ext uri="{FF2B5EF4-FFF2-40B4-BE49-F238E27FC236}">
                    <a16:creationId xmlns:a16="http://schemas.microsoft.com/office/drawing/2014/main" id="{80F154CD-F8E5-D7EA-2F0C-F20D748C5456}"/>
                  </a:ext>
                </a:extLst>
              </p:cNvPr>
              <p:cNvPicPr/>
              <p:nvPr/>
            </p:nvPicPr>
            <p:blipFill>
              <a:blip r:embed="rId5"/>
              <a:stretch>
                <a:fillRect/>
              </a:stretch>
            </p:blipFill>
            <p:spPr>
              <a:xfrm>
                <a:off x="9894435" y="3545108"/>
                <a:ext cx="950045" cy="1055164"/>
              </a:xfrm>
              <a:prstGeom prst="rect">
                <a:avLst/>
              </a:prstGeom>
            </p:spPr>
          </p:pic>
        </mc:Fallback>
      </mc:AlternateContent>
      <p:grpSp>
        <p:nvGrpSpPr>
          <p:cNvPr id="47" name="Group 46">
            <a:extLst>
              <a:ext uri="{FF2B5EF4-FFF2-40B4-BE49-F238E27FC236}">
                <a16:creationId xmlns:a16="http://schemas.microsoft.com/office/drawing/2014/main" id="{29A88EF1-D3E3-252F-13AD-97D3DA4BB5C6}"/>
              </a:ext>
            </a:extLst>
          </p:cNvPr>
          <p:cNvGrpSpPr/>
          <p:nvPr/>
        </p:nvGrpSpPr>
        <p:grpSpPr>
          <a:xfrm>
            <a:off x="432917" y="1967230"/>
            <a:ext cx="6126120" cy="2390040"/>
            <a:chOff x="432917" y="1967230"/>
            <a:chExt cx="6126120" cy="2390040"/>
          </a:xfrm>
        </p:grpSpPr>
        <mc:AlternateContent xmlns:mc="http://schemas.openxmlformats.org/markup-compatibility/2006">
          <mc:Choice xmlns:p14="http://schemas.microsoft.com/office/powerpoint/2010/main" Requires="p14">
            <p:contentPart p14:bwMode="auto" r:id="rId6">
              <p14:nvContentPartPr>
                <p14:cNvPr id="31" name="Ink 30">
                  <a:extLst>
                    <a:ext uri="{FF2B5EF4-FFF2-40B4-BE49-F238E27FC236}">
                      <a16:creationId xmlns:a16="http://schemas.microsoft.com/office/drawing/2014/main" id="{E207355C-E8AA-72E8-3D55-45C4A749EBB7}"/>
                    </a:ext>
                  </a:extLst>
                </p14:cNvPr>
                <p14:cNvContentPartPr/>
                <p14:nvPr/>
              </p14:nvContentPartPr>
              <p14:xfrm>
                <a:off x="432917" y="3884590"/>
                <a:ext cx="720720" cy="267480"/>
              </p14:xfrm>
            </p:contentPart>
          </mc:Choice>
          <mc:Fallback>
            <p:pic>
              <p:nvPicPr>
                <p:cNvPr id="31" name="Ink 30">
                  <a:extLst>
                    <a:ext uri="{FF2B5EF4-FFF2-40B4-BE49-F238E27FC236}">
                      <a16:creationId xmlns:a16="http://schemas.microsoft.com/office/drawing/2014/main" id="{E207355C-E8AA-72E8-3D55-45C4A749EBB7}"/>
                    </a:ext>
                  </a:extLst>
                </p:cNvPr>
                <p:cNvPicPr/>
                <p:nvPr/>
              </p:nvPicPr>
              <p:blipFill>
                <a:blip r:embed="rId7"/>
                <a:stretch>
                  <a:fillRect/>
                </a:stretch>
              </p:blipFill>
              <p:spPr>
                <a:xfrm>
                  <a:off x="426794" y="3878470"/>
                  <a:ext cx="732966" cy="2797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32" name="Ink 31">
                  <a:extLst>
                    <a:ext uri="{FF2B5EF4-FFF2-40B4-BE49-F238E27FC236}">
                      <a16:creationId xmlns:a16="http://schemas.microsoft.com/office/drawing/2014/main" id="{4FC2BEA1-564B-AFAE-8A07-721347DFACC0}"/>
                    </a:ext>
                  </a:extLst>
                </p14:cNvPr>
                <p14:cNvContentPartPr/>
                <p14:nvPr/>
              </p14:nvContentPartPr>
              <p14:xfrm>
                <a:off x="1160117" y="3717910"/>
                <a:ext cx="726120" cy="639360"/>
              </p14:xfrm>
            </p:contentPart>
          </mc:Choice>
          <mc:Fallback>
            <p:pic>
              <p:nvPicPr>
                <p:cNvPr id="32" name="Ink 31">
                  <a:extLst>
                    <a:ext uri="{FF2B5EF4-FFF2-40B4-BE49-F238E27FC236}">
                      <a16:creationId xmlns:a16="http://schemas.microsoft.com/office/drawing/2014/main" id="{4FC2BEA1-564B-AFAE-8A07-721347DFACC0}"/>
                    </a:ext>
                  </a:extLst>
                </p:cNvPr>
                <p:cNvPicPr/>
                <p:nvPr/>
              </p:nvPicPr>
              <p:blipFill>
                <a:blip r:embed="rId9"/>
                <a:stretch>
                  <a:fillRect/>
                </a:stretch>
              </p:blipFill>
              <p:spPr>
                <a:xfrm>
                  <a:off x="1153997" y="3711790"/>
                  <a:ext cx="738360" cy="651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33" name="Ink 32">
                  <a:extLst>
                    <a:ext uri="{FF2B5EF4-FFF2-40B4-BE49-F238E27FC236}">
                      <a16:creationId xmlns:a16="http://schemas.microsoft.com/office/drawing/2014/main" id="{8153C7FE-EFEA-0B34-5EF1-3070D07B302B}"/>
                    </a:ext>
                  </a:extLst>
                </p14:cNvPr>
                <p14:cNvContentPartPr/>
                <p14:nvPr/>
              </p14:nvContentPartPr>
              <p14:xfrm>
                <a:off x="1625957" y="2016190"/>
                <a:ext cx="4812480" cy="1737720"/>
              </p14:xfrm>
            </p:contentPart>
          </mc:Choice>
          <mc:Fallback>
            <p:pic>
              <p:nvPicPr>
                <p:cNvPr id="33" name="Ink 32">
                  <a:extLst>
                    <a:ext uri="{FF2B5EF4-FFF2-40B4-BE49-F238E27FC236}">
                      <a16:creationId xmlns:a16="http://schemas.microsoft.com/office/drawing/2014/main" id="{8153C7FE-EFEA-0B34-5EF1-3070D07B302B}"/>
                    </a:ext>
                  </a:extLst>
                </p:cNvPr>
                <p:cNvPicPr/>
                <p:nvPr/>
              </p:nvPicPr>
              <p:blipFill>
                <a:blip r:embed="rId11"/>
                <a:stretch>
                  <a:fillRect/>
                </a:stretch>
              </p:blipFill>
              <p:spPr>
                <a:xfrm>
                  <a:off x="1619837" y="2010070"/>
                  <a:ext cx="4824720" cy="174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35" name="Ink 34">
                  <a:extLst>
                    <a:ext uri="{FF2B5EF4-FFF2-40B4-BE49-F238E27FC236}">
                      <a16:creationId xmlns:a16="http://schemas.microsoft.com/office/drawing/2014/main" id="{3DDAE3EE-9DF5-CD50-E648-1495DBB69A38}"/>
                    </a:ext>
                  </a:extLst>
                </p14:cNvPr>
                <p14:cNvContentPartPr/>
                <p14:nvPr/>
              </p14:nvContentPartPr>
              <p14:xfrm>
                <a:off x="2862917" y="2266390"/>
                <a:ext cx="411840" cy="208440"/>
              </p14:xfrm>
            </p:contentPart>
          </mc:Choice>
          <mc:Fallback>
            <p:pic>
              <p:nvPicPr>
                <p:cNvPr id="35" name="Ink 34">
                  <a:extLst>
                    <a:ext uri="{FF2B5EF4-FFF2-40B4-BE49-F238E27FC236}">
                      <a16:creationId xmlns:a16="http://schemas.microsoft.com/office/drawing/2014/main" id="{3DDAE3EE-9DF5-CD50-E648-1495DBB69A38}"/>
                    </a:ext>
                  </a:extLst>
                </p:cNvPr>
                <p:cNvPicPr/>
                <p:nvPr/>
              </p:nvPicPr>
              <p:blipFill>
                <a:blip r:embed="rId13"/>
                <a:stretch>
                  <a:fillRect/>
                </a:stretch>
              </p:blipFill>
              <p:spPr>
                <a:xfrm>
                  <a:off x="2856797" y="2260270"/>
                  <a:ext cx="42408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36" name="Ink 35">
                  <a:extLst>
                    <a:ext uri="{FF2B5EF4-FFF2-40B4-BE49-F238E27FC236}">
                      <a16:creationId xmlns:a16="http://schemas.microsoft.com/office/drawing/2014/main" id="{A13F4CA4-ECCF-DB77-2BD1-8EF96ACDC078}"/>
                    </a:ext>
                  </a:extLst>
                </p14:cNvPr>
                <p14:cNvContentPartPr/>
                <p14:nvPr/>
              </p14:nvContentPartPr>
              <p14:xfrm>
                <a:off x="3006917" y="2268910"/>
                <a:ext cx="161640" cy="284400"/>
              </p14:xfrm>
            </p:contentPart>
          </mc:Choice>
          <mc:Fallback>
            <p:pic>
              <p:nvPicPr>
                <p:cNvPr id="36" name="Ink 35">
                  <a:extLst>
                    <a:ext uri="{FF2B5EF4-FFF2-40B4-BE49-F238E27FC236}">
                      <a16:creationId xmlns:a16="http://schemas.microsoft.com/office/drawing/2014/main" id="{A13F4CA4-ECCF-DB77-2BD1-8EF96ACDC078}"/>
                    </a:ext>
                  </a:extLst>
                </p:cNvPr>
                <p:cNvPicPr/>
                <p:nvPr/>
              </p:nvPicPr>
              <p:blipFill>
                <a:blip r:embed="rId15"/>
                <a:stretch>
                  <a:fillRect/>
                </a:stretch>
              </p:blipFill>
              <p:spPr>
                <a:xfrm>
                  <a:off x="3000797" y="2262790"/>
                  <a:ext cx="173880" cy="296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37" name="Ink 36">
                  <a:extLst>
                    <a:ext uri="{FF2B5EF4-FFF2-40B4-BE49-F238E27FC236}">
                      <a16:creationId xmlns:a16="http://schemas.microsoft.com/office/drawing/2014/main" id="{592502AB-C85E-67C9-2846-7CBB8FE67D60}"/>
                    </a:ext>
                  </a:extLst>
                </p14:cNvPr>
                <p14:cNvContentPartPr/>
                <p14:nvPr/>
              </p14:nvContentPartPr>
              <p14:xfrm>
                <a:off x="1712717" y="3081070"/>
                <a:ext cx="246240" cy="149040"/>
              </p14:xfrm>
            </p:contentPart>
          </mc:Choice>
          <mc:Fallback>
            <p:pic>
              <p:nvPicPr>
                <p:cNvPr id="37" name="Ink 36">
                  <a:extLst>
                    <a:ext uri="{FF2B5EF4-FFF2-40B4-BE49-F238E27FC236}">
                      <a16:creationId xmlns:a16="http://schemas.microsoft.com/office/drawing/2014/main" id="{592502AB-C85E-67C9-2846-7CBB8FE67D60}"/>
                    </a:ext>
                  </a:extLst>
                </p:cNvPr>
                <p:cNvPicPr/>
                <p:nvPr/>
              </p:nvPicPr>
              <p:blipFill>
                <a:blip r:embed="rId17"/>
                <a:stretch>
                  <a:fillRect/>
                </a:stretch>
              </p:blipFill>
              <p:spPr>
                <a:xfrm>
                  <a:off x="1706597" y="3074950"/>
                  <a:ext cx="25848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38" name="Ink 37">
                  <a:extLst>
                    <a:ext uri="{FF2B5EF4-FFF2-40B4-BE49-F238E27FC236}">
                      <a16:creationId xmlns:a16="http://schemas.microsoft.com/office/drawing/2014/main" id="{10052F57-6081-BFEA-FAD7-70D8EAB2FAE5}"/>
                    </a:ext>
                  </a:extLst>
                </p14:cNvPr>
                <p14:cNvContentPartPr/>
                <p14:nvPr/>
              </p14:nvContentPartPr>
              <p14:xfrm>
                <a:off x="2079197" y="2653390"/>
                <a:ext cx="256680" cy="153360"/>
              </p14:xfrm>
            </p:contentPart>
          </mc:Choice>
          <mc:Fallback>
            <p:pic>
              <p:nvPicPr>
                <p:cNvPr id="38" name="Ink 37">
                  <a:extLst>
                    <a:ext uri="{FF2B5EF4-FFF2-40B4-BE49-F238E27FC236}">
                      <a16:creationId xmlns:a16="http://schemas.microsoft.com/office/drawing/2014/main" id="{10052F57-6081-BFEA-FAD7-70D8EAB2FAE5}"/>
                    </a:ext>
                  </a:extLst>
                </p:cNvPr>
                <p:cNvPicPr/>
                <p:nvPr/>
              </p:nvPicPr>
              <p:blipFill>
                <a:blip r:embed="rId19"/>
                <a:stretch>
                  <a:fillRect/>
                </a:stretch>
              </p:blipFill>
              <p:spPr>
                <a:xfrm>
                  <a:off x="2073068" y="2647284"/>
                  <a:ext cx="268937" cy="165571"/>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39" name="Ink 38">
                  <a:extLst>
                    <a:ext uri="{FF2B5EF4-FFF2-40B4-BE49-F238E27FC236}">
                      <a16:creationId xmlns:a16="http://schemas.microsoft.com/office/drawing/2014/main" id="{05A96884-E020-7D7B-BAF1-28D60CCEA7D0}"/>
                    </a:ext>
                  </a:extLst>
                </p14:cNvPr>
                <p14:cNvContentPartPr/>
                <p14:nvPr/>
              </p14:nvContentPartPr>
              <p14:xfrm>
                <a:off x="2774717" y="3054430"/>
                <a:ext cx="179280" cy="187200"/>
              </p14:xfrm>
            </p:contentPart>
          </mc:Choice>
          <mc:Fallback>
            <p:pic>
              <p:nvPicPr>
                <p:cNvPr id="39" name="Ink 38">
                  <a:extLst>
                    <a:ext uri="{FF2B5EF4-FFF2-40B4-BE49-F238E27FC236}">
                      <a16:creationId xmlns:a16="http://schemas.microsoft.com/office/drawing/2014/main" id="{05A96884-E020-7D7B-BAF1-28D60CCEA7D0}"/>
                    </a:ext>
                  </a:extLst>
                </p:cNvPr>
                <p:cNvPicPr/>
                <p:nvPr/>
              </p:nvPicPr>
              <p:blipFill>
                <a:blip r:embed="rId21"/>
                <a:stretch>
                  <a:fillRect/>
                </a:stretch>
              </p:blipFill>
              <p:spPr>
                <a:xfrm>
                  <a:off x="2768609" y="3048310"/>
                  <a:ext cx="191495"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40" name="Ink 39">
                  <a:extLst>
                    <a:ext uri="{FF2B5EF4-FFF2-40B4-BE49-F238E27FC236}">
                      <a16:creationId xmlns:a16="http://schemas.microsoft.com/office/drawing/2014/main" id="{A083DEFE-B649-D1A5-8BAA-5E12947E0A9C}"/>
                    </a:ext>
                  </a:extLst>
                </p14:cNvPr>
                <p14:cNvContentPartPr/>
                <p14:nvPr/>
              </p14:nvContentPartPr>
              <p14:xfrm>
                <a:off x="3160277" y="2438470"/>
                <a:ext cx="232560" cy="141120"/>
              </p14:xfrm>
            </p:contentPart>
          </mc:Choice>
          <mc:Fallback>
            <p:pic>
              <p:nvPicPr>
                <p:cNvPr id="40" name="Ink 39">
                  <a:extLst>
                    <a:ext uri="{FF2B5EF4-FFF2-40B4-BE49-F238E27FC236}">
                      <a16:creationId xmlns:a16="http://schemas.microsoft.com/office/drawing/2014/main" id="{A083DEFE-B649-D1A5-8BAA-5E12947E0A9C}"/>
                    </a:ext>
                  </a:extLst>
                </p:cNvPr>
                <p:cNvPicPr/>
                <p:nvPr/>
              </p:nvPicPr>
              <p:blipFill>
                <a:blip r:embed="rId23"/>
                <a:stretch>
                  <a:fillRect/>
                </a:stretch>
              </p:blipFill>
              <p:spPr>
                <a:xfrm>
                  <a:off x="3154157" y="2432350"/>
                  <a:ext cx="24480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41" name="Ink 40">
                  <a:extLst>
                    <a:ext uri="{FF2B5EF4-FFF2-40B4-BE49-F238E27FC236}">
                      <a16:creationId xmlns:a16="http://schemas.microsoft.com/office/drawing/2014/main" id="{56624646-9D0E-41D9-04DA-16FF75017F7F}"/>
                    </a:ext>
                  </a:extLst>
                </p14:cNvPr>
                <p14:cNvContentPartPr/>
                <p14:nvPr/>
              </p14:nvContentPartPr>
              <p14:xfrm>
                <a:off x="3866237" y="1967230"/>
                <a:ext cx="188640" cy="185040"/>
              </p14:xfrm>
            </p:contentPart>
          </mc:Choice>
          <mc:Fallback>
            <p:pic>
              <p:nvPicPr>
                <p:cNvPr id="41" name="Ink 40">
                  <a:extLst>
                    <a:ext uri="{FF2B5EF4-FFF2-40B4-BE49-F238E27FC236}">
                      <a16:creationId xmlns:a16="http://schemas.microsoft.com/office/drawing/2014/main" id="{56624646-9D0E-41D9-04DA-16FF75017F7F}"/>
                    </a:ext>
                  </a:extLst>
                </p:cNvPr>
                <p:cNvPicPr/>
                <p:nvPr/>
              </p:nvPicPr>
              <p:blipFill>
                <a:blip r:embed="rId25"/>
                <a:stretch>
                  <a:fillRect/>
                </a:stretch>
              </p:blipFill>
              <p:spPr>
                <a:xfrm>
                  <a:off x="3860117" y="1961122"/>
                  <a:ext cx="200880" cy="197256"/>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42" name="Ink 41">
                  <a:extLst>
                    <a:ext uri="{FF2B5EF4-FFF2-40B4-BE49-F238E27FC236}">
                      <a16:creationId xmlns:a16="http://schemas.microsoft.com/office/drawing/2014/main" id="{8FFE5077-133E-A8F4-B8D8-BA14AA0114FD}"/>
                    </a:ext>
                  </a:extLst>
                </p14:cNvPr>
                <p14:cNvContentPartPr/>
                <p14:nvPr/>
              </p14:nvContentPartPr>
              <p14:xfrm>
                <a:off x="4214357" y="2526670"/>
                <a:ext cx="165240" cy="141840"/>
              </p14:xfrm>
            </p:contentPart>
          </mc:Choice>
          <mc:Fallback>
            <p:pic>
              <p:nvPicPr>
                <p:cNvPr id="42" name="Ink 41">
                  <a:extLst>
                    <a:ext uri="{FF2B5EF4-FFF2-40B4-BE49-F238E27FC236}">
                      <a16:creationId xmlns:a16="http://schemas.microsoft.com/office/drawing/2014/main" id="{8FFE5077-133E-A8F4-B8D8-BA14AA0114FD}"/>
                    </a:ext>
                  </a:extLst>
                </p:cNvPr>
                <p:cNvPicPr/>
                <p:nvPr/>
              </p:nvPicPr>
              <p:blipFill>
                <a:blip r:embed="rId27"/>
                <a:stretch>
                  <a:fillRect/>
                </a:stretch>
              </p:blipFill>
              <p:spPr>
                <a:xfrm>
                  <a:off x="4208237" y="2520550"/>
                  <a:ext cx="1774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43" name="Ink 42">
                  <a:extLst>
                    <a:ext uri="{FF2B5EF4-FFF2-40B4-BE49-F238E27FC236}">
                      <a16:creationId xmlns:a16="http://schemas.microsoft.com/office/drawing/2014/main" id="{C1C57F4B-2E7D-D0E1-7923-3174CA1D0837}"/>
                    </a:ext>
                  </a:extLst>
                </p14:cNvPr>
                <p14:cNvContentPartPr/>
                <p14:nvPr/>
              </p14:nvContentPartPr>
              <p14:xfrm>
                <a:off x="5304077" y="2235070"/>
                <a:ext cx="186840" cy="207720"/>
              </p14:xfrm>
            </p:contentPart>
          </mc:Choice>
          <mc:Fallback>
            <p:pic>
              <p:nvPicPr>
                <p:cNvPr id="43" name="Ink 42">
                  <a:extLst>
                    <a:ext uri="{FF2B5EF4-FFF2-40B4-BE49-F238E27FC236}">
                      <a16:creationId xmlns:a16="http://schemas.microsoft.com/office/drawing/2014/main" id="{C1C57F4B-2E7D-D0E1-7923-3174CA1D0837}"/>
                    </a:ext>
                  </a:extLst>
                </p:cNvPr>
                <p:cNvPicPr/>
                <p:nvPr/>
              </p:nvPicPr>
              <p:blipFill>
                <a:blip r:embed="rId29"/>
                <a:stretch>
                  <a:fillRect/>
                </a:stretch>
              </p:blipFill>
              <p:spPr>
                <a:xfrm>
                  <a:off x="5297969" y="2228961"/>
                  <a:ext cx="199056" cy="219939"/>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44" name="Ink 43">
                  <a:extLst>
                    <a:ext uri="{FF2B5EF4-FFF2-40B4-BE49-F238E27FC236}">
                      <a16:creationId xmlns:a16="http://schemas.microsoft.com/office/drawing/2014/main" id="{3AD8EC2A-243C-8093-8D04-704F412E0DDF}"/>
                    </a:ext>
                  </a:extLst>
                </p14:cNvPr>
                <p14:cNvContentPartPr/>
                <p14:nvPr/>
              </p14:nvContentPartPr>
              <p14:xfrm>
                <a:off x="5668397" y="2975230"/>
                <a:ext cx="222840" cy="247320"/>
              </p14:xfrm>
            </p:contentPart>
          </mc:Choice>
          <mc:Fallback>
            <p:pic>
              <p:nvPicPr>
                <p:cNvPr id="44" name="Ink 43">
                  <a:extLst>
                    <a:ext uri="{FF2B5EF4-FFF2-40B4-BE49-F238E27FC236}">
                      <a16:creationId xmlns:a16="http://schemas.microsoft.com/office/drawing/2014/main" id="{3AD8EC2A-243C-8093-8D04-704F412E0DDF}"/>
                    </a:ext>
                  </a:extLst>
                </p:cNvPr>
                <p:cNvPicPr/>
                <p:nvPr/>
              </p:nvPicPr>
              <p:blipFill>
                <a:blip r:embed="rId31"/>
                <a:stretch>
                  <a:fillRect/>
                </a:stretch>
              </p:blipFill>
              <p:spPr>
                <a:xfrm>
                  <a:off x="5662277" y="2969110"/>
                  <a:ext cx="235080" cy="2595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45" name="Ink 44">
                  <a:extLst>
                    <a:ext uri="{FF2B5EF4-FFF2-40B4-BE49-F238E27FC236}">
                      <a16:creationId xmlns:a16="http://schemas.microsoft.com/office/drawing/2014/main" id="{0C4D6B6E-2CDB-03DB-1D2B-0BD4B14D8788}"/>
                    </a:ext>
                  </a:extLst>
                </p14:cNvPr>
                <p14:cNvContentPartPr/>
                <p14:nvPr/>
              </p14:nvContentPartPr>
              <p14:xfrm>
                <a:off x="6166277" y="3275470"/>
                <a:ext cx="392760" cy="305280"/>
              </p14:xfrm>
            </p:contentPart>
          </mc:Choice>
          <mc:Fallback>
            <p:pic>
              <p:nvPicPr>
                <p:cNvPr id="45" name="Ink 44">
                  <a:extLst>
                    <a:ext uri="{FF2B5EF4-FFF2-40B4-BE49-F238E27FC236}">
                      <a16:creationId xmlns:a16="http://schemas.microsoft.com/office/drawing/2014/main" id="{0C4D6B6E-2CDB-03DB-1D2B-0BD4B14D8788}"/>
                    </a:ext>
                  </a:extLst>
                </p:cNvPr>
                <p:cNvPicPr/>
                <p:nvPr/>
              </p:nvPicPr>
              <p:blipFill>
                <a:blip r:embed="rId33"/>
                <a:stretch>
                  <a:fillRect/>
                </a:stretch>
              </p:blipFill>
              <p:spPr>
                <a:xfrm>
                  <a:off x="6160157" y="3269343"/>
                  <a:ext cx="405000" cy="317534"/>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48" name="Ink 47">
                <a:extLst>
                  <a:ext uri="{FF2B5EF4-FFF2-40B4-BE49-F238E27FC236}">
                    <a16:creationId xmlns:a16="http://schemas.microsoft.com/office/drawing/2014/main" id="{275CED33-05E5-77DA-E47C-8E7F4846F2BF}"/>
                  </a:ext>
                </a:extLst>
              </p14:cNvPr>
              <p14:cNvContentPartPr/>
              <p14:nvPr/>
            </p14:nvContentPartPr>
            <p14:xfrm>
              <a:off x="1793717" y="4193830"/>
              <a:ext cx="1440" cy="1080"/>
            </p14:xfrm>
          </p:contentPart>
        </mc:Choice>
        <mc:Fallback>
          <p:pic>
            <p:nvPicPr>
              <p:cNvPr id="48" name="Ink 47">
                <a:extLst>
                  <a:ext uri="{FF2B5EF4-FFF2-40B4-BE49-F238E27FC236}">
                    <a16:creationId xmlns:a16="http://schemas.microsoft.com/office/drawing/2014/main" id="{275CED33-05E5-77DA-E47C-8E7F4846F2BF}"/>
                  </a:ext>
                </a:extLst>
              </p:cNvPr>
              <p:cNvPicPr/>
              <p:nvPr/>
            </p:nvPicPr>
            <p:blipFill>
              <a:blip r:embed="rId35"/>
              <a:stretch>
                <a:fillRect/>
              </a:stretch>
            </p:blipFill>
            <p:spPr>
              <a:xfrm>
                <a:off x="1787597" y="4187710"/>
                <a:ext cx="13680" cy="13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50" name="Ink 49">
                <a:extLst>
                  <a:ext uri="{FF2B5EF4-FFF2-40B4-BE49-F238E27FC236}">
                    <a16:creationId xmlns:a16="http://schemas.microsoft.com/office/drawing/2014/main" id="{AE1C7CD4-B06C-3465-F292-3B388DEE3568}"/>
                  </a:ext>
                </a:extLst>
              </p14:cNvPr>
              <p14:cNvContentPartPr/>
              <p14:nvPr/>
            </p14:nvContentPartPr>
            <p14:xfrm>
              <a:off x="2143277" y="4558870"/>
              <a:ext cx="262800" cy="239400"/>
            </p14:xfrm>
          </p:contentPart>
        </mc:Choice>
        <mc:Fallback>
          <p:pic>
            <p:nvPicPr>
              <p:cNvPr id="50" name="Ink 49">
                <a:extLst>
                  <a:ext uri="{FF2B5EF4-FFF2-40B4-BE49-F238E27FC236}">
                    <a16:creationId xmlns:a16="http://schemas.microsoft.com/office/drawing/2014/main" id="{AE1C7CD4-B06C-3465-F292-3B388DEE3568}"/>
                  </a:ext>
                </a:extLst>
              </p:cNvPr>
              <p:cNvPicPr/>
              <p:nvPr/>
            </p:nvPicPr>
            <p:blipFill>
              <a:blip r:embed="rId37"/>
              <a:stretch>
                <a:fillRect/>
              </a:stretch>
            </p:blipFill>
            <p:spPr>
              <a:xfrm>
                <a:off x="2137157" y="4552750"/>
                <a:ext cx="275040" cy="251640"/>
              </a:xfrm>
              <a:prstGeom prst="rect">
                <a:avLst/>
              </a:prstGeom>
            </p:spPr>
          </p:pic>
        </mc:Fallback>
      </mc:AlternateContent>
      <p:grpSp>
        <p:nvGrpSpPr>
          <p:cNvPr id="65" name="Group 64">
            <a:extLst>
              <a:ext uri="{FF2B5EF4-FFF2-40B4-BE49-F238E27FC236}">
                <a16:creationId xmlns:a16="http://schemas.microsoft.com/office/drawing/2014/main" id="{DD2B079A-D42D-52CA-1529-92794A6E5DD2}"/>
              </a:ext>
            </a:extLst>
          </p:cNvPr>
          <p:cNvGrpSpPr/>
          <p:nvPr/>
        </p:nvGrpSpPr>
        <p:grpSpPr>
          <a:xfrm>
            <a:off x="6966557" y="3219310"/>
            <a:ext cx="2995920" cy="1227600"/>
            <a:chOff x="6966557" y="3219310"/>
            <a:chExt cx="2995920" cy="1227600"/>
          </a:xfrm>
        </p:grpSpPr>
        <mc:AlternateContent xmlns:mc="http://schemas.openxmlformats.org/markup-compatibility/2006">
          <mc:Choice xmlns:p14="http://schemas.microsoft.com/office/powerpoint/2010/main" Requires="p14">
            <p:contentPart p14:bwMode="auto" r:id="rId38">
              <p14:nvContentPartPr>
                <p14:cNvPr id="58" name="Ink 57">
                  <a:extLst>
                    <a:ext uri="{FF2B5EF4-FFF2-40B4-BE49-F238E27FC236}">
                      <a16:creationId xmlns:a16="http://schemas.microsoft.com/office/drawing/2014/main" id="{7D8F23F4-20A6-EB57-19D0-EE81CFCC3A70}"/>
                    </a:ext>
                  </a:extLst>
                </p14:cNvPr>
                <p14:cNvContentPartPr/>
                <p14:nvPr/>
              </p14:nvContentPartPr>
              <p14:xfrm>
                <a:off x="6966557" y="3537190"/>
                <a:ext cx="2995920" cy="909720"/>
              </p14:xfrm>
            </p:contentPart>
          </mc:Choice>
          <mc:Fallback>
            <p:pic>
              <p:nvPicPr>
                <p:cNvPr id="58" name="Ink 57">
                  <a:extLst>
                    <a:ext uri="{FF2B5EF4-FFF2-40B4-BE49-F238E27FC236}">
                      <a16:creationId xmlns:a16="http://schemas.microsoft.com/office/drawing/2014/main" id="{7D8F23F4-20A6-EB57-19D0-EE81CFCC3A70}"/>
                    </a:ext>
                  </a:extLst>
                </p:cNvPr>
                <p:cNvPicPr/>
                <p:nvPr/>
              </p:nvPicPr>
              <p:blipFill>
                <a:blip r:embed="rId39"/>
                <a:stretch>
                  <a:fillRect/>
                </a:stretch>
              </p:blipFill>
              <p:spPr>
                <a:xfrm>
                  <a:off x="6960437" y="3531070"/>
                  <a:ext cx="3008160" cy="92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59" name="Ink 58">
                  <a:extLst>
                    <a:ext uri="{FF2B5EF4-FFF2-40B4-BE49-F238E27FC236}">
                      <a16:creationId xmlns:a16="http://schemas.microsoft.com/office/drawing/2014/main" id="{112C9A41-8B61-3541-E77D-471C16DF2AE9}"/>
                    </a:ext>
                  </a:extLst>
                </p14:cNvPr>
                <p14:cNvContentPartPr/>
                <p14:nvPr/>
              </p14:nvContentPartPr>
              <p14:xfrm>
                <a:off x="7685117" y="3834190"/>
                <a:ext cx="188280" cy="92520"/>
              </p14:xfrm>
            </p:contentPart>
          </mc:Choice>
          <mc:Fallback>
            <p:pic>
              <p:nvPicPr>
                <p:cNvPr id="59" name="Ink 58">
                  <a:extLst>
                    <a:ext uri="{FF2B5EF4-FFF2-40B4-BE49-F238E27FC236}">
                      <a16:creationId xmlns:a16="http://schemas.microsoft.com/office/drawing/2014/main" id="{112C9A41-8B61-3541-E77D-471C16DF2AE9}"/>
                    </a:ext>
                  </a:extLst>
                </p:cNvPr>
                <p:cNvPicPr/>
                <p:nvPr/>
              </p:nvPicPr>
              <p:blipFill>
                <a:blip r:embed="rId41"/>
                <a:stretch>
                  <a:fillRect/>
                </a:stretch>
              </p:blipFill>
              <p:spPr>
                <a:xfrm>
                  <a:off x="7678997" y="3828070"/>
                  <a:ext cx="2005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60" name="Ink 59">
                  <a:extLst>
                    <a:ext uri="{FF2B5EF4-FFF2-40B4-BE49-F238E27FC236}">
                      <a16:creationId xmlns:a16="http://schemas.microsoft.com/office/drawing/2014/main" id="{C66F2FB5-A944-A82A-AA42-E4138A11AD18}"/>
                    </a:ext>
                  </a:extLst>
                </p14:cNvPr>
                <p14:cNvContentPartPr/>
                <p14:nvPr/>
              </p14:nvContentPartPr>
              <p14:xfrm>
                <a:off x="8530397" y="3577510"/>
                <a:ext cx="163440" cy="132840"/>
              </p14:xfrm>
            </p:contentPart>
          </mc:Choice>
          <mc:Fallback>
            <p:pic>
              <p:nvPicPr>
                <p:cNvPr id="60" name="Ink 59">
                  <a:extLst>
                    <a:ext uri="{FF2B5EF4-FFF2-40B4-BE49-F238E27FC236}">
                      <a16:creationId xmlns:a16="http://schemas.microsoft.com/office/drawing/2014/main" id="{C66F2FB5-A944-A82A-AA42-E4138A11AD18}"/>
                    </a:ext>
                  </a:extLst>
                </p:cNvPr>
                <p:cNvPicPr/>
                <p:nvPr/>
              </p:nvPicPr>
              <p:blipFill>
                <a:blip r:embed="rId43"/>
                <a:stretch>
                  <a:fillRect/>
                </a:stretch>
              </p:blipFill>
              <p:spPr>
                <a:xfrm>
                  <a:off x="8524277" y="3571390"/>
                  <a:ext cx="17568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61" name="Ink 60">
                  <a:extLst>
                    <a:ext uri="{FF2B5EF4-FFF2-40B4-BE49-F238E27FC236}">
                      <a16:creationId xmlns:a16="http://schemas.microsoft.com/office/drawing/2014/main" id="{F60B789C-7EA1-089E-3566-9AF4E6975E8D}"/>
                    </a:ext>
                  </a:extLst>
                </p14:cNvPr>
                <p14:cNvContentPartPr/>
                <p14:nvPr/>
              </p14:nvContentPartPr>
              <p14:xfrm>
                <a:off x="9259397" y="3941110"/>
                <a:ext cx="170640" cy="172080"/>
              </p14:xfrm>
            </p:contentPart>
          </mc:Choice>
          <mc:Fallback>
            <p:pic>
              <p:nvPicPr>
                <p:cNvPr id="61" name="Ink 60">
                  <a:extLst>
                    <a:ext uri="{FF2B5EF4-FFF2-40B4-BE49-F238E27FC236}">
                      <a16:creationId xmlns:a16="http://schemas.microsoft.com/office/drawing/2014/main" id="{F60B789C-7EA1-089E-3566-9AF4E6975E8D}"/>
                    </a:ext>
                  </a:extLst>
                </p:cNvPr>
                <p:cNvPicPr/>
                <p:nvPr/>
              </p:nvPicPr>
              <p:blipFill>
                <a:blip r:embed="rId45"/>
                <a:stretch>
                  <a:fillRect/>
                </a:stretch>
              </p:blipFill>
              <p:spPr>
                <a:xfrm>
                  <a:off x="9253277" y="3934977"/>
                  <a:ext cx="182880" cy="184346"/>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63" name="Ink 62">
                  <a:extLst>
                    <a:ext uri="{FF2B5EF4-FFF2-40B4-BE49-F238E27FC236}">
                      <a16:creationId xmlns:a16="http://schemas.microsoft.com/office/drawing/2014/main" id="{B65F9891-8702-C081-8205-475F97055EA5}"/>
                    </a:ext>
                  </a:extLst>
                </p14:cNvPr>
                <p14:cNvContentPartPr/>
                <p14:nvPr/>
              </p14:nvContentPartPr>
              <p14:xfrm>
                <a:off x="9097757" y="3219310"/>
                <a:ext cx="391680" cy="499320"/>
              </p14:xfrm>
            </p:contentPart>
          </mc:Choice>
          <mc:Fallback>
            <p:pic>
              <p:nvPicPr>
                <p:cNvPr id="63" name="Ink 62">
                  <a:extLst>
                    <a:ext uri="{FF2B5EF4-FFF2-40B4-BE49-F238E27FC236}">
                      <a16:creationId xmlns:a16="http://schemas.microsoft.com/office/drawing/2014/main" id="{B65F9891-8702-C081-8205-475F97055EA5}"/>
                    </a:ext>
                  </a:extLst>
                </p:cNvPr>
                <p:cNvPicPr/>
                <p:nvPr/>
              </p:nvPicPr>
              <p:blipFill>
                <a:blip r:embed="rId47"/>
                <a:stretch>
                  <a:fillRect/>
                </a:stretch>
              </p:blipFill>
              <p:spPr>
                <a:xfrm>
                  <a:off x="9091643" y="3213190"/>
                  <a:ext cx="403909" cy="5115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64" name="Ink 63">
                  <a:extLst>
                    <a:ext uri="{FF2B5EF4-FFF2-40B4-BE49-F238E27FC236}">
                      <a16:creationId xmlns:a16="http://schemas.microsoft.com/office/drawing/2014/main" id="{8E37D596-FD58-C8DE-43E8-6180B72C8C52}"/>
                    </a:ext>
                  </a:extLst>
                </p14:cNvPr>
                <p14:cNvContentPartPr/>
                <p14:nvPr/>
              </p14:nvContentPartPr>
              <p14:xfrm>
                <a:off x="9127997" y="3467710"/>
                <a:ext cx="350640" cy="24120"/>
              </p14:xfrm>
            </p:contentPart>
          </mc:Choice>
          <mc:Fallback>
            <p:pic>
              <p:nvPicPr>
                <p:cNvPr id="64" name="Ink 63">
                  <a:extLst>
                    <a:ext uri="{FF2B5EF4-FFF2-40B4-BE49-F238E27FC236}">
                      <a16:creationId xmlns:a16="http://schemas.microsoft.com/office/drawing/2014/main" id="{8E37D596-FD58-C8DE-43E8-6180B72C8C52}"/>
                    </a:ext>
                  </a:extLst>
                </p:cNvPr>
                <p:cNvPicPr/>
                <p:nvPr/>
              </p:nvPicPr>
              <p:blipFill>
                <a:blip r:embed="rId49"/>
                <a:stretch>
                  <a:fillRect/>
                </a:stretch>
              </p:blipFill>
              <p:spPr>
                <a:xfrm>
                  <a:off x="9121883" y="3461497"/>
                  <a:ext cx="362867" cy="36545"/>
                </a:xfrm>
                <a:prstGeom prst="rect">
                  <a:avLst/>
                </a:prstGeom>
              </p:spPr>
            </p:pic>
          </mc:Fallback>
        </mc:AlternateContent>
      </p:grpSp>
      <mc:AlternateContent xmlns:mc="http://schemas.openxmlformats.org/markup-compatibility/2006">
        <mc:Choice xmlns:p14="http://schemas.microsoft.com/office/powerpoint/2010/main" Requires="p14">
          <p:contentPart p14:bwMode="auto" r:id="rId50">
            <p14:nvContentPartPr>
              <p14:cNvPr id="66" name="Ink 65">
                <a:extLst>
                  <a:ext uri="{FF2B5EF4-FFF2-40B4-BE49-F238E27FC236}">
                    <a16:creationId xmlns:a16="http://schemas.microsoft.com/office/drawing/2014/main" id="{7E7F3F99-6E4B-D3B2-C06F-BF1535586DF5}"/>
                  </a:ext>
                </a:extLst>
              </p14:cNvPr>
              <p14:cNvContentPartPr/>
              <p14:nvPr/>
            </p14:nvContentPartPr>
            <p14:xfrm>
              <a:off x="5207597" y="4915990"/>
              <a:ext cx="677880" cy="1030320"/>
            </p14:xfrm>
          </p:contentPart>
        </mc:Choice>
        <mc:Fallback>
          <p:pic>
            <p:nvPicPr>
              <p:cNvPr id="66" name="Ink 65">
                <a:extLst>
                  <a:ext uri="{FF2B5EF4-FFF2-40B4-BE49-F238E27FC236}">
                    <a16:creationId xmlns:a16="http://schemas.microsoft.com/office/drawing/2014/main" id="{7E7F3F99-6E4B-D3B2-C06F-BF1535586DF5}"/>
                  </a:ext>
                </a:extLst>
              </p:cNvPr>
              <p:cNvPicPr/>
              <p:nvPr/>
            </p:nvPicPr>
            <p:blipFill>
              <a:blip r:embed="rId51"/>
              <a:stretch>
                <a:fillRect/>
              </a:stretch>
            </p:blipFill>
            <p:spPr>
              <a:xfrm>
                <a:off x="5201480" y="4909870"/>
                <a:ext cx="690114" cy="10425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70" name="Ink 69">
                <a:extLst>
                  <a:ext uri="{FF2B5EF4-FFF2-40B4-BE49-F238E27FC236}">
                    <a16:creationId xmlns:a16="http://schemas.microsoft.com/office/drawing/2014/main" id="{5057CFD2-3837-B522-2303-DC362CA24095}"/>
                  </a:ext>
                </a:extLst>
              </p14:cNvPr>
              <p14:cNvContentPartPr/>
              <p14:nvPr/>
            </p14:nvContentPartPr>
            <p14:xfrm>
              <a:off x="2717477" y="4295350"/>
              <a:ext cx="286920" cy="238320"/>
            </p14:xfrm>
          </p:contentPart>
        </mc:Choice>
        <mc:Fallback>
          <p:pic>
            <p:nvPicPr>
              <p:cNvPr id="70" name="Ink 69">
                <a:extLst>
                  <a:ext uri="{FF2B5EF4-FFF2-40B4-BE49-F238E27FC236}">
                    <a16:creationId xmlns:a16="http://schemas.microsoft.com/office/drawing/2014/main" id="{5057CFD2-3837-B522-2303-DC362CA24095}"/>
                  </a:ext>
                </a:extLst>
              </p:cNvPr>
              <p:cNvPicPr/>
              <p:nvPr/>
            </p:nvPicPr>
            <p:blipFill>
              <a:blip r:embed="rId53"/>
              <a:stretch>
                <a:fillRect/>
              </a:stretch>
            </p:blipFill>
            <p:spPr>
              <a:xfrm>
                <a:off x="2711357" y="4289221"/>
                <a:ext cx="299160" cy="25057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71" name="Ink 70">
                <a:extLst>
                  <a:ext uri="{FF2B5EF4-FFF2-40B4-BE49-F238E27FC236}">
                    <a16:creationId xmlns:a16="http://schemas.microsoft.com/office/drawing/2014/main" id="{3AF9501E-0181-3245-4C52-2DFF41EFCE5C}"/>
                  </a:ext>
                </a:extLst>
              </p14:cNvPr>
              <p14:cNvContentPartPr/>
              <p14:nvPr/>
            </p14:nvContentPartPr>
            <p14:xfrm>
              <a:off x="10159037" y="3851830"/>
              <a:ext cx="416880" cy="533880"/>
            </p14:xfrm>
          </p:contentPart>
        </mc:Choice>
        <mc:Fallback>
          <p:pic>
            <p:nvPicPr>
              <p:cNvPr id="71" name="Ink 70">
                <a:extLst>
                  <a:ext uri="{FF2B5EF4-FFF2-40B4-BE49-F238E27FC236}">
                    <a16:creationId xmlns:a16="http://schemas.microsoft.com/office/drawing/2014/main" id="{3AF9501E-0181-3245-4C52-2DFF41EFCE5C}"/>
                  </a:ext>
                </a:extLst>
              </p:cNvPr>
              <p:cNvPicPr/>
              <p:nvPr/>
            </p:nvPicPr>
            <p:blipFill>
              <a:blip r:embed="rId55"/>
              <a:stretch>
                <a:fillRect/>
              </a:stretch>
            </p:blipFill>
            <p:spPr>
              <a:xfrm>
                <a:off x="10152912" y="3845710"/>
                <a:ext cx="429131" cy="5461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72" name="Ink 71">
                <a:extLst>
                  <a:ext uri="{FF2B5EF4-FFF2-40B4-BE49-F238E27FC236}">
                    <a16:creationId xmlns:a16="http://schemas.microsoft.com/office/drawing/2014/main" id="{9467C3CC-4847-F3F9-F28E-E3554C4CE086}"/>
                  </a:ext>
                </a:extLst>
              </p14:cNvPr>
              <p14:cNvContentPartPr/>
              <p14:nvPr/>
            </p14:nvContentPartPr>
            <p14:xfrm>
              <a:off x="2718557" y="5429350"/>
              <a:ext cx="30600" cy="24120"/>
            </p14:xfrm>
          </p:contentPart>
        </mc:Choice>
        <mc:Fallback>
          <p:pic>
            <p:nvPicPr>
              <p:cNvPr id="72" name="Ink 71">
                <a:extLst>
                  <a:ext uri="{FF2B5EF4-FFF2-40B4-BE49-F238E27FC236}">
                    <a16:creationId xmlns:a16="http://schemas.microsoft.com/office/drawing/2014/main" id="{9467C3CC-4847-F3F9-F28E-E3554C4CE086}"/>
                  </a:ext>
                </a:extLst>
              </p:cNvPr>
              <p:cNvPicPr/>
              <p:nvPr/>
            </p:nvPicPr>
            <p:blipFill>
              <a:blip r:embed="rId57"/>
              <a:stretch>
                <a:fillRect/>
              </a:stretch>
            </p:blipFill>
            <p:spPr>
              <a:xfrm>
                <a:off x="2712437" y="5423230"/>
                <a:ext cx="42840" cy="36360"/>
              </a:xfrm>
              <a:prstGeom prst="rect">
                <a:avLst/>
              </a:prstGeom>
            </p:spPr>
          </p:pic>
        </mc:Fallback>
      </mc:AlternateContent>
      <p:grpSp>
        <p:nvGrpSpPr>
          <p:cNvPr id="82" name="Group 81">
            <a:extLst>
              <a:ext uri="{FF2B5EF4-FFF2-40B4-BE49-F238E27FC236}">
                <a16:creationId xmlns:a16="http://schemas.microsoft.com/office/drawing/2014/main" id="{7A8B4E22-4704-F5D1-A0B4-5EEBF874E35B}"/>
              </a:ext>
            </a:extLst>
          </p:cNvPr>
          <p:cNvGrpSpPr/>
          <p:nvPr/>
        </p:nvGrpSpPr>
        <p:grpSpPr>
          <a:xfrm>
            <a:off x="1771757" y="3147670"/>
            <a:ext cx="4424760" cy="1578240"/>
            <a:chOff x="1771757" y="3147670"/>
            <a:chExt cx="4424760" cy="1578240"/>
          </a:xfrm>
        </p:grpSpPr>
        <mc:AlternateContent xmlns:mc="http://schemas.openxmlformats.org/markup-compatibility/2006">
          <mc:Choice xmlns:p14="http://schemas.microsoft.com/office/powerpoint/2010/main" Requires="p14">
            <p:contentPart p14:bwMode="auto" r:id="rId58">
              <p14:nvContentPartPr>
                <p14:cNvPr id="73" name="Ink 72">
                  <a:extLst>
                    <a:ext uri="{FF2B5EF4-FFF2-40B4-BE49-F238E27FC236}">
                      <a16:creationId xmlns:a16="http://schemas.microsoft.com/office/drawing/2014/main" id="{99C6EB3C-E18A-C434-B8C2-805E4265AEC6}"/>
                    </a:ext>
                  </a:extLst>
                </p14:cNvPr>
                <p14:cNvContentPartPr/>
                <p14:nvPr/>
              </p14:nvContentPartPr>
              <p14:xfrm>
                <a:off x="1771757" y="3147670"/>
                <a:ext cx="4424760" cy="1568880"/>
              </p14:xfrm>
            </p:contentPart>
          </mc:Choice>
          <mc:Fallback>
            <p:pic>
              <p:nvPicPr>
                <p:cNvPr id="73" name="Ink 72">
                  <a:extLst>
                    <a:ext uri="{FF2B5EF4-FFF2-40B4-BE49-F238E27FC236}">
                      <a16:creationId xmlns:a16="http://schemas.microsoft.com/office/drawing/2014/main" id="{99C6EB3C-E18A-C434-B8C2-805E4265AEC6}"/>
                    </a:ext>
                  </a:extLst>
                </p:cNvPr>
                <p:cNvPicPr/>
                <p:nvPr/>
              </p:nvPicPr>
              <p:blipFill>
                <a:blip r:embed="rId59"/>
                <a:stretch>
                  <a:fillRect/>
                </a:stretch>
              </p:blipFill>
              <p:spPr>
                <a:xfrm>
                  <a:off x="1765637" y="3141549"/>
                  <a:ext cx="4437000" cy="1581123"/>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74" name="Ink 73">
                  <a:extLst>
                    <a:ext uri="{FF2B5EF4-FFF2-40B4-BE49-F238E27FC236}">
                      <a16:creationId xmlns:a16="http://schemas.microsoft.com/office/drawing/2014/main" id="{0B883C1A-77D2-2839-552A-41790480C7BC}"/>
                    </a:ext>
                  </a:extLst>
                </p14:cNvPr>
                <p14:cNvContentPartPr/>
                <p14:nvPr/>
              </p14:nvContentPartPr>
              <p14:xfrm>
                <a:off x="2903597" y="3645910"/>
                <a:ext cx="296280" cy="258840"/>
              </p14:xfrm>
            </p:contentPart>
          </mc:Choice>
          <mc:Fallback>
            <p:pic>
              <p:nvPicPr>
                <p:cNvPr id="74" name="Ink 73">
                  <a:extLst>
                    <a:ext uri="{FF2B5EF4-FFF2-40B4-BE49-F238E27FC236}">
                      <a16:creationId xmlns:a16="http://schemas.microsoft.com/office/drawing/2014/main" id="{0B883C1A-77D2-2839-552A-41790480C7BC}"/>
                    </a:ext>
                  </a:extLst>
                </p:cNvPr>
                <p:cNvPicPr/>
                <p:nvPr/>
              </p:nvPicPr>
              <p:blipFill>
                <a:blip r:embed="rId61"/>
                <a:stretch>
                  <a:fillRect/>
                </a:stretch>
              </p:blipFill>
              <p:spPr>
                <a:xfrm>
                  <a:off x="2897477" y="3639790"/>
                  <a:ext cx="30852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75" name="Ink 74">
                  <a:extLst>
                    <a:ext uri="{FF2B5EF4-FFF2-40B4-BE49-F238E27FC236}">
                      <a16:creationId xmlns:a16="http://schemas.microsoft.com/office/drawing/2014/main" id="{0C4E5796-0EFD-D1A4-E9CB-20863E07B2CA}"/>
                    </a:ext>
                  </a:extLst>
                </p14:cNvPr>
                <p14:cNvContentPartPr/>
                <p14:nvPr/>
              </p14:nvContentPartPr>
              <p14:xfrm>
                <a:off x="3382757" y="3330190"/>
                <a:ext cx="196560" cy="247680"/>
              </p14:xfrm>
            </p:contentPart>
          </mc:Choice>
          <mc:Fallback>
            <p:pic>
              <p:nvPicPr>
                <p:cNvPr id="75" name="Ink 74">
                  <a:extLst>
                    <a:ext uri="{FF2B5EF4-FFF2-40B4-BE49-F238E27FC236}">
                      <a16:creationId xmlns:a16="http://schemas.microsoft.com/office/drawing/2014/main" id="{0C4E5796-0EFD-D1A4-E9CB-20863E07B2CA}"/>
                    </a:ext>
                  </a:extLst>
                </p:cNvPr>
                <p:cNvPicPr/>
                <p:nvPr/>
              </p:nvPicPr>
              <p:blipFill>
                <a:blip r:embed="rId63"/>
                <a:stretch>
                  <a:fillRect/>
                </a:stretch>
              </p:blipFill>
              <p:spPr>
                <a:xfrm>
                  <a:off x="3376626" y="3324070"/>
                  <a:ext cx="208822"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76" name="Ink 75">
                  <a:extLst>
                    <a:ext uri="{FF2B5EF4-FFF2-40B4-BE49-F238E27FC236}">
                      <a16:creationId xmlns:a16="http://schemas.microsoft.com/office/drawing/2014/main" id="{2512EBFD-45CE-A681-E2CB-D611BAB71645}"/>
                    </a:ext>
                  </a:extLst>
                </p14:cNvPr>
                <p14:cNvContentPartPr/>
                <p14:nvPr/>
              </p14:nvContentPartPr>
              <p14:xfrm>
                <a:off x="3778397" y="4107430"/>
                <a:ext cx="13680" cy="20520"/>
              </p14:xfrm>
            </p:contentPart>
          </mc:Choice>
          <mc:Fallback>
            <p:pic>
              <p:nvPicPr>
                <p:cNvPr id="76" name="Ink 75">
                  <a:extLst>
                    <a:ext uri="{FF2B5EF4-FFF2-40B4-BE49-F238E27FC236}">
                      <a16:creationId xmlns:a16="http://schemas.microsoft.com/office/drawing/2014/main" id="{2512EBFD-45CE-A681-E2CB-D611BAB71645}"/>
                    </a:ext>
                  </a:extLst>
                </p:cNvPr>
                <p:cNvPicPr/>
                <p:nvPr/>
              </p:nvPicPr>
              <p:blipFill>
                <a:blip r:embed="rId65"/>
                <a:stretch>
                  <a:fillRect/>
                </a:stretch>
              </p:blipFill>
              <p:spPr>
                <a:xfrm>
                  <a:off x="3772112" y="4101310"/>
                  <a:ext cx="26251" cy="3276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77" name="Ink 76">
                  <a:extLst>
                    <a:ext uri="{FF2B5EF4-FFF2-40B4-BE49-F238E27FC236}">
                      <a16:creationId xmlns:a16="http://schemas.microsoft.com/office/drawing/2014/main" id="{7FFD71DA-AE59-57C1-FA71-E3F5F5C0A602}"/>
                    </a:ext>
                  </a:extLst>
                </p14:cNvPr>
                <p14:cNvContentPartPr/>
                <p14:nvPr/>
              </p14:nvContentPartPr>
              <p14:xfrm>
                <a:off x="3689117" y="3938230"/>
                <a:ext cx="206640" cy="218160"/>
              </p14:xfrm>
            </p:contentPart>
          </mc:Choice>
          <mc:Fallback>
            <p:pic>
              <p:nvPicPr>
                <p:cNvPr id="77" name="Ink 76">
                  <a:extLst>
                    <a:ext uri="{FF2B5EF4-FFF2-40B4-BE49-F238E27FC236}">
                      <a16:creationId xmlns:a16="http://schemas.microsoft.com/office/drawing/2014/main" id="{7FFD71DA-AE59-57C1-FA71-E3F5F5C0A602}"/>
                    </a:ext>
                  </a:extLst>
                </p:cNvPr>
                <p:cNvPicPr/>
                <p:nvPr/>
              </p:nvPicPr>
              <p:blipFill>
                <a:blip r:embed="rId67"/>
                <a:stretch>
                  <a:fillRect/>
                </a:stretch>
              </p:blipFill>
              <p:spPr>
                <a:xfrm>
                  <a:off x="3682997" y="3932110"/>
                  <a:ext cx="21888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78" name="Ink 77">
                  <a:extLst>
                    <a:ext uri="{FF2B5EF4-FFF2-40B4-BE49-F238E27FC236}">
                      <a16:creationId xmlns:a16="http://schemas.microsoft.com/office/drawing/2014/main" id="{EC133636-DF9F-CFFB-F67E-6D899A28C5DB}"/>
                    </a:ext>
                  </a:extLst>
                </p14:cNvPr>
                <p14:cNvContentPartPr/>
                <p14:nvPr/>
              </p14:nvContentPartPr>
              <p14:xfrm>
                <a:off x="3910517" y="4460230"/>
                <a:ext cx="207720" cy="265680"/>
              </p14:xfrm>
            </p:contentPart>
          </mc:Choice>
          <mc:Fallback>
            <p:pic>
              <p:nvPicPr>
                <p:cNvPr id="78" name="Ink 77">
                  <a:extLst>
                    <a:ext uri="{FF2B5EF4-FFF2-40B4-BE49-F238E27FC236}">
                      <a16:creationId xmlns:a16="http://schemas.microsoft.com/office/drawing/2014/main" id="{EC133636-DF9F-CFFB-F67E-6D899A28C5DB}"/>
                    </a:ext>
                  </a:extLst>
                </p:cNvPr>
                <p:cNvPicPr/>
                <p:nvPr/>
              </p:nvPicPr>
              <p:blipFill>
                <a:blip r:embed="rId69"/>
                <a:stretch>
                  <a:fillRect/>
                </a:stretch>
              </p:blipFill>
              <p:spPr>
                <a:xfrm>
                  <a:off x="3904397" y="4454110"/>
                  <a:ext cx="219960" cy="27792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79" name="Ink 78">
                  <a:extLst>
                    <a:ext uri="{FF2B5EF4-FFF2-40B4-BE49-F238E27FC236}">
                      <a16:creationId xmlns:a16="http://schemas.microsoft.com/office/drawing/2014/main" id="{38053ED3-2EF6-1C19-C870-B3B68BEA7646}"/>
                    </a:ext>
                  </a:extLst>
                </p14:cNvPr>
                <p14:cNvContentPartPr/>
                <p14:nvPr/>
              </p14:nvContentPartPr>
              <p14:xfrm>
                <a:off x="4121837" y="4035790"/>
                <a:ext cx="266760" cy="187200"/>
              </p14:xfrm>
            </p:contentPart>
          </mc:Choice>
          <mc:Fallback>
            <p:pic>
              <p:nvPicPr>
                <p:cNvPr id="79" name="Ink 78">
                  <a:extLst>
                    <a:ext uri="{FF2B5EF4-FFF2-40B4-BE49-F238E27FC236}">
                      <a16:creationId xmlns:a16="http://schemas.microsoft.com/office/drawing/2014/main" id="{38053ED3-2EF6-1C19-C870-B3B68BEA7646}"/>
                    </a:ext>
                  </a:extLst>
                </p:cNvPr>
                <p:cNvPicPr/>
                <p:nvPr/>
              </p:nvPicPr>
              <p:blipFill>
                <a:blip r:embed="rId71"/>
                <a:stretch>
                  <a:fillRect/>
                </a:stretch>
              </p:blipFill>
              <p:spPr>
                <a:xfrm>
                  <a:off x="4115717" y="4029670"/>
                  <a:ext cx="279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80" name="Ink 79">
                  <a:extLst>
                    <a:ext uri="{FF2B5EF4-FFF2-40B4-BE49-F238E27FC236}">
                      <a16:creationId xmlns:a16="http://schemas.microsoft.com/office/drawing/2014/main" id="{E891B93E-8BE0-C8A0-00D5-EED020E82901}"/>
                    </a:ext>
                  </a:extLst>
                </p14:cNvPr>
                <p14:cNvContentPartPr/>
                <p14:nvPr/>
              </p14:nvContentPartPr>
              <p14:xfrm>
                <a:off x="4511717" y="3489670"/>
                <a:ext cx="264240" cy="216000"/>
              </p14:xfrm>
            </p:contentPart>
          </mc:Choice>
          <mc:Fallback>
            <p:pic>
              <p:nvPicPr>
                <p:cNvPr id="80" name="Ink 79">
                  <a:extLst>
                    <a:ext uri="{FF2B5EF4-FFF2-40B4-BE49-F238E27FC236}">
                      <a16:creationId xmlns:a16="http://schemas.microsoft.com/office/drawing/2014/main" id="{E891B93E-8BE0-C8A0-00D5-EED020E82901}"/>
                    </a:ext>
                  </a:extLst>
                </p:cNvPr>
                <p:cNvPicPr/>
                <p:nvPr/>
              </p:nvPicPr>
              <p:blipFill>
                <a:blip r:embed="rId73"/>
                <a:stretch>
                  <a:fillRect/>
                </a:stretch>
              </p:blipFill>
              <p:spPr>
                <a:xfrm>
                  <a:off x="4505597" y="3483550"/>
                  <a:ext cx="276480" cy="22824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81" name="Ink 80">
                  <a:extLst>
                    <a:ext uri="{FF2B5EF4-FFF2-40B4-BE49-F238E27FC236}">
                      <a16:creationId xmlns:a16="http://schemas.microsoft.com/office/drawing/2014/main" id="{6672220E-2E00-7E9A-86B5-25139BCCA529}"/>
                    </a:ext>
                  </a:extLst>
                </p14:cNvPr>
                <p14:cNvContentPartPr/>
                <p14:nvPr/>
              </p14:nvContentPartPr>
              <p14:xfrm>
                <a:off x="5291837" y="3776950"/>
                <a:ext cx="225360" cy="295920"/>
              </p14:xfrm>
            </p:contentPart>
          </mc:Choice>
          <mc:Fallback>
            <p:pic>
              <p:nvPicPr>
                <p:cNvPr id="81" name="Ink 80">
                  <a:extLst>
                    <a:ext uri="{FF2B5EF4-FFF2-40B4-BE49-F238E27FC236}">
                      <a16:creationId xmlns:a16="http://schemas.microsoft.com/office/drawing/2014/main" id="{6672220E-2E00-7E9A-86B5-25139BCCA529}"/>
                    </a:ext>
                  </a:extLst>
                </p:cNvPr>
                <p:cNvPicPr/>
                <p:nvPr/>
              </p:nvPicPr>
              <p:blipFill>
                <a:blip r:embed="rId75"/>
                <a:stretch>
                  <a:fillRect/>
                </a:stretch>
              </p:blipFill>
              <p:spPr>
                <a:xfrm>
                  <a:off x="5285717" y="3770830"/>
                  <a:ext cx="237600" cy="30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6">
            <p14:nvContentPartPr>
              <p14:cNvPr id="3" name="Ink 2">
                <a:extLst>
                  <a:ext uri="{FF2B5EF4-FFF2-40B4-BE49-F238E27FC236}">
                    <a16:creationId xmlns:a16="http://schemas.microsoft.com/office/drawing/2014/main" id="{C53B423E-EEAA-520C-4F6F-E5E3E5C4E313}"/>
                  </a:ext>
                </a:extLst>
              </p14:cNvPr>
              <p14:cNvContentPartPr/>
              <p14:nvPr/>
            </p14:nvContentPartPr>
            <p14:xfrm>
              <a:off x="1655640" y="1252080"/>
              <a:ext cx="9696240" cy="3551400"/>
            </p14:xfrm>
          </p:contentPart>
        </mc:Choice>
        <mc:Fallback>
          <p:pic>
            <p:nvPicPr>
              <p:cNvPr id="3" name="Ink 2">
                <a:extLst>
                  <a:ext uri="{FF2B5EF4-FFF2-40B4-BE49-F238E27FC236}">
                    <a16:creationId xmlns:a16="http://schemas.microsoft.com/office/drawing/2014/main" id="{C53B423E-EEAA-520C-4F6F-E5E3E5C4E313}"/>
                  </a:ext>
                </a:extLst>
              </p:cNvPr>
              <p:cNvPicPr/>
              <p:nvPr/>
            </p:nvPicPr>
            <p:blipFill>
              <a:blip r:embed="rId77"/>
              <a:stretch>
                <a:fillRect/>
              </a:stretch>
            </p:blipFill>
            <p:spPr>
              <a:xfrm>
                <a:off x="1646280" y="1242720"/>
                <a:ext cx="9714960" cy="3570120"/>
              </a:xfrm>
              <a:prstGeom prst="rect">
                <a:avLst/>
              </a:prstGeom>
            </p:spPr>
          </p:pic>
        </mc:Fallback>
      </mc:AlternateContent>
    </p:spTree>
    <p:extLst>
      <p:ext uri="{BB962C8B-B14F-4D97-AF65-F5344CB8AC3E}">
        <p14:creationId xmlns:p14="http://schemas.microsoft.com/office/powerpoint/2010/main" val="7546372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a:t>A Proof 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a:t> is an irregular language.</a:t>
                </a:r>
              </a:p>
              <a:p>
                <a:r>
                  <a:rPr lang="en-US"/>
                  <a:t>Proof:</a:t>
                </a:r>
              </a:p>
              <a:p>
                <a:r>
                  <a:rPr lang="en-US"/>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regular.</a:t>
                </a:r>
              </a:p>
              <a:p>
                <a:r>
                  <a:rPr lang="en-US"/>
                  <a:t>Then there is a DFA </a:t>
                </a:r>
                <a14:m>
                  <m:oMath xmlns:m="http://schemas.openxmlformats.org/officeDocument/2006/math">
                    <m:r>
                      <a:rPr lang="en-US" b="0" i="1" smtClean="0">
                        <a:latin typeface="Cambria Math" panose="02040503050406030204" pitchFamily="18" charset="0"/>
                      </a:rPr>
                      <m:t>𝑀</m:t>
                    </m:r>
                  </m:oMath>
                </a14:m>
                <a:r>
                  <a:rPr lang="en-US"/>
                  <a:t> such that </a:t>
                </a:r>
                <a14:m>
                  <m:oMath xmlns:m="http://schemas.openxmlformats.org/officeDocument/2006/math">
                    <m:r>
                      <a:rPr lang="en-US" b="0" i="1" smtClean="0">
                        <a:latin typeface="Cambria Math" panose="02040503050406030204" pitchFamily="18" charset="0"/>
                      </a:rPr>
                      <m:t>𝑀</m:t>
                    </m:r>
                  </m:oMath>
                </a14:m>
                <a:r>
                  <a:rPr lang="en-US"/>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a:t>.</a:t>
                </a:r>
              </a:p>
              <a:p>
                <a:endParaRPr lang="en-US"/>
              </a:p>
              <a:p>
                <a:r>
                  <a:rPr lang="en-US" i="1"/>
                  <a:t>We want to show </a:t>
                </a:r>
                <a14:m>
                  <m:oMath xmlns:m="http://schemas.openxmlformats.org/officeDocument/2006/math">
                    <m:r>
                      <a:rPr lang="en-US" b="0" i="1" smtClean="0">
                        <a:latin typeface="Cambria Math" panose="02040503050406030204" pitchFamily="18" charset="0"/>
                      </a:rPr>
                      <m:t>𝑀</m:t>
                    </m:r>
                  </m:oMath>
                </a14:m>
                <a:r>
                  <a:rPr lang="en-US" i="1"/>
                  <a:t> </a:t>
                </a:r>
                <a:r>
                  <a:rPr lang="en-US" b="1" i="1"/>
                  <a:t>doesn’t </a:t>
                </a:r>
                <a:r>
                  <a:rPr lang="en-US" i="1"/>
                  <a:t>actually accept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endParaRPr lang="en-US" b="0" i="1"/>
              </a:p>
              <a:p>
                <a:r>
                  <a:rPr lang="en-US" i="1"/>
                  <a:t>How do we do that?</a:t>
                </a:r>
              </a:p>
            </p:txBody>
          </p:sp>
        </mc:Choice>
        <mc:Fallback>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p:spTree>
    <p:extLst>
      <p:ext uri="{BB962C8B-B14F-4D97-AF65-F5344CB8AC3E}">
        <p14:creationId xmlns:p14="http://schemas.microsoft.com/office/powerpoint/2010/main" val="31931841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a:t>A Proof 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lstStyle/>
              <a:p>
                <a:r>
                  <a:rPr lang="en-US"/>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a:t> is an irregular language.</a:t>
                </a:r>
              </a:p>
              <a:p>
                <a:r>
                  <a:rPr lang="en-US"/>
                  <a:t>Proof:</a:t>
                </a:r>
              </a:p>
              <a:p>
                <a:r>
                  <a:rPr lang="en-US"/>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regular.</a:t>
                </a:r>
              </a:p>
              <a:p>
                <a:r>
                  <a:rPr lang="en-US"/>
                  <a:t>Then there is a DFA </a:t>
                </a:r>
                <a14:m>
                  <m:oMath xmlns:m="http://schemas.openxmlformats.org/officeDocument/2006/math">
                    <m:r>
                      <a:rPr lang="en-US" b="0" i="1" smtClean="0">
                        <a:latin typeface="Cambria Math" panose="02040503050406030204" pitchFamily="18" charset="0"/>
                      </a:rPr>
                      <m:t>𝑀</m:t>
                    </m:r>
                  </m:oMath>
                </a14:m>
                <a:r>
                  <a:rPr lang="en-US"/>
                  <a:t> such that </a:t>
                </a:r>
                <a14:m>
                  <m:oMath xmlns:m="http://schemas.openxmlformats.org/officeDocument/2006/math">
                    <m:r>
                      <a:rPr lang="en-US" b="0" i="1" smtClean="0">
                        <a:latin typeface="Cambria Math" panose="02040503050406030204" pitchFamily="18" charset="0"/>
                      </a:rPr>
                      <m:t>𝑀</m:t>
                    </m:r>
                  </m:oMath>
                </a14:m>
                <a:r>
                  <a:rPr lang="en-US"/>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a:t>.</a:t>
                </a:r>
              </a:p>
              <a:p>
                <a:r>
                  <a:rPr lang="en-US"/>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a:t> [TODO]. </a:t>
                </a:r>
                <a:r>
                  <a:rPr lang="en-US" i="1">
                    <a:solidFill>
                      <a:srgbClr val="FF0000"/>
                    </a:solidFill>
                  </a:rPr>
                  <a:t>S is an infinite set of strings.</a:t>
                </a:r>
              </a:p>
              <a:p>
                <a:r>
                  <a:rPr lang="en-US"/>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a:t> in </a:t>
                </a:r>
                <a14:m>
                  <m:oMath xmlns:m="http://schemas.openxmlformats.org/officeDocument/2006/math">
                    <m:r>
                      <a:rPr lang="en-US" b="0" i="1" smtClean="0">
                        <a:latin typeface="Cambria Math" panose="02040503050406030204" pitchFamily="18" charset="0"/>
                      </a:rPr>
                      <m:t>𝑆</m:t>
                    </m:r>
                  </m:oMath>
                </a14:m>
                <a:r>
                  <a:rPr lang="en-US"/>
                  <a:t> such that </a:t>
                </a:r>
                <a14:m>
                  <m:oMath xmlns:m="http://schemas.openxmlformats.org/officeDocument/2006/math">
                    <m:r>
                      <a:rPr lang="en-US" b="0" i="1" smtClean="0">
                        <a:latin typeface="Cambria Math" panose="02040503050406030204" pitchFamily="18" charset="0"/>
                      </a:rPr>
                      <m:t>𝑥</m:t>
                    </m:r>
                  </m:oMath>
                </a14:m>
                <a:r>
                  <a:rPr lang="en-US"/>
                  <a:t> and </a:t>
                </a:r>
                <a14:m>
                  <m:oMath xmlns:m="http://schemas.openxmlformats.org/officeDocument/2006/math">
                    <m:r>
                      <a:rPr lang="en-US" b="0" i="1" smtClean="0">
                        <a:latin typeface="Cambria Math" panose="02040503050406030204" pitchFamily="18" charset="0"/>
                      </a:rPr>
                      <m:t>𝑦</m:t>
                    </m:r>
                  </m:oMath>
                </a14:m>
                <a:r>
                  <a:rPr lang="en-US"/>
                  <a:t> go to the same state. </a:t>
                </a:r>
                <a:r>
                  <a:rPr lang="en-US" i="1">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a:p>
              <a:p>
                <a:r>
                  <a:rPr lang="en-US"/>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a:t>[TODO] </a:t>
                </a:r>
                <a:r>
                  <a:rPr lang="en-US" i="1">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a:p>
            </p:txBody>
          </p:sp>
        </mc:Choice>
        <mc:Fallback>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0373DF32-AF31-B2DD-A608-63D930C1CE5E}"/>
                  </a:ext>
                </a:extLst>
              </p14:cNvPr>
              <p14:cNvContentPartPr/>
              <p14:nvPr/>
            </p14:nvContentPartPr>
            <p14:xfrm>
              <a:off x="1212840" y="3628080"/>
              <a:ext cx="9773280" cy="2145240"/>
            </p14:xfrm>
          </p:contentPart>
        </mc:Choice>
        <mc:Fallback>
          <p:pic>
            <p:nvPicPr>
              <p:cNvPr id="4" name="Ink 3">
                <a:extLst>
                  <a:ext uri="{FF2B5EF4-FFF2-40B4-BE49-F238E27FC236}">
                    <a16:creationId xmlns:a16="http://schemas.microsoft.com/office/drawing/2014/main" id="{0373DF32-AF31-B2DD-A608-63D930C1CE5E}"/>
                  </a:ext>
                </a:extLst>
              </p:cNvPr>
              <p:cNvPicPr/>
              <p:nvPr/>
            </p:nvPicPr>
            <p:blipFill>
              <a:blip r:embed="rId4"/>
              <a:stretch>
                <a:fillRect/>
              </a:stretch>
            </p:blipFill>
            <p:spPr>
              <a:xfrm>
                <a:off x="1203480" y="3618720"/>
                <a:ext cx="9792000" cy="2163960"/>
              </a:xfrm>
              <a:prstGeom prst="rect">
                <a:avLst/>
              </a:prstGeom>
            </p:spPr>
          </p:pic>
        </mc:Fallback>
      </mc:AlternateContent>
    </p:spTree>
    <p:extLst>
      <p:ext uri="{BB962C8B-B14F-4D97-AF65-F5344CB8AC3E}">
        <p14:creationId xmlns:p14="http://schemas.microsoft.com/office/powerpoint/2010/main" val="24939196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F408F-5C52-4FC6-91AE-8E23181596B3}"/>
              </a:ext>
            </a:extLst>
          </p:cNvPr>
          <p:cNvSpPr>
            <a:spLocks noGrp="1"/>
          </p:cNvSpPr>
          <p:nvPr>
            <p:ph type="title"/>
          </p:nvPr>
        </p:nvSpPr>
        <p:spPr/>
        <p:txBody>
          <a:bodyPr/>
          <a:lstStyle/>
          <a:p>
            <a:r>
              <a:rPr lang="en-US"/>
              <a:t>A Proof 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p:txBody>
              <a:bodyPr>
                <a:normAutofit fontScale="92500" lnSpcReduction="10000"/>
              </a:bodyPr>
              <a:lstStyle/>
              <a:p>
                <a:r>
                  <a:rPr lang="en-US"/>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a:t> is an irregular language.</a:t>
                </a:r>
              </a:p>
              <a:p>
                <a:r>
                  <a:rPr lang="en-US"/>
                  <a:t>…</a:t>
                </a:r>
              </a:p>
              <a:p>
                <a:r>
                  <a:rPr lang="en-US"/>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a:t> [TODO]. </a:t>
                </a:r>
                <a:r>
                  <a:rPr lang="en-US" i="1">
                    <a:solidFill>
                      <a:srgbClr val="FF0000"/>
                    </a:solidFill>
                  </a:rPr>
                  <a:t>S is an infinite set of strings.</a:t>
                </a:r>
              </a:p>
              <a:p>
                <a:r>
                  <a:rPr lang="en-US"/>
                  <a:t>Because the DFA is 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a:t> in </a:t>
                </a:r>
                <a14:m>
                  <m:oMath xmlns:m="http://schemas.openxmlformats.org/officeDocument/2006/math">
                    <m:r>
                      <a:rPr lang="en-US" b="0" i="1" smtClean="0">
                        <a:latin typeface="Cambria Math" panose="02040503050406030204" pitchFamily="18" charset="0"/>
                      </a:rPr>
                      <m:t>𝑆</m:t>
                    </m:r>
                  </m:oMath>
                </a14:m>
                <a:r>
                  <a:rPr lang="en-US"/>
                  <a:t> such that </a:t>
                </a:r>
                <a14:m>
                  <m:oMath xmlns:m="http://schemas.openxmlformats.org/officeDocument/2006/math">
                    <m:r>
                      <a:rPr lang="en-US" b="0" i="1" smtClean="0">
                        <a:latin typeface="Cambria Math" panose="02040503050406030204" pitchFamily="18" charset="0"/>
                      </a:rPr>
                      <m:t>𝑥</m:t>
                    </m:r>
                  </m:oMath>
                </a14:m>
                <a:r>
                  <a:rPr lang="en-US"/>
                  <a:t> and </a:t>
                </a:r>
                <a14:m>
                  <m:oMath xmlns:m="http://schemas.openxmlformats.org/officeDocument/2006/math">
                    <m:r>
                      <a:rPr lang="en-US" b="0" i="1" smtClean="0">
                        <a:latin typeface="Cambria Math" panose="02040503050406030204" pitchFamily="18" charset="0"/>
                      </a:rPr>
                      <m:t>𝑦</m:t>
                    </m:r>
                  </m:oMath>
                </a14:m>
                <a:r>
                  <a:rPr lang="en-US"/>
                  <a:t> go to the same state. </a:t>
                </a:r>
                <a:r>
                  <a:rPr lang="en-US" i="1">
                    <a:solidFill>
                      <a:srgbClr val="FF0000"/>
                    </a:solidFill>
                  </a:rPr>
                  <a:t>We don’t get to choose </a:t>
                </a:r>
                <a14:m>
                  <m:oMath xmlns:m="http://schemas.openxmlformats.org/officeDocument/2006/math">
                    <m:r>
                      <a:rPr lang="en-US" i="1" dirty="0" smtClean="0">
                        <a:solidFill>
                          <a:srgbClr val="FF0000"/>
                        </a:solidFill>
                        <a:latin typeface="Cambria Math" panose="02040503050406030204" pitchFamily="18" charset="0"/>
                      </a:rPr>
                      <m:t>𝑥</m:t>
                    </m:r>
                    <m:r>
                      <a:rPr lang="en-US" i="1" dirty="0" smtClean="0">
                        <a:solidFill>
                          <a:srgbClr val="FF0000"/>
                        </a:solidFill>
                        <a:latin typeface="Cambria Math" panose="02040503050406030204" pitchFamily="18" charset="0"/>
                      </a:rPr>
                      <m:t>,</m:t>
                    </m:r>
                    <m:r>
                      <a:rPr lang="en-US" i="1" dirty="0" smtClean="0">
                        <a:solidFill>
                          <a:srgbClr val="FF0000"/>
                        </a:solidFill>
                        <a:latin typeface="Cambria Math" panose="02040503050406030204" pitchFamily="18" charset="0"/>
                      </a:rPr>
                      <m:t>𝑦</m:t>
                    </m:r>
                  </m:oMath>
                </a14:m>
                <a:endParaRPr lang="en-US"/>
              </a:p>
              <a:p>
                <a:r>
                  <a:rPr lang="en-US"/>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oMath>
                </a14:m>
                <a:r>
                  <a:rPr lang="en-US"/>
                  <a:t>[TODO] </a:t>
                </a:r>
                <a:r>
                  <a:rPr lang="en-US" i="1">
                    <a:solidFill>
                      <a:srgbClr val="FF0000"/>
                    </a:solidFill>
                  </a:rPr>
                  <a:t>We do get to choose </a:t>
                </a:r>
                <a14:m>
                  <m:oMath xmlns:m="http://schemas.openxmlformats.org/officeDocument/2006/math">
                    <m:r>
                      <a:rPr lang="en-US" b="0" i="1" smtClean="0">
                        <a:solidFill>
                          <a:srgbClr val="FF0000"/>
                        </a:solidFill>
                        <a:latin typeface="Cambria Math" panose="02040503050406030204" pitchFamily="18" charset="0"/>
                      </a:rPr>
                      <m:t>𝑧</m:t>
                    </m:r>
                  </m:oMath>
                </a14:m>
                <a:r>
                  <a:rPr lang="en-US">
                    <a:solidFill>
                      <a:srgbClr val="FF0000"/>
                    </a:solidFill>
                  </a:rPr>
                  <a:t> depending on </a:t>
                </a:r>
                <a14:m>
                  <m:oMath xmlns:m="http://schemas.openxmlformats.org/officeDocument/2006/math">
                    <m:r>
                      <a:rPr lang="en-US" b="0" i="1" smtClean="0">
                        <a:solidFill>
                          <a:srgbClr val="FF0000"/>
                        </a:solidFill>
                        <a:latin typeface="Cambria Math" panose="02040503050406030204" pitchFamily="18" charset="0"/>
                      </a:rPr>
                      <m:t>𝑥</m:t>
                    </m:r>
                    <m:r>
                      <a:rPr lang="en-US" b="0" i="1" smtClean="0">
                        <a:solidFill>
                          <a:srgbClr val="FF0000"/>
                        </a:solidFill>
                        <a:latin typeface="Cambria Math" panose="02040503050406030204" pitchFamily="18" charset="0"/>
                      </a:rPr>
                      <m:t>,</m:t>
                    </m:r>
                    <m:r>
                      <a:rPr lang="en-US" b="0" i="1" smtClean="0">
                        <a:solidFill>
                          <a:srgbClr val="FF0000"/>
                        </a:solidFill>
                        <a:latin typeface="Cambria Math" panose="02040503050406030204" pitchFamily="18" charset="0"/>
                      </a:rPr>
                      <m:t>𝑦</m:t>
                    </m:r>
                  </m:oMath>
                </a14:m>
                <a:endParaRPr lang="en-US"/>
              </a:p>
              <a:p>
                <a:r>
                  <a:rPr lang="en-US"/>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a:t> led to the same state and </a:t>
                </a:r>
                <a14:m>
                  <m:oMath xmlns:m="http://schemas.openxmlformats.org/officeDocument/2006/math">
                    <m:r>
                      <a:rPr lang="en-US" b="0" i="1" smtClean="0">
                        <a:latin typeface="Cambria Math" panose="02040503050406030204" pitchFamily="18" charset="0"/>
                      </a:rPr>
                      <m:t>𝑀</m:t>
                    </m:r>
                  </m:oMath>
                </a14:m>
                <a:r>
                  <a:rPr lang="en-US"/>
                  <a:t> is deterministic, </a:t>
                </a:r>
                <a14:m>
                  <m:oMath xmlns:m="http://schemas.openxmlformats.org/officeDocument/2006/math">
                    <m:r>
                      <a:rPr lang="en-US" b="0" i="1" smtClean="0">
                        <a:latin typeface="Cambria Math" panose="02040503050406030204" pitchFamily="18" charset="0"/>
                      </a:rPr>
                      <m:t>𝑥𝑧</m:t>
                    </m:r>
                  </m:oMath>
                </a14:m>
                <a:r>
                  <a:rPr lang="en-US"/>
                  <a:t> and </a:t>
                </a:r>
                <a14:m>
                  <m:oMath xmlns:m="http://schemas.openxmlformats.org/officeDocument/2006/math">
                    <m:r>
                      <a:rPr lang="en-US" b="0" i="1" smtClean="0">
                        <a:latin typeface="Cambria Math" panose="02040503050406030204" pitchFamily="18" charset="0"/>
                      </a:rPr>
                      <m:t>𝑦𝑧</m:t>
                    </m:r>
                  </m:oMath>
                </a14:m>
                <a:r>
                  <a:rPr lang="en-US"/>
                  <a:t> will also lead to the same state </a:t>
                </a:r>
                <a14:m>
                  <m:oMath xmlns:m="http://schemas.openxmlformats.org/officeDocument/2006/math">
                    <m:r>
                      <a:rPr lang="en-US" b="0" i="1" smtClean="0">
                        <a:latin typeface="Cambria Math" panose="02040503050406030204" pitchFamily="18" charset="0"/>
                      </a:rPr>
                      <m:t>𝑞</m:t>
                    </m:r>
                  </m:oMath>
                </a14:m>
                <a:r>
                  <a:rPr lang="en-US"/>
                  <a:t> in </a:t>
                </a:r>
                <a14:m>
                  <m:oMath xmlns:m="http://schemas.openxmlformats.org/officeDocument/2006/math">
                    <m:r>
                      <a:rPr lang="en-US" b="0" i="1" smtClean="0">
                        <a:latin typeface="Cambria Math" panose="02040503050406030204" pitchFamily="18" charset="0"/>
                      </a:rPr>
                      <m:t>𝑀</m:t>
                    </m:r>
                  </m:oMath>
                </a14:m>
                <a:r>
                  <a:rPr lang="en-US"/>
                  <a:t>. Observe that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Since </a:t>
                </a:r>
                <a14:m>
                  <m:oMath xmlns:m="http://schemas.openxmlformats.org/officeDocument/2006/math">
                    <m:r>
                      <a:rPr lang="en-US" b="0" i="1" smtClean="0">
                        <a:latin typeface="Cambria Math" panose="02040503050406030204" pitchFamily="18" charset="0"/>
                      </a:rPr>
                      <m:t>𝑞</m:t>
                    </m:r>
                  </m:oMath>
                </a14:m>
                <a:r>
                  <a:rPr lang="en-US"/>
                  <a:t> is can be only one of an accept or reject state, </a:t>
                </a:r>
                <a14:m>
                  <m:oMath xmlns:m="http://schemas.openxmlformats.org/officeDocument/2006/math">
                    <m:r>
                      <a:rPr lang="en-US" b="0" i="1" smtClean="0">
                        <a:latin typeface="Cambria Math" panose="02040503050406030204" pitchFamily="18" charset="0"/>
                      </a:rPr>
                      <m:t>𝑀</m:t>
                    </m:r>
                  </m:oMath>
                </a14:m>
                <a:r>
                  <a:rPr lang="en-US"/>
                  <a:t> does not actually recognize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That’s a contradiction!</a:t>
                </a:r>
              </a:p>
              <a:p>
                <a:r>
                  <a:rPr lang="en-US"/>
                  <a:t>Therefore,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an irregular language.</a:t>
                </a:r>
              </a:p>
            </p:txBody>
          </p:sp>
        </mc:Choice>
        <mc:Fallback>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blipFill>
                <a:blip r:embed="rId2"/>
                <a:stretch>
                  <a:fillRect l="-545" t="-2516" r="-490"/>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7341CF9-3038-EE57-021A-CA7CD6CEAE3E}"/>
                  </a:ext>
                </a:extLst>
              </p14:cNvPr>
              <p14:cNvContentPartPr/>
              <p14:nvPr/>
            </p14:nvContentPartPr>
            <p14:xfrm>
              <a:off x="1726200" y="1836360"/>
              <a:ext cx="5627880" cy="4373280"/>
            </p14:xfrm>
          </p:contentPart>
        </mc:Choice>
        <mc:Fallback>
          <p:pic>
            <p:nvPicPr>
              <p:cNvPr id="4" name="Ink 3">
                <a:extLst>
                  <a:ext uri="{FF2B5EF4-FFF2-40B4-BE49-F238E27FC236}">
                    <a16:creationId xmlns:a16="http://schemas.microsoft.com/office/drawing/2014/main" id="{27341CF9-3038-EE57-021A-CA7CD6CEAE3E}"/>
                  </a:ext>
                </a:extLst>
              </p:cNvPr>
              <p:cNvPicPr/>
              <p:nvPr/>
            </p:nvPicPr>
            <p:blipFill>
              <a:blip r:embed="rId4"/>
              <a:stretch>
                <a:fillRect/>
              </a:stretch>
            </p:blipFill>
            <p:spPr>
              <a:xfrm>
                <a:off x="1716840" y="1827000"/>
                <a:ext cx="5646600" cy="4392000"/>
              </a:xfrm>
              <a:prstGeom prst="rect">
                <a:avLst/>
              </a:prstGeom>
            </p:spPr>
          </p:pic>
        </mc:Fallback>
      </mc:AlternateContent>
    </p:spTree>
    <p:extLst>
      <p:ext uri="{BB962C8B-B14F-4D97-AF65-F5344CB8AC3E}">
        <p14:creationId xmlns:p14="http://schemas.microsoft.com/office/powerpoint/2010/main" val="17311482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EA1B9A-53EE-CE3B-A9C8-F0BEC1B717B1}"/>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4682E15-5272-185B-81B2-34E624C34EE8}"/>
              </a:ext>
            </a:extLst>
          </p:cNvPr>
          <p:cNvSpPr>
            <a:spLocks noGrp="1"/>
          </p:cNvSpPr>
          <p:nvPr>
            <p:ph type="title"/>
          </p:nvPr>
        </p:nvSpPr>
        <p:spPr/>
        <p:txBody>
          <a:bodyPr/>
          <a:lstStyle/>
          <a:p>
            <a:r>
              <a:rPr lang="en-US"/>
              <a:t>Review</a:t>
            </a:r>
          </a:p>
        </p:txBody>
      </p:sp>
    </p:spTree>
    <p:extLst>
      <p:ext uri="{BB962C8B-B14F-4D97-AF65-F5344CB8AC3E}">
        <p14:creationId xmlns:p14="http://schemas.microsoft.com/office/powerpoint/2010/main" val="108303888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5D73-7091-4838-A69C-0B73038AFF2A}"/>
              </a:ext>
            </a:extLst>
          </p:cNvPr>
          <p:cNvSpPr>
            <a:spLocks noGrp="1"/>
          </p:cNvSpPr>
          <p:nvPr>
            <p:ph type="title"/>
          </p:nvPr>
        </p:nvSpPr>
        <p:spPr/>
        <p:txBody>
          <a:bodyPr/>
          <a:lstStyle/>
          <a:p>
            <a:r>
              <a:rPr lang="en-US"/>
              <a:t>Filling in the blanks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3A900F63-ED61-4A3C-B5D4-7E4AD6127B8C}"/>
                  </a:ext>
                </a:extLst>
              </p:cNvPr>
              <p:cNvSpPr>
                <a:spLocks noGrp="1"/>
              </p:cNvSpPr>
              <p:nvPr>
                <p:ph idx="1"/>
              </p:nvPr>
            </p:nvSpPr>
            <p:spPr/>
            <p:txBody>
              <a:bodyPr/>
              <a:lstStyle/>
              <a:p>
                <a:r>
                  <a:rPr lang="en-US"/>
                  <a:t>Need </a:t>
                </a:r>
                <a14:m>
                  <m:oMath xmlns:m="http://schemas.openxmlformats.org/officeDocument/2006/math">
                    <m:r>
                      <a:rPr lang="en-US" b="0" i="1" smtClean="0">
                        <a:latin typeface="Cambria Math" panose="02040503050406030204" pitchFamily="18" charset="0"/>
                      </a:rPr>
                      <m:t>𝑆</m:t>
                    </m:r>
                  </m:oMath>
                </a14:m>
                <a:endParaRPr lang="en-US"/>
              </a:p>
              <a:p>
                <a:r>
                  <a:rPr lang="en-US"/>
                  <a:t>Such that</a:t>
                </a:r>
              </a:p>
              <a:p>
                <a:r>
                  <a:rPr lang="en-US"/>
                  <a:t>1. </a:t>
                </a:r>
                <a14:m>
                  <m:oMath xmlns:m="http://schemas.openxmlformats.org/officeDocument/2006/math">
                    <m:r>
                      <a:rPr lang="en-US" b="0" i="1" smtClean="0">
                        <a:latin typeface="Cambria Math" panose="02040503050406030204" pitchFamily="18" charset="0"/>
                      </a:rPr>
                      <m:t>𝑆</m:t>
                    </m:r>
                  </m:oMath>
                </a14:m>
                <a:r>
                  <a:rPr lang="en-US"/>
                  <a:t> is infinite</a:t>
                </a:r>
              </a:p>
              <a:p>
                <a:r>
                  <a:rPr lang="en-US"/>
                  <a:t>2. For every pair of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 </m:t>
                    </m:r>
                  </m:oMath>
                </a14:m>
                <a:r>
                  <a:rPr lang="en-US"/>
                  <a:t>in </a:t>
                </a:r>
                <a14:m>
                  <m:oMath xmlns:m="http://schemas.openxmlformats.org/officeDocument/2006/math">
                    <m:r>
                      <a:rPr lang="en-US" b="0" i="1" smtClean="0">
                        <a:latin typeface="Cambria Math" panose="02040503050406030204" pitchFamily="18" charset="0"/>
                      </a:rPr>
                      <m:t>𝑆</m:t>
                    </m:r>
                  </m:oMath>
                </a14:m>
                <a:r>
                  <a:rPr lang="en-US"/>
                  <a:t>, there is a suffix </a:t>
                </a:r>
                <a14:m>
                  <m:oMath xmlns:m="http://schemas.openxmlformats.org/officeDocument/2006/math">
                    <m:r>
                      <a:rPr lang="en-US" b="0" i="1" smtClean="0">
                        <a:latin typeface="Cambria Math" panose="02040503050406030204" pitchFamily="18" charset="0"/>
                      </a:rPr>
                      <m:t>𝑧</m:t>
                    </m:r>
                  </m:oMath>
                </a14:m>
                <a:r>
                  <a:rPr lang="en-US"/>
                  <a:t> such that one of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r>
                      <a:rPr lang="en-US" b="0" i="1" smtClean="0">
                        <a:latin typeface="Cambria Math" panose="02040503050406030204" pitchFamily="18" charset="0"/>
                      </a:rPr>
                      <m:t>𝑦𝑧</m:t>
                    </m:r>
                  </m:oMath>
                </a14:m>
                <a:r>
                  <a:rPr lang="en-US"/>
                  <a:t> is in the language and the other is not in the language.</a:t>
                </a:r>
              </a:p>
              <a:p>
                <a:endParaRPr lang="en-US"/>
              </a:p>
              <a:p>
                <a:r>
                  <a:rPr lang="en-US"/>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endParaRPr lang="en-US"/>
              </a:p>
              <a:p>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 Take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oMath>
                </a14:m>
                <a:r>
                  <a:rPr lang="en-US"/>
                  <a:t>.</a:t>
                </a:r>
              </a:p>
              <a:p>
                <a:endParaRPr lang="en-US"/>
              </a:p>
            </p:txBody>
          </p:sp>
        </mc:Choice>
        <mc:Fallback>
          <p:sp>
            <p:nvSpPr>
              <p:cNvPr id="3" name="Content Placeholder 2">
                <a:extLst>
                  <a:ext uri="{FF2B5EF4-FFF2-40B4-BE49-F238E27FC236}">
                    <a16:creationId xmlns:a16="http://schemas.microsoft.com/office/drawing/2014/main" id="{3A900F63-ED61-4A3C-B5D4-7E4AD6127B8C}"/>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117E7496-E414-84F9-1647-54A6C7BDFD34}"/>
                  </a:ext>
                </a:extLst>
              </p14:cNvPr>
              <p14:cNvContentPartPr/>
              <p14:nvPr/>
            </p14:nvContentPartPr>
            <p14:xfrm>
              <a:off x="763560" y="4212360"/>
              <a:ext cx="11095200" cy="2478240"/>
            </p14:xfrm>
          </p:contentPart>
        </mc:Choice>
        <mc:Fallback>
          <p:pic>
            <p:nvPicPr>
              <p:cNvPr id="4" name="Ink 3">
                <a:extLst>
                  <a:ext uri="{FF2B5EF4-FFF2-40B4-BE49-F238E27FC236}">
                    <a16:creationId xmlns:a16="http://schemas.microsoft.com/office/drawing/2014/main" id="{117E7496-E414-84F9-1647-54A6C7BDFD34}"/>
                  </a:ext>
                </a:extLst>
              </p:cNvPr>
              <p:cNvPicPr/>
              <p:nvPr/>
            </p:nvPicPr>
            <p:blipFill>
              <a:blip r:embed="rId4"/>
              <a:stretch>
                <a:fillRect/>
              </a:stretch>
            </p:blipFill>
            <p:spPr>
              <a:xfrm>
                <a:off x="754200" y="4203000"/>
                <a:ext cx="11113920" cy="2496960"/>
              </a:xfrm>
              <a:prstGeom prst="rect">
                <a:avLst/>
              </a:prstGeom>
            </p:spPr>
          </p:pic>
        </mc:Fallback>
      </mc:AlternateContent>
    </p:spTree>
    <p:extLst>
      <p:ext uri="{BB962C8B-B14F-4D97-AF65-F5344CB8AC3E}">
        <p14:creationId xmlns:p14="http://schemas.microsoft.com/office/powerpoint/2010/main" val="80683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6813949B-B46F-4E20-B45E-E6E5E2AD1CA8}"/>
                  </a:ext>
                </a:extLst>
              </p:cNvPr>
              <p:cNvSpPr>
                <a:spLocks noGrp="1"/>
              </p:cNvSpPr>
              <p:nvPr>
                <p:ph idx="1"/>
              </p:nvPr>
            </p:nvSpPr>
            <p:spPr>
              <a:xfrm>
                <a:off x="575240" y="265042"/>
                <a:ext cx="11187258" cy="6440557"/>
              </a:xfrm>
            </p:spPr>
            <p:txBody>
              <a:bodyPr>
                <a:normAutofit fontScale="92500" lnSpcReduction="20000"/>
              </a:bodyPr>
              <a:lstStyle/>
              <a:p>
                <a:r>
                  <a:rPr lang="en-US"/>
                  <a:t>Claim: </a:t>
                </a:r>
                <a14:m>
                  <m:oMath xmlns:m="http://schemas.openxmlformats.org/officeDocument/2006/math">
                    <m:d>
                      <m:dPr>
                        <m:begChr m:val="{"/>
                        <m:endChr m:val="}"/>
                        <m:ctrlPr>
                          <a:rPr lang="en-US" b="0" i="1" smtClean="0">
                            <a:latin typeface="Cambria Math" panose="02040503050406030204" pitchFamily="18" charset="0"/>
                          </a:rPr>
                        </m:ctrlPr>
                      </m:dPr>
                      <m:e>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e>
                    </m:d>
                  </m:oMath>
                </a14:m>
                <a:r>
                  <a:rPr lang="en-US"/>
                  <a:t> is an irregular language.</a:t>
                </a:r>
              </a:p>
              <a:p>
                <a:r>
                  <a:rPr lang="en-US"/>
                  <a:t>Proof:</a:t>
                </a:r>
              </a:p>
              <a:p>
                <a:r>
                  <a:rPr lang="en-US"/>
                  <a:t>Suppose, for the sake of contradiction, that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is regular.</a:t>
                </a:r>
              </a:p>
              <a:p>
                <a:r>
                  <a:rPr lang="en-US"/>
                  <a:t>Then there is a DFA </a:t>
                </a:r>
                <a14:m>
                  <m:oMath xmlns:m="http://schemas.openxmlformats.org/officeDocument/2006/math">
                    <m:r>
                      <a:rPr lang="en-US" b="0" i="1" smtClean="0">
                        <a:latin typeface="Cambria Math" panose="02040503050406030204" pitchFamily="18" charset="0"/>
                      </a:rPr>
                      <m:t>𝑀</m:t>
                    </m:r>
                  </m:oMath>
                </a14:m>
                <a:r>
                  <a:rPr lang="en-US"/>
                  <a:t> such that </a:t>
                </a:r>
                <a14:m>
                  <m:oMath xmlns:m="http://schemas.openxmlformats.org/officeDocument/2006/math">
                    <m:r>
                      <a:rPr lang="en-US" b="0" i="1" smtClean="0">
                        <a:latin typeface="Cambria Math" panose="02040503050406030204" pitchFamily="18" charset="0"/>
                      </a:rPr>
                      <m:t>𝑀</m:t>
                    </m:r>
                  </m:oMath>
                </a14:m>
                <a:r>
                  <a:rPr lang="en-US"/>
                  <a:t> accepts exactly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oMath>
                </a14:m>
                <a:r>
                  <a:rPr lang="en-US"/>
                  <a:t>.</a:t>
                </a:r>
              </a:p>
              <a:p>
                <a:r>
                  <a:rPr lang="en-US"/>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a:t> </a:t>
                </a:r>
                <a14:m>
                  <m:oMath xmlns:m="http://schemas.openxmlformats.org/officeDocument/2006/math">
                    <m:r>
                      <a:rPr lang="en-US" b="0" i="0" dirty="0" smtClean="0">
                        <a:latin typeface="Cambria Math" panose="02040503050406030204" pitchFamily="18" charset="0"/>
                      </a:rPr>
                      <m:t>{</m:t>
                    </m:r>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0</m:t>
                        </m:r>
                      </m:e>
                      <m:sup>
                        <m:r>
                          <a:rPr lang="en-US" b="0" i="1" dirty="0" smtClean="0">
                            <a:latin typeface="Cambria Math" panose="02040503050406030204" pitchFamily="18" charset="0"/>
                          </a:rPr>
                          <m:t>𝑘</m:t>
                        </m:r>
                      </m:sup>
                    </m:sSup>
                    <m:r>
                      <a:rPr lang="en-US" b="0" i="1" dirty="0" smtClean="0">
                        <a:latin typeface="Cambria Math" panose="02040503050406030204" pitchFamily="18" charset="0"/>
                      </a:rPr>
                      <m:t>:</m:t>
                    </m:r>
                    <m:r>
                      <a:rPr lang="en-US" b="0" i="1" dirty="0" smtClean="0">
                        <a:latin typeface="Cambria Math" panose="02040503050406030204" pitchFamily="18" charset="0"/>
                      </a:rPr>
                      <m:t>𝑘</m:t>
                    </m:r>
                    <m:r>
                      <a:rPr lang="en-US" b="0" i="1" dirty="0" smtClean="0">
                        <a:latin typeface="Cambria Math" panose="02040503050406030204" pitchFamily="18" charset="0"/>
                      </a:rPr>
                      <m:t>≥0}</m:t>
                    </m:r>
                  </m:oMath>
                </a14:m>
                <a:r>
                  <a:rPr lang="en-US"/>
                  <a:t>. </a:t>
                </a:r>
                <a:endParaRPr lang="en-US" i="1">
                  <a:solidFill>
                    <a:srgbClr val="FF0000"/>
                  </a:solidFill>
                </a:endParaRPr>
              </a:p>
              <a:p>
                <a:r>
                  <a:rPr lang="en-US"/>
                  <a:t>Because the DFA is finite and </a:t>
                </a:r>
                <a14:m>
                  <m:oMath xmlns:m="http://schemas.openxmlformats.org/officeDocument/2006/math">
                    <m:r>
                      <a:rPr lang="en-US" b="0" i="1" smtClean="0">
                        <a:latin typeface="Cambria Math" panose="02040503050406030204" pitchFamily="18" charset="0"/>
                      </a:rPr>
                      <m:t>𝑆</m:t>
                    </m:r>
                  </m:oMath>
                </a14:m>
                <a:r>
                  <a:rPr lang="en-US"/>
                  <a:t> is infinite, there are two (different) strings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a:t> in </a:t>
                </a:r>
                <a14:m>
                  <m:oMath xmlns:m="http://schemas.openxmlformats.org/officeDocument/2006/math">
                    <m:r>
                      <a:rPr lang="en-US" b="0" i="1" smtClean="0">
                        <a:latin typeface="Cambria Math" panose="02040503050406030204" pitchFamily="18" charset="0"/>
                      </a:rPr>
                      <m:t>𝑆</m:t>
                    </m:r>
                  </m:oMath>
                </a14:m>
                <a:r>
                  <a:rPr lang="en-US"/>
                  <a:t> such that </a:t>
                </a:r>
                <a14:m>
                  <m:oMath xmlns:m="http://schemas.openxmlformats.org/officeDocument/2006/math">
                    <m:r>
                      <a:rPr lang="en-US" b="0" i="1" smtClean="0">
                        <a:latin typeface="Cambria Math" panose="02040503050406030204" pitchFamily="18" charset="0"/>
                      </a:rPr>
                      <m:t>𝑥</m:t>
                    </m:r>
                  </m:oMath>
                </a14:m>
                <a:r>
                  <a:rPr lang="en-US"/>
                  <a:t> and </a:t>
                </a:r>
                <a14:m>
                  <m:oMath xmlns:m="http://schemas.openxmlformats.org/officeDocument/2006/math">
                    <m:r>
                      <a:rPr lang="en-US" b="0" i="1" smtClean="0">
                        <a:latin typeface="Cambria Math" panose="02040503050406030204" pitchFamily="18" charset="0"/>
                      </a:rPr>
                      <m:t>𝑦</m:t>
                    </m:r>
                  </m:oMath>
                </a14:m>
                <a:r>
                  <a:rPr lang="en-US"/>
                  <a:t> go to the same state when read by </a:t>
                </a:r>
                <a14:m>
                  <m:oMath xmlns:m="http://schemas.openxmlformats.org/officeDocument/2006/math">
                    <m:r>
                      <a:rPr lang="en-US" b="0" i="1" smtClean="0">
                        <a:latin typeface="Cambria Math" panose="02040503050406030204" pitchFamily="18" charset="0"/>
                      </a:rPr>
                      <m:t>𝑀</m:t>
                    </m:r>
                  </m:oMath>
                </a14:m>
                <a:r>
                  <a:rPr lang="en-US"/>
                  <a:t>. Since both are in </a:t>
                </a:r>
                <a14:m>
                  <m:oMath xmlns:m="http://schemas.openxmlformats.org/officeDocument/2006/math">
                    <m:r>
                      <a:rPr lang="en-US" b="0" i="1" smtClean="0">
                        <a:latin typeface="Cambria Math" panose="02040503050406030204" pitchFamily="18" charset="0"/>
                      </a:rPr>
                      <m:t>𝑆</m:t>
                    </m:r>
                  </m:oMath>
                </a14:m>
                <a:r>
                  <a:rPr lang="en-US"/>
                  <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oMath>
                </a14:m>
                <a:r>
                  <a:rPr lang="en-US"/>
                  <a:t> for some integer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oMath>
                </a14:m>
                <a:r>
                  <a:rPr lang="en-US"/>
                  <a:t> 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oMath>
                </a14:m>
                <a:r>
                  <a:rPr lang="en-US"/>
                  <a:t> for some integer </a:t>
                </a:r>
                <a14:m>
                  <m:oMath xmlns:m="http://schemas.openxmlformats.org/officeDocument/2006/math">
                    <m:r>
                      <a:rPr lang="en-US" b="0" i="1" smtClean="0">
                        <a:latin typeface="Cambria Math" panose="02040503050406030204" pitchFamily="18" charset="0"/>
                      </a:rPr>
                      <m:t>𝑏</m:t>
                    </m:r>
                  </m:oMath>
                </a14:m>
                <a:r>
                  <a:rPr lang="en-US"/>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r>
                      <a:rPr lang="en-US" b="0" i="1" smtClean="0">
                        <a:latin typeface="Cambria Math" panose="02040503050406030204" pitchFamily="18" charset="0"/>
                      </a:rPr>
                      <m:t>.</m:t>
                    </m:r>
                  </m:oMath>
                </a14:m>
                <a:endParaRPr lang="en-US"/>
              </a:p>
              <a:p>
                <a:r>
                  <a:rPr lang="en-US"/>
                  <a:t>Consider the string </a:t>
                </a:r>
                <a14:m>
                  <m:oMath xmlns:m="http://schemas.openxmlformats.org/officeDocument/2006/math">
                    <m:r>
                      <a:rPr lang="en-US" b="0" i="1" smtClean="0">
                        <a:latin typeface="Cambria Math" panose="02040503050406030204" pitchFamily="18" charset="0"/>
                      </a:rPr>
                      <m:t>𝑧</m:t>
                    </m:r>
                    <m:r>
                      <a:rPr lang="en-US" b="0" i="0" smtClean="0">
                        <a:latin typeface="Cambria Math" panose="02040503050406030204" pitchFamily="18" charset="0"/>
                      </a:rPr>
                      <m:t>=</m:t>
                    </m:r>
                    <m:sSup>
                      <m:sSupPr>
                        <m:ctrlPr>
                          <a:rPr lang="en-US" b="0" i="1" smtClean="0">
                            <a:latin typeface="Cambria Math" panose="02040503050406030204" pitchFamily="18" charset="0"/>
                          </a:rPr>
                        </m:ctrlPr>
                      </m:sSupPr>
                      <m:e>
                        <m:r>
                          <a:rPr lang="en-US" b="0" i="0" smtClean="0">
                            <a:latin typeface="Cambria Math" panose="02040503050406030204" pitchFamily="18" charset="0"/>
                          </a:rPr>
                          <m:t>1</m:t>
                        </m:r>
                      </m:e>
                      <m:sup>
                        <m:r>
                          <m:rPr>
                            <m:sty m:val="p"/>
                          </m:rPr>
                          <a:rPr lang="en-US" b="0" i="0" smtClean="0">
                            <a:latin typeface="Cambria Math" panose="02040503050406030204" pitchFamily="18" charset="0"/>
                          </a:rPr>
                          <m:t>a</m:t>
                        </m:r>
                      </m:sup>
                    </m:sSup>
                  </m:oMath>
                </a14:m>
                <a:r>
                  <a:rPr lang="en-US"/>
                  <a:t>.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𝑎</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but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𝑏</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𝑎</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0</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1</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a:t>
                </a:r>
              </a:p>
              <a:p>
                <a:r>
                  <a:rPr lang="en-US"/>
                  <a:t>Since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a:t> both end up in the same state, and we appended the same </a:t>
                </a:r>
                <a14:m>
                  <m:oMath xmlns:m="http://schemas.openxmlformats.org/officeDocument/2006/math">
                    <m:r>
                      <a:rPr lang="en-US" b="0" i="1" smtClean="0">
                        <a:latin typeface="Cambria Math" panose="02040503050406030204" pitchFamily="18" charset="0"/>
                      </a:rPr>
                      <m:t>𝑧</m:t>
                    </m:r>
                  </m:oMath>
                </a14:m>
                <a:r>
                  <a:rPr lang="en-US"/>
                  <a:t>, both </a:t>
                </a:r>
                <a14:m>
                  <m:oMath xmlns:m="http://schemas.openxmlformats.org/officeDocument/2006/math">
                    <m:r>
                      <a:rPr lang="en-US" b="0" i="1" smtClean="0">
                        <a:latin typeface="Cambria Math" panose="02040503050406030204" pitchFamily="18" charset="0"/>
                      </a:rPr>
                      <m:t>𝑥𝑧</m:t>
                    </m:r>
                  </m:oMath>
                </a14:m>
                <a:r>
                  <a:rPr lang="en-US"/>
                  <a:t> and </a:t>
                </a:r>
                <a14:m>
                  <m:oMath xmlns:m="http://schemas.openxmlformats.org/officeDocument/2006/math">
                    <m:r>
                      <a:rPr lang="en-US" b="0" i="1" smtClean="0">
                        <a:latin typeface="Cambria Math" panose="02040503050406030204" pitchFamily="18" charset="0"/>
                      </a:rPr>
                      <m:t>𝑦𝑧</m:t>
                    </m:r>
                  </m:oMath>
                </a14:m>
                <a:r>
                  <a:rPr lang="en-US"/>
                  <a:t> end up in the same state of </a:t>
                </a:r>
                <a14:m>
                  <m:oMath xmlns:m="http://schemas.openxmlformats.org/officeDocument/2006/math">
                    <m:r>
                      <a:rPr lang="en-US" b="0" i="1" smtClean="0">
                        <a:latin typeface="Cambria Math" panose="02040503050406030204" pitchFamily="18" charset="0"/>
                      </a:rPr>
                      <m:t>𝑀</m:t>
                    </m:r>
                  </m:oMath>
                </a14:m>
                <a:r>
                  <a:rPr lang="en-US"/>
                  <a:t>. </a:t>
                </a:r>
              </a:p>
              <a:p>
                <a:r>
                  <a:rPr lang="en-US"/>
                  <a:t>Since </a:t>
                </a:r>
                <a14:m>
                  <m:oMath xmlns:m="http://schemas.openxmlformats.org/officeDocument/2006/math">
                    <m:r>
                      <a:rPr lang="en-US" b="0" i="1" smtClean="0">
                        <a:latin typeface="Cambria Math" panose="02040503050406030204" pitchFamily="18" charset="0"/>
                      </a:rPr>
                      <m:t>𝑥𝑧</m:t>
                    </m:r>
                    <m:r>
                      <a:rPr lang="en-US" b="0" i="1" smtClean="0">
                        <a:latin typeface="Cambria Math" panose="02040503050406030204" pitchFamily="18" charset="0"/>
                      </a:rPr>
                      <m:t>∈</m:t>
                    </m:r>
                  </m:oMath>
                </a14:m>
                <a:r>
                  <a:rPr lang="en-US"/>
                  <a:t> </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a:t> and </a:t>
                </a:r>
                <a14:m>
                  <m:oMath xmlns:m="http://schemas.openxmlformats.org/officeDocument/2006/math">
                    <m:r>
                      <a:rPr lang="en-US" b="0" i="1" smtClean="0">
                        <a:latin typeface="Cambria Math" panose="02040503050406030204" pitchFamily="18" charset="0"/>
                      </a:rPr>
                      <m:t>𝑦𝑧</m:t>
                    </m:r>
                    <m:r>
                      <a:rPr lang="en-US" b="0" i="1" smtClean="0">
                        <a:latin typeface="Cambria Math" panose="02040503050406030204" pitchFamily="18" charset="0"/>
                      </a:rPr>
                      <m:t>∉</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a:t>, </a:t>
                </a:r>
                <a14:m>
                  <m:oMath xmlns:m="http://schemas.openxmlformats.org/officeDocument/2006/math">
                    <m:r>
                      <a:rPr lang="en-US" b="0" i="1" smtClean="0">
                        <a:latin typeface="Cambria Math" panose="02040503050406030204" pitchFamily="18" charset="0"/>
                      </a:rPr>
                      <m:t>𝑀</m:t>
                    </m:r>
                  </m:oMath>
                </a14:m>
                <a:r>
                  <a:rPr lang="en-US"/>
                  <a:t> does not recognize</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a:t>. But that’s a contradiction!</a:t>
                </a:r>
              </a:p>
              <a:p>
                <a:r>
                  <a:rPr lang="en-US"/>
                  <a:t>So</a:t>
                </a:r>
                <a14:m>
                  <m:oMath xmlns:m="http://schemas.openxmlformats.org/officeDocument/2006/math">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0</m:t>
                            </m:r>
                          </m:e>
                          <m:sup>
                            <m:r>
                              <a:rPr lang="en-US" i="1">
                                <a:latin typeface="Cambria Math" panose="02040503050406030204" pitchFamily="18" charset="0"/>
                              </a:rPr>
                              <m:t>𝑘</m:t>
                            </m:r>
                          </m:sup>
                        </m:sSup>
                        <m:sSup>
                          <m:sSupPr>
                            <m:ctrlPr>
                              <a:rPr lang="en-US" i="1">
                                <a:latin typeface="Cambria Math" panose="02040503050406030204" pitchFamily="18" charset="0"/>
                              </a:rPr>
                            </m:ctrlPr>
                          </m:sSupPr>
                          <m:e>
                            <m:r>
                              <a:rPr lang="en-US" i="1" smtClean="0">
                                <a:latin typeface="Cambria Math" panose="02040503050406030204" pitchFamily="18" charset="0"/>
                              </a:rPr>
                              <m:t>1</m:t>
                            </m:r>
                          </m:e>
                          <m:sup>
                            <m:r>
                              <a:rPr lang="en-US" i="1">
                                <a:latin typeface="Cambria Math" panose="02040503050406030204" pitchFamily="18" charset="0"/>
                              </a:rPr>
                              <m:t>𝑘</m:t>
                            </m:r>
                          </m:sup>
                        </m:sSup>
                        <m:r>
                          <a:rPr lang="en-US" i="1">
                            <a:latin typeface="Cambria Math" panose="02040503050406030204" pitchFamily="18" charset="0"/>
                          </a:rPr>
                          <m:t>:</m:t>
                        </m:r>
                        <m:r>
                          <a:rPr lang="en-US" i="1">
                            <a:latin typeface="Cambria Math" panose="02040503050406030204" pitchFamily="18" charset="0"/>
                          </a:rPr>
                          <m:t>𝑘</m:t>
                        </m:r>
                        <m:r>
                          <a:rPr lang="en-US" i="1">
                            <a:latin typeface="Cambria Math" panose="02040503050406030204" pitchFamily="18" charset="0"/>
                          </a:rPr>
                          <m:t>≥0</m:t>
                        </m:r>
                      </m:e>
                    </m:d>
                  </m:oMath>
                </a14:m>
                <a:r>
                  <a:rPr lang="en-US"/>
                  <a:t> must be an irregular language.</a:t>
                </a:r>
              </a:p>
            </p:txBody>
          </p:sp>
        </mc:Choice>
        <mc:Fallback>
          <p:sp>
            <p:nvSpPr>
              <p:cNvPr id="3" name="Content Placeholder 2">
                <a:extLst>
                  <a:ext uri="{FF2B5EF4-FFF2-40B4-BE49-F238E27FC236}">
                    <a16:creationId xmlns:a16="http://schemas.microsoft.com/office/drawing/2014/main" id="{6813949B-B46F-4E20-B45E-E6E5E2AD1CA8}"/>
                  </a:ext>
                </a:extLst>
              </p:cNvPr>
              <p:cNvSpPr>
                <a:spLocks noGrp="1" noRot="1" noChangeAspect="1" noMove="1" noResize="1" noEditPoints="1" noAdjustHandles="1" noChangeArrowheads="1" noChangeShapeType="1" noTextEdit="1"/>
              </p:cNvSpPr>
              <p:nvPr>
                <p:ph idx="1"/>
              </p:nvPr>
            </p:nvSpPr>
            <p:spPr>
              <a:xfrm>
                <a:off x="575240" y="265042"/>
                <a:ext cx="11187258" cy="6440557"/>
              </a:xfrm>
              <a:blipFill>
                <a:blip r:embed="rId2"/>
                <a:stretch>
                  <a:fillRect l="-545" t="-2460" r="-926"/>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2" name="Ink 1">
                <a:extLst>
                  <a:ext uri="{FF2B5EF4-FFF2-40B4-BE49-F238E27FC236}">
                    <a16:creationId xmlns:a16="http://schemas.microsoft.com/office/drawing/2014/main" id="{E1A2BAB7-6A33-284A-2398-D0C774B4CE94}"/>
                  </a:ext>
                </a:extLst>
              </p14:cNvPr>
              <p14:cNvContentPartPr/>
              <p14:nvPr/>
            </p14:nvContentPartPr>
            <p14:xfrm>
              <a:off x="705960" y="648720"/>
              <a:ext cx="10029600" cy="3576960"/>
            </p14:xfrm>
          </p:contentPart>
        </mc:Choice>
        <mc:Fallback>
          <p:pic>
            <p:nvPicPr>
              <p:cNvPr id="2" name="Ink 1">
                <a:extLst>
                  <a:ext uri="{FF2B5EF4-FFF2-40B4-BE49-F238E27FC236}">
                    <a16:creationId xmlns:a16="http://schemas.microsoft.com/office/drawing/2014/main" id="{E1A2BAB7-6A33-284A-2398-D0C774B4CE94}"/>
                  </a:ext>
                </a:extLst>
              </p:cNvPr>
              <p:cNvPicPr/>
              <p:nvPr/>
            </p:nvPicPr>
            <p:blipFill>
              <a:blip r:embed="rId4"/>
              <a:stretch>
                <a:fillRect/>
              </a:stretch>
            </p:blipFill>
            <p:spPr>
              <a:xfrm>
                <a:off x="696600" y="639360"/>
                <a:ext cx="10048320" cy="3595680"/>
              </a:xfrm>
              <a:prstGeom prst="rect">
                <a:avLst/>
              </a:prstGeom>
            </p:spPr>
          </p:pic>
        </mc:Fallback>
      </mc:AlternateContent>
    </p:spTree>
    <p:extLst>
      <p:ext uri="{BB962C8B-B14F-4D97-AF65-F5344CB8AC3E}">
        <p14:creationId xmlns:p14="http://schemas.microsoft.com/office/powerpoint/2010/main" val="36618440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a:t>Full 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a:t> is regular. Then there is some DFA </a:t>
                </a:r>
                <a14:m>
                  <m:oMath xmlns:m="http://schemas.openxmlformats.org/officeDocument/2006/math">
                    <m:r>
                      <a:rPr lang="en-US" b="0" i="1" smtClean="0">
                        <a:latin typeface="Cambria Math" panose="02040503050406030204" pitchFamily="18" charset="0"/>
                      </a:rPr>
                      <m:t>𝑀</m:t>
                    </m:r>
                  </m:oMath>
                </a14:m>
                <a:r>
                  <a:rPr lang="en-US"/>
                  <a:t> that recognizes </a:t>
                </a:r>
                <a14:m>
                  <m:oMath xmlns:m="http://schemas.openxmlformats.org/officeDocument/2006/math">
                    <m:r>
                      <a:rPr lang="en-US" b="0" i="1" smtClean="0">
                        <a:latin typeface="Cambria Math" panose="02040503050406030204" pitchFamily="18" charset="0"/>
                      </a:rPr>
                      <m:t>𝐿</m:t>
                    </m:r>
                  </m:oMath>
                </a14:m>
                <a:r>
                  <a:rPr lang="en-US"/>
                  <a:t>.</a:t>
                </a:r>
              </a:p>
              <a:p>
                <a:r>
                  <a:rPr lang="en-US"/>
                  <a:t>2. Let </a:t>
                </a:r>
                <a14:m>
                  <m:oMath xmlns:m="http://schemas.openxmlformats.org/officeDocument/2006/math">
                    <m:r>
                      <a:rPr lang="en-US" b="0" i="1" smtClean="0">
                        <a:latin typeface="Cambria Math" panose="02040503050406030204" pitchFamily="18" charset="0"/>
                      </a:rPr>
                      <m:t>𝑆</m:t>
                    </m:r>
                  </m:oMath>
                </a14:m>
                <a:r>
                  <a:rPr lang="en-US"/>
                  <a:t> be [fill in with an infinite set of prefixes]. </a:t>
                </a:r>
              </a:p>
              <a:p>
                <a:r>
                  <a:rPr lang="en-US"/>
                  <a:t>3. Because the DFA is finite and </a:t>
                </a:r>
                <a14:m>
                  <m:oMath xmlns:m="http://schemas.openxmlformats.org/officeDocument/2006/math">
                    <m:r>
                      <a:rPr lang="en-US" i="1">
                        <a:latin typeface="Cambria Math" panose="02040503050406030204" pitchFamily="18" charset="0"/>
                      </a:rPr>
                      <m:t>𝑆</m:t>
                    </m:r>
                  </m:oMath>
                </a14:m>
                <a:r>
                  <a:rPr lang="en-US"/>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a:t> in </a:t>
                </a:r>
                <a14:m>
                  <m:oMath xmlns:m="http://schemas.openxmlformats.org/officeDocument/2006/math">
                    <m:r>
                      <a:rPr lang="en-US" i="1">
                        <a:latin typeface="Cambria Math" panose="02040503050406030204" pitchFamily="18" charset="0"/>
                      </a:rPr>
                      <m:t>𝑆</m:t>
                    </m:r>
                  </m:oMath>
                </a14:m>
                <a:r>
                  <a:rPr lang="en-US"/>
                  <a:t> such that </a:t>
                </a:r>
                <a14:m>
                  <m:oMath xmlns:m="http://schemas.openxmlformats.org/officeDocument/2006/math">
                    <m:r>
                      <a:rPr lang="en-US" i="1">
                        <a:latin typeface="Cambria Math" panose="02040503050406030204" pitchFamily="18" charset="0"/>
                      </a:rPr>
                      <m:t>𝑥</m:t>
                    </m:r>
                  </m:oMath>
                </a14:m>
                <a:r>
                  <a:rPr lang="en-US"/>
                  <a:t> and </a:t>
                </a:r>
                <a14:m>
                  <m:oMath xmlns:m="http://schemas.openxmlformats.org/officeDocument/2006/math">
                    <m:r>
                      <a:rPr lang="en-US" i="1">
                        <a:latin typeface="Cambria Math" panose="02040503050406030204" pitchFamily="18" charset="0"/>
                      </a:rPr>
                      <m:t>𝑦</m:t>
                    </m:r>
                  </m:oMath>
                </a14:m>
                <a:r>
                  <a:rPr lang="en-US"/>
                  <a:t> go to the same state when read by </a:t>
                </a:r>
                <a14:m>
                  <m:oMath xmlns:m="http://schemas.openxmlformats.org/officeDocument/2006/math">
                    <m:r>
                      <a:rPr lang="en-US" i="1">
                        <a:latin typeface="Cambria Math" panose="02040503050406030204" pitchFamily="18" charset="0"/>
                      </a:rPr>
                      <m:t>𝑀</m:t>
                    </m:r>
                  </m:oMath>
                </a14:m>
                <a:r>
                  <a:rPr lang="en-US"/>
                  <a:t> </a:t>
                </a:r>
                <a:r>
                  <a:rPr lang="en-US" i="1"/>
                  <a:t>[you don’t get to control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𝑦</m:t>
                    </m:r>
                  </m:oMath>
                </a14:m>
                <a:r>
                  <a:rPr lang="en-US" i="1"/>
                  <a:t> other than having them not equal and in </a:t>
                </a:r>
                <a14:m>
                  <m:oMath xmlns:m="http://schemas.openxmlformats.org/officeDocument/2006/math">
                    <m:r>
                      <a:rPr lang="en-US" b="0" i="1" smtClean="0">
                        <a:latin typeface="Cambria Math" panose="02040503050406030204" pitchFamily="18" charset="0"/>
                      </a:rPr>
                      <m:t>𝑆</m:t>
                    </m:r>
                  </m:oMath>
                </a14:m>
                <a:r>
                  <a:rPr lang="en-US" i="1"/>
                  <a:t>]</a:t>
                </a:r>
              </a:p>
              <a:p>
                <a:r>
                  <a:rPr lang="en-US"/>
                  <a:t>4. Consider the string </a:t>
                </a:r>
                <a14:m>
                  <m:oMath xmlns:m="http://schemas.openxmlformats.org/officeDocument/2006/math">
                    <m:r>
                      <a:rPr lang="en-US" b="0" i="1" smtClean="0">
                        <a:latin typeface="Cambria Math" panose="02040503050406030204" pitchFamily="18" charset="0"/>
                      </a:rPr>
                      <m:t>𝑧</m:t>
                    </m:r>
                  </m:oMath>
                </a14:m>
                <a:r>
                  <a:rPr lang="en-US"/>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a:t> will be in </a:t>
                </a:r>
                <a14:m>
                  <m:oMath xmlns:m="http://schemas.openxmlformats.org/officeDocument/2006/math">
                    <m:r>
                      <m:rPr>
                        <m:sty m:val="p"/>
                      </m:rPr>
                      <a:rPr lang="en-US" b="0" i="0" smtClean="0">
                        <a:latin typeface="Cambria Math" panose="02040503050406030204" pitchFamily="18" charset="0"/>
                      </a:rPr>
                      <m:t>L</m:t>
                    </m:r>
                  </m:oMath>
                </a14:m>
                <a:r>
                  <a:rPr lang="en-US"/>
                  <a:t>] </a:t>
                </a:r>
              </a:p>
              <a:p>
                <a:r>
                  <a:rPr lang="en-US"/>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a:t> both end up in the same state, and we appended the same </a:t>
                </a:r>
                <a14:m>
                  <m:oMath xmlns:m="http://schemas.openxmlformats.org/officeDocument/2006/math">
                    <m:r>
                      <a:rPr lang="en-US" i="1">
                        <a:latin typeface="Cambria Math" panose="02040503050406030204" pitchFamily="18" charset="0"/>
                      </a:rPr>
                      <m:t>𝑧</m:t>
                    </m:r>
                  </m:oMath>
                </a14:m>
                <a:r>
                  <a:rPr lang="en-US"/>
                  <a:t>, both </a:t>
                </a:r>
                <a14:m>
                  <m:oMath xmlns:m="http://schemas.openxmlformats.org/officeDocument/2006/math">
                    <m:r>
                      <a:rPr lang="en-US" i="1">
                        <a:latin typeface="Cambria Math" panose="02040503050406030204" pitchFamily="18" charset="0"/>
                      </a:rPr>
                      <m:t>𝑥𝑧</m:t>
                    </m:r>
                  </m:oMath>
                </a14:m>
                <a:r>
                  <a:rPr lang="en-US"/>
                  <a:t> and </a:t>
                </a:r>
                <a14:m>
                  <m:oMath xmlns:m="http://schemas.openxmlformats.org/officeDocument/2006/math">
                    <m:r>
                      <a:rPr lang="en-US" i="1">
                        <a:latin typeface="Cambria Math" panose="02040503050406030204" pitchFamily="18" charset="0"/>
                      </a:rPr>
                      <m:t>𝑦𝑧</m:t>
                    </m:r>
                  </m:oMath>
                </a14:m>
                <a:r>
                  <a:rPr lang="en-US"/>
                  <a:t> end up in the same state of </a:t>
                </a:r>
                <a14:m>
                  <m:oMath xmlns:m="http://schemas.openxmlformats.org/officeDocument/2006/math">
                    <m:r>
                      <a:rPr lang="en-US" i="1">
                        <a:latin typeface="Cambria Math" panose="02040503050406030204" pitchFamily="18" charset="0"/>
                      </a:rPr>
                      <m:t>𝑀</m:t>
                    </m:r>
                  </m:oMath>
                </a14:m>
                <a:r>
                  <a:rPr lang="en-US"/>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a:t> </a:t>
                </a:r>
                <a14:m>
                  <m:oMath xmlns:m="http://schemas.openxmlformats.org/officeDocument/2006/math">
                    <m:r>
                      <a:rPr lang="en-US" b="0" i="1" smtClean="0">
                        <a:latin typeface="Cambria Math" panose="02040503050406030204" pitchFamily="18" charset="0"/>
                      </a:rPr>
                      <m:t>𝐿</m:t>
                    </m:r>
                  </m:oMath>
                </a14:m>
                <a:r>
                  <a:rPr lang="en-US"/>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a:t>, </a:t>
                </a:r>
                <a14:m>
                  <m:oMath xmlns:m="http://schemas.openxmlformats.org/officeDocument/2006/math">
                    <m:r>
                      <a:rPr lang="en-US" i="1">
                        <a:latin typeface="Cambria Math" panose="02040503050406030204" pitchFamily="18" charset="0"/>
                      </a:rPr>
                      <m:t>𝑀</m:t>
                    </m:r>
                  </m:oMath>
                </a14:m>
                <a:r>
                  <a:rPr lang="en-US"/>
                  <a:t> does not recognize </a:t>
                </a:r>
                <a14:m>
                  <m:oMath xmlns:m="http://schemas.openxmlformats.org/officeDocument/2006/math">
                    <m:r>
                      <a:rPr lang="en-US" b="0" i="1" smtClean="0">
                        <a:latin typeface="Cambria Math" panose="02040503050406030204" pitchFamily="18" charset="0"/>
                      </a:rPr>
                      <m:t>𝐿</m:t>
                    </m:r>
                  </m:oMath>
                </a14:m>
                <a:r>
                  <a:rPr lang="en-US"/>
                  <a:t>. But that’s a contradiction!</a:t>
                </a:r>
              </a:p>
              <a:p>
                <a:r>
                  <a:rPr lang="en-US"/>
                  <a:t>6. So </a:t>
                </a:r>
                <a14:m>
                  <m:oMath xmlns:m="http://schemas.openxmlformats.org/officeDocument/2006/math">
                    <m:r>
                      <a:rPr lang="en-US" b="0" i="1" smtClean="0">
                        <a:latin typeface="Cambria Math" panose="02040503050406030204" pitchFamily="18" charset="0"/>
                      </a:rPr>
                      <m:t>𝐿</m:t>
                    </m:r>
                  </m:oMath>
                </a14:m>
                <a:r>
                  <a:rPr lang="en-US"/>
                  <a:t> must be an irregular language.</a:t>
                </a:r>
              </a:p>
              <a:p>
                <a:endParaRPr lang="en-US"/>
              </a:p>
            </p:txBody>
          </p:sp>
        </mc:Choice>
        <mc:Fallback>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755290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8911AFF-634A-DA60-479F-CB4958A15CE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01458CF-3AFC-4E31-EBA3-3539CF4C1540}"/>
              </a:ext>
            </a:extLst>
          </p:cNvPr>
          <p:cNvSpPr>
            <a:spLocks noGrp="1"/>
          </p:cNvSpPr>
          <p:nvPr>
            <p:ph type="title"/>
          </p:nvPr>
        </p:nvSpPr>
        <p:spPr/>
        <p:txBody>
          <a:bodyPr/>
          <a:lstStyle/>
          <a:p>
            <a:r>
              <a:rPr lang="en-US"/>
              <a:t>Irregularity Proof Template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FC34C55C-AB39-5DFB-AD82-1837DEE0C773}"/>
                  </a:ext>
                </a:extLst>
              </p:cNvPr>
              <p:cNvSpPr>
                <a:spLocks noGrp="1"/>
              </p:cNvSpPr>
              <p:nvPr>
                <p:ph idx="1"/>
              </p:nvPr>
            </p:nvSpPr>
            <p:spPr/>
            <p:txBody>
              <a:bodyPr>
                <a:normAutofit fontScale="92500" lnSpcReduction="10000"/>
              </a:bodyPr>
              <a:lstStyle/>
              <a:p>
                <a:r>
                  <a:rPr lang="en-US"/>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a:t> is regular. Then there is some DFA </a:t>
                </a:r>
                <a14:m>
                  <m:oMath xmlns:m="http://schemas.openxmlformats.org/officeDocument/2006/math">
                    <m:r>
                      <a:rPr lang="en-US" b="0" i="1" smtClean="0">
                        <a:latin typeface="Cambria Math" panose="02040503050406030204" pitchFamily="18" charset="0"/>
                      </a:rPr>
                      <m:t>𝑀</m:t>
                    </m:r>
                  </m:oMath>
                </a14:m>
                <a:r>
                  <a:rPr lang="en-US"/>
                  <a:t> that recognizes </a:t>
                </a:r>
                <a14:m>
                  <m:oMath xmlns:m="http://schemas.openxmlformats.org/officeDocument/2006/math">
                    <m:r>
                      <a:rPr lang="en-US" b="0" i="1" smtClean="0">
                        <a:latin typeface="Cambria Math" panose="02040503050406030204" pitchFamily="18" charset="0"/>
                      </a:rPr>
                      <m:t>𝐿</m:t>
                    </m:r>
                  </m:oMath>
                </a14:m>
                <a:r>
                  <a:rPr lang="en-US"/>
                  <a:t>.</a:t>
                </a:r>
              </a:p>
              <a:p>
                <a:r>
                  <a:rPr lang="en-US"/>
                  <a:t>2. Let </a:t>
                </a:r>
                <a14:m>
                  <m:oMath xmlns:m="http://schemas.openxmlformats.org/officeDocument/2006/math">
                    <m:r>
                      <a:rPr lang="en-US" b="0" i="1" smtClean="0">
                        <a:latin typeface="Cambria Math" panose="02040503050406030204" pitchFamily="18" charset="0"/>
                      </a:rPr>
                      <m:t>𝑆</m:t>
                    </m:r>
                  </m:oMath>
                </a14:m>
                <a:r>
                  <a:rPr lang="en-US"/>
                  <a:t> be </a:t>
                </a:r>
                <a14:m>
                  <m:oMath xmlns:m="http://schemas.openxmlformats.org/officeDocument/2006/math">
                    <m:r>
                      <a:rPr lang="en-US" i="1">
                        <a:latin typeface="Cambria Math" panose="02040503050406030204" pitchFamily="18" charset="0"/>
                      </a:rPr>
                      <m:t>___________</m:t>
                    </m:r>
                  </m:oMath>
                </a14:m>
                <a:endParaRPr lang="en-US"/>
              </a:p>
              <a:p>
                <a:r>
                  <a:rPr lang="en-US"/>
                  <a:t>3. Because the DFA is finite and </a:t>
                </a:r>
                <a14:m>
                  <m:oMath xmlns:m="http://schemas.openxmlformats.org/officeDocument/2006/math">
                    <m:r>
                      <a:rPr lang="en-US" i="1">
                        <a:latin typeface="Cambria Math" panose="02040503050406030204" pitchFamily="18" charset="0"/>
                      </a:rPr>
                      <m:t>𝑆</m:t>
                    </m:r>
                  </m:oMath>
                </a14:m>
                <a:r>
                  <a:rPr lang="en-US"/>
                  <a:t> is infinite, there are two (different) strings </a:t>
                </a:r>
                <a14:m>
                  <m:oMath xmlns:m="http://schemas.openxmlformats.org/officeDocument/2006/math">
                    <m:r>
                      <a:rPr lang="en-US" i="1">
                        <a:latin typeface="Cambria Math" panose="02040503050406030204" pitchFamily="18" charset="0"/>
                      </a:rPr>
                      <m:t>𝑥</m:t>
                    </m:r>
                    <m:r>
                      <a:rPr lang="en-US" b="0" i="1" smtClean="0">
                        <a:latin typeface="Cambria Math" panose="02040503050406030204" pitchFamily="18" charset="0"/>
                      </a:rPr>
                      <m:t>=</m:t>
                    </m:r>
                    <m:r>
                      <a:rPr lang="en-US" i="1">
                        <a:latin typeface="Cambria Math" panose="02040503050406030204" pitchFamily="18" charset="0"/>
                      </a:rPr>
                      <m:t>___________</m:t>
                    </m:r>
                  </m:oMath>
                </a14:m>
                <a:r>
                  <a:rPr lang="en-US"/>
                  <a:t>and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=___________</m:t>
                    </m:r>
                  </m:oMath>
                </a14:m>
                <a:r>
                  <a:rPr lang="en-US"/>
                  <a:t>in </a:t>
                </a:r>
                <a14:m>
                  <m:oMath xmlns:m="http://schemas.openxmlformats.org/officeDocument/2006/math">
                    <m:r>
                      <a:rPr lang="en-US" i="1">
                        <a:latin typeface="Cambria Math" panose="02040503050406030204" pitchFamily="18" charset="0"/>
                      </a:rPr>
                      <m:t>𝑆</m:t>
                    </m:r>
                  </m:oMath>
                </a14:m>
                <a:r>
                  <a:rPr lang="en-US"/>
                  <a:t> such that </a:t>
                </a:r>
                <a14:m>
                  <m:oMath xmlns:m="http://schemas.openxmlformats.org/officeDocument/2006/math">
                    <m:r>
                      <a:rPr lang="en-US" i="1">
                        <a:latin typeface="Cambria Math" panose="02040503050406030204" pitchFamily="18" charset="0"/>
                      </a:rPr>
                      <m:t>𝑥</m:t>
                    </m:r>
                  </m:oMath>
                </a14:m>
                <a:r>
                  <a:rPr lang="en-US"/>
                  <a:t> and </a:t>
                </a:r>
                <a14:m>
                  <m:oMath xmlns:m="http://schemas.openxmlformats.org/officeDocument/2006/math">
                    <m:r>
                      <a:rPr lang="en-US" i="1">
                        <a:latin typeface="Cambria Math" panose="02040503050406030204" pitchFamily="18" charset="0"/>
                      </a:rPr>
                      <m:t>𝑦</m:t>
                    </m:r>
                  </m:oMath>
                </a14:m>
                <a:r>
                  <a:rPr lang="en-US"/>
                  <a:t> go to the same state when read by </a:t>
                </a:r>
                <a14:m>
                  <m:oMath xmlns:m="http://schemas.openxmlformats.org/officeDocument/2006/math">
                    <m:r>
                      <a:rPr lang="en-US" i="1">
                        <a:latin typeface="Cambria Math" panose="02040503050406030204" pitchFamily="18" charset="0"/>
                      </a:rPr>
                      <m:t>𝑀</m:t>
                    </m:r>
                    <m:r>
                      <a:rPr lang="en-US" b="0" i="0" smtClean="0">
                        <a:latin typeface="Cambria Math" panose="02040503050406030204" pitchFamily="18" charset="0"/>
                      </a:rPr>
                      <m:t>.</m:t>
                    </m:r>
                  </m:oMath>
                </a14:m>
                <a:endParaRPr lang="en-US"/>
              </a:p>
              <a:p>
                <a:r>
                  <a:rPr lang="en-US"/>
                  <a:t>4. Consider the string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=___________</m:t>
                    </m:r>
                  </m:oMath>
                </a14:m>
                <a:r>
                  <a:rPr lang="en-US"/>
                  <a:t>.</a:t>
                </a:r>
              </a:p>
              <a:p>
                <a:r>
                  <a:rPr lang="en-US"/>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a:t> both end up in the same state, and we appended the same </a:t>
                </a:r>
                <a14:m>
                  <m:oMath xmlns:m="http://schemas.openxmlformats.org/officeDocument/2006/math">
                    <m:r>
                      <a:rPr lang="en-US" i="1">
                        <a:latin typeface="Cambria Math" panose="02040503050406030204" pitchFamily="18" charset="0"/>
                      </a:rPr>
                      <m:t>𝑧</m:t>
                    </m:r>
                  </m:oMath>
                </a14:m>
                <a:r>
                  <a:rPr lang="en-US"/>
                  <a:t>, both </a:t>
                </a:r>
                <a14:m>
                  <m:oMath xmlns:m="http://schemas.openxmlformats.org/officeDocument/2006/math">
                    <m:r>
                      <a:rPr lang="en-US" i="1">
                        <a:latin typeface="Cambria Math" panose="02040503050406030204" pitchFamily="18" charset="0"/>
                      </a:rPr>
                      <m:t>𝑥𝑧</m:t>
                    </m:r>
                    <m:r>
                      <a:rPr lang="en-US" b="0" i="1" smtClean="0">
                        <a:latin typeface="Cambria Math" panose="02040503050406030204" pitchFamily="18" charset="0"/>
                      </a:rPr>
                      <m:t>= ___________</m:t>
                    </m:r>
                  </m:oMath>
                </a14:m>
                <a:r>
                  <a:rPr lang="en-US"/>
                  <a:t> 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=___________</m:t>
                    </m:r>
                  </m:oMath>
                </a14:m>
                <a:r>
                  <a:rPr lang="en-US"/>
                  <a:t> end up in the same state of </a:t>
                </a:r>
                <a14:m>
                  <m:oMath xmlns:m="http://schemas.openxmlformats.org/officeDocument/2006/math">
                    <m:r>
                      <a:rPr lang="en-US" i="1">
                        <a:latin typeface="Cambria Math" panose="02040503050406030204" pitchFamily="18" charset="0"/>
                      </a:rPr>
                      <m:t>𝑀</m:t>
                    </m:r>
                  </m:oMath>
                </a14:m>
                <a:r>
                  <a:rPr lang="en-US"/>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a:t> </a:t>
                </a:r>
                <a14:m>
                  <m:oMath xmlns:m="http://schemas.openxmlformats.org/officeDocument/2006/math">
                    <m:r>
                      <a:rPr lang="en-US" b="0" i="1" smtClean="0">
                        <a:latin typeface="Cambria Math" panose="02040503050406030204" pitchFamily="18" charset="0"/>
                      </a:rPr>
                      <m:t>𝐿</m:t>
                    </m:r>
                  </m:oMath>
                </a14:m>
                <a:r>
                  <a:rPr lang="en-US"/>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a:t>, </a:t>
                </a:r>
                <a14:m>
                  <m:oMath xmlns:m="http://schemas.openxmlformats.org/officeDocument/2006/math">
                    <m:r>
                      <a:rPr lang="en-US" i="1">
                        <a:latin typeface="Cambria Math" panose="02040503050406030204" pitchFamily="18" charset="0"/>
                      </a:rPr>
                      <m:t>𝑀</m:t>
                    </m:r>
                  </m:oMath>
                </a14:m>
                <a:r>
                  <a:rPr lang="en-US"/>
                  <a:t> does not recognize </a:t>
                </a:r>
                <a14:m>
                  <m:oMath xmlns:m="http://schemas.openxmlformats.org/officeDocument/2006/math">
                    <m:r>
                      <a:rPr lang="en-US" b="0" i="1" smtClean="0">
                        <a:latin typeface="Cambria Math" panose="02040503050406030204" pitchFamily="18" charset="0"/>
                      </a:rPr>
                      <m:t>𝐿</m:t>
                    </m:r>
                  </m:oMath>
                </a14:m>
                <a:r>
                  <a:rPr lang="en-US"/>
                  <a:t>. But that’s a contradiction!</a:t>
                </a:r>
              </a:p>
              <a:p>
                <a:r>
                  <a:rPr lang="en-US"/>
                  <a:t>6. So </a:t>
                </a:r>
                <a14:m>
                  <m:oMath xmlns:m="http://schemas.openxmlformats.org/officeDocument/2006/math">
                    <m:r>
                      <a:rPr lang="en-US" b="0" i="1" smtClean="0">
                        <a:latin typeface="Cambria Math" panose="02040503050406030204" pitchFamily="18" charset="0"/>
                      </a:rPr>
                      <m:t>𝐿</m:t>
                    </m:r>
                  </m:oMath>
                </a14:m>
                <a:r>
                  <a:rPr lang="en-US"/>
                  <a:t> must be an irregular language.</a:t>
                </a:r>
              </a:p>
              <a:p>
                <a:endParaRPr lang="en-US"/>
              </a:p>
            </p:txBody>
          </p:sp>
        </mc:Choice>
        <mc:Fallback>
          <p:sp>
            <p:nvSpPr>
              <p:cNvPr id="3" name="Content Placeholder 2">
                <a:extLst>
                  <a:ext uri="{FF2B5EF4-FFF2-40B4-BE49-F238E27FC236}">
                    <a16:creationId xmlns:a16="http://schemas.microsoft.com/office/drawing/2014/main" id="{FC34C55C-AB39-5DFB-AD82-1837DEE0C773}"/>
                  </a:ext>
                </a:extLst>
              </p:cNvPr>
              <p:cNvSpPr>
                <a:spLocks noGrp="1" noRot="1" noChangeAspect="1" noMove="1" noResize="1" noEditPoints="1" noAdjustHandles="1" noChangeArrowheads="1" noChangeShapeType="1" noTextEdit="1"/>
              </p:cNvSpPr>
              <p:nvPr>
                <p:ph idx="1"/>
              </p:nvPr>
            </p:nvSpPr>
            <p:spPr>
              <a:blipFill>
                <a:blip r:embed="rId2"/>
                <a:stretch>
                  <a:fillRect l="-545" t="-2642"/>
                </a:stretch>
              </a:blipFill>
            </p:spPr>
            <p:txBody>
              <a:bodyPr/>
              <a:lstStyle/>
              <a:p>
                <a:r>
                  <a:rPr lang="en-US">
                    <a:noFill/>
                  </a:rPr>
                  <a:t> </a:t>
                </a:r>
              </a:p>
            </p:txBody>
          </p:sp>
        </mc:Fallback>
      </mc:AlternateContent>
    </p:spTree>
    <p:extLst>
      <p:ext uri="{BB962C8B-B14F-4D97-AF65-F5344CB8AC3E}">
        <p14:creationId xmlns:p14="http://schemas.microsoft.com/office/powerpoint/2010/main" val="1888349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F4D01-A239-40DB-8D9C-D373393FF447}"/>
              </a:ext>
            </a:extLst>
          </p:cNvPr>
          <p:cNvSpPr>
            <a:spLocks noGrp="1"/>
          </p:cNvSpPr>
          <p:nvPr>
            <p:ph type="title"/>
          </p:nvPr>
        </p:nvSpPr>
        <p:spPr/>
        <p:txBody>
          <a:bodyPr/>
          <a:lstStyle/>
          <a:p>
            <a:r>
              <a:rPr lang="en-US"/>
              <a:t>Practical Tips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76B73385-20B4-4A3B-9347-BFC28931027C}"/>
                  </a:ext>
                </a:extLst>
              </p:cNvPr>
              <p:cNvSpPr>
                <a:spLocks noGrp="1"/>
              </p:cNvSpPr>
              <p:nvPr>
                <p:ph idx="1"/>
              </p:nvPr>
            </p:nvSpPr>
            <p:spPr/>
            <p:txBody>
              <a:bodyPr/>
              <a:lstStyle/>
              <a:p>
                <a:r>
                  <a:rPr lang="en-US"/>
                  <a:t>When you’re choosing the set </a:t>
                </a:r>
                <a14:m>
                  <m:oMath xmlns:m="http://schemas.openxmlformats.org/officeDocument/2006/math">
                    <m:r>
                      <a:rPr lang="en-US" b="0" i="1" smtClean="0">
                        <a:latin typeface="Cambria Math" panose="02040503050406030204" pitchFamily="18" charset="0"/>
                      </a:rPr>
                      <m:t>𝑆</m:t>
                    </m:r>
                  </m:oMath>
                </a14:m>
                <a:r>
                  <a:rPr lang="en-US"/>
                  <a:t>, think about what the DFA would “have to count”</a:t>
                </a:r>
              </a:p>
              <a:p>
                <a:r>
                  <a:rPr lang="en-US"/>
                  <a:t>That is fundamentally why a language is irregular. The set </a:t>
                </a:r>
                <a14:m>
                  <m:oMath xmlns:m="http://schemas.openxmlformats.org/officeDocument/2006/math">
                    <m:r>
                      <a:rPr lang="en-US" b="0" i="1" smtClean="0">
                        <a:latin typeface="Cambria Math" panose="02040503050406030204" pitchFamily="18" charset="0"/>
                      </a:rPr>
                      <m:t>𝑆</m:t>
                    </m:r>
                  </m:oMath>
                </a14:m>
                <a:r>
                  <a:rPr lang="en-US"/>
                  <a:t> is the way we prove it! Whatever we “need to remember” it’s different for every element of </a:t>
                </a:r>
                <a14:m>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oMath>
                </a14:m>
                <a:endParaRPr lang="en-US"/>
              </a:p>
              <a:p>
                <a:endParaRPr lang="en-US"/>
              </a:p>
              <a:p>
                <a:endParaRPr lang="en-US"/>
              </a:p>
              <a:p>
                <a:r>
                  <a:rPr lang="en-US"/>
                  <a:t>If your strings have an “obvious middle” (like between the 0’s and 1’s) that’s a good place to start.</a:t>
                </a:r>
              </a:p>
            </p:txBody>
          </p:sp>
        </mc:Choice>
        <mc:Fallback>
          <p:sp>
            <p:nvSpPr>
              <p:cNvPr id="3" name="Content Placeholder 2">
                <a:extLst>
                  <a:ext uri="{FF2B5EF4-FFF2-40B4-BE49-F238E27FC236}">
                    <a16:creationId xmlns:a16="http://schemas.microsoft.com/office/drawing/2014/main" id="{76B73385-20B4-4A3B-9347-BFC28931027C}"/>
                  </a:ext>
                </a:extLst>
              </p:cNvPr>
              <p:cNvSpPr>
                <a:spLocks noGrp="1" noRot="1" noChangeAspect="1" noMove="1" noResize="1" noEditPoints="1" noAdjustHandles="1" noChangeArrowheads="1" noChangeShapeType="1" noTextEdit="1"/>
              </p:cNvSpPr>
              <p:nvPr>
                <p:ph idx="1"/>
              </p:nvPr>
            </p:nvSpPr>
            <p:spPr>
              <a:blipFill>
                <a:blip r:embed="rId2"/>
                <a:stretch>
                  <a:fillRect l="-708" t="-2138" r="-1035"/>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2161C6B9-3AC9-0D20-1AF3-6F97BE5AC285}"/>
                  </a:ext>
                </a:extLst>
              </p14:cNvPr>
              <p14:cNvContentPartPr/>
              <p14:nvPr/>
            </p14:nvContentPartPr>
            <p14:xfrm>
              <a:off x="4299120" y="1894320"/>
              <a:ext cx="2509560" cy="3499920"/>
            </p14:xfrm>
          </p:contentPart>
        </mc:Choice>
        <mc:Fallback>
          <p:pic>
            <p:nvPicPr>
              <p:cNvPr id="4" name="Ink 3">
                <a:extLst>
                  <a:ext uri="{FF2B5EF4-FFF2-40B4-BE49-F238E27FC236}">
                    <a16:creationId xmlns:a16="http://schemas.microsoft.com/office/drawing/2014/main" id="{2161C6B9-3AC9-0D20-1AF3-6F97BE5AC285}"/>
                  </a:ext>
                </a:extLst>
              </p:cNvPr>
              <p:cNvPicPr/>
              <p:nvPr/>
            </p:nvPicPr>
            <p:blipFill>
              <a:blip r:embed="rId4"/>
              <a:stretch>
                <a:fillRect/>
              </a:stretch>
            </p:blipFill>
            <p:spPr>
              <a:xfrm>
                <a:off x="4289760" y="1884960"/>
                <a:ext cx="2528280" cy="3518640"/>
              </a:xfrm>
              <a:prstGeom prst="rect">
                <a:avLst/>
              </a:prstGeom>
            </p:spPr>
          </p:pic>
        </mc:Fallback>
      </mc:AlternateContent>
    </p:spTree>
    <p:extLst>
      <p:ext uri="{BB962C8B-B14F-4D97-AF65-F5344CB8AC3E}">
        <p14:creationId xmlns:p14="http://schemas.microsoft.com/office/powerpoint/2010/main" val="26298351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a:t>Let’s Try another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a:t>The set of strings with balanced parentheses is not regular.</a:t>
                </a:r>
              </a:p>
              <a:p>
                <a:endParaRPr lang="en-US"/>
              </a:p>
              <a:p>
                <a:r>
                  <a:rPr lang="en-US"/>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a:t>to be? What would you have to count?</a:t>
                </a:r>
              </a:p>
              <a:p>
                <a:endParaRPr lang="en-US"/>
              </a:p>
              <a:p>
                <a:r>
                  <a:rPr lang="en-US"/>
                  <a:t>The number of unclosed parentheses. </a:t>
                </a:r>
              </a:p>
              <a:p>
                <a:r>
                  <a:rPr lang="en-US"/>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oMath>
                </a14:m>
                <a:r>
                  <a:rPr lang="en-US"/>
                  <a:t>…</a:t>
                </a:r>
              </a:p>
            </p:txBody>
          </p:sp>
        </mc:Choice>
        <mc:Fallback>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5A0FFC41-EB14-5CFB-4C03-B43C3F89E7A2}"/>
                  </a:ext>
                </a:extLst>
              </p14:cNvPr>
              <p14:cNvContentPartPr/>
              <p14:nvPr/>
            </p14:nvContentPartPr>
            <p14:xfrm>
              <a:off x="1458000" y="1624680"/>
              <a:ext cx="10663200" cy="2336400"/>
            </p14:xfrm>
          </p:contentPart>
        </mc:Choice>
        <mc:Fallback>
          <p:pic>
            <p:nvPicPr>
              <p:cNvPr id="4" name="Ink 3">
                <a:extLst>
                  <a:ext uri="{FF2B5EF4-FFF2-40B4-BE49-F238E27FC236}">
                    <a16:creationId xmlns:a16="http://schemas.microsoft.com/office/drawing/2014/main" id="{5A0FFC41-EB14-5CFB-4C03-B43C3F89E7A2}"/>
                  </a:ext>
                </a:extLst>
              </p:cNvPr>
              <p:cNvPicPr/>
              <p:nvPr/>
            </p:nvPicPr>
            <p:blipFill>
              <a:blip r:embed="rId4"/>
              <a:stretch>
                <a:fillRect/>
              </a:stretch>
            </p:blipFill>
            <p:spPr>
              <a:xfrm>
                <a:off x="1448640" y="1615320"/>
                <a:ext cx="10681920" cy="2355120"/>
              </a:xfrm>
              <a:prstGeom prst="rect">
                <a:avLst/>
              </a:prstGeom>
            </p:spPr>
          </p:pic>
        </mc:Fallback>
      </mc:AlternateContent>
    </p:spTree>
    <p:extLst>
      <p:ext uri="{BB962C8B-B14F-4D97-AF65-F5344CB8AC3E}">
        <p14:creationId xmlns:p14="http://schemas.microsoft.com/office/powerpoint/2010/main" val="3818638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0C3E86-E292-4C24-AFB9-3A822A5C970C}"/>
              </a:ext>
            </a:extLst>
          </p:cNvPr>
          <p:cNvSpPr>
            <a:spLocks noGrp="1"/>
          </p:cNvSpPr>
          <p:nvPr>
            <p:ph type="title"/>
          </p:nvPr>
        </p:nvSpPr>
        <p:spPr/>
        <p:txBody>
          <a:bodyPr/>
          <a:lstStyle/>
          <a:p>
            <a:r>
              <a:rPr lang="en-US"/>
              <a:t>Let’s Try another</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17CEE9A2-0716-4D83-B4E3-5B796D3A2988}"/>
                  </a:ext>
                </a:extLst>
              </p:cNvPr>
              <p:cNvSpPr>
                <a:spLocks noGrp="1"/>
              </p:cNvSpPr>
              <p:nvPr>
                <p:ph idx="1"/>
              </p:nvPr>
            </p:nvSpPr>
            <p:spPr/>
            <p:txBody>
              <a:bodyPr/>
              <a:lstStyle/>
              <a:p>
                <a:r>
                  <a:rPr lang="en-US"/>
                  <a:t>The set of strings with balanced parentheses is not regular.</a:t>
                </a:r>
              </a:p>
              <a:p>
                <a:endParaRPr lang="en-US"/>
              </a:p>
              <a:p>
                <a:r>
                  <a:rPr lang="en-US"/>
                  <a:t>What do you want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 </m:t>
                    </m:r>
                  </m:oMath>
                </a14:m>
                <a:r>
                  <a:rPr lang="en-US"/>
                  <a:t>to be? What would you have to count?</a:t>
                </a:r>
              </a:p>
              <a:p>
                <a:endParaRPr lang="en-US"/>
              </a:p>
              <a:p>
                <a:r>
                  <a:rPr lang="en-US"/>
                  <a:t>The number of unclosed parentheses. </a:t>
                </a:r>
              </a:p>
              <a:p>
                <a:r>
                  <a:rPr lang="en-US"/>
                  <a:t>Want </a:t>
                </a:r>
                <a14:m>
                  <m:oMath xmlns:m="http://schemas.openxmlformats.org/officeDocument/2006/math">
                    <m:r>
                      <a:rPr lang="en-US" b="0" i="1" smtClean="0">
                        <a:latin typeface="Cambria Math" panose="02040503050406030204" pitchFamily="18" charset="0"/>
                      </a:rPr>
                      <m:t>𝑆</m:t>
                    </m:r>
                  </m:oMath>
                </a14:m>
                <a:r>
                  <a:rPr lang="en-US"/>
                  <a:t> to be a set with infinitely many strings with different numbers of unclosed parentheses.</a:t>
                </a:r>
              </a:p>
              <a:p>
                <a:r>
                  <a:rPr lang="en-US"/>
                  <a:t>Let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0" smtClean="0">
                        <a:latin typeface="Cambria Math" panose="02040503050406030204" pitchFamily="18" charset="0"/>
                      </a:rPr>
                      <m:t>(</m:t>
                    </m:r>
                  </m:oMath>
                </a14:m>
                <a:r>
                  <a:rPr lang="en-US" baseline="30000"/>
                  <a:t>*</a:t>
                </a:r>
              </a:p>
            </p:txBody>
          </p:sp>
        </mc:Choice>
        <mc:Fallback>
          <p:sp>
            <p:nvSpPr>
              <p:cNvPr id="3" name="Content Placeholder 2">
                <a:extLst>
                  <a:ext uri="{FF2B5EF4-FFF2-40B4-BE49-F238E27FC236}">
                    <a16:creationId xmlns:a16="http://schemas.microsoft.com/office/drawing/2014/main" id="{17CEE9A2-0716-4D83-B4E3-5B796D3A2988}"/>
                  </a:ext>
                </a:extLst>
              </p:cNvPr>
              <p:cNvSpPr>
                <a:spLocks noGrp="1" noRot="1" noChangeAspect="1" noMove="1" noResize="1" noEditPoints="1" noAdjustHandles="1" noChangeArrowheads="1" noChangeShapeType="1" noTextEdit="1"/>
              </p:cNvSpPr>
              <p:nvPr>
                <p:ph idx="1"/>
              </p:nvPr>
            </p:nvSpPr>
            <p:spPr>
              <a:blipFill>
                <a:blip r:embed="rId2"/>
                <a:stretch>
                  <a:fillRect l="-708" t="-2138" r="-1307"/>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CB098042-8BE8-460C-12CD-57829668549D}"/>
                  </a:ext>
                </a:extLst>
              </p14:cNvPr>
              <p14:cNvContentPartPr/>
              <p14:nvPr/>
            </p14:nvContentPartPr>
            <p14:xfrm>
              <a:off x="1815840" y="4588560"/>
              <a:ext cx="9850320" cy="2256840"/>
            </p14:xfrm>
          </p:contentPart>
        </mc:Choice>
        <mc:Fallback>
          <p:pic>
            <p:nvPicPr>
              <p:cNvPr id="4" name="Ink 3">
                <a:extLst>
                  <a:ext uri="{FF2B5EF4-FFF2-40B4-BE49-F238E27FC236}">
                    <a16:creationId xmlns:a16="http://schemas.microsoft.com/office/drawing/2014/main" id="{CB098042-8BE8-460C-12CD-57829668549D}"/>
                  </a:ext>
                </a:extLst>
              </p:cNvPr>
              <p:cNvPicPr/>
              <p:nvPr/>
            </p:nvPicPr>
            <p:blipFill>
              <a:blip r:embed="rId4"/>
              <a:stretch>
                <a:fillRect/>
              </a:stretch>
            </p:blipFill>
            <p:spPr>
              <a:xfrm>
                <a:off x="1806480" y="4579200"/>
                <a:ext cx="9869040" cy="2275560"/>
              </a:xfrm>
              <a:prstGeom prst="rect">
                <a:avLst/>
              </a:prstGeom>
            </p:spPr>
          </p:pic>
        </mc:Fallback>
      </mc:AlternateContent>
    </p:spTree>
    <p:extLst>
      <p:ext uri="{BB962C8B-B14F-4D97-AF65-F5344CB8AC3E}">
        <p14:creationId xmlns:p14="http://schemas.microsoft.com/office/powerpoint/2010/main" val="1170800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a:t>Outline for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m:t>
                        </m:r>
                      </m:e>
                      <m:sup>
                        <m:r>
                          <a:rPr lang="en-US" b="0" i="1" smtClean="0">
                            <a:latin typeface="Cambria Math" panose="02040503050406030204" pitchFamily="18" charset="0"/>
                          </a:rPr>
                          <m:t>∗</m:t>
                        </m:r>
                      </m:sup>
                    </m:sSup>
                  </m:oMath>
                </a14:m>
                <a:endParaRPr lang="en-US"/>
              </a:p>
            </p:txBody>
          </p:sp>
        </mc:Choice>
        <mc:Fallback>
          <p:sp>
            <p:nvSpPr>
              <p:cNvPr id="2" name="Title 1">
                <a:extLst>
                  <a:ext uri="{FF2B5EF4-FFF2-40B4-BE49-F238E27FC236}">
                    <a16:creationId xmlns:a16="http://schemas.microsoft.com/office/drawing/2014/main" id="{272CFD98-8C0D-4A73-A614-B9E6B279F9AF}"/>
                  </a:ext>
                </a:extLst>
              </p:cNvPr>
              <p:cNvSpPr>
                <a:spLocks noGrp="1" noRot="1" noChangeAspect="1" noMove="1" noResize="1" noEditPoints="1" noAdjustHandles="1" noChangeArrowheads="1" noChangeShapeType="1" noTextEdit="1"/>
              </p:cNvSpPr>
              <p:nvPr>
                <p:ph type="title"/>
              </p:nvPr>
            </p:nvSpPr>
            <p:spPr>
              <a:blipFill>
                <a:blip r:embed="rId2"/>
                <a:stretch>
                  <a:fillRect l="-2179" t="-6587" b="-9581"/>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10000"/>
              </a:bodyPr>
              <a:lstStyle/>
              <a:p>
                <a:r>
                  <a:rPr lang="en-US"/>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a:t> is regular. Then there is some DFA </a:t>
                </a:r>
                <a14:m>
                  <m:oMath xmlns:m="http://schemas.openxmlformats.org/officeDocument/2006/math">
                    <m:r>
                      <a:rPr lang="en-US" b="0" i="1" smtClean="0">
                        <a:latin typeface="Cambria Math" panose="02040503050406030204" pitchFamily="18" charset="0"/>
                      </a:rPr>
                      <m:t>𝑀</m:t>
                    </m:r>
                  </m:oMath>
                </a14:m>
                <a:r>
                  <a:rPr lang="en-US"/>
                  <a:t> that recognizes </a:t>
                </a:r>
                <a14:m>
                  <m:oMath xmlns:m="http://schemas.openxmlformats.org/officeDocument/2006/math">
                    <m:r>
                      <a:rPr lang="en-US" b="0" i="1" smtClean="0">
                        <a:latin typeface="Cambria Math" panose="02040503050406030204" pitchFamily="18" charset="0"/>
                      </a:rPr>
                      <m:t>𝐿</m:t>
                    </m:r>
                  </m:oMath>
                </a14:m>
                <a:r>
                  <a:rPr lang="en-US"/>
                  <a:t>.</a:t>
                </a:r>
              </a:p>
              <a:p>
                <a:r>
                  <a:rPr lang="en-US"/>
                  <a:t>2. Let </a:t>
                </a:r>
                <a14:m>
                  <m:oMath xmlns:m="http://schemas.openxmlformats.org/officeDocument/2006/math">
                    <m:r>
                      <a:rPr lang="en-US" b="0" i="1" smtClean="0">
                        <a:latin typeface="Cambria Math" panose="02040503050406030204" pitchFamily="18" charset="0"/>
                      </a:rPr>
                      <m:t>𝑆</m:t>
                    </m:r>
                  </m:oMath>
                </a14:m>
                <a:r>
                  <a:rPr lang="en-US"/>
                  <a:t> be </a:t>
                </a:r>
                <a14:m>
                  <m:oMath xmlns:m="http://schemas.openxmlformats.org/officeDocument/2006/math">
                    <m:r>
                      <a:rPr lang="en-US">
                        <a:latin typeface="Cambria Math" panose="02040503050406030204" pitchFamily="18" charset="0"/>
                      </a:rPr>
                      <m:t>(</m:t>
                    </m:r>
                  </m:oMath>
                </a14:m>
                <a:r>
                  <a:rPr lang="en-US" baseline="30000"/>
                  <a:t>*</a:t>
                </a:r>
                <a:r>
                  <a:rPr lang="en-US"/>
                  <a:t> </a:t>
                </a:r>
              </a:p>
              <a:p>
                <a:r>
                  <a:rPr lang="en-US"/>
                  <a:t>3. Because the DFA is finite and </a:t>
                </a:r>
                <a14:m>
                  <m:oMath xmlns:m="http://schemas.openxmlformats.org/officeDocument/2006/math">
                    <m:r>
                      <a:rPr lang="en-US" i="1">
                        <a:latin typeface="Cambria Math" panose="02040503050406030204" pitchFamily="18" charset="0"/>
                      </a:rPr>
                      <m:t>𝑆</m:t>
                    </m:r>
                  </m:oMath>
                </a14:m>
                <a:r>
                  <a:rPr lang="en-US"/>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a:t> in </a:t>
                </a:r>
                <a14:m>
                  <m:oMath xmlns:m="http://schemas.openxmlformats.org/officeDocument/2006/math">
                    <m:r>
                      <a:rPr lang="en-US" i="1">
                        <a:latin typeface="Cambria Math" panose="02040503050406030204" pitchFamily="18" charset="0"/>
                      </a:rPr>
                      <m:t>𝑆</m:t>
                    </m:r>
                  </m:oMath>
                </a14:m>
                <a:r>
                  <a:rPr lang="en-US"/>
                  <a:t> such that </a:t>
                </a:r>
                <a14:m>
                  <m:oMath xmlns:m="http://schemas.openxmlformats.org/officeDocument/2006/math">
                    <m:r>
                      <a:rPr lang="en-US" i="1">
                        <a:latin typeface="Cambria Math" panose="02040503050406030204" pitchFamily="18" charset="0"/>
                      </a:rPr>
                      <m:t>𝑥</m:t>
                    </m:r>
                  </m:oMath>
                </a14:m>
                <a:r>
                  <a:rPr lang="en-US"/>
                  <a:t> and </a:t>
                </a:r>
                <a14:m>
                  <m:oMath xmlns:m="http://schemas.openxmlformats.org/officeDocument/2006/math">
                    <m:r>
                      <a:rPr lang="en-US" i="1">
                        <a:latin typeface="Cambria Math" panose="02040503050406030204" pitchFamily="18" charset="0"/>
                      </a:rPr>
                      <m:t>𝑦</m:t>
                    </m:r>
                  </m:oMath>
                </a14:m>
                <a:r>
                  <a:rPr lang="en-US"/>
                  <a:t> go to the same state when read by </a:t>
                </a:r>
                <a14:m>
                  <m:oMath xmlns:m="http://schemas.openxmlformats.org/officeDocument/2006/math">
                    <m:r>
                      <a:rPr lang="en-US" i="1">
                        <a:latin typeface="Cambria Math" panose="02040503050406030204" pitchFamily="18" charset="0"/>
                      </a:rPr>
                      <m:t>𝑀</m:t>
                    </m:r>
                  </m:oMath>
                </a14:m>
                <a:r>
                  <a:rPr lang="en-US" i="1"/>
                  <a:t> </a:t>
                </a:r>
                <a:r>
                  <a:rPr lang="en-US"/>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a:t> for some integer </a:t>
                </a:r>
                <a14:m>
                  <m:oMath xmlns:m="http://schemas.openxmlformats.org/officeDocument/2006/math">
                    <m:r>
                      <a:rPr lang="en-US" b="0" i="1" smtClean="0">
                        <a:latin typeface="Cambria Math" panose="02040503050406030204" pitchFamily="18" charset="0"/>
                      </a:rPr>
                      <m:t>𝑎</m:t>
                    </m:r>
                  </m:oMath>
                </a14:m>
                <a:r>
                  <a:rPr lang="en-US"/>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a:t> for some integer </a:t>
                </a:r>
                <a14:m>
                  <m:oMath xmlns:m="http://schemas.openxmlformats.org/officeDocument/2006/math">
                    <m:r>
                      <a:rPr lang="en-US" b="0" i="1" smtClean="0">
                        <a:latin typeface="Cambria Math" panose="02040503050406030204" pitchFamily="18" charset="0"/>
                      </a:rPr>
                      <m:t>𝑏</m:t>
                    </m:r>
                  </m:oMath>
                </a14:m>
                <a:r>
                  <a:rPr lang="en-US"/>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a:t>
                </a:r>
              </a:p>
              <a:p>
                <a:r>
                  <a:rPr lang="en-US"/>
                  <a:t>4. Consider the string </a:t>
                </a:r>
                <a14:m>
                  <m:oMath xmlns:m="http://schemas.openxmlformats.org/officeDocument/2006/math">
                    <m:r>
                      <a:rPr lang="en-US" b="0" i="1" smtClean="0">
                        <a:latin typeface="Cambria Math" panose="02040503050406030204" pitchFamily="18" charset="0"/>
                      </a:rPr>
                      <m:t>𝑧</m:t>
                    </m:r>
                  </m:oMath>
                </a14:m>
                <a:r>
                  <a:rPr lang="en-US"/>
                  <a:t> [argue exactly one of </a:t>
                </a:r>
                <a14:m>
                  <m:oMath xmlns:m="http://schemas.openxmlformats.org/officeDocument/2006/math">
                    <m:r>
                      <m:rPr>
                        <m:sty m:val="p"/>
                      </m:rPr>
                      <a:rPr lang="en-US" b="0" i="0" smtClean="0">
                        <a:latin typeface="Cambria Math" panose="02040503050406030204" pitchFamily="18" charset="0"/>
                      </a:rPr>
                      <m:t>xz</m:t>
                    </m:r>
                    <m:r>
                      <a:rPr lang="en-US" b="0" i="0" smtClean="0">
                        <a:latin typeface="Cambria Math" panose="02040503050406030204" pitchFamily="18" charset="0"/>
                      </a:rPr>
                      <m:t>, </m:t>
                    </m:r>
                    <m:r>
                      <m:rPr>
                        <m:sty m:val="p"/>
                      </m:rPr>
                      <a:rPr lang="en-US" b="0" i="0" smtClean="0">
                        <a:latin typeface="Cambria Math" panose="02040503050406030204" pitchFamily="18" charset="0"/>
                      </a:rPr>
                      <m:t>yz</m:t>
                    </m:r>
                  </m:oMath>
                </a14:m>
                <a:r>
                  <a:rPr lang="en-US"/>
                  <a:t> will be in </a:t>
                </a:r>
                <a14:m>
                  <m:oMath xmlns:m="http://schemas.openxmlformats.org/officeDocument/2006/math">
                    <m:r>
                      <m:rPr>
                        <m:sty m:val="p"/>
                      </m:rPr>
                      <a:rPr lang="en-US" b="0" i="0" smtClean="0">
                        <a:latin typeface="Cambria Math" panose="02040503050406030204" pitchFamily="18" charset="0"/>
                      </a:rPr>
                      <m:t>L</m:t>
                    </m:r>
                  </m:oMath>
                </a14:m>
                <a:r>
                  <a:rPr lang="en-US"/>
                  <a:t>] </a:t>
                </a:r>
              </a:p>
              <a:p>
                <a:r>
                  <a:rPr lang="en-US"/>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a:t> both end up in the same state, and we appended the same </a:t>
                </a:r>
                <a14:m>
                  <m:oMath xmlns:m="http://schemas.openxmlformats.org/officeDocument/2006/math">
                    <m:r>
                      <a:rPr lang="en-US" i="1">
                        <a:latin typeface="Cambria Math" panose="02040503050406030204" pitchFamily="18" charset="0"/>
                      </a:rPr>
                      <m:t>𝑧</m:t>
                    </m:r>
                  </m:oMath>
                </a14:m>
                <a:r>
                  <a:rPr lang="en-US"/>
                  <a:t>, both </a:t>
                </a:r>
                <a14:m>
                  <m:oMath xmlns:m="http://schemas.openxmlformats.org/officeDocument/2006/math">
                    <m:r>
                      <a:rPr lang="en-US" i="1">
                        <a:latin typeface="Cambria Math" panose="02040503050406030204" pitchFamily="18" charset="0"/>
                      </a:rPr>
                      <m:t>𝑥𝑧</m:t>
                    </m:r>
                  </m:oMath>
                </a14:m>
                <a:r>
                  <a:rPr lang="en-US"/>
                  <a:t> and </a:t>
                </a:r>
                <a14:m>
                  <m:oMath xmlns:m="http://schemas.openxmlformats.org/officeDocument/2006/math">
                    <m:r>
                      <a:rPr lang="en-US" i="1">
                        <a:latin typeface="Cambria Math" panose="02040503050406030204" pitchFamily="18" charset="0"/>
                      </a:rPr>
                      <m:t>𝑦𝑧</m:t>
                    </m:r>
                  </m:oMath>
                </a14:m>
                <a:r>
                  <a:rPr lang="en-US"/>
                  <a:t> end up in the same state of </a:t>
                </a:r>
                <a14:m>
                  <m:oMath xmlns:m="http://schemas.openxmlformats.org/officeDocument/2006/math">
                    <m:r>
                      <a:rPr lang="en-US" i="1">
                        <a:latin typeface="Cambria Math" panose="02040503050406030204" pitchFamily="18" charset="0"/>
                      </a:rPr>
                      <m:t>𝑀</m:t>
                    </m:r>
                  </m:oMath>
                </a14:m>
                <a:r>
                  <a:rPr lang="en-US"/>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a:t> </a:t>
                </a:r>
                <a14:m>
                  <m:oMath xmlns:m="http://schemas.openxmlformats.org/officeDocument/2006/math">
                    <m:r>
                      <a:rPr lang="en-US" b="0" i="1" smtClean="0">
                        <a:latin typeface="Cambria Math" panose="02040503050406030204" pitchFamily="18" charset="0"/>
                      </a:rPr>
                      <m:t>𝐿</m:t>
                    </m:r>
                  </m:oMath>
                </a14:m>
                <a:r>
                  <a:rPr lang="en-US"/>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a:t>, </a:t>
                </a:r>
                <a14:m>
                  <m:oMath xmlns:m="http://schemas.openxmlformats.org/officeDocument/2006/math">
                    <m:r>
                      <a:rPr lang="en-US" i="1">
                        <a:latin typeface="Cambria Math" panose="02040503050406030204" pitchFamily="18" charset="0"/>
                      </a:rPr>
                      <m:t>𝑀</m:t>
                    </m:r>
                  </m:oMath>
                </a14:m>
                <a:r>
                  <a:rPr lang="en-US"/>
                  <a:t> does not recognize </a:t>
                </a:r>
                <a14:m>
                  <m:oMath xmlns:m="http://schemas.openxmlformats.org/officeDocument/2006/math">
                    <m:r>
                      <a:rPr lang="en-US" b="0" i="1" smtClean="0">
                        <a:latin typeface="Cambria Math" panose="02040503050406030204" pitchFamily="18" charset="0"/>
                      </a:rPr>
                      <m:t>𝐿</m:t>
                    </m:r>
                  </m:oMath>
                </a14:m>
                <a:r>
                  <a:rPr lang="en-US"/>
                  <a:t>. But that’s a contradiction!</a:t>
                </a:r>
              </a:p>
              <a:p>
                <a:r>
                  <a:rPr lang="en-US"/>
                  <a:t>6. So </a:t>
                </a:r>
                <a14:m>
                  <m:oMath xmlns:m="http://schemas.openxmlformats.org/officeDocument/2006/math">
                    <m:r>
                      <a:rPr lang="en-US" b="0" i="1" smtClean="0">
                        <a:latin typeface="Cambria Math" panose="02040503050406030204" pitchFamily="18" charset="0"/>
                      </a:rPr>
                      <m:t>𝐿</m:t>
                    </m:r>
                  </m:oMath>
                </a14:m>
                <a:r>
                  <a:rPr lang="en-US"/>
                  <a:t> must be an irregular language.</a:t>
                </a:r>
              </a:p>
              <a:p>
                <a:endParaRPr lang="en-US"/>
              </a:p>
            </p:txBody>
          </p:sp>
        </mc:Choice>
        <mc:Fallback>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3"/>
                <a:stretch>
                  <a:fillRect l="-545" t="-2642" r="-2179"/>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66113AC7-61C8-1081-D443-0494E3DF4B3C}"/>
                  </a:ext>
                </a:extLst>
              </p14:cNvPr>
              <p14:cNvContentPartPr/>
              <p14:nvPr/>
            </p14:nvContentPartPr>
            <p14:xfrm>
              <a:off x="905400" y="2632680"/>
              <a:ext cx="8835840" cy="1740600"/>
            </p14:xfrm>
          </p:contentPart>
        </mc:Choice>
        <mc:Fallback>
          <p:pic>
            <p:nvPicPr>
              <p:cNvPr id="4" name="Ink 3">
                <a:extLst>
                  <a:ext uri="{FF2B5EF4-FFF2-40B4-BE49-F238E27FC236}">
                    <a16:creationId xmlns:a16="http://schemas.microsoft.com/office/drawing/2014/main" id="{66113AC7-61C8-1081-D443-0494E3DF4B3C}"/>
                  </a:ext>
                </a:extLst>
              </p:cNvPr>
              <p:cNvPicPr/>
              <p:nvPr/>
            </p:nvPicPr>
            <p:blipFill>
              <a:blip r:embed="rId5"/>
              <a:stretch>
                <a:fillRect/>
              </a:stretch>
            </p:blipFill>
            <p:spPr>
              <a:xfrm>
                <a:off x="896040" y="2623320"/>
                <a:ext cx="8854560" cy="1759320"/>
              </a:xfrm>
              <a:prstGeom prst="rect">
                <a:avLst/>
              </a:prstGeom>
            </p:spPr>
          </p:pic>
        </mc:Fallback>
      </mc:AlternateContent>
    </p:spTree>
    <p:extLst>
      <p:ext uri="{BB962C8B-B14F-4D97-AF65-F5344CB8AC3E}">
        <p14:creationId xmlns:p14="http://schemas.microsoft.com/office/powerpoint/2010/main" val="4247140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CFD98-8C0D-4A73-A614-B9E6B279F9AF}"/>
              </a:ext>
            </a:extLst>
          </p:cNvPr>
          <p:cNvSpPr>
            <a:spLocks noGrp="1"/>
          </p:cNvSpPr>
          <p:nvPr>
            <p:ph type="title"/>
          </p:nvPr>
        </p:nvSpPr>
        <p:spPr/>
        <p:txBody>
          <a:bodyPr/>
          <a:lstStyle/>
          <a:p>
            <a:r>
              <a:rPr lang="en-US"/>
              <a:t>Full outline</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103FAB0-CAE9-4D44-9C22-5476CF80E389}"/>
                  </a:ext>
                </a:extLst>
              </p:cNvPr>
              <p:cNvSpPr>
                <a:spLocks noGrp="1"/>
              </p:cNvSpPr>
              <p:nvPr>
                <p:ph idx="1"/>
              </p:nvPr>
            </p:nvSpPr>
            <p:spPr/>
            <p:txBody>
              <a:bodyPr>
                <a:normAutofit fontScale="92500" lnSpcReduction="20000"/>
              </a:bodyPr>
              <a:lstStyle/>
              <a:p>
                <a:r>
                  <a:rPr lang="en-US"/>
                  <a:t>1. Suppose for the sake of contradiction that </a:t>
                </a:r>
                <a14:m>
                  <m:oMath xmlns:m="http://schemas.openxmlformats.org/officeDocument/2006/math">
                    <m:r>
                      <a:rPr lang="en-US" b="0" i="1" smtClean="0">
                        <a:latin typeface="Cambria Math" panose="02040503050406030204" pitchFamily="18" charset="0"/>
                      </a:rPr>
                      <m:t>𝐿</m:t>
                    </m:r>
                  </m:oMath>
                </a14:m>
                <a:r>
                  <a:rPr lang="en-US"/>
                  <a:t> is regular. Then there is some DFA </a:t>
                </a:r>
                <a14:m>
                  <m:oMath xmlns:m="http://schemas.openxmlformats.org/officeDocument/2006/math">
                    <m:r>
                      <a:rPr lang="en-US" b="0" i="1" smtClean="0">
                        <a:latin typeface="Cambria Math" panose="02040503050406030204" pitchFamily="18" charset="0"/>
                      </a:rPr>
                      <m:t>𝑀</m:t>
                    </m:r>
                  </m:oMath>
                </a14:m>
                <a:r>
                  <a:rPr lang="en-US"/>
                  <a:t> that recognizes </a:t>
                </a:r>
                <a14:m>
                  <m:oMath xmlns:m="http://schemas.openxmlformats.org/officeDocument/2006/math">
                    <m:r>
                      <a:rPr lang="en-US" b="0" i="1" smtClean="0">
                        <a:latin typeface="Cambria Math" panose="02040503050406030204" pitchFamily="18" charset="0"/>
                      </a:rPr>
                      <m:t>𝐿</m:t>
                    </m:r>
                  </m:oMath>
                </a14:m>
                <a:r>
                  <a:rPr lang="en-US"/>
                  <a:t>.</a:t>
                </a:r>
              </a:p>
              <a:p>
                <a:r>
                  <a:rPr lang="en-US"/>
                  <a:t>2. Let </a:t>
                </a:r>
                <a14:m>
                  <m:oMath xmlns:m="http://schemas.openxmlformats.org/officeDocument/2006/math">
                    <m:r>
                      <a:rPr lang="en-US" b="0" i="1" smtClean="0">
                        <a:latin typeface="Cambria Math" panose="02040503050406030204" pitchFamily="18" charset="0"/>
                      </a:rPr>
                      <m:t>𝑆</m:t>
                    </m:r>
                  </m:oMath>
                </a14:m>
                <a:r>
                  <a:rPr lang="en-US"/>
                  <a:t> be </a:t>
                </a:r>
                <a14:m>
                  <m:oMath xmlns:m="http://schemas.openxmlformats.org/officeDocument/2006/math">
                    <m:r>
                      <a:rPr lang="en-US">
                        <a:latin typeface="Cambria Math" panose="02040503050406030204" pitchFamily="18" charset="0"/>
                      </a:rPr>
                      <m:t>(</m:t>
                    </m:r>
                  </m:oMath>
                </a14:m>
                <a:r>
                  <a:rPr lang="en-US" baseline="30000"/>
                  <a:t>*</a:t>
                </a:r>
                <a:r>
                  <a:rPr lang="en-US"/>
                  <a:t> </a:t>
                </a:r>
              </a:p>
              <a:p>
                <a:r>
                  <a:rPr lang="en-US"/>
                  <a:t>3. Because the DFA is finite and </a:t>
                </a:r>
                <a14:m>
                  <m:oMath xmlns:m="http://schemas.openxmlformats.org/officeDocument/2006/math">
                    <m:r>
                      <a:rPr lang="en-US" i="1">
                        <a:latin typeface="Cambria Math" panose="02040503050406030204" pitchFamily="18" charset="0"/>
                      </a:rPr>
                      <m:t>𝑆</m:t>
                    </m:r>
                  </m:oMath>
                </a14:m>
                <a:r>
                  <a:rPr lang="en-US"/>
                  <a:t> is infinite, there are two (different) strings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a:t> in </a:t>
                </a:r>
                <a14:m>
                  <m:oMath xmlns:m="http://schemas.openxmlformats.org/officeDocument/2006/math">
                    <m:r>
                      <a:rPr lang="en-US" i="1">
                        <a:latin typeface="Cambria Math" panose="02040503050406030204" pitchFamily="18" charset="0"/>
                      </a:rPr>
                      <m:t>𝑆</m:t>
                    </m:r>
                  </m:oMath>
                </a14:m>
                <a:r>
                  <a:rPr lang="en-US"/>
                  <a:t> such that </a:t>
                </a:r>
                <a14:m>
                  <m:oMath xmlns:m="http://schemas.openxmlformats.org/officeDocument/2006/math">
                    <m:r>
                      <a:rPr lang="en-US" i="1">
                        <a:latin typeface="Cambria Math" panose="02040503050406030204" pitchFamily="18" charset="0"/>
                      </a:rPr>
                      <m:t>𝑥</m:t>
                    </m:r>
                  </m:oMath>
                </a14:m>
                <a:r>
                  <a:rPr lang="en-US"/>
                  <a:t> and </a:t>
                </a:r>
                <a14:m>
                  <m:oMath xmlns:m="http://schemas.openxmlformats.org/officeDocument/2006/math">
                    <m:r>
                      <a:rPr lang="en-US" i="1">
                        <a:latin typeface="Cambria Math" panose="02040503050406030204" pitchFamily="18" charset="0"/>
                      </a:rPr>
                      <m:t>𝑦</m:t>
                    </m:r>
                  </m:oMath>
                </a14:m>
                <a:r>
                  <a:rPr lang="en-US"/>
                  <a:t> go to the same state when read by </a:t>
                </a:r>
                <a14:m>
                  <m:oMath xmlns:m="http://schemas.openxmlformats.org/officeDocument/2006/math">
                    <m:r>
                      <a:rPr lang="en-US" i="1">
                        <a:latin typeface="Cambria Math" panose="02040503050406030204" pitchFamily="18" charset="0"/>
                      </a:rPr>
                      <m:t>𝑀</m:t>
                    </m:r>
                  </m:oMath>
                </a14:m>
                <a:r>
                  <a:rPr lang="en-US" i="1"/>
                  <a:t> </a:t>
                </a:r>
                <a:r>
                  <a:rPr lang="en-US"/>
                  <a:t>Observe that </a:t>
                </a:r>
                <a14:m>
                  <m:oMath xmlns:m="http://schemas.openxmlformats.org/officeDocument/2006/math">
                    <m:r>
                      <a:rPr lang="en-US" b="0" i="1" smtClean="0">
                        <a:latin typeface="Cambria Math" panose="02040503050406030204" pitchFamily="18" charset="0"/>
                      </a:rPr>
                      <m:t>𝑥</m:t>
                    </m:r>
                    <m:r>
                      <a:rPr lang="en-US" b="0" i="1" smtClean="0">
                        <a:latin typeface="Cambria Math" panose="02040503050406030204" pitchFamily="18" charset="0"/>
                      </a:rPr>
                      <m:t>=(</m:t>
                    </m:r>
                    <m:r>
                      <a:rPr lang="en-US" b="0" i="1" baseline="30000" smtClean="0">
                        <a:latin typeface="Cambria Math" panose="02040503050406030204" pitchFamily="18" charset="0"/>
                      </a:rPr>
                      <m:t>𝑎</m:t>
                    </m:r>
                  </m:oMath>
                </a14:m>
                <a:r>
                  <a:rPr lang="en-US"/>
                  <a:t> for some integer </a:t>
                </a:r>
                <a14:m>
                  <m:oMath xmlns:m="http://schemas.openxmlformats.org/officeDocument/2006/math">
                    <m:r>
                      <a:rPr lang="en-US" b="0" i="1" smtClean="0">
                        <a:latin typeface="Cambria Math" panose="02040503050406030204" pitchFamily="18" charset="0"/>
                      </a:rPr>
                      <m:t>𝑎</m:t>
                    </m:r>
                  </m:oMath>
                </a14:m>
                <a:r>
                  <a:rPr lang="en-US"/>
                  <a:t>, </a:t>
                </a:r>
                <a14:m>
                  <m:oMath xmlns:m="http://schemas.openxmlformats.org/officeDocument/2006/math">
                    <m:r>
                      <a:rPr lang="en-US" b="0" i="1" smtClean="0">
                        <a:latin typeface="Cambria Math" panose="02040503050406030204" pitchFamily="18" charset="0"/>
                      </a:rPr>
                      <m:t>𝑦</m:t>
                    </m:r>
                    <m:r>
                      <a:rPr lang="en-US" b="0" i="1" smtClean="0">
                        <a:latin typeface="Cambria Math" panose="02040503050406030204" pitchFamily="18" charset="0"/>
                      </a:rPr>
                      <m:t>=</m:t>
                    </m:r>
                    <m:r>
                      <a:rPr lang="en-US" b="0" i="0" smtClean="0">
                        <a:latin typeface="Cambria Math" panose="02040503050406030204" pitchFamily="18" charset="0"/>
                      </a:rPr>
                      <m:t>(</m:t>
                    </m:r>
                    <m:r>
                      <m:rPr>
                        <m:sty m:val="p"/>
                      </m:rPr>
                      <a:rPr lang="en-US" b="0" i="0" baseline="30000" smtClean="0">
                        <a:latin typeface="Cambria Math" panose="02040503050406030204" pitchFamily="18" charset="0"/>
                      </a:rPr>
                      <m:t>b</m:t>
                    </m:r>
                  </m:oMath>
                </a14:m>
                <a:r>
                  <a:rPr lang="en-US"/>
                  <a:t> for some integer </a:t>
                </a:r>
                <a14:m>
                  <m:oMath xmlns:m="http://schemas.openxmlformats.org/officeDocument/2006/math">
                    <m:r>
                      <a:rPr lang="en-US" b="0" i="1" smtClean="0">
                        <a:latin typeface="Cambria Math" panose="02040503050406030204" pitchFamily="18" charset="0"/>
                      </a:rPr>
                      <m:t>𝑏</m:t>
                    </m:r>
                  </m:oMath>
                </a14:m>
                <a:r>
                  <a:rPr lang="en-US"/>
                  <a:t> with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a:t>
                </a:r>
              </a:p>
              <a:p>
                <a:r>
                  <a:rPr lang="en-US"/>
                  <a:t>4. Consider the string </a:t>
                </a:r>
                <a14:m>
                  <m:oMath xmlns:m="http://schemas.openxmlformats.org/officeDocument/2006/math">
                    <m:r>
                      <a:rPr lang="en-US" b="0" i="1" smtClean="0">
                        <a:latin typeface="Cambria Math" panose="02040503050406030204" pitchFamily="18" charset="0"/>
                      </a:rPr>
                      <m:t>𝑧</m:t>
                    </m:r>
                  </m:oMath>
                </a14:m>
                <a:r>
                  <a:rPr lang="en-US"/>
                  <a:t>=</a:t>
                </a:r>
                <a14:m>
                  <m:oMath xmlns:m="http://schemas.openxmlformats.org/officeDocument/2006/math">
                    <m:sSup>
                      <m:sSupPr>
                        <m:ctrlPr>
                          <a:rPr lang="en-US" b="0" i="1" dirty="0" smtClean="0">
                            <a:latin typeface="Cambria Math" panose="02040503050406030204" pitchFamily="18" charset="0"/>
                          </a:rPr>
                        </m:ctrlPr>
                      </m:sSupPr>
                      <m:e>
                        <m:r>
                          <a:rPr lang="en-US" b="0" i="1" dirty="0" smtClean="0">
                            <a:latin typeface="Cambria Math" panose="02040503050406030204" pitchFamily="18" charset="0"/>
                          </a:rPr>
                          <m:t>)</m:t>
                        </m:r>
                      </m:e>
                      <m:sup>
                        <m:r>
                          <a:rPr lang="en-US" b="0" i="1" dirty="0" smtClean="0">
                            <a:latin typeface="Cambria Math" panose="02040503050406030204" pitchFamily="18" charset="0"/>
                          </a:rPr>
                          <m:t>𝑎</m:t>
                        </m:r>
                      </m:sup>
                    </m:sSup>
                  </m:oMath>
                </a14:m>
                <a:r>
                  <a:rPr lang="en-US"/>
                  <a:t> </a:t>
                </a:r>
                <a14:m>
                  <m:oMath xmlns:m="http://schemas.openxmlformats.org/officeDocument/2006/math">
                    <m:r>
                      <a:rPr lang="en-US" b="0" i="1" dirty="0" smtClean="0">
                        <a:latin typeface="Cambria Math" panose="02040503050406030204" pitchFamily="18" charset="0"/>
                      </a:rPr>
                      <m:t>𝑥𝑧</m:t>
                    </m:r>
                  </m:oMath>
                </a14:m>
                <a:r>
                  <a:rPr lang="en-US"/>
                  <a:t> is a balanced set of parentheses (since there are the same number of each and all the open-parentheses come before the close parentheses). But </a:t>
                </a:r>
                <a14:m>
                  <m:oMath xmlns:m="http://schemas.openxmlformats.org/officeDocument/2006/math">
                    <m:r>
                      <a:rPr lang="en-US" b="0" i="1" smtClean="0">
                        <a:latin typeface="Cambria Math" panose="02040503050406030204" pitchFamily="18" charset="0"/>
                      </a:rPr>
                      <m:t>𝑦𝑧</m:t>
                    </m:r>
                  </m:oMath>
                </a14:m>
                <a:r>
                  <a:rPr lang="en-US"/>
                  <a:t> is not balanced because </a:t>
                </a:r>
                <a14:m>
                  <m:oMath xmlns:m="http://schemas.openxmlformats.org/officeDocument/2006/math">
                    <m:r>
                      <a:rPr lang="en-US" b="0" i="1" smtClean="0">
                        <a:latin typeface="Cambria Math" panose="02040503050406030204" pitchFamily="18" charset="0"/>
                      </a:rPr>
                      <m:t>𝑎</m:t>
                    </m:r>
                    <m:r>
                      <a:rPr lang="en-US" b="0" i="1" smtClean="0">
                        <a:latin typeface="Cambria Math" panose="02040503050406030204" pitchFamily="18" charset="0"/>
                      </a:rPr>
                      <m:t>≠</m:t>
                    </m:r>
                    <m:r>
                      <a:rPr lang="en-US" b="0" i="1" smtClean="0">
                        <a:latin typeface="Cambria Math" panose="02040503050406030204" pitchFamily="18" charset="0"/>
                      </a:rPr>
                      <m:t>𝑏</m:t>
                    </m:r>
                  </m:oMath>
                </a14:m>
                <a:r>
                  <a:rPr lang="en-US"/>
                  <a:t>. </a:t>
                </a:r>
              </a:p>
              <a:p>
                <a:r>
                  <a:rPr lang="en-US"/>
                  <a:t>5. Since </a:t>
                </a:r>
                <a14:m>
                  <m:oMath xmlns:m="http://schemas.openxmlformats.org/officeDocument/2006/math">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𝑦</m:t>
                    </m:r>
                  </m:oMath>
                </a14:m>
                <a:r>
                  <a:rPr lang="en-US"/>
                  <a:t> both end up in the same state, and we appended the same </a:t>
                </a:r>
                <a14:m>
                  <m:oMath xmlns:m="http://schemas.openxmlformats.org/officeDocument/2006/math">
                    <m:r>
                      <a:rPr lang="en-US" i="1">
                        <a:latin typeface="Cambria Math" panose="02040503050406030204" pitchFamily="18" charset="0"/>
                      </a:rPr>
                      <m:t>𝑧</m:t>
                    </m:r>
                  </m:oMath>
                </a14:m>
                <a:r>
                  <a:rPr lang="en-US"/>
                  <a:t>, both </a:t>
                </a:r>
                <a14:m>
                  <m:oMath xmlns:m="http://schemas.openxmlformats.org/officeDocument/2006/math">
                    <m:r>
                      <a:rPr lang="en-US" i="1">
                        <a:latin typeface="Cambria Math" panose="02040503050406030204" pitchFamily="18" charset="0"/>
                      </a:rPr>
                      <m:t>𝑥𝑧</m:t>
                    </m:r>
                  </m:oMath>
                </a14:m>
                <a:r>
                  <a:rPr lang="en-US"/>
                  <a:t> and </a:t>
                </a:r>
                <a14:m>
                  <m:oMath xmlns:m="http://schemas.openxmlformats.org/officeDocument/2006/math">
                    <m:r>
                      <a:rPr lang="en-US" i="1">
                        <a:latin typeface="Cambria Math" panose="02040503050406030204" pitchFamily="18" charset="0"/>
                      </a:rPr>
                      <m:t>𝑦𝑧</m:t>
                    </m:r>
                  </m:oMath>
                </a14:m>
                <a:r>
                  <a:rPr lang="en-US"/>
                  <a:t> end up in the same state of </a:t>
                </a:r>
                <a14:m>
                  <m:oMath xmlns:m="http://schemas.openxmlformats.org/officeDocument/2006/math">
                    <m:r>
                      <a:rPr lang="en-US" i="1">
                        <a:latin typeface="Cambria Math" panose="02040503050406030204" pitchFamily="18" charset="0"/>
                      </a:rPr>
                      <m:t>𝑀</m:t>
                    </m:r>
                  </m:oMath>
                </a14:m>
                <a:r>
                  <a:rPr lang="en-US"/>
                  <a:t>. Since </a:t>
                </a:r>
                <a14:m>
                  <m:oMath xmlns:m="http://schemas.openxmlformats.org/officeDocument/2006/math">
                    <m:r>
                      <a:rPr lang="en-US" i="1">
                        <a:latin typeface="Cambria Math" panose="02040503050406030204" pitchFamily="18" charset="0"/>
                      </a:rPr>
                      <m:t>𝑥𝑧</m:t>
                    </m:r>
                    <m:r>
                      <a:rPr lang="en-US" i="1">
                        <a:latin typeface="Cambria Math" panose="02040503050406030204" pitchFamily="18" charset="0"/>
                      </a:rPr>
                      <m:t>∈</m:t>
                    </m:r>
                  </m:oMath>
                </a14:m>
                <a:r>
                  <a:rPr lang="en-US"/>
                  <a:t> </a:t>
                </a:r>
                <a14:m>
                  <m:oMath xmlns:m="http://schemas.openxmlformats.org/officeDocument/2006/math">
                    <m:r>
                      <a:rPr lang="en-US" b="0" i="1" smtClean="0">
                        <a:latin typeface="Cambria Math" panose="02040503050406030204" pitchFamily="18" charset="0"/>
                      </a:rPr>
                      <m:t>𝐿</m:t>
                    </m:r>
                  </m:oMath>
                </a14:m>
                <a:r>
                  <a:rPr lang="en-US"/>
                  <a:t>and </a:t>
                </a:r>
                <a14:m>
                  <m:oMath xmlns:m="http://schemas.openxmlformats.org/officeDocument/2006/math">
                    <m:r>
                      <a:rPr lang="en-US" i="1">
                        <a:latin typeface="Cambria Math" panose="02040503050406030204" pitchFamily="18" charset="0"/>
                      </a:rPr>
                      <m:t>𝑦𝑧</m:t>
                    </m:r>
                    <m:r>
                      <a:rPr lang="en-US" i="1">
                        <a:latin typeface="Cambria Math" panose="02040503050406030204" pitchFamily="18" charset="0"/>
                      </a:rPr>
                      <m:t>∉</m:t>
                    </m:r>
                    <m:r>
                      <a:rPr lang="en-US" b="0" i="1" smtClean="0">
                        <a:latin typeface="Cambria Math" panose="02040503050406030204" pitchFamily="18" charset="0"/>
                      </a:rPr>
                      <m:t>𝐿</m:t>
                    </m:r>
                  </m:oMath>
                </a14:m>
                <a:r>
                  <a:rPr lang="en-US"/>
                  <a:t>, </a:t>
                </a:r>
                <a14:m>
                  <m:oMath xmlns:m="http://schemas.openxmlformats.org/officeDocument/2006/math">
                    <m:r>
                      <a:rPr lang="en-US" i="1">
                        <a:latin typeface="Cambria Math" panose="02040503050406030204" pitchFamily="18" charset="0"/>
                      </a:rPr>
                      <m:t>𝑀</m:t>
                    </m:r>
                  </m:oMath>
                </a14:m>
                <a:r>
                  <a:rPr lang="en-US"/>
                  <a:t> does not recognize </a:t>
                </a:r>
                <a14:m>
                  <m:oMath xmlns:m="http://schemas.openxmlformats.org/officeDocument/2006/math">
                    <m:r>
                      <a:rPr lang="en-US" b="0" i="1" smtClean="0">
                        <a:latin typeface="Cambria Math" panose="02040503050406030204" pitchFamily="18" charset="0"/>
                      </a:rPr>
                      <m:t>𝐿</m:t>
                    </m:r>
                  </m:oMath>
                </a14:m>
                <a:r>
                  <a:rPr lang="en-US"/>
                  <a:t>. But that’s a contradiction!</a:t>
                </a:r>
              </a:p>
              <a:p>
                <a:r>
                  <a:rPr lang="en-US"/>
                  <a:t>6. So </a:t>
                </a:r>
                <a14:m>
                  <m:oMath xmlns:m="http://schemas.openxmlformats.org/officeDocument/2006/math">
                    <m:r>
                      <a:rPr lang="en-US" b="0" i="1" smtClean="0">
                        <a:latin typeface="Cambria Math" panose="02040503050406030204" pitchFamily="18" charset="0"/>
                      </a:rPr>
                      <m:t>𝐿</m:t>
                    </m:r>
                  </m:oMath>
                </a14:m>
                <a:r>
                  <a:rPr lang="en-US"/>
                  <a:t> must be an irregular language.</a:t>
                </a:r>
              </a:p>
              <a:p>
                <a:endParaRPr lang="en-US"/>
              </a:p>
            </p:txBody>
          </p:sp>
        </mc:Choice>
        <mc:Fallback>
          <p:sp>
            <p:nvSpPr>
              <p:cNvPr id="3" name="Content Placeholder 2">
                <a:extLst>
                  <a:ext uri="{FF2B5EF4-FFF2-40B4-BE49-F238E27FC236}">
                    <a16:creationId xmlns:a16="http://schemas.microsoft.com/office/drawing/2014/main" id="{D103FAB0-CAE9-4D44-9C22-5476CF80E389}"/>
                  </a:ext>
                </a:extLst>
              </p:cNvPr>
              <p:cNvSpPr>
                <a:spLocks noGrp="1" noRot="1" noChangeAspect="1" noMove="1" noResize="1" noEditPoints="1" noAdjustHandles="1" noChangeArrowheads="1" noChangeShapeType="1" noTextEdit="1"/>
              </p:cNvSpPr>
              <p:nvPr>
                <p:ph idx="1"/>
              </p:nvPr>
            </p:nvSpPr>
            <p:spPr>
              <a:blipFill>
                <a:blip r:embed="rId2"/>
                <a:stretch>
                  <a:fillRect l="-545" t="-3396" r="-2179"/>
                </a:stretch>
              </a:blipFill>
            </p:spPr>
            <p:txBody>
              <a:bodyPr/>
              <a:lstStyle/>
              <a:p>
                <a:r>
                  <a:rPr lang="en-US">
                    <a:noFill/>
                  </a:rPr>
                  <a:t> </a:t>
                </a:r>
              </a:p>
            </p:txBody>
          </p:sp>
        </mc:Fallback>
      </mc:AlternateContent>
    </p:spTree>
    <p:extLst>
      <p:ext uri="{BB962C8B-B14F-4D97-AF65-F5344CB8AC3E}">
        <p14:creationId xmlns:p14="http://schemas.microsoft.com/office/powerpoint/2010/main" val="24238982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a:t>One more, just the key steps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a:t>
                </a:r>
              </a:p>
              <a:p>
                <a:endParaRPr lang="en-US"/>
              </a:p>
            </p:txBody>
          </p:sp>
        </mc:Choice>
        <mc:Fallback>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654" t="-2013"/>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B02473B5-9DE4-BF87-4639-DCB698350436}"/>
                  </a:ext>
                </a:extLst>
              </p14:cNvPr>
              <p14:cNvContentPartPr/>
              <p14:nvPr/>
            </p14:nvContentPartPr>
            <p14:xfrm>
              <a:off x="1159920" y="1111680"/>
              <a:ext cx="10936080" cy="5656680"/>
            </p14:xfrm>
          </p:contentPart>
        </mc:Choice>
        <mc:Fallback>
          <p:pic>
            <p:nvPicPr>
              <p:cNvPr id="4" name="Ink 3">
                <a:extLst>
                  <a:ext uri="{FF2B5EF4-FFF2-40B4-BE49-F238E27FC236}">
                    <a16:creationId xmlns:a16="http://schemas.microsoft.com/office/drawing/2014/main" id="{B02473B5-9DE4-BF87-4639-DCB698350436}"/>
                  </a:ext>
                </a:extLst>
              </p:cNvPr>
              <p:cNvPicPr/>
              <p:nvPr/>
            </p:nvPicPr>
            <p:blipFill>
              <a:blip r:embed="rId4"/>
              <a:stretch>
                <a:fillRect/>
              </a:stretch>
            </p:blipFill>
            <p:spPr>
              <a:xfrm>
                <a:off x="1150560" y="1102320"/>
                <a:ext cx="10954800" cy="5675400"/>
              </a:xfrm>
              <a:prstGeom prst="rect">
                <a:avLst/>
              </a:prstGeom>
            </p:spPr>
          </p:pic>
        </mc:Fallback>
      </mc:AlternateContent>
    </p:spTree>
    <p:extLst>
      <p:ext uri="{BB962C8B-B14F-4D97-AF65-F5344CB8AC3E}">
        <p14:creationId xmlns:p14="http://schemas.microsoft.com/office/powerpoint/2010/main" val="30070360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942BB6-4CA8-457F-9CA6-F09EF62CDCDB}"/>
              </a:ext>
            </a:extLst>
          </p:cNvPr>
          <p:cNvSpPr>
            <a:spLocks noGrp="1"/>
          </p:cNvSpPr>
          <p:nvPr>
            <p:ph type="title"/>
          </p:nvPr>
        </p:nvSpPr>
        <p:spPr/>
        <p:txBody>
          <a:bodyPr/>
          <a:lstStyle/>
          <a:p>
            <a:r>
              <a:rPr lang="en-US"/>
              <a:t>Nondeterministic Finite Automata</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DA8C47BD-2EC8-40C8-AA8B-1AD0FD60C63D}"/>
                  </a:ext>
                </a:extLst>
              </p:cNvPr>
              <p:cNvSpPr>
                <a:spLocks noGrp="1"/>
              </p:cNvSpPr>
              <p:nvPr>
                <p:ph idx="1"/>
              </p:nvPr>
            </p:nvSpPr>
            <p:spPr/>
            <p:txBody>
              <a:bodyPr/>
              <a:lstStyle/>
              <a:p>
                <a:r>
                  <a:rPr lang="en-US"/>
                  <a:t>An NFA:</a:t>
                </a:r>
              </a:p>
              <a:p>
                <a:pPr lvl="1"/>
                <a:r>
                  <a:rPr lang="en-US"/>
                  <a:t>Still has exactly one start state and any number of final states.</a:t>
                </a:r>
              </a:p>
              <a:p>
                <a:pPr lvl="1"/>
                <a:r>
                  <a:rPr lang="en-US"/>
                  <a:t>The NFA accepts </a:t>
                </a:r>
                <a14:m>
                  <m:oMath xmlns:m="http://schemas.openxmlformats.org/officeDocument/2006/math">
                    <m:r>
                      <a:rPr lang="en-US" b="0" i="1" smtClean="0">
                        <a:latin typeface="Cambria Math" panose="02040503050406030204" pitchFamily="18" charset="0"/>
                      </a:rPr>
                      <m:t>𝑥</m:t>
                    </m:r>
                  </m:oMath>
                </a14:m>
                <a:r>
                  <a:rPr lang="en-US"/>
                  <a:t> if there is some path from a start state to a final state labeled with </a:t>
                </a:r>
                <a14:m>
                  <m:oMath xmlns:m="http://schemas.openxmlformats.org/officeDocument/2006/math">
                    <m:r>
                      <a:rPr lang="en-US" b="0" i="1" smtClean="0">
                        <a:latin typeface="Cambria Math" panose="02040503050406030204" pitchFamily="18" charset="0"/>
                      </a:rPr>
                      <m:t>𝑥</m:t>
                    </m:r>
                  </m:oMath>
                </a14:m>
                <a:r>
                  <a:rPr lang="en-US"/>
                  <a:t>.  </a:t>
                </a:r>
              </a:p>
              <a:p>
                <a:pPr lvl="1"/>
                <a:r>
                  <a:rPr lang="en-US"/>
                  <a:t>From a state, you can have 0,1, or many outgoing arrows labeled with a single character. You can choose any of them to build the required path.</a:t>
                </a:r>
              </a:p>
            </p:txBody>
          </p:sp>
        </mc:Choice>
        <mc:Fallback>
          <p:sp>
            <p:nvSpPr>
              <p:cNvPr id="3" name="Content Placeholder 2">
                <a:extLst>
                  <a:ext uri="{FF2B5EF4-FFF2-40B4-BE49-F238E27FC236}">
                    <a16:creationId xmlns:a16="http://schemas.microsoft.com/office/drawing/2014/main" id="{DA8C47BD-2EC8-40C8-AA8B-1AD0FD60C63D}"/>
                  </a:ext>
                </a:extLst>
              </p:cNvPr>
              <p:cNvSpPr>
                <a:spLocks noGrp="1" noRot="1" noChangeAspect="1" noMove="1" noResize="1" noEditPoints="1" noAdjustHandles="1" noChangeArrowheads="1" noChangeShapeType="1" noTextEdit="1"/>
              </p:cNvSpPr>
              <p:nvPr>
                <p:ph idx="1"/>
              </p:nvPr>
            </p:nvSpPr>
            <p:spPr>
              <a:blipFill>
                <a:blip r:embed="rId2"/>
                <a:stretch>
                  <a:fillRect l="-654" t="-2138"/>
                </a:stretch>
              </a:blipFill>
            </p:spPr>
            <p:txBody>
              <a:bodyPr/>
              <a:lstStyle/>
              <a:p>
                <a:r>
                  <a:rPr lang="en-US">
                    <a:noFill/>
                  </a:rPr>
                  <a:t> </a:t>
                </a:r>
              </a:p>
            </p:txBody>
          </p:sp>
        </mc:Fallback>
      </mc:AlternateContent>
      <p:grpSp>
        <p:nvGrpSpPr>
          <p:cNvPr id="4" name="Group 26">
            <a:extLst>
              <a:ext uri="{FF2B5EF4-FFF2-40B4-BE49-F238E27FC236}">
                <a16:creationId xmlns:a16="http://schemas.microsoft.com/office/drawing/2014/main" id="{913C9A72-0986-46AC-96A3-EF935E07D454}"/>
              </a:ext>
            </a:extLst>
          </p:cNvPr>
          <p:cNvGrpSpPr>
            <a:grpSpLocks/>
          </p:cNvGrpSpPr>
          <p:nvPr/>
        </p:nvGrpSpPr>
        <p:grpSpPr bwMode="auto">
          <a:xfrm>
            <a:off x="2415006" y="4522695"/>
            <a:ext cx="5837006" cy="1716648"/>
            <a:chOff x="2362200" y="5059196"/>
            <a:chExt cx="4572000" cy="1344581"/>
          </a:xfrm>
        </p:grpSpPr>
        <p:sp>
          <p:nvSpPr>
            <p:cNvPr id="5" name="Oval 4">
              <a:extLst>
                <a:ext uri="{FF2B5EF4-FFF2-40B4-BE49-F238E27FC236}">
                  <a16:creationId xmlns:a16="http://schemas.microsoft.com/office/drawing/2014/main" id="{64F025C5-8DFF-487B-AA84-52FA1FEC4058}"/>
                </a:ext>
              </a:extLst>
            </p:cNvPr>
            <p:cNvSpPr/>
            <p:nvPr/>
          </p:nvSpPr>
          <p:spPr>
            <a:xfrm>
              <a:off x="2671763" y="5138569"/>
              <a:ext cx="542925" cy="557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a:ea typeface="+mn-ea"/>
                  <a:cs typeface="+mn-cs"/>
                </a:rPr>
                <a:t>s</a:t>
              </a:r>
              <a:r>
                <a:rPr kumimoji="0" lang="en-US" sz="1600" b="1" i="0" u="none" strike="noStrike" kern="1200" cap="none" spc="0" normalizeH="0" baseline="-25000" noProof="0">
                  <a:ln>
                    <a:noFill/>
                  </a:ln>
                  <a:solidFill>
                    <a:prstClr val="black"/>
                  </a:solidFill>
                  <a:effectLst/>
                  <a:uLnTx/>
                  <a:uFillTx/>
                  <a:latin typeface="Tw Cen MT" panose="020B0602020104020603"/>
                  <a:ea typeface="+mn-ea"/>
                  <a:cs typeface="+mn-cs"/>
                </a:rPr>
                <a:t>0</a:t>
              </a:r>
            </a:p>
          </p:txBody>
        </p:sp>
        <p:sp>
          <p:nvSpPr>
            <p:cNvPr id="6" name="Oval 5">
              <a:extLst>
                <a:ext uri="{FF2B5EF4-FFF2-40B4-BE49-F238E27FC236}">
                  <a16:creationId xmlns:a16="http://schemas.microsoft.com/office/drawing/2014/main" id="{210CA689-A2D2-437B-9294-72CF7BA5BFD5}"/>
                </a:ext>
              </a:extLst>
            </p:cNvPr>
            <p:cNvSpPr/>
            <p:nvPr/>
          </p:nvSpPr>
          <p:spPr>
            <a:xfrm>
              <a:off x="5151438" y="5138569"/>
              <a:ext cx="542925" cy="557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a:ea typeface="+mn-ea"/>
                  <a:cs typeface="+mn-cs"/>
                </a:rPr>
                <a:t>s</a:t>
              </a:r>
              <a:r>
                <a:rPr kumimoji="0" lang="en-US" sz="1600" b="1" i="0" u="none" strike="noStrike" kern="1200" cap="none" spc="0" normalizeH="0" baseline="-25000" noProof="0">
                  <a:ln>
                    <a:noFill/>
                  </a:ln>
                  <a:solidFill>
                    <a:prstClr val="black"/>
                  </a:solidFill>
                  <a:effectLst/>
                  <a:uLnTx/>
                  <a:uFillTx/>
                  <a:latin typeface="Tw Cen MT" panose="020B0602020104020603"/>
                  <a:ea typeface="+mn-ea"/>
                  <a:cs typeface="+mn-cs"/>
                </a:rPr>
                <a:t>2</a:t>
              </a:r>
            </a:p>
          </p:txBody>
        </p:sp>
        <p:sp>
          <p:nvSpPr>
            <p:cNvPr id="7" name="Oval 6">
              <a:extLst>
                <a:ext uri="{FF2B5EF4-FFF2-40B4-BE49-F238E27FC236}">
                  <a16:creationId xmlns:a16="http://schemas.microsoft.com/office/drawing/2014/main" id="{7811561C-B74F-41AB-831F-13E0695EB3DF}"/>
                </a:ext>
              </a:extLst>
            </p:cNvPr>
            <p:cNvSpPr/>
            <p:nvPr/>
          </p:nvSpPr>
          <p:spPr>
            <a:xfrm>
              <a:off x="6391275" y="5138569"/>
              <a:ext cx="542925" cy="557200"/>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Tw Cen MT" panose="020B0602020104020603"/>
                  <a:ea typeface="+mn-ea"/>
                  <a:cs typeface="+mn-cs"/>
                </a:rPr>
                <a:t>s</a:t>
              </a:r>
              <a:r>
                <a:rPr kumimoji="0" lang="en-US" sz="1800" b="1" i="0" u="none" strike="noStrike" kern="1200" cap="none" spc="0" normalizeH="0" baseline="-25000" noProof="0">
                  <a:ln>
                    <a:noFill/>
                  </a:ln>
                  <a:solidFill>
                    <a:prstClr val="black"/>
                  </a:solidFill>
                  <a:effectLst/>
                  <a:uLnTx/>
                  <a:uFillTx/>
                  <a:latin typeface="Tw Cen MT" panose="020B0602020104020603"/>
                  <a:ea typeface="+mn-ea"/>
                  <a:cs typeface="+mn-cs"/>
                </a:rPr>
                <a:t>3</a:t>
              </a:r>
            </a:p>
          </p:txBody>
        </p:sp>
        <p:sp>
          <p:nvSpPr>
            <p:cNvPr id="8" name="Oval 7">
              <a:extLst>
                <a:ext uri="{FF2B5EF4-FFF2-40B4-BE49-F238E27FC236}">
                  <a16:creationId xmlns:a16="http://schemas.microsoft.com/office/drawing/2014/main" id="{61A2A449-F8A1-400F-8309-BBF7CBB38524}"/>
                </a:ext>
              </a:extLst>
            </p:cNvPr>
            <p:cNvSpPr/>
            <p:nvPr/>
          </p:nvSpPr>
          <p:spPr>
            <a:xfrm>
              <a:off x="3911600" y="5138569"/>
              <a:ext cx="542925" cy="557200"/>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w Cen MT" panose="020B0602020104020603"/>
                  <a:ea typeface="+mn-ea"/>
                  <a:cs typeface="+mn-cs"/>
                </a:rPr>
                <a:t>s</a:t>
              </a:r>
              <a:r>
                <a:rPr kumimoji="0" lang="en-US" sz="1600" b="1" i="0" u="none" strike="noStrike" kern="1200" cap="none" spc="0" normalizeH="0" baseline="-25000" noProof="0">
                  <a:ln>
                    <a:noFill/>
                  </a:ln>
                  <a:solidFill>
                    <a:prstClr val="black"/>
                  </a:solidFill>
                  <a:effectLst/>
                  <a:uLnTx/>
                  <a:uFillTx/>
                  <a:latin typeface="Tw Cen MT" panose="020B0602020104020603"/>
                  <a:ea typeface="+mn-ea"/>
                  <a:cs typeface="+mn-cs"/>
                </a:rPr>
                <a:t>1</a:t>
              </a:r>
            </a:p>
          </p:txBody>
        </p:sp>
        <p:sp>
          <p:nvSpPr>
            <p:cNvPr id="9" name="TextBox 14">
              <a:extLst>
                <a:ext uri="{FF2B5EF4-FFF2-40B4-BE49-F238E27FC236}">
                  <a16:creationId xmlns:a16="http://schemas.microsoft.com/office/drawing/2014/main" id="{1A383BD8-4F51-4BBB-A421-C4B1FCFC1FD0}"/>
                </a:ext>
              </a:extLst>
            </p:cNvPr>
            <p:cNvSpPr txBox="1">
              <a:spLocks noChangeArrowheads="1"/>
            </p:cNvSpPr>
            <p:nvPr/>
          </p:nvSpPr>
          <p:spPr bwMode="auto">
            <a:xfrm>
              <a:off x="5694336" y="5059196"/>
              <a:ext cx="232475"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1</a:t>
              </a:r>
            </a:p>
          </p:txBody>
        </p:sp>
        <p:sp>
          <p:nvSpPr>
            <p:cNvPr id="10" name="TextBox 15">
              <a:extLst>
                <a:ext uri="{FF2B5EF4-FFF2-40B4-BE49-F238E27FC236}">
                  <a16:creationId xmlns:a16="http://schemas.microsoft.com/office/drawing/2014/main" id="{C9A446A7-0BAB-4BCD-8B90-54F564565E17}"/>
                </a:ext>
              </a:extLst>
            </p:cNvPr>
            <p:cNvSpPr txBox="1">
              <a:spLocks noChangeArrowheads="1"/>
            </p:cNvSpPr>
            <p:nvPr/>
          </p:nvSpPr>
          <p:spPr bwMode="auto">
            <a:xfrm>
              <a:off x="4531962" y="5059196"/>
              <a:ext cx="232475"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1</a:t>
              </a:r>
            </a:p>
          </p:txBody>
        </p:sp>
        <p:cxnSp>
          <p:nvCxnSpPr>
            <p:cNvPr id="11" name="Straight Arrow Connector 10">
              <a:extLst>
                <a:ext uri="{FF2B5EF4-FFF2-40B4-BE49-F238E27FC236}">
                  <a16:creationId xmlns:a16="http://schemas.microsoft.com/office/drawing/2014/main" id="{41417BA6-A6B5-4BE1-938E-F70C1F4064A5}"/>
                </a:ext>
              </a:extLst>
            </p:cNvPr>
            <p:cNvCxnSpPr>
              <a:stCxn id="5" idx="6"/>
              <a:endCxn id="8" idx="2"/>
            </p:cNvCxnSpPr>
            <p:nvPr/>
          </p:nvCxnSpPr>
          <p:spPr>
            <a:xfrm>
              <a:off x="3214688" y="5416375"/>
              <a:ext cx="6969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TextBox 18">
              <a:extLst>
                <a:ext uri="{FF2B5EF4-FFF2-40B4-BE49-F238E27FC236}">
                  <a16:creationId xmlns:a16="http://schemas.microsoft.com/office/drawing/2014/main" id="{3EDCFCA1-6094-48FA-AF55-41F2A811C9B2}"/>
                </a:ext>
              </a:extLst>
            </p:cNvPr>
            <p:cNvSpPr txBox="1">
              <a:spLocks noChangeArrowheads="1"/>
            </p:cNvSpPr>
            <p:nvPr/>
          </p:nvSpPr>
          <p:spPr bwMode="auto">
            <a:xfrm>
              <a:off x="3214607" y="5059196"/>
              <a:ext cx="232475"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1</a:t>
              </a:r>
            </a:p>
          </p:txBody>
        </p:sp>
        <p:sp>
          <p:nvSpPr>
            <p:cNvPr id="13" name="TextBox 23">
              <a:extLst>
                <a:ext uri="{FF2B5EF4-FFF2-40B4-BE49-F238E27FC236}">
                  <a16:creationId xmlns:a16="http://schemas.microsoft.com/office/drawing/2014/main" id="{4E7BD1B3-E6BA-41B8-8370-B696EAB06601}"/>
                </a:ext>
              </a:extLst>
            </p:cNvPr>
            <p:cNvSpPr txBox="1">
              <a:spLocks noChangeArrowheads="1"/>
            </p:cNvSpPr>
            <p:nvPr/>
          </p:nvSpPr>
          <p:spPr bwMode="auto">
            <a:xfrm>
              <a:off x="6391759" y="6013590"/>
              <a:ext cx="542441" cy="3331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0,1</a:t>
              </a:r>
            </a:p>
          </p:txBody>
        </p:sp>
        <p:sp>
          <p:nvSpPr>
            <p:cNvPr id="14" name="TextBox 27">
              <a:extLst>
                <a:ext uri="{FF2B5EF4-FFF2-40B4-BE49-F238E27FC236}">
                  <a16:creationId xmlns:a16="http://schemas.microsoft.com/office/drawing/2014/main" id="{D86F6933-2613-4155-8392-39A1C67F8325}"/>
                </a:ext>
              </a:extLst>
            </p:cNvPr>
            <p:cNvSpPr txBox="1">
              <a:spLocks noChangeArrowheads="1"/>
            </p:cNvSpPr>
            <p:nvPr/>
          </p:nvSpPr>
          <p:spPr bwMode="auto">
            <a:xfrm>
              <a:off x="2819400" y="6096000"/>
              <a:ext cx="457200"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Arial" charset="0"/>
                  <a:ea typeface="MS PGothic" pitchFamily="34" charset="-128"/>
                  <a:cs typeface="+mn-cs"/>
                </a:rPr>
                <a:t>0,1</a:t>
              </a:r>
            </a:p>
          </p:txBody>
        </p:sp>
        <p:cxnSp>
          <p:nvCxnSpPr>
            <p:cNvPr id="15" name="Straight Arrow Connector 14">
              <a:extLst>
                <a:ext uri="{FF2B5EF4-FFF2-40B4-BE49-F238E27FC236}">
                  <a16:creationId xmlns:a16="http://schemas.microsoft.com/office/drawing/2014/main" id="{FD5A7B0B-9C9C-48C6-8049-D03DC5FDA7A6}"/>
                </a:ext>
              </a:extLst>
            </p:cNvPr>
            <p:cNvCxnSpPr/>
            <p:nvPr/>
          </p:nvCxnSpPr>
          <p:spPr>
            <a:xfrm>
              <a:off x="4454525" y="5376688"/>
              <a:ext cx="696913"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9E5F941-D677-46F9-8CD3-02CB17556999}"/>
                </a:ext>
              </a:extLst>
            </p:cNvPr>
            <p:cNvCxnSpPr/>
            <p:nvPr/>
          </p:nvCxnSpPr>
          <p:spPr>
            <a:xfrm>
              <a:off x="5694363" y="5376688"/>
              <a:ext cx="696912" cy="0"/>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Arc 16">
              <a:extLst>
                <a:ext uri="{FF2B5EF4-FFF2-40B4-BE49-F238E27FC236}">
                  <a16:creationId xmlns:a16="http://schemas.microsoft.com/office/drawing/2014/main" id="{2CBD15C1-E632-4929-8D0A-76D39F8FB5BD}"/>
                </a:ext>
              </a:extLst>
            </p:cNvPr>
            <p:cNvSpPr/>
            <p:nvPr/>
          </p:nvSpPr>
          <p:spPr>
            <a:xfrm rot="14988361">
              <a:off x="2766224" y="5723545"/>
              <a:ext cx="398453" cy="387350"/>
            </a:xfrm>
            <a:prstGeom prst="arc">
              <a:avLst>
                <a:gd name="adj1" fmla="val 1453660"/>
                <a:gd name="adj2" fmla="val 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Tw Cen MT" panose="020B0602020104020603"/>
                <a:ea typeface="+mn-ea"/>
                <a:cs typeface="+mn-cs"/>
              </a:endParaRPr>
            </a:p>
          </p:txBody>
        </p:sp>
        <p:sp>
          <p:nvSpPr>
            <p:cNvPr id="18" name="Arc 17">
              <a:extLst>
                <a:ext uri="{FF2B5EF4-FFF2-40B4-BE49-F238E27FC236}">
                  <a16:creationId xmlns:a16="http://schemas.microsoft.com/office/drawing/2014/main" id="{E64B559B-C56F-465F-B883-287882E76BBC}"/>
                </a:ext>
              </a:extLst>
            </p:cNvPr>
            <p:cNvSpPr/>
            <p:nvPr/>
          </p:nvSpPr>
          <p:spPr>
            <a:xfrm rot="14988361">
              <a:off x="6441286" y="5677509"/>
              <a:ext cx="398454" cy="387350"/>
            </a:xfrm>
            <a:prstGeom prst="arc">
              <a:avLst>
                <a:gd name="adj1" fmla="val 1453660"/>
                <a:gd name="adj2" fmla="val 0"/>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0" u="none" strike="noStrike" kern="1200" cap="none" spc="0" normalizeH="0" baseline="0" noProof="0">
                <a:ln>
                  <a:noFill/>
                </a:ln>
                <a:solidFill>
                  <a:prstClr val="black"/>
                </a:solidFill>
                <a:effectLst/>
                <a:uLnTx/>
                <a:uFillTx/>
                <a:latin typeface="Tw Cen MT" panose="020B0602020104020603"/>
                <a:ea typeface="+mn-ea"/>
                <a:cs typeface="+mn-cs"/>
              </a:endParaRPr>
            </a:p>
          </p:txBody>
        </p:sp>
        <p:cxnSp>
          <p:nvCxnSpPr>
            <p:cNvPr id="19" name="Straight Arrow Connector 18">
              <a:extLst>
                <a:ext uri="{FF2B5EF4-FFF2-40B4-BE49-F238E27FC236}">
                  <a16:creationId xmlns:a16="http://schemas.microsoft.com/office/drawing/2014/main" id="{66F4F416-C22C-4D40-817A-931F75E31060}"/>
                </a:ext>
              </a:extLst>
            </p:cNvPr>
            <p:cNvCxnSpPr/>
            <p:nvPr/>
          </p:nvCxnSpPr>
          <p:spPr>
            <a:xfrm>
              <a:off x="2362200" y="5376688"/>
              <a:ext cx="309563"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6368567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91588-0EAB-4043-A16D-A40911F55E0D}"/>
              </a:ext>
            </a:extLst>
          </p:cNvPr>
          <p:cNvSpPr>
            <a:spLocks noGrp="1"/>
          </p:cNvSpPr>
          <p:nvPr>
            <p:ph type="title"/>
          </p:nvPr>
        </p:nvSpPr>
        <p:spPr/>
        <p:txBody>
          <a:bodyPr/>
          <a:lstStyle/>
          <a:p>
            <a:r>
              <a:rPr lang="en-US"/>
              <a:t>One more, just the key steps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B0119312-142E-41BC-B251-7CC2E468AC6F}"/>
                  </a:ext>
                </a:extLst>
              </p:cNvPr>
              <p:cNvSpPr>
                <a:spLocks noGrp="1"/>
              </p:cNvSpPr>
              <p:nvPr>
                <p:ph idx="1"/>
              </p:nvPr>
            </p:nvSpPr>
            <p:spPr/>
            <p:txBody>
              <a:bodyPr/>
              <a:lstStyle/>
              <a:p>
                <a:r>
                  <a:rPr lang="en-US"/>
                  <a:t>What about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a:t>
                </a:r>
              </a:p>
              <a:p>
                <a:endParaRPr lang="en-US"/>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or </a:t>
                </a:r>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𝑘</m:t>
                        </m:r>
                      </m:sup>
                    </m:sSup>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are equally good choices.</a:t>
                </a:r>
              </a:p>
              <a:p>
                <a:endParaRPr lang="en-US"/>
              </a:p>
              <a:p>
                <a:r>
                  <a:rPr lang="en-US"/>
                  <a:t>Your suffix is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a:t> for the first and </a:t>
                </a:r>
                <a14:m>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a:t> for the second. </a:t>
                </a:r>
              </a:p>
              <a:p>
                <a:endParaRPr lang="en-US"/>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𝑎</m:t>
                        </m:r>
                      </m:e>
                      <m:sup>
                        <m:r>
                          <a:rPr lang="en-US" b="0" i="1" smtClean="0">
                            <a:latin typeface="Cambria Math" panose="02040503050406030204" pitchFamily="18" charset="0"/>
                          </a:rPr>
                          <m:t>𝑘</m:t>
                        </m:r>
                      </m:sup>
                    </m:sSup>
                    <m:r>
                      <a:rPr lang="en-US" b="0" i="1" smtClean="0">
                        <a:latin typeface="Cambria Math" panose="02040503050406030204" pitchFamily="18" charset="0"/>
                      </a:rPr>
                      <m:t>𝑏</m:t>
                    </m:r>
                    <m:r>
                      <a:rPr lang="en-US" b="0" i="1" smtClean="0">
                        <a:latin typeface="Cambria Math" panose="02040503050406030204" pitchFamily="18" charset="0"/>
                      </a:rPr>
                      <m:t>:</m:t>
                    </m:r>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a:t> also works. </a:t>
                </a:r>
                <a14:m>
                  <m:oMath xmlns:m="http://schemas.openxmlformats.org/officeDocument/2006/math">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𝑏</m:t>
                        </m:r>
                      </m:e>
                      <m:sup>
                        <m:r>
                          <a:rPr lang="en-US" b="0" i="1" smtClean="0">
                            <a:latin typeface="Cambria Math" panose="02040503050406030204" pitchFamily="18" charset="0"/>
                          </a:rPr>
                          <m:t>𝑗</m:t>
                        </m:r>
                        <m:r>
                          <a:rPr lang="en-US" b="0" i="1" smtClean="0">
                            <a:latin typeface="Cambria Math" panose="02040503050406030204" pitchFamily="18" charset="0"/>
                          </a:rPr>
                          <m:t>−1</m:t>
                        </m:r>
                      </m:sup>
                    </m:sSup>
                    <m:sSup>
                      <m:sSupPr>
                        <m:ctrlPr>
                          <a:rPr lang="en-US" b="0" i="1" smtClean="0">
                            <a:latin typeface="Cambria Math" panose="02040503050406030204" pitchFamily="18" charset="0"/>
                          </a:rPr>
                        </m:ctrlPr>
                      </m:sSupPr>
                      <m:e>
                        <m:r>
                          <a:rPr lang="en-US" b="0" i="1" smtClean="0">
                            <a:latin typeface="Cambria Math" panose="02040503050406030204" pitchFamily="18" charset="0"/>
                          </a:rPr>
                          <m:t>𝑐</m:t>
                        </m:r>
                      </m:e>
                      <m:sup>
                        <m:r>
                          <a:rPr lang="en-US" b="0" i="1" smtClean="0">
                            <a:latin typeface="Cambria Math" panose="02040503050406030204" pitchFamily="18" charset="0"/>
                          </a:rPr>
                          <m:t>𝑗</m:t>
                        </m:r>
                      </m:sup>
                    </m:sSup>
                  </m:oMath>
                </a14:m>
                <a:r>
                  <a:rPr lang="en-US"/>
                  <a:t> is your suffix. The proof is a little more tedious, but you can make it through.</a:t>
                </a:r>
              </a:p>
            </p:txBody>
          </p:sp>
        </mc:Choice>
        <mc:Fallback>
          <p:sp>
            <p:nvSpPr>
              <p:cNvPr id="3" name="Content Placeholder 2">
                <a:extLst>
                  <a:ext uri="{FF2B5EF4-FFF2-40B4-BE49-F238E27FC236}">
                    <a16:creationId xmlns:a16="http://schemas.microsoft.com/office/drawing/2014/main" id="{B0119312-142E-41BC-B251-7CC2E468AC6F}"/>
                  </a:ext>
                </a:extLst>
              </p:cNvPr>
              <p:cNvSpPr>
                <a:spLocks noGrp="1" noRot="1" noChangeAspect="1" noMove="1" noResize="1" noEditPoints="1" noAdjustHandles="1" noChangeArrowheads="1" noChangeShapeType="1" noTextEdit="1"/>
              </p:cNvSpPr>
              <p:nvPr>
                <p:ph idx="1"/>
              </p:nvPr>
            </p:nvSpPr>
            <p:spPr>
              <a:blipFill>
                <a:blip r:embed="rId2"/>
                <a:stretch>
                  <a:fillRect l="-708" t="-2013"/>
                </a:stretch>
              </a:blipFill>
            </p:spPr>
            <p:txBody>
              <a:bodyPr/>
              <a:lstStyle/>
              <a:p>
                <a:r>
                  <a:rPr lang="en-US">
                    <a:noFill/>
                  </a:rPr>
                  <a:t> </a:t>
                </a:r>
              </a:p>
            </p:txBody>
          </p:sp>
        </mc:Fallback>
      </mc:AlternateContent>
    </p:spTree>
    <p:extLst>
      <p:ext uri="{BB962C8B-B14F-4D97-AF65-F5344CB8AC3E}">
        <p14:creationId xmlns:p14="http://schemas.microsoft.com/office/powerpoint/2010/main" val="4139488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E59B99-E3A4-27C7-5F58-435E73E3127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2669FDA-8290-82A5-A8CF-474591C0FDD4}"/>
              </a:ext>
            </a:extLst>
          </p:cNvPr>
          <p:cNvSpPr>
            <a:spLocks noGrp="1"/>
          </p:cNvSpPr>
          <p:nvPr>
            <p:ph type="title"/>
          </p:nvPr>
        </p:nvSpPr>
        <p:spPr/>
        <p:txBody>
          <a:bodyPr/>
          <a:lstStyle/>
          <a:p>
            <a:r>
              <a:rPr lang="en-US" err="1"/>
              <a:t>Todo</a:t>
            </a:r>
            <a:endParaRPr lang="en-US"/>
          </a:p>
        </p:txBody>
      </p:sp>
      <p:sp>
        <p:nvSpPr>
          <p:cNvPr id="3" name="Content Placeholder 2">
            <a:extLst>
              <a:ext uri="{FF2B5EF4-FFF2-40B4-BE49-F238E27FC236}">
                <a16:creationId xmlns:a16="http://schemas.microsoft.com/office/drawing/2014/main" id="{49C7CB8B-74CE-8173-6D18-FAD07491053B}"/>
              </a:ext>
            </a:extLst>
          </p:cNvPr>
          <p:cNvSpPr>
            <a:spLocks noGrp="1"/>
          </p:cNvSpPr>
          <p:nvPr>
            <p:ph idx="1"/>
          </p:nvPr>
        </p:nvSpPr>
        <p:spPr>
          <a:xfrm>
            <a:off x="575240" y="1463857"/>
            <a:ext cx="11429526" cy="4845504"/>
          </a:xfrm>
        </p:spPr>
        <p:txBody>
          <a:bodyPr>
            <a:normAutofit/>
          </a:bodyPr>
          <a:lstStyle/>
          <a:p>
            <a:pPr>
              <a:lnSpc>
                <a:spcPct val="100000"/>
              </a:lnSpc>
            </a:pPr>
            <a:r>
              <a:rPr lang="en-US" b="1"/>
              <a:t>Tonight:</a:t>
            </a:r>
          </a:p>
          <a:p>
            <a:pPr>
              <a:lnSpc>
                <a:spcPct val="100000"/>
              </a:lnSpc>
              <a:buClr>
                <a:schemeClr val="tx1"/>
              </a:buClr>
              <a:buFont typeface="Arial" panose="020B0604020202020204" pitchFamily="34" charset="0"/>
              <a:buChar char="•"/>
            </a:pPr>
            <a:r>
              <a:rPr lang="en-US" sz="2400"/>
              <a:t> CC 21 is out and due Friday at noon</a:t>
            </a:r>
          </a:p>
          <a:p>
            <a:pPr>
              <a:lnSpc>
                <a:spcPct val="100000"/>
              </a:lnSpc>
              <a:buClr>
                <a:schemeClr val="tx1"/>
              </a:buClr>
              <a:buFont typeface="Arial" panose="020B0604020202020204" pitchFamily="34" charset="0"/>
              <a:buChar char="•"/>
            </a:pPr>
            <a:r>
              <a:rPr lang="en-US" sz="2400"/>
              <a:t> Start today on HW7 if you haven’t already</a:t>
            </a:r>
          </a:p>
        </p:txBody>
      </p:sp>
    </p:spTree>
    <p:extLst>
      <p:ext uri="{BB962C8B-B14F-4D97-AF65-F5344CB8AC3E}">
        <p14:creationId xmlns:p14="http://schemas.microsoft.com/office/powerpoint/2010/main" val="2743142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88B8E-4875-4511-A20B-B464811CBF42}"/>
              </a:ext>
            </a:extLst>
          </p:cNvPr>
          <p:cNvSpPr>
            <a:spLocks noGrp="1"/>
          </p:cNvSpPr>
          <p:nvPr>
            <p:ph type="title"/>
          </p:nvPr>
        </p:nvSpPr>
        <p:spPr/>
        <p:txBody>
          <a:bodyPr/>
          <a:lstStyle/>
          <a:p>
            <a:r>
              <a:rPr lang="en-US"/>
              <a:t>Three ways to think about NFAs</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8D46DC16-27E8-4050-80DC-471230957AA0}"/>
                  </a:ext>
                </a:extLst>
              </p:cNvPr>
              <p:cNvSpPr>
                <a:spLocks noGrp="1"/>
              </p:cNvSpPr>
              <p:nvPr>
                <p:ph idx="1"/>
              </p:nvPr>
            </p:nvSpPr>
            <p:spPr/>
            <p:txBody>
              <a:bodyPr>
                <a:normAutofit/>
              </a:bodyPr>
              <a:lstStyle/>
              <a:p>
                <a:r>
                  <a:rPr lang="en-US" b="1"/>
                  <a:t>“Outside Observer”</a:t>
                </a:r>
                <a:r>
                  <a:rPr lang="en-US"/>
                  <a:t>: is there a path labeled by </a:t>
                </a:r>
                <a14:m>
                  <m:oMath xmlns:m="http://schemas.openxmlformats.org/officeDocument/2006/math">
                    <m:r>
                      <a:rPr lang="en-US" b="0" i="1" smtClean="0">
                        <a:latin typeface="Cambria Math" panose="02040503050406030204" pitchFamily="18" charset="0"/>
                      </a:rPr>
                      <m:t>𝑥</m:t>
                    </m:r>
                  </m:oMath>
                </a14:m>
                <a:r>
                  <a:rPr lang="en-US"/>
                  <a:t> from the start state, to the final state (if we know the input in advance can we tell the NFA which decisions to make)</a:t>
                </a:r>
              </a:p>
              <a:p>
                <a:r>
                  <a:rPr lang="en-US" b="1"/>
                  <a:t>“Perfect Guesser”</a:t>
                </a:r>
                <a:r>
                  <a:rPr lang="en-US"/>
                  <a:t>: The NFA has input </a:t>
                </a:r>
                <a14:m>
                  <m:oMath xmlns:m="http://schemas.openxmlformats.org/officeDocument/2006/math">
                    <m:r>
                      <a:rPr lang="en-US" b="0" i="1" smtClean="0">
                        <a:latin typeface="Cambria Math" panose="02040503050406030204" pitchFamily="18" charset="0"/>
                      </a:rPr>
                      <m:t>𝑥</m:t>
                    </m:r>
                  </m:oMath>
                </a14:m>
                <a:r>
                  <a:rPr lang="en-US"/>
                  <a:t>, and whenever there is a choice of what to do, it </a:t>
                </a:r>
                <a:r>
                  <a:rPr lang="en-US" b="1"/>
                  <a:t>magically </a:t>
                </a:r>
                <a:r>
                  <a:rPr lang="en-US"/>
                  <a:t>guesses a transition that will eventually lead to acceptance (if one exists)</a:t>
                </a:r>
              </a:p>
              <a:p>
                <a:r>
                  <a:rPr lang="en-US" b="1"/>
                  <a:t>“Parallel exploration”</a:t>
                </a:r>
                <a:r>
                  <a:rPr lang="en-US"/>
                  <a:t>: The NFA computation runs all possible computations on </a:t>
                </a:r>
                <a14:m>
                  <m:oMath xmlns:m="http://schemas.openxmlformats.org/officeDocument/2006/math">
                    <m:r>
                      <a:rPr lang="en-US" b="0" i="1" smtClean="0">
                        <a:latin typeface="Cambria Math" panose="02040503050406030204" pitchFamily="18" charset="0"/>
                      </a:rPr>
                      <m:t>𝑥</m:t>
                    </m:r>
                  </m:oMath>
                </a14:m>
                <a:r>
                  <a:rPr lang="en-US"/>
                  <a:t> in parallel (updating each possible one at every step) </a:t>
                </a:r>
              </a:p>
            </p:txBody>
          </p:sp>
        </mc:Choice>
        <mc:Fallback>
          <p:sp>
            <p:nvSpPr>
              <p:cNvPr id="3" name="Content Placeholder 2">
                <a:extLst>
                  <a:ext uri="{FF2B5EF4-FFF2-40B4-BE49-F238E27FC236}">
                    <a16:creationId xmlns:a16="http://schemas.microsoft.com/office/drawing/2014/main" id="{8D46DC16-27E8-4050-80DC-471230957AA0}"/>
                  </a:ext>
                </a:extLst>
              </p:cNvPr>
              <p:cNvSpPr>
                <a:spLocks noGrp="1" noRot="1" noChangeAspect="1" noMove="1" noResize="1" noEditPoints="1" noAdjustHandles="1" noChangeArrowheads="1" noChangeShapeType="1" noTextEdit="1"/>
              </p:cNvSpPr>
              <p:nvPr>
                <p:ph idx="1"/>
              </p:nvPr>
            </p:nvSpPr>
            <p:spPr>
              <a:blipFill>
                <a:blip r:embed="rId2"/>
                <a:stretch>
                  <a:fillRect l="-708" t="-2138" r="-381"/>
                </a:stretch>
              </a:blipFill>
            </p:spPr>
            <p:txBody>
              <a:bodyPr/>
              <a:lstStyle/>
              <a:p>
                <a:r>
                  <a:rPr lang="en-US">
                    <a:noFill/>
                  </a:rPr>
                  <a:t> </a:t>
                </a:r>
              </a:p>
            </p:txBody>
          </p:sp>
        </mc:Fallback>
      </mc:AlternateContent>
      <mc:AlternateContent xmlns:mc="http://schemas.openxmlformats.org/markup-compatibility/2006">
        <mc:Choice xmlns:p14="http://schemas.microsoft.com/office/powerpoint/2010/main" Requires="p14">
          <p:contentPart p14:bwMode="auto" r:id="rId3">
            <p14:nvContentPartPr>
              <p14:cNvPr id="4" name="Ink 3">
                <a:extLst>
                  <a:ext uri="{FF2B5EF4-FFF2-40B4-BE49-F238E27FC236}">
                    <a16:creationId xmlns:a16="http://schemas.microsoft.com/office/drawing/2014/main" id="{6EF1CA82-F1AA-26A5-727E-C2212C63AE51}"/>
                  </a:ext>
                </a:extLst>
              </p14:cNvPr>
              <p14:cNvContentPartPr/>
              <p14:nvPr/>
            </p14:nvContentPartPr>
            <p14:xfrm>
              <a:off x="789840" y="3133440"/>
              <a:ext cx="2958120" cy="1445400"/>
            </p14:xfrm>
          </p:contentPart>
        </mc:Choice>
        <mc:Fallback>
          <p:pic>
            <p:nvPicPr>
              <p:cNvPr id="4" name="Ink 3">
                <a:extLst>
                  <a:ext uri="{FF2B5EF4-FFF2-40B4-BE49-F238E27FC236}">
                    <a16:creationId xmlns:a16="http://schemas.microsoft.com/office/drawing/2014/main" id="{6EF1CA82-F1AA-26A5-727E-C2212C63AE51}"/>
                  </a:ext>
                </a:extLst>
              </p:cNvPr>
              <p:cNvPicPr/>
              <p:nvPr/>
            </p:nvPicPr>
            <p:blipFill>
              <a:blip r:embed="rId4"/>
              <a:stretch>
                <a:fillRect/>
              </a:stretch>
            </p:blipFill>
            <p:spPr>
              <a:xfrm>
                <a:off x="780480" y="3124080"/>
                <a:ext cx="2976840" cy="1464120"/>
              </a:xfrm>
              <a:prstGeom prst="rect">
                <a:avLst/>
              </a:prstGeom>
            </p:spPr>
          </p:pic>
        </mc:Fallback>
      </mc:AlternateContent>
    </p:spTree>
    <p:extLst>
      <p:ext uri="{BB962C8B-B14F-4D97-AF65-F5344CB8AC3E}">
        <p14:creationId xmlns:p14="http://schemas.microsoft.com/office/powerpoint/2010/main" val="39217610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6D3E3-538D-4963-8D7D-61CEA8D1F92D}"/>
              </a:ext>
            </a:extLst>
          </p:cNvPr>
          <p:cNvSpPr>
            <a:spLocks noGrp="1"/>
          </p:cNvSpPr>
          <p:nvPr>
            <p:ph type="title"/>
          </p:nvPr>
        </p:nvSpPr>
        <p:spPr/>
        <p:txBody>
          <a:bodyPr/>
          <a:lstStyle/>
          <a:p>
            <a:r>
              <a:rPr lang="en-US"/>
              <a:t>Regularity</a:t>
            </a:r>
          </a:p>
        </p:txBody>
      </p:sp>
      <p:sp>
        <p:nvSpPr>
          <p:cNvPr id="3" name="Content Placeholder 2">
            <a:extLst>
              <a:ext uri="{FF2B5EF4-FFF2-40B4-BE49-F238E27FC236}">
                <a16:creationId xmlns:a16="http://schemas.microsoft.com/office/drawing/2014/main" id="{49AD4A32-4DFC-4D88-BBF8-DED4901DAD9E}"/>
              </a:ext>
            </a:extLst>
          </p:cNvPr>
          <p:cNvSpPr>
            <a:spLocks noGrp="1"/>
          </p:cNvSpPr>
          <p:nvPr>
            <p:ph idx="1"/>
          </p:nvPr>
        </p:nvSpPr>
        <p:spPr/>
        <p:txBody>
          <a:bodyPr/>
          <a:lstStyle/>
          <a:p>
            <a:r>
              <a:rPr lang="en-US"/>
              <a:t>So NFAs/DFAs what can and can’t they do?</a:t>
            </a:r>
          </a:p>
          <a:p>
            <a:r>
              <a:rPr lang="en-US"/>
              <a:t>Can NFAs do more than DFAs?</a:t>
            </a:r>
          </a:p>
          <a:p>
            <a:r>
              <a:rPr lang="en-US"/>
              <a:t>How do they relate to context-free-grammars? Regular expressions?</a:t>
            </a:r>
          </a:p>
          <a:p>
            <a:endParaRPr lang="en-US"/>
          </a:p>
          <a:p>
            <a:endParaRPr lang="en-US"/>
          </a:p>
        </p:txBody>
      </p:sp>
      <p:grpSp>
        <p:nvGrpSpPr>
          <p:cNvPr id="4" name="Group 3">
            <a:extLst>
              <a:ext uri="{FF2B5EF4-FFF2-40B4-BE49-F238E27FC236}">
                <a16:creationId xmlns:a16="http://schemas.microsoft.com/office/drawing/2014/main" id="{A43DDEBF-C363-4FB6-ACA4-F58B1FC01116}"/>
              </a:ext>
            </a:extLst>
          </p:cNvPr>
          <p:cNvGrpSpPr/>
          <p:nvPr/>
        </p:nvGrpSpPr>
        <p:grpSpPr>
          <a:xfrm>
            <a:off x="575238" y="3429000"/>
            <a:ext cx="11358853" cy="3066275"/>
            <a:chOff x="1185842" y="3429000"/>
            <a:chExt cx="6111311" cy="1927846"/>
          </a:xfrm>
        </p:grpSpPr>
        <mc:AlternateContent xmlns:mc="http://schemas.openxmlformats.org/markup-compatibility/2006">
          <mc:Choice xmlns:a14="http://schemas.microsoft.com/office/drawing/2010/main" Requires="a14">
            <p:sp>
              <p:nvSpPr>
                <p:cNvPr id="5" name="Rectangle 4">
                  <a:extLst>
                    <a:ext uri="{FF2B5EF4-FFF2-40B4-BE49-F238E27FC236}">
                      <a16:creationId xmlns:a16="http://schemas.microsoft.com/office/drawing/2014/main" id="{D5745299-346D-4FC7-BB32-07780C27D360}"/>
                    </a:ext>
                  </a:extLst>
                </p:cNvPr>
                <p:cNvSpPr/>
                <p:nvPr/>
              </p:nvSpPr>
              <p:spPr>
                <a:xfrm>
                  <a:off x="1185842" y="3429000"/>
                  <a:ext cx="6111311" cy="1927846"/>
                </a:xfrm>
                <a:prstGeom prst="rect">
                  <a:avLst/>
                </a:prstGeom>
                <a:solidFill>
                  <a:srgbClr val="A48D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For every language </a:t>
                  </a: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r>
                        <a:rPr kumimoji="0" lang="en-US" sz="28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m:t>
                      </m:r>
                    </m:oMath>
                  </a14:m>
                  <a:endPar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 </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is the language of a regular expression if and only if</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the language of a DFA if and only if</a:t>
                  </a:r>
                </a:p>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Semibold" panose="020B0702040204020203" pitchFamily="34" charset="0"/>
                        </a:rPr>
                        <m:t>𝑳</m:t>
                      </m:r>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 is the language of an NFA</a:t>
                  </a:r>
                </a:p>
              </p:txBody>
            </p:sp>
          </mc:Choice>
          <mc:Fallback>
            <p:sp>
              <p:nvSpPr>
                <p:cNvPr id="5" name="Rectangle 4">
                  <a:extLst>
                    <a:ext uri="{FF2B5EF4-FFF2-40B4-BE49-F238E27FC236}">
                      <a16:creationId xmlns:a16="http://schemas.microsoft.com/office/drawing/2014/main" id="{D5745299-346D-4FC7-BB32-07780C27D360}"/>
                    </a:ext>
                  </a:extLst>
                </p:cNvPr>
                <p:cNvSpPr>
                  <a:spLocks noRot="1" noChangeAspect="1" noMove="1" noResize="1" noEditPoints="1" noAdjustHandles="1" noChangeArrowheads="1" noChangeShapeType="1" noTextEdit="1"/>
                </p:cNvSpPr>
                <p:nvPr/>
              </p:nvSpPr>
              <p:spPr>
                <a:xfrm>
                  <a:off x="1185842" y="3429000"/>
                  <a:ext cx="6111311" cy="1927846"/>
                </a:xfrm>
                <a:prstGeom prst="rect">
                  <a:avLst/>
                </a:prstGeom>
                <a:blipFill>
                  <a:blip r:embed="rId2"/>
                  <a:stretch>
                    <a:fillRect l="-1073"/>
                  </a:stretch>
                </a:blipFill>
                <a:ln>
                  <a:noFill/>
                </a:ln>
              </p:spPr>
              <p:txBody>
                <a:bodyPr/>
                <a:lstStyle/>
                <a:p>
                  <a:r>
                    <a:rPr lang="en-US">
                      <a:noFill/>
                    </a:rPr>
                    <a:t> </a:t>
                  </a:r>
                </a:p>
              </p:txBody>
            </p:sp>
          </mc:Fallback>
        </mc:AlternateContent>
        <p:sp>
          <p:nvSpPr>
            <p:cNvPr id="6" name="Rectangle 5">
              <a:extLst>
                <a:ext uri="{FF2B5EF4-FFF2-40B4-BE49-F238E27FC236}">
                  <a16:creationId xmlns:a16="http://schemas.microsoft.com/office/drawing/2014/main" id="{66ADDFCD-8A69-4475-8DFF-CB794958FC1A}"/>
                </a:ext>
              </a:extLst>
            </p:cNvPr>
            <p:cNvSpPr/>
            <p:nvPr/>
          </p:nvSpPr>
          <p:spPr>
            <a:xfrm>
              <a:off x="1195367" y="3429001"/>
              <a:ext cx="6101786" cy="599067"/>
            </a:xfrm>
            <a:prstGeom prst="rect">
              <a:avLst/>
            </a:prstGeom>
            <a:solidFill>
              <a:srgbClr val="4C32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Kleene’s Theorem</a:t>
              </a:r>
            </a:p>
          </p:txBody>
        </p:sp>
      </p:grpSp>
      <mc:AlternateContent xmlns:mc="http://schemas.openxmlformats.org/markup-compatibility/2006">
        <mc:Choice xmlns:p14="http://schemas.microsoft.com/office/powerpoint/2010/main" Requires="p14">
          <p:contentPart p14:bwMode="auto" r:id="rId3">
            <p14:nvContentPartPr>
              <p14:cNvPr id="7" name="Ink 6">
                <a:extLst>
                  <a:ext uri="{FF2B5EF4-FFF2-40B4-BE49-F238E27FC236}">
                    <a16:creationId xmlns:a16="http://schemas.microsoft.com/office/drawing/2014/main" id="{36DB9BD1-BE29-33DC-E842-364E2B04F58D}"/>
                  </a:ext>
                </a:extLst>
              </p14:cNvPr>
              <p14:cNvContentPartPr/>
              <p14:nvPr/>
            </p14:nvContentPartPr>
            <p14:xfrm>
              <a:off x="930600" y="4257360"/>
              <a:ext cx="3054600" cy="738720"/>
            </p14:xfrm>
          </p:contentPart>
        </mc:Choice>
        <mc:Fallback>
          <p:pic>
            <p:nvPicPr>
              <p:cNvPr id="7" name="Ink 6">
                <a:extLst>
                  <a:ext uri="{FF2B5EF4-FFF2-40B4-BE49-F238E27FC236}">
                    <a16:creationId xmlns:a16="http://schemas.microsoft.com/office/drawing/2014/main" id="{36DB9BD1-BE29-33DC-E842-364E2B04F58D}"/>
                  </a:ext>
                </a:extLst>
              </p:cNvPr>
              <p:cNvPicPr/>
              <p:nvPr/>
            </p:nvPicPr>
            <p:blipFill>
              <a:blip r:embed="rId4"/>
              <a:stretch>
                <a:fillRect/>
              </a:stretch>
            </p:blipFill>
            <p:spPr>
              <a:xfrm>
                <a:off x="921240" y="4248000"/>
                <a:ext cx="3073320" cy="757440"/>
              </a:xfrm>
              <a:prstGeom prst="rect">
                <a:avLst/>
              </a:prstGeom>
            </p:spPr>
          </p:pic>
        </mc:Fallback>
      </mc:AlternateContent>
    </p:spTree>
    <p:extLst>
      <p:ext uri="{BB962C8B-B14F-4D97-AF65-F5344CB8AC3E}">
        <p14:creationId xmlns:p14="http://schemas.microsoft.com/office/powerpoint/2010/main" val="7806477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36B1A-A9DB-47F6-94A8-88A96A240057}"/>
              </a:ext>
            </a:extLst>
          </p:cNvPr>
          <p:cNvSpPr>
            <a:spLocks noGrp="1"/>
          </p:cNvSpPr>
          <p:nvPr>
            <p:ph type="title"/>
          </p:nvPr>
        </p:nvSpPr>
        <p:spPr/>
        <p:txBody>
          <a:bodyPr/>
          <a:lstStyle/>
          <a:p>
            <a:r>
              <a:rPr lang="en-US"/>
              <a:t>Proof [sketch]</a:t>
            </a:r>
          </a:p>
        </p:txBody>
      </p:sp>
      <mc:AlternateContent xmlns:mc="http://schemas.openxmlformats.org/markup-compatibility/2006">
        <mc:Choice xmlns:a14="http://schemas.microsoft.com/office/drawing/2010/main" Requires="a14">
          <p:sp>
            <p:nvSpPr>
              <p:cNvPr id="3" name="Content Placeholder 2">
                <a:extLst>
                  <a:ext uri="{FF2B5EF4-FFF2-40B4-BE49-F238E27FC236}">
                    <a16:creationId xmlns:a16="http://schemas.microsoft.com/office/drawing/2014/main" id="{0B4D4499-5575-4E86-A920-BD273AF05AAE}"/>
                  </a:ext>
                </a:extLst>
              </p:cNvPr>
              <p:cNvSpPr>
                <a:spLocks noGrp="1"/>
              </p:cNvSpPr>
              <p:nvPr>
                <p:ph idx="1"/>
              </p:nvPr>
            </p:nvSpPr>
            <p:spPr>
              <a:xfrm>
                <a:off x="348593" y="4861172"/>
                <a:ext cx="3004206" cy="1352061"/>
              </a:xfrm>
            </p:spPr>
            <p:txBody>
              <a:bodyPr/>
              <a:lstStyle/>
              <a:p>
                <a14:m>
                  <m:oMath xmlns:m="http://schemas.openxmlformats.org/officeDocument/2006/math">
                    <m:r>
                      <a:rPr lang="en-US" b="0" i="1" smtClean="0">
                        <a:latin typeface="Cambria Math" panose="02040503050406030204" pitchFamily="18" charset="0"/>
                      </a:rPr>
                      <m:t>𝐿</m:t>
                    </m:r>
                  </m:oMath>
                </a14:m>
                <a:r>
                  <a:rPr lang="en-US"/>
                  <a:t> is the language of a regular expression.</a:t>
                </a:r>
              </a:p>
            </p:txBody>
          </p:sp>
        </mc:Choice>
        <mc:Fallback>
          <p:sp>
            <p:nvSpPr>
              <p:cNvPr id="3" name="Content Placeholder 2">
                <a:extLst>
                  <a:ext uri="{FF2B5EF4-FFF2-40B4-BE49-F238E27FC236}">
                    <a16:creationId xmlns:a16="http://schemas.microsoft.com/office/drawing/2014/main" id="{0B4D4499-5575-4E86-A920-BD273AF05AAE}"/>
                  </a:ext>
                </a:extLst>
              </p:cNvPr>
              <p:cNvSpPr>
                <a:spLocks noGrp="1" noRot="1" noChangeAspect="1" noMove="1" noResize="1" noEditPoints="1" noAdjustHandles="1" noChangeArrowheads="1" noChangeShapeType="1" noTextEdit="1"/>
              </p:cNvSpPr>
              <p:nvPr>
                <p:ph idx="1"/>
              </p:nvPr>
            </p:nvSpPr>
            <p:spPr>
              <a:xfrm>
                <a:off x="348593" y="4861172"/>
                <a:ext cx="3004206" cy="1352061"/>
              </a:xfrm>
              <a:blipFill>
                <a:blip r:embed="rId2"/>
                <a:stretch>
                  <a:fillRect l="-2637" t="-7658" r="-2028" b="-450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4" name="Content Placeholder 2">
                <a:extLst>
                  <a:ext uri="{FF2B5EF4-FFF2-40B4-BE49-F238E27FC236}">
                    <a16:creationId xmlns:a16="http://schemas.microsoft.com/office/drawing/2014/main" id="{A49FAB1A-C2CA-4D1C-A2A0-9AB86AF1631B}"/>
                  </a:ext>
                </a:extLst>
              </p:cNvPr>
              <p:cNvSpPr txBox="1">
                <a:spLocks/>
              </p:cNvSpPr>
              <p:nvPr/>
            </p:nvSpPr>
            <p:spPr>
              <a:xfrm>
                <a:off x="4666765" y="1656862"/>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an NFA.</a:t>
                </a:r>
              </a:p>
            </p:txBody>
          </p:sp>
        </mc:Choice>
        <mc:Fallback>
          <p:sp>
            <p:nvSpPr>
              <p:cNvPr id="4" name="Content Placeholder 2">
                <a:extLst>
                  <a:ext uri="{FF2B5EF4-FFF2-40B4-BE49-F238E27FC236}">
                    <a16:creationId xmlns:a16="http://schemas.microsoft.com/office/drawing/2014/main" id="{A49FAB1A-C2CA-4D1C-A2A0-9AB86AF1631B}"/>
                  </a:ext>
                </a:extLst>
              </p:cNvPr>
              <p:cNvSpPr txBox="1">
                <a:spLocks noRot="1" noChangeAspect="1" noMove="1" noResize="1" noEditPoints="1" noAdjustHandles="1" noChangeArrowheads="1" noChangeShapeType="1" noTextEdit="1"/>
              </p:cNvSpPr>
              <p:nvPr/>
            </p:nvSpPr>
            <p:spPr>
              <a:xfrm>
                <a:off x="4666765" y="1656862"/>
                <a:ext cx="3004206" cy="1352061"/>
              </a:xfrm>
              <a:prstGeom prst="rect">
                <a:avLst/>
              </a:prstGeom>
              <a:blipFill>
                <a:blip r:embed="rId3"/>
                <a:stretch>
                  <a:fillRect l="-2642" t="-8108" r="-223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2">
                <a:extLst>
                  <a:ext uri="{FF2B5EF4-FFF2-40B4-BE49-F238E27FC236}">
                    <a16:creationId xmlns:a16="http://schemas.microsoft.com/office/drawing/2014/main" id="{C306D6EB-79D9-4A56-9537-6D19C0F66138}"/>
                  </a:ext>
                </a:extLst>
              </p:cNvPr>
              <p:cNvSpPr txBox="1">
                <a:spLocks/>
              </p:cNvSpPr>
              <p:nvPr/>
            </p:nvSpPr>
            <p:spPr>
              <a:xfrm>
                <a:off x="9008039" y="4861171"/>
                <a:ext cx="3004206" cy="1352061"/>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800" kern="1200">
                    <a:solidFill>
                      <a:schemeClr val="tx1"/>
                    </a:solidFill>
                    <a:latin typeface="Segoe UI Semilight" panose="020B0402040204020203" pitchFamily="34" charset="0"/>
                    <a:ea typeface="+mn-ea"/>
                    <a:cs typeface="Segoe UI Semilight" panose="020B0402040204020203" pitchFamily="34" charset="0"/>
                  </a:defRPr>
                </a:lvl1pPr>
                <a:lvl2pPr marL="128016" indent="0" algn="l" defTabSz="914400" rtl="0" eaLnBrk="1" latinLnBrk="0" hangingPunct="1">
                  <a:lnSpc>
                    <a:spcPct val="90000"/>
                  </a:lnSpc>
                  <a:spcBef>
                    <a:spcPts val="200"/>
                  </a:spcBef>
                  <a:spcAft>
                    <a:spcPts val="400"/>
                  </a:spcAft>
                  <a:buClr>
                    <a:srgbClr val="B6A479"/>
                  </a:buClr>
                  <a:buFont typeface="Segoe UI Semilight" panose="020B0402040204020203" pitchFamily="34" charset="0"/>
                  <a:buNone/>
                  <a:defRPr sz="2400" kern="1200" baseline="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2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1CADE4"/>
                  </a:buClr>
                  <a:buSzPct val="100000"/>
                  <a:buFont typeface="Tw Cen MT" panose="020B0602020104020603" pitchFamily="34" charset="0"/>
                  <a:buChar char=" "/>
                  <a:tabLst/>
                  <a:defRPr/>
                </a:pPr>
                <a14:m>
                  <m:oMath xmlns:m="http://schemas.openxmlformats.org/officeDocument/2006/math">
                    <m:r>
                      <a:rPr kumimoji="0" lang="en-US" sz="2800" b="0" i="1" u="none" strike="noStrike" kern="1200" cap="none" spc="0" normalizeH="0" baseline="0" noProof="0" smtClean="0">
                        <a:ln>
                          <a:noFill/>
                        </a:ln>
                        <a:solidFill>
                          <a:prstClr val="black"/>
                        </a:solidFill>
                        <a:effectLst/>
                        <a:uLnTx/>
                        <a:uFillTx/>
                        <a:latin typeface="Cambria Math" panose="02040503050406030204" pitchFamily="18" charset="0"/>
                        <a:ea typeface="+mn-ea"/>
                      </a:rPr>
                      <m:t>𝐿</m:t>
                    </m:r>
                  </m:oMath>
                </a14:m>
                <a:r>
                  <a:rPr kumimoji="0" lang="en-US" sz="2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a DFA.</a:t>
                </a:r>
              </a:p>
            </p:txBody>
          </p:sp>
        </mc:Choice>
        <mc:Fallback>
          <p:sp>
            <p:nvSpPr>
              <p:cNvPr id="5" name="Content Placeholder 2">
                <a:extLst>
                  <a:ext uri="{FF2B5EF4-FFF2-40B4-BE49-F238E27FC236}">
                    <a16:creationId xmlns:a16="http://schemas.microsoft.com/office/drawing/2014/main" id="{C306D6EB-79D9-4A56-9537-6D19C0F66138}"/>
                  </a:ext>
                </a:extLst>
              </p:cNvPr>
              <p:cNvSpPr txBox="1">
                <a:spLocks noRot="1" noChangeAspect="1" noMove="1" noResize="1" noEditPoints="1" noAdjustHandles="1" noChangeArrowheads="1" noChangeShapeType="1" noTextEdit="1"/>
              </p:cNvSpPr>
              <p:nvPr/>
            </p:nvSpPr>
            <p:spPr>
              <a:xfrm>
                <a:off x="9008039" y="4861171"/>
                <a:ext cx="3004206" cy="1352061"/>
              </a:xfrm>
              <a:prstGeom prst="rect">
                <a:avLst/>
              </a:prstGeom>
              <a:blipFill>
                <a:blip r:embed="rId4"/>
                <a:stretch>
                  <a:fillRect l="-2637" t="-7658" r="-2028"/>
                </a:stretch>
              </a:blipFill>
            </p:spPr>
            <p:txBody>
              <a:bodyPr/>
              <a:lstStyle/>
              <a:p>
                <a:r>
                  <a:rPr lang="en-US">
                    <a:noFill/>
                  </a:rPr>
                  <a:t> </a:t>
                </a:r>
              </a:p>
            </p:txBody>
          </p:sp>
        </mc:Fallback>
      </mc:AlternateContent>
      <p:sp>
        <p:nvSpPr>
          <p:cNvPr id="6" name="Arrow: Right 5">
            <a:extLst>
              <a:ext uri="{FF2B5EF4-FFF2-40B4-BE49-F238E27FC236}">
                <a16:creationId xmlns:a16="http://schemas.microsoft.com/office/drawing/2014/main" id="{79184A5F-D1D1-4228-9544-8B034F342EA2}"/>
              </a:ext>
            </a:extLst>
          </p:cNvPr>
          <p:cNvSpPr/>
          <p:nvPr/>
        </p:nvSpPr>
        <p:spPr>
          <a:xfrm rot="18482145">
            <a:off x="1585673" y="3072308"/>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7" name="Arrow: Right 6">
            <a:extLst>
              <a:ext uri="{FF2B5EF4-FFF2-40B4-BE49-F238E27FC236}">
                <a16:creationId xmlns:a16="http://schemas.microsoft.com/office/drawing/2014/main" id="{308255FD-6224-4685-B9CD-3CD3B2DEF5E7}"/>
              </a:ext>
            </a:extLst>
          </p:cNvPr>
          <p:cNvSpPr/>
          <p:nvPr/>
        </p:nvSpPr>
        <p:spPr>
          <a:xfrm rot="7677277">
            <a:off x="1980350" y="347980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8" name="Arrow: Right 7">
            <a:extLst>
              <a:ext uri="{FF2B5EF4-FFF2-40B4-BE49-F238E27FC236}">
                <a16:creationId xmlns:a16="http://schemas.microsoft.com/office/drawing/2014/main" id="{4314E8F7-507C-4CE2-B9C3-24B7BD85FE3E}"/>
              </a:ext>
            </a:extLst>
          </p:cNvPr>
          <p:cNvSpPr/>
          <p:nvPr/>
        </p:nvSpPr>
        <p:spPr>
          <a:xfrm rot="2782737">
            <a:off x="7089423" y="2989309"/>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9" name="Arrow: Right 8">
            <a:extLst>
              <a:ext uri="{FF2B5EF4-FFF2-40B4-BE49-F238E27FC236}">
                <a16:creationId xmlns:a16="http://schemas.microsoft.com/office/drawing/2014/main" id="{D2918D0E-B721-4379-8739-61DEB526769D}"/>
              </a:ext>
            </a:extLst>
          </p:cNvPr>
          <p:cNvSpPr/>
          <p:nvPr/>
        </p:nvSpPr>
        <p:spPr>
          <a:xfrm rot="13577869">
            <a:off x="6507776" y="3261992"/>
            <a:ext cx="3184131" cy="563336"/>
          </a:xfrm>
          <a:prstGeom prst="rightArrow">
            <a:avLst/>
          </a:prstGeom>
          <a:no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grpSp>
        <p:nvGrpSpPr>
          <p:cNvPr id="14" name="Group 13">
            <a:extLst>
              <a:ext uri="{FF2B5EF4-FFF2-40B4-BE49-F238E27FC236}">
                <a16:creationId xmlns:a16="http://schemas.microsoft.com/office/drawing/2014/main" id="{9F66B487-BB7C-4E3A-B5E2-DBD5643D48A5}"/>
              </a:ext>
            </a:extLst>
          </p:cNvPr>
          <p:cNvGrpSpPr/>
          <p:nvPr/>
        </p:nvGrpSpPr>
        <p:grpSpPr>
          <a:xfrm>
            <a:off x="7801988" y="2002395"/>
            <a:ext cx="735219" cy="3342761"/>
            <a:chOff x="6397283" y="4245410"/>
            <a:chExt cx="735219" cy="3342761"/>
          </a:xfrm>
        </p:grpSpPr>
        <p:sp>
          <p:nvSpPr>
            <p:cNvPr id="12" name="Arrow: Right 11">
              <a:extLst>
                <a:ext uri="{FF2B5EF4-FFF2-40B4-BE49-F238E27FC236}">
                  <a16:creationId xmlns:a16="http://schemas.microsoft.com/office/drawing/2014/main" id="{DF37E834-233E-4F86-A80B-AAF31E5160EF}"/>
                </a:ext>
              </a:extLst>
            </p:cNvPr>
            <p:cNvSpPr/>
            <p:nvPr/>
          </p:nvSpPr>
          <p:spPr>
            <a:xfrm rot="13577869">
              <a:off x="5086885" y="5555808"/>
              <a:ext cx="3184131" cy="563336"/>
            </a:xfrm>
            <a:prstGeom prst="rightArrow">
              <a:avLst/>
            </a:prstGeom>
            <a:solidFill>
              <a:schemeClr val="accent1">
                <a:lumMod val="75000"/>
              </a:schemeClr>
            </a:solidFill>
            <a:ln w="539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13" name="TextBox 12">
              <a:extLst>
                <a:ext uri="{FF2B5EF4-FFF2-40B4-BE49-F238E27FC236}">
                  <a16:creationId xmlns:a16="http://schemas.microsoft.com/office/drawing/2014/main" id="{5BED6D17-4495-46BE-9E00-E7BE25B65271}"/>
                </a:ext>
              </a:extLst>
            </p:cNvPr>
            <p:cNvSpPr txBox="1"/>
            <p:nvPr/>
          </p:nvSpPr>
          <p:spPr>
            <a:xfrm rot="2819683">
              <a:off x="5349644" y="5805313"/>
              <a:ext cx="31040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Every DFA </a:t>
              </a:r>
              <a:r>
                <a:rPr kumimoji="0" lang="en-US" sz="2400" b="1"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is</a:t>
              </a:r>
              <a:r>
                <a:rPr kumimoji="0" lang="en-US" sz="2400" b="0" i="0" u="none" strike="noStrike" kern="1200" cap="none" spc="0" normalizeH="0" baseline="0" noProof="0">
                  <a:ln>
                    <a:noFill/>
                  </a:ln>
                  <a:solidFill>
                    <a:prstClr val="white"/>
                  </a:solidFill>
                  <a:effectLst/>
                  <a:uLnTx/>
                  <a:uFillTx/>
                  <a:latin typeface="Segoe UI Semilight" panose="020B0402040204020203" pitchFamily="34" charset="0"/>
                  <a:ea typeface="+mn-ea"/>
                  <a:cs typeface="Segoe UI Semilight" panose="020B0402040204020203" pitchFamily="34" charset="0"/>
                </a:rPr>
                <a:t> a NFA</a:t>
              </a:r>
            </a:p>
          </p:txBody>
        </p:sp>
      </p:grpSp>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2B78A05A-45CE-40C9-BC0E-60ADDE8FCE7D}"/>
                  </a:ext>
                </a:extLst>
              </p:cNvPr>
              <p:cNvSpPr txBox="1"/>
              <p:nvPr/>
            </p:nvSpPr>
            <p:spPr>
              <a:xfrm>
                <a:off x="4155066" y="5159043"/>
                <a:ext cx="450438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Suppose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oMath>
                </a14:m>
                <a:r>
                  <a:rPr kumimoji="0" lang="en-US" sz="1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the language of some DFA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en-US" sz="1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𝑀</m:t>
                    </m:r>
                  </m:oMath>
                </a14:m>
                <a:r>
                  <a:rPr kumimoji="0" lang="en-US" sz="1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also satisfies the requirements for an NFA, so </a:t>
                </a:r>
                <a14:m>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𝐿</m:t>
                    </m:r>
                  </m:oMath>
                </a14:m>
                <a:r>
                  <a:rPr kumimoji="0" lang="en-US" sz="18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 is also the language of an NFA.</a:t>
                </a:r>
              </a:p>
            </p:txBody>
          </p:sp>
        </mc:Choice>
        <mc:Fallback>
          <p:sp>
            <p:nvSpPr>
              <p:cNvPr id="15" name="TextBox 14">
                <a:extLst>
                  <a:ext uri="{FF2B5EF4-FFF2-40B4-BE49-F238E27FC236}">
                    <a16:creationId xmlns:a16="http://schemas.microsoft.com/office/drawing/2014/main" id="{2B78A05A-45CE-40C9-BC0E-60ADDE8FCE7D}"/>
                  </a:ext>
                </a:extLst>
              </p:cNvPr>
              <p:cNvSpPr txBox="1">
                <a:spLocks noRot="1" noChangeAspect="1" noMove="1" noResize="1" noEditPoints="1" noAdjustHandles="1" noChangeArrowheads="1" noChangeShapeType="1" noTextEdit="1"/>
              </p:cNvSpPr>
              <p:nvPr/>
            </p:nvSpPr>
            <p:spPr>
              <a:xfrm>
                <a:off x="4155066" y="5159043"/>
                <a:ext cx="4504380" cy="923330"/>
              </a:xfrm>
              <a:prstGeom prst="rect">
                <a:avLst/>
              </a:prstGeom>
              <a:blipFill>
                <a:blip r:embed="rId5"/>
                <a:stretch>
                  <a:fillRect l="-1218" t="-2632" r="-271" b="-9868"/>
                </a:stretch>
              </a:blipFill>
            </p:spPr>
            <p:txBody>
              <a:bodyPr/>
              <a:lstStyle/>
              <a:p>
                <a:r>
                  <a:rPr lang="en-US">
                    <a:noFill/>
                  </a:rPr>
                  <a:t> </a:t>
                </a:r>
              </a:p>
            </p:txBody>
          </p:sp>
        </mc:Fallback>
      </mc:AlternateContent>
    </p:spTree>
    <p:extLst>
      <p:ext uri="{BB962C8B-B14F-4D97-AF65-F5344CB8AC3E}">
        <p14:creationId xmlns:p14="http://schemas.microsoft.com/office/powerpoint/2010/main" val="4120313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4" name="Content Placeholder 3">
                <a:extLst>
                  <a:ext uri="{FF2B5EF4-FFF2-40B4-BE49-F238E27FC236}">
                    <a16:creationId xmlns:a16="http://schemas.microsoft.com/office/drawing/2014/main" id="{FD2EF937-F80E-403A-B586-37B912D7EC6C}"/>
                  </a:ext>
                </a:extLst>
              </p:cNvPr>
              <p:cNvSpPr>
                <a:spLocks noGrp="1"/>
              </p:cNvSpPr>
              <p:nvPr>
                <p:ph sz="half" idx="1"/>
              </p:nvPr>
            </p:nvSpPr>
            <p:spPr/>
            <p:txBody>
              <a:bodyPr/>
              <a:lstStyle/>
              <a:p>
                <a:r>
                  <a:rPr lang="en-US"/>
                  <a:t>The original NFA</a:t>
                </a:r>
              </a:p>
              <a:p>
                <a:r>
                  <a:rPr lang="en-US"/>
                  <a:t>States: </a:t>
                </a:r>
                <a14:m>
                  <m:oMath xmlns:m="http://schemas.openxmlformats.org/officeDocument/2006/math">
                    <m:r>
                      <a:rPr lang="en-US" b="0" i="1" smtClean="0">
                        <a:latin typeface="Cambria Math" panose="02040503050406030204" pitchFamily="18" charset="0"/>
                      </a:rPr>
                      <m:t>𝑄</m:t>
                    </m:r>
                  </m:oMath>
                </a14:m>
                <a:endParaRPr lang="en-US"/>
              </a:p>
              <a:p>
                <a:r>
                  <a:rPr lang="en-US"/>
                  <a:t>Start state: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endParaRPr lang="en-US"/>
              </a:p>
              <a:p>
                <a:r>
                  <a:rPr lang="en-US"/>
                  <a:t>Transition function: </a:t>
                </a:r>
                <a14:m>
                  <m:oMath xmlns:m="http://schemas.openxmlformats.org/officeDocument/2006/math">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oMath>
                </a14:m>
                <a:endParaRPr lang="en-US"/>
              </a:p>
              <a:p>
                <a:r>
                  <a:rPr lang="en-US"/>
                  <a:t>Outputs set of all states reachable from </a:t>
                </a:r>
                <a14:m>
                  <m:oMath xmlns:m="http://schemas.openxmlformats.org/officeDocument/2006/math">
                    <m:r>
                      <a:rPr lang="en-US" b="0" i="1" smtClean="0">
                        <a:latin typeface="Cambria Math" panose="02040503050406030204" pitchFamily="18" charset="0"/>
                      </a:rPr>
                      <m:t>𝑞</m:t>
                    </m:r>
                  </m:oMath>
                </a14:m>
                <a:r>
                  <a:rPr lang="en-US"/>
                  <a:t> using one </a:t>
                </a:r>
                <a14:m>
                  <m:oMath xmlns:m="http://schemas.openxmlformats.org/officeDocument/2006/math">
                    <m:r>
                      <a:rPr lang="en-US" b="0" i="1" smtClean="0">
                        <a:latin typeface="Cambria Math" panose="02040503050406030204" pitchFamily="18" charset="0"/>
                      </a:rPr>
                      <m:t>𝑎</m:t>
                    </m:r>
                  </m:oMath>
                </a14:m>
                <a:r>
                  <a:rPr lang="en-US"/>
                  <a:t> transition (and any number of </a:t>
                </a:r>
                <a14:m>
                  <m:oMath xmlns:m="http://schemas.openxmlformats.org/officeDocument/2006/math">
                    <m:r>
                      <a:rPr lang="en-US" b="0" i="1" smtClean="0">
                        <a:latin typeface="Cambria Math" panose="02040503050406030204" pitchFamily="18" charset="0"/>
                      </a:rPr>
                      <m:t>𝜀</m:t>
                    </m:r>
                  </m:oMath>
                </a14:m>
                <a:r>
                  <a:rPr lang="en-US"/>
                  <a:t>-transitions)</a:t>
                </a:r>
              </a:p>
              <a:p>
                <a:r>
                  <a:rPr lang="en-US"/>
                  <a:t>Final States: </a:t>
                </a:r>
                <a14:m>
                  <m:oMath xmlns:m="http://schemas.openxmlformats.org/officeDocument/2006/math">
                    <m:r>
                      <a:rPr lang="en-US" b="0" i="1" smtClean="0">
                        <a:latin typeface="Cambria Math" panose="02040503050406030204" pitchFamily="18" charset="0"/>
                      </a:rPr>
                      <m:t>𝐹</m:t>
                    </m:r>
                  </m:oMath>
                </a14:m>
                <a:endParaRPr lang="en-US"/>
              </a:p>
            </p:txBody>
          </p:sp>
        </mc:Choice>
        <mc:Fallback>
          <p:sp>
            <p:nvSpPr>
              <p:cNvPr id="4" name="Content Placeholder 3">
                <a:extLst>
                  <a:ext uri="{FF2B5EF4-FFF2-40B4-BE49-F238E27FC236}">
                    <a16:creationId xmlns:a16="http://schemas.microsoft.com/office/drawing/2014/main" id="{FD2EF937-F80E-403A-B586-37B912D7EC6C}"/>
                  </a:ext>
                </a:extLst>
              </p:cNvPr>
              <p:cNvSpPr>
                <a:spLocks noGrp="1" noRot="1" noChangeAspect="1" noMove="1" noResize="1" noEditPoints="1" noAdjustHandles="1" noChangeArrowheads="1" noChangeShapeType="1" noTextEdit="1"/>
              </p:cNvSpPr>
              <p:nvPr>
                <p:ph sz="half" idx="1"/>
              </p:nvPr>
            </p:nvSpPr>
            <p:spPr>
              <a:blipFill>
                <a:blip r:embed="rId2"/>
                <a:stretch>
                  <a:fillRect l="-1467" t="-2160" r="-3725"/>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124C56EB-029D-4693-B7B4-A907C2387D41}"/>
                  </a:ext>
                </a:extLst>
              </p:cNvPr>
              <p:cNvSpPr>
                <a:spLocks noGrp="1"/>
              </p:cNvSpPr>
              <p:nvPr>
                <p:ph sz="half" idx="2"/>
              </p:nvPr>
            </p:nvSpPr>
            <p:spPr/>
            <p:txBody>
              <a:bodyPr/>
              <a:lstStyle/>
              <a:p>
                <a:r>
                  <a:rPr lang="en-US"/>
                  <a:t>The constructed DFA</a:t>
                </a:r>
              </a:p>
              <a:p>
                <a:r>
                  <a:rPr lang="en-US"/>
                  <a:t>States: </a:t>
                </a:r>
                <a14:m>
                  <m:oMath xmlns:m="http://schemas.openxmlformats.org/officeDocument/2006/math">
                    <m:r>
                      <a:rPr lang="en-US" b="0" i="1" smtClean="0">
                        <a:latin typeface="Cambria Math" panose="02040503050406030204" pitchFamily="18" charset="0"/>
                      </a:rPr>
                      <m:t>𝒫</m:t>
                    </m:r>
                    <m:r>
                      <a:rPr lang="en-US" b="0" i="1" smtClean="0">
                        <a:latin typeface="Cambria Math" panose="02040503050406030204" pitchFamily="18" charset="0"/>
                      </a:rPr>
                      <m:t>(</m:t>
                    </m:r>
                    <m:r>
                      <a:rPr lang="en-US" b="0" i="1" smtClean="0">
                        <a:latin typeface="Cambria Math" panose="02040503050406030204" pitchFamily="18" charset="0"/>
                      </a:rPr>
                      <m:t>𝑄</m:t>
                    </m:r>
                    <m:r>
                      <a:rPr lang="en-US" b="0" i="1" smtClean="0">
                        <a:latin typeface="Cambria Math" panose="02040503050406030204" pitchFamily="18" charset="0"/>
                      </a:rPr>
                      <m:t>)</m:t>
                    </m:r>
                  </m:oMath>
                </a14:m>
                <a:endParaRPr lang="en-US"/>
              </a:p>
              <a:p>
                <a:r>
                  <a:rPr lang="en-US"/>
                  <a:t>Start state: </a:t>
                </a:r>
                <a14:m>
                  <m:oMath xmlns:m="http://schemas.openxmlformats.org/officeDocument/2006/math">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𝑞</m:t>
                        </m:r>
                      </m:e>
                      <m:sup>
                        <m:r>
                          <a:rPr lang="en-US" b="0" i="1" smtClean="0">
                            <a:latin typeface="Cambria Math" panose="02040503050406030204" pitchFamily="18" charset="0"/>
                          </a:rPr>
                          <m:t>′</m:t>
                        </m:r>
                      </m:sup>
                    </m:sSup>
                  </m:oMath>
                </a14:m>
                <a:r>
                  <a:rPr lang="en-US"/>
                  <a:t>reachable from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m:t>
                        </m:r>
                      </m:sub>
                    </m:sSub>
                  </m:oMath>
                </a14:m>
                <a:r>
                  <a:rPr lang="en-US"/>
                  <a:t> with only </a:t>
                </a:r>
                <a14:m>
                  <m:oMath xmlns:m="http://schemas.openxmlformats.org/officeDocument/2006/math">
                    <m:r>
                      <a:rPr lang="en-US" b="0" i="1" smtClean="0">
                        <a:latin typeface="Cambria Math" panose="02040503050406030204" pitchFamily="18" charset="0"/>
                      </a:rPr>
                      <m:t>𝜀</m:t>
                    </m:r>
                  </m:oMath>
                </a14:m>
                <a:r>
                  <a:rPr lang="en-US"/>
                  <a:t>-transitions </a:t>
                </a:r>
                <a14:m>
                  <m:oMath xmlns:m="http://schemas.openxmlformats.org/officeDocument/2006/math">
                    <m:r>
                      <a:rPr lang="en-US" b="0" i="1" smtClean="0">
                        <a:latin typeface="Cambria Math" panose="02040503050406030204" pitchFamily="18" charset="0"/>
                      </a:rPr>
                      <m:t>}</m:t>
                    </m:r>
                  </m:oMath>
                </a14:m>
                <a:endParaRPr lang="en-US"/>
              </a:p>
              <a:p>
                <a:r>
                  <a:rPr lang="en-US"/>
                  <a:t>Transition function: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𝛿</m:t>
                        </m:r>
                      </m:e>
                      <m:sub>
                        <m:r>
                          <a:rPr lang="en-US" b="0" i="1" smtClean="0">
                            <a:latin typeface="Cambria Math" panose="02040503050406030204" pitchFamily="18" charset="0"/>
                          </a:rPr>
                          <m:t>𝐷</m:t>
                        </m:r>
                      </m:sub>
                    </m:sSub>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𝑆</m:t>
                        </m:r>
                      </m:sub>
                      <m:sup/>
                      <m:e>
                        <m:r>
                          <a:rPr lang="en-US" b="0" i="1" smtClean="0">
                            <a:latin typeface="Cambria Math" panose="02040503050406030204" pitchFamily="18" charset="0"/>
                          </a:rPr>
                          <m:t>𝛿</m:t>
                        </m:r>
                        <m:r>
                          <a:rPr lang="en-US" b="0" i="1" smtClean="0">
                            <a:latin typeface="Cambria Math" panose="02040503050406030204" pitchFamily="18" charset="0"/>
                          </a:rPr>
                          <m:t>(</m:t>
                        </m:r>
                        <m:r>
                          <a:rPr lang="en-US" b="0" i="1" smtClean="0">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rPr>
                          <m:t>𝑎</m:t>
                        </m:r>
                        <m:r>
                          <a:rPr lang="en-US" b="0" i="1" smtClean="0">
                            <a:latin typeface="Cambria Math" panose="02040503050406030204" pitchFamily="18" charset="0"/>
                          </a:rPr>
                          <m:t>)</m:t>
                        </m:r>
                      </m:e>
                    </m:nary>
                  </m:oMath>
                </a14:m>
                <a:r>
                  <a:rPr lang="en-US"/>
                  <a:t>.</a:t>
                </a:r>
              </a:p>
              <a:p>
                <a:r>
                  <a:rPr lang="en-US"/>
                  <a:t>Final States: </a:t>
                </a:r>
                <a14:m>
                  <m:oMath xmlns:m="http://schemas.openxmlformats.org/officeDocument/2006/math">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𝐹</m:t>
                    </m:r>
                    <m:r>
                      <a:rPr lang="en-US" b="0" i="1" smtClean="0">
                        <a:latin typeface="Cambria Math" panose="02040503050406030204" pitchFamily="18" charset="0"/>
                      </a:rPr>
                      <m:t>≠∅}</m:t>
                    </m:r>
                  </m:oMath>
                </a14:m>
                <a:endParaRPr lang="en-US"/>
              </a:p>
            </p:txBody>
          </p:sp>
        </mc:Choice>
        <mc:Fallback>
          <p:sp>
            <p:nvSpPr>
              <p:cNvPr id="5" name="Content Placeholder 4">
                <a:extLst>
                  <a:ext uri="{FF2B5EF4-FFF2-40B4-BE49-F238E27FC236}">
                    <a16:creationId xmlns:a16="http://schemas.microsoft.com/office/drawing/2014/main" id="{124C56EB-029D-4693-B7B4-A907C2387D41}"/>
                  </a:ext>
                </a:extLst>
              </p:cNvPr>
              <p:cNvSpPr>
                <a:spLocks noGrp="1" noRot="1" noChangeAspect="1" noMove="1" noResize="1" noEditPoints="1" noAdjustHandles="1" noChangeArrowheads="1" noChangeShapeType="1" noTextEdit="1"/>
              </p:cNvSpPr>
              <p:nvPr>
                <p:ph sz="half" idx="2"/>
              </p:nvPr>
            </p:nvSpPr>
            <p:spPr>
              <a:blipFill>
                <a:blip r:embed="rId3"/>
                <a:stretch>
                  <a:fillRect l="-1467" t="-2160"/>
                </a:stretch>
              </a:blipFill>
            </p:spPr>
            <p:txBody>
              <a:bodyPr/>
              <a:lstStyle/>
              <a:p>
                <a:r>
                  <a:rPr lang="en-US">
                    <a:noFill/>
                  </a:rPr>
                  <a:t> </a:t>
                </a:r>
              </a:p>
            </p:txBody>
          </p:sp>
        </mc:Fallback>
      </mc:AlternateContent>
      <p:sp>
        <p:nvSpPr>
          <p:cNvPr id="2" name="Title 1">
            <a:extLst>
              <a:ext uri="{FF2B5EF4-FFF2-40B4-BE49-F238E27FC236}">
                <a16:creationId xmlns:a16="http://schemas.microsoft.com/office/drawing/2014/main" id="{7F4EA5B0-88DD-4094-8820-AB922E6F2996}"/>
              </a:ext>
            </a:extLst>
          </p:cNvPr>
          <p:cNvSpPr>
            <a:spLocks noGrp="1"/>
          </p:cNvSpPr>
          <p:nvPr>
            <p:ph type="title"/>
          </p:nvPr>
        </p:nvSpPr>
        <p:spPr/>
        <p:txBody>
          <a:bodyPr>
            <a:normAutofit fontScale="90000"/>
          </a:bodyPr>
          <a:lstStyle/>
          <a:p>
            <a:r>
              <a:rPr lang="en-US"/>
              <a:t>More formally (the “</a:t>
            </a:r>
            <a:r>
              <a:rPr lang="en-US" err="1"/>
              <a:t>powerset</a:t>
            </a:r>
            <a:r>
              <a:rPr lang="en-US"/>
              <a:t> construction”)</a:t>
            </a:r>
          </a:p>
        </p:txBody>
      </p:sp>
    </p:spTree>
    <p:extLst>
      <p:ext uri="{BB962C8B-B14F-4D97-AF65-F5344CB8AC3E}">
        <p14:creationId xmlns:p14="http://schemas.microsoft.com/office/powerpoint/2010/main" val="2072334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FECAA-5F09-4FF3-BAC5-A4182892D26E}"/>
              </a:ext>
            </a:extLst>
          </p:cNvPr>
          <p:cNvSpPr>
            <a:spLocks noGrp="1"/>
          </p:cNvSpPr>
          <p:nvPr>
            <p:ph type="title"/>
          </p:nvPr>
        </p:nvSpPr>
        <p:spPr/>
        <p:txBody>
          <a:bodyPr/>
          <a:lstStyle/>
          <a:p>
            <a:r>
              <a:rPr lang="en-US"/>
              <a:t>An example</a:t>
            </a:r>
          </a:p>
        </p:txBody>
      </p:sp>
      <p:sp>
        <p:nvSpPr>
          <p:cNvPr id="3" name="Content Placeholder 2">
            <a:extLst>
              <a:ext uri="{FF2B5EF4-FFF2-40B4-BE49-F238E27FC236}">
                <a16:creationId xmlns:a16="http://schemas.microsoft.com/office/drawing/2014/main" id="{0A8764AC-022E-4D5F-AA11-95118889849E}"/>
              </a:ext>
            </a:extLst>
          </p:cNvPr>
          <p:cNvSpPr>
            <a:spLocks noGrp="1"/>
          </p:cNvSpPr>
          <p:nvPr>
            <p:ph idx="1"/>
          </p:nvPr>
        </p:nvSpPr>
        <p:spPr>
          <a:xfrm>
            <a:off x="575240" y="5353537"/>
            <a:ext cx="11187258" cy="955823"/>
          </a:xfrm>
        </p:spPr>
        <p:txBody>
          <a:bodyPr/>
          <a:lstStyle/>
          <a:p>
            <a:endParaRPr lang="en-US"/>
          </a:p>
        </p:txBody>
      </p:sp>
      <p:grpSp>
        <p:nvGrpSpPr>
          <p:cNvPr id="4" name="Group 66">
            <a:extLst>
              <a:ext uri="{FF2B5EF4-FFF2-40B4-BE49-F238E27FC236}">
                <a16:creationId xmlns:a16="http://schemas.microsoft.com/office/drawing/2014/main" id="{BC5E2FCC-386C-4D8A-AB3C-80BB11200C31}"/>
              </a:ext>
            </a:extLst>
          </p:cNvPr>
          <p:cNvGrpSpPr>
            <a:grpSpLocks/>
          </p:cNvGrpSpPr>
          <p:nvPr/>
        </p:nvGrpSpPr>
        <p:grpSpPr bwMode="auto">
          <a:xfrm>
            <a:off x="726830" y="1522046"/>
            <a:ext cx="2900363" cy="2303463"/>
            <a:chOff x="304800" y="2514600"/>
            <a:chExt cx="2900023" cy="2302812"/>
          </a:xfrm>
        </p:grpSpPr>
        <p:sp>
          <p:nvSpPr>
            <p:cNvPr id="5" name="Oval 4">
              <a:extLst>
                <a:ext uri="{FF2B5EF4-FFF2-40B4-BE49-F238E27FC236}">
                  <a16:creationId xmlns:a16="http://schemas.microsoft.com/office/drawing/2014/main" id="{D40A2CD2-6D41-4F88-889B-79DB0796F6FA}"/>
                </a:ext>
              </a:extLst>
            </p:cNvPr>
            <p:cNvSpPr/>
            <p:nvPr/>
          </p:nvSpPr>
          <p:spPr bwMode="auto">
            <a:xfrm>
              <a:off x="987345" y="4000080"/>
              <a:ext cx="542861" cy="5570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w Cen MT" panose="020B0602020104020603"/>
                  <a:ea typeface="+mn-ea"/>
                  <a:cs typeface="+mn-cs"/>
                </a:rPr>
                <a:t>c</a:t>
              </a:r>
              <a:endParaRPr kumimoji="0" lang="en-US" sz="280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6" name="Oval 5">
              <a:extLst>
                <a:ext uri="{FF2B5EF4-FFF2-40B4-BE49-F238E27FC236}">
                  <a16:creationId xmlns:a16="http://schemas.microsoft.com/office/drawing/2014/main" id="{5D58661E-1240-4ECC-BA35-C75AC431D715}"/>
                </a:ext>
              </a:extLst>
            </p:cNvPr>
            <p:cNvSpPr/>
            <p:nvPr/>
          </p:nvSpPr>
          <p:spPr bwMode="auto">
            <a:xfrm>
              <a:off x="1974654" y="2514600"/>
              <a:ext cx="542861" cy="557056"/>
            </a:xfrm>
            <a:prstGeom prst="ellipse">
              <a:avLst/>
            </a:prstGeom>
            <a:noFill/>
            <a:ln w="571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Tw Cen MT" panose="020B0602020104020603"/>
                  <a:ea typeface="+mn-ea"/>
                  <a:cs typeface="+mn-cs"/>
                </a:rPr>
                <a:t>a</a:t>
              </a:r>
              <a:endParaRPr kumimoji="0" lang="en-US" sz="280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sp>
          <p:nvSpPr>
            <p:cNvPr id="7" name="Oval 6">
              <a:extLst>
                <a:ext uri="{FF2B5EF4-FFF2-40B4-BE49-F238E27FC236}">
                  <a16:creationId xmlns:a16="http://schemas.microsoft.com/office/drawing/2014/main" id="{74F9E9B5-2CC2-407A-BB9B-BEBA852CB4E1}"/>
                </a:ext>
              </a:extLst>
            </p:cNvPr>
            <p:cNvSpPr/>
            <p:nvPr/>
          </p:nvSpPr>
          <p:spPr bwMode="auto">
            <a:xfrm>
              <a:off x="2661962" y="3949294"/>
              <a:ext cx="542861" cy="557056"/>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Tw Cen MT" panose="020B0602020104020603"/>
                  <a:ea typeface="+mn-ea"/>
                  <a:cs typeface="+mn-cs"/>
                </a:rPr>
                <a:t>b</a:t>
              </a:r>
              <a:endParaRPr kumimoji="0" lang="en-US" sz="2400" b="1" i="0" u="none" strike="noStrike" kern="1200" cap="none" spc="0" normalizeH="0" baseline="-25000" noProof="0">
                <a:ln>
                  <a:noFill/>
                </a:ln>
                <a:solidFill>
                  <a:prstClr val="black"/>
                </a:solidFill>
                <a:effectLst/>
                <a:uLnTx/>
                <a:uFillTx/>
                <a:latin typeface="Tw Cen MT" panose="020B0602020104020603"/>
                <a:ea typeface="+mn-ea"/>
                <a:cs typeface="+mn-cs"/>
              </a:endParaRPr>
            </a:p>
          </p:txBody>
        </p:sp>
        <p:cxnSp>
          <p:nvCxnSpPr>
            <p:cNvPr id="8" name="Straight Arrow Connector 7">
              <a:extLst>
                <a:ext uri="{FF2B5EF4-FFF2-40B4-BE49-F238E27FC236}">
                  <a16:creationId xmlns:a16="http://schemas.microsoft.com/office/drawing/2014/main" id="{476966DC-222F-4CE0-A208-7B4DF67E373C}"/>
                </a:ext>
              </a:extLst>
            </p:cNvPr>
            <p:cNvCxnSpPr>
              <a:endCxn id="6" idx="2"/>
            </p:cNvCxnSpPr>
            <p:nvPr/>
          </p:nvCxnSpPr>
          <p:spPr bwMode="auto">
            <a:xfrm>
              <a:off x="1530206" y="2793921"/>
              <a:ext cx="444448" cy="0"/>
            </a:xfrm>
            <a:prstGeom prst="straightConnector1">
              <a:avLst/>
            </a:prstGeom>
            <a:ln w="57150">
              <a:solidFill>
                <a:srgbClr val="0070C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 name="TextBox 42">
              <a:extLst>
                <a:ext uri="{FF2B5EF4-FFF2-40B4-BE49-F238E27FC236}">
                  <a16:creationId xmlns:a16="http://schemas.microsoft.com/office/drawing/2014/main" id="{1FFE006F-D5FC-4696-8A3D-58BA11168C3A}"/>
                </a:ext>
              </a:extLst>
            </p:cNvPr>
            <p:cNvSpPr txBox="1">
              <a:spLocks noChangeArrowheads="1"/>
            </p:cNvSpPr>
            <p:nvPr/>
          </p:nvSpPr>
          <p:spPr bwMode="auto">
            <a:xfrm>
              <a:off x="2025090" y="3571038"/>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0</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10" name="TextBox 41">
              <a:extLst>
                <a:ext uri="{FF2B5EF4-FFF2-40B4-BE49-F238E27FC236}">
                  <a16:creationId xmlns:a16="http://schemas.microsoft.com/office/drawing/2014/main" id="{92F00C16-E3ED-4B16-A10C-DB09EF5E7BC2}"/>
                </a:ext>
              </a:extLst>
            </p:cNvPr>
            <p:cNvSpPr txBox="1">
              <a:spLocks noChangeArrowheads="1"/>
            </p:cNvSpPr>
            <p:nvPr/>
          </p:nvSpPr>
          <p:spPr bwMode="auto">
            <a:xfrm>
              <a:off x="2877141" y="3071812"/>
              <a:ext cx="301651" cy="399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Cambria Math" panose="02040503050406030204" pitchFamily="18" charset="0"/>
                  <a:ea typeface="Cambria Math" panose="02040503050406030204" pitchFamily="18" charset="0"/>
                  <a:cs typeface="+mn-cs"/>
                  <a:sym typeface="Symbol" pitchFamily="18" charset="2"/>
                </a:rPr>
                <a:t>ɛ</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cxnSp>
          <p:nvCxnSpPr>
            <p:cNvPr id="11" name="Straight Arrow Connector 10">
              <a:extLst>
                <a:ext uri="{FF2B5EF4-FFF2-40B4-BE49-F238E27FC236}">
                  <a16:creationId xmlns:a16="http://schemas.microsoft.com/office/drawing/2014/main" id="{0C078609-BC6F-4010-81DF-7732434A2317}"/>
                </a:ext>
              </a:extLst>
            </p:cNvPr>
            <p:cNvCxnSpPr>
              <a:stCxn id="6" idx="3"/>
              <a:endCxn id="5" idx="7"/>
            </p:cNvCxnSpPr>
            <p:nvPr/>
          </p:nvCxnSpPr>
          <p:spPr>
            <a:xfrm flipH="1">
              <a:off x="1450841" y="2990715"/>
              <a:ext cx="603179" cy="1090305"/>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urved Connector 33">
              <a:extLst>
                <a:ext uri="{FF2B5EF4-FFF2-40B4-BE49-F238E27FC236}">
                  <a16:creationId xmlns:a16="http://schemas.microsoft.com/office/drawing/2014/main" id="{1045FC87-209F-4740-BE5B-ACB1BD74C88D}"/>
                </a:ext>
              </a:extLst>
            </p:cNvPr>
            <p:cNvCxnSpPr>
              <a:stCxn id="6" idx="4"/>
              <a:endCxn id="7" idx="2"/>
            </p:cNvCxnSpPr>
            <p:nvPr/>
          </p:nvCxnSpPr>
          <p:spPr>
            <a:xfrm rot="16200000" flipH="1">
              <a:off x="1876337" y="3441404"/>
              <a:ext cx="1155373" cy="415876"/>
            </a:xfrm>
            <a:prstGeom prst="curvedConnector2">
              <a:avLst/>
            </a:prstGeom>
            <a:ln w="28575">
              <a:solidFill>
                <a:schemeClr val="tx1"/>
              </a:solidFill>
              <a:headEnd type="arrow" w="med" len="med"/>
              <a:tailEnd type="none" w="lg"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117054F5-3812-4F29-8CB4-3393FF9C9C60}"/>
                </a:ext>
              </a:extLst>
            </p:cNvPr>
            <p:cNvCxnSpPr>
              <a:stCxn id="5" idx="6"/>
              <a:endCxn id="7" idx="3"/>
            </p:cNvCxnSpPr>
            <p:nvPr/>
          </p:nvCxnSpPr>
          <p:spPr>
            <a:xfrm>
              <a:off x="1530206" y="4277815"/>
              <a:ext cx="1211121" cy="14600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Curved Connector 45">
              <a:extLst>
                <a:ext uri="{FF2B5EF4-FFF2-40B4-BE49-F238E27FC236}">
                  <a16:creationId xmlns:a16="http://schemas.microsoft.com/office/drawing/2014/main" id="{3B28427B-9C41-4161-81D0-7AD7CFB2359E}"/>
                </a:ext>
              </a:extLst>
            </p:cNvPr>
            <p:cNvCxnSpPr>
              <a:stCxn id="7" idx="0"/>
              <a:endCxn id="6" idx="6"/>
            </p:cNvCxnSpPr>
            <p:nvPr/>
          </p:nvCxnSpPr>
          <p:spPr>
            <a:xfrm rot="16200000" flipV="1">
              <a:off x="2147768" y="3163669"/>
              <a:ext cx="1155373" cy="415876"/>
            </a:xfrm>
            <a:prstGeom prst="curvedConnector2">
              <a:avLst/>
            </a:prstGeom>
            <a:ln w="28575">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5" name="TextBox 42">
              <a:extLst>
                <a:ext uri="{FF2B5EF4-FFF2-40B4-BE49-F238E27FC236}">
                  <a16:creationId xmlns:a16="http://schemas.microsoft.com/office/drawing/2014/main" id="{2683EF02-41BD-41A1-B6B9-3A125476E758}"/>
                </a:ext>
              </a:extLst>
            </p:cNvPr>
            <p:cNvSpPr txBox="1">
              <a:spLocks noChangeArrowheads="1"/>
            </p:cNvSpPr>
            <p:nvPr/>
          </p:nvSpPr>
          <p:spPr bwMode="auto">
            <a:xfrm>
              <a:off x="1774545" y="4417302"/>
              <a:ext cx="540533"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0,1</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cxnSp>
          <p:nvCxnSpPr>
            <p:cNvPr id="16" name="AutoShape 1083">
              <a:extLst>
                <a:ext uri="{FF2B5EF4-FFF2-40B4-BE49-F238E27FC236}">
                  <a16:creationId xmlns:a16="http://schemas.microsoft.com/office/drawing/2014/main" id="{33C0DC1D-E7D8-4111-B3ED-ED9B5AAF2055}"/>
                </a:ext>
              </a:extLst>
            </p:cNvPr>
            <p:cNvCxnSpPr>
              <a:cxnSpLocks noChangeShapeType="1"/>
              <a:stCxn id="5" idx="1"/>
              <a:endCxn id="5" idx="3"/>
            </p:cNvCxnSpPr>
            <p:nvPr/>
          </p:nvCxnSpPr>
          <p:spPr bwMode="auto">
            <a:xfrm rot="16200000" flipH="1">
              <a:off x="869853" y="4278453"/>
              <a:ext cx="394008" cy="12700"/>
            </a:xfrm>
            <a:prstGeom prst="curvedConnector5">
              <a:avLst>
                <a:gd name="adj1" fmla="val -27074"/>
                <a:gd name="adj2" fmla="val -2853935"/>
                <a:gd name="adj3" fmla="val 169625"/>
              </a:avLst>
            </a:prstGeom>
            <a:noFill/>
            <a:ln w="2857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7" name="TextBox 42">
              <a:extLst>
                <a:ext uri="{FF2B5EF4-FFF2-40B4-BE49-F238E27FC236}">
                  <a16:creationId xmlns:a16="http://schemas.microsoft.com/office/drawing/2014/main" id="{94C7257B-2D70-4FDC-BDDA-64F279E47896}"/>
                </a:ext>
              </a:extLst>
            </p:cNvPr>
            <p:cNvSpPr txBox="1">
              <a:spLocks noChangeArrowheads="1"/>
            </p:cNvSpPr>
            <p:nvPr/>
          </p:nvSpPr>
          <p:spPr bwMode="auto">
            <a:xfrm>
              <a:off x="1366605" y="3231615"/>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1</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sp>
          <p:nvSpPr>
            <p:cNvPr id="18" name="TextBox 42">
              <a:extLst>
                <a:ext uri="{FF2B5EF4-FFF2-40B4-BE49-F238E27FC236}">
                  <a16:creationId xmlns:a16="http://schemas.microsoft.com/office/drawing/2014/main" id="{324C3EE9-3470-40B0-A94E-B2C75201CC83}"/>
                </a:ext>
              </a:extLst>
            </p:cNvPr>
            <p:cNvSpPr txBox="1">
              <a:spLocks noChangeArrowheads="1"/>
            </p:cNvSpPr>
            <p:nvPr/>
          </p:nvSpPr>
          <p:spPr bwMode="auto">
            <a:xfrm>
              <a:off x="304800" y="4151410"/>
              <a:ext cx="327334"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sym typeface="Symbol" pitchFamily="18" charset="2"/>
                </a:rPr>
                <a:t>0</a:t>
              </a:r>
              <a:endParaRPr kumimoji="0" lang="en-US" sz="2000" b="1" i="0" u="none" strike="noStrike" kern="1200" cap="none" spc="0" normalizeH="0" baseline="0" noProof="0">
                <a:ln>
                  <a:noFill/>
                </a:ln>
                <a:solidFill>
                  <a:prstClr val="black"/>
                </a:solidFill>
                <a:effectLst/>
                <a:uLnTx/>
                <a:uFillTx/>
                <a:latin typeface="Arial" charset="0"/>
                <a:ea typeface="MS PGothic" pitchFamily="34" charset="-128"/>
                <a:cs typeface="+mn-cs"/>
              </a:endParaRPr>
            </a:p>
          </p:txBody>
        </p:sp>
      </p:grpSp>
      <mc:AlternateContent xmlns:mc="http://schemas.openxmlformats.org/markup-compatibility/2006">
        <mc:Choice xmlns:a14="http://schemas.microsoft.com/office/drawing/2010/main" Requires="a14">
          <p:sp>
            <p:nvSpPr>
              <p:cNvPr id="19" name="TextBox 18">
                <a:extLst>
                  <a:ext uri="{FF2B5EF4-FFF2-40B4-BE49-F238E27FC236}">
                    <a16:creationId xmlns:a16="http://schemas.microsoft.com/office/drawing/2014/main" id="{8DDA10C3-AA06-448C-8965-3C98E386283B}"/>
                  </a:ext>
                </a:extLst>
              </p:cNvPr>
              <p:cNvSpPr txBox="1"/>
              <p:nvPr/>
            </p:nvSpPr>
            <p:spPr>
              <a:xfrm>
                <a:off x="1574625" y="3840982"/>
                <a:ext cx="930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𝑁</m:t>
                      </m:r>
                    </m:oMath>
                  </m:oMathPara>
                </a14:m>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Choice>
        <mc:Fallback>
          <p:sp>
            <p:nvSpPr>
              <p:cNvPr id="19" name="TextBox 18">
                <a:extLst>
                  <a:ext uri="{FF2B5EF4-FFF2-40B4-BE49-F238E27FC236}">
                    <a16:creationId xmlns:a16="http://schemas.microsoft.com/office/drawing/2014/main" id="{8DDA10C3-AA06-448C-8965-3C98E386283B}"/>
                  </a:ext>
                </a:extLst>
              </p:cNvPr>
              <p:cNvSpPr txBox="1">
                <a:spLocks noRot="1" noChangeAspect="1" noMove="1" noResize="1" noEditPoints="1" noAdjustHandles="1" noChangeArrowheads="1" noChangeShapeType="1" noTextEdit="1"/>
              </p:cNvSpPr>
              <p:nvPr/>
            </p:nvSpPr>
            <p:spPr>
              <a:xfrm>
                <a:off x="1574625" y="3840982"/>
                <a:ext cx="930031" cy="461665"/>
              </a:xfrm>
              <a:prstGeom prst="rect">
                <a:avLst/>
              </a:prstGeom>
              <a:blipFill>
                <a:blip r:embed="rId2"/>
                <a:stretch>
                  <a:fillRect/>
                </a:stretch>
              </a:blipFill>
            </p:spPr>
            <p:txBody>
              <a:bodyPr/>
              <a:lstStyle/>
              <a:p>
                <a:r>
                  <a:rPr lang="en-US">
                    <a:noFill/>
                  </a:rPr>
                  <a:t> </a:t>
                </a:r>
              </a:p>
            </p:txBody>
          </p:sp>
        </mc:Fallback>
      </mc:AlternateContent>
      <p:sp>
        <p:nvSpPr>
          <p:cNvPr id="21" name="Oval 20">
            <a:extLst>
              <a:ext uri="{FF2B5EF4-FFF2-40B4-BE49-F238E27FC236}">
                <a16:creationId xmlns:a16="http://schemas.microsoft.com/office/drawing/2014/main" id="{12E2A203-83F7-40B0-AC2B-B461116EDFA3}"/>
              </a:ext>
            </a:extLst>
          </p:cNvPr>
          <p:cNvSpPr/>
          <p:nvPr/>
        </p:nvSpPr>
        <p:spPr>
          <a:xfrm>
            <a:off x="6096000" y="1148862"/>
            <a:ext cx="930396" cy="930396"/>
          </a:xfrm>
          <a:prstGeom prst="ellipse">
            <a:avLst/>
          </a:prstGeom>
          <a:solidFill>
            <a:schemeClr val="bg1"/>
          </a:solid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a:t>
            </a:r>
          </a:p>
        </p:txBody>
      </p:sp>
      <p:sp>
        <p:nvSpPr>
          <p:cNvPr id="37" name="Oval 36">
            <a:extLst>
              <a:ext uri="{FF2B5EF4-FFF2-40B4-BE49-F238E27FC236}">
                <a16:creationId xmlns:a16="http://schemas.microsoft.com/office/drawing/2014/main" id="{06E5AE28-561D-447C-AF4B-C034D303FFC2}"/>
              </a:ext>
            </a:extLst>
          </p:cNvPr>
          <p:cNvSpPr/>
          <p:nvPr/>
        </p:nvSpPr>
        <p:spPr>
          <a:xfrm>
            <a:off x="7256584" y="3084123"/>
            <a:ext cx="930396" cy="930396"/>
          </a:xfrm>
          <a:prstGeom prst="ellipse">
            <a:avLst/>
          </a:prstGeom>
          <a:solidFill>
            <a:schemeClr val="bg1"/>
          </a:solid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err="1">
                <a:ln>
                  <a:noFill/>
                </a:ln>
                <a:solidFill>
                  <a:prstClr val="black"/>
                </a:solidFill>
                <a:effectLst/>
                <a:uLnTx/>
                <a:uFillTx/>
                <a:latin typeface="Tw Cen MT" panose="020B0602020104020603"/>
                <a:ea typeface="+mn-ea"/>
                <a:cs typeface="+mn-cs"/>
              </a:rPr>
              <a:t>a,b</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p>
        </p:txBody>
      </p:sp>
      <p:cxnSp>
        <p:nvCxnSpPr>
          <p:cNvPr id="39" name="Straight Arrow Connector 38">
            <a:extLst>
              <a:ext uri="{FF2B5EF4-FFF2-40B4-BE49-F238E27FC236}">
                <a16:creationId xmlns:a16="http://schemas.microsoft.com/office/drawing/2014/main" id="{329825F8-BEEC-4730-B2C9-9993A0D9D292}"/>
              </a:ext>
            </a:extLst>
          </p:cNvPr>
          <p:cNvCxnSpPr>
            <a:stCxn id="21" idx="4"/>
            <a:endCxn id="37" idx="1"/>
          </p:cNvCxnSpPr>
          <p:nvPr/>
        </p:nvCxnSpPr>
        <p:spPr>
          <a:xfrm>
            <a:off x="6561198" y="2079258"/>
            <a:ext cx="831639" cy="114111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94A1F404-5702-4449-953C-29971C8183F6}"/>
              </a:ext>
            </a:extLst>
          </p:cNvPr>
          <p:cNvSpPr txBox="1"/>
          <p:nvPr/>
        </p:nvSpPr>
        <p:spPr>
          <a:xfrm>
            <a:off x="6463323" y="2379295"/>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sp>
        <p:nvSpPr>
          <p:cNvPr id="41" name="Oval 40">
            <a:extLst>
              <a:ext uri="{FF2B5EF4-FFF2-40B4-BE49-F238E27FC236}">
                <a16:creationId xmlns:a16="http://schemas.microsoft.com/office/drawing/2014/main" id="{BDBE206B-801B-4BA9-9825-F14B6BD93A57}"/>
              </a:ext>
            </a:extLst>
          </p:cNvPr>
          <p:cNvSpPr/>
          <p:nvPr/>
        </p:nvSpPr>
        <p:spPr>
          <a:xfrm>
            <a:off x="8334070" y="1250637"/>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{c}</a:t>
            </a:r>
          </a:p>
        </p:txBody>
      </p:sp>
      <p:cxnSp>
        <p:nvCxnSpPr>
          <p:cNvPr id="42" name="Straight Arrow Connector 41">
            <a:extLst>
              <a:ext uri="{FF2B5EF4-FFF2-40B4-BE49-F238E27FC236}">
                <a16:creationId xmlns:a16="http://schemas.microsoft.com/office/drawing/2014/main" id="{CA5B7B60-0F52-4D3D-85F5-775B723E3EE9}"/>
              </a:ext>
            </a:extLst>
          </p:cNvPr>
          <p:cNvCxnSpPr>
            <a:cxnSpLocks/>
            <a:stCxn id="37" idx="7"/>
            <a:endCxn id="41" idx="4"/>
          </p:cNvCxnSpPr>
          <p:nvPr/>
        </p:nvCxnSpPr>
        <p:spPr>
          <a:xfrm flipV="1">
            <a:off x="8050727" y="2181033"/>
            <a:ext cx="748541" cy="10393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6F2D0064-8FA2-4199-82A7-60796A4E0E28}"/>
              </a:ext>
            </a:extLst>
          </p:cNvPr>
          <p:cNvSpPr txBox="1"/>
          <p:nvPr/>
        </p:nvSpPr>
        <p:spPr>
          <a:xfrm>
            <a:off x="8407978" y="258794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mc:AlternateContent xmlns:mc="http://schemas.openxmlformats.org/markup-compatibility/2006">
        <mc:Choice xmlns:a14="http://schemas.microsoft.com/office/drawing/2010/main" Requires="a14">
          <p:sp>
            <p:nvSpPr>
              <p:cNvPr id="46" name="TextBox 45">
                <a:extLst>
                  <a:ext uri="{FF2B5EF4-FFF2-40B4-BE49-F238E27FC236}">
                    <a16:creationId xmlns:a16="http://schemas.microsoft.com/office/drawing/2014/main" id="{6A9A70C0-0F94-452F-938D-C13C6CF1C728}"/>
                  </a:ext>
                </a:extLst>
              </p:cNvPr>
              <p:cNvSpPr txBox="1"/>
              <p:nvPr/>
            </p:nvSpPr>
            <p:spPr>
              <a:xfrm>
                <a:off x="7256584" y="684021"/>
                <a:ext cx="93003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24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𝐷</m:t>
                      </m:r>
                    </m:oMath>
                  </m:oMathPara>
                </a14:m>
                <a:endParaRPr kumimoji="0" lang="en-US" sz="24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Choice>
        <mc:Fallback>
          <p:sp>
            <p:nvSpPr>
              <p:cNvPr id="46" name="TextBox 45">
                <a:extLst>
                  <a:ext uri="{FF2B5EF4-FFF2-40B4-BE49-F238E27FC236}">
                    <a16:creationId xmlns:a16="http://schemas.microsoft.com/office/drawing/2014/main" id="{6A9A70C0-0F94-452F-938D-C13C6CF1C728}"/>
                  </a:ext>
                </a:extLst>
              </p:cNvPr>
              <p:cNvSpPr txBox="1">
                <a:spLocks noRot="1" noChangeAspect="1" noMove="1" noResize="1" noEditPoints="1" noAdjustHandles="1" noChangeArrowheads="1" noChangeShapeType="1" noTextEdit="1"/>
              </p:cNvSpPr>
              <p:nvPr/>
            </p:nvSpPr>
            <p:spPr>
              <a:xfrm>
                <a:off x="7256584" y="684021"/>
                <a:ext cx="930031" cy="461665"/>
              </a:xfrm>
              <a:prstGeom prst="rect">
                <a:avLst/>
              </a:prstGeom>
              <a:blipFill>
                <a:blip r:embed="rId3"/>
                <a:stretch>
                  <a:fillRect/>
                </a:stretch>
              </a:blipFill>
            </p:spPr>
            <p:txBody>
              <a:bodyPr/>
              <a:lstStyle/>
              <a:p>
                <a:r>
                  <a:rPr lang="en-US">
                    <a:noFill/>
                  </a:rPr>
                  <a:t> </a:t>
                </a:r>
              </a:p>
            </p:txBody>
          </p:sp>
        </mc:Fallback>
      </mc:AlternateContent>
      <p:cxnSp>
        <p:nvCxnSpPr>
          <p:cNvPr id="28" name="Straight Arrow Connector 27">
            <a:extLst>
              <a:ext uri="{FF2B5EF4-FFF2-40B4-BE49-F238E27FC236}">
                <a16:creationId xmlns:a16="http://schemas.microsoft.com/office/drawing/2014/main" id="{274EF443-A8DD-4E8E-A2D8-8D49F44549D9}"/>
              </a:ext>
            </a:extLst>
          </p:cNvPr>
          <p:cNvCxnSpPr>
            <a:cxnSpLocks/>
            <a:stCxn id="21" idx="6"/>
            <a:endCxn id="41" idx="2"/>
          </p:cNvCxnSpPr>
          <p:nvPr/>
        </p:nvCxnSpPr>
        <p:spPr>
          <a:xfrm>
            <a:off x="7026396" y="1614060"/>
            <a:ext cx="1307674" cy="10177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D9A5FD9C-C3D4-4626-9D76-3A45C7F2C21C}"/>
              </a:ext>
            </a:extLst>
          </p:cNvPr>
          <p:cNvSpPr txBox="1"/>
          <p:nvPr/>
        </p:nvSpPr>
        <p:spPr>
          <a:xfrm>
            <a:off x="7618690" y="166777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sp>
        <p:nvSpPr>
          <p:cNvPr id="32" name="Oval 31">
            <a:extLst>
              <a:ext uri="{FF2B5EF4-FFF2-40B4-BE49-F238E27FC236}">
                <a16:creationId xmlns:a16="http://schemas.microsoft.com/office/drawing/2014/main" id="{CC8D077B-87AF-4689-9F2F-36BB23163B73}"/>
              </a:ext>
            </a:extLst>
          </p:cNvPr>
          <p:cNvSpPr/>
          <p:nvPr/>
        </p:nvSpPr>
        <p:spPr>
          <a:xfrm>
            <a:off x="9301468" y="2385344"/>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{b}</a:t>
            </a:r>
          </a:p>
        </p:txBody>
      </p:sp>
      <p:cxnSp>
        <p:nvCxnSpPr>
          <p:cNvPr id="33" name="Straight Arrow Connector 32">
            <a:extLst>
              <a:ext uri="{FF2B5EF4-FFF2-40B4-BE49-F238E27FC236}">
                <a16:creationId xmlns:a16="http://schemas.microsoft.com/office/drawing/2014/main" id="{ED7C5DA0-FE1E-4FA7-9F5A-EE1F1ABD7470}"/>
              </a:ext>
            </a:extLst>
          </p:cNvPr>
          <p:cNvCxnSpPr>
            <a:cxnSpLocks/>
            <a:stCxn id="32" idx="3"/>
            <a:endCxn id="37" idx="6"/>
          </p:cNvCxnSpPr>
          <p:nvPr/>
        </p:nvCxnSpPr>
        <p:spPr>
          <a:xfrm flipH="1">
            <a:off x="8186980" y="3179487"/>
            <a:ext cx="1250741" cy="369834"/>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4B9078D3-6BCB-4FF2-863C-18B70DD90D0E}"/>
              </a:ext>
            </a:extLst>
          </p:cNvPr>
          <p:cNvSpPr txBox="1"/>
          <p:nvPr/>
        </p:nvSpPr>
        <p:spPr>
          <a:xfrm>
            <a:off x="8852205" y="279846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mc:AlternateContent xmlns:mc="http://schemas.openxmlformats.org/markup-compatibility/2006">
        <mc:Choice xmlns:a14="http://schemas.microsoft.com/office/drawing/2010/main" Requires="a14">
          <p:sp>
            <p:nvSpPr>
              <p:cNvPr id="38" name="Oval 37">
                <a:extLst>
                  <a:ext uri="{FF2B5EF4-FFF2-40B4-BE49-F238E27FC236}">
                    <a16:creationId xmlns:a16="http://schemas.microsoft.com/office/drawing/2014/main" id="{F65E4341-F5D0-45D2-ABA6-87FD73F98107}"/>
                  </a:ext>
                </a:extLst>
              </p:cNvPr>
              <p:cNvSpPr/>
              <p:nvPr/>
            </p:nvSpPr>
            <p:spPr>
              <a:xfrm>
                <a:off x="10999972" y="3462277"/>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14:m>
                  <m:oMathPara xmlns:m="http://schemas.openxmlformats.org/officeDocument/2006/math">
                    <m:oMathParaPr>
                      <m:jc m:val="centerGroup"/>
                    </m:oMathParaPr>
                    <m:oMath xmlns:m="http://schemas.openxmlformats.org/officeDocument/2006/math">
                      <m:r>
                        <a:rPr kumimoji="0" lang="en-US" sz="1800" b="0" i="1" u="none" strike="noStrike" kern="1200" cap="none" spc="0" normalizeH="0" baseline="0" noProof="0" smtClean="0">
                          <a:ln>
                            <a:noFill/>
                          </a:ln>
                          <a:solidFill>
                            <a:prstClr val="black"/>
                          </a:solidFill>
                          <a:effectLst/>
                          <a:uLnTx/>
                          <a:uFillTx/>
                          <a:latin typeface="Cambria Math" panose="02040503050406030204" pitchFamily="18" charset="0"/>
                          <a:ea typeface="+mn-ea"/>
                          <a:cs typeface="+mn-cs"/>
                        </a:rPr>
                        <m:t>∅</m:t>
                      </m:r>
                    </m:oMath>
                  </m:oMathPara>
                </a14:m>
                <a:endPar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endParaRPr>
              </a:p>
            </p:txBody>
          </p:sp>
        </mc:Choice>
        <mc:Fallback>
          <p:sp>
            <p:nvSpPr>
              <p:cNvPr id="38" name="Oval 37">
                <a:extLst>
                  <a:ext uri="{FF2B5EF4-FFF2-40B4-BE49-F238E27FC236}">
                    <a16:creationId xmlns:a16="http://schemas.microsoft.com/office/drawing/2014/main" id="{F65E4341-F5D0-45D2-ABA6-87FD73F98107}"/>
                  </a:ext>
                </a:extLst>
              </p:cNvPr>
              <p:cNvSpPr>
                <a:spLocks noRot="1" noChangeAspect="1" noMove="1" noResize="1" noEditPoints="1" noAdjustHandles="1" noChangeArrowheads="1" noChangeShapeType="1" noTextEdit="1"/>
              </p:cNvSpPr>
              <p:nvPr/>
            </p:nvSpPr>
            <p:spPr>
              <a:xfrm>
                <a:off x="10999972" y="3462277"/>
                <a:ext cx="930396" cy="930396"/>
              </a:xfrm>
              <a:prstGeom prst="ellipse">
                <a:avLst/>
              </a:prstGeom>
              <a:blipFill>
                <a:blip r:embed="rId4"/>
                <a:stretch>
                  <a:fillRect/>
                </a:stretch>
              </a:blipFill>
              <a:ln>
                <a:solidFill>
                  <a:schemeClr val="tx1"/>
                </a:solidFill>
              </a:ln>
            </p:spPr>
            <p:txBody>
              <a:bodyPr/>
              <a:lstStyle/>
              <a:p>
                <a:r>
                  <a:rPr lang="en-US">
                    <a:noFill/>
                  </a:rPr>
                  <a:t> </a:t>
                </a:r>
              </a:p>
            </p:txBody>
          </p:sp>
        </mc:Fallback>
      </mc:AlternateContent>
      <p:cxnSp>
        <p:nvCxnSpPr>
          <p:cNvPr id="44" name="Straight Arrow Connector 43">
            <a:extLst>
              <a:ext uri="{FF2B5EF4-FFF2-40B4-BE49-F238E27FC236}">
                <a16:creationId xmlns:a16="http://schemas.microsoft.com/office/drawing/2014/main" id="{B3EB27E7-3418-42F1-B940-248309FB7B6F}"/>
              </a:ext>
            </a:extLst>
          </p:cNvPr>
          <p:cNvCxnSpPr>
            <a:cxnSpLocks/>
            <a:stCxn id="32" idx="5"/>
            <a:endCxn id="38" idx="1"/>
          </p:cNvCxnSpPr>
          <p:nvPr/>
        </p:nvCxnSpPr>
        <p:spPr>
          <a:xfrm>
            <a:off x="10095611" y="3179487"/>
            <a:ext cx="1040614" cy="419043"/>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80A2D020-90F0-4F17-9C23-DA5EC9E800CC}"/>
              </a:ext>
            </a:extLst>
          </p:cNvPr>
          <p:cNvSpPr txBox="1"/>
          <p:nvPr/>
        </p:nvSpPr>
        <p:spPr>
          <a:xfrm>
            <a:off x="9948827" y="179823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cxnSp>
        <p:nvCxnSpPr>
          <p:cNvPr id="31" name="Connector: Curved 30">
            <a:extLst>
              <a:ext uri="{FF2B5EF4-FFF2-40B4-BE49-F238E27FC236}">
                <a16:creationId xmlns:a16="http://schemas.microsoft.com/office/drawing/2014/main" id="{AEABA751-2D2F-4191-8FDA-1F58AEBF22B9}"/>
              </a:ext>
            </a:extLst>
          </p:cNvPr>
          <p:cNvCxnSpPr>
            <a:stCxn id="37" idx="6"/>
            <a:endCxn id="37" idx="4"/>
          </p:cNvCxnSpPr>
          <p:nvPr/>
        </p:nvCxnSpPr>
        <p:spPr>
          <a:xfrm flipH="1">
            <a:off x="7721782" y="3549321"/>
            <a:ext cx="465198" cy="465198"/>
          </a:xfrm>
          <a:prstGeom prst="curvedConnector4">
            <a:avLst>
              <a:gd name="adj1" fmla="val -49140"/>
              <a:gd name="adj2" fmla="val 149140"/>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CA901097-1E88-4956-9D71-E9704D3B46D9}"/>
              </a:ext>
            </a:extLst>
          </p:cNvPr>
          <p:cNvSpPr txBox="1"/>
          <p:nvPr/>
        </p:nvSpPr>
        <p:spPr>
          <a:xfrm>
            <a:off x="8334070" y="3966746"/>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sp>
        <p:nvSpPr>
          <p:cNvPr id="57" name="Oval 56">
            <a:extLst>
              <a:ext uri="{FF2B5EF4-FFF2-40B4-BE49-F238E27FC236}">
                <a16:creationId xmlns:a16="http://schemas.microsoft.com/office/drawing/2014/main" id="{4DA33F25-35FE-474E-973D-229B378B7F7D}"/>
              </a:ext>
            </a:extLst>
          </p:cNvPr>
          <p:cNvSpPr/>
          <p:nvPr/>
        </p:nvSpPr>
        <p:spPr>
          <a:xfrm>
            <a:off x="9740501" y="659167"/>
            <a:ext cx="930396" cy="930396"/>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err="1">
                <a:ln>
                  <a:noFill/>
                </a:ln>
                <a:solidFill>
                  <a:prstClr val="black"/>
                </a:solidFill>
                <a:effectLst/>
                <a:uLnTx/>
                <a:uFillTx/>
                <a:latin typeface="Tw Cen MT" panose="020B0602020104020603"/>
                <a:ea typeface="+mn-ea"/>
                <a:cs typeface="+mn-cs"/>
              </a:rPr>
              <a:t>b,c</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p>
        </p:txBody>
      </p:sp>
      <p:cxnSp>
        <p:nvCxnSpPr>
          <p:cNvPr id="58" name="Straight Arrow Connector 57">
            <a:extLst>
              <a:ext uri="{FF2B5EF4-FFF2-40B4-BE49-F238E27FC236}">
                <a16:creationId xmlns:a16="http://schemas.microsoft.com/office/drawing/2014/main" id="{0EDD4633-F331-45E7-8AF9-27B27FCD2E9F}"/>
              </a:ext>
            </a:extLst>
          </p:cNvPr>
          <p:cNvCxnSpPr>
            <a:cxnSpLocks/>
            <a:stCxn id="41" idx="7"/>
            <a:endCxn id="57" idx="2"/>
          </p:cNvCxnSpPr>
          <p:nvPr/>
        </p:nvCxnSpPr>
        <p:spPr>
          <a:xfrm flipV="1">
            <a:off x="9128213" y="1124365"/>
            <a:ext cx="612288" cy="262525"/>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FEB33F6-51BC-4A07-BE66-829AA5381ED1}"/>
              </a:ext>
            </a:extLst>
          </p:cNvPr>
          <p:cNvSpPr txBox="1"/>
          <p:nvPr/>
        </p:nvSpPr>
        <p:spPr>
          <a:xfrm>
            <a:off x="9157183" y="779253"/>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cxnSp>
        <p:nvCxnSpPr>
          <p:cNvPr id="68" name="Straight Arrow Connector 67">
            <a:extLst>
              <a:ext uri="{FF2B5EF4-FFF2-40B4-BE49-F238E27FC236}">
                <a16:creationId xmlns:a16="http://schemas.microsoft.com/office/drawing/2014/main" id="{2E9B3101-948C-41E7-8ECD-1D032EC8FC23}"/>
              </a:ext>
            </a:extLst>
          </p:cNvPr>
          <p:cNvCxnSpPr>
            <a:cxnSpLocks/>
            <a:stCxn id="41" idx="5"/>
            <a:endCxn id="32" idx="1"/>
          </p:cNvCxnSpPr>
          <p:nvPr/>
        </p:nvCxnSpPr>
        <p:spPr>
          <a:xfrm>
            <a:off x="9128213" y="2044780"/>
            <a:ext cx="309508" cy="476817"/>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E551290E-F700-4D4A-ADD7-9C77CB350796}"/>
              </a:ext>
            </a:extLst>
          </p:cNvPr>
          <p:cNvSpPr txBox="1"/>
          <p:nvPr/>
        </p:nvSpPr>
        <p:spPr>
          <a:xfrm>
            <a:off x="9226394" y="1882074"/>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cxnSp>
        <p:nvCxnSpPr>
          <p:cNvPr id="72" name="Straight Arrow Connector 71">
            <a:extLst>
              <a:ext uri="{FF2B5EF4-FFF2-40B4-BE49-F238E27FC236}">
                <a16:creationId xmlns:a16="http://schemas.microsoft.com/office/drawing/2014/main" id="{36073BEB-91B4-4D17-92CF-EB1DE7CD5355}"/>
              </a:ext>
            </a:extLst>
          </p:cNvPr>
          <p:cNvCxnSpPr>
            <a:cxnSpLocks/>
            <a:endCxn id="32" idx="0"/>
          </p:cNvCxnSpPr>
          <p:nvPr/>
        </p:nvCxnSpPr>
        <p:spPr>
          <a:xfrm flipH="1">
            <a:off x="9766666" y="1500158"/>
            <a:ext cx="328946" cy="88518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3" name="TextBox 72">
            <a:extLst>
              <a:ext uri="{FF2B5EF4-FFF2-40B4-BE49-F238E27FC236}">
                <a16:creationId xmlns:a16="http://schemas.microsoft.com/office/drawing/2014/main" id="{E5FB0C05-E9AA-4F81-8D1C-9D589C8D304C}"/>
              </a:ext>
            </a:extLst>
          </p:cNvPr>
          <p:cNvSpPr txBox="1"/>
          <p:nvPr/>
        </p:nvSpPr>
        <p:spPr>
          <a:xfrm>
            <a:off x="10484549" y="2993360"/>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sp>
        <p:nvSpPr>
          <p:cNvPr id="77" name="Oval 76">
            <a:extLst>
              <a:ext uri="{FF2B5EF4-FFF2-40B4-BE49-F238E27FC236}">
                <a16:creationId xmlns:a16="http://schemas.microsoft.com/office/drawing/2014/main" id="{F62E9DFF-10CF-48F0-AB7F-10F94813FAE9}"/>
              </a:ext>
            </a:extLst>
          </p:cNvPr>
          <p:cNvSpPr/>
          <p:nvPr/>
        </p:nvSpPr>
        <p:spPr>
          <a:xfrm>
            <a:off x="10881154" y="1858653"/>
            <a:ext cx="930396" cy="930396"/>
          </a:xfrm>
          <a:prstGeom prst="ellipse">
            <a:avLst/>
          </a:prstGeom>
          <a:solidFill>
            <a:schemeClr val="bg1"/>
          </a:solidFill>
          <a:ln w="698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r>
              <a:rPr kumimoji="0" lang="en-US" sz="1800" b="0" i="0" u="none" strike="noStrike" kern="1200" cap="none" spc="0" normalizeH="0" baseline="0" noProof="0" err="1">
                <a:ln>
                  <a:noFill/>
                </a:ln>
                <a:solidFill>
                  <a:prstClr val="black"/>
                </a:solidFill>
                <a:effectLst/>
                <a:uLnTx/>
                <a:uFillTx/>
                <a:latin typeface="Tw Cen MT" panose="020B0602020104020603"/>
                <a:ea typeface="+mn-ea"/>
                <a:cs typeface="+mn-cs"/>
              </a:rPr>
              <a:t>a,b,c</a:t>
            </a:r>
            <a:r>
              <a:rPr kumimoji="0" lang="en-US" sz="1800" b="0" i="0" u="none" strike="noStrike" kern="1200" cap="none" spc="0" normalizeH="0" baseline="0" noProof="0">
                <a:ln>
                  <a:noFill/>
                </a:ln>
                <a:solidFill>
                  <a:prstClr val="black"/>
                </a:solidFill>
                <a:effectLst/>
                <a:uLnTx/>
                <a:uFillTx/>
                <a:latin typeface="Tw Cen MT" panose="020B0602020104020603"/>
                <a:ea typeface="+mn-ea"/>
                <a:cs typeface="+mn-cs"/>
              </a:rPr>
              <a:t>}</a:t>
            </a:r>
          </a:p>
        </p:txBody>
      </p:sp>
      <p:cxnSp>
        <p:nvCxnSpPr>
          <p:cNvPr id="78" name="Straight Arrow Connector 77">
            <a:extLst>
              <a:ext uri="{FF2B5EF4-FFF2-40B4-BE49-F238E27FC236}">
                <a16:creationId xmlns:a16="http://schemas.microsoft.com/office/drawing/2014/main" id="{B6B110F4-E2A0-474D-8232-CC10211CE57A}"/>
              </a:ext>
            </a:extLst>
          </p:cNvPr>
          <p:cNvCxnSpPr>
            <a:cxnSpLocks/>
            <a:stCxn id="57" idx="5"/>
            <a:endCxn id="77" idx="1"/>
          </p:cNvCxnSpPr>
          <p:nvPr/>
        </p:nvCxnSpPr>
        <p:spPr>
          <a:xfrm>
            <a:off x="10534644" y="1453310"/>
            <a:ext cx="482763" cy="541596"/>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06001C8-A7BA-49D1-912D-E2CB71F73AD6}"/>
              </a:ext>
            </a:extLst>
          </p:cNvPr>
          <p:cNvSpPr txBox="1"/>
          <p:nvPr/>
        </p:nvSpPr>
        <p:spPr>
          <a:xfrm>
            <a:off x="10414990" y="1547679"/>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cxnSp>
        <p:nvCxnSpPr>
          <p:cNvPr id="82" name="Straight Arrow Connector 81">
            <a:extLst>
              <a:ext uri="{FF2B5EF4-FFF2-40B4-BE49-F238E27FC236}">
                <a16:creationId xmlns:a16="http://schemas.microsoft.com/office/drawing/2014/main" id="{98EDEB5B-00C3-4261-B44A-A61113CBE89B}"/>
              </a:ext>
            </a:extLst>
          </p:cNvPr>
          <p:cNvCxnSpPr>
            <a:cxnSpLocks/>
            <a:stCxn id="77" idx="0"/>
            <a:endCxn id="57" idx="6"/>
          </p:cNvCxnSpPr>
          <p:nvPr/>
        </p:nvCxnSpPr>
        <p:spPr>
          <a:xfrm flipH="1" flipV="1">
            <a:off x="10670897" y="1124365"/>
            <a:ext cx="675455" cy="734288"/>
          </a:xfrm>
          <a:prstGeom prst="straightConnector1">
            <a:avLst/>
          </a:prstGeom>
          <a:ln w="38100">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635A5160-EC3D-45F3-9CFE-3E3B511F582F}"/>
              </a:ext>
            </a:extLst>
          </p:cNvPr>
          <p:cNvSpPr txBox="1"/>
          <p:nvPr/>
        </p:nvSpPr>
        <p:spPr>
          <a:xfrm>
            <a:off x="11017407" y="1185425"/>
            <a:ext cx="27698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1</a:t>
            </a:r>
          </a:p>
        </p:txBody>
      </p:sp>
      <p:cxnSp>
        <p:nvCxnSpPr>
          <p:cNvPr id="86" name="Connector: Curved 85">
            <a:extLst>
              <a:ext uri="{FF2B5EF4-FFF2-40B4-BE49-F238E27FC236}">
                <a16:creationId xmlns:a16="http://schemas.microsoft.com/office/drawing/2014/main" id="{40862236-86A5-42A9-959D-D08850DDF335}"/>
              </a:ext>
            </a:extLst>
          </p:cNvPr>
          <p:cNvCxnSpPr>
            <a:cxnSpLocks/>
            <a:stCxn id="77" idx="5"/>
            <a:endCxn id="77" idx="3"/>
          </p:cNvCxnSpPr>
          <p:nvPr/>
        </p:nvCxnSpPr>
        <p:spPr>
          <a:xfrm rot="5400000">
            <a:off x="11346352" y="2323851"/>
            <a:ext cx="12700" cy="657890"/>
          </a:xfrm>
          <a:prstGeom prst="curvedConnector3">
            <a:avLst>
              <a:gd name="adj1" fmla="val 2872858"/>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7" name="TextBox 86">
            <a:extLst>
              <a:ext uri="{FF2B5EF4-FFF2-40B4-BE49-F238E27FC236}">
                <a16:creationId xmlns:a16="http://schemas.microsoft.com/office/drawing/2014/main" id="{9A0B511B-CFFB-4599-9924-82D42067EB1F}"/>
              </a:ext>
            </a:extLst>
          </p:cNvPr>
          <p:cNvSpPr txBox="1"/>
          <p:nvPr/>
        </p:nvSpPr>
        <p:spPr>
          <a:xfrm>
            <a:off x="11531505" y="2746378"/>
            <a:ext cx="4159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0</a:t>
            </a:r>
          </a:p>
        </p:txBody>
      </p:sp>
      <p:cxnSp>
        <p:nvCxnSpPr>
          <p:cNvPr id="92" name="Straight Arrow Connector 91">
            <a:extLst>
              <a:ext uri="{FF2B5EF4-FFF2-40B4-BE49-F238E27FC236}">
                <a16:creationId xmlns:a16="http://schemas.microsoft.com/office/drawing/2014/main" id="{7D1BE5E4-D029-4C4E-A28E-1C67EC737778}"/>
              </a:ext>
            </a:extLst>
          </p:cNvPr>
          <p:cNvCxnSpPr>
            <a:cxnSpLocks/>
            <a:endCxn id="37" idx="3"/>
          </p:cNvCxnSpPr>
          <p:nvPr/>
        </p:nvCxnSpPr>
        <p:spPr>
          <a:xfrm flipV="1">
            <a:off x="7026396" y="3878266"/>
            <a:ext cx="366441" cy="424381"/>
          </a:xfrm>
          <a:prstGeom prst="straightConnector1">
            <a:avLst/>
          </a:prstGeom>
          <a:ln w="47625">
            <a:solidFill>
              <a:srgbClr val="0070C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Connector: Curved 30">
            <a:extLst>
              <a:ext uri="{FF2B5EF4-FFF2-40B4-BE49-F238E27FC236}">
                <a16:creationId xmlns:a16="http://schemas.microsoft.com/office/drawing/2014/main" id="{AEABA751-2D2F-4191-8FDA-1F58AEBF22B9}"/>
              </a:ext>
            </a:extLst>
          </p:cNvPr>
          <p:cNvCxnSpPr>
            <a:stCxn id="38" idx="4"/>
            <a:endCxn id="38" idx="2"/>
          </p:cNvCxnSpPr>
          <p:nvPr/>
        </p:nvCxnSpPr>
        <p:spPr>
          <a:xfrm rot="5400000" flipH="1">
            <a:off x="10999972" y="3927475"/>
            <a:ext cx="465198" cy="465198"/>
          </a:xfrm>
          <a:prstGeom prst="curvedConnector4">
            <a:avLst>
              <a:gd name="adj1" fmla="val -49140"/>
              <a:gd name="adj2" fmla="val 149140"/>
            </a:avLst>
          </a:prstGeom>
          <a:ln w="3492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CA901097-1E88-4956-9D71-E9704D3B46D9}"/>
              </a:ext>
            </a:extLst>
          </p:cNvPr>
          <p:cNvSpPr txBox="1"/>
          <p:nvPr/>
        </p:nvSpPr>
        <p:spPr>
          <a:xfrm>
            <a:off x="10141128" y="4163503"/>
            <a:ext cx="68978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prstClr val="black"/>
                </a:solidFill>
                <a:effectLst/>
                <a:uLnTx/>
                <a:uFillTx/>
                <a:latin typeface="Segoe UI Semilight" panose="020B0402040204020203" pitchFamily="34" charset="0"/>
                <a:ea typeface="+mn-ea"/>
                <a:cs typeface="Segoe UI Semilight" panose="020B0402040204020203" pitchFamily="34" charset="0"/>
              </a:rPr>
              <a:t>0,1</a:t>
            </a:r>
          </a:p>
        </p:txBody>
      </p:sp>
    </p:spTree>
    <p:extLst>
      <p:ext uri="{BB962C8B-B14F-4D97-AF65-F5344CB8AC3E}">
        <p14:creationId xmlns:p14="http://schemas.microsoft.com/office/powerpoint/2010/main" val="91034828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2.xml><?xml version="1.0" encoding="utf-8"?>
<a:theme xmlns:a="http://schemas.openxmlformats.org/drawingml/2006/main" name="1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E57DFFB7-1C72-4022-A1EB-77D72149EB4F}" vid="{5CF90BFF-666A-48C8-8087-10FA0A25A636}"/>
    </a:ext>
  </a:extLst>
</a:theme>
</file>

<file path=ppt/theme/theme3.xml><?xml version="1.0" encoding="utf-8"?>
<a:theme xmlns:a="http://schemas.openxmlformats.org/drawingml/2006/main" name="2_Integral">
  <a:themeElements>
    <a:clrScheme name="with UW colors">
      <a:dk1>
        <a:sysClr val="windowText" lastClr="000000"/>
      </a:dk1>
      <a:lt1>
        <a:sysClr val="window" lastClr="FFFFFF"/>
      </a:lt1>
      <a:dk2>
        <a:srgbClr val="335B74"/>
      </a:dk2>
      <a:lt2>
        <a:srgbClr val="DFE3E5"/>
      </a:lt2>
      <a:accent1>
        <a:srgbClr val="1CADE4"/>
      </a:accent1>
      <a:accent2>
        <a:srgbClr val="A48DD3"/>
      </a:accent2>
      <a:accent3>
        <a:srgbClr val="4C3282"/>
      </a:accent3>
      <a:accent4>
        <a:srgbClr val="B6A479"/>
      </a:accent4>
      <a:accent5>
        <a:srgbClr val="3E8853"/>
      </a:accent5>
      <a:accent6>
        <a:srgbClr val="62A39F"/>
      </a:accent6>
      <a:hlink>
        <a:srgbClr val="33006F"/>
      </a:hlink>
      <a:folHlink>
        <a:srgbClr val="9A7B4C"/>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311_template" id="{6BA7A1FE-736A-48A3-846A-B53BDD0DBBA6}" vid="{10AF989D-615E-4933-A809-2B6668B0A60E}"/>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311_template</Template>
  <Application>Microsoft Office PowerPoint</Application>
  <PresentationFormat>Widescreen</PresentationFormat>
  <Slides>41</Slides>
  <Notes>1</Notes>
  <HiddenSlides>1</HiddenSlides>
  <ScaleCrop>false</ScaleCrop>
  <HeadingPairs>
    <vt:vector size="4" baseType="variant">
      <vt:variant>
        <vt:lpstr>Theme</vt:lpstr>
      </vt:variant>
      <vt:variant>
        <vt:i4>3</vt:i4>
      </vt:variant>
      <vt:variant>
        <vt:lpstr>Slide Titles</vt:lpstr>
      </vt:variant>
      <vt:variant>
        <vt:i4>41</vt:i4>
      </vt:variant>
    </vt:vector>
  </HeadingPairs>
  <TitlesOfParts>
    <vt:vector size="44" baseType="lpstr">
      <vt:lpstr>Integral</vt:lpstr>
      <vt:lpstr>1_Integral</vt:lpstr>
      <vt:lpstr>2_Integral</vt:lpstr>
      <vt:lpstr>Irregular Languages</vt:lpstr>
      <vt:lpstr>Announcements</vt:lpstr>
      <vt:lpstr>Review</vt:lpstr>
      <vt:lpstr>Nondeterministic Finite Automata</vt:lpstr>
      <vt:lpstr>Three ways to think about NFAs</vt:lpstr>
      <vt:lpstr>Regularity</vt:lpstr>
      <vt:lpstr>Proof [sketch]</vt:lpstr>
      <vt:lpstr>More formally (the “powerset construction”)</vt:lpstr>
      <vt:lpstr>An example</vt:lpstr>
      <vt:lpstr>Proof [sketch]</vt:lpstr>
      <vt:lpstr>Let P(A) be “There is an NFA whose language is the same as the language for A.”</vt:lpstr>
      <vt:lpstr>Let P(A) be “There is an NFA whose language is the same as the language for A.”</vt:lpstr>
      <vt:lpstr>Let P(A) be “There is an NFA whose language is the same as the language for A.”</vt:lpstr>
      <vt:lpstr>Let P(A) be “There is an NFA whose language is the same as the language for A.”</vt:lpstr>
      <vt:lpstr>Let P(A) be “There is an NFA whose language is the same as the language for A.”</vt:lpstr>
      <vt:lpstr>Proof [sketch]</vt:lpstr>
      <vt:lpstr>Irregular Languages</vt:lpstr>
      <vt:lpstr>What can’t NFAs/DFAs/Regexes do?</vt:lpstr>
      <vt:lpstr>{0^k 1^k |k≥0} is not regular</vt:lpstr>
      <vt:lpstr>“The DFA must do this”</vt:lpstr>
      <vt:lpstr>In general…</vt:lpstr>
      <vt:lpstr>A Proof Outline</vt:lpstr>
      <vt:lpstr>Forcing a Mistake</vt:lpstr>
      <vt:lpstr>Forcing a Mistake</vt:lpstr>
      <vt:lpstr>Forcing a Mistake</vt:lpstr>
      <vt:lpstr>Intuition</vt:lpstr>
      <vt:lpstr>A Proof Outline</vt:lpstr>
      <vt:lpstr>A Proof Outline</vt:lpstr>
      <vt:lpstr>A Proof Outline</vt:lpstr>
      <vt:lpstr>Filling in the blanks</vt:lpstr>
      <vt:lpstr>PowerPoint Presentation</vt:lpstr>
      <vt:lpstr>Full outline</vt:lpstr>
      <vt:lpstr>Irregularity Proof Template</vt:lpstr>
      <vt:lpstr>Practical Tips</vt:lpstr>
      <vt:lpstr>Let’s Try another</vt:lpstr>
      <vt:lpstr>Let’s Try another</vt:lpstr>
      <vt:lpstr>Outline for (^∗</vt:lpstr>
      <vt:lpstr>Full outline</vt:lpstr>
      <vt:lpstr>One more, just the key steps</vt:lpstr>
      <vt:lpstr>One more, just the key steps</vt:lpstr>
      <vt:lpstr>Todo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Irregular Languages</dc:title>
  <dc:creator>rtweber2</dc:creator>
  <cp:revision>1</cp:revision>
  <cp:lastPrinted>2024-11-26T23:48:59Z</cp:lastPrinted>
  <dcterms:created xsi:type="dcterms:W3CDTF">2020-12-05T17:49:17Z</dcterms:created>
  <dcterms:modified xsi:type="dcterms:W3CDTF">2025-08-13T19:56:39Z</dcterms:modified>
</cp:coreProperties>
</file>