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72"/>
  </p:notesMasterIdLst>
  <p:handoutMasterIdLst>
    <p:handoutMasterId r:id="rId73"/>
  </p:handoutMasterIdLst>
  <p:sldIdLst>
    <p:sldId id="256" r:id="rId4"/>
    <p:sldId id="852" r:id="rId5"/>
    <p:sldId id="748" r:id="rId6"/>
    <p:sldId id="257" r:id="rId7"/>
    <p:sldId id="261" r:id="rId8"/>
    <p:sldId id="668" r:id="rId9"/>
    <p:sldId id="673" r:id="rId10"/>
    <p:sldId id="674" r:id="rId11"/>
    <p:sldId id="675" r:id="rId12"/>
    <p:sldId id="854" r:id="rId13"/>
    <p:sldId id="855" r:id="rId14"/>
    <p:sldId id="856" r:id="rId15"/>
    <p:sldId id="694" r:id="rId16"/>
    <p:sldId id="676" r:id="rId17"/>
    <p:sldId id="678" r:id="rId18"/>
    <p:sldId id="677" r:id="rId19"/>
    <p:sldId id="679" r:id="rId20"/>
    <p:sldId id="680" r:id="rId21"/>
    <p:sldId id="681" r:id="rId22"/>
    <p:sldId id="683" r:id="rId23"/>
    <p:sldId id="682" r:id="rId24"/>
    <p:sldId id="686" r:id="rId25"/>
    <p:sldId id="690" r:id="rId26"/>
    <p:sldId id="685" r:id="rId27"/>
    <p:sldId id="623" r:id="rId28"/>
    <p:sldId id="853" r:id="rId29"/>
    <p:sldId id="693" r:id="rId30"/>
    <p:sldId id="727" r:id="rId31"/>
    <p:sldId id="721" r:id="rId32"/>
    <p:sldId id="695" r:id="rId33"/>
    <p:sldId id="720" r:id="rId34"/>
    <p:sldId id="708" r:id="rId35"/>
    <p:sldId id="710" r:id="rId36"/>
    <p:sldId id="712" r:id="rId37"/>
    <p:sldId id="713" r:id="rId38"/>
    <p:sldId id="711" r:id="rId39"/>
    <p:sldId id="714" r:id="rId40"/>
    <p:sldId id="715" r:id="rId41"/>
    <p:sldId id="716" r:id="rId42"/>
    <p:sldId id="719" r:id="rId43"/>
    <p:sldId id="717" r:id="rId44"/>
    <p:sldId id="697" r:id="rId45"/>
    <p:sldId id="696" r:id="rId46"/>
    <p:sldId id="285" r:id="rId47"/>
    <p:sldId id="698" r:id="rId48"/>
    <p:sldId id="699" r:id="rId49"/>
    <p:sldId id="700" r:id="rId50"/>
    <p:sldId id="701" r:id="rId51"/>
    <p:sldId id="702" r:id="rId52"/>
    <p:sldId id="703" r:id="rId53"/>
    <p:sldId id="704" r:id="rId54"/>
    <p:sldId id="705" r:id="rId55"/>
    <p:sldId id="706" r:id="rId56"/>
    <p:sldId id="707" r:id="rId57"/>
    <p:sldId id="724" r:id="rId58"/>
    <p:sldId id="718" r:id="rId59"/>
    <p:sldId id="722" r:id="rId60"/>
    <p:sldId id="723" r:id="rId61"/>
    <p:sldId id="709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725" r:id="rId70"/>
    <p:sldId id="405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B9CC1-B5CF-CC41-8AF9-E4C3811F3D70}" v="1" dt="2025-08-11T19:17:09.410"/>
    <p1510:client id="{9E8CC95C-D906-47DD-B310-535770C11012}" v="27" dt="2025-08-11T06:39:39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handoutMaster" Target="handoutMasters/handoutMaster1.xml"/><Relationship Id="rId78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C812E9-152F-70FB-0DFA-1FC2301A03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00581-7008-E09E-3913-5C879AEE96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12509-E95E-9670-A9E8-C2EA05B8A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E2D1B-A317-9707-A845-43A385775A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690A-28F1-4813-BAB6-62C5BC6B6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1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9:18:10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31723 12690 24575,'-39'-59'0,"1"0"0,-20 6 0,-7 15 0,3 31 0,-5 9-461,5-3 1,-5 1 0,-4 0-1,-4-1 1,-4 1 0,-5 1 0,0-1-1,10 0 1,-2 0 0,-1 0 0,-1 0-1,0 0 461,9 0 0,-1 0 0,0 0 0,-1 0 0,-1 0 0,0 0 0,-4 0 0,-2 0 0,1 0 0,-2 0 0,1 0 0,-1 0 0,0 0 0,0 0 0,-1 0 0,0 0 0,0 0 0,-1 0 0,8 0 0,0 0 0,0 0 0,0 0 0,-1 0 0,0 0 0,-1 0 0,-2 0 0,-1-1 0,0 1 0,0 0 0,-1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9:18:10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27522 10331 29628,'6'-8'-9023,"-4"0"8601,3 3 0,-4 2 552,-1-7 32,0 7 0,0-5 1,-1 5-1,-4-2 1,-5 2-1,-3 1 1,-1 2-1,0 0 1,-1 0-1,1 0 245,0 0 0,-1 0 1,1 0-1,-1 0 1,1 0-1,-2 0 0,-2 0 1,-1 2 14,2 3 1,-1-4 0,0 4-336,-1-3 1,-5 2 0,5 1-1,0 0 1,0 0 0,-2 0 0,0-1-1,0 1 1,4 0 0,1 0 0,1 0-1,1-1 1,0 1 0,-1 0 0,1 1-1,0 1 1,-1 1 0,1-2 0,-1 0-38,1-2 1,4 2 0,1-1 1,4 0-1,-5-4 1,-1 4-1,-2 3 1,-1 0-1,1-2 1,2-1-1,1 2 1,-1-1-1,0 2 1,0 0 0,1 2-1,1-1 1,-1 1-1,2 1 1,0 0-1,2 0 1,-2-1 1089,0 1-1103,-2 2 1,-3 1-1,2-1 1,3-2 0,0-1-1,0 1 1,-3 2-1,0 1 1,0 1 0,1-1-1,0 0 1,1 1 0,1-1-1,0-1 1,1-2-1,1-1 1,1 1 0,-1 2-1,-2 1 1,-2 1-1,2-1-66,2 0 1,-4 1-1,4-1 1,-2-1 0,-2-2-1,1-1 1,1 1 0,1 2-964,4 1 0,-3 0 870,1 1 1,-1-1-1,2 1 1,0-1-1,0 0 1,3 1 0,1 1-1,-2 1 1,-1 3-1,-2-1 1,2 0 0,1 0-1,1-1 1,-2-2-1,-2-2 1,2 2-1,1 2 1,2 1 0,0-2-1,0-1 1,0-1-896,0-1 1,0 1 923,0-1 1,5 0-1,1-1 1,1-2-1,1 0 1,0 4-1,1 2 1,1 1-1,-2-2 1,-2-2-1,-1 1 1,0-1-1,1 2 1,1 3-1,1 4 1,-2-1-1,2-3 1,-2-3-1,2-1 1,0-1-775,4 0 872,-6 1 1,7-1-1,-4-1 1,2-2-1,1-1 1,-3 1-1,2 2 1,1 1-1,-1-1 1,-2-2-1,1-1 1,0 1-1,-1 0 1,1 0 0,-1-1-1,1 1 1,1 2-1,2 1 1,0 1-1,-2-3 1,-1 0 7,1-3 1,1 1 0,3 3 0,-1-2-1,1-3 1,-1 0 0,0-2 480,1 1 1,1 2-1,1-4-348,3-2 0,-1-1 0,-5-1 1,1 3-1,-1 0 0,0 0 1,1-3-1,-1-1 0,2 0 1,2 0-1,1 2 0,0 1 1,0 2-1,2-2 0,0-1 1,1-2-1,1 0 0,2 0 1,2 0-1,2 0 0,-2 0 1135,-3 0 0,2 1-1139,-7 4 1,5-3-1,-3 2 1,-1-2 0,1-2-1,-2 0 1,1 0-1,-1 0 1,0 0 0,0 0-1,0 0 1,-1 0 0,-2 0-1,-2 0 1,2 0-1,2-2 1,1-1 0,0-2-1,0 1 1,1-3 0,-1-1-1,0-1 799,0-1-942,7 0 0,-9 1 0,6-1 0,-1-1 0,0-2 0,2-1 0,0-1 0,-1 1 0,-1 0 0,1-1 0,1-1 0,0-1 0,-1-2 0,1 1 0,0 0 0,-1-1 0,-2-3 0,-4-2 0,-1 0 0,-1-2 0,-1-1 0,-1-2 0,-2 1 0,-1-1 0,-6 5 0,4 0 0,0-2 0,-1-1 0,-1 0 0,-1 1 0,0 2 0,-1-1 0,3 2 0,-4-1 0,2-1 0,0-2 0,-4-2 0,2 0 0,2 0 0,-2-1 0,-1-2 0,-4 0 0,-1 3 0,-2 4 0,1-1 0,-1-1 0,-2 0 0,1 1 0,-2 4 0,2-1 0,-2 3 0,1-3 0,-1 2 0,2-1 0,-2 1 0,0 0 0,3-3-37,-4 5 0,-1-6 0,-4 1 0,-1-2 1,1 2-1,-1 3 0,-1 1 0,-1-3 1,-4 1-1,-1 3 0,-2 3 0,0 1 0,0 2 1,-2 2-1,1 2 0,1-1 0,3 0 1,2 2-1,-1 0 0,3 2-6542,1 0 6535,8 1 1,2 5 0,6 0 0</inkml:trace>
  <inkml:trace contextRef="#ctx0" brushRef="#br0" timeOffset="1">28284 10431 16765,'-14'0'-687,"0"0"0,4-1 0,0-2 884,-1-2 0,3 0 503,-1 5-585,5 0 1,-4 0 0,5 2-1,-3 1 1,-2 2 0,-3-1 0,-2 1-1,0 2 1060,3 1 1,2-5 0,7 0-1035,1-6 0,-2 0 0,12-5 1,-1 0-1,1 0 0,0-4 1,1 0-1,2-1-103,1 3 0,0-2 1,1 2-28,-1-3 0,5-1 0,1-1 1,-3 3-1,-1 0 0,-2 3 0,1-1 1,-1 1-1,1-1 0,-1-1 1,0 0-1,1-1 0,-2 3 0,-2-1 1,-2 1-1,3-1 0,0-1 1,3 0-1,-2-1 357,-4 3 0,4 1-344,-3-2 1,2-2 0,3 2 0,-1-3 0,0-1 0,1 1 0,-1 2-1,1 1 1,-1-1 0,0-2 0,1-1 0,-1-1 0,1 1 0,-1 0 0,0-1-1,1 2 1,-1 1 0,0 0 0,1-2 0,-1 0 0,1-4 0,-1 2 753,0 0-759,-6 2 0,5-1 0,-3 1 0,3 0 0,1-1 1,-1 1-1,-2 1 0,-3 2 0,0 1 0,0-1 0,2-2 1,-1-1-1,-1-1 0,0 3 0,-2 1 0,2 1 0,0 0 1,2 1-1,0-1 0,-1 1-64,2 1 1,2-5-1,2 3 1,1-3 0,1-1-1,2 1 1,1 2 0,-1 1-50,0-1 0,2-2 1,-4-1 100,2 0 1,1 4-1,-6 0 1,0-1-1,1 0 1,-1 0-1,-1 1 1,-2 1-1,-1-1 1,1 1 0,2-3-1,1 1 1,-1 0-1,-2 1 1,-1 1-1,1-1 1,2 1-1,1-3 1,0 0-1,1-3 1,-2 1 62,-4-1 0,4 6-35,-3-1 0,1 1 0,0-4 0,-3 2 1,0 1-1,0-1 0,3-2 0,2 0 0,1 2 1,1 2-1,-1-3 0,0 0 0,1-3 1,-1 1-1,1 1 0,-1 2 0,0 1 0,-1-1 1,-2 0-1,-1 0 232,1 1-241,2 7 0,0-10 0,-2 5 0,-3-2 0,0 2 0,-2 1 0,2 0 0,0-1 0,3 0 0,1-3 0,-1 0 0,-2 0 0,3 1 0,0-1 0,3 0 0,-1-1 0,1 4 0,-3 0 0,0 2 0,-3-2 0,2 0 8,2-3 1,2 3 0,-1-2 0,0-1 0,1 0 0,-1 0 0,-1 1 0,-2-1 129,-1-2 0,-1-3 1,6-1-151,-1-3 0,0 1 0,1 5 0,-1-1 0,1 1 0,-3 0 0,0-1 0,-3 1 0,2-2 0,2 0 0,0 0 0,-2 3 0,-3 0 0,0 0 0,0 1 0,2 1 0,-1 1 0,1 0 0,-1 1 0,1 1 0,-2 0 246,-2 0 0,4 3-229,-5-5 0,4 6 0,-2-6 1,-1-1-1,1-2 0,-3 0 1,1 2-1,0 1 0,0-1 1,0-2-1,-1-1 0,1 1 1,0 2-1,0 1 0,0 1-975,1 1-229,-4-5 1,6 12 0,-5-6 1213,2 1 0,6 11 0,-3-4 0</inkml:trace>
  <inkml:trace contextRef="#ctx0" brushRef="#br0" timeOffset="2">30284 8115 16248,'0'-14'-3425,"0"-1"4058,0 1 1,0-1-1,2 3-222,3 2 0,-2 4 0,5 4 0,0-1 0,0-4 0,3 1-433,2 0 0,1-4 0,0 4 9,1-2 0,-1 4 0,2-2 0,2 1 1,1-1-1,-1-1 0,-2-1 0,0 2 1,1 0-1,4 1 0,0 0 0,1 0 1,-1 2-1,0 0 0,-2 0 0,0-2 1,2 0-1,0 0 0,1 1 0,-1-1 1,1 0-269,0 0 0,-4-4 353,1 4 0,-3-6 0,-3 1 0,-5-1 0,-10 3 1,-9 8-1,-6 8 0,-1 5 0,2 3 0,2 3 0,1 5 1,3 3-1,5 2 0,4 1 0,1 4 0,0 2 0,0 4-2000,0 4 1056,6-4 657,2 9 1,7 1-1,-1 1 1</inkml:trace>
  <inkml:trace contextRef="#ctx0" brushRef="#br0" timeOffset="3">28184 11942 16706,'-15'0'-289,"1"0"0,-1 0 0,1 0 0,0 2 254,-1 3 1,1-4 0,0 6-1,-1-3 1,1 1 0,-1-2 0,1 1-1,0-1 1153,-1 2 0,6-1 0,1-5-293,1-4 1,2 2-567,5-7 1,2 7 0,3-2 0,4 4-1,3 2 1,-1 2 0,-2 4 0,3 1 0,0 1 623,3-1 1,-1 5-851,1-3 0,-1-2 0,0 1 0,1 3 1,-1-1-1,0 0 0,1-1 0,-1 1 1,2 1-1,2 3 0,1-1 0,0 1 1,0-1-1,1-1 0,-1-2 0,0-1 0,2 2 1,-1 3-1,3 1 0,-2-3 0,1-1 1,0 1 839,4 2-899,-5-1 1,4 0-1,-5 1 1,-3-1 0,-1-1-1,-2 0 1,1-2-1,-2 2 1,-4-2 0,-2 2-1,-3-1 1,3 1-1,-1-2 1,1-1 0,-3 1-1,1 2 1,2 0 0,-1-2-1,2-1 1,0-1-1,3 1 1,2-1-135,1 3 0,1-1 0,-1 0 0,0-2 0,-1 3 0,-2 0 0,-3 3-225,-1-1 0,2-4 0,-4-1 376,-2 3 0,4 0 0,-1 3 0,1-1 0,-1 1 0,-1-3 0,0 0 0,-1-3 0,1 1 0,0-1 0,1 1 1,2 1-1,2 2 0,-2 1 0,-2 1 0,-1-1 0,2 0 0,1 1 0,1-1-352,-1 1 0,3-1 388,-6 0 1,6 6 0,-3-1 0,2-2 0,-1-1 0,1-1 0,0-1 0,-1-1 0,1-2-1,-1-1 1,-1 1 0,0 0 0,0 0 0,4-1 0,0-1 0,3 1 830,-1 0-866,1-7 1,-6 3-1,-1-4 1,0 1 0,0 3-1,3 1 1,0 1 0,1-2-1,-3 2 1,2 0-1,2 2 1,2-1 0,1 1-1,1 0 1,2-1 0,-1 1-1,-2-1 1,-2 1-1,1 0 1,-2 1-87,-4 1 1,4-2 0,-4 0-1,3 1 1,-1 0 0,-3 0-1,0-1-163,0 1 1,-3-3 299,4 2 0,1-1 1,4 4-1,-1-2 0,-2-3 1,-1-1-1,1-3 1,2 3-1,1 1 0,1 1 1,-1 1-1,0 1 1,1 2-1,-3 1 0,0 1 1,-4-1-1,0 0-161,0 1 0,0-1 93,1 1 1,4-1 0,-3 0 0,2 2 0,1 2 0,-2 1 0,-1 0 0,1 2-1,2 2 1,1 1 0,1-2 0,-1 0 0,1 1 0,-1 2 0,0 2 0,1 2-1,-3-2 1,0-1 0,-4-4 0,0-1 0,-2-3 0,0-2-784,-2-2 853,-3-6 1,1 3-1,1-4 1,3-1 0,2 2-1,4-2 1,0 1 0,3-2-1,-1-1 1,1 1-1,-3 0 1,0 0 0,-3 1-1,2 1 1,2 1 0,1-2-1,-1 2 1,-2-2 25,-1 1 1,0 4-1,4-3 1,-1 2-1,-2-2 1,-1-2-1,-1-1 53,-1 1 1,5-4-1,-5 4-104,0 1 0,3-4 0,-4 5 0,1-2 0,1-1 0,1 0 0,-1 1 0,2 0 0,2 2 0,2 0 0,-1 2 0,0 0 0,1-1 0,-1 2-80,1 2 1,-1-3 23,0-1 1,-4-5 0,0 2 0,1 0 0,2 2 0,1 0 0,-1-1 0,-2-2 0,-2 1 0,3 0 0,-1 2 0,0-1 0,-3 1 0,0-2 0,-2 2 0,2 0 0,0 3-2229,4 2 1989,-6-5 1,2 3-1,-5-4 1,4-1-1,-1 2 1,2-2-1,-2 2 1,2-1-1,-1 1 1,1-2-1,-2 2 1,2-1-1,-1 1 182,-1 0 0,-1 1 1,-5 6-1</inkml:trace>
  <inkml:trace contextRef="#ctx0" brushRef="#br0" timeOffset="4">30658 14316 8632,'-5'-14'-472,"1"0"0,-3 4 0,4 0 1183,-2-1 1,0 3-403,5-1 1,0 4 0,0-2 0,0 6 0,0 7 0,0 5 0,0 4-1,0-1 1,0 0 0,0 1 0,0-1 0,0 1 0,0-1 106,0 0 0,0 1 1,2 1-459,3 3 1,-2-3-1,5 5 1,0-2-1,0 0 1,3-1-1,2-1 1,3 1-1,2 1 1,1-1-1,0-2 1,0-4-1,0 0 1,0-4-1,1 0 1,-1-2-1,-2 0 1,-1-1-1,-1 2-791,-1 2 1,-4-1 882,-1 2 0,-5-5 0,0 4 0,-2 2 0,-2 2 0,-2 2 0,-2-3 1,-6 0-1,-4-3 0,-6 1 0,-5-1 0,-7 1 0,-7 1 0,-4 3 1,-3 4-1,-4 1 0,1 0 0,-2 2 0,1 2 1977,1-1-2568,7 5 0,7-9 1,8 4-1,1 0 1,4 1-1,3 1 543,6-2 0,-2 5 1,7-4-1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9:18:10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19422 14690 21627,'13'-9'0,"-2"-1"71,-1-1 1,-6 3-1,6-2 1,1-1 0,2 0-1,0 0 0,-4 1 1,4 7-1,-5 0 1,0 6-1,-3 7 1,-3 2-1,-1 4 1,2 2-1,2 3 1,0 1 0,0 4-1,1 1-2226,2 2 2369,2-1 0,6-4 1,3 0-1,5 0 1,5 0-1,4-1 0,6-2 1,2-4-1,4-2 1,1-4-1,2-2 0,0 1 1,0 0-1,2-3 1,-1 1-1,2-1 0,-1-1 1,1-1-1,0 0 1,5 1-1,2 1 0,1-1 1,-5-1 211,-3 1 0,2-4 0,-3 3 0,-1-4 0,2 1 0,-1 1 0,1 2 0,0-2 0,5-1 0,3-2 0,4 0 0,-3 0-221,0 0 1,-3 4 0,2 1-1,2-2 1,1 1 0,2-1-1,3 2 1,5-2-100,2-2 1,3 1 0,-4 1-107,-3 2 0,1 5 0,4-6 0,5 1 0,-39-3 0,1 1 0,1 0 0,0 0 0,-1 1 0,-1-1 0,39 3 0,-3-1 0,3 0 0,-39-3 0,0 1 0,0-1 0,1 0 0,36 5 0,-3 1 0,-3 1 0,0 1 0,0 0 0,0-1 0,0-1 0,0 0 0,1-2 0,4 1 0,0 2 0,-1-4 0,0 0 0,-11-5 0,4 0 0,8 0 0,3 0 0,-38 0 0,0 0 0,40 0 0,-2 0 0,-4 0 0,3 0 0,2 0 0,-38 0 0,1 0 0,0-1 0,1 0 0,1 0 0,1-1 0,-1 0 0,1-1 0,0 1 0,1 0 0,1-1 0,0 1 0,2-1 0,0-1 0,0 1 0,1 0 0,-1-1 0,0 0 0,-1 1 0,1 0 0,-1 0 0,0-1 0,4-2 0,-1 1 0,-1 4 0,-1 1 0,2-3 0,1-1 0,-1 2 0,-1-1 0,1 0 0,0 0 0,-1-1 0,0 0 0,-2-1 0,0 0 0,0 1 0,0-1 0,-1 0 0,1 0 0,1 0 0,0-1 0,0 0 0,0-1 0,1 0 0,0 0 0,0-1 0,0 0 0,1-1 0,0 0 0,-1 0 0,1-1 0,1 1 0,-1 0 0,1 1 0,1 0 0,1 1 0,1 0 0,2 0 0,1 1 0,2 0 0,2 1 0,1 0 0,1 1 0,1-1 0,0 0 0,2 0 0,0 0 0,2 1 0,0-1 0,2 0 0,0 0 0,2-2 0,1 0 0,-3 0 0,0-1 0,-3 1 0,1 0 0,-2 0 0,1 0 0,-1-1 0,1 1 0,-3 0 0,0 0-687,-3 0 0,-2-1 0,-2 1 1,-1 0-1,-8 0 0,0 0 687,2-1 0,-1 1 0,0 1 0,0 1 0,3 0 0,1-1 0,-1-1 0,1-1 0,1 1 0</inkml:trace>
  <inkml:trace contextRef="#ctx0" brushRef="#br0" timeOffset="2">3812 16244 24517,'0'-14'-605,"2"0"0,1-1 1,2 1-1,-2-1 1,-1 1-1,-2 0 1,0-1-162,0 1 736,6 6 1,-4-5 0,2 7-1,-2 2 1,-2 9 0,0 8 0,2 5-1,1 2 1,3 3 0,2 2-1,3 3 1,4 2 0,2 2 0,4 1-1,2-1 1,2-1 0,2-2-1,2-1 1,1 1 0,4 0 0,3 0-1,1-1 292,1 1 0,4 2 1,5 1-1,-2 1 1,0-1-1,2-2 1,7-1-1,5 2 1,8-1-1,2 0 1,2-2-1,1-1-57,4 0 1,-2-3 0,-35-13 0,0 0 0,0 1-1,0-1 1,1-1 0,0 0 0,1 1 0,2-1-1,0-1 1,1 0 0,1-1 0,0 0 72,0-1 1,0 0 0,-1 0 0,0-1-1,3 0 1,1-1-237,2 0 0,1 0 0,0-1 0,1 0 0,4 1 0,0 1 0,-1-2 1,0 0-1,0 0 0,1 0 0,-2 0 0,0 0 0,1 1 0,-1 1 0,-2 1 1,1 1-1,-1 0 0,1 1 0,-3 1 0,0-1 0,-1 0 0,-1 0 0,-1-1 1,0 0-1,1-1 0,0 0 0,0 0 0,1 1 0,0-1 0,0 0 0,0 0 1,0-1-1,-2 0 0,1-1 0,-1-1 0,0 0 0,1 0 0,1 0 1,1-1-1,0 0 0,2 1 0,0 0 73,-1 0 1,0 0 0,-4 1 0,-2 0-102,-3 2 0,0 0 0,3 1 0,0-1 0,-4 0 1,0 0-1,1 0 0,1 1 0,-2-1 0,0 0 1,-1 0-1,0 0 0,34 8 0,-3-1 0,1 0 0,-32-6 1,2-1-1,2 0 0,1-1 0,2-1 0,1-1 1,0-1-1,0-1 0,0-1 0,1 0 0,0-2 0,1 0 1,2-1-1,2-1 0,3-2 0,1-1 0,2-2 1,1-2-1,0-1 0,1-2 0,0 0 0,2-2 0,1-2 1,2 0-1,3-2 0,2-2 467,4-2 1,-1 0-576,-6 1 0,1-1 0,-19 6 1,1 0-1,0 0 0,21-6 0,-1 0 1,-21 7-1,0-1 0,1 2 0,0-1 1,1 0-1,0 0 0,1 0 0,-1 0 1,0 0-1,0 0 0,0 1 0,0-1 1,24-6-1,-1 1 0,-3 1 0,-1 2 1,-3 0-1,1 2 0,-1 1 0,0 1 338,2 1 1,-1 1-1,-5 3 1,-1 0 0,-1-1-1,0-1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9:18:10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10603 6906 26116,'-14'-4'-538,"-2"-1"1,-2 0-1,-1 0 1,0 0-1,-1 2-1275,1 2 1768,0 7 0,9-4 1,2 4-1,0-1 0,4 0 1,2-4-1,7-4 1,1-7-1,1-1 0,-3 0 1,3 3-1,1 0 0,3 2 1,2-1-1,1 4 1,1 1 420,-1 2 0,5 0 0,2-1 0,0-2 1,1-2-1,0 2 0,4 1 0,3 2 1,3 0-1,3 0 0,0 0 0,2 0-160,0 0 1,6 0 0,6 0 0,1 0 0,1 0 0,-1 0 0,1 0-1,-2 0-46,1 0 0,-4 0 1,-6 0-150,-1 0 1,4 0 0,5 0-1,-2 0 1,-1 0 0,-2 0 0,-1 0-1,-3 0 1,-2 0 0,-2 2 0,-3 1-1,-1 3 1,-2 1 0,-1 1-1,-1 0 1,-1 3 0,-4 0 0,1 0-1,-2-1 1,1-1 0,0 1-468,4 0 0,1-7 461,2 2 1,-5 1 0,0-1 0,1-2 0,3 0 0,0 0 0,1 2-1,0 0 1,0 0 0,-1 1 0,1 0 0,0 2 0,0-1 0,0-1 0,-1-1-1,1 0 1,0 1 0,0 1 0,-1-1 0,1-3 0,2-1 0,1-1 119,1 4-62,1-3 0,-6 4 0,3-6 0,1 0 0,1 0 1,1 0-1,0 0 0,-1 0 0,-1 2 0,-2 1 1,-1 3-1,0 1 0,0 1 0,0-2 0,1 2 0,3-1 1,4-1-1,2-1 0,-1 0 0,2-1 0,1 0 1,3-3-1,-1-1-75,0 0 1,0 0-1,0 0 1,-1 0-1,-2 0 1,-3 0-1,-1 0 1,0 0 0,0 0-1,1 0 1,3 0-1,2 0 32,1 0 0,0 0 0,2 0 1,1 0-1,4 0 0,-1 0 0,1 0 1,-4 0 87,-1 0 0,-2-1 0,0-3-106,0 0 1,0-1-1,2 5 1,2 0 0,1-2-1,-1-1 1,0-2-1,-2 2 1,-4 1 0,-1 2-1,-2 0 1,1 2-1,-1 1 1,-1 2 0,-3-2-1,-4 0 1,0 1 0,2 2-1,2 0 1,-2 1-1,-2-2 99,-1 1 1,-2-4-129,-3 2 0,2 3 0,-6-2 0,1-2 0,2 0 0,-3 0 0,4 4 0,2-1 1,4 0-1,1-1 0,-1 0 0,0 0 0,4-2 0,4-2 0,2-1 0,0 0 1,0 0-1,3 0 0,5 0 0,2 0 0,-1 0 0,-2 0-163,-2 0 177,-2 0 1,2 5 0,-1 0 0,1-2 0,-5 0 0,-2 1 0,-1 0-1,3 1 1,2 0 0,1 1 0,0 1 0,0 1 0,0 0 0,0 1-1,1 1 1,-3 0 0,-2-1 0,-4 1 0,-2-2 0,2-2 0,1-1-1,0 0 1,0 0 38,-1-2 0,5 0 1,0 0-1,4 2 1,4-2-1,-1-1 0,-3-2 1,-2 0-1,0 0 1,-2 0-1,1 0 1,-2 0 23,-3 0 1,3-5 0,-3 0 0,3 2 0,1 1 0,-4 2-1,1-1 1,0-2 48,0-2 1,8 0 0,-5 5-112,-1 0 0,6 0 0,3-2 1,0-1-1,2-2 0,2 2 0,4 2 1,2 1-1,-1 0 0,3-2 0,0-1 1,3-2-1,-3 0 0,0 0 0,-3-1 1,2 0-1,2-2 0,3 1 0,0-1 1,0 2-1,-3-2 580,-2 0 0,2 3-569,-4-5 1,2 7 0,-11-2 0,0 2 0,2 0 0,1-2 0,2 2 0,-2 1-1,0 2 1,0 0 0,3-1 0,1-2 0,-2-2 0,-6 2 0,-2 1 0,-2 2-1,2 0 1,3 0 0,3 0 0,2 0 0,0 0 0,1 0-340,2 0 330,8 0 1,-11 0-1,1 2 1,-4 1-1,-2 2 1,0-2-1,1-2 1,2 1 0,0 1-1,-1 2 1,-2 0-1,1 0 1,-1-1-1,-1 1 1,-6 0 0,-1 0-1,-1 0 1,-1-1-1,2 1 1,2 0-1,2 0 1,3 0 0,1-2 28,-2-2 1,5-1 0,0 0 0,0 0 0,-3 0 0,-1 0 0,-1 0 0,4 0 0,-1 0 0,2 0-1,1 0 1,2 0 5,2 0 1,6-4-1,1-1 1,-3 2-1,-1 1 1,-3 0-1,-1-1 1,-4-2-36,-2 2 0,4-3 0,-3 1 0,1 2 0,3 1 0,5 1 0,1-3 0,-5 0 0,0 0 0,-2 3 0,-1 1 0,1 0 0,0-2 0,0-1 0,1-2 0,2 2 0,3 1 0,2 2 0,0 0 0,-4 0 0,-4 0 0,-4-1 0,-1-2 0,2-2 0,3 2 0,-4 1 0,-1 2 0,3-1 0,2-3 0,0 0 0,-4-1 0,-5 0 0,-3 0 0,-1 2 0,0 1 0,-3 2 0,-2 0 0,-3 0 0,-2 0 0,1 0 0,2 0 0,4 0 0,1 0 0,-1 0 0,0 0 0,0 0 0,3 2 0,1 1-250,2 2 260,1 0 1,-6 0 0,-1-1 0,-1 0 0,0-1 0,0 0 0,0 2-1,0-1 1,-1 1 0,2 0 0,0 0 0,1 0 0,1-1 0,-1 1 0,2 0-1,2 0 1,-1 0 0,-1-1 0,-1 1 0,-1-2 0,0-1 0,1-2 0,1 0-11,1 0 0,2 0 0,0 0 0,2 0 0,2 0 0,1 0 0,-2 0 0,0 0 0,-1 0 0,0 0 0,-2 0 0,2 0 0,1 0 0,2 0 0,-3 0 0,1 2 0,5 1 0,2 2 0,3-1 0,-3 1 0,-1 0 0,-2-2 0,0-1 0,-4-2 0,-1 0 0,-9 5 0,-2-1 0,-4 0 0,1-3 0,-1-1 0,1 0 0,-6-1-371,-3-4 0,-1 3 0,-3-3-256,1 4 0,0-4 0,-4 0 1,-1 2-1,2 1 0,3 4 694,5 3 1,3 3-1,2 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9:18:10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2719 5309 20644,'-10'-5'0,"1"1"-88,-2 0 0,3-2 1,-2 1-1,-1 4 1,-2 4 152,-1 6 0,6-1 1,1 2-1,2 1 1,-1 2-1,0 1 0,-2 1 1,1-1-1,1 1 1,3-1-1,1 0 1,2 1-1157,0-1 1027,0 1 1,0-6 0,0 1 0,0 1 0,0 2 0,0 1 0,0 0 0,0 1 0,2-2 0,2-4 0,6-4 0,3-3 0,1-2 0,2 0 545,3 0 0,-1 0 1,6 0-1,1 0 0,3 0 1,0 0-1,3 0 0,2 0 1,4-2-1,2-1 0,-3-4 1,1 1-149,0 0 1,0-1-1,1 4 1,-4-2 0,-3 0-1,1 1 1,4-1-1,-1 2-38,0 1 1,0 2-1,-3 0-238,2 0 1,6 0 0,-4 0-1,3 0 1,-1 0 0,0 0-1,1 0 1,-1 0 0,1 0-1,-1 0 1,-1 0 0,-1 0-1,1 0 1,3 0 0,2 0 0,1 0-1,0 0 1,0 0 0,0 0-1,2 0 1,2-2 648,0-2 0,-3 2-647,-6-3 1,-1 2 0,4 0 0,-1-2 0,2 2-1,-4 1 1,-1 1 0,-3-2 0,1-2 0,2 2-1,-1 1 1,-1 2 0,-1 0 0,1 0 0,0 0-1,2 0 1,-2 0 0,0 0 0,-3 0 0,-1 0 0,-1 0-1,2 0 354,2 0-414,6 0 0,-4-2 0,8-1 0,0-3 0,3-1 0,1-1 0,-2 0 0,-1-1 0,-4 1 0,-1 1 0,-1 3 0,-1-3 0,0 1 0,1-1 0,-1 4 0,2 2 0,2 1 0,1 0 0,-2-2 0,-1-1 0,2-2 0,3 2 0,3 1 0,-2 2 0,-1 0 0,-2-1 0,0-3 0,2 0 0,1 0 0,4 1 0,-1 0 0,1-2 0,3 0 0,-2 5 0,5 0 0,-8 0 0,4 0 0,-5 0 0,-4 0 0,2 0 0,1 0 0,2 2 0,-2 1 0,-1 2 0,-2-2 0,0-1 0,1-2 0,-1 0 0,0 0 0,-2 0 0,-1 0 0,-3 0 0,-2 0 0,-3 0 0,-1 0 0,-3 0 0,1 0 0,0 0 0,0-5 0,0 0 0,1 2 0,2 1 0,1 2 0,1 0 0,0 0 0,1 0 0,2 2 0,1 1 0,0 2 0,1-2 0,1 0 0,1 1 0,1 0 0,-1 0 0,1-1 0,4 0 0,2 2 0,3-2 0,-1-1 0,-1-2 0,6 0 0,-7 4 0,6 1 0,2-2 0,-3-1 0,0-2 0,-4 0 0,2 0 0,0 0 0,4 0 0,-1 0 0,0 0 0,-2 0 0,-3 0 0,-1 0 0,0 0 0,0 0 0,-3 0 0,-4 0 0,-2 0 0,1-2 0,1-1 0,2-2 0,1 2 0,-1-3 0,0 1 0,2 0 0,1 0 0,2-1 0,-2 0 0,-1-1 0,-2 4 0,0-3 0,1 1 0,-1 2 0,5-1 0,0 1 0,0-2 0,0 2 0,0 2 0,-1 1 0,1 0 0,0 0 0,-1 0 0,-1 0 0,0 0 0,4 0 0,1 0 0,4 0 0,0 0 0,3 0 0,-2 0 0,-2 0 0,-3 0 0,1 0 0,-1 0 0,-5-5 0,2 0 0,-2-5 0,1 6 0,1-1 0,-2 0 0,0-1 0,1-1 0,2 1 0,1 3 0,-1 1 0,-2 0 0,-1-1 0,-1-2 0,0 2 0,-4 2 0,1 1 0,-2-2 0,0-1 0,-2-2 0,2 2 0,0 1 0,-2 2 0,-4 0 0,-4 0 0,4 0 0,-2 0 0,-3 0 0,-5 0 0,-4 0 0,0 2 0,-1 1 0,0 4 0,-1-1 0,-2 0 0,-4-1 0,0 1 0,-3 2 0,2 2 0,2-2 0,2 0 0,0-2 0,3 2 0,1-1 0,0-1 0,2-3 0,3-1 0,-1 0 0,1 1 0,1 2 0,2-2 0,2-2 0,0-2 0,0-2 0,-1-2 0,1 0 0,0 5 0,0 0 0,-2-5 0,-2 0 0,-1 2 0,0 2 0,0-1 0,-1-1 0,-1-2 0,1 2 0,1 1 0,0 2 0,-1-1 0,3-3 0,1 0 0,2 0 0,0 3 0,0 1 0,1 0 0,2 0 0,3-2 0,2-1 0,3-2 0,-3 0 0,1 5 0,-5 0 0,4 0 0,0-1 0,0-2 0,3-2 0,0 2 0,0 1 0,0 2 0,3 0 0,3 0 0,2 0 0,0 0 0,0 0 0,-2 2 0,1 1 0,-2 3 0,-1 4 0,-4 4 0,-3 4 0,-5 1 0,-2 2-7031,-1 3 6765,0 3 1,0 2 0,-1 0-1</inkml:trace>
  <inkml:trace contextRef="#ctx0" brushRef="#br0" timeOffset="1">2287 9626 23632,'-9'-7'-1542,"-1"-2"1,5-4-1,-3-1 1,0-1-1,2 1-1512,0-1 3498,1 7 1,5 0 0,1 5 0,4-2 0,5 2 0,3 2 0,1 1 0,0 0 0,1 0 0,-1 0-1,0 0 3840,1 0-4181,-1-7 0,-4 6 0,-1-4 0,3 3 0,0 2 0,3 0 0,-1 0 0,1 0 0,1 0 0,1 0 0,4 0 0,1 0 0,4 0 0,1 0 0,3-1 0,4-3 0,4-2 0,4-2 0,3-3 0,1 0 0,2-1 0,-3 4 0,-4 0 90,-2 0 0,-7 5 0,1-2 0,-2 2 0,-4 0 0,-3-2 0,-4 2 0,0 2 0,0 2 1,3 2-1,2 2 0,3 0-105,0 1 0,1-4 0,2 3 0,0-4 0,3-1 1,0 0-1,-1 0 0,2-1 157,2-4 0,-3 2 1,2-5-160,0 1 0,-3 1 0,-4 3 1,0-2-1,-2 2 0,-2 1 1,-1 2-1,2 0 0,1 2 1,2 1-1,0 2 0,1-2 1,2-1-1,2-2 0,-2 1 1,0 2-1,0 2 0,1-2 0,-1-1 1,-1-2-1,-3 0 1194,1 0 1,0 1-1283,0 4 0,-5-3 1,-2 3-1,-1-2 1,-2 0-1,0 2 0,0-2 1,0-1-1,1-2 1,0 1-1,3 2 1,1 2-1,0-2 0,0-1 1,1-2-1,3 0 1,2 0-1,2 0 1,3-2-1,0-1 0,2-2 1,-2 1 22,0-3 0,4 6 0,-4-6 1,0 2-1,0 1 0,-1 0 0,1 3 1,2-1-1,1-1 0,0-2 0,2 2 1,0 2-22,-1 1 0,2 0 0,-4 0 0,1 0 0,-1 0 0,0 0 0,0 0 0,1 0 0,0 0 0,1-2 0,1-1 0,3-2-117,5 2 1,1-4 0,6 1-1,-2 0 1,1-2 0,0 1-1,1-1 1,-3 0 172,3-3 0,-6 3 0,1-2-69,-1-1 1,2 3-1,7-1 1,-2-1-1,-2 2 1,-3 2-1,-1 1 1,-2 0-1,-2 2 1,-2 1 0,-6 2-1,-3 0 1,0 0-1,2 0 1,1 0-1,-1 0 1,-2 0-1,0 0 1,2 2-1,2 1 1,-3 2-184,0-2 0,2-1 183,-5-2 0,1 0 1,-5 1-1,0 2 1,-1 2-1,0 0 1,-3 0-1,-1 0 1,2-2-1,1 0 1,2 0-1,-1 2 1,1 0-1,0 0 1,0-1-1,-1 0 1,1-3-1,0-1 1,1 0-1,2 0 0,4 0 1,-1 0 153,0 0 0,-2 0 0,-2 0 0,1 0 0,3-1 0,0-3 0,0 0 0,-1 0 0,1 1 0,2 0 0,1-2 1,0 2-142,2 1 0,0 2 0,0 0 0,-1 0 0,1 0 0,0 2 0,0 3 0,-4 3-563,0 0 1,-3 5 0,-4-4-154,0 4 1,-1 1-1,0 2 1,-3 4-1,-1 3 258,2 5 0,1 0 0,2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9:18:10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12157 10935 30116,'-15'0'-214,"1"0"0,0 0 0,-1 0 2153,1 0-1868,6 0 0,1-2 0,9-1 1,3-2-1,4 2 0,4 3 0,3 3 1,2 2-1,2-2 0,4-1 0,8-2 1,10 0-1,11 0 0,9 0 0,12-2 1,-32 1-1,2-1 0,6-1 1,2-2-72,6-1 0,3-1 0,5 2 0,3-1-48,8-3 0,0-1 1,-2 2-1,0 0 0,0 0 1,-1 0-1,-2 0 1,0-1-1,-3-1 0,-1 0 1,-2 1-1,-2-1 0,-5 1 1,0-1-1,-5 0 1,-1 1-1,-4 0 0,-2 0 1,-3 1-1,0 0 0,-3 2 1,-1-1-1,36-4 1,-9 3-1,-11 2 0,-10 1 31,-6-1 1,-8 4 0,3-4-1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9:18:10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9308 5324 29430,'0'-15'-2458,"0"1"0,0-1 1,0 1-1,0 0 261,0-1 0,0 6 2272,0-1 1,0 9-1,2-1 1,1 7 0,3 3-1,1 3 1,1 0 0,-2 0-1,2-1 1,0 1 0,3 2-1,2 0 1,1-2 0,1-2-1,1 1 1,1 0 0,4-1-1,2 1 1,4-1 0,5-1 1755,6-1 1,4-2-1683,1-5 0,11 0 0,5 0 0,5-2 0,3-3 0,2-4 1,1-3-1,4 1 0,3 2 0,3-3 0,-39 6 0,1 0 0,-1-1 1,-1-1-1,1 1 0,0 0 0,37-8 0,2 1 0,-2 0 0,1-1 1,-3 3-1,1 0 0,0 4 0,-2 0 0,-3 2 241,-5 0 1,-1-4-1,-6 5 1,4 2-1,3 1 1,4 2-1,1 0 1,-4-1-1,0-2 1,-4-2-1,1 2 1,1 1-313,2 2 0,1 0 1,0-2-1,-2-1 1,2-2-1,-1 2 0,-2 2 1,-7 1-23,-5 0 1,1 0-1,6 0 59,1 0 1,0 0-1,-4 0 1,-1 0 0,-1 0-1,-1 0 1,-4 0 0,-2 0-1,-2 0 1,-1 0-1,0 0 1,4 0 0,0 0-1,-1 0 1,-3 0 0,-1 0-1,-2 0 1,1 0 0,-3 0-1,-1 0 1,-2 1 258,2 4 0,2-3-374,1 2 0,5 3 0,2-2 0,-1-1 0,2 1 0,-1 0 0,1-2 0,-1-1 0,-1-2 0,-3 0 0,-2 0 0,-4 0 0,0 0 0,1 0 0,2 0 0,-1 0 0,-1 0 0,1 0 0,3 0 0,1 0 0,2 0 0,-2 0 0,-1 0 0,-2 0 0,2-5 0,1 0 0,2 0 0,-1 1 0,-2-3 0,-2 1 0,1-2 0,3 1 0,1 1 0,-3 1 0,-4 0 0,-3 1 0,4 0 0,1 3 0,2 1 0,-5 0 0,-2 0 0,-1 0 0,3 0 0,2 0 0,1 0 0,0 0 0,0 0 0,5 0 0,2-2 0,1-1 0,1-2 0,0 2 0,-3 1 0,-1 1 0,0-4 0,6 3 0,-1-2 0,3 2 0,0 2 0,-2 0 0,-1 0 0,2 0 0,-1 0 0,-1 2 0,-5 1 0,-5 2 0,-2-1 0,-1 1 0,2 0 0,-2 0 0,1 0 0,1-1 0,3 0 0,-1-1 0,1 0 0,-3 2 0,-1-2 0,1-1 0,1-2 0,0 1 0,0 4 0,-4-3 0,-1 2 0,2-2 0,2 0 0,1 1 0,2 2 0,1-2 0,3-2 0,1 1 0,1 1 0,-1 2 0,-1-2 0,-2-1 0,-3-2 0,0 0 0,0 0 0,3 0 0,1 0 0,0 0 0,0 0 0,-1 0 0,0 0 0,4 0 0,-6 0 0,3 0 0,-4 0 0,0 0 0,0 0 0,3 0 0,1 0 0,-2 0 0,-1 0 0,-2 0 0,2 0 0,1 0 0,2 0 0,-2 0 0,-1 0 0,-2 0 0,0 0 0,1 0 0,-3 0 0,-1 0 0,-1 0 0,1 0 0,1 0 0,9 1 0,2 3 0,3 0 0,-1 0 0,-1-1 0,1 0 0,1 2 0,-3-2 0,3 0 0,-6 0 0,2 2 0,-1 2 0,4-4 0,2 2 0,-1-2 0,0 0 0,1 0 0,2 2 0,-2-2 0,-3-1 0,-4-2 0,-1 0 0,2 0 0,1 0 0,3 0 0,2 0 0,2 0 0,-1 0 0,-1 0 0,-1 0 0,-3 0 0,3 0 0,-6 0 0,-1 0 0,3 0 0,4 0 0,5 0 0,6 0 0,0 0 0,-4 1 0,-3 2 0,-1 2 0,-2 0 0,-2 0 0,-3 1 0,0 1 0,0-1 0,4-3 0,1 0 0,0 1 0,-4 0 0,-4 0 0,-3-1 0,-2 0 0,-1 2 0,-4-2 0,-3 0 0,-4 0 0,1 2 0,3 0 0,2 0 0,1 0 0,0-2 0,1 0 0,2 0 0,4 2 0,5-2 0,1-1 0,-5-2 0,2 0 0,-3 0 0,-2 0 0,2 0 0,1 0 0,2 0 0,-2 0 0,1 0 0,-1 0 0,2 0 0,5-5 0,-5 0 0,-2 2 0,-3 1 0,-3 2 0,-1 0 0,1 0 0,1 0 0,2 2 0,2 1 0,1 4 0,4-1 0,1 2 0,2-2 0,-2 2 0,-3 0 0,-3 2 0,-2 0 0,-2-2 0,-2-2 0,-6-3 0,-2 4 0,-2-3 0,4 1 0,2-5 0,0 0 0,1 0 0,-4 0 0,-2 0 0,-1 0 0,-1 0 0,1 0 0,0 0 0,0 0 0,0 0 0,-1 0 0,1 0 0,-2 0 0,-1 0 0,-2 0 0,1 0 0,3 2 0,2 1 0,2 3 0,2 2 0,-1-4 0,1 2 0,1-4 0,0 1 0,2 2 0,-2-2 0,0-3 0,-5-3 0,-2-4 0,-6-1 0,-1-3 0,-4-2 0,-1-1 0,-3-1 0,-2 3 0,-3 0 0,0 4 0,-1 0 0,1 2 0,-2-2 0,2 2-4229,0-1 0,3 2 4233,8 5 0,4 7 0,6 1 0</inkml:trace>
  <inkml:trace contextRef="#ctx0" brushRef="#br0" timeOffset="1">5898 9453 26543,'0'-14'-9831,"0"-1"6059,0 1 4043,-6 0 1,-2 4 0,-6 0 0,-1 1 0,1 1-1,1 1 1,2 3 0,1-1 0,-1 2 0,-2 1 0,-1 2-1,0 0 1,1 2 0,2 1 1417,1 2 1,7 1-1579,-2-1 0,3-2 0,2 7 0,2-1 1,3 1-1,4-2 0,4-2 0,3-3 0,2-1 1,2-2-1,3 0 2628,2 0-2628,3 0 0,0 0 0,3 0 0,1 0 1,3-2-1,2-1 0,1-3 0,-1-1 1,-2-1-1,-1 0 0,-1-1 0,-1-1 1,-3 2-1,-5 2 0,-5 3 0,-3 1 1,-2 2-1,1 0 0,-1 0 0,1 2 0,-1 2 1,0 6-1,2 1-164,3-1 0,2 3 1,5-4-1,-2 2 1,3 0-1,3-3 1,6-1-1,0-4 1,3-1-1,-1-2 1,0 0-1,1 0 313,-2 0 0,2-5 0,-5-2 0,0 1 0,-1-2 0,1 2 1,-1-2-1,1 1 0,-1 1 0,-1 3 0,-1 1 0,-2 2-111,-1 0 1,1 0 0,-2 0 0,-1 0-1,-2 0 1,1 0 0,3 0 0,-1 2 0,-2 1-1,-1 2 1,0-2 0,0-1-63,0-2 0,0 0 1,5 0-1,0 0 0,1 0 1,2 0-1,3 0 0,0 0 1,1 0-1,-3 0 0,1-2 1,-1-1-23,-1-2 1,4-1 0,-3 2-1,-1-2 1,-2 0 0,-1-1-1,0 4 1,0 0 0,-2 0-1,-2-2 1,-1 2 0,2 1-66,1 2 0,7 0 0,-1 0 0,-1 0 0,0-2 0,0-1 0,3-2 0,1 2 0,-1 2 0,-2-1 0,1-1 0,1-2 0,2 2 0,0-4 0,3 1 0,-4-2 0,1-2 0,-2 1 0,2 1 0,-2 0 0,0 1 0,-3 1 0,-1 3 0,-4 1-364,-3 2 1,1 0 0,-5 0 0,-4 2 0,-4 3 0,-4 4 0,-1 6-1,-2 2 1,-1 4 0,1 1-184,-2 4 0,-1 1 0,-2 2 0</inkml:trace>
  <inkml:trace contextRef="#ctx0" brushRef="#br0" timeOffset="2">12818 9511 29201,'0'-15'-4916,"0"1"1,-1-1 4210,-4 1 1,2 6 0,-5 2 0,3 1 0,7 0-1,4 0 1,4 0 0,-1 1 0,1-1 0,-1 0 8057,1 0-7108,-7-6 0,5 10 0,-3-4 1,5 3-1,2 2 0,3 2 0,-1 1 1,1 2-1,-1-2 0,0 0 0,2 0 1,2 2-1,3-2 0,1-1 0,4-2 75,1 0 1,6 0 0,3 0 0,-1 0 0,1 0 0,1 0 0,3 0 0,0 0 0,0-2 0,-3-1 0,0-2 0,-2 2-210,0 2 0,5 1 0,-3 0 0,1 0 0,0 0 0,2 1 1,2 2-1,3 4 0,1-1 0,4 2 0,-1-2 0,2 1 0,1-4 0,0 0 0,6 0 0,-2 2 0,-3-2 0,-7-1 0,-5-2 0,-4 0 0,-2 0 0,-3 0 1,-3 0-1,-3 0-83,-2 0 0,0 0 0,4 0 0,1 0 0,2 0 0,1 0 0,3 0 0,1 2 0,4 1 0,2 2 0,1-2 0,0-2 184,0-1 1,5 5 0,0 0 0,-1-2 0,-1-1 0,0-2 0,6 0 0,0 0 0,3-2 0,-6-1 0,-2-2 0,-4 2-213,0 1 0,-1 1 0,-4-2 0,-5-2 0,-1 2 0,0 1 0,2 2 0,-2 0 0,0 2 0,1 1 0,4 2 0,3-1 0,3 3 0,-3-6 0,8 4 0,-1-3 0,-1-2 0,2 1 0,0 3 0,0 0 0,0 0 0,-2-3 0,1-1 0,-1 0 0,2 0 0,5 0 0,-5 2 0,-2 1 0,-1 2 0,-2-2 0,2 0 0,-1 0 0,1 2 0,-3 0 0,-1 0 0,1 0 0,1-2 0,7-2 0,2-1 0,3 0 0,1 0 0,0 0 0,3 0 0,0 0 0,-2 0 0,-2 0 0,-4 0 0,-2 0 0,-2 0 0,4 0 0,0 0 0,0 0 0,-3 0 0,-3 0 0,-2 0 0,2 2 0,0 1 0,-1 2 0,-2-2 0,0-1 0,-1-2 0,2 5 0,0-1 0,1 0 0,-1-3 0,1-1 0,3 0 0,2 0 0,1 0 0,-2 0 0,-5 0 0,-5 0 0,-2 0 0,2 0 0,-3 0 0,0 0 0,0 0 0,-3 0 0,0 0 0,2 0 0,3 0 0,1 0 0,-1 0 0,0 0 0,-1 0 0,-2-5 0,4 1 0,1 0 0,-3 3 0,0 1 0,-3 0 0,2-2 0,1-1 0,0-2 0,-1 2 0,2 1 0,0 2 0,-3-4 0,4-1 0,0 2 0,-1-1 0,-3 1 0,-2-2 0,0 2 0,1 2 0,-1 1 0,-1 0 0,-3 0 0,1 0 0,0 0 0,0 0 0,-1 0 0,1 0 0,2 0 0,0 0 0,6 0 0,2 0 0,2 0 0,1 0 0,3 0 0,1 0 0,2-2 0,-5-1 0,0-2 0,0 2 0,0 1 0,1 1 0,-1-3 0,2 0 0,1-1 0,2 0 0,0 0 0,1 2 0,-2-3 0,4-1 0,-2 1 0,-4-2 0,-3 1 0,-4 1 0,0 1 0,1 0 0,-2 1 0,-2 0 0,-3 3 0,-2 1 0,1 0 0,0 0 0,3 0 0,-2 0 0,-2 0 0,-1 1 0,2 3 0,1 2 0,3 0 0,0 1 0,2-2 0,-1 1 0,-2-4 0,4 4 0,2-1 0,2 0 0,3-2 0,1-2 0,4-1 0,1 0 0,3 0 0,0 0 0,1 0 0,-3 0 0,-4 0 0,4 0 0,-3 0 0,-3 0 0,-1 0 0,-2 0 0,2 0 0,0 0 0,0 0 0,-5 0 0,-2 0 0,-1 0 0,-4 0 0,4 0 0,-2 2 0,-3 1 0,-1 2 0,-3-2 0,1-1 0,0-1 0,0 3 0,-1 0 0,1 0 0,0-3 0,5 1 0,1 1 0,0 2 0,0-2 0,-3-1 0,0-2 0,0 0 0,2 0 0,-2 0 0,-2 1 0,-1 2 0,-1 2 0,1 0 0,0-5 0,0 0 0,-2 0 0,-1 0 0,-2 2 0,1 1 0,2 2 0,0-2 0,-1-2 0,-2-1 0,2 0 0,1 2 0,2 1 0,-1 2 0,1-2 0,0-1 0,-2-2 0,-1 1 0,-2 3 0,1 0 0,2 0 0,1-3 0,-5-1 0,5 0 0,-4 0 0,1 0 0,1 0 0,-2 2 0,1 1 0,3 2 0,0-2 0,1-1 0,0-2 0,0 0 0,-1 0 0,3 0 0,1 0 0,1 0 0,1 0 0,-1 0 0,3 0 0,0 1 0,3 2 0,-1 2 0,-1-2 0,-2-1 0,-3-2 0,0 2 0,0 1 0,2 2 0,-1-2 0,1-2 0,-1-1 0,1 0 0,-1 0 0,1 0 0,0 0 0,-1 0 0,1 0 0,-1 0 0,-4 0 0,0 0 0,0 0 0,-1 0 0,1 0 0,0 0 0,0 0 0,-1 0 0,1 0 0,2 2 0,2 3 0,4-4 0,6 4 0,0-3 0,0-2 0,1 1 0,-1 3 0,1 0 0,3 0 0,-1-3 0,-3-1 0,-4 0 0,-4 0 0,3 0 0,-4 0 0,-2 0 0,0 0 0,0 0 0,1 0 0,-1 0 0,-1-1 0,-3-3 0,3 0 0,1 0 0,1 3 0,2-4 0,-1 0 0,3 2 0,0 0 0,-2 0 0,-2-2 0,2 2 0,1 1 0,0 2 0,0 0 0,0 0 0,1 0 0,1-2 0,4-1 0,-2-2 0,-3 2 0,-2 2 0,-3 1 0,-2 0 0,-3-2 0,-3-1 0,-4-2-549,-4 2 0,-8 0 0,-4 1 0,-2 2 61,-2 6 1,0 6 0,0 2-1</inkml:trace>
  <inkml:trace contextRef="#ctx0" brushRef="#br0" timeOffset="3">15135 12129 27696,'0'-9'-4916,"0"-1"1,1 5 4922,4-4 0,-2 5 1,5-2-1,0 1 1,-1-1-1,1 0 0,-2-2 1331,1 0-1674,-3 4 0,-5-2 1,-4 6-1,-5 0 0,-2 0 667,-3 0 1,6 0-1,-1 0 1,-1 0 0,-2 0-1,-1 0 1,-1 0 0,1 0 291,-1 0 0,6 0 0,-1 0 1,-1-2-375,-2-2 1,7 2-1,6-3-503,8 4 1,5 1 0,1 0 405,0 0 1,2 0 0,4 0 0,4 0 0,3 0-1,2 0 1,1 0 0,2 0 0,3 0 0,0 0-1,2 0 1,-2-2 0,2-1 0,-4-2 0,1 0 0,-5 0-1,-2-1 1,-6 0 0,-4-1 0,-4 2 0,-2 1 1003,-1-1 1,-8 0-1115,-2 5 0,-8 0 1,-12 0-1,-5 0 0,-7 2 1,-7 2-1,-2 6 0,-1 3 1,2 0-1,2-2 1,0-2-1,1 3 0,3-1 1,6 0-1,4-3 0,3 0 1,2-2 1526,-1 1-1559,8-3 1,12-5 0,9-2 0,6-2 0,2 0 0,4-1 0,1-2 0,4-2 0,1 2 0,2 0 0,0 2 0,-1-1 0,1 3 0,2-1-1,1-2 1,1 1 0,-1 0 0,-2 2 0,-2 3 0,-4 1 0,-5 0 0,-3 0 184,-2 0 1,-7 0 0,-7 0 0,-10 0 0,-8 0 0,-6 0 0,-3 1 0,-2 3 0,1 2 0,-3 0-190,-2 1 1,4 2 0,-1-2 0,6-1 0,3 1 0,2-3 0,-1 1-409,1 0 0,5 5 376,4-6 0,9 1 1,2-5-1,10 0 0,9 0 1,0 0-1,3 0 1,-1 0-1,4 0 0,1 0 1,2 0-1,-1 0 1,0-1-1,-3-3 0,-2 0 1,-3 0-1,-2 1 0,-2 0 1,-2-2 1136,1 2-1128,-1 1 0,-7 2 0,-7 0 1,-8 0-1,-5 0 0,-3 2 1,-2 1-1,-3 4 0,1-1 1,-1 2-1,3-2 0,2 2 1,2-1-1,1 1 0,2-2 1,5 0-80,4-2 1,5-3 0,11-1 0,2-1-1,4-4 1,4-3 0,1-2 0,1 1 0,-4-2-1,1-1 1,-3 1 0,1 3-335,-3 2 1,-2-5 0,-5 3 0,-6 1 0,-12 7 0,-7 10-1,-7 6 192,-1 3 0,-9 6 0,-5-2 0</inkml:trace>
  <inkml:trace contextRef="#ctx0" brushRef="#br0" timeOffset="4">19264 12144 29112,'21'-7'-85,"-1"6"1,4-6 0,-4 2-1,-5 1 1,-2-1 2140,-3-2-1912,-4 6 0,-6-12 1,2 5-1,3 0 0,6 3 1,5 4-1,5 1 0,-1 0 1,3 0-1,-2 0 0,1 0 1,0 0-1,4 0 1,1 0-145,2 0 0,0 0 0,1 0 0,2 0 0,3 0 0,2 0 0,1 0 0,1 0 0,-1 0 0,2 0 0,0 0 0,0 0 0,-2 0 0,-6-2 0,3-1 0,1-2 0,0 0 0,3 1 0,1-1 0,3 0 0,5 0 0,5 0 0,4 2 0,4 0 0,0-2 0,-7 2 0,-1-5 0,3 2 0,3 1 0,3 0 0,-1 0 0,-2 0 0,-1-1 0,-1 4 0,-1-2 0,-3 2 0,1 2 0,-6 0 0,0 0 0,3 0 0,5 2 0,5 1 0,1 2 0,1-2 0,1 0 0,3 0 0,5 2 0,3-2 0,0-1 0,0-2 0,0-2 0,5-3 0,-39 2 0,0-2 0,0 1 0,-1-1 0,35-5 0,-6 1 0,-5 1 0,5-5 0,-2 3 0,-2 2 0,2 0 0,2 2 0,0 3 0,0 1 0,-4 2 0,-1 0 0,-2 0 0,1 0 0,1 0 0,3 2 0,5 1 0,3 3 0,0 1 0,-1 1 0,-2-2 0,1 2 0,4-2 0,3 1 0,-39-5 0,-1 1 0,40 1 0,-1 1 0,-3 0 0,-5 0 0,-3 0 0,-2-1 0,-1 1 0,1 0 0,3 0 0,1 1 0,0 2 0,-2 0 0,-5-1 0,1-3 0,5 1 0,5-2 0,2-1 0,1-2 0,0 0 0,0 0 0,-1 0 0,1 0 0,-2 0 0,-3 0 0,-3-2 0,0-2 0,1 2 0,0-3 0,-3 4 0,-4 1 0,-6 0 0,-1 0 0,0 0 0,5 0 0,1 0 0,4 0 0,-1 0 0,4 0 0,-3 0 0,-1 1 0,-1 2 0,-2 2 0,2 0 0,7 1 0,9 4 0,-35-4 0,1 1 0,0 0 0,0 0 0,2 0 0,0 0 0,1 1 0,0-1 0,2 1 0,0 0 0,4 1 0,1 1 0,3 1 0,1 0 0,3 1 0,-1-1 0,1-1 0,0 1 0,0-2 0,-1 1 0,2-1 0,0 1 0,1 0 0,1-1 0,0 0 0,-1 0 0,-3-1 0,-1 0 0,-4-2 0,-2-1 0,-3 0 0,0 0 0,-1-2 0,-1 0 0,0 0 0,-1 0 0,-2-1 0,-1-1 0,33 1 0,-15-2 0,-11 6 0,-10 2 0</inkml:trace>
  <inkml:trace contextRef="#ctx0" brushRef="#br0" timeOffset="5">3035 13352 19680,'-14'5'44,"0"0"0,-1-2 0,-6 5 0,-1 0 0</inkml:trace>
  <inkml:trace contextRef="#ctx0" brushRef="#br0" timeOffset="6">2992 13367 12058,'0'-15'0,"0"1"0,0-1 0,0 0 0,0-3 0,0-1 0,0 1 0,0 2 0,0 2 0,0-1 0,0 1 0,0 0 0,0-1 914,0 1 1,2 1 0,1 2-1,3 3 1,2 1 0,4 4-596,0 2 0,3 7 0,-1 2 0,2 2 0,2-1 0,1 2 0,0 2 1,2 2-1,3-1 0,3 0 0,3-1 0,4-2-31,4-1 1,4-2 0,3 3 0,3-3-1,4 0 1,4-1 0,3-1 0,2-3 0,2-1-1,-1-4 1,0-1 0,-1-2-72,-5 2 0,5-3 1,-7 1-1,-1 2 1,0-1-1,-4 1 0,2-2 1,0 2-1,2 0 1,2 0-1,0-2 1,6 2-117,3 1 0,6-3 1,4 1-1,-4-1 0,-1 0 1,-3 0-1,-2 2 0,-2 0 1,0 0-1,-1-2 0,-2 2 1,-1-1-43,-1 0 1,4 2 0,-3-3 0,-6 4 0,-2-1 0,-1-1 0,3-2 0,2 2 68,2 1 1,-3 2 0,-1 2-115,3 3 1,1-4 0,0 6-1,-4-3 1,-4 3 0,-3 1 0,-2 3-1,2 0 1,1 0 0,4-1 0,-1 1-1,1 2 1,-4 0 0,1-2 0,-3-1-1,1-1 1,-5 1 0,-3-2 0,-3 0-1,-1 0 1,1 1-212,-2-1 1,0 3 241,1-6 0,-2 5 1,4-4-1,0 1 0,2 1 1,1-2-1,0 0 0,2-2 1,2-1-1,1 0 0,0 2 1,0-2-1,1-1 0,-1-2 1,1 0-1,4 0 0,4 0 1,0 0-1,1 0 0,1 0 1,2 0-1,2 0 447,-1 0-474,-5 0 1,-1-2 0,-5-1 0,5-2-1,2 0 1,3 0 0,-2 1 0,2 0-1,0 1 1,2 0 0,-1-2 0,-1 2-1,-1 1 1,-4 2 0,0-1 0,0-2-1,3-2 1,2 2 0,2-1 0,-1 1-1,1-2 1,0 1 0,-1-1 83,1 0 1,-6-1 0,0 2 0,-1 0 0,1 0-1,4 3 1,2 1 0,-2 0 0,-2 0 0,-1-2-1,0-1 1,-2-2-112,-5 2 0,1 1 1,-12 2-1,0 0 1,2-1-1,-2-2 0,2-2 1,-1 2-1,3 1 1,-1 2-1,1 0 0,1-1-55,1-4 0,2 3 0,-1-3 0,-2 4 0,0 1 0,1 0 0,2 0 1,-1 0-3,0 0 0,4-5 0,3 0 37,3 2 0,-1 0 0,3 0 0,-3-2 0,0 0 1,1 0-1,-1-1 0,-3-1 0,-5-1 0,-3 2 0,-2-2 1,1 2-1,1-1 0,0 2 0,-1 1 0,0-1 1,-1 2-1,2-1 0,2 1 0,2-2 0,1 2-613,0 2 0,-2 1 498,0 0 0,5 4 0,2 3 0,-1-1 0,3 2 0,0 0 0,6 3 0,3 1 0,-1-1 0,-1-2 1,-3 3-1,-1-1 0,-4 0 0,-2-3 0,-1-2 0,0-2 0,0-3 0,-1-1 0,-1 0 0,0 0 0,2 0 1,-1 0 1182,-3 0-1010,0-6 1,0 4-1,3-4 1,1 1-1,-2 0 1,0 2 0,2 1-1,5 1 1,3-2-1,2-2 1,-1 2 0,1 1-1,-1 2 1,2-2-1,2-1 1,3-2-1,2 2 1,2 0 0,3 0-1,1-4 1,-2 1-1,-3-2 1,-3 0 36,0-3 1,-5 3 0,5-2 0,-2 1 0,1-1 0,-2 2 0,-1 2 0,1 1 141,1-2 1,6 6 0,-6-6-230,-1 1 0,-1 4 1,3-2-1,5 2 0,6 0 1,1-1-1,-3-2 0,-3 2 1,1 2-1,7 1 0,-35 0 1,1 0-1,0 0 1,1 0-1,0 0 0,-1 1 1,37 4-1,-7 5 0,-4 2 1,-2 1-1,5-2 0,6-3 1,-33-4-1,2-1 0,2-1 1,1 1 37,2 0 1,1 0 0,-1 0-1,-2 2-94,-3 2 0,-2 0 1,34 8-1,-11-1 1,0-1-1,4-2 0,3-3 1,2 0-1,-5-1 1,-8 1-1,-10-2 0,-4 0 1,-1-2-1,3-3 1,0-1-1,0 0 1,-6 0-1,-6 2 0,-7 1 1,-2 2-1,-2-2 1,1-2-1,2-1-372,1 0 438,1 0 1,-5 0-1,0 0 1,-1 0-1,1-1 1,2-2 0,0-2-1,5 2 1,0 1-1,4 1 1,2-3-1,3 0 1,1 0 0,4 1-1,1 0 1,3-2-1,2 2 1,5 0-1,4 0 1,7-2 0,2 0-1,1 0 1,2-1 140,-37 2 0,1 0 0,3 1 0,0 1 0,0-2 0,0 0 0,-2 0 0,-1 0 0,0 1 0,0 0 0,39-5 0,-38 4 0,0 1 0,1 0 1,1 0-1,0 1 0,0 1 0,-3 0 0,1 0 0,38 1 0,-4 0 25,3 0 1,-1 0-1,4 0 1,-6 0-1,-2 0 1,-4 0-1,-3 0 1,-4 0-282,-4 0 1,-6 2 0,-1 1 75,3 2 1,1 4 0,1-2 0,1-1 0,-2 2-1,-2 0 1,-3 3 0,2 0 0,1 1 0,5-3-1,1 1 1,0-1 0,3-1 0,5 0 0,4-1 0,0-1-1,-5-3 1,-3-1 0,0-2 0,2 0 0,1 0-619,-2 0 1,4 0 651,-6 0 1,4-2-1,-5-1 1,-1-3 0,-2-2-1,-2-2 1,1 1 0,0 1-1,1 0 1,1 0-1,1-2 1,-3 0 0,-6 2-1,-4 0 1,-4 2 0,-4-2-1,-2 2 1,-1-1-1,-2 4 1,-2 1 0,1 1-1,0-2-305,1-2 276,-5 0 1,5 7 0,-6 1-1,0 3 1,0 1 0,-1 1-1,1 0 1,0 3 0,-2 0 0,-1 0-1,-2-1 1,0-1 0,0 1-1,-2-2 1,0 0 0,-1-2 0,2 2-1,-3-1 1,3-1 0,-1-1-1,4 0 1,1-1 0,0 0 25,-3-3 0,3 4 0,-3 0 0,3-2 1,4-1-1,1-1 0,1 2 0,-1 2 1,-1 0-1,-3 0 0,1 0 0,1-2 18,4-2 0,-4 4 0,4 0 0,-4-2 0,-1-1 0,2-2 0,0 0 0,3 0 129,-2 0 1,5 0 0,1 0-256,4 0 1,6-2 0,0-1 0,0-3 0,0-1 0,1-1 0,1 0 0,1-3 0,-2 0 0,3 0 0,-3 1 0,2-1 0,0 0 0,2 0-1,-3 3 1,-6 1 0,-5 4 0,-4 1 0,-3 2 0,-3 0 0,-4 0-319,-1 0 1,0 2 470,5 3 1,0 1 0,1 5-1,2-1 1,3-1 0,2 1-1,3 0 1,3 1 0,4 2-1,1-1 1,-2 0 0,-3-3-1,-3 1 1,-2-1 0,1-1-1,-3-1 1,-2-2 0,-4-1-1,-1 3 1,0-1 0,1 2-1,2-1 576,2-1-660,6 5 1,-8-9-1,6 4 1,2-1-1,2 0 1,1 0-1,0-1 1,0 1-1,0-2 1,1-1-1,-1-2 1,0 0-1,0 0 1,0 0 0,0 0-1,0 0 1,1 0-1,-3 0 1,-2 0-1,-4 0 1,-2 0-1,1 0 1,-2 0-981,-2 0 0,-7 2 1,-4 1-1,-3 3 0,-2 2 1,1 3 982,-1 2 1,-6 8-1,-2 1 1</inkml:trace>
  <inkml:trace contextRef="#ctx0" brushRef="#br0" timeOffset="7">5280 14705 28872,'-15'0'-496,"1"0"0,0 0 0,-1-2 0,1-1 1,-1-2-1,1 2 516,0 1 1,-1 2-1,1 0 1,-1-1-1,1-2 1,0-2 0,1 0-1,3-1 1,4-2 37,0 0 0,2 1 0,-4 6 0,0-3 1,0 0-1,-3 0 0,0 4 0,0 4 7,1 0 1,5 6 0,-3-4-1,0 1 1,2 1 0,-2-2 0,2 2-1,-2-1 1,0 1 567,-4 0 0,4-5 1,0 3-1,1-1-210,-1 0 22,4 0 1,0-5-1,8 0 1,6 0-1,3 0 1,1 0-446,0 0 0,1 0 0,-1 0 0,5-2 0,2-1 0,0-2 0,1 2 0,1 0 0,4-1 0,3 0 0,4-1 0,-1 0 0,3 0 0,0 0 0,3 1 0,-3-1 0,1 2 0,-2-1 0,1 1 0,-4-2 0,-2 2 0,-1 2 0,-1-1 0,1-1 0,0-2 0,0 0 0,0 5 0,-1-1 0,0-3 0,-1 0 0,-2 0 0,2 3 0,-1-1 0,1-1 0,0-2 0,4 2 0,1 1 0,1 2 0,1 0 0,-1 0 0,3 2 0,-1 1 0,2 2 0,-2 0 0,0 0 0,-2 1 0,1 0 0,0 1 0,-2-4 0,3-1 0,-2-2 0,-1 0 0,-1 0 0,-3 0 0,1 0 0,-2 0 0,-3 0 0,-3 0 0,-6 0 0,-1 0 0,2 0 0,1 0 0,3 0 0,-1 0 0,0 0 0,2-2 0,1-1 0,2-2 0,0 2 0,0 1 0,2 2 0,2-1 0,6-3 0,3-2 0,1 0 0,-1-2 0,0 0 0,-1-2 0,4 0 0,0 1 0,-1-2 0,1 3 0,-7-2 0,6 5 0,-4-4 0,0-1 0,0 1 0,-3 1 0,0 0 0,0 1 0,2 1 0,-2 3 0,-2-1 0,-3 1 0,-1-2 0,-4 2 0,0 2 0,-1 1 0,2 0 0,-3 0 0,3 0 0,-1 1 0,4 2 0,-1 2-470,-1-2-28,3 5 1,-4-6-1,6 3 1,-1-2-1,0 0 1,-4 2-1,-4-2 1,0 0 357,-1 2 1,6 3-1,-2 6 1</inkml:trace>
  <inkml:trace contextRef="#ctx0" brushRef="#br0" timeOffset="8">14257 15784 22650,'-13'-2'-1078,"4"-3"0,-4 4-584,3-4 2374,4 3 0,1 2 1,8 2-1,4 1 1,1 2-1,3-2 3956,2-1-4568,-5-2 1,3-2 0,-5-1 0,2-2 0,4 2 0,0 1 0,3 1 0,1-2 0,3-2-1,5 0 1,5 0 0,6 1 0,6-1 0,7 0 0,3 0 0,4 2 0,1 1 0,3 2-1,2 0 1,1 0 746,-1 0 1,-4 0-790,-4 0 0,3 0 0,-3 0 0,3 0 1,1 0-1,1 0 0,1-1 0,3-2 1,5-4-1,2 1 0,-2-1 0,-4 3 0,-6-1 1,-2 0-1,-4 2 0,-3 1 0,-5 2 1,-5 0-1,-3 0 0,-1 2 0,-1 1 1,3 3-59,0 2 0,3-4 0,4 7 0,0-6 0,2-2 0,3-2 0,6-1 0,7 0 0,8 0 0,6 0 0,5 0 0,0 0 0,-5 0 0,-7 2 0,-5 1 0,-2 2 0,-2 0 0,-2 1 0,-4 2 0,-3 2 0,-2-1 0,-1 1 0,1-1 0,0 1 0,-1 1 0,-2 2 0,-2 0 0,1-2 0,3-3 0,2 0 0,1-2 0,1 1 0,0-4 0,-3 0 0,5 0 0,1 2 0,-4 0 0,-2-5 0,-5 0 0,-1 0 0,-3 0 0,3 0 0,-2 0 0,2 0 0,1 0 0,5 0 0,3 0 0,0-2 0,-1-1 0,-3-2 0,3 1 0,1-3 0,2-1 0,0 0 0,-1 2 0,3 1 0,1 0 0,3-4 0,3 4 0,-4-2 0,1 4 0,-6-2 0,-2 1 0,-2-1 0,1 0 0,-4 2 0,-1 1 0,-2 2 0,0 0 0,2 0 0,2 0 0,0 0 0,0 2 0,-2 1 0,-2 2 0,1-2 0,1 0 0,0 0 0,-2 2 0,2 0 0,1 1 0,5-4 0,-1 4 0,4-1 0,1 0 0,1 0 0,0 0 0,1-1 0,-1 0 0,-2-3 0,-2-1 0,-1 2 0,0 3 0,2-4 0,4 4 0,1-3 0,-2-2 0,-2 0 0,-1 0 0,1 0 0,2 0 0,0 0 0,-2 0 0,-1 0 0,0 0 0,4 0 0,1 0 0,0-2 0,-1-1 0,1-2 0,-2 2 0,-4 1 0,-4 2 0,-3-1 0,0-3 0,1 0 0,2 0 0,0 3 0,-2 1 0,-1 0 0,-5 1 0,-1 3 0,-4 0 0,0 1-3350,-3 2 1,-2-4 3344,-1 6 0,0-5 1,0 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9:18:10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5553 6388 28101,'-9'0'-2705,"-1"0"1877,-1 0 553,4 0 1,1-1 0,6-4-1,0-5 1,0-2 0,0-3 0,0 1-1,0-1 1,0 1-154,0 0 743,0 6 1,0 3-1,0 10 1,2 4 0,2 2-1,6 1 1,3-4 0,1-2 43,0-3 0,1-1 0,-2-1 0,-2 3 0,-2 0 0,3 0 0,2-3 1,4-1-1,2 0 0,1 0 0,2 0 0,-1 0-92,4 0 1,5 0 0,3 0 0,0 0-1,-1 0 1,2 0 0,2 0 0,1 0-58,-1 0 0,0 0 0,-5 0-195,2 0 0,-1 0 0,-4 0 0,0 0 0,-1 0 0,1 0 0,2 0 0,1 0 0,3 0 0,0 0 0,2 0 0,-1 0 0,4 0 0,2 0 0,1 0 0,0 0 0,-1 0 0,-2 0 0,-2-1 0,1-3 0,-3-2 303,-2-2 1,-4 3-295,-1-4 0,-5 4 1,0-5-1,2 1 1,-1 1-1,1 1 1,-2 2-1,1 1 1,2-1-1,1 0 1,-3 0-1,-1 2 0,0 1 1,0 2-1,0 0 1,0 0-1,0 0 1,-2 0-1,1 2 1,-2 1-1,-1 2 1,-2-2-25,-2-1 0,-2 3 0,-1 1 0,-2 0 0,-1 2 0,1 0 0,2 2 0,0 0 0,-2-2 0,-2 0 0,3 0 0,0 3 0,-2-5 0,0 1 0,1-3 0,2 3 0,1-1 0,0 2-380,1 0 1,-1-5 363,1 2 1,-1-3-1,0-1 1,1 3-1,-1 0 1,0 0 0,1-1-1,-1 0 1,1 2-1,-3 0 1,0-1 0,-3 1-1,2-2 1,2 1-1,2-1 1,-1 2 0,0-2 308,1-2 0,4-1-274,0 0 1,2 0 0,-4 0 0,4 0-1,0 0 1,1 0 0,1 0 0,2 0-1,3 0 1,0 0 0,1 0 0,0 0 0,0 0-1,-1 0 1,3 0 0,1 0 0,1 0-1,1 0 1,1 0 0,2 0 0,1 0 0,-1 0-20,-2 0 0,3 0 0,-2 0 0,-1 0 0,0 0 0,-3 0 0,0 0 0,0 0 0,3 0 0,0-1 0,0-2 0,-3-2 0,-1 2 0,-3 1 0,3 2 0,1 0 0,1 0 0,-1 0 0,-1 0 0,-4 0 0,0 2 0,-1 1 0,1 2 0,-2-2 0,3-2 0,-1 4 0,3 0 0,2 0 0,2-1 0,-2 1 0,0-2 0,0-1 0,1-2 0,10 0 0,-3 0 0,0 0 0,-5 0 0,2 0 0,0 0 0,-2 0 0,0 0 0,-3 0 0,-1 0 0,-3 0 0,1 0 0,-2 0 0,-1 0 0,-4 0 0,1 0 0,-1 0 0,4 0 0,1 0 0,0 0 0,-1 0 0,-2 0 0,1 0 0,2 0 0,0 0 0,-3 0 0,4 0 0,-6 0 0,2 0 0,0 0 0,2 0 0,-1 0 0,1 0 0,-2 0 0,1 0 0,1 0 0,-1 0 0,-1 0 0,0 0 0,0 0 0,-1 0 0,-2-2 0,-2-1 0,0-2 0,2 2 0,-1 2 0,1 1 0,-3 0 0,-2 0 0,3 0 0,0 0 0,0 0 0,1 0 0,-1 0 0,0 0 0,0 0 0,2 0 0,0 0 0,1 0 0,-1 1 0,0 2 0,-2 2 0,0-2 0,0-1 0,-1-2 0,-2 0 0,-2 0 0,0 0 0,1 0 0,-1 0 0,1 0 0,-1 0 0,0 0 0,1 0 0,-1 0 0,1 0 0,-1 0 0,0 0 0,1 0 0,1 0 0,1 0 0,2 0 0,1 0 0,-6 0 0,2-2 0,2-1 0,1-2 0,-2 2 0,-1 2 0,0 1 0,2 0 0,1 0 0,-1 0 0,-2 0 0,-2-2 0,2-1 0,2-2 0,1 2 0,-2 1 0,-1 2 0,-1 0 0,-1 0 0,-4 2 0,-1 3 0,1-4 0,4 4 0,1-3 0,-1-2 0,0 0 0,1 0 0,1 0 0,1 0 0,3 0 0,-3 0 0,1 0 0,-1 0 0,3 0 0,-3 0 0,1 0 0,-1 0 0,2 0 0,-1-2 0,-2-1 0,0-2 0,2 2 0,1 1 0,0-4 0,-5 4 0,1-4 0,-1 1 0,1 0 0,-1 1 0,0-1 0,1 0 0,-1 0 0,0 0 0,1 1 0,-1 0 0,1 3 0,-1-1 0,0-1 0,1-2 0,-1 2 0,1 1 0,-1 2 0,0 2-2706,1 3 2465,-1 3 1,1 6-1,-1 1 1</inkml:trace>
  <inkml:trace contextRef="#ctx0" brushRef="#br0" timeOffset="1">15509 6432 28812,'-10'0'331,"2"-2"539,2-3 1,3 4-621,7-4 1,0 3 0,4 1 0,0-3 0,0 0 0,3 0 0,2 3-236,1 1 1,0 0 0,1 0 0,-1 0 0,2 0 0,2 0 0,2 0 0,4 0-16,7 0 0,4 0 0,8 0 0,0 0 0,2 0 0,5 0 0,4-2 0,4-1 0,-1-3 0,2-1 0,0-1 0,-1 0 0,-5-1 0,-4-1 0,-2 2 0,-3 0 0,0 2 0,-1-2 0,-2 1 0,-1-1 0,-3 2 0,0-1 0,-2 4 0,2 2 0,-1 1 0,-4 0 0,2 0 0,-2 0 0,0 0 0,3 0 0,0 0 0,2 1 0,0 2 0,3 2 0,1-2 0,2 1 0,1-1 0,-1 2 0,0-2 0,0-2 0,-1-1 0,-2 0 0,-4 0 0,0 0 0,-4 0 0,-2 0 0,0 0 0,2 0 0,2 0 0,-1 7 0,1-6 0,1 4 0,0-3 0,2-2 0,-2 0 0,2 0 0,-2 0 0,0 0 0,-1 0 0,-1 0 0,1 0 0,-2 0 0,-2 0 0,-1-2 0,0-1 0,1-2 0,2 2 0,0 1 0,-3 2 0,-3 0 0,-1 0 0,4 0 0,5 0 0,-4-4 0,3-1 0,-2 2 0,-2 1 0,1 2 0,2 0 0,2 0 0,-3 0 0,-5 0 0,-2 0 0,2 0 0,-4 0 0,0 0 0,-1 0 0,-3 0 0,-2 0 0,0 0 0,1 0 0,2 2 0,-1 1 0,0 2 0,-1-2 0,4 0 0,1 0 0,2 2 0,2-2 0,1-1 0,3-2 0,2 0 0,4 0 0,2 0 0,4 0 0,1 0 0,0 0 0,2 0 0,1 0 0,2 0 0,-2 0 0,1 0 0,-1 0 0,2 0 0,-2 0 0,-1 0 0,-2 0 0,0 0 0,1 0 0,0-2 0,1-1 0,0-2 0,-5 2 0,-2 1 0,-3 2 0,2 0 0,-2 0 0,0 0 0,-3 0 0,5 0 0,-5 0 0,5 0 0,0-1 0,-2-2 0,2-2 0,-1 2 0,4 1 0,0 2 0,2 0 0,-1 0 0,4 0 0,0 0 0,0 0 0,-2 0 0,2 2 0,1 1 0,0 3 0,-2 1 0,-5-1 0,0-1 0,-1 0 0,-1 1 0,-2 2 0,-1-5 0,-7 2 0,-2-3 0,-2-2 0,-1 0 0,-1 0 0,0 0 0,-4 0 0,6 0 0,1 0 0,3 0 0,3 0 0,4 0 0,3 0 0,3 0 0,1 0 0,4 0 0,0 0 0,1 0 0,0 0 0,4 0 0,1 0 0,3 0 0,1 0 0,-1 0 0,-1 0 0,1 0 0,2 0 0,0 0 0,-3 0 0,-5 0 0,-3 0 0,-9 1 0,-2 4 0,0-3 0,-4 2 0,-3-2 0,-1-2 0,-2 0 0,1 0 0,4 0 0,3 0 0,0 0 0,-2 0 0,1 0 0,1 0 0,3 0 0,0 0 0,2 0 0,-1 0 0,3 0 0,-1 0 0,1 0 0,-1 0 0,0 0 0,1 0 0,-7 0 0,11-2 0,-3-1 0,3-2 0,-3 1 0,-2-1 0,-3-2 0,2 1 0,-2 0 0,1 2 0,-5 1 0,-2 0 0,-3-2 0,-2 2 0,0 1 0,-2 1 0,-3-2 0,-3-2 0,-1 2 0,-1 1 0,1 2 0,-1 0 0,0 0 0,1 0 0,-1 0 0,2 0 0,2 0 0,1 0 0,-2 0 0,-1 0 0,-1 0 0,-1 0-349,1 0 1,-6 0 0,-2 0 34,-6 0 1,-10 6 0,-14 2-1</inkml:trace>
  <inkml:trace contextRef="#ctx0" brushRef="#br0" timeOffset="2">5826 7626 27272,'2'-15'-1235,"3"1"0,-2 1 0,7 2 0,1 1 0,2 1 0,1 1 1780,0 3 0,1-1 1,-1 1-1,-1 0 0,-2 0 1,-1 0-1,1 2 156,2 2 0,1 1 0,0 0 1,1 0-1,-1 0 0,-1 1-476,-3 4 1,-2-3-1,-4 2 1,6-2 0,3 0-1,1 1 1,1 2 0,-1-2-14,0-2 0,1-1 0,-1 0 0,2 0 0,2 0 0,2 0 0,1 0 1,2 0 202,-1 0 1,2 0 0,5 0-410,0 0 0,-1 0 0,1 0 1,1 0-1,2 0 0,2 0 1,0 0-1,-1 0 0,2-1 0,0-2 1,1-2-1,-4 2 0,-2-1 1,-1 1-1,-2-2 0,-1 2 0,-4 0 1,-1 0-1,-2-2 0,0 2 1,2 1-7,1 2 0,1-1 0,1-4 0,3 3 0,-3-3 0,3 2 0,2 0 0,-1-2 0,1 0 0,0 1 0,0-3 0,0 1 0,-1 0 0,-1 1 0,-1 0 0,-2-1 0,2-1 0,-1 1 0,1 1 0,-4 0 0,1-1 0,-3-1 0,3 1 0,-1 1 0,4-1 0,-6 4 0,6-4 0,-5 4 0,1-1 0,2-2 0,0 2 0,-2 1 0,-1 2 0,-2 0 0,2 0 0,2 0 0,-1 0 0,-1 0 0,-2 0 0,0 0 0,0 0 0,1 0 0,-1 0 0,-2 0 0,-1 0 0,0 0 0,2 2 0,1 1 0,-1 2 0,-2 0 0,0-5 0,1 0 0,2 1 0,1 3 0,-1 0 0,0 0-135,-2-3 1,1-1 0,0 0-197,1 0 1,2 0 0,-4 0 0,2 0 0,-1 0 0,-2 0 0,0 0 0,1 0 0,3 0 0,-3 2 219,-1 3 0,5-4 1,1 6-1</inkml:trace>
  <inkml:trace contextRef="#ctx0" brushRef="#br0" timeOffset="3">25781 12547 8341,'0'-15'-103,"0"1"0,0-1 0,0 1 0,0 0 0,2 1-254,2 3 675,-2-3 1,4 10-1,-6-6 1,2-1 0,1 0-1,2 1 1,-2-2 0,-1-2-1,-2-2 1,0 1 0,0 0-1,0-1 648,0 1 0,1 6 0,3 5 1,2 8-1,0 7 0,1 8 0,-2 2 1,-1 5-557,1 5 0,5 3 1,-4 5-1,2-1 1,2 1-1,-1 3 1,1 3-1,0 2-421,-2-2 1,4-1 0,-4-3-278,0-4 1,3 2 0,-6-6 0,-2-4-1,-1-4 1,-2-7 0,0-3 0,-2-2-1,-1 1 1,-3-3 0,-2-1 0,-3-1 0,-2 0-1,-1-1 1,-1-1 0,1-1 287,-1-4 0,1 5 0,0 0 0</inkml:trace>
  <inkml:trace contextRef="#ctx0" brushRef="#br0" timeOffset="4">26544 12374 8470,'-15'0'-412,"1"0"703,-1 0 0,3-2 0,0-1 0,4-3 0,2-2 0,1-2 0,0 0 1593,1 1 1,-1-1-1,5-4-1487,0 0 1,0 12-1,0 7 1,0 8-1,0 6 1,0 5 0,-2 4-1,-1 8 204,-2 7 0,0 2 0,5 9-825,0 5 0,-4-1 0,-1 4 0,2-4 1,1-6-1,2-2 0,2-4 0,1-1 1,2-5-1,-2-5 0,-2-6 0,-1-5 1,0-3-1,0-4 0,0-4 224,0-8 0,0-7 0</inkml:trace>
  <inkml:trace contextRef="#ctx0" brushRef="#br0" timeOffset="5">27076 12345 8241,'0'-14'-152,"1"-1"0,3 1 1093,0 0 0,1-1 0,-6 1 0,-4-1 0,-5 3 0,-1 0-352,1 3 1,4 7 0,6 2 0,2 8 0,1 7 0,3 5-1,2 8 1,3 7-452,2 6 0,0 4 0,-2 9 0,-3 1 0,0 4 0,-1 6 0,1 7 0,-2 2-263,0-2 0,-1 3 1,-5-9-652,0-1 0,0-6 1,0-8-1,0-3 1,0-6 775,0-7 0,0-5 0,0-1 0</inkml:trace>
  <inkml:trace contextRef="#ctx0" brushRef="#br0" timeOffset="6">11941 9482 11369,'6'-15'-599,"-4"1"1,4 0 0,-1-1 0,1 2-1,1 2 419,-1 2 1,4 4 826,-5-5 1,1 7-1,-3-3 2208,2-1-2458,0 6 0,-7 1 1,-1 9-1,-3 3 153,-2-3 0,4-1 1,0-3 541,2 4 1,2-1-110,0 2-909,0-7 0,0 5 0,0-3 275,0 5-235,0-4 0,2 0 0,2-6 0,6 0 0,3 0 0,1 0 0,1 0 0,-1 0 0,0-1 1260,1-4-1366,-7 3 1,5-4 0,-5 4 0,1-1 0,1-2-1,1 2 1,0 0 0,0 0 0,-1-2 0,-1 0 0,1 0-1,0 1 1,1 0-42,2 3 1,-5-1 0,-2-1-38,0-2 0,-2 1 0,5 4 1,2 0-1,2 0 0,2 0 0,-1 0 1,0 0 1526,1 0-1466,-7 0 1,4 0-1,-2 0 1,3 0-1,1 0 1,1 0-1,-1 0 1,0 0-1,1 0 338,-1 0-355,1 0 0,-1-2 1,0-1-1,1-2 1,-1 2-1,1 1 0,-1 2 1,0 0-1,1 0 1,-1 0-1,0 0 1,1 0-1,-1 0 0,1 0 1,-1 0-13,0 0 0,1 0 1,-1 2-1,1 1 0,-1 2 1,0-2 168,1-1 0,-6-2 0,1 0-168,1 0 1,2 0 0,0 1-1,-2 2 1,-2 2 0,3-2-1,0-1 1,3-1 0,-1 3-1,1 0 1,-1 0 0,0-1 0,1 0-1,-1 2 1,0-2 0,1-1-1,-1-2 1,1 1 0,-1 2-1,0 2-30,1-2 0,-6 1 13,1 0 0,0-2 1,4 4-1,0-1 0,1 2 1,-1-1-1,1 0 0,-1-1 1,0 0-1,1 0 0,1 0 1,1-1-1,2 1 0,1-2 1,-1 1-1,2-1 0,1 2 1,2-2 80,-2-2-9,5-1 1,-4 0 0,6 0 0,-2 0 0,-2 0 0,-2 0 0,-1 0 0,-1-1 0,1-2 0,-1-2 0,0 0 0,-4 0 0,-1 0 0,0 2 0,2 0 0,1 0 0,-1-2 0,-2 0 0,-2 0 0,1 1 0,-1-1 0,0 0 0,1 0 7,-1 2 1,0 1 0,1 1 0,1-2 0,1-2 0,3 2 0,-3 1-1,1 2-12,1 0 1,-1-5-1,4 0-49,-1 2 0,-2 2 0,-3 1 0,1 0 0,3 0 0,-3 0 0,-1 0 0,-1 0 0,-1 0 1,0 0-1,2 0 0,2 0 0,1 0 0,-1 0 0,-2 0 0,-2 0 0,0 0 0,1 1 1,-1 2-1,1 2-120,-1-2 0,0 1 157,1 0 1,-1-2 0,1 3 0,-1-4 0,0-1 0,1 0 0,-1 0 0,1 2 0,-1 1 0,2 2 0,1-2 0,3-1 0,-3-2-1,-1 0 1,0 0 0,2 0 0,1 0 0,-1 0 0,-1 0-19,2 0 1,-1 5 0,4-1 0,-1 0 0,-2-3 0,2-1 0,3 2 0,3 1 0,0 2 0,-1-2 0,-2-1 0,0-2 47,-2 0 0,5 1 0,-3 2 0,4 2 0,0-2 1,0-1-1,-3-2 0,1 0 52,4 0 1,-3 2 0,5 1-89,-1 2 1,-6-1 0,10-4 0,-1 0 0,-1 0 0,-1 0 0,-1 0 0,-1 0 0,2 0 0,2 0-1,-1 2 1,1 1 0,-1 2 0,-1-2 0,0-1 0,0-2 0,2 0 0,-2 0 0,0 0 0,0 0-1,1 1-80,-1 4 0,-1-3 105,-2 3 1,-1-4-1,1-1 1,0 0-1,-2 0 1,-1 0-1,-4 0 1,0 2-1,1 1 1,2 2 0,1-2-1,-1-1 1,-1-1-1,2 2 1,3 2-1,3-2 1,3-1-1,2-2 1,1 0-1,0 0 1,1 0 0,2 0 348,6 0-352,-3 0 1,6 0 0,-7 0 0,0 0 0,0-2 0,1-1 0,-1-2 0,0 1-1,0-1 1,0 0 0,2 2 0,0 0 0,0-1 0,-4 0 0,1 0 0,-2 1 0,0 0-1,-2-2 1,0 2 0,1 0 0,-3 0 0,1-4 0,0 1 38,3-1 1,0 1 0,0 3 0,-2-2 0,2 0 0,3 0 0,2 1 0,0-1 1,-4-2 1,-1 6 0,2-4-52,-4 3 1,4-2 0,-5-1 0,1 2 0,-1-1 0,0 1 0,-1-2 0,4 2 0,2 0 0,-1 0 0,-1-2 0,-3 2 0,0 0 0,-2-1 0,0 0 0,-3 0 0,-1 3 0,-3-1 0,3-1 0,1-2 0,0 2 42,-5 2 1,2 1-78,-5 0 1,4 0 0,4-2 0,0-1-1,-3-2 1,-3 2 0,-1 1 0,2 2 0,2 0-1,0 0 1,-2 0 0,-1 0 0,-2 0-1,0 0 1,0 0 0,-2 0 0,-1 0 0,-2 0-1,0 0 1,0 0 0,1 0 0,-1 0-651,0 0 672,0 0 1,-4 5-1,-1 0 1,0-2 0,1-1-1,-1-2 1,0 0 0,1 0-1,-1 0 1,1 0 0,-1 0-1,0 0 1,1 0 0,-1 0-1,1 0 1,-1 0 0,0 0-1,2 0 1,2 0 0,3 0-1,1 0 1,2 0 0,0 0 3,0 0 0,-2-2 1,4-1-1,-2-2 1,1 2-1,1 0 0,0-1 1,-4 0 62,-1 0 0,4 1 0,-2 0-67,-1-2 0,1 0 1,-6 5-1,4-1 1,0-2-1,1-2 0,-1 2 1,1 1-1,-1 2 1,1-2-1,-1-1 0,2-2 1,-3 2-1,3 2 1,-3 1-1,3 0 0,-1-2 1,2-1-1,0-2 1,0 2-1,0 1-23,-1 2 0,4 0 22,-3 0 1,1 0 0,1 0 0,-2 0 0,1 0 0,3 2 0,0 1-1,1 2 1,0-2 0,0-1 0,-1-2 0,1 0 0,0 0 0,0 0-1,0 0 1,-1 0 0,-1 0 0,1 0 0,-3 0 0,2 0 0,-1 0-1,0 0-19,-4 0 0,5 0 1,-5 0-1,1 0 1,-2 0-1,-2 1 1,0 2-1,0 2 1,0-2-1,2-1 1,0 0-1,1 1 43,1 2 0,-4-1 0,3-2 0,-1 1 0,-2 2 0,0-2 0,2-1 0,2-2 0,1 0 1,0 0-1,-2 0 0,-1 0 153,-4 0 1,6 0 0,-1 0-1,0 0 1,-2 0 0,-4 0 0,-2 0-1,0 0 381,1 0 1,-1-5-514,1 0 0,-6-1 1,1 1-1,1-3 1,2 0-1,1 3 1,0 4-1,1 1 1,-1 0-1,1 0-632,-1 0 1,5 0 351,0 0 0,5 0 0,-3 0 0,0 1 0,1 2 0,1 2 0,1 0 0,0 0 0,-2 0 0,0-1 0,-1 1 0,0 2 0,-3-1 1,-2 2-1,-4 0 0,-2 3 0,-9 2 0,-9 1 0,-11 1-7422,-6-1 7629,-4 0 0,-13 1 0,-2-1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9:18:10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2489 8863 25919,'-15'0'-1017,"7"-6"0,-3 3-2,6-7 0,1 5 0,4-4 834,0-3 1,0 4 0,1 0 0,4 2 1448,5 3-1005,-4 1 0,2 7 0,-3 1 0,4 1 0,2 1 1,1-2-1,-3 1 0,1-3 0,-1 1 0,1 0 1,1-2-1,2 0 384,1 2 1,2-3 0,2 3 0,1-4 0,-1-1 0,-1 0 0,3 0 0,2 0 224,0 0 1,5 0 0,-3 0-845,4 0 1,0 0-1,1 0 1,0 0-1,0 0 1,-1 0-1,1 0 1,0 0-1,0 0 1,-2 0-1,-1 0 1,-4 0-1,-1 0 1,-2 0-1,2 0 1,1 0 0,2 0-1,-2 0 1,1 0-1,-2 0 1,1 0-10,0 0 0,2 0-15,5 0 0,0 0 0,0 0 0,-1-1 0,1-3 0,0 0 0,0 0 0,-1 3 0,1-1 0,0-1 0,0-2 0,-2 0 0,-1 1 0,-2-1 0,1 2 0,2 1 0,2 2 0,-2 0 0,-1 0 0,-2 0 0,1 0 0,4 0 0,5 0 0,-4 0 0,5 2 0,-6 1 0,0 3 0,1 1 0,2-1 0,2-1 0,-2 0 0,-4-1 0,-2 0 0,-2-3 0,2-1 0,-1 0 0,-1 0 0,-3 0 0,-2 0 0,0 0 0,-1 0 0,-2-1 0,-2-4 0,5 3 0,1-4 0,-3-1 0,4 6 0,0-6 0,1 3 0,2-1 0,0 0 0,0 0 0,2 0 0,1 2 0,0 0 0,-1 0 0,-2-2 0,0 2 0,0 1 0,-2 2 0,-1 0 0,-4 0 0,-1 0 0,0 0 0,2 0 0,1 0 0,0 0 0,-4 0 0,1 0 0,1 0 0,2 0 0,-1 0 0,-2 0 0,-2 0 0,1 0 0,-1 0 0,0 0 0,1 0 0,-1 2 0,2 1 0,2 2 0,1-2 0,-1-1 0,-2-1 0,-2 2 0,0 2 0,1-2 0,-7-1 0,4-2 0,-2 0 0,4 0 0,4 0 0,1 0 0,-1 0 0,-2 0 0,-2 0 0,1-2 0,1-1 0,1-2 0,2 2 0,-1 0 0,-2 0 0,-2-2 0,1 2 0,-1 1 0,0 2 0,1 0 0,-1 0 0,-4 0 0,-1 0 0,3 0 0,0 0 0,3 0 0,-1 0 0,1 2 0,-1 1 0,0 2 0,1-2 0,-1-1 0,0-2 0,1 0 0,-1 0 0,1 1 0,-1 2 0,0 2 0,1-2 0,-1-1 0,1-2 0,-6 0 0,1 0 0,1 0 0,2 0 0,1 0 0,0 0 0,1 0 0,-1 0 0,1 0 0,-1 2 0,0 1 0,1 2 0,-1-2 0,1-2 0,-1-1 0,0 0 0,2 0 0,2 0 0,3 0 0,1 0 0,-4 0 0,12-1 0,-4-2 0,-1-2 0,4 2 0,1-1 0,6 1 0,-1-3 0,0-1 0,-3 1 0,-2 1 0,-1 0 0,1 1 0,2-1 0,2 0 0,-4 0 0,-3 2 0,-3 1 0,2 1 0,1-2 0,0-2 0,-1 2 0,-4 1 0,-1 2 0,0 0 0,-4-2 0,3-1 0,-3-2 0,1 2 0,-1 2 0,3 1 0,-3 0 0,-1 0 0,-2 0 0,1 0 0,-1 0 0,1 0 0,-1 0 0,0 0 0,1 0 0,-1 0 0,1 0 0,-1 0 0,0 0 0,1 0 0,1 0 0,1 0 0,3 0 0,-1 0 0,0 0 0,0 0 0,-1 0 0,-1 0 0,1 0 0,1 0 0,-1 0 0,-2 0 0,-2 0 0,0 0 0,1 0 0,1 0 0,1 0 0,2 0 0,-1 0 0,-2 1 0,-2 2 0,2 2 0,2-2 0,1-1 0,-1-2 0,-1 0 0,1 0 0,1 0 0,0 0 0,0 0 0,2 0 0,0 0 0,1 0 0,1 0 0,-1-2 0,4-1 0,-4-2 0,1 2 0,-1 2 0,3 1 0,1 0 0,0 0 0,-2 0 0,0-2 0,0-1 0,0-2 0,-5 0 0,3 5 0,0 0 0,1 0 0,2 0 0,3 0 0,-1 0 0,-2 0 0,-1 0 0,2 0 0,3 0 0,4 0 0,-2 0 0,2 0 0,-2 0 0,-3 0 0,1 0 0,-2 0 0,-1 0 0,-2 0 0,-7 0 0,3 0-1672,-4 0 1529,-2 0 0,7 7 0,1 1 0</inkml:trace>
  <inkml:trace contextRef="#ctx0" brushRef="#br0" timeOffset="1">21940 8892 28708,'-2'-14'-9831,"-3"1"1878,-4 3 8239,2-3 0,-5 12 0,2-4 0,-3 3 0,-1 1 0,-1-2 0,-1-2 0,-1 2 0,-4 1 0,0 2 0,-1 0 0,1 0 0,0 2 0,4 1 0,1 3 0,1 1 0,3 1 0,2 0 6,5 3 0,4 2 0,1 1 0,0 0 0,0 1 0,1-1 60,4 0 1,-2-4 0,7-2 0,1-2-1,2-2 1,1-3 0,1-1 782,-1 0 0,0 0 1,2 0-1029,3 0 0,-3 0 1,5 0-1,-2 0 1,2 0-1,0 0 1,1 0-1,-1 0 0,3 0 1,0 0-1,3 0 1,-1 0-1,3 0 1,1-1-1,5-3 1,0 0-1,2 0 0,-2 3 1,2-1-1,-2-1 1,2-2 672,0 2 1,-5-3-597,1 1 1,-2 0 0,-3 5 0,1-2 0,0-1 0,-2-2 0,-1 2 0,-4 2 0,0 1 0,1 0 0,2 0 0,1 0 0,0 0 0,-1 1 0,4 2-1,5 2 1,1-2 0,1-1 0,1-2 0,3 0 0,0 0 0,0 0 998,-2 0-1183,-6 0 0,7 2 0,-9 1 0,-3 2 0,1-2 0,-1-2 0,1-1 0,1 0 0,0 0 0,0 0 0,1 0 0,2 0 0,3-1 0,0-2 0,2-2 0,-2 0 0,2 0 0,-2 0 0,1 2 0,-5 2 0,0 1 0,-2 0 0,-1 0 0,1 0 0,0 0 0,0 0 0,0 0 0,1 0 0,3 0 0,4 0 0,2 0 0,-1 0 0,0 4 0,5 1 0,1-2 0,4-1 0,0-2 0,-2 0 0,-1-2 0,-2-1 0,-2-2 0,-1 2 0,-3 2 0,-2-1 0,-3-1 0,-3-2 0,-3 2 0,-2 1 0,0 2 0,-2 2 0,-1 1 0,0 2 0,1 0 0,2-1 0,0 1 0,1-2 0,3 4 0,0-2 0,1-1 0,2-2 0,0 1 0,5 2 0,-1-2 0,2-1 0,-1-2 0,4 0 0,2 0 0,-1 0 0,-2 0 0,-4 0 0,-1 0 0,-1 0 0,-1 0 0,-2 1 0,-1 3 0,0 0 0,0 0 0,1-3 0,2-1 0,2 0 0,4 0 0,-3 0 0,2 0 0,3 0 0,2 0 0,1 0 0,0-1 0,0-3 0,0-2 0,2 0 0,0-2 0,-2 0 0,3 3 0,-9-3 0,0 1 0,-2 3 0,-2-1 0,3 0 0,-1 2 0,0 1 0,-1 2 0,1 0 0,1 0 0,1 0 0,-2 0 0,-6 0 0,0 0 0,1 0 0,2 0 0,2 0 0,-2 0 0,-2 0 0,4 5 0,1 0 0,2-2 0,-4 0 0,6 0 0,2 2 0,4-2 0,5-1 0,1-2 0,3 0 0,0 0 0,1 0 0,-3 0 0,3 0 0,1-2 0,0-1 0,-2-2 0,-1 1 0,0-1 0,1-1 0,2-1 0,3 1 0,-1 1 0,-4-1 0,2 4 0,-3-3 0,1 4 0,-1-1 0,-5-1 0,-4-2 0,1 2 0,3 1 0,3 2 0,2 0 0,0 0 0,0 0 0,-1 0 0,-1 0 0,-1 0 0,-4 0 0,-1 0 0,-2 0 0,2 0 0,3 0 0,3-1 0,2-3 0,0 0 0,1 0 0,-4 3 0,6 1 0,-5 0 0,0 0 0,-3 0 0,-3 0 0,-1-2 0,4-1 0,3-2 0,1 2 0,-4 1 0,-4 2 0,-1 0 0,2 0 0,2 0 0,-1 0 0,-3 0 0,-3 0 0,0 0 0,3 0 0,4 0 0,0 2 0,1 1 0,2 2 0,-4 0 0,9-5 0,1 0 0,1 0 0,-2 0 0,-3 0 0,-2 0 0,-1 0 0,4 0 0,-3 0 0,1 0 0,-5 0 0,2 0 0,-3 0 0,-4 0 0,-4 0 0,-6 0 0,-9 1 0,-4 3 0,-7 2 0,-3 2 0,-5 3 0,5 2 0,0 1 0</inkml:trace>
  <inkml:trace contextRef="#ctx0" brushRef="#br0" timeOffset="2">2057 10129 26745,'-14'-6'-1049,"4"3"0,1-5 0,-1 0 0,0 1 0,2-1 636,2 0 1,1 4-1,5-6 1,0-1-1,0-2 1,0-1-1,0-1 1,-1 2 2024,-4 4 0,2-2-1277,-7 6 1,8 0 0,2 7-1,8 2 1,5 4 0,2 0 0,1-1 356,3-1 0,-2-3 0,6 5-519,-3-1 0,6 2 0,-2-2 0,5-1 0,3 1 0,5-3 1,2 1-1,6 0 0,2-2 0,2-1 0,4-2 0,4 0 0,6 0 0,4 0 1,2-2-1,-1-1 0,0-3 0,0-2 0,1-2 0,-3 0 0,-9 2 817,-7 2 1,-6 0-992,0 1 1,2 3 0,-1-3 0,-4 4 0,1-1 0,-1-1 0,4-2-1,2 2 1,0 1 0,0 1 0,-2-2 0,-1-2 0,3 2 0,1-1-1,0 1 1,0-2 0,0 2 0,-2 0 0,-1 0 0,-4-2 0,-2 2 0,-6 1 40,-2 2 0,-8 0 1,1 0-1,0 2 1,-1 1-1,-4 2 1,-3-2-1,-2-1 1,2-2-1,2 0 1,1 0-1,-1 0 28,-2 0 0,0 0 0,1 0 1,2 0-1,-1 0 0,0 0 0,-1 0 1,2 0-1,1 0 0,-1-2 0,2-1 1,-1-2-69,1 2 0,5 0 0,-2-1 0,3 0 0,2 0 0,-2 1 0,-2 0 0,-1-2 0,4 2 0,2 0 0,3 0 0,-1-2 0,-1 2 0,-2-1 0,1 1 0,2-1 0,1 0 0,-1 3 0,0 1 0,0 0 0,4 0 0,0 0 0,3 0 0,-1 0 0,0 0 0,-4 0 0,4 0 0,1 0 0,-3 1 0,0 3 0,-3 0 0,2-1 0,2-1 0,-3 0 0,4 1 0,2 2 0,-3-1 0,0-4 0,1 0 0,0 0 0,4 0 0,-4 0 0,-1 0 0,-5 0 0,0 0 0,0 0 0,1 0 0,-1 0 0,-1 0 0,-2-1 0,-1-2 0,1-2 0,0 2 0,0 1 0,-1 2 0,3-2 0,2-2 0,-2 2 0,2-3 0,-2-1 0,-2 1 0,-1 2 0,1 0 0,0 0 0,-2-2 0,-3 2 0,-5-1 0,-3 1 0,-1-2 0,-1 2 0,0 2 0,1 1 0,-3 1 0,-2 4-186,3-3 1,-10 9-1,5-5 1,0 1-1,0-1 1,3-1-1,2 0 1,0 1 0,-2 0-1,-1 2 1,-1 0-1,1 3 1,-2 2-546,-2 2 0,-7 5 0,-7 3 0</inkml:trace>
  <inkml:trace contextRef="#ctx0" brushRef="#br0" timeOffset="3">9236 10172 28279,'0'-14'-4916,"2"0"1,1-1 1467,2 1 3817,0 0 0,-5 4 1,1 2-1,4 2 1,5 2-1,2 3 1,3 1-1,-1 0 1,0 0 320,1 0 0,-6 0 1,1 0-1,1 0 1,2 0-1,1 0 1,1 0-1,1 0 1,1 1-168,3 4 1,7-3 0,0 3 0,6-4-1,6-1 1,6 2 0,6 1 0,5 2 74,1-2 0,6-1 1,-1-2-493,-1 0 1,3 0 0,-2 0 0,0 0 0,1 0-1,-1 0 1,-1 0 0,-2 0 0,-3 0 0,-3 0-1,-5 0 1,-4 0 0,-1 0 0,1 0 0,-1 0-1,0 0 1,-2-2 0,-1-1 0,0-2 0,4 2 0,0 1-107,-2 2 0,1-5 0,-5 1 0,4-1 0,1 5 0,0 0 0,0 0 0,1-2 0,0-1 0,3-2 0,2 0 0,1 1 0,-1-1 0,-1 0 0,2 0 0,3-1 0,1-1 0,-1 1 0,-5 3 0,-4 1 0,0 2 0,0-1 0,3-3 0,1 0 0,-2 0 0,5 3 0,-1 1 0,4 0 0,-3 1 0,-1 3 0,-4 0 0,-1 0 0,-2-1 0,0 0 0,-1 2 0,-2-2 0,-3-1 0,-1-2 0,0 1 0,0 2 0,-1 2 0,1 0 0,-4 0 0,0 0 0,0-1 0,3 1 0,1 2 0,3-1 0,-2 0 0,3 4 0,-5-5 0,1 0 0,4-1 0,0 1 0,0 0 0,-1 0 0,1 0 0,1-1 0,2-4 0,1 0 0,-6 5 0,0 0 0,1 0 0,-1-1 0,-1 1 0,-2 0 0,-1 0 0,1 0 0,3-1 0,4 1 0,1 0 0,2-2 0,1-1 0,2-2 0,-2 0 0,1 0 0,-1 0 0,0 0 0,-3 0 0,-3 0 0,0 0 0,2 0 0,1 0 0,0 0 0,0 0 0,1 0 0,0 0 0,3 0 0,2 0 0,1 0 0,-1 0 0,-2 0 0,-3 0 0,0 0 0,-1 0 0,0 0 0,0 0 0,0 0 0,0 0 0,2 0 0,0 0 0,0 0 0,-4 0 0,-1 0 0,-3 0 0,5 6 0,-12-4 0,4 3 0,-4-4 0,-3-1 0,-1 0 0,-2 2 0,1 1 0,2 2 0,2-2 0,0-1 0,0-2 0,1 0 0,2 0 0,3 1 0,2 2 0,1 2 0,2-2 0,2-1 0,3-2 0,-1 0 0,1 0 0,-3 0 0,-4 0 0,5 0 0,-3 0 0,3 0 0,-1 0 0,1 0 0,2-2 0,3-1 0,-2-2 0,-1 1 0,-2 4 0,0 0 0,0-5 0,2 0 0,0 2 0,0 0 0,-4-1 0,1 0 0,-1 0 0,4 3 0,0 1 0,0 0 0,-4 0 0,1 0 0,-1 0 0,2 0 0,1 0 0,-3 0 0,-1 1 0,-1 3 0,1 2 0,1 0 0,2 1 0,2 2 0,3-4 0,-3 5 0,4-4 0,1 1 0,1-1 0,0-1 0,-3 0 0,-3-1 0,-4 0 0,1-1 0,0 0 0,1 2 0,-2-2 0,-1 0 0,2 0 0,3 2 0,2-2 0,0 1 0,-2-1 0,-2 2 0,-2-2 0,-1 0 0,-1 2 0,-1-4 0,0 7 0,-1-4 0,0 0 0,0 1 0,1 0 0,0 0 0,-1 0 0,0-1 0,0 1 0,3 0 0,1 0 0,1 1 0,-2 0 0,-3 1 0,-2-2 0,-2-1 0,2 1 0,2-2 0,2-1 0,-1-2 0,2 0 0,3 0 0,5 0 0,-3 5 0,4 0 0,1-2 0,1-2 0,2-1 0,-2 0 0,0 0 0,0 0 0,-3 0 0,3 0 0,-1 0 0,7 0 0,-2 0 0,-1 0 0,2 0 0,-2 0 0,1 0 0,-4 0 0,-1 0 0,-4 0 0,-1 0 0,-1 0 0,4 0 0,3-1 0,2-2 0,-2-2 0,1 2 0,-1 1 0,5 0 0,1-1 0,2-2 0,-3 2 0,-5 2 0,7 1 0,-2 0 0,11 0 0,2 0 0,0 0 0,-1 0 0,-1 0 0,2 0 0,2 0 0,-1 0 0,-1 0 0,-1 0 0,4-2 0,3-1 0,1-2 0,-5 2 0,-3 1 0,-6 1 0,-1-3 0,1 0 0,5 1 0,2-1 0,-2 0 0,3 2 0,-4-4 0,6 6 0,-2 0 0,-3 0 0,-3 0 0,0 0 0,5 0 0,6 0 0,3 0 0,-1 0 0,-7 1 0,-2 2 0,-3 2 0,5-2 0,4-1 0,3 0 0,-2 1 0,-2 1 0,-1 1 0,2 0 0,1 0 0,2 0 0,-2 1 0,0-4 0,0 4 0,3-1 0,1 0 0,-2-1 0,-6 1 0,-2 0 0,0-2 0,8 0 0,3 1 0,0 0 0,-2 1 0,-8-5 0,-1 0 0,-2 0 0,2 0 0,0 0 0,-1 0 0,-1 0 0,2 0 0,1 0 0,2 0 0,-1-1 0,-4-3 0,-3 0 0,0-1 0,5 0 0,2 0 0,3 2 0,-4 1 0,1 1 0,-1-4 0,-1 3 0,3-2 0,-8 2 0,8 2 0,-1 2 0,3 1 0,1 2 0,-3-1 0,-3 1 0,-2 2 0,0 1 0,0 1 0,2 1 0,3-1 0,1 3 0,1 0 0,-5 1 0,-4-2 0,-2-1 0,1 0 0,3-1 0,1-1 0,1 0 0,-2 0 0,7-5 0,-4 9 0,4-6 0,-4 0 0,-6 2 0,-3-1 0,-2 1 0,3-2 0,5 0 0,2-2 0,-2-3 0,-4-1 0,-6 0 0,-3-1 0,-2-4 0,-1-5 0,-2-1 0,2 0 0,2 3 0,6 2 0,5 2 0,3 3 0,-1 1 0,-2 0 0,-2 6 0,-4 4 0,-1 4 0,1 4 0,-1 1 0,1 0 0,1 0 0,3 0 0,-4 5 0,0-3-57,-9 2 1,-9-4-1,-3 3 1,0-1 0,-2-3-1,-2-3 1,-4 0 0,-5-2-1,-3-2 184,-4-2 0,-7 1 0,-4 4 0</inkml:trace>
  <inkml:trace contextRef="#ctx0" brushRef="#br0" timeOffset="4">2359 11050 27155,'-22'-6'-1172,"1"-1"1,7-4 0,1 2 699,3-3 0,4 0 0,7-1 0,3 2 0,2 3 0,0 0 0,1 0 0,-4-4 844,-1 0 0,-2 5 1,0 7-1,0 8 1,0 5-1,0 1-89,0 1 1,8-2 0,4-2 0,8-2 0,2 3 0,4 0 0,2 1 0,8-2 651,7-1 1,8-2 0,11 3-914,5-1 1,13-7-1,-36 0 1,0 0 0,4 0-1,0-1 1,1 1-1,0-1 1,0 0 0,1-1-1,-2 0 1,1 0-1,1-1 1,-1 0 0,0 0-1,0 0 1,0 0 0,-1 0-1,-2 0 1,-1 0-1,-1 0 1,-1 0 0,37 0-1,0 0 1,0 0-1,1 0 1,1 1 0,-2 2-1,-1 2 1,-37-3 0,0-1-1,2 1 1,1-2 48,2 0 0,0 0 0,2 1 0,0 0-86,-3 1 1,-1 0-1,-1 0 1,0 0-1,1 1 1,-1 2-1,-1-1 1,-2 0 0,34 2-1,-5 2 1,-3-2-1,4 1 1,4-2-1,5-1 1,0 1 0,-4-2-1,-2-1 1,-1-2-1,4 0 1,5 0-1,-41 0 1,1 0 0,39 0-1,-4 0 1,-3 0-1,-1-2 1,1-1 1667,-2-2-1498,3 1 0,-15 4 0,8 0 1,0 0-1,1 0 0,0 0 1,-2 0-1,2 1 0,1 4 0,3 3 1,3 2-1,0-1 0,-2 2 155,-5 2 1,1 2-1,-5-1 1</inkml:trace>
  <inkml:trace contextRef="#ctx0" brushRef="#br0" timeOffset="5">2690 4993 27041,'2'-15'-9831,"3"3"10282,4 2 1,-1 5 0,2 8 0,-1 4 0,1-1 0,-2 2 0,0-1 0,0-1 0,1-1 0,1 0 760,0-1-1151,-7 1 0,5 0 1,-3 1-1,4 1 1,2 1-1,1-2 1,-3 2-1,2-2 1,2 1-1,0-2 1,-2-1-1,-1 1 1,1-2-1,2 1 0,1-1 1,0 2-1,1-1 1,1 1-1,1 0 184,3-2 0,0-1 1,-2-2-1,3 1 1,1 3-1,2 0 0,0 0 1,2-3-1,2-1 1,6 0-1,3 0 1,1 0-49,-1 0 1,4-1-1,-2-3 1,2 0 0,3 0-1,-3 3 1,-1 1-1,-2 0 1,1 0 0,-1 0-1,1 0 1,-1 0-80,-1 0 0,4 0 0,-2 0 0,2 0 0,2 0 0,0 0 0,1 0 0,-1-2 0,0-1 0,0-2 0,0 2 0,0 1-98,1 2 0,-6 0 0,-1 0 1,0 0-1,1 0 0,5 0 0,3 0 1,2 0-1,2 0 0,1 0 1,2 0-1,0 0 120,1 0 0,-5 5 1,1 0-1,-2-2 0,2-1 1,-3-2-1,1 0 0,-4 0 1,0 0-1,-2 0 0,3 0 1,-2 0-141,3 0 0,-4 1 0,-5 3 0,-2 0 0,-2 1 0,1 0 0,1 0 0,0 0 0,2-1 0,-2 1 0,2 0 0,0 0 0,3 0 0,0-1 0,0-4 0,-2 0 0,2 0 0,1 0 0,1 0 0,-2 0 0,-3 0 0,-1-1 0,0-2 0,0-2 0,1 2 0,-5-4 0,2 2 0,-2 2 0,0 2 0,1-1 0,-1-1 0,-1-2 0,-4 2 0,-2 1 0,-1 1 0,2-3 0,1 0 0,0-1 0,-1 5 0,-4 0 0,1 0 0,-1 1 0,4 3 0,1 0 0,0 0 0,-2-3 0,-1-1 0,4 2 0,4 3 0,-2-4 0,4 4 0,-4-3 0,-1-2 0,-1 0 0,1 0 0,0 0 0,0 0 0,-2 0 0,-1 0 0,-3 0 0,3 0 0,-5 0 0,-2 0 0,-3 1 0,0 2 0,2 2 0,1-2 0,-2 1 0,1-1 0,0 2 0,2-2 0,3-2 0,2-1 0,2 5 0,2 0 0,0-2 0,0-1 0,1-2 0,2 0 0,3 0 0,0 0 0,1 0 0,-4 0 0,0 0 0,1 0 0,-7 0 0,2 0 0,0 0 0,-3 0 0,2 0 0,-1 0 0,1-2 0,-1-1 0,2-2 0,3 2 0,4 1 0,2 2 0,0-1 0,3-2 0,-2-2 0,2 0 0,3 0 0,3-1 0,2-1 0,-1-1 0,-3 2 0,0-2 0,-1 2 0,0-1 0,0 1 0,-1 3 0,-2-2 0,-2 2 0,2 1 0,1 0 0,1-1 0,-5-2 0,-7 2 0,-7 3 0,-6 3-228,-4 2 1,-10 6-1,-3-1-196,-8 3 1,-11 8 0,-3 1-1</inkml:trace>
  <inkml:trace contextRef="#ctx0" brushRef="#br0" timeOffset="6">2892 7669 25366,'0'-14'-8684,"0"-1"8513,0 1 1,0 4-1,0 1 1,-2-3 0,-1 0-1,-2-3 1,0 2 558,-1 4 1,3 2 0,-7 7-1,-1 0 1,-2 0 0,-3 0 0,-2 0-1,-4 0 1,-4 0 0,-6 0-73,-3 0 0,-5 0 0,-8 0 0,-4 0 1,-6 0-1,-3 0 0,-3 0 0,-1 2 0,-2 1 1,0 4-1,1-1 0,2 2-207,3 0 1,9-3-1,4 4 1,3 3-1,3-1 1,4 0 0,4-3-1,4 0 1,3-2-1,1 2 1,4-1-1,1-1 1718,4-3-726,7-1-1254,4-2 0,7 0 1,2 2-1,2 2 0,0 6 1,0 3-1,0 1 0,-2 0 1,-2 2-1,-1 4 0,0 2 1,0 4-1,-1 1 0,-2 5 1,-2 3-1,2 5 0,1 3 1,2 3-1,0 2 634,0-1 1,0 4-417,0 2 0,0-4 0,0-1 0,0-5 0,0-3 0,0 0 0,0 3 0,0 4 0,0-1 0,0 1 0,-2-1 0,-1 3 0,-2 1 0,1 0 0,-3-4 0,-1-1 0,-1-2 0,1 0 1,0 0-1,1-1 0,1-2 0,1-4-578,-1 0 392,4 4 1,-4-8-1,6 4 1,1 0-1,2-4 1,2-2 0,-2-1-1,1-1 1,-1 0-1,2-3 1,-2-1-1,-2 2 1,-1 1 0,0 0-1,-1-1 1,-2-2-1,-4 1 1,-1 2-1,-3 2-362,-2 0 1,4 1 0,-1 2 380,-1 2 1,-2 4 0,0-3 0,2 1 0,3 0-1,0 0 1,2-1 0,-1-3 0,4 0 0,2-2 0,1 0-1,0-4 1,0-4 0,0-4 0,1 0 0,2-1-1,4 2 1,-1-1 0,1-2 0,-3-2 0,1 1-1294,0-1 1,4 0 1377,-4 1 1,5 1-1,-4 1 1,1 3 0,-1-1-1,-3 0 1,0 0-1,1-1 1,0-1 0,0 1-1,-3 3 1,-1-1-1,0 1 1,0-3 0,0-1-1,0 1 1,0 1-1,0 0 1,0 1 0,0-1-1,0-2 1,0-1-208,0-1 179,0-1 1,0 0-1,0 1 1,0-1 0,0 1-1,0-1 1,0 0 0,0 1-1,2-2 1,1-2-1,2-2-369,-2 3 1,0-6 0,0 0 432,2 1 0,2-6 1,-3 4-1,6-3 348,3-2 1,-4 5-266,1-1 1,-5 1 0,4-5 0,3 0 0,0 0 0,3 0 0,-1 0 0,0 0 0,1 0-1,-1 0 1,2 0 0,2-1 0,1-3 0,-1 0 0,-1 0 0,1 1 0,1 0 0,0-2-1,0 2 1,2 0 1404,1-2 0,-2 3-1431,4-2 1,0-3 0,3 2 0,-3 2 0,-3 2 0,-2 1 0,2 0 0,-1 0-1,1 0 1,-3 0 0,-1 0 0,1 0 0,1 0 0,0 0 0,0 0 0,2 0-1,2 0 1,2 0 0,2 0 0,2 0 0,0 0 0,0 0-677,-1 0 536,1 0 1,0 0 0,1 0 0,2 0-1,2 0 1,-1 0 0,3 0 684,2 0 0,4-7 1,1-1-1</inkml:trace>
  <inkml:trace contextRef="#ctx0" brushRef="#br0" timeOffset="7">2589 12503 28142,'-14'-12'-2665,"0"0"1,-1 4 2770,1 2 0,7 1 1,6 7-1,4 3 107,0 4-78,-1-2 1,-2 1-1,1-4 1,3 6 0,0 3-1,1 0 1,0-2 0,1-3-1,1 0 1,1-2 0,0 1-1,3-4 259,2-2 0,1 1 0,2 1 0,2 2 0,4-2 0,4 0 0,6 0 0,3 4 0,6-1 0,4 2 0,5-1 0,-1 1-122,1 0 0,-2-5 1,-5 2-1,2-2 0,1 0 1,2 2-1,-2-2 1,-1-1-1,-2-2-17,0 0 0,1 0-255,-1 0 0,0-2 0,0-1 0,-1-2 0,-2 0 0,-4 0 0,0 1 0,-4 0 0,-2 3 0,-3 1 0,0 0 0,0 0 0,4 0 0,-1 0 0,2 0 0,0 1 0,3 3 0,0 0 0,2 1 0,-2 0 0,2 0 0,0-2 0,3-1 0,1-2 0,-4 4 0,-3 1 0,-2-2 0,0-1 0,1-2 0,-1 0 0,-1 0 0,-3 0 0,1 0 0,0 0 0,0 0 0,0 0 0,-1 0 0,1 2 0,0 1 0,0 2 0,-1-1 0,1 1 0,0 0 0,-2 0 0,-1 0 0,-2-1 0,0 1 0,3-5 0,-2 0 0,-1 0 0,2 0 0,1 0 0,3 0 0,2 0 0,2 0 0,-2 0 0,-2 0 0,-1 0 0,6-1 0,2-3 0,1 0 0,-1 0 0,0 1 0,-2 0 0,2-2 0,-2 2 0,0 0 0,-3 0 0,0-2 0,2 2 0,-2 1 0,4 2 0,0 0 0,-3 0 0,1 0 0,1 0 0,2 0 0,3 0 0,-5 2 0,0 1 0,0 2 0,-4-1 0,4-2 0,-2 1 0,1 2 0,-2-2 0,-2-1 0,-1-2 0,1 0 0,1 0 0,-1 0 0,-3 0 0,0 0 0,-1 0 0,0 0 0,-2 0 0,1 0 0,2 0 0,2 0 0,1 0 0,2 0 0,2 0 0,4 0 0,-4 0 0,1-5 0,-3 0 0,3 2 0,2 0 0,3 0 0,2-2 0,-1 0 0,-1 0 0,-2 0 0,2 2 0,0 0 0,0 0 0,-3-2 0,-2 2 0,-1 1 0,-2 2 0,-2 0 0,-3 2 0,1 1 0,-3 2 0,2 0 0,2 1 0,-5-4 0,8 4 0,-3-1 0,1 0 0,2-2 0,2-2 0,1-1 0,0 0 0,0 0 0,-1 0 0,-1 0 0,1 0 0,-1 0 0,-4 0 0,0 0 0,0 0 0,0 0 0,-1 0 0,1 0 0,0 0 0,0 0 0,-1 0 0,3 0 0,2 0 0,-1 0 0,7 0 0,-1 0 0,0 0 0,1-1 0,1-2 0,0-2 0,-2 2 0,2 1 0,-6 2 0,-2 0 0,-4-5 0,-2 0 0,-4 2 0,1 2 0,-2-1 0,1-1 0,0-2 0,2 2 0,0 1 0,0 2 0,2 0 0,1 0 0,2 0 0,-1-1 0,1-3 0,2 0 0,1 0 0,3 1 0,0 0 0,0-2 0,-3 2 0,-2-3 0,-1 1 0,2-2 0,1 4 0,1-2 0,-2 2 0,-4 2 0,-3 1 0,1-2 0,2-1 0,1-2 0,-3 2 0,-1 1 0,0 2 0,0 0 0,0 0 0,2 0 0,-1 0 0,1 0 0,-4 0 0,1 0 0,-3-1 0,3-2 0,-1-2 0,-3 0 0,4 5 0,-1-2 0,-1-1 0,0-2 0,-2 2 0,0 0 0,2 0 0,0-2 0,-1 2 0,0 0 0,0-2 0,-2 3 0,4-3 0,1 4 0,-1 1 0,2 0 0,0 0 0,0 0 0,2 0 0,1 0 0,1 0 0,0 0 0,-4 0 0,3 0 0,-3 0 0,1 0 0,1-2 0,-4-1 0,-1-3 0,-5-2 0,-5-4 0,0 4 0,-6-1 0,0 4 0,-7-3 0,-2 2 0,-4 7 0,-7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A98C8-2320-4C19-A73F-DA9125F2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197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498E-B157-637A-7B68-1AB00697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CF902-2221-9F2F-8506-9DAC863E4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D114C-4F59-D5EB-26F4-4F1F784B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5BEA-FE7B-82D5-F224-427D1BAA2F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E2A2A2-EE14-45AF-B0B7-768C148B43D5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7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3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458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96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34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1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1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0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83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42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719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B6B8A2-AF91-4106-8320-68B771A76D7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872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7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206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63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8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0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01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43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45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1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93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65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E2A2A2-EE14-45AF-B0B7-768C148B43D5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B4C4AC-C19C-4330-8E76-EB7FFDAD716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48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5B6B8A2-AF91-4106-8320-68B771A76D7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9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1.png"/><Relationship Id="rId4" Type="http://schemas.openxmlformats.org/officeDocument/2006/relationships/image" Target="../media/image2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0.png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0.png"/><Relationship Id="rId4" Type="http://schemas.openxmlformats.org/officeDocument/2006/relationships/image" Target="../media/image11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0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60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36EB-CFC8-4ED6-9D6D-A8AFF0E15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9471" y="4960137"/>
            <a:ext cx="8969071" cy="1463040"/>
          </a:xfrm>
        </p:spPr>
        <p:txBody>
          <a:bodyPr>
            <a:normAutofit/>
          </a:bodyPr>
          <a:lstStyle/>
          <a:p>
            <a:r>
              <a:rPr lang="en-US" dirty="0"/>
              <a:t>NFAs, Relating Models of Computation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6AA-839F-429E-9D23-71CFC34E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2025</a:t>
            </a:r>
          </a:p>
          <a:p>
            <a:r>
              <a:rPr lang="en-US" dirty="0"/>
              <a:t>Lecture 20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82EA8A-2167-4A97-89D2-71F491530723}"/>
                  </a:ext>
                </a:extLst>
              </p14:cNvPr>
              <p14:cNvContentPartPr/>
              <p14:nvPr/>
            </p14:nvContentPartPr>
            <p14:xfrm>
              <a:off x="10128960" y="4490640"/>
              <a:ext cx="1291680" cy="78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82EA8A-2167-4A97-89D2-71F4915307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9600" y="4481280"/>
                <a:ext cx="1310400" cy="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3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DFAs Wrapped</a:t>
            </a:r>
          </a:p>
        </p:txBody>
      </p:sp>
    </p:spTree>
    <p:extLst>
      <p:ext uri="{BB962C8B-B14F-4D97-AF65-F5344CB8AC3E}">
        <p14:creationId xmlns:p14="http://schemas.microsoft.com/office/powerpoint/2010/main" val="306784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0428E9-7AC3-D749-C456-6CD751B178D6}"/>
                  </a:ext>
                </a:extLst>
              </p14:cNvPr>
              <p14:cNvContentPartPr/>
              <p14:nvPr/>
            </p14:nvContentPartPr>
            <p14:xfrm>
              <a:off x="802800" y="1885320"/>
              <a:ext cx="4454280" cy="1580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0428E9-7AC3-D749-C456-6CD751B178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3440" y="1875960"/>
                <a:ext cx="4473000" cy="15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them...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106BB-5C7E-4992-8FD0-6BB24E6F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NFAs, Power of machines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709727-585F-4A81-8EFC-DC8D25396342}"/>
                  </a:ext>
                </a:extLst>
              </p14:cNvPr>
              <p14:cNvContentPartPr/>
              <p14:nvPr/>
            </p14:nvContentPartPr>
            <p14:xfrm>
              <a:off x="4345200" y="3838320"/>
              <a:ext cx="906840" cy="9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709727-585F-4A81-8EFC-DC8D253963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5840" y="3828960"/>
                <a:ext cx="925560" cy="1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64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FC79AE-89FF-C4B6-5122-4A2BC2895719}"/>
                  </a:ext>
                </a:extLst>
              </p14:cNvPr>
              <p14:cNvContentPartPr/>
              <p14:nvPr/>
            </p14:nvContentPartPr>
            <p14:xfrm>
              <a:off x="1061640" y="1828440"/>
              <a:ext cx="9602640" cy="3895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FC79AE-89FF-C4B6-5122-4A2BC28957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2280" y="1819080"/>
                <a:ext cx="9621360" cy="39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From a state, you can have 0,1, or many outgoing arrows labeled with a single character. You can choose any of them to build the required path.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2" y="4522707"/>
            <a:ext cx="5837002" cy="1716651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tx1"/>
                  </a:solidFill>
                </a:rPr>
                <a:t>s</a:t>
              </a:r>
              <a:r>
                <a:rPr lang="en-US" sz="1600" b="1" baseline="-25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tx1"/>
                  </a:solidFill>
                </a:rPr>
                <a:t>s</a:t>
              </a:r>
              <a:r>
                <a:rPr lang="en-US" sz="1600" b="1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schemeClr val="tx1"/>
                  </a:solidFill>
                </a:rPr>
                <a:t>s</a:t>
              </a:r>
              <a:r>
                <a:rPr lang="en-US" b="1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tx1"/>
                  </a:solidFill>
                </a:rPr>
                <a:t>s</a:t>
              </a:r>
              <a:r>
                <a:rPr lang="en-US" sz="1600" b="1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C187E6C-C02F-6522-E289-F8CD9CA9D751}"/>
                  </a:ext>
                </a:extLst>
              </p14:cNvPr>
              <p14:cNvContentPartPr/>
              <p14:nvPr/>
            </p14:nvContentPartPr>
            <p14:xfrm>
              <a:off x="1983600" y="2247840"/>
              <a:ext cx="7795080" cy="2559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C187E6C-C02F-6522-E289-F8CD9CA9D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4240" y="2238480"/>
                <a:ext cx="7813800" cy="257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6EB889-2C84-EB8F-A602-79101A0E9568}"/>
                  </a:ext>
                </a:extLst>
              </p14:cNvPr>
              <p14:cNvContentPartPr/>
              <p14:nvPr/>
            </p14:nvContentPartPr>
            <p14:xfrm>
              <a:off x="492120" y="1782360"/>
              <a:ext cx="10783440" cy="279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6EB889-2C84-EB8F-A602-79101A0E95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760" y="1773000"/>
                <a:ext cx="10802160" cy="28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F235-821D-52FD-3153-63389A06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69A6C0-F4E0-6E2A-998A-C927A699B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0CFC29-7262-5A64-C7EA-D70C409F7B23}"/>
              </a:ext>
            </a:extLst>
          </p:cNvPr>
          <p:cNvSpPr txBox="1"/>
          <p:nvPr/>
        </p:nvSpPr>
        <p:spPr>
          <a:xfrm>
            <a:off x="645058" y="1310327"/>
            <a:ext cx="10743952" cy="364458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Midterm retakes are happening today and tomorrow</a:t>
            </a:r>
            <a:endParaRPr kumimoji="0" lang="en-US" sz="28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HW7 is out and due this Friday, 8/15</a:t>
            </a: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HW5 solutions are at the front of the class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Final logistics are posted on the Exams page of the course website</a:t>
            </a:r>
          </a:p>
        </p:txBody>
      </p:sp>
    </p:spTree>
    <p:extLst>
      <p:ext uri="{BB962C8B-B14F-4D97-AF65-F5344CB8AC3E}">
        <p14:creationId xmlns:p14="http://schemas.microsoft.com/office/powerpoint/2010/main" val="25112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9A95B-C1D7-812A-1509-D5E12BA57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F013D5-1793-CDD1-E196-B9CBC595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68527" cy="590415"/>
          </a:xfrm>
        </p:spPr>
        <p:txBody>
          <a:bodyPr/>
          <a:lstStyle/>
          <a:p>
            <a:r>
              <a:rPr lang="en-US" dirty="0"/>
              <a:t>Relating Models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3864862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not NFA/DFA/regex.</a:t>
            </a:r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692149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>
                <a:latin typeface="Franklin Gothic Medium" panose="020B0603020102020204" pitchFamily="34" charset="0"/>
              </a:rPr>
              <a:t>s</a:t>
            </a:r>
            <a:r>
              <a:rPr lang="en-US" sz="2000" b="1" baseline="-2500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130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2148683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2" y="1522046"/>
            <a:ext cx="2900364" cy="2303461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>
                  <a:solidFill>
                    <a:schemeClr val="tx1"/>
                  </a:solidFill>
                </a:rPr>
                <a:t>c</a:t>
              </a:r>
              <a:endParaRPr lang="en-US" sz="28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>
                  <a:solidFill>
                    <a:schemeClr val="tx1"/>
                  </a:solidFill>
                </a:rPr>
                <a:t>a</a:t>
              </a:r>
              <a:endParaRPr lang="en-US" sz="28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>
                  <a:solidFill>
                    <a:schemeClr val="tx1"/>
                  </a:solidFill>
                </a:rPr>
                <a:t>b</a:t>
              </a:r>
              <a:endParaRPr lang="en-US" sz="2400" b="1" baseline="-2500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4AC-022E-4D5F-AA11-95118889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53537"/>
            <a:ext cx="11187258" cy="95582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2" y="1522046"/>
            <a:ext cx="2900364" cy="2303461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>
                  <a:solidFill>
                    <a:schemeClr val="tx1"/>
                  </a:solidFill>
                </a:rPr>
                <a:t>c</a:t>
              </a:r>
              <a:endParaRPr lang="en-US" sz="28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>
                  <a:solidFill>
                    <a:schemeClr val="tx1"/>
                  </a:solidFill>
                </a:rPr>
                <a:t>a</a:t>
              </a:r>
              <a:endParaRPr lang="en-US" sz="28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>
                  <a:solidFill>
                    <a:schemeClr val="tx1"/>
                  </a:solidFill>
                </a:rPr>
                <a:t>b</a:t>
              </a:r>
              <a:endParaRPr lang="en-US" sz="2400" b="1" baseline="-2500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EF443-A8DD-4E8E-A2D8-8D49F44549D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7026396" y="1614060"/>
            <a:ext cx="1307674" cy="101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A5FD9C-C3D4-4626-9D76-3A45C7F2C21C}"/>
              </a:ext>
            </a:extLst>
          </p:cNvPr>
          <p:cNvSpPr txBox="1"/>
          <p:nvPr/>
        </p:nvSpPr>
        <p:spPr>
          <a:xfrm>
            <a:off x="7618690" y="166777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8D077B-87AF-4689-9F2F-36BB23163B73}"/>
              </a:ext>
            </a:extLst>
          </p:cNvPr>
          <p:cNvSpPr/>
          <p:nvPr/>
        </p:nvSpPr>
        <p:spPr>
          <a:xfrm>
            <a:off x="9301468" y="2385344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7C5DA0-FE1E-4FA7-9F5A-EE1F1ABD7470}"/>
              </a:ext>
            </a:extLst>
          </p:cNvPr>
          <p:cNvCxnSpPr>
            <a:cxnSpLocks/>
            <a:stCxn id="32" idx="3"/>
            <a:endCxn id="37" idx="6"/>
          </p:cNvCxnSpPr>
          <p:nvPr/>
        </p:nvCxnSpPr>
        <p:spPr>
          <a:xfrm flipH="1">
            <a:off x="8186980" y="3179487"/>
            <a:ext cx="1250741" cy="369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9078D3-6BCB-4FF2-863C-18B70DD90D0E}"/>
              </a:ext>
            </a:extLst>
          </p:cNvPr>
          <p:cNvSpPr txBox="1"/>
          <p:nvPr/>
        </p:nvSpPr>
        <p:spPr>
          <a:xfrm>
            <a:off x="8852205" y="279846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/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EB27E7-3418-42F1-B940-248309FB7B6F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>
            <a:off x="10095611" y="3179487"/>
            <a:ext cx="1040614" cy="4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0A2D020-90F0-4F17-9C23-DA5EC9E800CC}"/>
              </a:ext>
            </a:extLst>
          </p:cNvPr>
          <p:cNvSpPr txBox="1"/>
          <p:nvPr/>
        </p:nvSpPr>
        <p:spPr>
          <a:xfrm>
            <a:off x="9948827" y="179823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7" idx="6"/>
            <a:endCxn id="37" idx="4"/>
          </p:cNvCxnSpPr>
          <p:nvPr/>
        </p:nvCxnSpPr>
        <p:spPr>
          <a:xfrm flipH="1">
            <a:off x="7721782" y="3549321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8334070" y="3966746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A33F25-35FE-474E-973D-229B378B7F7D}"/>
              </a:ext>
            </a:extLst>
          </p:cNvPr>
          <p:cNvSpPr/>
          <p:nvPr/>
        </p:nvSpPr>
        <p:spPr>
          <a:xfrm>
            <a:off x="9740501" y="65916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DD4633-F331-45E7-8AF9-27B27FCD2E9F}"/>
              </a:ext>
            </a:extLst>
          </p:cNvPr>
          <p:cNvCxnSpPr>
            <a:cxnSpLocks/>
            <a:stCxn id="41" idx="7"/>
            <a:endCxn id="57" idx="2"/>
          </p:cNvCxnSpPr>
          <p:nvPr/>
        </p:nvCxnSpPr>
        <p:spPr>
          <a:xfrm flipV="1">
            <a:off x="9128213" y="1124365"/>
            <a:ext cx="612288" cy="26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EB33F6-51BC-4A07-BE66-829AA5381ED1}"/>
              </a:ext>
            </a:extLst>
          </p:cNvPr>
          <p:cNvSpPr txBox="1"/>
          <p:nvPr/>
        </p:nvSpPr>
        <p:spPr>
          <a:xfrm>
            <a:off x="9157183" y="77925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9B3101-948C-41E7-8ECD-1D032EC8FC23}"/>
              </a:ext>
            </a:extLst>
          </p:cNvPr>
          <p:cNvCxnSpPr>
            <a:cxnSpLocks/>
            <a:stCxn id="41" idx="5"/>
            <a:endCxn id="32" idx="1"/>
          </p:cNvCxnSpPr>
          <p:nvPr/>
        </p:nvCxnSpPr>
        <p:spPr>
          <a:xfrm>
            <a:off x="9128213" y="2044780"/>
            <a:ext cx="309508" cy="476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51290E-F700-4D4A-ADD7-9C77CB350796}"/>
              </a:ext>
            </a:extLst>
          </p:cNvPr>
          <p:cNvSpPr txBox="1"/>
          <p:nvPr/>
        </p:nvSpPr>
        <p:spPr>
          <a:xfrm>
            <a:off x="9226394" y="1882074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073BEB-91B4-4D17-92CF-EB1DE7CD5355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766666" y="1500158"/>
            <a:ext cx="328946" cy="885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5FB0C05-E9AA-4F81-8D1C-9D589C8D304C}"/>
              </a:ext>
            </a:extLst>
          </p:cNvPr>
          <p:cNvSpPr txBox="1"/>
          <p:nvPr/>
        </p:nvSpPr>
        <p:spPr>
          <a:xfrm>
            <a:off x="10484549" y="2993360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2E9DFF-10CF-48F0-AB7F-10F94813FAE9}"/>
              </a:ext>
            </a:extLst>
          </p:cNvPr>
          <p:cNvSpPr/>
          <p:nvPr/>
        </p:nvSpPr>
        <p:spPr>
          <a:xfrm>
            <a:off x="10881154" y="185865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B110F4-E2A0-474D-8232-CC10211CE57A}"/>
              </a:ext>
            </a:extLst>
          </p:cNvPr>
          <p:cNvCxnSpPr>
            <a:cxnSpLocks/>
            <a:stCxn id="57" idx="5"/>
            <a:endCxn id="77" idx="1"/>
          </p:cNvCxnSpPr>
          <p:nvPr/>
        </p:nvCxnSpPr>
        <p:spPr>
          <a:xfrm>
            <a:off x="10534644" y="1453310"/>
            <a:ext cx="482763" cy="541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06001C8-A7BA-49D1-912D-E2CB71F73AD6}"/>
              </a:ext>
            </a:extLst>
          </p:cNvPr>
          <p:cNvSpPr txBox="1"/>
          <p:nvPr/>
        </p:nvSpPr>
        <p:spPr>
          <a:xfrm>
            <a:off x="10414990" y="1547679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8EDEB5B-00C3-4261-B44A-A61113CBE89B}"/>
              </a:ext>
            </a:extLst>
          </p:cNvPr>
          <p:cNvCxnSpPr>
            <a:cxnSpLocks/>
            <a:stCxn id="77" idx="0"/>
            <a:endCxn id="57" idx="6"/>
          </p:cNvCxnSpPr>
          <p:nvPr/>
        </p:nvCxnSpPr>
        <p:spPr>
          <a:xfrm flipH="1" flipV="1">
            <a:off x="10670897" y="1124365"/>
            <a:ext cx="675455" cy="734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35A5160-EC3D-45F3-9CFE-3E3B511F582F}"/>
              </a:ext>
            </a:extLst>
          </p:cNvPr>
          <p:cNvSpPr txBox="1"/>
          <p:nvPr/>
        </p:nvSpPr>
        <p:spPr>
          <a:xfrm>
            <a:off x="11017407" y="1185425"/>
            <a:ext cx="2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40862236-86A5-42A9-959D-D08850DDF335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rot="5400000">
            <a:off x="11346352" y="2323851"/>
            <a:ext cx="12700" cy="657890"/>
          </a:xfrm>
          <a:prstGeom prst="curvedConnector3">
            <a:avLst>
              <a:gd name="adj1" fmla="val 2872858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A0B511B-CFFB-4599-9924-82D42067EB1F}"/>
              </a:ext>
            </a:extLst>
          </p:cNvPr>
          <p:cNvSpPr txBox="1"/>
          <p:nvPr/>
        </p:nvSpPr>
        <p:spPr>
          <a:xfrm>
            <a:off x="11531505" y="2746378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D1BE5E4-D029-4C4E-A28E-1C67EC737778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7026396" y="3878266"/>
            <a:ext cx="366441" cy="424381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8" idx="4"/>
            <a:endCxn id="38" idx="2"/>
          </p:cNvCxnSpPr>
          <p:nvPr/>
        </p:nvCxnSpPr>
        <p:spPr>
          <a:xfrm rot="5400000" flipH="1">
            <a:off x="10999972" y="3927475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10141128" y="4163503"/>
            <a:ext cx="68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91034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C715-D6C9-4ECC-8CFB-BD16C7E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31196-3F5D-481C-90A2-E8608C6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71" y="1386604"/>
            <a:ext cx="2915587" cy="519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A445-48F4-429F-A75D-DCF70A468FA9}"/>
              </a:ext>
            </a:extLst>
          </p:cNvPr>
          <p:cNvSpPr txBox="1"/>
          <p:nvPr/>
        </p:nvSpPr>
        <p:spPr>
          <a:xfrm>
            <a:off x="179614" y="1796143"/>
            <a:ext cx="888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Our machine is going to get a string as input.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It will read one character at a time and update “its state.”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At every step, the machine thinks of itself as in one of the (finite number) vertices.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When it reads the character it follows the arrow labeled with that character to its next state.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Start at the “start state” (unlabeled, incoming arrow).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After you’ve read the last character, accept the string if and only if you’re in a “final state” (double circle).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CA24D0-924A-2D66-6D9B-77420AE53E84}"/>
                  </a:ext>
                </a:extLst>
              </p14:cNvPr>
              <p14:cNvContentPartPr/>
              <p14:nvPr/>
            </p14:nvContentPartPr>
            <p14:xfrm>
              <a:off x="9509040" y="2815560"/>
              <a:ext cx="1631880" cy="2639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CA24D0-924A-2D66-6D9B-77420AE53E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680" y="2806200"/>
                <a:ext cx="1650600" cy="265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705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3370519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</p:spTree>
    <p:extLst>
      <p:ext uri="{BB962C8B-B14F-4D97-AF65-F5344CB8AC3E}">
        <p14:creationId xmlns:p14="http://schemas.microsoft.com/office/powerpoint/2010/main" val="2072334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91647"/>
            <a:ext cx="3184131" cy="563336"/>
          </a:xfrm>
          <a:prstGeom prst="rightArrow">
            <a:avLst/>
          </a:prstGeom>
          <a:solidFill>
            <a:srgbClr val="117EA7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28DCAE-6AD7-480D-92DF-B7F48D702DF7}"/>
              </a:ext>
            </a:extLst>
          </p:cNvPr>
          <p:cNvSpPr txBox="1"/>
          <p:nvPr/>
        </p:nvSpPr>
        <p:spPr>
          <a:xfrm rot="2768225">
            <a:off x="7290758" y="2956279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E604-813E-41DB-972D-D4C3B9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regular expression has a corresponding NFA.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0953-5ED8-43C2-9599-1B457FA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by…</a:t>
            </a:r>
          </a:p>
          <a:p>
            <a:r>
              <a:rPr lang="en-US" dirty="0"/>
              <a:t>Structural induction! </a:t>
            </a:r>
          </a:p>
          <a:p>
            <a:endParaRPr lang="en-US" dirty="0"/>
          </a:p>
          <a:p>
            <a:r>
              <a:rPr lang="en-US" dirty="0"/>
              <a:t>Regular expressions are recursively defined, so we can prove something about every regular expression via induction.</a:t>
            </a:r>
          </a:p>
          <a:p>
            <a:r>
              <a:rPr lang="en-US" dirty="0"/>
              <a:t>What was that definition again…</a:t>
            </a:r>
          </a:p>
        </p:txBody>
      </p:sp>
    </p:spTree>
    <p:extLst>
      <p:ext uri="{BB962C8B-B14F-4D97-AF65-F5344CB8AC3E}">
        <p14:creationId xmlns:p14="http://schemas.microsoft.com/office/powerpoint/2010/main" val="3876993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</a:t>
                </a:r>
                <a:r>
                  <a:rPr lang="en-US" dirty="0" err="1"/>
                  <a:t>mattern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66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>
            <a:extLst>
              <a:ext uri="{FF2B5EF4-FFF2-40B4-BE49-F238E27FC236}">
                <a16:creationId xmlns:a16="http://schemas.microsoft.com/office/drawing/2014/main" id="{EEF40155-23E0-4BB3-833B-9D20086A3DE0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2696308"/>
            <a:ext cx="609600" cy="328613"/>
            <a:chOff x="4114800" y="2286000"/>
            <a:chExt cx="609600" cy="3286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C48008-B06B-4DA5-BDFC-3827ADD20827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BE2839-425B-4375-801E-6CC18D71D98E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4527FEF-A08D-458F-BA4B-E1E1D47072E7}"/>
              </a:ext>
            </a:extLst>
          </p:cNvPr>
          <p:cNvSpPr/>
          <p:nvPr/>
        </p:nvSpPr>
        <p:spPr bwMode="auto">
          <a:xfrm>
            <a:off x="4616939" y="588400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9AE7D613-48AE-47FF-B3D9-6593A15BE605}"/>
              </a:ext>
            </a:extLst>
          </p:cNvPr>
          <p:cNvGrpSpPr>
            <a:grpSpLocks/>
          </p:cNvGrpSpPr>
          <p:nvPr/>
        </p:nvGrpSpPr>
        <p:grpSpPr bwMode="auto">
          <a:xfrm>
            <a:off x="2927839" y="4360008"/>
            <a:ext cx="546100" cy="328613"/>
            <a:chOff x="4178141" y="3657600"/>
            <a:chExt cx="546259" cy="3286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2DD13-F01F-43E9-9056-8D598D826700}"/>
                </a:ext>
              </a:extLst>
            </p:cNvPr>
            <p:cNvSpPr/>
            <p:nvPr/>
          </p:nvSpPr>
          <p:spPr bwMode="auto">
            <a:xfrm>
              <a:off x="4419511" y="3657600"/>
              <a:ext cx="304889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8CE948-F4C0-41F5-9E4B-EA02BDE90579}"/>
                </a:ext>
              </a:extLst>
            </p:cNvPr>
            <p:cNvCxnSpPr/>
            <p:nvPr/>
          </p:nvCxnSpPr>
          <p:spPr bwMode="auto">
            <a:xfrm>
              <a:off x="4178141" y="3821113"/>
              <a:ext cx="3096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FA1FC9C7-02E5-41C8-B5A1-97104DEA06A2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5896708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1575FE-B22C-4A6D-A16E-270D3EB98CC9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F3A08B-6CCF-456B-8529-3B5E03BF6A2C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37FBAE-8AE0-4B3F-A411-6929B7A69288}"/>
              </a:ext>
            </a:extLst>
          </p:cNvPr>
          <p:cNvCxnSpPr>
            <a:endCxn id="7" idx="2"/>
          </p:cNvCxnSpPr>
          <p:nvPr/>
        </p:nvCxnSpPr>
        <p:spPr>
          <a:xfrm>
            <a:off x="3473939" y="6049108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F0E35C-5D4E-44D8-B520-B28743D0C98D}"/>
              </a:ext>
            </a:extLst>
          </p:cNvPr>
          <p:cNvSpPr txBox="1"/>
          <p:nvPr/>
        </p:nvSpPr>
        <p:spPr>
          <a:xfrm>
            <a:off x="3888277" y="5526821"/>
            <a:ext cx="369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4716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62400"/>
            <a:ext cx="2362200" cy="1752600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4919133" y="3970866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2523266" y="581142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922999" y="5811424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Only a sketch for this proof – so we’ll just doodle stuff.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recognize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’s language,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recognize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s language.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blipFill>
                <a:blip r:embed="rId4"/>
                <a:stretch>
                  <a:fillRect l="-3471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997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335864"/>
            <a:ext cx="2362200" cy="1711508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8335280" y="4369451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18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8305800" y="2335864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8229600" y="315441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534400" y="3005585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9982200" y="263351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9982200" y="352647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8411480" y="4369451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8335280" y="520765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8640080" y="5055251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10087880" y="46742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10087880" y="55886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20">
            <a:extLst>
              <a:ext uri="{FF2B5EF4-FFF2-40B4-BE49-F238E27FC236}">
                <a16:creationId xmlns:a16="http://schemas.microsoft.com/office/drawing/2014/main" id="{97C8110D-D88E-4019-AE5D-56D175C7DC5A}"/>
              </a:ext>
            </a:extLst>
          </p:cNvPr>
          <p:cNvGrpSpPr>
            <a:grpSpLocks/>
          </p:cNvGrpSpPr>
          <p:nvPr/>
        </p:nvGrpSpPr>
        <p:grpSpPr bwMode="auto">
          <a:xfrm>
            <a:off x="5657362" y="4040839"/>
            <a:ext cx="609600" cy="328612"/>
            <a:chOff x="4114800" y="2286000"/>
            <a:chExt cx="609600" cy="32861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80B7AA5-5190-4DAE-AD20-FB925B330ADA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A4ED8F-7424-43D9-94B9-714893852F3B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cxnSp>
        <p:nvCxnSpPr>
          <p:cNvPr id="34" name="Curved Connector 2">
            <a:extLst>
              <a:ext uri="{FF2B5EF4-FFF2-40B4-BE49-F238E27FC236}">
                <a16:creationId xmlns:a16="http://schemas.microsoft.com/office/drawing/2014/main" id="{9BF9F41A-FF50-435E-979A-13B7CBE1F0FD}"/>
              </a:ext>
            </a:extLst>
          </p:cNvPr>
          <p:cNvCxnSpPr>
            <a:cxnSpLocks/>
          </p:cNvCxnSpPr>
          <p:nvPr/>
        </p:nvCxnSpPr>
        <p:spPr>
          <a:xfrm flipV="1">
            <a:off x="6222513" y="3164539"/>
            <a:ext cx="2267548" cy="925512"/>
          </a:xfrm>
          <a:prstGeom prst="curvedConnector3">
            <a:avLst>
              <a:gd name="adj1" fmla="val 13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id="{77656E51-5552-465F-BEDD-84DD8F9A6385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222325" y="4321328"/>
            <a:ext cx="2417755" cy="898230"/>
          </a:xfrm>
          <a:prstGeom prst="curvedConnector3">
            <a:avLst>
              <a:gd name="adj1" fmla="val 1088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243D67-DAC8-47D8-91F7-A95D76F67E2E}"/>
              </a:ext>
            </a:extLst>
          </p:cNvPr>
          <p:cNvSpPr txBox="1"/>
          <p:nvPr/>
        </p:nvSpPr>
        <p:spPr>
          <a:xfrm>
            <a:off x="6287599" y="3126439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02AE03-C20E-4773-8547-EC2563760C91}"/>
              </a:ext>
            </a:extLst>
          </p:cNvPr>
          <p:cNvSpPr txBox="1"/>
          <p:nvPr/>
        </p:nvSpPr>
        <p:spPr>
          <a:xfrm>
            <a:off x="6287599" y="4999689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/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Match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∪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?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Then you match one of the two regexes. New machine transitions into start state of appropriate old machine. Will be accepted.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Accepted by the machine? First step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has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to be an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-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transition into one of the machines, so would have been accepted by the smaller machine, so must have matched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blipFill>
                <a:blip r:embed="rId5"/>
                <a:stretch>
                  <a:fillRect l="-1096" t="-1497" r="-974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29D-D4FB-4527-8B26-E1C039D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requirements:</a:t>
                </a:r>
              </a:p>
              <a:p>
                <a:endParaRPr lang="en-US" dirty="0"/>
              </a:p>
              <a:p>
                <a:r>
                  <a:rPr lang="en-US" dirty="0"/>
                  <a:t>Every machine is defined with respect to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state has exactly one outgoing edge for every character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is exactly one start state; can have as many accept states (aka final states) as you want – including none.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788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4459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6839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7319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20997" y="351051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20997" y="440347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0219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2599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3079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597859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597859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2213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3010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6804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9184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9664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44447" y="351051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44447" y="440347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2564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4944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5424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600204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600204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4558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5355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0">
            <a:extLst>
              <a:ext uri="{FF2B5EF4-FFF2-40B4-BE49-F238E27FC236}">
                <a16:creationId xmlns:a16="http://schemas.microsoft.com/office/drawing/2014/main" id="{A0D4CFBA-F4F1-472E-B482-08DEC4FD4D73}"/>
              </a:ext>
            </a:extLst>
          </p:cNvPr>
          <p:cNvGrpSpPr>
            <a:grpSpLocks/>
          </p:cNvGrpSpPr>
          <p:nvPr/>
        </p:nvGrpSpPr>
        <p:grpSpPr bwMode="auto">
          <a:xfrm>
            <a:off x="591674" y="3899394"/>
            <a:ext cx="609600" cy="328612"/>
            <a:chOff x="4114800" y="2286000"/>
            <a:chExt cx="609600" cy="32861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6790666-F88D-4910-9450-5908C8F34D7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A45FE7-6738-4F1C-8D56-ED3F2EB612B2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1CD0B0-A9A3-4839-A87A-6A42D1A7DD63}"/>
              </a:ext>
            </a:extLst>
          </p:cNvPr>
          <p:cNvSpPr txBox="1"/>
          <p:nvPr/>
        </p:nvSpPr>
        <p:spPr>
          <a:xfrm>
            <a:off x="3407630" y="324326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cxnSp>
        <p:nvCxnSpPr>
          <p:cNvPr id="34" name="Curved Connector 21">
            <a:extLst>
              <a:ext uri="{FF2B5EF4-FFF2-40B4-BE49-F238E27FC236}">
                <a16:creationId xmlns:a16="http://schemas.microsoft.com/office/drawing/2014/main" id="{EB9F6E02-EE6D-4C74-A29B-336DFF05D9DA}"/>
              </a:ext>
            </a:extLst>
          </p:cNvPr>
          <p:cNvCxnSpPr/>
          <p:nvPr/>
        </p:nvCxnSpPr>
        <p:spPr>
          <a:xfrm>
            <a:off x="2612292" y="3670300"/>
            <a:ext cx="1905000" cy="381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7">
            <a:extLst>
              <a:ext uri="{FF2B5EF4-FFF2-40B4-BE49-F238E27FC236}">
                <a16:creationId xmlns:a16="http://schemas.microsoft.com/office/drawing/2014/main" id="{78BA3767-D5CA-46F5-B165-9168B1439B50}"/>
              </a:ext>
            </a:extLst>
          </p:cNvPr>
          <p:cNvCxnSpPr/>
          <p:nvPr/>
        </p:nvCxnSpPr>
        <p:spPr>
          <a:xfrm flipV="1">
            <a:off x="2612292" y="4076700"/>
            <a:ext cx="1905000" cy="508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104A35-3E7C-4A24-96AB-9E2CD69F0E59}"/>
              </a:ext>
            </a:extLst>
          </p:cNvPr>
          <p:cNvSpPr txBox="1"/>
          <p:nvPr/>
        </p:nvSpPr>
        <p:spPr>
          <a:xfrm>
            <a:off x="3407630" y="4322763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/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String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that matches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can divide into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𝑦𝑧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matches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matches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NFA can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would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take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-transition, then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would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so accepted by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String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that is accepted?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must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take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-transition, then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until acceptance.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must match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must match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(by IH) so string matches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𝐴𝐵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blipFill>
                <a:blip r:embed="rId5"/>
                <a:stretch>
                  <a:fillRect l="-1061" t="-1179" r="-185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09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637527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4933177" y="403107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114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  <a:blipFill>
                <a:blip r:embed="rId3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567192" y="3697252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515799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366973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994906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887866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5027503" y="4269577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628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4">
            <a:extLst>
              <a:ext uri="{FF2B5EF4-FFF2-40B4-BE49-F238E27FC236}">
                <a16:creationId xmlns:a16="http://schemas.microsoft.com/office/drawing/2014/main" id="{C15AEA69-A58C-4226-A220-C9196FB14EDD}"/>
              </a:ext>
            </a:extLst>
          </p:cNvPr>
          <p:cNvGrpSpPr>
            <a:grpSpLocks/>
          </p:cNvGrpSpPr>
          <p:nvPr/>
        </p:nvGrpSpPr>
        <p:grpSpPr bwMode="auto">
          <a:xfrm>
            <a:off x="1093904" y="4376455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FB378D2-41F9-4A36-9951-067BB876789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518CBB-A174-4611-B1C6-E8D72AD53C5D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204409-DD0B-4DAA-B1D1-427C1E84A7B1}"/>
              </a:ext>
            </a:extLst>
          </p:cNvPr>
          <p:cNvCxnSpPr/>
          <p:nvPr/>
        </p:nvCxnSpPr>
        <p:spPr>
          <a:xfrm flipV="1">
            <a:off x="1703504" y="4516155"/>
            <a:ext cx="1158875" cy="1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78D822-22A1-4C2B-9C27-65BC36935DD8}"/>
              </a:ext>
            </a:extLst>
          </p:cNvPr>
          <p:cNvSpPr txBox="1"/>
          <p:nvPr/>
        </p:nvSpPr>
        <p:spPr>
          <a:xfrm>
            <a:off x="1924167" y="4062130"/>
            <a:ext cx="3481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cxnSp>
        <p:nvCxnSpPr>
          <p:cNvPr id="16" name="Curved Connector 17">
            <a:extLst>
              <a:ext uri="{FF2B5EF4-FFF2-40B4-BE49-F238E27FC236}">
                <a16:creationId xmlns:a16="http://schemas.microsoft.com/office/drawing/2014/main" id="{EE71D18C-5B23-4ADA-BD79-51EC0FBD09BD}"/>
              </a:ext>
            </a:extLst>
          </p:cNvPr>
          <p:cNvCxnSpPr/>
          <p:nvPr/>
        </p:nvCxnSpPr>
        <p:spPr>
          <a:xfrm rot="16200000" flipH="1" flipV="1">
            <a:off x="3540362" y="3432361"/>
            <a:ext cx="381000" cy="1447800"/>
          </a:xfrm>
          <a:prstGeom prst="curvedConnector3">
            <a:avLst>
              <a:gd name="adj1" fmla="val -16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94D9DC-A8FB-4FCD-B429-F92B76281F1D}"/>
              </a:ext>
            </a:extLst>
          </p:cNvPr>
          <p:cNvSpPr txBox="1"/>
          <p:nvPr/>
        </p:nvSpPr>
        <p:spPr>
          <a:xfrm>
            <a:off x="3556118" y="3227217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AA296A-6283-4024-9062-A9890457E016}"/>
              </a:ext>
            </a:extLst>
          </p:cNvPr>
          <p:cNvSpPr txBox="1"/>
          <p:nvPr/>
        </p:nvSpPr>
        <p:spPr>
          <a:xfrm>
            <a:off x="3636253" y="5539569"/>
            <a:ext cx="147878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cxnSp>
        <p:nvCxnSpPr>
          <p:cNvPr id="24" name="Curved Connector 28">
            <a:extLst>
              <a:ext uri="{FF2B5EF4-FFF2-40B4-BE49-F238E27FC236}">
                <a16:creationId xmlns:a16="http://schemas.microsoft.com/office/drawing/2014/main" id="{F2EDFB22-C263-449B-8A1A-50B5734730A7}"/>
              </a:ext>
            </a:extLst>
          </p:cNvPr>
          <p:cNvCxnSpPr/>
          <p:nvPr/>
        </p:nvCxnSpPr>
        <p:spPr>
          <a:xfrm rot="5400000" flipH="1">
            <a:off x="3464162" y="4218174"/>
            <a:ext cx="533400" cy="1447800"/>
          </a:xfrm>
          <a:prstGeom prst="curvedConnector3">
            <a:avLst>
              <a:gd name="adj1" fmla="val -8571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/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, then by def of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…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matching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. If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machine accepts by not transitioning. Otherwise run accepting computation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return to start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then end in accept state (all possible by IH)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If accepted by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Either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or go from start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to final state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𝜀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-transition back to start some number of times. So we can break string into parts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by IH we can break string into substrings all matched by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i.e. we match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blipFill>
                <a:blip r:embed="rId5"/>
                <a:stretch>
                  <a:fillRect l="-812" t="-1064" r="-30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46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principle of structural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every regular expression has an equivalent NFA.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B2A50CE4-10F9-4B45-BF5B-3011466B8AC3}"/>
              </a:ext>
            </a:extLst>
          </p:cNvPr>
          <p:cNvSpPr/>
          <p:nvPr/>
        </p:nvSpPr>
        <p:spPr>
          <a:xfrm>
            <a:off x="4110849" y="4642652"/>
            <a:ext cx="5343363" cy="9453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5269-C840-466E-AF36-064280AC6931}"/>
              </a:ext>
            </a:extLst>
          </p:cNvPr>
          <p:cNvSpPr txBox="1"/>
          <p:nvPr/>
        </p:nvSpPr>
        <p:spPr>
          <a:xfrm rot="14368">
            <a:off x="4351884" y="4959530"/>
            <a:ext cx="44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Every regex has an equivalent NFA</a:t>
            </a:r>
          </a:p>
        </p:txBody>
      </p:sp>
    </p:spTree>
    <p:extLst>
      <p:ext uri="{BB962C8B-B14F-4D97-AF65-F5344CB8AC3E}">
        <p14:creationId xmlns:p14="http://schemas.microsoft.com/office/powerpoint/2010/main" val="3991768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41E-72DC-47DD-BD0C-A0B476A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FE00AB-A6A0-48D5-95DF-393C0106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(01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 1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)*0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F61F2-CBB2-48A9-A7EF-4B7E1475063F}"/>
              </a:ext>
            </a:extLst>
          </p:cNvPr>
          <p:cNvSpPr/>
          <p:nvPr/>
        </p:nvSpPr>
        <p:spPr bwMode="auto">
          <a:xfrm>
            <a:off x="3429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D8663-DD2C-4396-A047-AC3F12F3A4A0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27098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ACF939B-D091-4684-A880-F5ABE60D613F}"/>
              </a:ext>
            </a:extLst>
          </p:cNvPr>
          <p:cNvSpPr/>
          <p:nvPr/>
        </p:nvSpPr>
        <p:spPr bwMode="auto">
          <a:xfrm>
            <a:off x="4572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093A8E-149A-4B7B-B188-7C48A373F318}"/>
              </a:ext>
            </a:extLst>
          </p:cNvPr>
          <p:cNvCxnSpPr>
            <a:stCxn id="5" idx="6"/>
            <a:endCxn id="7" idx="2"/>
          </p:cNvCxnSpPr>
          <p:nvPr/>
        </p:nvCxnSpPr>
        <p:spPr bwMode="auto">
          <a:xfrm>
            <a:off x="36576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5">
            <a:extLst>
              <a:ext uri="{FF2B5EF4-FFF2-40B4-BE49-F238E27FC236}">
                <a16:creationId xmlns:a16="http://schemas.microsoft.com/office/drawing/2014/main" id="{1C343811-15A6-4295-AB0E-317CA1CFC12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038600"/>
            <a:ext cx="1295400" cy="252413"/>
            <a:chOff x="4800600" y="4800600"/>
            <a:chExt cx="1295400" cy="2524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3CA603-2D1A-452B-8404-8F902FCF4276}"/>
                </a:ext>
              </a:extLst>
            </p:cNvPr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B2932-DA5D-4731-B08B-B065E6778B5B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41CCDD-A970-4FB3-AB25-01BB6768CE70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3">
            <a:extLst>
              <a:ext uri="{FF2B5EF4-FFF2-40B4-BE49-F238E27FC236}">
                <a16:creationId xmlns:a16="http://schemas.microsoft.com/office/drawing/2014/main" id="{DBC84086-0756-4031-86B2-E616AC2B031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1066800" cy="252413"/>
            <a:chOff x="4800600" y="4800600"/>
            <a:chExt cx="1066800" cy="2524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2AA32E-0DB6-4E6F-8F69-9F3DD7B0715E}"/>
                </a:ext>
              </a:extLst>
            </p:cNvPr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605F43-22DB-48E4-B7C2-B0EDBCF771F7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35B678-466E-41DF-8C0A-02DF4D4B9F9E}"/>
                </a:ext>
              </a:extLst>
            </p:cNvPr>
            <p:cNvCxnSpPr>
              <a:stCxn id="15" idx="6"/>
              <a:endCxn id="14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2">
            <a:extLst>
              <a:ext uri="{FF2B5EF4-FFF2-40B4-BE49-F238E27FC236}">
                <a16:creationId xmlns:a16="http://schemas.microsoft.com/office/drawing/2014/main" id="{FB3D0936-A5DD-4B7A-B735-51E29EE24DE3}"/>
              </a:ext>
            </a:extLst>
          </p:cNvPr>
          <p:cNvGrpSpPr>
            <a:grpSpLocks/>
          </p:cNvGrpSpPr>
          <p:nvPr/>
        </p:nvGrpSpPr>
        <p:grpSpPr bwMode="auto">
          <a:xfrm>
            <a:off x="1143002" y="3200404"/>
            <a:ext cx="3643000" cy="1436090"/>
            <a:chOff x="2971800" y="3124200"/>
            <a:chExt cx="3643287" cy="143614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C2E54D-A13B-4771-9611-BD9C591AF9B8}"/>
                </a:ext>
              </a:extLst>
            </p:cNvPr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grpSp>
          <p:nvGrpSpPr>
            <p:cNvPr id="19" name="Group 16397">
              <a:extLst>
                <a:ext uri="{FF2B5EF4-FFF2-40B4-BE49-F238E27FC236}">
                  <a16:creationId xmlns:a16="http://schemas.microsoft.com/office/drawing/2014/main" id="{7F05C82B-F0BC-4CE2-BABC-9A8E99E77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3886231"/>
              <a:ext cx="1600327" cy="252423"/>
              <a:chOff x="4267200" y="3505231"/>
              <a:chExt cx="1600327" cy="252423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514E8C-0536-4CFB-B30B-9014EDEF456F}"/>
                  </a:ext>
                </a:extLst>
              </p:cNvPr>
              <p:cNvCxnSpPr>
                <a:endCxn id="29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F86D839-F198-43E7-914A-6122E28191F8}"/>
                  </a:ext>
                </a:extLst>
              </p:cNvPr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69B0CF6-513A-420F-8F8B-EE9502F03446}"/>
                  </a:ext>
                </a:extLst>
              </p:cNvPr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033D3E6-5E28-4447-927A-5AD15CDFD2CA}"/>
                  </a:ext>
                </a:extLst>
              </p:cNvPr>
              <p:cNvCxnSpPr>
                <a:stCxn id="29" idx="6"/>
                <a:endCxn id="28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07CC442-34C7-42BD-B9FC-400089B08134}"/>
                </a:ext>
              </a:extLst>
            </p:cNvPr>
            <p:cNvCxnSpPr>
              <a:stCxn id="18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D739AB7-B9F7-4535-BAF3-F4DBABBDBC4C}"/>
                </a:ext>
              </a:extLst>
            </p:cNvPr>
            <p:cNvCxnSpPr>
              <a:stCxn id="28" idx="7"/>
              <a:endCxn id="18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7829BF7E-35F9-4655-A186-390751B7C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1242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charset="0"/>
                  <a:sym typeface="Symbol" charset="0"/>
                </a:rPr>
                <a:t>0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endParaRPr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9FA7AA3C-10EB-4CDC-827E-C2A234DB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50A5BDE3-FFF3-4D97-9826-EFCBD34EF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36576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38E1C0E4-4779-4AC3-9635-637412337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C852582C-1ECE-4C1D-8F63-6280A2C98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endParaRPr>
            </a:p>
          </p:txBody>
        </p:sp>
      </p:grpSp>
      <p:grpSp>
        <p:nvGrpSpPr>
          <p:cNvPr id="31" name="Group 53">
            <a:extLst>
              <a:ext uri="{FF2B5EF4-FFF2-40B4-BE49-F238E27FC236}">
                <a16:creationId xmlns:a16="http://schemas.microsoft.com/office/drawing/2014/main" id="{120992FF-0522-4D0B-A910-B60841B643E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429000"/>
            <a:ext cx="838200" cy="252413"/>
            <a:chOff x="7086600" y="3352800"/>
            <a:chExt cx="838200" cy="25241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30B609-8991-481E-8BA0-B84ACCAFDF0B}"/>
                </a:ext>
              </a:extLst>
            </p:cNvPr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6C28D47-082D-4F8A-9F73-46F6FB061316}"/>
                </a:ext>
              </a:extLst>
            </p:cNvPr>
            <p:cNvCxnSpPr>
              <a:stCxn id="14" idx="6"/>
              <a:endCxn id="32" idx="2"/>
            </p:cNvCxnSpPr>
            <p:nvPr/>
          </p:nvCxnSpPr>
          <p:spPr bwMode="auto">
            <a:xfrm>
              <a:off x="7086600" y="3479007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5">
            <a:extLst>
              <a:ext uri="{FF2B5EF4-FFF2-40B4-BE49-F238E27FC236}">
                <a16:creationId xmlns:a16="http://schemas.microsoft.com/office/drawing/2014/main" id="{30E16F07-7AEE-4F09-B143-5438BAFD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0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BEE49EEB-C63D-4672-B6A1-61A36CF9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35761F2C-227A-43BC-B858-A863D5B6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00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390D66-5003-48FA-9D57-C1CF843B2C11}"/>
              </a:ext>
            </a:extLst>
          </p:cNvPr>
          <p:cNvCxnSpPr>
            <a:cxnSpLocks/>
            <a:stCxn id="32" idx="3"/>
          </p:cNvCxnSpPr>
          <p:nvPr/>
        </p:nvCxnSpPr>
        <p:spPr>
          <a:xfrm flipH="1">
            <a:off x="27432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9CFC2F-472F-4A70-9102-33F20A89076A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8194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9">
            <a:extLst>
              <a:ext uri="{FF2B5EF4-FFF2-40B4-BE49-F238E27FC236}">
                <a16:creationId xmlns:a16="http://schemas.microsoft.com/office/drawing/2014/main" id="{31091CE0-2A61-4279-9AD0-5C9731B4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A437385D-350C-4243-8A44-709D8D8C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cxnSp>
        <p:nvCxnSpPr>
          <p:cNvPr id="41" name="Curved Connector 89">
            <a:extLst>
              <a:ext uri="{FF2B5EF4-FFF2-40B4-BE49-F238E27FC236}">
                <a16:creationId xmlns:a16="http://schemas.microsoft.com/office/drawing/2014/main" id="{27F47AAC-08EF-46AD-BE5D-EECCA192A400}"/>
              </a:ext>
            </a:extLst>
          </p:cNvPr>
          <p:cNvCxnSpPr>
            <a:cxnSpLocks/>
            <a:endCxn id="11" idx="3"/>
          </p:cNvCxnSpPr>
          <p:nvPr/>
        </p:nvCxnSpPr>
        <p:spPr>
          <a:xfrm rot="16200000" flipH="1">
            <a:off x="40386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105">
            <a:extLst>
              <a:ext uri="{FF2B5EF4-FFF2-40B4-BE49-F238E27FC236}">
                <a16:creationId xmlns:a16="http://schemas.microsoft.com/office/drawing/2014/main" id="{8D4A4B99-E15D-4305-9245-4E20ED7F3BC0}"/>
              </a:ext>
            </a:extLst>
          </p:cNvPr>
          <p:cNvCxnSpPr>
            <a:stCxn id="7" idx="6"/>
            <a:endCxn id="11" idx="2"/>
          </p:cNvCxnSpPr>
          <p:nvPr/>
        </p:nvCxnSpPr>
        <p:spPr>
          <a:xfrm flipV="1">
            <a:off x="48006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147">
            <a:extLst>
              <a:ext uri="{FF2B5EF4-FFF2-40B4-BE49-F238E27FC236}">
                <a16:creationId xmlns:a16="http://schemas.microsoft.com/office/drawing/2014/main" id="{0A4FA3DD-4E39-4CDA-8596-05C25A537B05}"/>
              </a:ext>
            </a:extLst>
          </p:cNvPr>
          <p:cNvCxnSpPr>
            <a:stCxn id="32" idx="6"/>
            <a:endCxn id="11" idx="1"/>
          </p:cNvCxnSpPr>
          <p:nvPr/>
        </p:nvCxnSpPr>
        <p:spPr>
          <a:xfrm>
            <a:off x="60960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9">
            <a:extLst>
              <a:ext uri="{FF2B5EF4-FFF2-40B4-BE49-F238E27FC236}">
                <a16:creationId xmlns:a16="http://schemas.microsoft.com/office/drawing/2014/main" id="{7215373C-2D55-4026-A27D-019EF920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FDFFBFF9-EEDF-4278-934C-69A7BC29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265597AF-8667-4E77-891B-404F509A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96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3" y="3479805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Every DFA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is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Convert NFA to DFA</a:t>
            </a:r>
          </a:p>
        </p:txBody>
      </p:sp>
    </p:spTree>
    <p:extLst>
      <p:ext uri="{BB962C8B-B14F-4D97-AF65-F5344CB8AC3E}">
        <p14:creationId xmlns:p14="http://schemas.microsoft.com/office/powerpoint/2010/main" val="28194260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1E92-7F5D-426F-AD99-AF94F263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Nondeterminism wasn’t magic. It was just efficiency.</a:t>
                </a:r>
              </a:p>
              <a:p>
                <a:r>
                  <a:rPr lang="en-US" dirty="0"/>
                  <a:t>The construction we had would turn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 NFA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state DFA.</a:t>
                </a:r>
              </a:p>
              <a:p>
                <a:r>
                  <a:rPr lang="en-US" dirty="0"/>
                  <a:t>For some languages there might be a smaller DFA. But for some it really is (essentially) that big.</a:t>
                </a:r>
              </a:p>
              <a:p>
                <a:r>
                  <a:rPr lang="en-US" dirty="0"/>
                  <a:t>“string has a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character from the end” is an example.</a:t>
                </a:r>
              </a:p>
              <a:p>
                <a:endParaRPr lang="en-US" dirty="0"/>
              </a:p>
              <a:p>
                <a:r>
                  <a:rPr lang="en-US" dirty="0"/>
                  <a:t>The P vs. NP question asks whether nondeterminism is similar for running time on our computers (it doesn’t let you do anything new, but it lets you do it MUCH more efficiently).</a:t>
                </a:r>
              </a:p>
              <a:p>
                <a:r>
                  <a:rPr lang="en-US" dirty="0"/>
                  <a:t>Next time: Showing a language is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678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36512-D49E-4F53-9FA5-04EF596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CF5CC-E3D9-42A9-B033-750859E6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(optional) sketch that for every NFA there is an equivalent regular expression. </a:t>
            </a:r>
          </a:p>
        </p:txBody>
      </p:sp>
    </p:spTree>
    <p:extLst>
      <p:ext uri="{BB962C8B-B14F-4D97-AF65-F5344CB8AC3E}">
        <p14:creationId xmlns:p14="http://schemas.microsoft.com/office/powerpoint/2010/main" val="173894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B16-B059-456E-93BC-841F9D54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NFA has an equivalent regular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245-55F3-4CB2-A0BA-B2EC843D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responsible for this, but if you’re curious:</a:t>
            </a:r>
          </a:p>
        </p:txBody>
      </p:sp>
    </p:spTree>
    <p:extLst>
      <p:ext uri="{BB962C8B-B14F-4D97-AF65-F5344CB8AC3E}">
        <p14:creationId xmlns:p14="http://schemas.microsoft.com/office/powerpoint/2010/main" val="268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7EC0DF-59F0-3A51-97FA-3153C927837E}"/>
              </a:ext>
            </a:extLst>
          </p:cNvPr>
          <p:cNvGrpSpPr/>
          <p:nvPr/>
        </p:nvGrpSpPr>
        <p:grpSpPr>
          <a:xfrm>
            <a:off x="6727597" y="4619185"/>
            <a:ext cx="3570255" cy="2207245"/>
            <a:chOff x="6727597" y="4619185"/>
            <a:chExt cx="3570255" cy="220724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50B13F-488C-4E76-B637-06171938B4AB}"/>
                </a:ext>
              </a:extLst>
            </p:cNvPr>
            <p:cNvGrpSpPr/>
            <p:nvPr/>
          </p:nvGrpSpPr>
          <p:grpSpPr>
            <a:xfrm>
              <a:off x="6727597" y="4780788"/>
              <a:ext cx="3570255" cy="2045642"/>
              <a:chOff x="6727597" y="4780788"/>
              <a:chExt cx="3570255" cy="204564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99EB8A5-FE01-4C41-9D39-1D53FB9452F1}"/>
                  </a:ext>
                </a:extLst>
              </p:cNvPr>
              <p:cNvSpPr/>
              <p:nvPr/>
            </p:nvSpPr>
            <p:spPr>
              <a:xfrm>
                <a:off x="6873379" y="568369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71BA9C-62C8-42EC-8F1C-64C8154B5C3C}"/>
                  </a:ext>
                </a:extLst>
              </p:cNvPr>
              <p:cNvSpPr/>
              <p:nvPr/>
            </p:nvSpPr>
            <p:spPr>
              <a:xfrm>
                <a:off x="8843326" y="573135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1" name="TextBox 15">
                <a:extLst>
                  <a:ext uri="{FF2B5EF4-FFF2-40B4-BE49-F238E27FC236}">
                    <a16:creationId xmlns:a16="http://schemas.microsoft.com/office/drawing/2014/main" id="{7E453173-B5AE-4EED-AA5F-5A2C4921E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0039" y="571704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82742B12-2555-41B0-B0B6-65E2506C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8811" y="6341050"/>
                <a:ext cx="89904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0</a:t>
                </a:r>
              </a:p>
            </p:txBody>
          </p:sp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CE5CC7B4-B43A-477C-8F29-028779D8E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7597" y="6350524"/>
                <a:ext cx="56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0</a:t>
                </a: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E669B10D-D223-4FA5-A843-1BD35109F99C}"/>
                  </a:ext>
                </a:extLst>
              </p:cNvPr>
              <p:cNvSpPr/>
              <p:nvPr/>
            </p:nvSpPr>
            <p:spPr>
              <a:xfrm rot="2271609">
                <a:off x="8360380" y="5084096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04D1D10-4575-43FE-8F4F-8FB51FA63F34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 flipV="1">
                <a:off x="7453794" y="6058705"/>
                <a:ext cx="1389532" cy="431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48AD82B2-FA6A-458F-891B-09BD5C96D510}"/>
                  </a:ext>
                </a:extLst>
              </p:cNvPr>
              <p:cNvSpPr/>
              <p:nvPr/>
            </p:nvSpPr>
            <p:spPr>
              <a:xfrm rot="14988361">
                <a:off x="6938707" y="6334297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0CF2F029-315A-482C-A466-AEA52D4510B9}"/>
                  </a:ext>
                </a:extLst>
              </p:cNvPr>
              <p:cNvSpPr/>
              <p:nvPr/>
            </p:nvSpPr>
            <p:spPr>
              <a:xfrm rot="14988361">
                <a:off x="8883724" y="6378924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9AC9DF7-741D-46D1-88A6-4434A8EA31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57003" y="6096997"/>
                <a:ext cx="535462" cy="9451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4D1F37E-0A40-458A-8FB3-120AAB49C155}"/>
                  </a:ext>
                </a:extLst>
              </p:cNvPr>
              <p:cNvSpPr/>
              <p:nvPr/>
            </p:nvSpPr>
            <p:spPr>
              <a:xfrm>
                <a:off x="8873005" y="5770560"/>
                <a:ext cx="512510" cy="581552"/>
              </a:xfrm>
              <a:prstGeom prst="ellipse">
                <a:avLst/>
              </a:prstGeom>
              <a:solidFill>
                <a:schemeClr val="bg1">
                  <a:lumMod val="95000"/>
                  <a:alpha val="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AFB14C7-F303-4604-A822-0AF7C383241E}"/>
                  </a:ext>
                </a:extLst>
              </p:cNvPr>
              <p:cNvSpPr/>
              <p:nvPr/>
            </p:nvSpPr>
            <p:spPr>
              <a:xfrm>
                <a:off x="7873787" y="4866096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87" r="-24528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/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4074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87" r="-2641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F2C5236-FF66-4A06-BD24-AC6BD6A745EF}"/>
                  </a:ext>
                </a:extLst>
              </p:cNvPr>
              <p:cNvCxnSpPr>
                <a:cxnSpLocks/>
                <a:endCxn id="40" idx="5"/>
              </p:cNvCxnSpPr>
              <p:nvPr/>
            </p:nvCxnSpPr>
            <p:spPr>
              <a:xfrm flipH="1" flipV="1">
                <a:off x="8384473" y="5424926"/>
                <a:ext cx="567013" cy="4232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92F836EA-1AAE-4E17-8D60-90A6328A2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7572" y="4902786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1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8EFA8D8-C6FF-492F-B6C7-E1DECB753D30}"/>
                  </a:ext>
                </a:extLst>
              </p:cNvPr>
              <p:cNvCxnSpPr>
                <a:cxnSpLocks/>
                <a:stCxn id="40" idx="3"/>
                <a:endCxn id="28" idx="7"/>
              </p:cNvCxnSpPr>
              <p:nvPr/>
            </p:nvCxnSpPr>
            <p:spPr>
              <a:xfrm flipH="1">
                <a:off x="7384065" y="5424926"/>
                <a:ext cx="577342" cy="3546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15">
                <a:extLst>
                  <a:ext uri="{FF2B5EF4-FFF2-40B4-BE49-F238E27FC236}">
                    <a16:creationId xmlns:a16="http://schemas.microsoft.com/office/drawing/2014/main" id="{84DCE5B5-A9A8-401F-80EF-E7A276DC7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1481" y="524071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54" name="TextBox 15">
                <a:extLst>
                  <a:ext uri="{FF2B5EF4-FFF2-40B4-BE49-F238E27FC236}">
                    <a16:creationId xmlns:a16="http://schemas.microsoft.com/office/drawing/2014/main" id="{F9C2ABE8-D571-4FC0-92B2-518EBD814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150" y="5422354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39AD7F82-8406-4C04-82CC-FCE520198841}"/>
                  </a:ext>
                </a:extLst>
              </p:cNvPr>
              <p:cNvSpPr/>
              <p:nvPr/>
            </p:nvSpPr>
            <p:spPr>
              <a:xfrm rot="10800000">
                <a:off x="7471367" y="5794852"/>
                <a:ext cx="1356587" cy="864770"/>
              </a:xfrm>
              <a:prstGeom prst="arc">
                <a:avLst>
                  <a:gd name="adj1" fmla="val 10841513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56" name="TextBox 15">
                <a:extLst>
                  <a:ext uri="{FF2B5EF4-FFF2-40B4-BE49-F238E27FC236}">
                    <a16:creationId xmlns:a16="http://schemas.microsoft.com/office/drawing/2014/main" id="{665FCC00-9E6F-49D6-AB05-59F952149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4209" y="6274795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1</a:t>
                </a:r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F2ECBFEE-DB23-4DF7-8C9E-ECCBB435C550}"/>
                  </a:ext>
                </a:extLst>
              </p:cNvPr>
              <p:cNvSpPr/>
              <p:nvPr/>
            </p:nvSpPr>
            <p:spPr>
              <a:xfrm rot="19209973">
                <a:off x="6796239" y="5021930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59" name="TextBox 15">
                <a:extLst>
                  <a:ext uri="{FF2B5EF4-FFF2-40B4-BE49-F238E27FC236}">
                    <a16:creationId xmlns:a16="http://schemas.microsoft.com/office/drawing/2014/main" id="{AFB2792B-9CF1-425A-9396-03FE21777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7069" y="4780788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1</a:t>
                </a:r>
              </a:p>
            </p:txBody>
          </p:sp>
        </p:grpSp>
        <p:sp>
          <p:nvSpPr>
            <p:cNvPr id="4" name="TextBox 23">
              <a:extLst>
                <a:ext uri="{FF2B5EF4-FFF2-40B4-BE49-F238E27FC236}">
                  <a16:creationId xmlns:a16="http://schemas.microsoft.com/office/drawing/2014/main" id="{67273C51-F585-40E3-BFC4-0ADB331AA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4286" y="4622929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0</a:t>
              </a: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AB77FA2-91FA-B84D-BC65-8C41989A6C4D}"/>
                </a:ext>
              </a:extLst>
            </p:cNvPr>
            <p:cNvSpPr/>
            <p:nvPr/>
          </p:nvSpPr>
          <p:spPr>
            <a:xfrm rot="7426372">
              <a:off x="8222340" y="4639329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Like NFAs but allow</a:t>
            </a:r>
          </a:p>
          <a:p>
            <a:pPr lvl="1">
              <a:defRPr/>
            </a:pPr>
            <a:r>
              <a:rPr lang="en-US" dirty="0"/>
              <a:t>Parallel edges</a:t>
            </a:r>
          </a:p>
          <a:p>
            <a:pPr lvl="1">
              <a:defRPr/>
            </a:pPr>
            <a:r>
              <a:rPr lang="en-US" dirty="0"/>
              <a:t>Regular Expressions as edge labels</a:t>
            </a:r>
          </a:p>
          <a:p>
            <a:pPr lvl="2">
              <a:defRPr/>
            </a:pPr>
            <a:r>
              <a:rPr lang="en-US" dirty="0"/>
              <a:t>NFAs already have edges labeled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r>
              <a:rPr lang="en-US" dirty="0">
                <a:sym typeface="Symbol"/>
              </a:rPr>
              <a:t> or </a:t>
            </a:r>
            <a:r>
              <a:rPr lang="en-US" b="1" i="1" dirty="0">
                <a:sym typeface="Symbol"/>
              </a:rPr>
              <a:t>a</a:t>
            </a:r>
          </a:p>
          <a:p>
            <a:pPr>
              <a:defRPr/>
            </a:pPr>
            <a:r>
              <a:rPr lang="en-US" dirty="0">
                <a:sym typeface="Symbol"/>
              </a:rPr>
              <a:t>An edge labeled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can be followed by reading a string of input chars that is in the language represented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err="1">
                <a:sym typeface="Symbol"/>
              </a:rPr>
              <a:t>Defn</a:t>
            </a:r>
            <a:r>
              <a:rPr lang="en-US" dirty="0">
                <a:sym typeface="Symbol"/>
              </a:rPr>
              <a:t>: A string </a:t>
            </a:r>
            <a:r>
              <a:rPr lang="en-US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is accepted </a:t>
            </a:r>
            <a:r>
              <a:rPr lang="en-US" dirty="0" err="1">
                <a:sym typeface="Symbol"/>
              </a:rPr>
              <a:t>iff</a:t>
            </a:r>
            <a:r>
              <a:rPr lang="en-US" dirty="0">
                <a:sym typeface="Symbol"/>
              </a:rPr>
              <a:t> there is a </a:t>
            </a:r>
            <a:r>
              <a:rPr lang="en-US" i="1" dirty="0">
                <a:sym typeface="Symbol"/>
              </a:rPr>
              <a:t>path</a:t>
            </a:r>
            <a:r>
              <a:rPr lang="en-US" dirty="0">
                <a:sym typeface="Symbol"/>
              </a:rPr>
              <a:t> from start to final state </a:t>
            </a:r>
            <a:r>
              <a:rPr lang="en-US" i="1" dirty="0">
                <a:sym typeface="Symbol"/>
              </a:rPr>
              <a:t>labeled by a regular expression</a:t>
            </a:r>
            <a:r>
              <a:rPr lang="en-US" dirty="0">
                <a:sym typeface="Symbol"/>
              </a:rPr>
              <a:t> whose language contains </a:t>
            </a:r>
            <a:r>
              <a:rPr lang="en-US" dirty="0">
                <a:latin typeface="+mn-lt"/>
                <a:sym typeface="Symbol"/>
              </a:rPr>
              <a:t>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505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an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05379" y="1244160"/>
            <a:ext cx="8229600" cy="5140800"/>
          </a:xfrm>
        </p:spPr>
        <p:txBody>
          <a:bodyPr/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Add new start state and final state</a:t>
            </a:r>
          </a:p>
          <a:p>
            <a:pPr marL="342900" lvl="2" indent="-342900"/>
            <a:endParaRPr lang="en-US" sz="2800" dirty="0">
              <a:latin typeface="Franklin Gothic Medium" panose="020B0603020102020204" pitchFamily="34" charset="0"/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35514" y="2017887"/>
            <a:ext cx="1989137" cy="152558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33951" y="2614787"/>
            <a:ext cx="265113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94426" y="2283000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94426" y="3079925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116888" y="2614787"/>
            <a:ext cx="265112" cy="2857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5859" name="TextBox 20"/>
          <p:cNvSpPr txBox="1">
            <a:spLocks noChangeArrowheads="1"/>
          </p:cNvSpPr>
          <p:nvPr/>
        </p:nvSpPr>
        <p:spPr bwMode="auto">
          <a:xfrm>
            <a:off x="7151234" y="2055198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22" name="Curved Connector 21"/>
          <p:cNvCxnSpPr>
            <a:stCxn id="11" idx="6"/>
            <a:endCxn id="17" idx="2"/>
          </p:cNvCxnSpPr>
          <p:nvPr/>
        </p:nvCxnSpPr>
        <p:spPr bwMode="auto">
          <a:xfrm>
            <a:off x="6459538" y="2427462"/>
            <a:ext cx="1657350" cy="33178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6459538" y="2781476"/>
            <a:ext cx="1657350" cy="44132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TextBox 30"/>
          <p:cNvSpPr txBox="1">
            <a:spLocks noChangeArrowheads="1"/>
          </p:cNvSpPr>
          <p:nvPr/>
        </p:nvSpPr>
        <p:spPr bwMode="auto">
          <a:xfrm>
            <a:off x="7151234" y="2994872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276601" y="2748137"/>
            <a:ext cx="26987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3541713" y="2614787"/>
            <a:ext cx="265112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26" idx="6"/>
            <a:endCxn id="10" idx="2"/>
          </p:cNvCxnSpPr>
          <p:nvPr/>
        </p:nvCxnSpPr>
        <p:spPr bwMode="auto">
          <a:xfrm>
            <a:off x="3806826" y="2757662"/>
            <a:ext cx="11271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6" name="TextBox 20"/>
          <p:cNvSpPr txBox="1">
            <a:spLocks noChangeArrowheads="1"/>
          </p:cNvSpPr>
          <p:nvPr/>
        </p:nvSpPr>
        <p:spPr bwMode="auto">
          <a:xfrm>
            <a:off x="4138551" y="2349537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6600" y="5159025"/>
            <a:ext cx="5105400" cy="577850"/>
            <a:chOff x="1752600" y="4876800"/>
            <a:chExt cx="5105400" cy="577850"/>
          </a:xfrm>
        </p:grpSpPr>
        <p:sp>
          <p:nvSpPr>
            <p:cNvPr id="37" name="Oval 36"/>
            <p:cNvSpPr/>
            <p:nvPr/>
          </p:nvSpPr>
          <p:spPr bwMode="auto">
            <a:xfrm>
              <a:off x="6592888" y="5168900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752600" y="5300663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017713" y="5168900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 bwMode="auto">
            <a:xfrm>
              <a:off x="2282825" y="5311775"/>
              <a:ext cx="43100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4048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itchFamily="34" charset="-128"/>
                  <a:cs typeface="+mn-cs"/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7957" y="3756506"/>
            <a:ext cx="7016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Symbol" pitchFamily="18" charset="2"/>
              </a:rPr>
              <a:t>Then eliminate original states one by one, keeping the same language, until it looks like: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  <a:sym typeface="Symbol" pitchFamily="18" charset="2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  <a:sym typeface="Symbol" pitchFamily="18" charset="2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Symbol" pitchFamily="18" charset="2"/>
              </a:rPr>
              <a:t>Final regular expression will be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51664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two simplification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Rule 1</a:t>
            </a:r>
            <a:r>
              <a:rPr lang="en-US" dirty="0"/>
              <a:t>:  For any two states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with parallel edges (possibly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), replace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Rule 2</a:t>
            </a:r>
            <a:r>
              <a:rPr lang="en-US" dirty="0"/>
              <a:t>: Eliminate non-start/final state q</a:t>
            </a:r>
            <a:r>
              <a:rPr lang="en-US" baseline="-25000" dirty="0"/>
              <a:t>3</a:t>
            </a:r>
            <a:r>
              <a:rPr lang="en-US" dirty="0"/>
              <a:t> by replacing all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  for </a:t>
            </a:r>
            <a:r>
              <a:rPr lang="en-US" i="1" dirty="0"/>
              <a:t>every</a:t>
            </a:r>
            <a:r>
              <a:rPr lang="en-US" dirty="0"/>
              <a:t> pair of states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 (even if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36871" name="Group 114"/>
          <p:cNvGrpSpPr>
            <a:grpSpLocks/>
          </p:cNvGrpSpPr>
          <p:nvPr/>
        </p:nvGrpSpPr>
        <p:grpSpPr bwMode="auto">
          <a:xfrm>
            <a:off x="3124201" y="2209801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A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MS PGothic" pitchFamily="34" charset="-128"/>
                    <a:cs typeface="+mn-cs"/>
                  </a:rPr>
                  <a:t>⋃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872" name="Group 111"/>
          <p:cNvGrpSpPr>
            <a:grpSpLocks/>
          </p:cNvGrpSpPr>
          <p:nvPr/>
        </p:nvGrpSpPr>
        <p:grpSpPr bwMode="auto">
          <a:xfrm>
            <a:off x="3200400" y="4572001"/>
            <a:ext cx="6337300" cy="936625"/>
            <a:chOff x="1676400" y="4419600"/>
            <a:chExt cx="6337400" cy="936720"/>
          </a:xfrm>
        </p:grpSpPr>
        <p:cxnSp>
          <p:nvCxnSpPr>
            <p:cNvPr id="64" name="Curved Connector 63"/>
            <p:cNvCxnSpPr>
              <a:stCxn id="85" idx="1"/>
              <a:endCxn id="85" idx="7"/>
            </p:cNvCxnSpPr>
            <p:nvPr/>
          </p:nvCxnSpPr>
          <p:spPr>
            <a:xfrm rot="5400000" flipH="1" flipV="1">
              <a:off x="3276625" y="4781601"/>
              <a:ext cx="12701" cy="323855"/>
            </a:xfrm>
            <a:prstGeom prst="curvedConnector3">
              <a:avLst>
                <a:gd name="adj1" fmla="val 2897205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1" idx="6"/>
            </p:cNvCxnSpPr>
            <p:nvPr/>
          </p:nvCxnSpPr>
          <p:spPr>
            <a:xfrm>
              <a:off x="2133607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5" idx="6"/>
              <a:endCxn id="88" idx="2"/>
            </p:cNvCxnSpPr>
            <p:nvPr/>
          </p:nvCxnSpPr>
          <p:spPr>
            <a:xfrm>
              <a:off x="3505229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438412" y="4724431"/>
              <a:ext cx="3698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5619" y="4419600"/>
              <a:ext cx="3571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34" y="4724431"/>
              <a:ext cx="347668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00875" y="4724431"/>
              <a:ext cx="860439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AB*C</a:t>
              </a:r>
            </a:p>
          </p:txBody>
        </p:sp>
        <p:grpSp>
          <p:nvGrpSpPr>
            <p:cNvPr id="36881" name="Group 81"/>
            <p:cNvGrpSpPr>
              <a:grpSpLocks/>
            </p:cNvGrpSpPr>
            <p:nvPr/>
          </p:nvGrpSpPr>
          <p:grpSpPr bwMode="auto">
            <a:xfrm>
              <a:off x="1676400" y="4800600"/>
              <a:ext cx="470000" cy="533400"/>
              <a:chOff x="7439646" y="3114956"/>
              <a:chExt cx="470000" cy="533400"/>
            </a:xfrm>
          </p:grpSpPr>
          <p:sp>
            <p:nvSpPr>
              <p:cNvPr id="36893" name="TextBox 79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1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439646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36882" name="TextBox 83"/>
            <p:cNvSpPr txBox="1">
              <a:spLocks noChangeArrowheads="1"/>
            </p:cNvSpPr>
            <p:nvPr/>
          </p:nvSpPr>
          <p:spPr bwMode="auto">
            <a:xfrm>
              <a:off x="3048000" y="4800600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q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3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048022" y="4876846"/>
              <a:ext cx="457207" cy="4572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grpSp>
          <p:nvGrpSpPr>
            <p:cNvPr id="36884" name="Group 85"/>
            <p:cNvGrpSpPr>
              <a:grpSpLocks/>
            </p:cNvGrpSpPr>
            <p:nvPr/>
          </p:nvGrpSpPr>
          <p:grpSpPr bwMode="auto">
            <a:xfrm>
              <a:off x="4419600" y="4800600"/>
              <a:ext cx="470000" cy="533400"/>
              <a:chOff x="7439646" y="3114956"/>
              <a:chExt cx="470000" cy="533400"/>
            </a:xfrm>
          </p:grpSpPr>
          <p:sp>
            <p:nvSpPr>
              <p:cNvPr id="36891" name="TextBox 86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439689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cxnSp>
          <p:nvCxnSpPr>
            <p:cNvPr id="104" name="Straight Arrow Connector 103"/>
            <p:cNvCxnSpPr>
              <a:stCxn id="109" idx="6"/>
              <a:endCxn id="108" idx="2"/>
            </p:cNvCxnSpPr>
            <p:nvPr/>
          </p:nvCxnSpPr>
          <p:spPr>
            <a:xfrm flipV="1">
              <a:off x="6118295" y="5105470"/>
              <a:ext cx="1425597" cy="6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6" name="TextBox 105"/>
            <p:cNvSpPr txBox="1">
              <a:spLocks noChangeArrowheads="1"/>
            </p:cNvSpPr>
            <p:nvPr/>
          </p:nvSpPr>
          <p:spPr bwMode="auto">
            <a:xfrm>
              <a:off x="5638800" y="4867556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q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1</a:t>
              </a:r>
            </a:p>
          </p:txBody>
        </p:sp>
        <p:grpSp>
          <p:nvGrpSpPr>
            <p:cNvPr id="36887" name="Group 110"/>
            <p:cNvGrpSpPr>
              <a:grpSpLocks/>
            </p:cNvGrpSpPr>
            <p:nvPr/>
          </p:nvGrpSpPr>
          <p:grpSpPr bwMode="auto">
            <a:xfrm>
              <a:off x="7543800" y="4800600"/>
              <a:ext cx="470000" cy="533400"/>
              <a:chOff x="7848600" y="4791356"/>
              <a:chExt cx="470000" cy="533400"/>
            </a:xfrm>
          </p:grpSpPr>
          <p:sp>
            <p:nvSpPr>
              <p:cNvPr id="36889" name="TextBox 106"/>
              <p:cNvSpPr txBox="1">
                <a:spLocks noChangeArrowheads="1"/>
              </p:cNvSpPr>
              <p:nvPr/>
            </p:nvSpPr>
            <p:spPr bwMode="auto">
              <a:xfrm>
                <a:off x="7848600" y="4791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7848693" y="48676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5638863" y="4867320"/>
              <a:ext cx="479433" cy="489000"/>
            </a:xfrm>
            <a:prstGeom prst="ellips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553200" y="4953001"/>
            <a:ext cx="53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28767421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NFA to a regular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820" y="1092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DFA for the mod 3 sum</a:t>
            </a:r>
          </a:p>
          <a:p>
            <a:pPr lvl="1"/>
            <a:r>
              <a:rPr lang="en-US" dirty="0"/>
              <a:t>Accept strings from </a:t>
            </a:r>
            <a:r>
              <a:rPr lang="en-US" dirty="0">
                <a:latin typeface="+mn-lt"/>
              </a:rPr>
              <a:t>{0,1,2}*</a:t>
            </a:r>
            <a:r>
              <a:rPr lang="en-US" dirty="0"/>
              <a:t> where the digits mod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sum of the digits is </a:t>
            </a:r>
            <a:r>
              <a:rPr lang="en-US" dirty="0">
                <a:latin typeface="+mn-lt"/>
              </a:rPr>
              <a:t>0</a:t>
            </a:r>
          </a:p>
        </p:txBody>
      </p:sp>
      <p:sp>
        <p:nvSpPr>
          <p:cNvPr id="63" name="Oval 62"/>
          <p:cNvSpPr/>
          <p:nvPr/>
        </p:nvSpPr>
        <p:spPr>
          <a:xfrm>
            <a:off x="3551755" y="4801185"/>
            <a:ext cx="533400" cy="533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4" name="Oval 63"/>
          <p:cNvSpPr/>
          <p:nvPr/>
        </p:nvSpPr>
        <p:spPr>
          <a:xfrm>
            <a:off x="5685355" y="480912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4678879" y="3566272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901799" y="3997117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2280" y="3997117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085155" y="516948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007040" y="4071097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5091151" y="4091734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45479" y="501470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 bwMode="auto">
          <a:xfrm rot="20665359">
            <a:off x="3108602" y="490878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3" name="Arc 72"/>
          <p:cNvSpPr/>
          <p:nvPr/>
        </p:nvSpPr>
        <p:spPr bwMode="auto">
          <a:xfrm rot="5132981">
            <a:off x="4793179" y="31505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Arc 73"/>
          <p:cNvSpPr/>
          <p:nvPr/>
        </p:nvSpPr>
        <p:spPr bwMode="auto">
          <a:xfrm rot="9384845">
            <a:off x="6231932" y="4778900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5" name="TextBox 25"/>
          <p:cNvSpPr txBox="1">
            <a:spLocks noChangeArrowheads="1"/>
          </p:cNvSpPr>
          <p:nvPr/>
        </p:nvSpPr>
        <p:spPr bwMode="auto">
          <a:xfrm>
            <a:off x="4661527" y="29808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6226693" y="454294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77" name="TextBox 25"/>
          <p:cNvSpPr txBox="1">
            <a:spLocks noChangeArrowheads="1"/>
          </p:cNvSpPr>
          <p:nvPr/>
        </p:nvSpPr>
        <p:spPr bwMode="auto">
          <a:xfrm>
            <a:off x="2921884" y="475497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78" name="TextBox 25"/>
          <p:cNvSpPr txBox="1">
            <a:spLocks noChangeArrowheads="1"/>
          </p:cNvSpPr>
          <p:nvPr/>
        </p:nvSpPr>
        <p:spPr bwMode="auto">
          <a:xfrm>
            <a:off x="4009180" y="417774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5461627" y="409967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80" name="TextBox 25"/>
          <p:cNvSpPr txBox="1">
            <a:spLocks noChangeArrowheads="1"/>
          </p:cNvSpPr>
          <p:nvPr/>
        </p:nvSpPr>
        <p:spPr bwMode="auto">
          <a:xfrm>
            <a:off x="4721639" y="510246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81" name="TextBox 25"/>
          <p:cNvSpPr txBox="1">
            <a:spLocks noChangeArrowheads="1"/>
          </p:cNvSpPr>
          <p:nvPr/>
        </p:nvSpPr>
        <p:spPr bwMode="auto">
          <a:xfrm>
            <a:off x="4897806" y="475497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177575" y="436736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83" name="TextBox 25"/>
          <p:cNvSpPr txBox="1">
            <a:spLocks noChangeArrowheads="1"/>
          </p:cNvSpPr>
          <p:nvPr/>
        </p:nvSpPr>
        <p:spPr bwMode="auto">
          <a:xfrm>
            <a:off x="4394827" y="436587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cxnSp>
        <p:nvCxnSpPr>
          <p:cNvPr id="28" name="Straight Arrow Connector 27"/>
          <p:cNvCxnSpPr>
            <a:endCxn id="63" idx="1"/>
          </p:cNvCxnSpPr>
          <p:nvPr/>
        </p:nvCxnSpPr>
        <p:spPr bwMode="auto">
          <a:xfrm>
            <a:off x="3416818" y="4653318"/>
            <a:ext cx="213052" cy="22598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05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664575" y="3023786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87495" y="3454631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7976" y="3454631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92736" y="3528611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076847" y="3549248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80303" y="4480156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Arc 16"/>
          <p:cNvSpPr/>
          <p:nvPr/>
        </p:nvSpPr>
        <p:spPr bwMode="auto">
          <a:xfrm rot="5132981">
            <a:off x="7778875" y="2608105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647223" y="24384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89" y="40004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994876" y="363525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8447323" y="35571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707335" y="455997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883502" y="421249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63271" y="382487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7380523" y="382338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10*2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10*1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20*2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20*1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371005" y="3483771"/>
            <a:ext cx="1233272" cy="1036499"/>
            <a:chOff x="4388877" y="3483770"/>
            <a:chExt cx="1233272" cy="1036499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925452" y="421249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charset="0"/>
                  <a:sym typeface="Symbol" charset="0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f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131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0851" y="4472218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90" y="3918425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 20*1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416687" y="4153018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 10*1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10*2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10*1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20*2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→t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:   20*1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092361" y="3483771"/>
            <a:ext cx="1511917" cy="1253821"/>
            <a:chOff x="4110232" y="3483770"/>
            <a:chExt cx="1511917" cy="1253821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110232" y="4368259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charset="0"/>
                  <a:cs typeface="+mn-cs"/>
                </a:rPr>
                <a:t>0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Cambria Math"/>
                  <a:cs typeface="+mn-cs"/>
                </a:rPr>
                <a:t>∪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charset="0"/>
                  <a:cs typeface="+mn-cs"/>
                </a:rPr>
                <a:t> 10*2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f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422079" y="4550425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20*2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951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state t</a:t>
            </a:r>
            <a:r>
              <a:rPr lang="en-US" baseline="-25000" dirty="0"/>
              <a:t>2 </a:t>
            </a:r>
            <a:r>
              <a:rPr lang="en-US" dirty="0"/>
              <a:t>(and then 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6058439" y="2253105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192039" y="226104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91839" y="262140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92675" y="248332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5615286" y="236070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Arc 17"/>
          <p:cNvSpPr/>
          <p:nvPr/>
        </p:nvSpPr>
        <p:spPr bwMode="auto">
          <a:xfrm rot="10110693">
            <a:off x="8738616" y="23457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5274168" y="2275482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R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1736658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  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10*2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  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10*1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  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20*2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  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20*1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  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8933665" y="210920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R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4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201021" y="213885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R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2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7461788" y="2599034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R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  <a:sym typeface="Symbol" charset="0"/>
              </a:rPr>
              <a:t>3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799" y="5388876"/>
            <a:ext cx="5743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Final regular expression: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*=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(0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10*2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(2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10*1)(0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20*1)*(1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∪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20*2))*</a:t>
            </a:r>
          </a:p>
        </p:txBody>
      </p:sp>
      <p:sp>
        <p:nvSpPr>
          <p:cNvPr id="23" name="Oval 22"/>
          <p:cNvSpPr/>
          <p:nvPr/>
        </p:nvSpPr>
        <p:spPr>
          <a:xfrm>
            <a:off x="6910859" y="3038468"/>
            <a:ext cx="481917" cy="5044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>
            <a:stCxn id="7" idx="5"/>
          </p:cNvCxnSpPr>
          <p:nvPr/>
        </p:nvCxnSpPr>
        <p:spPr>
          <a:xfrm>
            <a:off x="6513725" y="2708390"/>
            <a:ext cx="433695" cy="4353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444202" y="2794444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48314" y="1461169"/>
            <a:ext cx="1244561" cy="853044"/>
            <a:chOff x="4388877" y="3483770"/>
            <a:chExt cx="1244561" cy="853044"/>
          </a:xfrm>
        </p:grpSpPr>
        <p:sp>
          <p:nvSpPr>
            <p:cNvPr id="37" name="Oval 36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5"/>
            </p:cNvCxnSpPr>
            <p:nvPr/>
          </p:nvCxnSpPr>
          <p:spPr>
            <a:xfrm>
              <a:off x="5114037" y="3939055"/>
              <a:ext cx="519401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02858" y="3622436"/>
            <a:ext cx="3146308" cy="1272911"/>
            <a:chOff x="4178858" y="3622435"/>
            <a:chExt cx="3146308" cy="1272911"/>
          </a:xfrm>
        </p:grpSpPr>
        <p:grpSp>
          <p:nvGrpSpPr>
            <p:cNvPr id="9" name="Group 8"/>
            <p:cNvGrpSpPr/>
            <p:nvPr/>
          </p:nvGrpSpPr>
          <p:grpSpPr>
            <a:xfrm>
              <a:off x="4632135" y="4304418"/>
              <a:ext cx="1288123" cy="590928"/>
              <a:chOff x="5083594" y="3515933"/>
              <a:chExt cx="1288123" cy="59092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38317" y="3573461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t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20665359">
                <a:off x="5395164" y="3681062"/>
                <a:ext cx="398462" cy="387350"/>
              </a:xfrm>
              <a:prstGeom prst="arc">
                <a:avLst>
                  <a:gd name="adj1" fmla="val 1453660"/>
                  <a:gd name="adj2" fmla="val 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5083594" y="3515933"/>
                <a:ext cx="381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sym typeface="Symbol" charset="0"/>
                  </a:rPr>
                  <a:t>R</a:t>
                </a:r>
                <a:r>
                  <a:rPr kumimoji="0" 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MS PGothic" charset="0"/>
                    <a:sym typeface="Symbol" charset="0"/>
                  </a:rPr>
                  <a:t>5</a:t>
                </a:r>
                <a:endPara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791766" y="4359945"/>
              <a:ext cx="533400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f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>
              <a:stCxn id="33" idx="6"/>
              <a:endCxn id="42" idx="2"/>
            </p:cNvCxnSpPr>
            <p:nvPr/>
          </p:nvCxnSpPr>
          <p:spPr>
            <a:xfrm flipV="1">
              <a:off x="5920258" y="4612195"/>
              <a:ext cx="871508" cy="16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208375" y="4187286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178858" y="3622435"/>
              <a:ext cx="1244561" cy="853044"/>
              <a:chOff x="4388877" y="3483770"/>
              <a:chExt cx="1244561" cy="85304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s</a:t>
                </a: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Every DFA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is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793506" y="3216196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Convert NFA to DFA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E67976B-6673-4ACC-9E59-2CB91E8E4A74}"/>
              </a:ext>
            </a:extLst>
          </p:cNvPr>
          <p:cNvSpPr/>
          <p:nvPr/>
        </p:nvSpPr>
        <p:spPr>
          <a:xfrm rot="7518772">
            <a:off x="2090939" y="3312793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8C7AA-150B-4DAE-AE8B-BA89558C08CE}"/>
              </a:ext>
            </a:extLst>
          </p:cNvPr>
          <p:cNvSpPr txBox="1"/>
          <p:nvPr/>
        </p:nvSpPr>
        <p:spPr>
          <a:xfrm rot="18344944">
            <a:off x="2344736" y="2784451"/>
            <a:ext cx="368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GNFA simplified to regex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Party Popper on Google Android 11.0">
            <a:extLst>
              <a:ext uri="{FF2B5EF4-FFF2-40B4-BE49-F238E27FC236}">
                <a16:creationId xmlns:a16="http://schemas.microsoft.com/office/drawing/2014/main" id="{F726AADB-AF92-46A5-903E-CF1DA2A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1" y="3335590"/>
            <a:ext cx="2915771" cy="29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40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9B99-E3A4-27C7-5F58-435E73E3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9FDA-8290-82A5-A8CF-474591C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CB8B-74CE-8173-6D18-FAD0749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CC 20 is out and due Wednesday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Get started on HW7 if you haven’t already</a:t>
            </a:r>
          </a:p>
        </p:txBody>
      </p:sp>
    </p:spTree>
    <p:extLst>
      <p:ext uri="{BB962C8B-B14F-4D97-AF65-F5344CB8AC3E}">
        <p14:creationId xmlns:p14="http://schemas.microsoft.com/office/powerpoint/2010/main" val="274314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13D67-3DE7-E8DD-C78A-3772B652E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50D7-088B-DCB2-FBE3-444DAAFA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A0B6E4-7365-FBCE-752A-171DF2BDD0B6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6EF6B4-4F12-57B5-A828-F9DCC290F864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EF42D9-B116-43EB-178F-30D4EA5FAFD7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CACD4C-AAEE-CDDE-253C-EA3106FA1FAE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3BD852-D4E7-D2CD-8370-28FB62C33EC7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D9AAE6-AE76-237C-F4C2-F7FFF34FD002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73F0B20D-1D1D-1C51-616B-E8E025E2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FA910B01-3887-182A-FBF0-9318168B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B247E4-0ABB-5C4C-70B6-D8E5FF6CA967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28B24A-EF78-4740-5537-83E911FC9D23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2A6163E7-1534-F165-CA15-5BA8DF11B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67A3CFE1-D035-C81D-3C1A-DCEE606B9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E568DF-A528-652A-77B1-8D48100388F5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C2E798-6B37-9445-9E32-480DB0E7A0D1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C08A741D-3B20-D99E-5393-A1F68DD5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A90CB758-2D67-6545-276E-7AE6129B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FCDB7A-D9C3-D911-1A3D-41F58E56F9D1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9E6885-B0F8-8029-3495-2A01A6A53F00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DC188D3-D0DE-F1C6-2B43-F1096DB84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E1B500A3-2C6F-B1EC-49A1-5B3A019C7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F9BD18-F003-A656-290D-EB5565C605CF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FDCB595-5263-4844-57F1-F00DC64FC2AF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1F96BB5-C4A6-ED44-37E9-EE731F600B64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6CA0BE-E770-9346-BB51-0CF94C3C6C9D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</a:t>
            </a:r>
            <a:r>
              <a:rPr kumimoji="0" lang="en-US" sz="35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CFA6FE-A0EA-37DF-0727-8E6C208A486F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C66464-CC2F-E9A0-2073-7B012C071F07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C71D60-65F0-7081-31E2-0106FB21D3ED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3658DDBE-2BAA-D8CB-2AA4-6AEE38436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AE9E0282-EB56-888B-51EC-E70A0702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0,1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D439C1-F038-0198-084B-F6DB8CAF48DF}"/>
                  </a:ext>
                </a:extLst>
              </p14:cNvPr>
              <p14:cNvContentPartPr/>
              <p14:nvPr/>
            </p14:nvContentPartPr>
            <p14:xfrm>
              <a:off x="1372320" y="5253480"/>
              <a:ext cx="9494280" cy="1066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D439C1-F038-0198-084B-F6DB8CAF48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2960" y="5244120"/>
                <a:ext cx="9513000" cy="10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68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In some quarters, we cover it in detail. But…we ran out of time.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165F2B-A2E0-F96B-4D88-CBC957219130}"/>
                  </a:ext>
                </a:extLst>
              </p14:cNvPr>
              <p14:cNvContentPartPr/>
              <p14:nvPr/>
            </p14:nvContentPartPr>
            <p14:xfrm>
              <a:off x="3753720" y="2455200"/>
              <a:ext cx="6144120" cy="19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165F2B-A2E0-F96B-4D88-CBC9572191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4360" y="2445840"/>
                <a:ext cx="61628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2FF1-56E1-4939-968C-2BC34324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4099-680A-4BDE-BF1E-8FF381585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give the DFAs a little more power…try to get them to do more things. </a:t>
            </a:r>
          </a:p>
        </p:txBody>
      </p:sp>
    </p:spTree>
    <p:extLst>
      <p:ext uri="{BB962C8B-B14F-4D97-AF65-F5344CB8AC3E}">
        <p14:creationId xmlns:p14="http://schemas.microsoft.com/office/powerpoint/2010/main" val="3595079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2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13426</TotalTime>
  <Words>4268</Words>
  <Application>Microsoft Office PowerPoint</Application>
  <PresentationFormat>Widescreen</PresentationFormat>
  <Paragraphs>714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Aptos</vt:lpstr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1_Integral</vt:lpstr>
      <vt:lpstr>2_Integral</vt:lpstr>
      <vt:lpstr>NFAs, Relating Models of Computation</vt:lpstr>
      <vt:lpstr>Announcements</vt:lpstr>
      <vt:lpstr>Review</vt:lpstr>
      <vt:lpstr>Deterministic Finite Automaton</vt:lpstr>
      <vt:lpstr>Deterministic Finite Automata</vt:lpstr>
      <vt:lpstr>Design some DFAs</vt:lpstr>
      <vt:lpstr>What language does this machine recognize?</vt:lpstr>
      <vt:lpstr>DFA Minimization</vt:lpstr>
      <vt:lpstr>Next Time</vt:lpstr>
      <vt:lpstr>DFAs Wrapped</vt:lpstr>
      <vt:lpstr>What are FSMs used for?</vt:lpstr>
      <vt:lpstr>What are FSMs used for?</vt:lpstr>
      <vt:lpstr>NFAs, Power of machines</vt:lpstr>
      <vt:lpstr>Let’s try to make our more powerful automata</vt:lpstr>
      <vt:lpstr>Nondeterministic Finite Automata</vt:lpstr>
      <vt:lpstr>Wait a second…</vt:lpstr>
      <vt:lpstr>Three ways to think about NFAs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Parallel Exploration view of an NFA</vt:lpstr>
      <vt:lpstr>Relating Models of Computation</vt:lpstr>
      <vt:lpstr>Regularity</vt:lpstr>
      <vt:lpstr>Regularity</vt:lpstr>
      <vt:lpstr>Regularity</vt:lpstr>
      <vt:lpstr>Proof [sketch]</vt:lpstr>
      <vt:lpstr>Proof [sketch]</vt:lpstr>
      <vt:lpstr>Proof [sketch]</vt:lpstr>
      <vt:lpstr>Can we convert an NFA to a DFA?</vt:lpstr>
      <vt:lpstr>Parallel Exploration view of an NFA</vt:lpstr>
      <vt:lpstr>Can we convert an NFA to a DFA?</vt:lpstr>
      <vt:lpstr>Converting from an NFA to a DFA</vt:lpstr>
      <vt:lpstr>An example (starting point)</vt:lpstr>
      <vt:lpstr>Finishing the DFA</vt:lpstr>
      <vt:lpstr>An example</vt:lpstr>
      <vt:lpstr>Proof Sketch</vt:lpstr>
      <vt:lpstr>More formally (the “powerset construction”)</vt:lpstr>
      <vt:lpstr>Proof [sketch]</vt:lpstr>
      <vt:lpstr>Every regular expression has a corresponding NFA.</vt:lpstr>
      <vt:lpstr>Regular Expressions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An example</vt:lpstr>
      <vt:lpstr>Proof [sketch]</vt:lpstr>
      <vt:lpstr>Takeaways</vt:lpstr>
      <vt:lpstr>Enrichment Content</vt:lpstr>
      <vt:lpstr>Every NFA has an equivalent regular expression</vt:lpstr>
      <vt:lpstr>Generalized NFAs </vt:lpstr>
      <vt:lpstr>Starting from an NFA</vt:lpstr>
      <vt:lpstr>Only two simplification rules</vt:lpstr>
      <vt:lpstr>Converting an NFA to a regular expression</vt:lpstr>
      <vt:lpstr>Splicing out a state t1</vt:lpstr>
      <vt:lpstr>Splicing out a state t1</vt:lpstr>
      <vt:lpstr>Splicing out state t2 (and then t0)</vt:lpstr>
      <vt:lpstr>Proof [sketch]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Parker Gustafson</cp:lastModifiedBy>
  <cp:revision>30</cp:revision>
  <cp:lastPrinted>2024-11-21T01:15:49Z</cp:lastPrinted>
  <dcterms:created xsi:type="dcterms:W3CDTF">2020-11-29T04:25:15Z</dcterms:created>
  <dcterms:modified xsi:type="dcterms:W3CDTF">2025-08-13T17:56:11Z</dcterms:modified>
</cp:coreProperties>
</file>