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68"/>
  </p:notesMasterIdLst>
  <p:handoutMasterIdLst>
    <p:handoutMasterId r:id="rId69"/>
  </p:handoutMasterIdLst>
  <p:sldIdLst>
    <p:sldId id="256" r:id="rId4"/>
    <p:sldId id="852" r:id="rId5"/>
    <p:sldId id="748" r:id="rId6"/>
    <p:sldId id="285" r:id="rId7"/>
    <p:sldId id="292" r:id="rId8"/>
    <p:sldId id="308" r:id="rId9"/>
    <p:sldId id="295" r:id="rId10"/>
    <p:sldId id="296" r:id="rId11"/>
    <p:sldId id="297" r:id="rId12"/>
    <p:sldId id="588" r:id="rId13"/>
    <p:sldId id="853" r:id="rId14"/>
    <p:sldId id="310" r:id="rId15"/>
    <p:sldId id="855" r:id="rId16"/>
    <p:sldId id="854" r:id="rId17"/>
    <p:sldId id="259" r:id="rId18"/>
    <p:sldId id="257" r:id="rId19"/>
    <p:sldId id="260" r:id="rId20"/>
    <p:sldId id="662" r:id="rId21"/>
    <p:sldId id="663" r:id="rId22"/>
    <p:sldId id="664" r:id="rId23"/>
    <p:sldId id="665" r:id="rId24"/>
    <p:sldId id="666" r:id="rId25"/>
    <p:sldId id="261" r:id="rId26"/>
    <p:sldId id="262" r:id="rId27"/>
    <p:sldId id="263" r:id="rId28"/>
    <p:sldId id="264" r:id="rId29"/>
    <p:sldId id="265" r:id="rId30"/>
    <p:sldId id="668" r:id="rId31"/>
    <p:sldId id="667" r:id="rId32"/>
    <p:sldId id="623" r:id="rId33"/>
    <p:sldId id="638" r:id="rId34"/>
    <p:sldId id="639" r:id="rId35"/>
    <p:sldId id="641" r:id="rId36"/>
    <p:sldId id="677" r:id="rId37"/>
    <p:sldId id="678" r:id="rId38"/>
    <p:sldId id="642" r:id="rId39"/>
    <p:sldId id="643" r:id="rId40"/>
    <p:sldId id="644" r:id="rId41"/>
    <p:sldId id="656" r:id="rId42"/>
    <p:sldId id="658" r:id="rId43"/>
    <p:sldId id="647" r:id="rId44"/>
    <p:sldId id="659" r:id="rId45"/>
    <p:sldId id="660" r:id="rId46"/>
    <p:sldId id="649" r:id="rId47"/>
    <p:sldId id="661" r:id="rId48"/>
    <p:sldId id="266" r:id="rId49"/>
    <p:sldId id="669" r:id="rId50"/>
    <p:sldId id="671" r:id="rId51"/>
    <p:sldId id="672" r:id="rId52"/>
    <p:sldId id="673" r:id="rId53"/>
    <p:sldId id="670" r:id="rId54"/>
    <p:sldId id="674" r:id="rId55"/>
    <p:sldId id="675" r:id="rId56"/>
    <p:sldId id="679" r:id="rId57"/>
    <p:sldId id="680" r:id="rId58"/>
    <p:sldId id="681" r:id="rId59"/>
    <p:sldId id="655" r:id="rId60"/>
    <p:sldId id="651" r:id="rId61"/>
    <p:sldId id="687" r:id="rId62"/>
    <p:sldId id="652" r:id="rId63"/>
    <p:sldId id="688" r:id="rId64"/>
    <p:sldId id="653" r:id="rId65"/>
    <p:sldId id="654" r:id="rId66"/>
    <p:sldId id="40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38D1A-5FE0-482C-AD7F-55A469C26234}" v="137" dt="2025-08-08T01:53:21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6/11/relationships/changesInfo" Target="changesInfos/changesInfo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46238D1A-5FE0-482C-AD7F-55A469C26234}"/>
    <pc:docChg chg="undo custSel addSld delSld modSld">
      <pc:chgData name="Parker Gustafson" userId="16d30e8de7881f07" providerId="LiveId" clId="{46238D1A-5FE0-482C-AD7F-55A469C26234}" dt="2025-08-08T00:23:38.223" v="846" actId="20577"/>
      <pc:docMkLst>
        <pc:docMk/>
      </pc:docMkLst>
      <pc:sldChg chg="modSp mod">
        <pc:chgData name="Parker Gustafson" userId="16d30e8de7881f07" providerId="LiveId" clId="{46238D1A-5FE0-482C-AD7F-55A469C26234}" dt="2025-08-07T22:32:39.409" v="838" actId="20577"/>
        <pc:sldMkLst>
          <pc:docMk/>
          <pc:sldMk cId="905279666" sldId="256"/>
        </pc:sldMkLst>
        <pc:spChg chg="mod">
          <ac:chgData name="Parker Gustafson" userId="16d30e8de7881f07" providerId="LiveId" clId="{46238D1A-5FE0-482C-AD7F-55A469C26234}" dt="2025-08-07T22:32:39.409" v="838" actId="20577"/>
          <ac:spMkLst>
            <pc:docMk/>
            <pc:sldMk cId="905279666" sldId="256"/>
            <ac:spMk id="3" creationId="{80EF0158-6A6F-4342-9E4E-DD3CF27CAA47}"/>
          </ac:spMkLst>
        </pc:spChg>
      </pc:sldChg>
      <pc:sldChg chg="del">
        <pc:chgData name="Parker Gustafson" userId="16d30e8de7881f07" providerId="LiveId" clId="{46238D1A-5FE0-482C-AD7F-55A469C26234}" dt="2025-08-08T00:14:18.054" v="841" actId="47"/>
        <pc:sldMkLst>
          <pc:docMk/>
          <pc:sldMk cId="1721602731" sldId="266"/>
        </pc:sldMkLst>
      </pc:sldChg>
      <pc:sldChg chg="add">
        <pc:chgData name="Parker Gustafson" userId="16d30e8de7881f07" providerId="LiveId" clId="{46238D1A-5FE0-482C-AD7F-55A469C26234}" dt="2025-08-08T00:14:32.732" v="842"/>
        <pc:sldMkLst>
          <pc:docMk/>
          <pc:sldMk cId="1893897574" sldId="266"/>
        </pc:sldMkLst>
      </pc:sldChg>
      <pc:sldChg chg="add">
        <pc:chgData name="Parker Gustafson" userId="16d30e8de7881f07" providerId="LiveId" clId="{46238D1A-5FE0-482C-AD7F-55A469C26234}" dt="2025-08-07T20:51:01.510" v="490"/>
        <pc:sldMkLst>
          <pc:docMk/>
          <pc:sldMk cId="368209804" sldId="285"/>
        </pc:sldMkLst>
      </pc:sldChg>
      <pc:sldChg chg="add del">
        <pc:chgData name="Parker Gustafson" userId="16d30e8de7881f07" providerId="LiveId" clId="{46238D1A-5FE0-482C-AD7F-55A469C26234}" dt="2025-08-07T22:14:33.461" v="500" actId="47"/>
        <pc:sldMkLst>
          <pc:docMk/>
          <pc:sldMk cId="2931170071" sldId="286"/>
        </pc:sldMkLst>
      </pc:sldChg>
      <pc:sldChg chg="add del">
        <pc:chgData name="Parker Gustafson" userId="16d30e8de7881f07" providerId="LiveId" clId="{46238D1A-5FE0-482C-AD7F-55A469C26234}" dt="2025-08-07T22:14:27.047" v="499" actId="47"/>
        <pc:sldMkLst>
          <pc:docMk/>
          <pc:sldMk cId="2963221704" sldId="287"/>
        </pc:sldMkLst>
      </pc:sldChg>
      <pc:sldChg chg="add">
        <pc:chgData name="Parker Gustafson" userId="16d30e8de7881f07" providerId="LiveId" clId="{46238D1A-5FE0-482C-AD7F-55A469C26234}" dt="2025-08-07T20:53:55.980" v="493"/>
        <pc:sldMkLst>
          <pc:docMk/>
          <pc:sldMk cId="2997999564" sldId="292"/>
        </pc:sldMkLst>
      </pc:sldChg>
      <pc:sldChg chg="add del">
        <pc:chgData name="Parker Gustafson" userId="16d30e8de7881f07" providerId="LiveId" clId="{46238D1A-5FE0-482C-AD7F-55A469C26234}" dt="2025-08-07T22:14:40.595" v="501" actId="47"/>
        <pc:sldMkLst>
          <pc:docMk/>
          <pc:sldMk cId="3051950310" sldId="293"/>
        </pc:sldMkLst>
      </pc:sldChg>
      <pc:sldChg chg="add">
        <pc:chgData name="Parker Gustafson" userId="16d30e8de7881f07" providerId="LiveId" clId="{46238D1A-5FE0-482C-AD7F-55A469C26234}" dt="2025-08-07T20:54:09.897" v="494"/>
        <pc:sldMkLst>
          <pc:docMk/>
          <pc:sldMk cId="885322306" sldId="295"/>
        </pc:sldMkLst>
      </pc:sldChg>
      <pc:sldChg chg="add">
        <pc:chgData name="Parker Gustafson" userId="16d30e8de7881f07" providerId="LiveId" clId="{46238D1A-5FE0-482C-AD7F-55A469C26234}" dt="2025-08-07T20:54:17.727" v="495"/>
        <pc:sldMkLst>
          <pc:docMk/>
          <pc:sldMk cId="247273274" sldId="296"/>
        </pc:sldMkLst>
      </pc:sldChg>
      <pc:sldChg chg="add">
        <pc:chgData name="Parker Gustafson" userId="16d30e8de7881f07" providerId="LiveId" clId="{46238D1A-5FE0-482C-AD7F-55A469C26234}" dt="2025-08-07T20:54:17.727" v="495"/>
        <pc:sldMkLst>
          <pc:docMk/>
          <pc:sldMk cId="3936067281" sldId="297"/>
        </pc:sldMkLst>
      </pc:sldChg>
      <pc:sldChg chg="add del">
        <pc:chgData name="Parker Gustafson" userId="16d30e8de7881f07" providerId="LiveId" clId="{46238D1A-5FE0-482C-AD7F-55A469C26234}" dt="2025-08-07T22:14:24.382" v="498" actId="47"/>
        <pc:sldMkLst>
          <pc:docMk/>
          <pc:sldMk cId="2513653691" sldId="307"/>
        </pc:sldMkLst>
      </pc:sldChg>
      <pc:sldChg chg="add">
        <pc:chgData name="Parker Gustafson" userId="16d30e8de7881f07" providerId="LiveId" clId="{46238D1A-5FE0-482C-AD7F-55A469C26234}" dt="2025-08-07T20:53:55.980" v="493"/>
        <pc:sldMkLst>
          <pc:docMk/>
          <pc:sldMk cId="1720200043" sldId="308"/>
        </pc:sldMkLst>
      </pc:sldChg>
      <pc:sldChg chg="modSp add mod">
        <pc:chgData name="Parker Gustafson" userId="16d30e8de7881f07" providerId="LiveId" clId="{46238D1A-5FE0-482C-AD7F-55A469C26234}" dt="2025-08-07T22:18:47.819" v="590" actId="20577"/>
        <pc:sldMkLst>
          <pc:docMk/>
          <pc:sldMk cId="112901416" sldId="310"/>
        </pc:sldMkLst>
        <pc:spChg chg="mod">
          <ac:chgData name="Parker Gustafson" userId="16d30e8de7881f07" providerId="LiveId" clId="{46238D1A-5FE0-482C-AD7F-55A469C26234}" dt="2025-08-07T22:18:47.819" v="590" actId="20577"/>
          <ac:spMkLst>
            <pc:docMk/>
            <pc:sldMk cId="112901416" sldId="310"/>
            <ac:spMk id="3" creationId="{7CB379D1-27DA-101C-E688-3D8E83B56507}"/>
          </ac:spMkLst>
        </pc:spChg>
      </pc:sldChg>
      <pc:sldChg chg="modSp add del mod">
        <pc:chgData name="Parker Gustafson" userId="16d30e8de7881f07" providerId="LiveId" clId="{46238D1A-5FE0-482C-AD7F-55A469C26234}" dt="2025-08-07T22:20:53.870" v="685" actId="47"/>
        <pc:sldMkLst>
          <pc:docMk/>
          <pc:sldMk cId="3388952509" sldId="311"/>
        </pc:sldMkLst>
        <pc:spChg chg="mod">
          <ac:chgData name="Parker Gustafson" userId="16d30e8de7881f07" providerId="LiveId" clId="{46238D1A-5FE0-482C-AD7F-55A469C26234}" dt="2025-08-07T22:15:51.515" v="506" actId="20577"/>
          <ac:spMkLst>
            <pc:docMk/>
            <pc:sldMk cId="3388952509" sldId="311"/>
            <ac:spMk id="3" creationId="{793F90B1-219C-2EE5-4E1B-5179C4F94E44}"/>
          </ac:spMkLst>
        </pc:spChg>
      </pc:sldChg>
      <pc:sldChg chg="modSp add mod">
        <pc:chgData name="Parker Gustafson" userId="16d30e8de7881f07" providerId="LiveId" clId="{46238D1A-5FE0-482C-AD7F-55A469C26234}" dt="2025-08-07T22:31:46.368" v="824" actId="20577"/>
        <pc:sldMkLst>
          <pc:docMk/>
          <pc:sldMk cId="2743142169" sldId="405"/>
        </pc:sldMkLst>
        <pc:spChg chg="mod">
          <ac:chgData name="Parker Gustafson" userId="16d30e8de7881f07" providerId="LiveId" clId="{46238D1A-5FE0-482C-AD7F-55A469C26234}" dt="2025-08-07T22:31:46.368" v="824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add del">
        <pc:chgData name="Parker Gustafson" userId="16d30e8de7881f07" providerId="LiveId" clId="{46238D1A-5FE0-482C-AD7F-55A469C26234}" dt="2025-08-07T22:14:46.676" v="502" actId="47"/>
        <pc:sldMkLst>
          <pc:docMk/>
          <pc:sldMk cId="2649152148" sldId="580"/>
        </pc:sldMkLst>
      </pc:sldChg>
      <pc:sldChg chg="add">
        <pc:chgData name="Parker Gustafson" userId="16d30e8de7881f07" providerId="LiveId" clId="{46238D1A-5FE0-482C-AD7F-55A469C26234}" dt="2025-08-07T20:54:25.780" v="496"/>
        <pc:sldMkLst>
          <pc:docMk/>
          <pc:sldMk cId="69901688" sldId="588"/>
        </pc:sldMkLst>
      </pc:sldChg>
      <pc:sldChg chg="modSp mod">
        <pc:chgData name="Parker Gustafson" userId="16d30e8de7881f07" providerId="LiveId" clId="{46238D1A-5FE0-482C-AD7F-55A469C26234}" dt="2025-08-07T22:29:21.653" v="705" actId="20577"/>
        <pc:sldMkLst>
          <pc:docMk/>
          <pc:sldMk cId="9023321" sldId="623"/>
        </pc:sldMkLst>
        <pc:spChg chg="mod">
          <ac:chgData name="Parker Gustafson" userId="16d30e8de7881f07" providerId="LiveId" clId="{46238D1A-5FE0-482C-AD7F-55A469C26234}" dt="2025-08-07T22:29:21.653" v="705" actId="20577"/>
          <ac:spMkLst>
            <pc:docMk/>
            <pc:sldMk cId="9023321" sldId="623"/>
            <ac:spMk id="14" creationId="{446BF176-06F8-4A05-93C4-E99FB2D13E83}"/>
          </ac:spMkLst>
        </pc:spChg>
      </pc:sldChg>
      <pc:sldChg chg="modSp mod">
        <pc:chgData name="Parker Gustafson" userId="16d30e8de7881f07" providerId="LiveId" clId="{46238D1A-5FE0-482C-AD7F-55A469C26234}" dt="2025-08-07T22:29:20.524" v="703" actId="20577"/>
        <pc:sldMkLst>
          <pc:docMk/>
          <pc:sldMk cId="1529643218" sldId="638"/>
        </pc:sldMkLst>
        <pc:spChg chg="mod">
          <ac:chgData name="Parker Gustafson" userId="16d30e8de7881f07" providerId="LiveId" clId="{46238D1A-5FE0-482C-AD7F-55A469C26234}" dt="2025-08-07T22:29:20.524" v="703" actId="20577"/>
          <ac:spMkLst>
            <pc:docMk/>
            <pc:sldMk cId="1529643218" sldId="638"/>
            <ac:spMk id="50" creationId="{83708904-B91A-493A-9FFE-08B8FD66F8B0}"/>
          </ac:spMkLst>
        </pc:spChg>
      </pc:sldChg>
      <pc:sldChg chg="modSp mod">
        <pc:chgData name="Parker Gustafson" userId="16d30e8de7881f07" providerId="LiveId" clId="{46238D1A-5FE0-482C-AD7F-55A469C26234}" dt="2025-08-07T22:29:19.704" v="701" actId="20577"/>
        <pc:sldMkLst>
          <pc:docMk/>
          <pc:sldMk cId="554479533" sldId="639"/>
        </pc:sldMkLst>
        <pc:spChg chg="mod">
          <ac:chgData name="Parker Gustafson" userId="16d30e8de7881f07" providerId="LiveId" clId="{46238D1A-5FE0-482C-AD7F-55A469C26234}" dt="2025-08-07T22:29:19.704" v="701" actId="20577"/>
          <ac:spMkLst>
            <pc:docMk/>
            <pc:sldMk cId="554479533" sldId="639"/>
            <ac:spMk id="14" creationId="{084002F1-FD29-4009-8D87-EFB0A6303842}"/>
          </ac:spMkLst>
        </pc:spChg>
      </pc:sldChg>
      <pc:sldChg chg="modSp mod">
        <pc:chgData name="Parker Gustafson" userId="16d30e8de7881f07" providerId="LiveId" clId="{46238D1A-5FE0-482C-AD7F-55A469C26234}" dt="2025-08-07T22:29:19.061" v="699" actId="20577"/>
        <pc:sldMkLst>
          <pc:docMk/>
          <pc:sldMk cId="2268678694" sldId="641"/>
        </pc:sldMkLst>
        <pc:spChg chg="mod">
          <ac:chgData name="Parker Gustafson" userId="16d30e8de7881f07" providerId="LiveId" clId="{46238D1A-5FE0-482C-AD7F-55A469C26234}" dt="2025-08-07T22:29:19.061" v="699" actId="20577"/>
          <ac:spMkLst>
            <pc:docMk/>
            <pc:sldMk cId="2268678694" sldId="641"/>
            <ac:spMk id="59" creationId="{E6D79A0F-882E-482A-B055-22258975F63F}"/>
          </ac:spMkLst>
        </pc:spChg>
      </pc:sldChg>
      <pc:sldChg chg="del">
        <pc:chgData name="Parker Gustafson" userId="16d30e8de7881f07" providerId="LiveId" clId="{46238D1A-5FE0-482C-AD7F-55A469C26234}" dt="2025-08-08T00:14:18.054" v="841" actId="47"/>
        <pc:sldMkLst>
          <pc:docMk/>
          <pc:sldMk cId="3714572917" sldId="669"/>
        </pc:sldMkLst>
      </pc:sldChg>
      <pc:sldChg chg="add">
        <pc:chgData name="Parker Gustafson" userId="16d30e8de7881f07" providerId="LiveId" clId="{46238D1A-5FE0-482C-AD7F-55A469C26234}" dt="2025-08-08T00:14:32.732" v="842"/>
        <pc:sldMkLst>
          <pc:docMk/>
          <pc:sldMk cId="4178802482" sldId="669"/>
        </pc:sldMkLst>
      </pc:sldChg>
      <pc:sldChg chg="add">
        <pc:chgData name="Parker Gustafson" userId="16d30e8de7881f07" providerId="LiveId" clId="{46238D1A-5FE0-482C-AD7F-55A469C26234}" dt="2025-08-08T00:14:32.732" v="842"/>
        <pc:sldMkLst>
          <pc:docMk/>
          <pc:sldMk cId="1045069527" sldId="671"/>
        </pc:sldMkLst>
      </pc:sldChg>
      <pc:sldChg chg="del">
        <pc:chgData name="Parker Gustafson" userId="16d30e8de7881f07" providerId="LiveId" clId="{46238D1A-5FE0-482C-AD7F-55A469C26234}" dt="2025-08-08T00:14:18.054" v="841" actId="47"/>
        <pc:sldMkLst>
          <pc:docMk/>
          <pc:sldMk cId="1806074073" sldId="671"/>
        </pc:sldMkLst>
      </pc:sldChg>
      <pc:sldChg chg="add">
        <pc:chgData name="Parker Gustafson" userId="16d30e8de7881f07" providerId="LiveId" clId="{46238D1A-5FE0-482C-AD7F-55A469C26234}" dt="2025-08-08T00:14:32.732" v="842"/>
        <pc:sldMkLst>
          <pc:docMk/>
          <pc:sldMk cId="332174930" sldId="672"/>
        </pc:sldMkLst>
      </pc:sldChg>
      <pc:sldChg chg="del">
        <pc:chgData name="Parker Gustafson" userId="16d30e8de7881f07" providerId="LiveId" clId="{46238D1A-5FE0-482C-AD7F-55A469C26234}" dt="2025-08-08T00:14:18.054" v="841" actId="47"/>
        <pc:sldMkLst>
          <pc:docMk/>
          <pc:sldMk cId="1535061657" sldId="672"/>
        </pc:sldMkLst>
      </pc:sldChg>
      <pc:sldChg chg="del">
        <pc:chgData name="Parker Gustafson" userId="16d30e8de7881f07" providerId="LiveId" clId="{46238D1A-5FE0-482C-AD7F-55A469C26234}" dt="2025-08-08T00:14:18.054" v="841" actId="47"/>
        <pc:sldMkLst>
          <pc:docMk/>
          <pc:sldMk cId="1092122186" sldId="673"/>
        </pc:sldMkLst>
      </pc:sldChg>
      <pc:sldChg chg="add">
        <pc:chgData name="Parker Gustafson" userId="16d30e8de7881f07" providerId="LiveId" clId="{46238D1A-5FE0-482C-AD7F-55A469C26234}" dt="2025-08-08T00:14:32.732" v="842"/>
        <pc:sldMkLst>
          <pc:docMk/>
          <pc:sldMk cId="1098685637" sldId="673"/>
        </pc:sldMkLst>
      </pc:sldChg>
      <pc:sldChg chg="modSp mod">
        <pc:chgData name="Parker Gustafson" userId="16d30e8de7881f07" providerId="LiveId" clId="{46238D1A-5FE0-482C-AD7F-55A469C26234}" dt="2025-08-07T22:55:43.582" v="840" actId="20577"/>
        <pc:sldMkLst>
          <pc:docMk/>
          <pc:sldMk cId="118393997" sldId="674"/>
        </pc:sldMkLst>
        <pc:spChg chg="mod">
          <ac:chgData name="Parker Gustafson" userId="16d30e8de7881f07" providerId="LiveId" clId="{46238D1A-5FE0-482C-AD7F-55A469C26234}" dt="2025-08-07T22:55:43.582" v="840" actId="20577"/>
          <ac:spMkLst>
            <pc:docMk/>
            <pc:sldMk cId="118393997" sldId="674"/>
            <ac:spMk id="3" creationId="{CC58ECA6-46E1-43EB-BC0F-FEB2E1DDC549}"/>
          </ac:spMkLst>
        </pc:spChg>
      </pc:sldChg>
      <pc:sldChg chg="modSp mod">
        <pc:chgData name="Parker Gustafson" userId="16d30e8de7881f07" providerId="LiveId" clId="{46238D1A-5FE0-482C-AD7F-55A469C26234}" dt="2025-08-07T22:29:18.381" v="697" actId="20577"/>
        <pc:sldMkLst>
          <pc:docMk/>
          <pc:sldMk cId="2404455645" sldId="677"/>
        </pc:sldMkLst>
        <pc:spChg chg="mod">
          <ac:chgData name="Parker Gustafson" userId="16d30e8de7881f07" providerId="LiveId" clId="{46238D1A-5FE0-482C-AD7F-55A469C26234}" dt="2025-08-07T22:29:18.381" v="697" actId="20577"/>
          <ac:spMkLst>
            <pc:docMk/>
            <pc:sldMk cId="2404455645" sldId="677"/>
            <ac:spMk id="59" creationId="{E6D79A0F-882E-482A-B055-22258975F63F}"/>
          </ac:spMkLst>
        </pc:spChg>
      </pc:sldChg>
      <pc:sldChg chg="modSp add mod">
        <pc:chgData name="Parker Gustafson" userId="16d30e8de7881f07" providerId="LiveId" clId="{46238D1A-5FE0-482C-AD7F-55A469C26234}" dt="2025-08-07T20:50:39.337" v="489" actId="20577"/>
        <pc:sldMkLst>
          <pc:docMk/>
          <pc:sldMk cId="1083038884" sldId="748"/>
        </pc:sldMkLst>
        <pc:spChg chg="mod">
          <ac:chgData name="Parker Gustafson" userId="16d30e8de7881f07" providerId="LiveId" clId="{46238D1A-5FE0-482C-AD7F-55A469C26234}" dt="2025-08-07T20:50:39.337" v="489" actId="20577"/>
          <ac:spMkLst>
            <pc:docMk/>
            <pc:sldMk cId="1083038884" sldId="748"/>
            <ac:spMk id="4" creationId="{A4682E15-5272-185B-81B2-34E624C34EE8}"/>
          </ac:spMkLst>
        </pc:spChg>
      </pc:sldChg>
      <pc:sldChg chg="modSp add mod">
        <pc:chgData name="Parker Gustafson" userId="16d30e8de7881f07" providerId="LiveId" clId="{46238D1A-5FE0-482C-AD7F-55A469C26234}" dt="2025-08-08T00:23:38.223" v="846" actId="20577"/>
        <pc:sldMkLst>
          <pc:docMk/>
          <pc:sldMk cId="251126317" sldId="852"/>
        </pc:sldMkLst>
        <pc:spChg chg="mod">
          <ac:chgData name="Parker Gustafson" userId="16d30e8de7881f07" providerId="LiveId" clId="{46238D1A-5FE0-482C-AD7F-55A469C26234}" dt="2025-08-08T00:23:38.223" v="846" actId="20577"/>
          <ac:spMkLst>
            <pc:docMk/>
            <pc:sldMk cId="251126317" sldId="852"/>
            <ac:spMk id="3" creationId="{380CFC29-7262-5A64-C7EA-D70C409F7B23}"/>
          </ac:spMkLst>
        </pc:spChg>
      </pc:sldChg>
      <pc:sldChg chg="modSp add mod">
        <pc:chgData name="Parker Gustafson" userId="16d30e8de7881f07" providerId="LiveId" clId="{46238D1A-5FE0-482C-AD7F-55A469C26234}" dt="2025-08-06T22:41:31.920" v="52" actId="20577"/>
        <pc:sldMkLst>
          <pc:docMk/>
          <pc:sldMk cId="4015530724" sldId="853"/>
        </pc:sldMkLst>
        <pc:spChg chg="mod">
          <ac:chgData name="Parker Gustafson" userId="16d30e8de7881f07" providerId="LiveId" clId="{46238D1A-5FE0-482C-AD7F-55A469C26234}" dt="2025-08-06T22:41:31.920" v="52" actId="20577"/>
          <ac:spMkLst>
            <pc:docMk/>
            <pc:sldMk cId="4015530724" sldId="853"/>
            <ac:spMk id="4" creationId="{CFF726EA-8EFC-AEA0-5F71-AF2C412EE848}"/>
          </ac:spMkLst>
        </pc:spChg>
      </pc:sldChg>
      <pc:sldChg chg="modSp add mod">
        <pc:chgData name="Parker Gustafson" userId="16d30e8de7881f07" providerId="LiveId" clId="{46238D1A-5FE0-482C-AD7F-55A469C26234}" dt="2025-08-06T22:41:53.415" v="95" actId="20577"/>
        <pc:sldMkLst>
          <pc:docMk/>
          <pc:sldMk cId="3996104580" sldId="854"/>
        </pc:sldMkLst>
        <pc:spChg chg="mod">
          <ac:chgData name="Parker Gustafson" userId="16d30e8de7881f07" providerId="LiveId" clId="{46238D1A-5FE0-482C-AD7F-55A469C26234}" dt="2025-08-06T22:41:53.415" v="95" actId="20577"/>
          <ac:spMkLst>
            <pc:docMk/>
            <pc:sldMk cId="3996104580" sldId="854"/>
            <ac:spMk id="4" creationId="{106EF220-A73A-AFDB-1F10-1DCD56CE5E5B}"/>
          </ac:spMkLst>
        </pc:spChg>
      </pc:sldChg>
      <pc:sldChg chg="add del">
        <pc:chgData name="Parker Gustafson" userId="16d30e8de7881f07" providerId="LiveId" clId="{46238D1A-5FE0-482C-AD7F-55A469C26234}" dt="2025-08-07T20:53:42.734" v="492"/>
        <pc:sldMkLst>
          <pc:docMk/>
          <pc:sldMk cId="3367832882" sldId="855"/>
        </pc:sldMkLst>
      </pc:sldChg>
      <pc:sldChg chg="modSp add mod">
        <pc:chgData name="Parker Gustafson" userId="16d30e8de7881f07" providerId="LiveId" clId="{46238D1A-5FE0-482C-AD7F-55A469C26234}" dt="2025-08-07T22:20:43.512" v="684" actId="20577"/>
        <pc:sldMkLst>
          <pc:docMk/>
          <pc:sldMk cId="3452056329" sldId="855"/>
        </pc:sldMkLst>
        <pc:spChg chg="mod">
          <ac:chgData name="Parker Gustafson" userId="16d30e8de7881f07" providerId="LiveId" clId="{46238D1A-5FE0-482C-AD7F-55A469C26234}" dt="2025-08-07T22:20:43.512" v="684" actId="20577"/>
          <ac:spMkLst>
            <pc:docMk/>
            <pc:sldMk cId="3452056329" sldId="855"/>
            <ac:spMk id="3" creationId="{249279E7-6908-CCF6-B8C5-6EEED6580503}"/>
          </ac:spMkLst>
        </pc:spChg>
      </pc:sldChg>
      <pc:sldChg chg="add del">
        <pc:chgData name="Parker Gustafson" userId="16d30e8de7881f07" providerId="LiveId" clId="{46238D1A-5FE0-482C-AD7F-55A469C26234}" dt="2025-08-07T22:30:29.404" v="707" actId="47"/>
        <pc:sldMkLst>
          <pc:docMk/>
          <pc:sldMk cId="2100623013" sldId="8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5603-F022-45D0-9513-B6390C0B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8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11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80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2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7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1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1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47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3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4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9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0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1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5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7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7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9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9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5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binary palindromes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strings with any 0’s coming before any 1’s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Balanced parentheses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D64B5-582C-B992-7720-E77AAE3F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F726EA-8EFC-AEA0-5F71-AF2C412E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REs and CFGs</a:t>
            </a:r>
          </a:p>
        </p:txBody>
      </p:sp>
    </p:spTree>
    <p:extLst>
      <p:ext uri="{BB962C8B-B14F-4D97-AF65-F5344CB8AC3E}">
        <p14:creationId xmlns:p14="http://schemas.microsoft.com/office/powerpoint/2010/main" val="401553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E19C-1C36-2001-5E65-9B2C8CE6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379D1-27DA-101C-E688-3D8E83B56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Regex for all binary strings with a 1 in the third position. (index from 1)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Regex for all binary strings with an even number of 0s or exactly one 1.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CFG for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23: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379D1-27DA-101C-E688-3D8E83B56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0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C7DF-3589-721E-37FA-22CB1B04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1D94-14F9-C288-93D4-70ECE303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279E7-6908-CCF6-B8C5-6EEED6580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Regex for all binary strings with a 1 in the third position. (index from 1)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Regex for all binary strings with an even number of 0s or exactly one 1.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Sometimes you can write two regular expressions and just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together.</a:t>
                </a:r>
                <a:endParaRPr lang="en-US" dirty="0"/>
              </a:p>
              <a:p>
                <a:r>
                  <a:rPr lang="en-US" dirty="0"/>
                  <a:t>CFG for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23: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279E7-6908-CCF6-B8C5-6EEED6580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05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FE56-52F7-850E-9C9C-90ED41F8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EF220-A73A-AFDB-1F10-1DCD56CE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</p:spTree>
    <p:extLst>
      <p:ext uri="{BB962C8B-B14F-4D97-AF65-F5344CB8AC3E}">
        <p14:creationId xmlns:p14="http://schemas.microsoft.com/office/powerpoint/2010/main" val="399610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1117440" cy="5116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6 is due tonight!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	- </a:t>
            </a:r>
            <a:r>
              <a:rPr kumimoji="0" lang="en-US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 late due date is still Saturday, 8/9, so you can use at most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en-US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	   one late day for HW6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will be released today and will be due next Friday, 8/15</a:t>
            </a:r>
            <a:endParaRPr lang="en-US" sz="2800" b="1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The mi</a:t>
            </a:r>
            <a:r>
              <a:rPr kumimoji="0" lang="en-US" sz="280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dterm</a:t>
            </a:r>
            <a:r>
              <a:rPr kumimoji="0" lang="en-US" sz="2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retake exam schedule will be posted on the Ed board later today</a:t>
            </a:r>
          </a:p>
          <a:p>
            <a:pPr marL="12700" lvl="0">
              <a:spcBef>
                <a:spcPts val="700"/>
              </a:spcBef>
              <a:tabLst>
                <a:tab pos="469265" algn="l"/>
              </a:tabLst>
              <a:defRPr/>
            </a:pPr>
            <a:r>
              <a:rPr kumimoji="0" lang="en-US" sz="2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	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- You </a:t>
            </a:r>
            <a:r>
              <a:rPr lang="en-US" sz="2800" b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must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take the midterm retake exam during your scheduled time</a:t>
            </a:r>
            <a:endParaRPr lang="en-US" sz="2800" b="1" spc="-25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3FF3F-EA86-DB9F-5BCB-D77F376F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182A-218B-10A9-E66D-D4938D7C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12C2DC-87B1-A26A-8408-2802607C4C5B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84335-6B64-25E7-F87B-EFC7DFA22968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553F30-BB62-7BE3-EE8D-535876EB8956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C19645-1D81-DE18-2450-813996B27451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5672D8-F091-A056-560E-C8B66D6A76F3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F623B5-5F73-DD8E-8FB3-23B81C7DDDA7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6E880D85-42B9-3F4E-AF16-608C59DF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6BFC902-3D51-C232-2B80-DCE35226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3FDE2F-7884-BB87-C974-C63968FFD987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053D8E-0BC9-C016-3D22-39919123F35F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FE4A3700-FB37-F716-13E6-C2BB9BAA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18F5865C-2CAB-980D-4445-BAC9C5EC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8EF6D8-270B-BFA8-C213-E60015D7F8D3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440C21-6126-815A-780A-2A74AFA3FC37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5FC39AAB-BEDD-07AB-344E-A583C479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5969E51F-E860-617A-9B0C-9A0F05F0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781538-DCCF-45AB-634D-7C4272C9B7B6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5D932C-2589-CEA3-A84B-8CE908259D22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5723C2B9-78F2-93ED-681F-031EF69F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6FB31CDF-D21C-9161-67AB-A2364FB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8BB1F1-FDE3-97A8-F962-32EAEE8A891C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97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28E4-4A38-81AE-F110-0D29E4CF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B5E1-094E-028D-3E0E-BE479AC1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3FA42D-F2DE-F7E4-844F-E990A829238E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99A5C3-9E6C-0510-B75F-4E737899A0D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FC760D-925D-7EA5-EDA3-C67B31359B0B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99312B-AF2C-01E4-3665-5E1A1C4BCBFE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25392-ED40-2755-DE1E-7235B197A8BC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75D7C3-8A67-77F7-345F-76D0128213FC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DB61E7CF-FB18-A790-2DF0-C8232572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5E6B7DC3-EACE-AE30-3F8B-1FA0317C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BFCBE-F936-AFC9-B9BD-AD2CF2A7D4D8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CC1B7E-292E-01B2-2CA8-206AE763C61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1B2D6671-59E7-BD92-0FEB-BB2D2F05A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3712315-AAFE-428A-5D1B-E1594AE4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F6E8BE-C1C7-0B48-1AB9-E1CF4A1557C5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054C8E-3152-C533-5BCB-410B6EE315E8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BEA2AEB7-211E-B9D0-7042-2D37ADB0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32976A01-379F-9222-EB99-C3D90604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A56E27-CE4D-1FD9-7793-588CEF67D704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DF8067-065D-07F7-0DF4-482837C8C8D2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0B1DEFAC-8143-3E59-57F6-5C8998F8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53A6E94C-C092-D412-D1A3-CB5AA684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452F2F-E21A-AFBA-9A8C-C54E9645E2BB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BC72DF-109C-DB30-EC6D-3A34CF516EFE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23558-14D7-C72E-1B10-020694F60785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3A7A2-D240-A77B-8094-E4B6D8CC15AC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4178802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2E73E-2B19-0DC8-B93A-17362677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3FD9-63CC-51CC-C523-262080FC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33710-54EB-2B1E-C8C1-6334DFB64ECB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68E0F0-1BF8-4695-2555-8001A83E2D27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D86BAF-4A6D-3667-0CF0-05CD5BDBA79D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9D5186-FD81-97F7-29E1-FAA2B78B0B2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AA5064-F354-8D32-EE50-1BA6B194A017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B5E2D7-4DF1-BC96-43BF-A32916392BF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653AF3A-4E6D-94C9-407D-253F73CE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DAC9B7D-A07F-48E8-6BB4-AFC32CC7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BF0AC0-18DC-4A05-B4DC-604719098A41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ABA829-E78E-5D6E-68F9-C58529AC3DD3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E88671A0-EC2B-4EE8-2945-F52E4547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A3F2F903-8567-FCF0-AB63-4F2963A0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859CCF-4519-997B-6D08-709B1D0C5C21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BA73DD-1CF8-3C52-48B1-3EB9FF1F7936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89E1701D-FDAF-B616-EF1C-B0F24F9B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280EE06D-1FB8-850B-7B7D-83CE2C69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DE988F-BDBF-43B2-36CB-BF9A9C0CFAF0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C1BB61-2D97-7F5B-686E-132622CAF7EE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D3F01E5-D177-3097-CAF3-F688C22C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A1E6DE62-A73F-38FF-E8FE-2488B887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B1593D-7E1C-865C-D8C2-923685A2FFC4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153397D-C389-D452-430B-11D9A4DA2440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DD82E-FFD6-7390-AA4D-96A766E21F94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6DB761-F410-C4F2-ECF9-90CBDD6A0C6C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045069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58F13-5EBB-8B6F-0CA2-ABA850832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9101-8268-D9DD-6451-D30740EB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691676-C55E-24E8-4C59-D73F79DEF35A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D4F0DC-9F1F-C290-ECC8-C963CF0B6A0E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C34346-8E41-C906-5E95-65F630C16134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ADEA7A-0CD6-C080-A5C3-EC2AD65965A0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40BC43-3D79-D3F5-5B69-70045629D374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574E38-742F-AF8B-148A-2388C9C3933F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0E267136-472D-60F9-BD96-5F4C5B21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930C0EC-60A8-172D-809E-177EE26A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116997-2FBE-70D5-2B08-E1FC31CA388B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09BB23-D4FF-BD49-6342-DB085CC016D6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39334B61-9249-11A1-C111-9A19B056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45C6DD8-BF1F-70F6-9B3A-742CA34E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0876AE-77A3-6F60-DAA0-FA753A83B706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095C7B-23D6-D614-53AE-7E9FABA9EE27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BE1AA3C0-D853-0BB7-1FE5-99A3759C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6997477C-BFA6-B8E7-C5D2-83FDC243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3075F9-6687-50ED-5113-7BD3E2C53CA1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3712A4-7309-6C86-F802-8DF203E8A751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D750BD14-B9EE-E299-5CFD-10500777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9FC89B86-A39D-5653-ED18-614ACA51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3C5A99-99F4-B71B-E2C2-12FF96EAC69A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05EB09-A32E-4B1A-DE1D-46BECF39837B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#0s is congruent to #1s (mod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3321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043A-3125-4AE0-9EBA-F8652357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1876A-A748-465B-A261-0A8454B90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{001, 011}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all length three strings that start with a 0 and end in a 1.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,0,00,000,0000,…}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Corresponds to the set of all binary strings.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1876A-A748-465B-A261-0A8454B90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999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3D67-3DE7-E8DD-C78A-3772B652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50D7-088B-DCB2-FBE3-444DAAFA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A0B6E4-7365-FBCE-752A-171DF2BDD0B6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EF6B4-4F12-57B5-A828-F9DCC290F864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EF42D9-B116-43EB-178F-30D4EA5FAFD7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CACD4C-AAEE-CDDE-253C-EA3106FA1FAE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BD852-D4E7-D2CD-8370-28FB62C33EC7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D9AAE6-AE76-237C-F4C2-F7FFF34FD002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73F0B20D-1D1D-1C51-616B-E8E025E2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A910B01-3887-182A-FBF0-9318168B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247E4-0ABB-5C4C-70B6-D8E5FF6CA967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28B24A-EF78-4740-5537-83E911FC9D23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2A6163E7-1534-F165-CA15-5BA8DF11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67A3CFE1-D035-C81D-3C1A-DCEE606B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568DF-A528-652A-77B1-8D48100388F5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C2E798-6B37-9445-9E32-480DB0E7A0D1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C08A741D-3B20-D99E-5393-A1F68DD5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A90CB758-2D67-6545-276E-7AE6129B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FCDB7A-D9C3-D911-1A3D-41F58E56F9D1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9E6885-B0F8-8029-3495-2A01A6A53F00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DC188D3-D0DE-F1C6-2B43-F1096DB8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E1B500A3-2C6F-B1EC-49A1-5B3A019C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F9BD18-F003-A656-290D-EB5565C605CF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DCB595-5263-4844-57F1-F00DC64FC2AF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F96BB5-C4A6-ED44-37E9-EE731F600B64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6CA0BE-E770-9346-BB51-0CF94C3C6C9D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CFA6FE-A0EA-37DF-0727-8E6C208A486F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C66464-CC2F-E9A0-2073-7B012C071F07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C71D60-65F0-7081-31E2-0106FB21D3ED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3658DDBE-2BAA-D8CB-2AA4-6AEE3843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E9E0282-EB56-888B-51EC-E70A0702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8685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DBB9-D19E-4768-926D-F4262603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8C3A7-8F92-45CF-AB87-D81289C8B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also go the other way</a:t>
                </a:r>
              </a:p>
              <a:p>
                <a:r>
                  <a:rPr lang="en-US" dirty="0"/>
                  <a:t>Write a regular expression for “the set of all binary strings of odd length”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00∪01∪10∪11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Write a regular expression for “the set of all binary strings with at most two ones”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1∪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1∪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Write a regular expression for “strings that don’t contain 00”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01∪1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(0∪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  (key idea: all 0s followed by 1 or end of the string)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8C3A7-8F92-45CF-AB87-D81289C8B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200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19 is out and due Monday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HW6 is due tonight!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Take a look at HW7 over the weekend and make sure you can access GRIN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Keep an eye out for the midterm retake schedule that will be posted on the Ed board</a:t>
            </a:r>
            <a:endParaRPr lang="en-US" sz="2400" b="1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30793-9C75-479F-8E33-419AF7F4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Can’t Regular Expressions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easy things </a:t>
                </a:r>
                <a:br>
                  <a:rPr lang="en-US" dirty="0"/>
                </a:br>
                <a:r>
                  <a:rPr lang="en-US" dirty="0" err="1"/>
                  <a:t>Things</a:t>
                </a:r>
                <a:r>
                  <a:rPr lang="en-US" dirty="0"/>
                  <a:t> where you could say whether a string matches with just a loop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set of all palindromes.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And some harder things</a:t>
                </a:r>
              </a:p>
              <a:p>
                <a:pPr lvl="1"/>
                <a:r>
                  <a:rPr lang="en-US" dirty="0"/>
                  <a:t>Expressions with matched parentheses</a:t>
                </a:r>
              </a:p>
              <a:p>
                <a:pPr lvl="1"/>
                <a:r>
                  <a:rPr lang="en-US" dirty="0"/>
                  <a:t>Properly formed arithmetic expressions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Context Free Grammars can solve all of these problems!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32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747-EE1D-413C-9FCC-AF5F92C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free grammar (CFG) is a finite set of production rules over:</a:t>
                </a:r>
              </a:p>
              <a:p>
                <a:pPr lvl="1"/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“terminal symbols”</a:t>
                </a:r>
              </a:p>
              <a:p>
                <a:pPr lvl="1"/>
                <a:r>
                  <a:rPr lang="en-US" dirty="0"/>
                  <a:t>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“nonterminal symbols”</a:t>
                </a:r>
              </a:p>
              <a:p>
                <a:pPr lvl="1"/>
                <a:r>
                  <a:rPr lang="en-US" dirty="0"/>
                  <a:t>A start symbol (one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usually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production rule for a nonterminal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takes the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string of </a:t>
                </a:r>
                <a:r>
                  <a:rPr lang="en-US" dirty="0" err="1"/>
                  <a:t>nonterminals</a:t>
                </a:r>
                <a:r>
                  <a:rPr lang="en-US" dirty="0"/>
                  <a:t> and terminals.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2DA-3D48-4259-9C3D-E824A29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think of context free grammars as </a:t>
                </a:r>
                <a:r>
                  <a:rPr lang="en-US" b="1" dirty="0"/>
                  <a:t>generating</a:t>
                </a:r>
                <a:r>
                  <a:rPr lang="en-US" dirty="0"/>
                  <a:t> strings.</a:t>
                </a:r>
              </a:p>
              <a:p>
                <a:r>
                  <a:rPr lang="en-US" dirty="0"/>
                  <a:t>1. Start from the start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Choose a nonterminal in the string, and a production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replace that copy of the nonterminal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If no </a:t>
                </a:r>
                <a:r>
                  <a:rPr lang="en-US" dirty="0" err="1"/>
                  <a:t>nonterminals</a:t>
                </a:r>
                <a:r>
                  <a:rPr lang="en-US" dirty="0"/>
                  <a:t> remain, you’re done! Otherwise, </a:t>
                </a:r>
                <a:r>
                  <a:rPr lang="en-US" dirty="0" err="1"/>
                  <a:t>goto</a:t>
                </a:r>
                <a:r>
                  <a:rPr lang="en-US" dirty="0"/>
                  <a:t> step 2.</a:t>
                </a:r>
              </a:p>
              <a:p>
                <a:endParaRPr lang="en-US" dirty="0"/>
              </a:p>
              <a:p>
                <a:r>
                  <a:rPr lang="en-US" dirty="0"/>
                  <a:t>A string is in the language of the CFG </a:t>
                </a:r>
                <a:r>
                  <a:rPr lang="en-US" dirty="0" err="1"/>
                  <a:t>iff</a:t>
                </a:r>
                <a:r>
                  <a:rPr lang="en-US" dirty="0"/>
                  <a:t> it can be generated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6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6124</TotalTime>
  <Words>3110</Words>
  <Application>Microsoft Office PowerPoint</Application>
  <PresentationFormat>Widescreen</PresentationFormat>
  <Paragraphs>833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MS PGothic</vt:lpstr>
      <vt:lpstr>Aptos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1_Integral</vt:lpstr>
      <vt:lpstr>2_Integral</vt:lpstr>
      <vt:lpstr>Finite State Machines</vt:lpstr>
      <vt:lpstr>Announcements</vt:lpstr>
      <vt:lpstr>Review</vt:lpstr>
      <vt:lpstr>Regular Expressions</vt:lpstr>
      <vt:lpstr>Regular Expressions</vt:lpstr>
      <vt:lpstr>More Practice</vt:lpstr>
      <vt:lpstr>What Can’t Regular Expressions Do?</vt:lpstr>
      <vt:lpstr>Context Free Grammars</vt:lpstr>
      <vt:lpstr>Context Free Grammars</vt:lpstr>
      <vt:lpstr>Examples</vt:lpstr>
      <vt:lpstr>Warm Up: REs and CFGs</vt:lpstr>
      <vt:lpstr>More Practice</vt:lpstr>
      <vt:lpstr>More Practice</vt:lpstr>
      <vt:lpstr>Deterministic Finite Automata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Parker Gustafson</cp:lastModifiedBy>
  <cp:revision>54</cp:revision>
  <cp:lastPrinted>2024-02-26T21:11:10Z</cp:lastPrinted>
  <dcterms:created xsi:type="dcterms:W3CDTF">2020-11-29T01:56:44Z</dcterms:created>
  <dcterms:modified xsi:type="dcterms:W3CDTF">2025-08-08T01:53:30Z</dcterms:modified>
</cp:coreProperties>
</file>