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6" r:id="rId3"/>
  </p:sldMasterIdLst>
  <p:notesMasterIdLst>
    <p:notesMasterId r:id="rId68"/>
  </p:notesMasterIdLst>
  <p:handoutMasterIdLst>
    <p:handoutMasterId r:id="rId69"/>
  </p:handoutMasterIdLst>
  <p:sldIdLst>
    <p:sldId id="256" r:id="rId4"/>
    <p:sldId id="852" r:id="rId5"/>
    <p:sldId id="748" r:id="rId6"/>
    <p:sldId id="285" r:id="rId7"/>
    <p:sldId id="292" r:id="rId8"/>
    <p:sldId id="308" r:id="rId9"/>
    <p:sldId id="295" r:id="rId10"/>
    <p:sldId id="296" r:id="rId11"/>
    <p:sldId id="297" r:id="rId12"/>
    <p:sldId id="588" r:id="rId13"/>
    <p:sldId id="853" r:id="rId14"/>
    <p:sldId id="310" r:id="rId15"/>
    <p:sldId id="855" r:id="rId16"/>
    <p:sldId id="854" r:id="rId17"/>
    <p:sldId id="259" r:id="rId18"/>
    <p:sldId id="257" r:id="rId19"/>
    <p:sldId id="260" r:id="rId20"/>
    <p:sldId id="662" r:id="rId21"/>
    <p:sldId id="663" r:id="rId22"/>
    <p:sldId id="664" r:id="rId23"/>
    <p:sldId id="665" r:id="rId24"/>
    <p:sldId id="666" r:id="rId25"/>
    <p:sldId id="261" r:id="rId26"/>
    <p:sldId id="262" r:id="rId27"/>
    <p:sldId id="263" r:id="rId28"/>
    <p:sldId id="264" r:id="rId29"/>
    <p:sldId id="265" r:id="rId30"/>
    <p:sldId id="668" r:id="rId31"/>
    <p:sldId id="667" r:id="rId32"/>
    <p:sldId id="623" r:id="rId33"/>
    <p:sldId id="638" r:id="rId34"/>
    <p:sldId id="639" r:id="rId35"/>
    <p:sldId id="641" r:id="rId36"/>
    <p:sldId id="677" r:id="rId37"/>
    <p:sldId id="678" r:id="rId38"/>
    <p:sldId id="642" r:id="rId39"/>
    <p:sldId id="643" r:id="rId40"/>
    <p:sldId id="644" r:id="rId41"/>
    <p:sldId id="656" r:id="rId42"/>
    <p:sldId id="658" r:id="rId43"/>
    <p:sldId id="647" r:id="rId44"/>
    <p:sldId id="659" r:id="rId45"/>
    <p:sldId id="660" r:id="rId46"/>
    <p:sldId id="649" r:id="rId47"/>
    <p:sldId id="661" r:id="rId48"/>
    <p:sldId id="266" r:id="rId49"/>
    <p:sldId id="669" r:id="rId50"/>
    <p:sldId id="671" r:id="rId51"/>
    <p:sldId id="672" r:id="rId52"/>
    <p:sldId id="673" r:id="rId53"/>
    <p:sldId id="670" r:id="rId54"/>
    <p:sldId id="674" r:id="rId55"/>
    <p:sldId id="675" r:id="rId56"/>
    <p:sldId id="679" r:id="rId57"/>
    <p:sldId id="680" r:id="rId58"/>
    <p:sldId id="681" r:id="rId59"/>
    <p:sldId id="655" r:id="rId60"/>
    <p:sldId id="651" r:id="rId61"/>
    <p:sldId id="687" r:id="rId62"/>
    <p:sldId id="652" r:id="rId63"/>
    <p:sldId id="688" r:id="rId64"/>
    <p:sldId id="653" r:id="rId65"/>
    <p:sldId id="654" r:id="rId66"/>
    <p:sldId id="405" r:id="rId6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6238D1A-5FE0-482C-AD7F-55A469C26234}" v="138" dt="2025-08-08T20:20:33.766"/>
    <p1510:client id="{48693807-FFEA-AD48-AB72-B157A1B58722}" v="1" dt="2025-08-08T20:01:22.8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23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microsoft.com/office/2015/10/relationships/revisionInfo" Target="revisionInfo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handoutMaster" Target="handoutMasters/handoutMaster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" Type="http://schemas.openxmlformats.org/officeDocument/2006/relationships/slide" Target="slides/slide4.xml"/><Relationship Id="rId7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8CF042-6391-46D0-AF2A-27135DBBC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972510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0:01:24.46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2531 9418 26385,'0'-24'-3863,"2"0"0,2 1 2956,2-3 0,6 6 0,-4-4 0,0 4 1385,0 3 1,-2 5-520,-6 0 1,0 0 0,0-6 0,0 0 0,0 0 0,0 1 0,-2 1-1,-2 2 1,-4 4-229,-2 2 371,6-6 1,-6 12 0,4-4-1,-6 4 1,-4 2 1772,-2 0-1840,1 0 1,5 0 0,0 0 0,-2 0 0,-2 0 0,-2 0 0,0 0 0,1 0 0,-3 0 0,-2 0-1,-4 0 1,1 0 0,-3 2 0,0 2 0,-4 4 2136,-1 2-2054,-3-6 1,0 12-1,-1-4 1,-5 4-1,-3 1 1,-3 1-1,3 2 1,-1 2-1,2 2 1,-1-3 0,-1 1-1,-1 0 1,1 2-1,5-2 1,3-3 37,2-1 0,7 6 0,3 0 1,4-2-1,6-3 0,1 1 0,-1 2 1,-2 4-84,0 2 1,6-5 0,0 7 0,0 2 0,0 2 0,1 1 0,-1 1 0,0 0-57,0-1 0,8 1 0,-4-2 0,2-3-159,0-1 1,0-6 0,6 4-12,0-3 0,0 7 0,0-4 0,0 2 0,0-3 1,0 1-1,2-2 0,2 2 0,2-1 0,0 5 1,0 2-1,0 1 0,0 1-949,2 0 1,-6-1 906,4 1 0,-2 0 1,0-1-1,2 1 1,-2 2-1,0-1 0,-1 1 1,3-4-1,-2-1 1,0 1-1,0 2 0,2-1 1,0 1-1,0 0-1195,0-1 0,2 7 1226,-2 0 0,-2 5 0,8-5 0,2-2 0,0-3 0,-1-1 0,-1 2 0,2-1 1,2 1-1,2-4 0,0-3 0,-1-3 0,3-2 0,2-2-489,2-1 607,0 1 0,1-12 1,3-2-1,4 0 1,-1-2-1,3 2 1,-2-2-1,1 1 1,1 1-1,4 4 212,3 2 1,-3 2 0,6 0 0</inkml:trace>
  <inkml:trace contextRef="#ctx0" brushRef="#br0" timeOffset="1">2335 12415 16810,'-30'0'75,"1"0"0,-9 6 0,8 1 0,-1 1 0,-1 0 1,2-2-1,-2 2 0,-1 2 173,-3 0 1,-1 6 0,-3-4 0,-4 4 0,1 1 0,-3 1 0,1 0 0,-3 0 0,1 2 0,1 2 0,3 1-1,3 1-64,2 2 1,3 0-1,-1 5 1,2-1-1,5 2 1,3 2-1,2 1 1,0 1-542,3 0 389,-7 7 1,6-3 0,-6 5 0,1-1 0,1-2 0,-2 1 0,2 5 0,1 1 0,1 1 0,0-3 0,0 5 0,1 3 0,-1 5 0,0-3-1,2-1 0,2-3 0,3 7 1,-1 1-1,0 1 0,0-1 1,0-3-1,0-1 1,3 3-17,3 5 0,4 4 0,8 1 0,0-3 0,0-2 0,0 3 0,2 1 0,4 1-122,6-5 1,3 4 0,3-3 0,0 3 0,2 4 0,2 3 0,3 1 0,1-2-211,0-1 1,8-5 0,-1-2 0,9-3-170,3-3 1,3-1-1,5-9 241,1-3 1,-7 5 0,1-3 0,-1 1 0,1-5 0,-2-6 0,-1-5 0,1 1 0,1 0 0,1-3 0,1-3 0,5-4 0,3-2-3493,1-1 3662,5 9 1,-8-4 0,7 8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0:01:24.70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5294 13003 18024,'0'-18'-1420,"-6"1"1,-2 1 0,0 2 0,-2 4 1371,0 2 1,4 2 0,-6 6 0,-1 0-1,-3-2 1,-2-2 0,0-2 705,0 2 1,6-4 0,1 2 0,-1 0 57,2-2-478,2-1 0,6-1 1,-2 6-1,0 8 0,4 8 1,6 3-1,2 5-66,0 4 0,6 4 0,-3 7 0,5 3 0,2 4 0,0 5 0,2 5 0,2 1-133,1 1 1,9 1 0,-2 3-1,1 1-318,-1-1 0,2-5 0,-8-5 546,-3-7 0,-1-9 0,-2-6 0,0-10 0,2-20 0,5-24 0,11-24 0,14-17 0,-21 28 0,3-1 142,3-4 1,1-1 0,5-5 0,1-1-645,0-3 0,0-1 0,1-3 0,1 1 0,0 2 0,1 1 1,-1 0-1,1 1 0,-1 1 0,1 1 0,-1 3 0,-1 3 1,-1 4-1,-1 4 0,37-22 0,-7 17 442,-6 13 0,5 5 1,-7 8-1</inkml:trace>
  <inkml:trace contextRef="#ctx0" brushRef="#br0" timeOffset="1">21407 9935 31346,'-12'-18'-1836,"1"1"0,5-1 0,-6 0 0,0 0 612,2 0 1,-6 0 1319,4 1 0,2 1 1,0 2-1,0 2 1,3-2-1,-3 0 1,2 0-1,0 2 1,2 1-1,0-1 1,-2 2-1,-2 2 1,-4 4-1,-2 2 1,-1 2-1,-1 0 1,0 2-1,0 2 1,0 4 352,0 2 1,1-6 0,1 4-1,2-3-283,2 1 0,0 2 1,-6-4-25,1 2 0,-7 0 0,-2-6 0,-2 0 0,-3 0 1,-5 0-1,-6 0 0,-5 0 0,-5 0 0,-3 2 0,-5 2 1,-7 4-1,-6 0 377,-4 0 0,-1 6-520,7-2 1,0 4-1,-3 3 1,-1 3-1,-2 2 1,2 0 0,3 0-1,5 1 1,2 3-1,-1 2 1,3-1 0,4 1-1,3 2 1,3 2 892,-1 1-925,9 9 0,1 0 1,8 5-1,3 1 1,1 3-1,2 7 0,1 1 1,1 0-1,6-1 1,6-1-1,6 1 1,0-3-1,3-1 0,-1-5 1,4-1-190,2-3 1,2 1-1,0 7 1,0 3 0,2 1-1,2-1 1,4-3 0,1-1 125,5-1 0,2-1 0,2-5 0,2-5 0,2-4 0,1-3 1,1 1-1,0 0 27,0-1 0,1 1 1,-3 0-1,4-1-385,2 1 0,-1 6 0,5-3 405,-2-5 0,-6 2 0,5-6 0,3 3 1,2 1-1,1-2 0,1-5 0,0 1 0,1-2 1,3 2-1,3-3 0,1 1 0,1-4 138,1-2 1,-4-2-26,5-1 1,-1 1-1,1 0 1,-3-2-1,-1-2 1,5-2-1,5 2 1,7-1-1,5 1 1,4-2-1,3 0 1,-1 0-1,0-2 1,-1 0 844,-5 0 1,-4-6-711,-7 2 0,-1-4 0,1-2 0,-1 0 0,1 0 0,-1 0 0,1 0 0,1 0 0,3 0 1,1-2-1,0-2 0,1-2 0,-1 2 0,-1 0 1833,-3-2-1973,7-4 0,-7-2 0,6 0 1,-1-2-1,1-4 0,3-3 0,1-5 1,-2-2-1,-3-4 0,-7-1 0,-5-3 1,-5 0-1,-3 1 0,-2-1 1,-7 0-60,-3 1 0,2 1 0,-5 0 0,1 3 0,0-3 0,-4 2 0,-2 1 0,-3-1-313,1-4 1,-2 4 0,-4-11 0,-6-1-382,-4-3 1,4-11 0,0-5 593,-2-7 1,0-5 0,0-16 0,2-4 0,-4 45 0,0-1-1,-1-2 1,-1 1 0,0-1 0,-1 1 0,-2 0 0,-2 1-1,-15-49 1,-14 5 0,-13 6 0,19 46 0,-2 1 0,-2 1-1,-3 1-913,-2 1 0,-1 2 1,-3 2-1,-2 3 748,-3 7 1,-3 2-1,3 2 1,-1 1-1,-4 4 1,-1 2-1,0 2 1,-1 2-1,1 2 1,-1 2-1,-46 4 240,6 12 0,4 2 1,0 14-1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0:01:24.70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21372 8580 28903,'-12'-6'-1535,"0"0"1,8-2 0,-4 4 1027,0-2 1,6-2-1,-6 4 1,0-2-1,-2 0 982,0-2 0,-5 6 0,5-6-865,0 0 516,-6 6 0,12-6 0,-8 8 0,-2 0 0,0 2 0,1 2-39,1 2 137,8 8 0,-4-10 0,8 8-1275,0 2 1244,0-6 1,2 0 0,4-8 0,6 0 0,3 0-1,3 0 1,0 0 0,0 0 0,2 0-35,3 0 0,-1 0 0,6 0 0,0 0 1,-1 0-1,5 0 0,2 0 0,3 0 18,5 0 0,-4 0 1,5 0-1,-1 0 152,-1 0 1,9 0 0,-5-2-326,1-4 1,4 4-1,-7-4 1,3 4 0,1 2-1,1 0 1,-3 0-1,-1 0 1,-3 0 0,1 0-1,0-2 1,-3-2-1,-1-2 337,-3 2 1,7 2-217,0 2 1,7 0 0,-3 0-1,1 0 1,3 0 0,3-2-1,7-2 1,1-2 0,2 2-1,-1 2 1,-1 0 0,-3-2 0,-1-2-1,1 2 1998,1 2-2130,8 2 0,-9-2 1,5-1-1,0-3 1,-1 2-1,-1 2 1,-3 2-1,-3 0 0,-1 0 1,-1 0-1,-1 0 1,-5 0-1,-5 0 1,-5 0-1,-1 0-17,0 0 1,-1 0 0,1 0 0,0 0-1,-3 0 1,-1 0 0,-2 0 0,1 0-87,3 0 0,-4 2 1,-3 2-1,1 2 1,-2-1-1,0 1 0,-5 0 1,-1 0-275,-2 2 0,0-6 0,2 6 0,1-2 0,1 2 0,-4 0 0,-4 0 1,0-4-3088,2-2 3555,1 6 1,1-6-1,0 6 1</inkml:trace>
  <inkml:trace contextRef="#ctx0" brushRef="#br0" timeOffset="1">25792 5226 28743,'-6'-18'-8118,"-2"1"4097,-2-1 3985,6 8 1,-4-6-1,10 4 1,2-4-1,2-2 380,-2 1 1,0 7 0,0 6 0,2 8-1,0 6 1,0 1-345,0 1 1,0-6 0,-6 6 0,2 2 0,2 2 0,2 2 0,-2 0 0,-2-1-288,-2 1 1,-6 6 0,0 2 0,0 2-73,-2 3 0,6 3 0,-6 2 169,0-1 1,6 7 0,-6 2 0,2-1 0,-2 1 0,1-3 0,-3 1 0,2 0 0,-2-5 0,0-3 0,-4-4-1,-2 1 1,-2 1 760,1-2 0,-7 2-658,0-9 0,0 3 1,6-4-1,1 4 1,1-1-1,2 1 0,4-4 1,0-2-1,2-2 1,-2-1-1,2 1 1,0 0-1,2 0-3044,-1 0 2526,5 0 0,-14-8 1,4-4 1034,-4-5 1,6-1 0,2 0 0</inkml:trace>
  <inkml:trace contextRef="#ctx0" brushRef="#br0" timeOffset="2">25257 5708 26994,'-2'-10'-1372,"-4"4"0,5 12 0,-7 6 710,0 4 0,6 2 1,-4-1-1,4 1-1190,2 0 1824,-8 8 1,6-4-1,-4 5 1,4 1-1,2 0 1,2 4-1,2 1 1,2 3-1,0 0 1,0-1-1,0 1 1,-2 0-1,-2-1 1,-2 1-1,0 0 1,0-3-1,-2-1 1,-2-4-1,-4 0-347,-2-1 1,6-5-1,-2 2 1,4-4 0,6-4 638,8-5 0,4-5 0,19-12 1,9-5-1,7-5 0,9-4 1,3-2-1,2-2-345,1 2 0,-3 3 0,5 1 0,-7 0-663,-6 0 0,1 6 0,-15 2 898,-1 2 1,-2-5-1,-3 3 1</inkml:trace>
  <inkml:trace contextRef="#ctx0" brushRef="#br0" timeOffset="3">25079 3157 29948,'-12'-6'-3140,"0"0"1,8-2-1856,-2 2 3842,5 4 1265,1-6 0,-8 8 0,-2 0 0</inkml:trace>
  <inkml:trace contextRef="#ctx0" brushRef="#br0" timeOffset="4">25364 3193 28537,'-15'-2'-1541,"3"-4"1,2 4 1605,4-4-2332,4 4 3022,-6 2 0,6 0 73,-4 0 0,2-6-748,-8 0 1,6 0 0,-6 6-1,-2 2 1,-1 2 212,-3 2 1,-2 6-1,-4-4 1,-8 2-265,-7 4 0,-7 3 0,-7 5-51,-1 2 1,-7 8-1,-2-4 1,-1 1 0,5 1-1,5 0 1,5-3 0,3-1-1,5-2 1,7 0 0,8-2-1,8-3-1053,7-1 0,3 0 1052,8 0 1,0-6-1,2 0 1,4 0-1,7-2 1,7-5-1,6-3 1,4-2-1,5 0 1,7 0 0,3 0-1,5 0 1,1 0-1009,3 0 976,-1 0 0,1-2 0,-1-2 0,-1-1 1,-5 1-1,-5 2 0,-6 2 0,-7 0 0,-7 2 1,-10 4-1,-14 5-2757,-14 5 2910,-2 2 1,-13 0 0,5 0 0,-4 2-1,-5 1 1,-5 3 0,-2 0 0,1 0-1,-3 2 1,1-1 0,-3 3 0,3 0 0,-1 2-1,4-1 1,3-1-152,1-2 1,0 5-1,3-3 1,3 2 0,8-2-1,8-1 1,6 1 0,3 2-139,-1-2 0,2 3 0,10-7 1,7-2-1,9-2 0,8-4 0,4-4 1,3-7 344,5-3 0,3-2 1,9 0-1,-1 0 0,1 0 1,-1 0-1,1 0 0,-3 0-871,-3 0 1,1 0 670,-7 0 0,-1-7 0,-5-3 0</inkml:trace>
  <inkml:trace contextRef="#ctx0" brushRef="#br0" timeOffset="5">25667 4103 31097,'-2'-16'-9831,"-2"2"4025,-2 2 6070,1 8 0,5-6 0,2 6 0,3-2 0,9 0 0,8 0 0,8 0 0,3 0 0,5 0 0,4 0 0,5 2 0,7 1 0,5-1 0,5-2 541,-1 2 1,-2 2-354,-7 2 0,-7 0 0,-1 0-175,-3 0 0,7 0 0,-5 0 0</inkml:trace>
  <inkml:trace contextRef="#ctx0" brushRef="#br0" timeOffset="6">25703 3853 30174,'2'-18'-369,"4"0"0,4 2 1,8 2-1,-1 4 1,1 3-1,2 3 0,2 2 1,4 2-1,1 0 1,5 0-1,2 0 1,1 0 2079,1 0-1545,8 0 0,-7 0 1,5 0-1,-5 0 1,-1 0-1,0 2-194,-1 4 1,9-4-1,2 5 1</inkml:trace>
  <inkml:trace contextRef="#ctx0" brushRef="#br0" timeOffset="7">27521 3389 30914,'-2'-18'-4916,"-4"0"1,4 6 3894,-4 1 0,2 7 0,0-4 0,-4 2 0,-1 0 1923,-5 2 0,-2 2 1,-2 2-1,0 0 1,0 0-1,1 0 2099,-1 0-3004,8 0 0,-4 2 0,6 2 0,0 4 0,-2 2 0,2 4 0,-2 1 0,0 3 0,-3 0 0,-5 0 1,-4 2-1,-4 2 0,-1 3 0,-5 1 0,-2 2 85,-1 0 1,7-5 0,4 7 0,4 2 0,4-1 0,3 1 0,3-2 0,4 0-359,8-3 1,6-1-1,11-8 1,5 0-1,4-2 1,2-4-1,-1-5 1,3-1-130,2 0 0,-5 0 1,-1-6 1655,-2 0 1,-10 2-1074,-10 4 0,-20 2 0,-10 6 1,-8-2-1,-3 2 0,-3 2 0,-2 3 1,-1 3-1,1 4 0,5 0 0,5 2 1,6-1-1,4 5-767,2 2 1,9 1 416,3 1 0,4 0 0,2-3 1,2-1-1,4-2 0,7 0 0,9-1 1,8-1-1,4-2 0,3-4 0,5-3 1,5-1-1,7 0 0,5 0-1518,7 0 1989,3-8 0,2 6 48,0-5 1,9-3 0,1 0-1</inkml:trace>
  <inkml:trace contextRef="#ctx0" brushRef="#br0" timeOffset="8">28181 3835 29353,'-10'-12'-4716,"4"0"1,4 6 3471,2-6 1,0 6 0,0-5 1116,0-3 0,0 4 1,0-2-1,2 0 1,2 0-1,4 2 0,2 2 595,3 4 0,3 4 0,2 4 1,0 4-1,0 2 0,0 4 1,-1 2-456,1 2 1,-6-1 0,0 3 0,0 4 0,-2 4 0,-2 2-1,-2-1 1,0 3-285,-2 2 1,-2 1-1,-4 1 1,-6 0 126,-10-1 0,-2-1 0,-10-2 206,-1-3 0,-5-7 0,-4 0 0,-3-8 0,-1-8 0,-1-4 0,1-2 0,-1-2 1,3-4-1,2-8 0,9-6 0,3-5 0,6-3 107,2-4 0,10 0-406,4 3 0,6-5 0,8 4 0,8-3 1,8-3-1,6 2 0,5 4 0,7 7 0,2 5 1,1 4-1,1 4 0,1 2 0,-1 4 955,-5 2 0,5 10 0,-1 2 0</inkml:trace>
  <inkml:trace contextRef="#ctx0" brushRef="#br0" timeOffset="9">28769 4174 29038,'-10'-18'-9244,"-6"0"8269,14 0-1866,-6 8 2849,8 3 0,2 7 1,2 2-1,2 3 1,0 5-1,0 2 1,0 0-1,0 2 1,0 2-1,2 2 1,0 0-1,0 1 1,-3 3-372,3 2 428,-6 8 1,6-7 0,-8 7 0,0-2 0,-2 2 0,-4 1 0,-5 1 0,-5-2 0,-4-5 0,-2-1 0,-4-2 0,-1-2 0,-5-2 0,0-7 0,1-3 195,1-6 0,0-2 0,-4-2 0,5 0 0,5 0 0,4-2 1,4-4-1962,4-6 0,5-3 1585,7-3 1,15 0 0,5 0 0</inkml:trace>
  <inkml:trace contextRef="#ctx0" brushRef="#br0" timeOffset="10">29393 3657 27702,'0'-18'-9831,"0"6"6466,0 0 1,0 0 3068,0-6 1,0 6 0,0 0 557,0-1 1,0 3 21,0-2 1,2 6 0,4-4 0,4 4 0,-1 8 0,-3 8 260,-4 6 0,-2 8-554,0-1 1,6 9 0,0-2 0,-2 3 0,0 3 0,0 2 0,2 1 0,-2 3 0,0 0 0,0-1 0,2 1 0,0-2 0,0-3 0,0-1-2612,-2 0 2396,-2-1 1,-2-1 0,0-4 0,0-7 0,0-3 0,0-2 0,0 0 0,-2-2 243,-4-4 1,4 4-1,-6-7 1</inkml:trace>
  <inkml:trace contextRef="#ctx0" brushRef="#br0" timeOffset="11">29999 3425 26450,'-8'-10'-3777,"6"-6"1,-6 12 4123,8-8 0,0 6-2186,0-6 1534,0 8 1,0-2 393,0 12-120,0-4 1,2 8 0,4-4 0,6 6 0,2 4 0,-1 0-1,-1-2 1,2-2 0,2 1 0,4 3 257,4 2 1,-3 0-1,7 2 1,0 2-1,0 3 1,1 3-1,1 4 1,0-1-302,1-1 1,-5 4-1,-2-4 1,-4 1 0,-4 1-1,-3-4 1,-3-2-1,-2-5 191,-4-1 1,-12-8-1,-10 0 1,-7 0 0,-5-2-1,0-2 1,1-2-1,-1 2-241,0 1 1,6-3-1,-1 6 1,3 2 0,8 2-1,4 2 1,6 0 0,2 0-512,2-1 0,2 7 1,6 0-1,8-2 930,6-2 0,7 3 1,-5 1-35,-2-2 0,4-2 0,-3-2 1,-1-1-1,-2 3 0,-4 2 1,-4 4-1,-6 0 0,-4 1 1,-2 1-1,0 4 0,-2 1 0,-6 3-96,-10 0 1,-8-1-475,-9 1 0,-3 0 0,-2 0 0,-3-1 0,-1 1 1,-1 0-1,1-1 0,1-1 0,5-2 0,8-5 99,12-1 0,8-2 0,10-6 0</inkml:trace>
  <inkml:trace contextRef="#ctx0" brushRef="#br0" timeOffset="12">3404 9917 22172,'-11'-6'0,"-1"1"-654,-2 1 1,4-4-2507,-2 2 3526,0 0 0,-6 6 0,1 0 0,1 2 0,2 2 1,2 2-1,-2-2 0,-2 0 0,-2 0 0,1 1 1,-1 1-1,0 0 0,0 0 0,0 0 0,0 0 1,1 2-278,-1 2 1,0-6 0,0 2 0,2-2 0,2 0 0,3 2 0,-3-2 402,-2-2 0,-2-2 0,0 0 0,0 0 0,1 0 263,-1 0 0,6 0 1,0 0 378,-2 0 1,-2 0 444,-2 0-1579,9 0 0,3 0 0,12 0 0,5 0 0,-1 0 0,2 0 0,2 0 0,2 6 0,2 0 0,0-2 0,-1-2 0,1-2 0,0 0 0,0 0 0,0 2 0,0 2 0,-1 1 0,1 1 0,0-6 0,0 0 0,2 0 0,1 0 0,3 0 0,0-2 0,0-2 0,-1-1 0,-1 1 0,0 0 0,0 0 0,2-2 0,-3 2 0,-1 2 0,-2 2 0,6-2 0,0-4 0,5 4 0,-5-4 0,0 4 0,0 2 0,1 0 0,3 0 0,4 2 0,1 2 0,1 2 0,-2 0 0,-1 0 0,5 0 0,4-2 0,-1-2 0,7 6 0,-7-6 0,9 5 0,2-1 0,-1 0 0,1-2 0,-5-2 0,1-2 0,-3 0 0,3 0 0,-1 0 0,3 0 0,-3 0 0,-1 0 0,-2 0 0,-1 0 0,1 0 0,-7 0 0,-1 0 0,-2 0 0,-5 0 0,1 0 0,-2 0 0,0 0 0,3 6 0,-3 0 0,2-2 0,4-2 0,1-2 0,3 0 0,0 0 0,-1 0 0,1 0 0,1 0 0,1 0 0,0 0 0,-5 0 0,3 0 0,2 0 0,3 0 0,-1 0 0,-3 0 0,-1 2 0,0 4 0,-7-4 0,1 4 0,-2-4 0,2-2 0,-7 0 0,-3 0 0,-2 0 0,0 2 0,0 2 0,0 2 0,-1-2 0,1-2 0,0-2 0,0 0 0,0 0 0,-1 0 0,1 6 0,0 0 0,-6 0 0,0-6 0,4 0 0,4 0 0,3 0 0,-1 0 0,-2 0 0,-2 0 0,0 0 0,-1 0 0,1 0 0,0 6 0,0 0 0,0-3 0,-1-1 0,1-2 0,0 0 0,0 0 0,0 0 0,0 0 0,-1 0 0,1 0 0,0 0 0,0 6 0,0 0 0,0-2 0,-1-2 0,1-2 0,0 0 0,0 0 0,-6 0 0,0 0 0,1 0 0,3 0 0,2 0 0,0 0 0,0 0 0,0 0 0,-1 2 0,1 2 0,0 2 0,0-2 0,0-2 0,0-2 0,-1 0 0,1 0 0,0 0 0,0 0 0,0 0 0,0 0 0,-1 0 0,1 0 0,0 0 0,0 0 0,0 0 0,1 0 0,3-2 0,2-2 0,0-2 0,0 2 0,1 0 0,1 0 0,2-2 0,-1 2 0,3 2 0,6 2 0,-6 0 0,-1 0 0,3 0 0,2 0 0,1 0 0,1 0 0,-2 0 0,-3 0 0,-1 0 0,2 0 0,1 0 0,1 0 0,-2 2 0,-3 4 0,-5-4 0,6 4 0,-6 2 0,3-2 0,-1 0 0,-2 0 0,0 0 0,-1-2 0,1 0 0,0 0 0,0 2 0,-3-2 0,1 0 0,0 0 0,2 2 0,-2-2 0,5-2 0,-7-2 0,6 0 0,-2 2 0,1 2 0,1 2 0,0-2 0,-4-3 0,-3-1 0,-1 0 0,0 0 0,0 2 0,0 2 0,0 2 0,-1-2 0,1-2 0,0-2 0,0 0 0,0 2 0,0 2 0,-1 2 0,1-2 0,0 0 0,0 0 0,0 2 0,-1-2 0,1 0 0,0 2 0,-6-4 0,0 4 0,2-4 0,2-2 0,-5 0 0,1 0 0,0 0 0,6 0 0,0 0 0,0 0 0,0-2 0,-1-2 0,1-2 0,2 2 0,2 2 0,4 2 0,-1 0 0,3 0 0,0 0 0,1 0 0,-1 0 0,4 0 0,-8 0 0,5 0 0,-5 0 0,0 0 0,0 0 0,-1 2 0,1 2 0,0 2 0,2 0 0,-1 0 0,3 0 0,-2 0 0,2 0 0,-1 0 0,5-2 0,-6-2 0,7 3 0,-3 1 0,2-2 0,0-2 0,-3-2 0,1 0 0,0 0 0,-3 2 0,1 2 0,-2 2 0,0-2 0,-3-2 0,1-2 0,2 2 0,2 4 0,-7-4 0,5 4 0,-2-2 0,2 0 0,-1 2 0,3 0 0,0 0 0,4 0 0,-5 2 0,3-4 0,2 4 0,-1-1 0,1 1 0,-4-2 0,0 0 0,-1 0 0,-5 6 0,2-6 0,-4 0 0,-3 2 0,7-6 0,0 4 0,-2-4 0,-2 4 0,-1 0 0,3-2 0,4 0 0,0 0 0,-1 2 0,-1-2 0,0-2 0,2-2 0,1 0 0,3 0 0,0 0 0,0 0 0,-1 0 0,7 0 0,1 0 0,3 0 0,4 0 0,-1 0 0,3 0 0,-1 0 0,5 0 0,1 2 0,1 1 0,-3 3 0,-1 0 0,-1 0 0,1 0 0,-1-2 0,-5 0 0,6 2 0,-1-4 0,5 6 0,-3-2 0,-1 2 0,1 0 0,1 0 0,-3-2 0,-3 0 0,-3 0 0,1 0 0,-2 0 0,-5-1 0,-3-1 0,-2-2 0,-9 6 0,5-6 0,-6 4 0,2-2 0,2 0 0,-3 2 0,-1 0 0,-2 0 0,2 0 0,2 0 0,3 0 0,1 0 0,2-2 0,-1 0 0,5 0 0,2 2 0,-4 2 0,-1-4 0,5 1 0,4 1 0,3 0 0,-1 0 0,-3-2 0,-1-2 0,0 0 0,-1 2 0,-1 2 0,-2-2 0,-3-2 0,3-2 0,2 0 0,1 0 0,-5 6 0,0 0 0,2-2 0,1-2 0,3-2 0,-1 0 0,-1 0 0,-4 0 0,7 6 0,-5 0 0,2-2 0,3-2 0,3-2 0,0 0 0,-3 0 0,-1 0 0,0 6 0,-1 0 0,1-2 0,0-2 0,1-2 0,3 2 0,1 4 0,7-4 0,-6 3 0,-1-1 0,1 0 0,1 2 0,3-2 0,1-2 0,-1-2 0,-5 0 0,-3 0 0,-2 0 0,-1 0 0,1 0 0,-2 0 0,-5 0 0,5 0 0,-6 0 0,2 0 0,-3 0 0,1 0 0,0 0 0,1 0 0,1 0 0,0 0 0,2 0 0,-1-2 0,1-2 0,-4-2 0,-3 2 0,7 0 0,-2-1 0,-2 3 0,-1-6 0,-1 2 0,-2 0 0,0 0 0,-1 0 0,-1 0 0,-2 2 0,-2 0 0,2 0 0,1-2 0,3 2 0,-2 2 0,-2 2 0,-3 0 0,7 0 0,0 0 0,-2 0 0,-2 0 0,-3 0 0,1 2 0,0 2 0,0 2 0,0 0 0,0 2 0,-7-6 0,1 6 0,2 0 0,2-6 0,2 4 0,0-4 0,-1-2 0,-1 2 0,-2 2 0,-2 2 0,2-3 0,2-1 0,2-2 0,-1 0 0,1 0 0,0 0 0,0 0 0,0 0 0,0 0 0,-1 0 0,1 0 0,0 0 0,2 2 0,2 2 0,3 2 0,1-2 0,0-2 0,6-2 0,-5 0 0,3 0 0,0 0 0,1 0 0,3 0 0,2 0 0,-1 0 0,1 0 0,0 0 0,-1 0 0,1 0 0,2 0 0,1 0 0,5 0 0,1 0 0,1 0 0,3 0 0,-3-2 0,-3-2 0,-1-2 0,0 2 0,-1 2 0,-1 2 0,-2 0 0,-3 0 0,3 0 0,3 0 0,-3 0 0,6 0 0,-1 0 0,-3 0 0,7 0 0,3 0 0,1 0 0,3 0 0,-1 0 0,1 0 0,-1 0 0,1 0 0,-1 0 0,1 0 0,-1 0 0,1 0 0,7 0 0,4 0 0,-1 0 0,1 2 0,0 2 0,1 2 0,-1-2 0,2 0 0,1 0 0,-1 2 0,-3-2 0,-3 0 0,-2 0 0,3 2 0,1-2 0,0-2 0,-1-2 0,-9 2 0,1 2 0,-3 2 0,-1-2 0,-5-2 0,1-2 0,-3 2 0,3 2 0,0 2 0,3-2 0,3 0 0,-1 0 0,1 2 0,-1-3 0,5-1 0,1 6 0,-6-6 0,-1 4 0,-4-4 0,-1-2 0,-3 0 0,-3 0 0,-7 0 0,-2 0 0,-3 0 0,5 0 0,0 0 0,-1 0 0,-1 0 0,2 0 0,2 0 0,-5 0 0,1 0 0,0-2 0,-1-2 0,-1-2 0,-2 0 0,-2 1 0,1-1 0,-3-2 0,6 4 0,0-2 0,-3 2 0,3 2 0,-2 0 0,2-2 0,-1-2 0,-3 0 0,4 6 0,-1-2 0,1-2 0,4-2 0,2 2 0,3 0 0,5-2 0,-3 4 0,9-6 0,1 2 0,3 0 0,7 0 0,1 6 0,-3 0 0,5-5 0,-3-1 0,-4 2 0,-3 0 0,-6 0 0,-1-4 0,-1 0 0,1-2 0,-1 2 0,-1-2 0,-3 0 0,0-2 0,1 2 0,-3-5 0,3 3 0,-3 2 0,-2 0 0,-1 0 0,1 2 0,0-2 0,-3 2 0,-1 0 0,-4 4 0,-1 0 0,1 0 0,2-2 0,0 2 0,-3 2 0,-1 2 0,4 0 0,-7 0 0,9 0 0,-4 0 0,2 0 0,-3 0 0,1 0 0,0 0 0,3 0 0,1 2 0,0 2 0,-2 2 0,1 0 0,1 0 0,-2 2 0,-7 2 0,-3-6 0,-2 4 0,0-8 0,0 0 0,0 0 0,-1 0 0,1 0 0,0 0 0,0-2 0,0-2 0,-1-2 0,-5-2 0,0 4 0,2-4 0,2 0 0,2 0 0,2 4 0,3 2 0,-3-4 0,6 1 0,0-1 0,3 0 0,3 0 0,0 2 0,-3 0 0,3-2 0,2 2 0,1-6 0,1 2 0,0 2 0,-1 0 0,1 0 0,0 0 0,-1-2 0,1 4 0,-2-6 0,-3 2 0,-3 3 0,0-1 0,0-2 0,3 0 0,3 0 0,3 0 0,3 4 0,6-2 0,1 2 0,7 2 0,-1 2 0,5 0 0,-3 0 0,6 0 0,-1 0 0,-3 0 0,-1 0 0,-3 0 0,-1 0 0,-1 0 0,3 0 0,-7 0 0,11 0 0,-7 0 0,1 0 0,-3 0 0,5 0 0,-1 0 0,1 0 0,-3 0 0,-11 0 0,1 0 0,-1 0 0,-5-2 0,-3-2 0,-2-2 0,-6-8 0,5 4 0,3-2 0,0 3 0,-1-1 0,-1 2 0,2-2 0,1 2 0,5 0 0,2 4 0,1 2 0,1 0 0,1-4 0,-3 4 0,8-4 0,-3 4 0,3 2 0,-7 0 0,-3 0 0,0 0 0,1 0 0,3 0 0,-3-2 0,-1-2 0,0-2 0,1 0 0,5 0 0,-1-2 0,1-1 0,-2 3 0,-7-6 0,7 6 0,1-4 0,-1 2 0,-2 2 0,-7 0 0,1-2 0,0 0 0,1-2 0,-1 2 0,-2-2 0,-5 3 0,1-3 0,0 2 0,3 0-76,3 2 0,4 0 1,1 0-1,3 2 0,0 0 1,1 0-1,3-2 0,1 2 1,-1 0-1,-1 0 0,-1-2 1,1 0-1,1 0 0,1 0 1,-1 2-59,-4 2 1,3 0-1,5-1 1,5-3-1,7 2 1,1 2-1,2 2 1,1 0 156,-1 0 0,-2 0 0,3 0 0,-7 0 0,-3 0 0,-3 0 0,1-2 1,-1-2 9,0-2 1,1 0 0,-1 6 0,1-2 0,1-2 0,1-2 0,-1 2 0,-3 2 1,-1 2 1,-5-6 0,-1 0-1,1 2 1,-3 2 0,1 2-1,-2 0 1,1 0 60,5 0 1,1-2 0,1-2 0,-5-4 0,1 0 0,-3-2 0,3 0 0,-2-3-12,-1-3 1,-7-2 0,-8 2 0,-3 2 0,-1 2 0,0-2 0,0 1 0,-3-1-447,-1 2 1,-8 8 0,0-4 0,2 2 0,2 0-718,1 2 1,-9 4 0,-10 4 0,-13 4 0,-13 2-1,-10 4 1,-7 2-4725,-9 1 5649,-3 1 0,-5 0 0,-1 0 0</inkml:trace>
  <inkml:trace contextRef="#ctx0" brushRef="#br0" timeOffset="13">2353 11772 25133,'-18'0'1334,"6"0"-1308,0 0 0,0 0 0,-5 0 0,-1 0 726,0 0 1,6 0-645,0 0 0,0 0 0,-4-2 1,3-1-1,3-5 0,2-2 0,4-4 1,2-2-1,2-2 0,0 0-57,0 0 1,0 1 0,0-1-1,2 0 1,2 0 0,2 0-29,-2 0 0,-4 9 1,-4 1-1,-4 2 1,-2 0-1,-6 2 1,-6 2-1,-8 2 227,-3 0 0,-11 0 1,-5 0-1,-9 0 0,-9 0 1,-8 0-1,-8 2 0,-5 2-191,-1 2 1,8 6 0,6-5 0,5 1 0,7 2 0,2-2 0,5 2 0,7-2-285,7 0 1,7 4 0,3-4 0,4 2-138,2 4 1,3-4 0,5 1-18,0 3 0,6 0 0,2 0 0,2-2 0,4 2 0,2 2 0,2 1 0,2-1 0,4-2-174,6-2 0,4 0 683,2 6 0,0 2 0,-3 1 0,-1 5 0,-2 4 0,2 6 0,2 5 0,0 5 0,-2 5 0,-3 5 0,1 5 0,0 3 0,-2 1 0,0 0 286,0 1 1,-4-1-491,6 7 1,-6 5 0,4 0-1,0 1 1,-3-1 0,3-2 0,0-2-1,4-3 1,2-5 0,0-7 0,-2-7-1,-2-3 1,1 1 0,1 1-191,-2-1 1,2 7 0,-8-8-1,-2 3 1,0 3 0,0-3 0,2-1-1,-2-5-58,-2-1 1,-2-3 0,0-5 0,0 0 0,0-1-1,0-1 1,-2-4 0,-2-4 91,-2-1 1,0-3 0,4 6-1,-2-2 1,-2-4 0,0-3 0,0 1-1,0 2 134,2 2 0,-4 0 1,0-5-1,0 3 1,-1 2-1,1 0 0,-2-1 1,2 1-42,0-2 0,-4 4 1,4 0-1,0-1 1,0 1-1,2-4 1,0-2-1,0-2 130,2-1 1,-3 7-1,1 0 1,0-2-1,0-2 1,0-3 210,2 1 1,0-6 0,0 0 1292,-2 2 60,0-6 1,6-8 0,0-12-1059,0-4 1,2 4 0,4 0-331,6-2 1,10 5 0,5-3-251,7-2 1,0 4 0,15-2 0,9-2 0,11-4 0,14-4 0,10-1 0,-42 11-1,1 2 1,2 0 0,1 0 0,2 1 0,-1 0 0,-1 0 0,-1 0 0,-2 1-1,-1 1 1,42-7-1488,-8 2 1,-14 8 1127,-11-2 0,-7 6 1,-7 6-1,-10 8 1,-13 6 391,-9 3 1,2 9-1,-6-4 1</inkml:trace>
  <inkml:trace contextRef="#ctx0" brushRef="#br0" timeOffset="14">16078 12950 28915,'-12'-6'-1075,"0"0"0,6-2 0,-6 4 1,-2-4-261,-2-2 1,5 4 1467,-1-6 0,6 8 0,-4-4 0,0 2 0,4 2 0,4 6 0,10 8 0,6 6 0,4 0-44,-1-4 1,1 4 0,2-4 0,4 2-1,6-1 1,3-1 0,5 0 0,1 0 187,3 0 0,8-8 1,-1 2-1,9-4 0,7-2 1,4 0-1,2 0 1,-1 0-83,-5 0 0,4-6 0,-3-2 1,1 0-1,-1-2 0,-5 2 1,-2-2-1,3 2-1,1 1 1,-5-1-1,1 4 1,-4-2-1,1 2 1,1 2-1,3 2 1,-3 0-7,-1 0 0,3 0 1,2 0-1,3 0 266,3 0 1,2 0 0,3 0-344,-1 0 1,0-2-1,1-2 1,-1-2 0,-4 0-1,-3 0 1,-7 0-1,1 0 1,-3 0 0,0-2-1,-1 0 1,-1 0 0,1 2-112,-1-2 0,7 6 0,-1-3 0,3-3 0,-5 2 0,4 0 0,3 0 0,3-2 0,2 0 0,3 0 0,-1 4 0,0 0 0,-1 0 0,-1-2 0,-2 2 0,1 2 0,-7 2 0,-2 0 0,1 0 0,-3 0 0,7 0 0,-3 0 0,-2 0 0,1 0 0,1 0 0,3 0 0,1 0 0,-2 0 0,-3 2 0,-5 2 0,-1 2 0,1-2 0,5-2 0,-5 6 0,1-6 0,-9 4 0,3-2 0,1 0 0,3 2 0,-1 0 0,0 0 0,1 0 0,-3-2 0,1 0 0,-1-1 0,5 3 0,-1-2 0,1-2 0,-3-2 0,9 0 0,3 0 0,4 0 0,1 0 0,-3 0 0,-4 0 0,1 0 0,-1 0 0,-5 0 0,1 0 0,-4 0 0,1 2 0,1 2 0,5 2 0,-1-2 0,0-2 0,-1-2 0,-5 2 0,3 2 0,1 2 0,-1-2 0,-3-2 0,-3-2 0,-5 0 0,7 2 0,-3 2 0,7 2 0,-1 0 0,-2 0 0,-1 0 0,-1 0 0,1 2 0,-1-4 0,1 6 0,-1-1 0,-1-1 0,-3 2 0,-1-2 0,-1 2 0,-1 0 0,3-4 0,-5 4 0,2 0 0,1-2 0,-1 0 0,-3-2 0,-1 0 0,-1-1 0,7 3 0,-5-4 0,1 2 0,0-2 0,-5 0 0,1 0 0,1 2 0,7-2 0,-3-2 0,3-2 0,2 0 0,1 0 0,3 0 0,-1 0 0,0-2 0,1-4 0,-1 4 0,1-6 0,-1 2 0,1 0 0,-3 0 0,-1 0 0,-3 1 0,3 1 0,3 2 0,5 2 0,1-2 0,-1-2 0,-1-2 0,1 2 0,1 2 0,-2 2 0,-1 0 0,-5 0 0,-3 0 0,-7 0 0,-1 0 0,0 2 0,3 2 0,3 2 0,-7 2 0,5-4 0,0 3 0,1 1 0,3 0 0,-1-2 0,1 0 0,-3 0 0,7 6 0,-7-4 0,-1 0 0,-7 0 0,-5-4 0,-2 0 0,0 0-54,-1 2 0,-7 0 0,2-6 1,-4 0-1,-3 2-591,1 4 0,-6-4 0,-2 5 0,-2 1 0,-2 2 0,0 2 0,0 0 139,-2 2 1,-2 2 0,-2 2 0</inkml:trace>
  <inkml:trace contextRef="#ctx0" brushRef="#br0" timeOffset="15">5989 14305 28792,'-12'0'-1704,"0"0"1,6 0 1832,-6 0 0,1 6-989,-7 0 970,0 8 0,6-12 1,0 6-1,-2-2 0,-2 0 1,-1 0-1,-1 0 0,0 0 1,0-2-1,0-2 0,1-2 1,-1 2-1,0 2 1945,0 2-1840,8 0 1,4-6 0,14 0 0,8 0 39,6 0 0,15 0 0,1 0 0,8 0 1,9 0-1,8 0 0,9 0 0,5-2-185,6-4 1,12 4 0,-45-1 0,1 0 0,1 1 0,1 2 0,1-1 0,-1 0 0,1-1 0,-1 0 0,1-1 0,-1 0 0,0 0-1,1 0-38,-1-1 1,1 0-1,-1 3 1,1 0 0,0-3-1,1 0 1,0 1 0,1 0-1,-1-1 1,1 0 0,-3 0-1,1 0 1,-3-1 0,1 0-1,-1 1 1,0 0-27,2 1 0,-1-2 1,5-1-1,-1 1 1,0 1-1,-1 2 0,-2-1 1,-1 0-1,45-3 1,-6-2-1,-2 0 1,1-2-7,-1 0 0,-8 4 0,-2-4 0,-2 2 0,3 2 0,-1 0 0,-2-2 0,-4 1 0,1-1 0,-7-4 0,12 4 0,-2 0 0,1-2 0,-5 2 0,-4 0 0,-5 4 0,-3 2 0,4-4 0,-3 0 0,1 2 0,3 2 0,-1 2 0,2 0 0,5 2-31,3 4 0,0-4 0,-8 6 1,-1-2-1,1 2 0,0 0 1,1 2-1,-5-2-11,-1 0 0,3 0 0,-4-4 0,1 4 0,1-1 0,-2 3 0,1-2 0,-5 0 90,-1-4 1,-3 4 0,1-2 0,-1-2-1,-1 0 1,-3 0 0,-1 2 0,1-2-49,3-2 0,1-2 1,1 0-1,-1 0 1,1 0-1,-1 0 0,1 0 1,-1 0 12,0 0 1,1-2 0,1-2 0,3-4-1,3 0 1,1-2 0,1 2 0,0 0-5,5 4 1,1-4 0,0 2 0,-1 2 0,-3 0 0,2 1 0,5-3 0,3 2-10,2 2 0,2 2 0,-1-2 0,3-2 0,4-2 0,0 2 0,-2 2 0,-5 2-19,-3 0 0,-8 0 0,12 0 0,-1 0 0,-1 0 0,-2 2 0,-2 2 0,-1 2-194,-1-2 1,6 6-1,0-1 1,-1 3-11,-3 0 1,6-6 0,4 6 6,5 2 1,-1-4-1,-4 2 1,-4 0 0,-2 0-1,5-3 1,1 1 0,4-2-1,-2 2 1,2-2 0,-2 0-1,1-4 1,-5 0-884,-2 2 1,0-4 889,-2 4 0,-1-4 1,7 0 237,2 4 1,2-4-1,2 6 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0:01:24.7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1782 13092 29295,'-11'0'-774,"-1"0"0,-2 0 0,-2 0 608,-2 0 0,0 0 0,1 0 0,-1 0 969,0 0 1,8-2-557,4-4-332,4 5 1,2-9 0,2 6 0,4-2 0,6 2 0,4 2-1,2 2 1,-1 0 554,1 0 1,0 0 0,0 0-1,0 0 276,-1 0 1,1 0-1,0 0-168,0 0 1,0 0-579,0 0 0,-7 0 0,1 0 0,-8 0 0,6 0 0,-4 0 0,-2 0 0,8 0 0,-6 0 0,6 0 0,0 0 0,6 0 0,-7 0 0,1 0 0,2 0 0,2 0 0,2 0 0,0 0 0,-1 0 0,1 0 0,0 0 0,0 0 0,0 0 0,0 0 0,-1 0 0,1 0 0,0 0 0,0 0 0,0 0 0,0 0 0,-1 0 0,1 0 0,0 0 0,0 0 0,0 0 0,-1 0 0,1 0 0,-2-2 0,-2-2 0,-2-2 0,2 2 0,0 0 0,-2-2 0,3 4 0,-11-6 0,8 8 0,2 0 0,2 0 0,2 0 0,0 0 0,-1 0 0,1 0 0,0 0 0,0 0 0,-6 0 0,0 0 0,-8 0 0,5 0 0,-3 0 0,-2 0 0,8 0 0,2 0 0,-6 0 0,8 0 0,-4 0 0,4 0 0,-6 0 0,5-2 0,-3-2 0,4-2 0,-6 0 0,0 6 0,-4 0 0,6 0 0,4 0 0,1 0 0,1 0 0,0-2 0,0-2 0,0-2 0,-6 0 0,-1 6 0,3 0 0,2 0 0,2-2 0,0-4 0,0 4 0,-1-3 0,1 3 0,0 2 0,0 0 0,0 0 0,-2-2 0,-3-2 0,-1-2 0,2 2 0,2 2 0,2 2 0,0-2 0,0-2 0,-1-2 0,1 2 0,0 2 0,0 2 0,0 0 0,1-2 0,3-2 0,2-2 0,-2 2 0,-2 2 0,-3 2 0,1-2 0,0-2 0,0-2 0,0 0 0,0 0 0,-1 0 0,1 0 0,0 6 0,0-6 0,0 0 0,0 1 0,-1-1 0,1 0 0,0 2 0,0 2 0,0 2 0,-1-8 0,-5 6 0,0-4 0,2 4 0,2 2 0,2 0 0,0 0 0,-1 0 0,1 0 0,0 0 0,0 0 0,0-2 0,0-2 0,-1-2 0,1 2 0,0 2 0,0 2 0,0 0 0,-1 0 0,1 0 0,0 0 0,0 0 0,0 0 0,0 0 0,-1 0 0,1 0 0,0 0 0,0 0 0,0 0 0,0 0 0,-1 0 0,1 0 0,0 0 0,0 0 0,0 0 0,-6 2 0,-1 2 0,3 2 0,2 0 0,2 2 0,0-6 0,-6 8 0,0-6 0,-1 4 0,1-1 0,0 1 0,-8-2 0,6-6 0,-4 0 0,6 0 0,4 0 0,2 0 0,-1 0 0,1 0 0,0 0 0,0-2 0,0-4 0,-6 4 0,-1-3 0,3 3 0,2 2 0,2 0 0,-6 0 0,0-2 0,2-2 0,1-2 0,3 2 0,0 2 0,0 2 0,0 0 0,0 0 0,-7 0 0,1 0 0,2-2 0,2-2 0,2-2 0,0 2 0,0 2 0,-1 2 0,1 0 0,0 0 0,0 0 0,0 0 0,-1 0 0,1 0 0,0-6 0,0 0 0,0 2 0,0 2 0,-1 2 0,1 0 0,0 0 0,0 0 0,0 0 0,-6 0 0,-1 0 0,3 0 0,2 0 0,2 0 0,0 0 0,0 0 0,-1 0 0,-5 0 0,0 0 0,2 0 0,2 0 0,2 2 0,0 2 0,-1 2 0,1-2 0,-6-2 0,0-2 0,2 0 0,-4 0 0,0 2 0,-2 4 0,-2-4 0,-4 6 0,3-8 0,5 0 0,2 0 0,0 0 0,2 0 0,2 0 0,2 0 0,-6 0 0,-1 0 0,-5 0 0,6 0 0,2 0 0,2 0 0,2 0 0,0 0 0,-1 0 0,-5 0 0,0 0 0,2 0 0,2-2 0,2-2 0,0-2-228,-1 2 0,-5 0-6652,0-2 7301,-16 4 1,-6-6 0,-17 8-1</inkml:trace>
  <inkml:trace contextRef="#ctx0" brushRef="#br0" timeOffset="1">5953 10577 29763,'10'-17'-4803,"-4"-1"0,-4 0-413,-2 0 3342,8 8 3253,-6 2-612,6 8 0,-8 8 1,0 4-1,0 4 1,-2 2-1,-2 0-550,-2-1-129,0-7 0,0 6 1,0-4-1,0 2 1,0 0-1,1-2 1,-1 0-846,-2-3 1,6 1 997,-4-4 1935,4-4-1832,2 6 0,0-6-330,0 4 0,0-2 0,2 8 1,2 2-1,2 2 0,0 2 0,0-1 431,-1 1 1,1 0-371,-6 0 0,6 0 1,0 0-1,-2-1 0,-2 1 1,-2 0-1,0 0 1,2-2-1,2-2 0,2-2 1,-2 1-1,-2 3 1,-2 2-103,0 0 0,0-6-51,0 0 0,0 0 0,0 6 0,0-1 0,0 1 0,0 0 0,0 0 0,0 0 0,0 0 0,0-1 59,0 1-18,0 0 1,0 0 0,-2 0-1,-2 0 1,-2-1 0,2 1 0,0 0-1,0 0 1,-2 0 0,0 2-1,0 1 1,1 3 0,-1-2 0,0 0-1,0 0 13,2 1 1,-4 1-1,2-4 1,0 2-1,0 2 1,0-3-1,0-1 1,0-2 16,0 0 0,0 0 1,4-1-120,-4 1 1,4 0-1,-4 0 71,4 0 0,2-6 0,0 0 0,0 1 0,0 3 0,0 2 0,0 0 0,0 0 0,0 0 0,0 0 11,0-1 1,2-1 66,4-4 0,-4 4 1,4-4-1,-4 4 1,-2 2-1,0-1 1,0 1-1,0 0 1,0 0-132,0 0 76,0 0 1,0-1-1,2-1 1,2-2-1,2-2 1,-2 2-1,-2 2 1,-2 2-1,2-3 1,2-1 305,2-2-337,0-8 1,-6 12-1,0-4 1,0 4-1,0 2 1,0-1 0,2-1-1,2-2 1,2-2 89,-2 2 1,-2-4 0,-2 2 0,2 0-1,2 0 505,2-1 1,0 1-287,-6 6 0,2-6-283,4 0 0,-5-6 1,5 6-1,-4 2 1,-2 1-1,0 3 1,2 0 382,4 0 1,-4-6-296,4 0 0,-4-6 1,-2 6-1,0 1 0,2 1 1,2 0-137,2-2 222,0-8 0,-6 6 0,0-4 0,0 6-411,0 4 210,0-6 0,0 0 1,2-7-1,2 5 1,2 2-1,-2 4 77,-2 2 1,-2-4-335,0 0 240,0-8 0,0 12 0,0-4-260,0 3 143,0 3 0,0-6 0,0 0-456,0 2 733,0-6 0,0 2 1,0-4 1225,0 6 1,-2-5-930,-4-1 0,2-6 0,-8-4 183,-2-1 0,6-3 1084,2 2-1139,-4 4 0,9-8 1,-7 6-66,0-2 0,6-2-46,-4 2 1,2 4 0,-2-4-1,-4 2 1222,0-2-1615,2 4 0,0-6 0,-4 8 0,-4-2 0,-1-2 0,-1-2 0,0 2 0,-2 2 0,-2 2 0,-3-2 0,-3-2 0,-4-1 0,-1 1 0,-3 2 0,0 2 0,1 0 0,-3 2 0,-4 2 0,-3 1 0,-3-1 0,3 0 0,-1 0 0,3 2 0,-3-2 0,1-2 0,-3-2 0,2 0 0,5 0 0,5 0 0,5 0 0,1 0 0,8 0 0,-2 0 0,4 0 0,3 0 0,-1 0 0,0 0 0,0 0 0,2-2 0,2-2 0,3-2 0,-3 2 0,-2 2 0,-4 2 0,-4 0 0,4 0 0,-3 0 0,3 0 0,2 0 0,0 0 0,0 2 0,1 2 0,-1 2 0,0-2 0,0-2 0,0-2 0,0 0 0,1 0 0,-1 0 0,0 0 0,0 0 0,-2 0 0,-3 0 0,-5 0 0,-2 0 0,0 0 0,-1 0 0,-3 0 0,-2 2 0,1 2 0,1 2 0,4-2 0,-1 4 0,7-2 0,-8 2 0,3-4 0,-3 2 0,0 0 0,4 0 0,1 0 0,-1-2 0,-4-2 0,-1-2 0,-1 0 0,2 0 0,3 0 0,-3 0 0,-2 0 0,-1 0 0,-1 0 0,0 0 0,1 0 0,-1 0 0,0 0 0,1 0 0,-1 0 0,0-2 0,1-2 0,-1-2 0,0 2 0,1 2 0,-1 2 0,3 0 0,3 0 0,-4 0 0,4 0 0,-1 0 0,-1 0 0,4 0 0,1 0 0,1 2 0,0 4 0,-4-4 0,7 4 0,-1-4 0,0-2 0,-2 0 0,1 0 0,-1 0 0,4 0 0,-4-2 0,1-2 0,-1-2 0,0 2 0,2 2 0,1 0 0,-1-2 0,2-2 0,0 0 0,0 6 0,-1 0 0,1 0 0,2 0 0,2 0 0,0 0 0,1 0 0,-1 0 0,2-2 0,2-2 0,2-2 0,0 0 0,0 0 0,1-2 0,-3-2 0,-2-2 0,-2 2 0,2 1 0,4 3 0,-4 4 0,5-4 0,-5 2 0,-2 0 0,0-2 0,0 2 0,0 2 0,1 2 0,-1 0 0,0 0 0,0 0 0,0 0 0,0 0 0,1 0 0,7 8 0,-6-6 0,6 6 0,-2-2 0,0 2 0,-2 2 0,-1 3 0,-3 3 0,0 2 0,0 0 0,0-2 0,2-2 0,4-2 0,-3-9 0,11 13 0,-6-4 0,2 4 0,4 2 0,2 0 0,2 0 0,0-1 0,2 1 0,4 0 0,-2 0 0,6 2 0,0 2 0,0 1 0,1 1 0,1 2 0,0 2 0,2-1 0,-4 7 0,2-4 0,0 4 0,0 1 0,-1 1 0,1-2 0,0-3 0,0-1 0,-2-2 0,4 3 0,-4-3 0,0 0 0,-2-2 0,1-1 0,-1-3-213,0-2 1,0-2-1,-4 0 1,2 0 0,-2-1-1,0 1 1,0 0-267,2 0 0,0 0 0,-6 0 1,0-1-1,0 1 0,0 0-22,0 0 1,0 0-1,0 0 1,0-1 0,-2 1-9,-4 0 1,4 0-1,-4 0 626,4 0-38,2-8-228,0-2 448,0-8 1,2 0-1,4 0 1,6 0 1942,4 0 0,2 0-2053,-1 0 1,7-6 0,2 0 0,0 0 0,1 0 0,-1-2 0,2 0 0,0 0 0,1 2 0,1 0 0,0-2 0,1 0 0,3-2 0,2 2-190,-1 0 0,1-3 0,0 5 0,-1-6 0,1 6 0,0 0 0,-3 0 0,-1 0 0,-4 2 0,-3 2 0,-1 2 0,0 0 0,0 0 0,-2 0 0,-3 0 0,-1 0 0,0 0 0,0 0 0,0 0 0,-1 2 0,1 2 0,0 2 0,0-2 0,0 0 0,0 0 0,-1 2 0,3 0 0,2 0 0,2 0 0,0-3 0,-1-1 0,3-2 0,2 0 0,-1 0 0,5 0 0,-4 0 0,0 0 0,-1 0 0,3 0 0,0 0 0,-1 0 0,-7 0 0,4-2 0,0-1 0,1-3 0,3 0 0,-2 0 0,0-2 0,-1-2 0,-3 6 0,4-4 0,0 2 0,-1 0 0,-3 0 0,4 6 0,-2 0 0,3-6 0,-5 0 0,0 2 0,0 2 0,-1 2 0,-1 0 0,-2 0 0,-2 0 0,0 0 0,-1 0 0,1 0 0,0 0 0,0 0 0,0 0 0,0 0 0,-1 0 0,1 0 0,2 0 0,2 0 0,2 0 0,-3 0 0,-1 0 0,-2 0 0,0 0 0,0 0 0,-1 0 0,1 0 0,0 0 0,0 0 0,-2 2 0,-2 2 0,-3 2 0,3-2 0,2-2 0,2-2 0,0 0 0,2 0 0,3 0 0,5 0 0,0 0 0,-4 0 0,-12 0 0,3 0 0,-3 0 0,4 0 0,2 0 0,0 0 0,0 0 0,-1 0 0,1 0 0,0 0 0,0 2 0,0 2 0,0 2 0,1-2 0,5-2 0,2-2 0,6 0 0,-5 0 0,1 0 0,0 0 0,3 0 0,1 0 0,-2 0 0,1 0 0,-5 0 0,0 0 0,0 0 0,3 0 0,-3 0 0,2 0 0,-6 0 0,1 0 0,-1 0 0,2 0 0,4 0 0,1 0 0,-1 0 0,0 0 0,0 0 0,1-2 0,1-2 0,0-2 0,1 2 0,-3 2 0,2 2 0,-6 0 0,3 0 0,1 0 0,-2 0 0,0 0 0,-3 0 0,1 0 0,2 0 0,0 0 0,-1 0 0,-1 0 0,0 0 0,2 0 0,1 0 0,-5 0 0,6 0 0,-6-2 0,3-2 0,1-2 0,2 2 0,-2 2 0,1 2 0,-1 0 0,2-2 0,-2-2 0,-1-2 0,-3 2 0,-2 2 0,-2 2 0,0 0 0,-1 0 0,-5 0 0,0 0 0,2 0 0,2 0 0,2 0 0,-1 0 0,1 0 0,-2 2 0,-2 2 0,-2 2 0,2-2 0,2-2 0,1-2 0,1 0 0,0 0 0,0 2 0,0 2 0,0 2 0,-1-2 0,1-2 0,0-2 0,0 0 0,0 0 0,0 0 0,-1 0 0,1 0 0,0 0 0,0 0 0,0 2 0,-1 2 0,1 2 0,0-2 0,0-2 0,0-2 0,0 0 0,1 0 0,3 0 0,2 0 0,0 0 0,-1 0 0,1 0 0,2 0 0,-2 0 0,-4 0 0,5 0 0,-1 0 0,0 0 0,-2 0 0,-1 0 0,1 0 0,2 0 0,-2 0 0,-2 0 0,-3 0 0,1 0 0,0 0 0,0 0 0,0-6 0,-1 0 0,1 0 0,0 6 0,0 0 0,0 0 0,0 0 0,-1 0 0,1 0 0,0 0 0,0 0 0,0-2 0,0-4 0,-1 4 0,1-6 0,0 8 0,0 0 0,0 0 0,0-2 0,-1-2 0,1-2 0,0 2 0,0 2 0,-6 2 0,0 0 0,-8 0 0,3 0 0,-7-2 0,0-3 0,0 3 0,0-8 0,0 4 0,0-6 0,0-4 0,0-2 0,0 0 0,0-2 0,0-3 0,0 3 0,0-4 0,0-2 0,0 1 0,0-1 0,-2-2 0,-1 0 0,-5-3 0,0-1 0,-2 0 0,2 2 0,-2-1 0,2-3 0,-2-4 0,2-1 0,0-3 0,-6 8 0,10 1 0,-5 5 0,-1-2 0,2 2 0,-2 3 0,2 3 0,0 2 0,2 2 0,0 0 0,0 1 0,2-1 0,2 0-43,2 0 1,0 0 0,0 0 0,0 1-1,0-1-397,0 0 0,2 0 0,2 0 0,2 0 0,-2 1 454,-2-1 1,-2 0 0,0 0 0,0 0-1,0 0 1,0 1 10,0-1 0,2 2 0,2 2 0,2 2 0,-2-2 0,0-2 0,0-1 0,2-1 34,-2 0 0,-2 0 0,0 0 0,2 0 0,2 0 1,-2-1-1,-2-3 0,-2-2-140,0 2 1,0 2-1,0 1 1,0-3-49,0-2 1,0 0 0,0 4 83,0-3 1,0 3 0,0-6 0,0 2-1,0-1 1,0-1 0,0-2 0,0 2-1,0-1 1,0 1 0,0-2 0,0 2-1,0-1 23,0-1 1,0 4 26,0-6 1,-6 8 0,0-1-1,2 3 1,2 2 0,2 0-1,0 0 1,0 0 0,-2 1-1,-2-1 1,-2 0 0,2 0-1,2 0 36,2 0 0,0 1-68,0-1 1,0 0 0,0 0 0,0 0 0,0 0 0,0 1 0,0-1 0,0 0 0,0 0 0,2 0 0,2 0 0,2 1 269,-2-1-236,-2 0 0,-2 0 1,0 0-1,0 0 0,0 1 1,0-1-1,0 0 1,0 0-1,2 0 0,2 0 1,2 1-1,-2-1 1,-2 0-1,-1 0 44,5 0 1,-4-2 0,6-1-1,-2-3 1,0 2 0,0 2-1,0 2 1,0 1 47,-2-1 0,0 0 0,0 0 0,2 0 16,-2 0 0,-2 0 0,-2 1-116,0-1 0,6 0 0,0 0 1,-2 0-1,-2 0 0,-2 1 0,2-1 1,2 0-1,2 0 0,-3 0 0,-1 0 1,-2 1-55,0-1 1,0 0 65,0 0 0,0-6 0,0 1 1,0 1-1,0 2 0,0 2 1,0 0-1,0 0 0,-2 1 1,-1-1-1,-3 0 0,2 0 1,2 0-1,2-2-557,0-3 553,0 11 0,0-12 0,-2 12 1,-2-6-1,-2-4 0,2-1 1,2 1-1,2 2 0,0 2 1,-2 2-1,-2 2-26,-2 3 0,0-1 401,6-6-411,0 8 0,-8 2 0,-4 8 480,-4 0 0,-1 0 0,-3 0 0,-2 0-451,-2 0 0,-13 0 0,-3 0 0,-10 0 0,-7 6 0,-16 2 0,-7 0 0,-7 2 0,-8 0 0,0 1 0,2 1 0,10 0 0,6 2 0,9 2 0,3 0 0,4-2 0,-1-2 0,3 0 0,5 5 0,7-1 0,1-2 0,3-4 0,5-2 0,6-2 0,9 0 0,3 0 0,2-2 0,0-2-372,0-2 558,8 0 0,-5 2-186,3 4 0,-4 11 0,-2 11 0</inkml:trace>
  <inkml:trace contextRef="#ctx0" brushRef="#br0" timeOffset="2">5597 12861 29335,'10'-8'-2958,"6"-2"1,-4-6 2886,3 4 0,-3-4 0,0 6 0,0-2 0,0 0 0,0 1 504,2 1 1,-6 4-1,-2 12 1,-4 5 0,-1 3-1,3 0-3048,2-2 2529,0-8 1,0 12 0,2-6-1,0 2 1,0 0 0,-2 0 0,0-1 515,0 1-540,0-8 0,-6 6-2265,0-4 2569,0-4 1,8 6-1,4-8 1,3 0 0,3 0-1,2 0 1,4 0 0,8 0-1,9 0 1,13 0 0,13 0-1,16-2 1,-33 0 0,1 0 223,6-1 1,1 0 0,4-1-1,1 0 1,1 2 0,1 0-494,0-1 1,0 0 0,-2 0-1,-1 0 1,-3 3 0,-1 0-1,-1 0 1,1-2 0,-2 1-1,1-2 1,-3 0 0,1 0-1,-3 1 1,-1 1 0,40-1-1,-8 2 1,-8 0 0,0 0-1,-1 0 1,-1 0-476,-4 0 0,-11 0 353,-5 0 1,-1 0-1,-11 0 696,-1 0 1,-11-8 0,-3-2 0</inkml:trace>
  <inkml:trace contextRef="#ctx0" brushRef="#br0" timeOffset="3">5864 12878 13264,'6'-17'0,"0"-1"-340,-2 0 0,-2 6 0,0 2 0,2 0 2047,2 0 1,0 4-1724,-6-6 0,0 6 0,0-1 0,0 5 0,0 9 1,0 7-1,0 4 0,0 2 0,0 4 0,0 6-530,0 3 497,0 11 0,-6-5 0,-2 11 1,0 4-1,0 5 0,2 4 0,0 7 1,-2 5-1,0 8 0,1 5 0,3 1 1,2 0-1,4-2 0,4-4 0,5-7-1453,5-9 1,4 0 1589,4-7 0,4-1 0,7-5 0</inkml:trace>
  <inkml:trace contextRef="#ctx0" brushRef="#br0" timeOffset="4">5971 13271 29269,'-6'-18'-4916,"0"0"1,2 0 2322,2 0 1,2 7 2783,0-1 1,-2 6-1,-2-6 1,-1-2 0,-1 0-1,0 0 1,-2 4 0,0 0-1,-2 2 1,2-1 2953,0-1-2833,2 6 0,6-6 0,0 4 1,0-6-1,2-2 112,4 2 0,-4 6 0,4 12 0,-4 6 0,-2 4-252,0 2 0,6 8 0,0 3 0,0 7 0,0 4 0,0 5 0,-2 5 0,-2 7-504,-2 5 1,0 7-1,-2 10 1,-6 6 0,-10 1-1,-10-1 1,-8-4 0,-3-4-547,-3-3 1,-5-11 0,7-3 0,4-5 0,7-3 0,3-3 1008,4-1 0,10-1 0,4 7 0</inkml:trace>
  <inkml:trace contextRef="#ctx0" brushRef="#br0" timeOffset="5">20694 14109 29018,'0'-12'-4916,"0"0"1,2 0 2668,4 3 2580,-4-7 1,14 6-1,-4-6 1,4 2-1,2 2 1,-1-2 0,-1-2-1,-4-1 1,-6-1 883,-4 0 0,-2 6-393,0 0-1631,0 8 1060,0-4 1,-2 14 0,-2 2 0,-2 2-1,0 2 1,0 0 0,0 0 0,0 2-1,-1 1 1,-3 3 0,-2 0 563,0 0-569,0 0 1,0-2-1,0-2 1,-2-3 0,-2 3-1,-1 0 1,-1 0 0,0-4-1,0 0 1,0-2 0,1 2-1,-3-2 1,-2 2 0,-2-3 137,2 1 1,-3 4-1,-1-6 1,0 0 0,-2 0-1,1 2 1,-3 0-1,0 0-359,1-4 1,7 0-1,-2 0 1,2 2-1,0-2 1,-1-2 0,1-2-28,2 0 0,8 0 0,0 0 0,0-2 0,3-4 0,-7-2 0,4-6 0,-4 2 0,-2-2 0,-2-8 0,-1-1 0,-5 1 0,-2 2 0,-4 2 0,1-2 0,-1-1 0,4-3 0,3 2 0,1 2 0,0 2 0,0 0 0,2 1 0,11-1 0,-3-6 0,8 0 0,0 0 0,0 1 0,0-3 0,0 0 0,0-2 0,0 3 0,0-3 0,0 0 0,0-2 0,0 1 0,0 1 0,0 2 0,-5-6 0,5 3 0,0 3 0,6 2 0,0 2 0,0 1 0,0-3 0,0 2 0,0 0 0,0 0 0,0-1 0,0 1 0,0 0 0,0 0 0,0-2 0,0 3 0,0 1 0,0-4 0,0-2 0,2 0 0,2-1 0,2 1 0,0 0 0,-1 2 0,3 1 0,0-1 0,2 0 0,0 0 0,2-2 0,0 1 0,0-3-154,2 0 0,-4 6 1,1-3-1,3 1 0,2 0 1,4 0-1,2 1 0,3-1 16,3 2 0,2 2 0,6 4 0,1 2 82,5 3 1,-5-1 0,5-4 138,-4 4 0,-3-2 0,1 6 0,-2 0 0,-3 0 0,-3 2 0,-2 0 0,-4 0 0,-1 2 0,1 2 0,2 2 1,-2 0-1,-3 0 351,-1 0 0,6 2-434,0 4 0,8 4 0,-5 10 0,3 2 0,0 2 0,3-1 0,5 3 0,4 2 0,-3 2 0,-1-1 0,-3 1 0,1 2 0,-2 0 0,-3 1 0,-1-1 0,-8 0 0,4 3 0,-8 1 0,-3 0 0,-3-3 0,-6-1 0,-4-2 0,-2 2 0,0 1 0,-2 3 0,-4-2 0,-6-3 0,-3-1 0,-3 2 0,0 1 0,0 3 0,8 0 0,0-1 0,6 1 0,-2 0 0,2 0 0,2-1 0,2-1 0,0-4 0,0-5 0,0-1 0,0 0 0,0-2 0,-2-2 0,-4-3 0,-5 1 0,-5 0 0,-8 0 0,-2 0 0,-2 0 0,-1-1 0,-1 1 0,2 0 0,1 0-1194,-1 0 1,6 0 0,-2-3 0,7-1 0,5-2 673,6 2 1,20-6-1,5 0 1</inkml:trace>
  <inkml:trace contextRef="#ctx0" brushRef="#br0" timeOffset="6">20088 12379 20943,'2'-10'-6458,"2"2"5868,2 0 1171,8 6 0,-10-6 0,8 6 0,2-2 0,0-4 0,-1 0 0,-1 1 0,0 1 3503,-2-2-3485,-2 6 0,-10-6-2337,-4 8 1761,4 0 1,-6 2 0,6 2 0,-2 4 0,-4 0 0,0 1-1,-1-1 1,-1 0 0,-2-2 0,0 0 0,0 0 123,-2-2 0,4 0 0,-2 0 0,-2 2 1,-1-2-1,-3-2 0,-2 0 0,-2 2 397,-2 2 1,1 0-1,5-6 1,-2 0-1,-2 0 1,-1-2-1,-1-2 1,0-4 45,0-2 1,0-2-1,5-6 1,-3 0-1,-2 1 1,0-3-1,1-2 1,-3-4-551,-2-2 0,-2 1 0,-5-5 1,1 2-41,4-1 0,-3 3 0,3 0 0,-4 2 0,-1-5 0,1 3 0,4 0 0,5 2 0,1 3 0,-2-1 0,0 2 0,1 2 0,3 2 0,2 0 0,0 1 0,-2-1 0,-1 0 0,-1 0 0,6 0 0,0 2 0,0 3 0,1 1 0,-1 0 0,0 0 0,0 2 0,0 0 0,0 2 0,1-2 0,-1 2 0,0-2 0,0 2 0,0 1 0,0 3 0,-5-4 0,-1 2 0,0 0 0,4 6 0,-1-2 0,-3-2 0,2-2 0,0 2 0,0 2 0,-1 2 0,-1 0 0,0 2 0,0 2 0,1 2 0,-3 0 0,-4 2 0,4-6 0,-7 8 0,3-4 0,-4 3 0,-1 3 0,-1-2 0,0 0 0,1-2 0,-1 2 0,0 0 0,3 2 0,1 0 0,2 0 0,1-1 0,1 1 0,4 0 0,-2-2 0,3 4 0,1-2 0,2 2 0,2 2 0,0 1 0,3 1 0,3 0 0,-4 0 0,4 0 0,-4 0 0,-2-1 0,0 1 0,-1 0 0,-3 0 0,-2 0 0,0 0 0,5 0 0,-3-1 0,-2 1 0,2-2 0,2-2 0,3-2 0,-1 2 0,0 2 0,2 1 0,2-1 0,2-2 0,-2-2 0,-1 2 0,-3 2 0,0 2 0,6-7 0,0 1 0,-2 0 0,-1 0 0,-3-2 0,0 0 0,0 0 0,0-6 0,0 4 0,1-2 0,-1 0 0,6 0 0,0-6-1227,-2 0 0,4 6-7321,-2-1 7642,16 1 1,-2-4 0,16 2 0,0 2 947,0-2 0,8 6 1,1 0-1</inkml:trace>
  <inkml:trace contextRef="#ctx0" brushRef="#br0" timeOffset="7">17094 11951 21462,'-18'-8'-605,"0"-2"1,0-2 0,0 2 0,1 0 0,1 0-369,4-3 0,2 3 820,4-2 1,4 6-1,-4-6 1,6 0 0,4 0-1,0 2 1,-6 2 1633,-8 4-1170,-6 2 1,-1 2 0,-1 0 0,0 2 0,0 4-1,0 4 1,2 2 0,3 0 0,3 2 0,2 2 0,4 1-1,2 3 1,2 2 0,0 4-186,0 2 1,2-1-1,2 5 1,4-2-1,2 2 1,3 3 0,3 5-1,0 1-257,-4-1 0,2-2 0,-6-3 1,0 1-1,0 0 0,-2-3 1,-1-1-1,3-4-87,2-2 1,2-8 0,6-7 0,2 1 0,4-2 0,7-6 0,9-8 0,7-8-86,5-4 1,7-3-1,3-3 1,-1-2 0,0 2-1,-3 2 1,-1 3-1,-1 1-694,-3 4 1,3-2 0,-15 8 1380,-1 2 0,5 2 0,1 2 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0:01:24.73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17735 13592 28709,'0'-18'-2458,"-2"2"0,-2 2 1,-1 2-1,1-1 1412,2-3 1,-4-2 0,-2 2-1,-2 4 1,-4 6 1864,-2 4 0,-2 8 0,0 2 1,1 0-1,-1 2 288,0 0-935,0-6 0,6 10 0,0-8 0,1 0 0,-1-1 0,0 1 0,0 0 0,2 2-140,4 4 0,6-4 0,6 0 0,6-2 0,6 0 0,7-2 0,11-2 197,10-2 0,15 0 0,8 0 0,11 0 0,7-2 0,12-4 0,-45 1 0,1-2 0,4-1 0,1 0-238,1-1 1,0 0 0,-5 1 0,-1-1 0,-2 0 0,-1 0 0,45-7-1,-10 2 1,-7 2 0,-11 0 0,-10 2 55,-11 4 1,-16-2-1,-9 2 1,-3 2 0,-2 4-1,-2 6 1,-2 4 200,-2 0 0,-1 6 0,7-6 0</inkml:trace>
  <inkml:trace contextRef="#ctx0" brushRef="#br0" timeOffset="1">18627 13271 29173,'-10'-10'-3277,"10"4"0,14 10 0,7 4 3616,9 2 0,6-4 0,5 4 0,7-1 912,3 1-1215,11-6 0,-5 6 1,9-6-1,1 2 1,2-2-1,3-2 1,-3-2-1,-4 0 0,-5 0 1,-7 0-1,-3 0 1,-7 2-1,-5 2 1,-10 4-1,-9 2 0,-9 4 1,-12 2-1,-14 3 71,-11 5 0,-9-2 1,-6 8-1,-7 1 1,-5 5-1,-1 4 0,5 1 1,5-1-245,5-2 0,3-1 0,3 3 0,4 2 1,9-5-206,7-5 0,6 2 0,8-7 1</inkml:trace>
  <inkml:trace contextRef="#ctx0" brushRef="#br0" timeOffset="2">21300 13306 29689,'-10'0'-709,"-5"0"0,11 0 838,-8 0 0,8 2-1713,-2 4 1519,4-4 1,0 12-1,-2-6 1,-2 2 0,2 4-1,4 2 1,6 0 0,6-4-1,6-5 1,5-1-1,9 0 1,10 0 0,11 0-1,11 0 1,9-2 652,10-2 1,8 0-596,-38 1 0,1 0 0,0-1 1,1 0-1,0 3 0,1 0 0,1-1 1,1 0-1,-2-1 0,1 0 0,-2 0 1,1 0-1,-4 0 0,1 0 0,-2-1 1,1 0-1,47 0 0,-2-2 0,-4 0 1,-4 0-1,-10 0 0,-10 0-1017,-9 0 710,-5 0 0,-3-2 0,-5-2 214,-5-2 0,-5-8 0,-1 4 0</inkml:trace>
  <inkml:trace contextRef="#ctx0" brushRef="#br0" timeOffset="3">23029 12914 28971,'-6'-12'-4495,"-2"0"0,1 2 4557,-1 6 1,10 0 0,9 16 0,5 2 0,4 2 0,2 2-1,2 0 1,-1 0 20,3-1-198,-6 1 1,12 0-1,-7 0 1,1 2-1,0 2 1,-4 1-1,-2 1 1,-3 0-1,-1 2 1,-4 1-1,-6 3 1,-8 0-1,-8 0 1,-10 1-1,-5 3 77,-7 2 0,-2-1 1,-1 1-1,-3 2 0,-2 1 1,-1 5-1,1-1 1,3 1-1205,1-4 1139,0-3 0,1 7 1,-1 2-1</inkml:trace>
  <inkml:trace contextRef="#ctx0" brushRef="#br0" timeOffset="4">24740 13342 29745,'-17'-6'-2156,"-1"0"0,6-6-110,0 6 2245,8 0 119,4-1 0,4 5 1,8-4-1,2 4 0,2 2 1,1 0-1,1 0 0,0 0 1,0 0-1,0 0 0,0 0 1,-1 2-1,1 2 1,0 2-76,0-3 0,2-1 0,3 0 0,7 2 0,4 2 0,2-2 0,1 0 0,7 0 128,9 2 0,7 0 1,7-6-1,0 0-17,7 0 0,1 0 1,14-2-167,8-4 0,-2 4 0,-2-6 0,-6 2 0,-6 0 1,-1 2-1,-7 2 0,-8 2 0,-11-2 0,-11-1 0,-7-3 1,-4 2-1,-5 2-103,-1 2 0,4 0 202,-6 0 1,1 0 0,-3 0-1,2 0 1,-2 0 0,-2 0-1,-3 0 1,1 0 0,0 0-5,0 0 0,0-8 0,-1-2 1</inkml:trace>
  <inkml:trace contextRef="#ctx0" brushRef="#br0" timeOffset="5">26398 13075 28557,'18'0'-696,"0"0"1,-6-6 0,0 0 0,1 2 629,3 2 1,2 2 0,0 0 0,0 0 0,0 0-1,-1 0 1,3 0 0,4 0 159,6 0 1,-3 6-1,3 0 1,4-2-1,3-2 1,5-2-1,-2 0 1,-3 0 81,-1 0 1,-2 0 0,-3 2-294,-1 4 0,-8-5 1,2 7-1,-7 0 0,-5 4 0,-6 4 1,-6 2-1,-6 0 0,-6 0 1,-5-1-1,-5 3 0,-4 2 24,-2 2 0,-1 8-12,-7-3 1,2-1 0,3 2-1,1 1 1,0 5 0,0 4 0,3 1-1,-1 1 1,0 0 0,-1 1 0,1 1-405,4-1 1,-4 7-1,1-4 1</inkml:trace>
  <inkml:trace contextRef="#ctx0" brushRef="#br0" timeOffset="6">27878 14840 19362,'8'-9'-2294,"-6"-7"0,5 6 2269,1 0 0,-4-4 0,6 6 0,0 0 0,-2-2 0,2 2 0,-2-2 0,2 0 0,0-1 0,4-1-653,1 0 622,-5 8 0,6-12 0,-6 6 0</inkml:trace>
  <inkml:trace contextRef="#ctx0" brushRef="#br0" timeOffset="7">28038 14519 15715,'0'-17'-564,"0"-1"0,0 0 0,0 0 0,0 0 0,0 0 642,0 1 0,2 7 38,4 4 0,4 4 0,8 4 0,-2 4 0,-3 6 0,-1 3 0,2 3 0,2 0-141,2 0 1,-2 2 0,-2 1 0,-3 5 0,1 0 0,0 2 0,0-2-1,0 1 24,-2 1 1,0-6 0,-6 4 0,4-3-1,0 3 1,-1 0 0,-3 0 0,-2-5-10,-2-1 1,2-2 0,2 0 0,2 0 0,-2 0 0,0-1-1,0 1 1,2 0-20,-2 0 0,-2 0 0,-2 0-48,0-1 0,0 1 1,-2 0 153,-4 0 0,-2-6 0,-6 0 1,2 2-1,-1 2 0,-1 1 1,0 1-1,2 0 0,0 0 1,0-2-1,0-2 0,-2-3 1,1 3 401,1 2 1,-4 2-420,4 0 1,-4-6 0,-2 0 0,2 2-1,3 1 1,1 1 0,-2-2 0,-2-2-1,-2 0 1,0 0 0,1-2 0,-1 0 0,-2-2-1,-2-1 356,-2-3 0,-1 4-378,1-2 1,2 6 0,-6-6-1,1-2 1,1-2 0,-2 0-1,0 2 1,-1 2 0,-1-2 0,0-2-1,-1-2 1,-1 0 0,0 0-1,3 0 256,-3 0-258,6-8 1,-8 4 0,7-8 0,-3-2-1,2-2 1,1 1 0,1 1 0,-2 2-1,2-2 1,-1-2 0,1-2 0,2 0-1,6 1 1,4-1 0,3 0-56,1 0 1,2-6 0,8-1 0,0-5 0,2-8 0,4-5 0,5-5 0,3 0-47,-2-1 0,4-3 0,-4-1 0,2 1 1,0 7-1,-4 7 0,-1 8 0,1 5-560,4 3 1,-4 2 0,2 4 0,2 4-230,2 6 0,-4 12 1,-2 6 625,-3 4 1,7 10 0,-4 1-1</inkml:trace>
  <inkml:trace contextRef="#ctx0" brushRef="#br0" timeOffset="8">26683 15019 26573,'0'-18'-859,"2"0"1,2 0-1,4 0 1,2 1 0,2-1-1,0 0 1,0 0 1020,2 0 0,-4 2 0,1 3 1,1 1-1,0 0 0,0 0 1,2 0 427,2-2 1,2 4-627,-1-2 0,1 6 0,2-4 0,2 1 1,4-1-1,-1-2 0,5 0 0,0-2 0,5-4 1,1-4-1,4 1 0,-1-1 0,3 0 1,-1-4-578,-1-2 566,-2 7 1,-11-3 0,-3 12 0,-6 8 0,-6 10 0,-6 12 0,-4 10-1,-2 7 1,0 5 0,0 3 0,0 3 0,2 4 0,4 1-341,6 3 1,-2 5 0,1 3-141,3 1 1,10 2-1,4 7 1</inkml:trace>
  <inkml:trace contextRef="#ctx0" brushRef="#br0" timeOffset="9">19892 12290 29880,'18'-10'-2934,"-8"0"1,-2 6 2883,0-2 1,-4 0-1,6 4 1,0-2-1,-1-4-399,5-2 0,2 8 747,2 2 1,-6 2 0,0 8-240,2-2 0,-6 0 1,-1-4 502,1 2-216,-6 0 1,8-6 19,-4 0 0,-4-2-340,4-4 1,2-4 0,-2-8-1,-2 0 1,-2 1-48,-2-1 0,2-6 1,2-2-1,2 0 1,-2-1-1,-2 1 1,-2-2-1,-2 2-164,-4 1 0,-2-5 155,-4 6 1,-4-6 0,4 7-1,-4 1 1,-1 2 0,-3 2 0,-2 0-1,-2 2 1,2 3 0,1 3-1,-1 0 1,-2 2 0,2 0 0,3 4 402,1 2 0,0 2-325,0 0 1,0 0 0,0 0 0,1 0 0,-1 0 0,0 0 0,0 0-1,0 0 1,0 0 2310,1 0-2421,7 0 1,-4-2 0,6-2 0,-2-4 0,-4 0 0,-2 0-1,-1 2 1,-1 0 0,0-2 0,0 0 0,0 1 0,0 1 174,1-2 0,-1 4 0,0-6 1,2 0-1,2 2 0,2-2 0,-2 2 1,-1-2 64,-3 0 1,6 4 0,0-6 0,-2 1 0,-2-1 0,-1 2 0,-1 0-1,0 2-31,0 0 0,0-4 0,-2 4 0,-1 0 0,-5 0 0,0 4 0,-2 0 0,1 0-91,-5-1 1,4-1-1,-1 6 1,-1 0 0,0-2-1,2-2 1,1-2 0,-1 2-33,-4 2 0,1 0 1,-1-2-1,2-2 1,-1 2-1,-1 2 1,-2 2-1,2 0-81,1 0 0,-5 0 1,10 0-1,1 0 55,-1 0 0,-6 0 1,4 0 31,1 0 0,-1 6 0,6 2 1,-4 0-1,1 2 0,-1-2 1,2 1-1,0 1 0,1 2 0,-1 0 1,0 0-1,0 0 0,3 0 21,1 0 1,-4-6-23,0 6 1,-5-3 0,3 5 0,0-4-1,0 0 1,3 0 0,-1 2 0,0 0 0,0-2-1,0 0 1,1 0 0,1 1 0,0 1 0,0 0-30,-1 2 0,-1-4-48,6 2 0,0 0 0,0 6 0,1-1 1,-3 3-1,-2 2 0,-2 2 0,2-2 1,3-3-1,1-1 0,0 0 0,0 0 1,0 0-1,0 0-151,1 0 114,-9 7 1,6-5 0,-4 4 0,5-4 0,1-2 0,-2-1 0,-2 1 0,-2 0 0,1 0 0,-1 0-1,0 0 1,2-1 0,2 1 0,3 0 0,-1 0-236,0 0 1,2-6 0,2 0 0,4 1-1356,2 3 0,3-6-2003,5-2 1587,0-8 1,1 0 1756,5 0 0,-2 0 370,8 0 1,-8 8 0,4 2 0</inkml:trace>
  <inkml:trace contextRef="#ctx0" brushRef="#br0" timeOffset="10">17147 11755 28482,'6'-18'-3139,"0"0"0,-2 0 1,-2 0 1590,-2 0 1,6 7 1938,0-1 0,0 0 1,-4-6-1,2 0 1,2 0-404,-2 0 1,-2 16 0,-4 8 0,-2 8 0,-4 6-1,0 2 1,-2 4 37,0 1 1,-2-3 0,-6 8 0,1 4 0,-1 5 0,0 5 0,0 1 0,0 1-50,0-1 0,1 7 1,-1 5-1,0 1-149,0 1 1,0-5-1,2 1-264,5-7 1,-5-7 0,4-7-1,-2-2 1,0-4 0,2-7-1,-2-3 1,-1-4-241,-3-4 1,12-6 777,12-12 1,6-2-1,17-6 1,5 2-1,4 0 1,3 0-1,-1 3 1,-1-1-1,1 2 1,2 0-1,-3 4 1,1 0-1,1 0 397,7-2 1,-4 0 0,-1 6-1</inkml:trace>
  <inkml:trace contextRef="#ctx0" brushRef="#br0" timeOffset="11">23974 12272 17720,'-10'-8'-1374,"2"-2"1,8-8 1055,0 0 0,0 7 1,2 1-1,2 0 0,4 2 827,2 0 0,-4 0 0,4 2 688,-2-6-1169,-2 4 0,-6-8 1,0 4-1,0-3 1,0-3-1,0 0 1,0 0-1,0 0 1,0-2 451,0-3-263,0 3 1,0-14-1,-2 4 1,-2-3 0,-4-5-1,0-2 1,-2-1 0,2-1-1,-2 1 1,2-1 0,-2 2-1,2 3 1,-1 1 0,1 0-1,-2 1-49,0-1 1,4 6 0,-6 0 0,0-1 0,0-5 0,0-4 0,0-1 0,1 1-153,-1 3 0,6 1 1,-6 0-1,0 2 0,2 3 1,2 3-1,0 2 0,-2 4 160,0 3 0,-5-5 0,3 0-567,-4 2 1,-2 4 0,0 5 302,0 1 0,-1 2 0,-3-2 0,-2 4 0,0 2 0,-2-2 0,-1-2 1,-3-2-1,0 0 0,1 0 0,-1-1 0,0-3 0,-1 0 739,-3 4 1,-2-4-611,1 4 0,5-4 0,-2-1 0,-1-1 1,-3 0-1,2 0 0,1 0 0,-1 2 1,-2 2-1,1 3 0,1-3 0,2 0 1,4 0-1,3 2 269,3-2-261,-6-2 1,8 4-1,-5 1 1,1-1-1,-2 0 1,-2 0-1,-1-2 1,-1 0-1,0 0 1,1 2-1,-1 0 1,0 1-1,-2-1 1,-1-2-1,-1-2 112,4-2 0,-3 6 1,3 0-1,-4-2 0,1 1 1,1-1-1,4 2 0,1 0-16,-1 2 1,0-6 0,-4 4 0,3-4 0,-3-1 0,-2-1 0,-1 0 0,-1 0 127,0 0 1,1-2-1,-1-1 1,0-3-162,1 2 0,-7 2 1,1 4-107,1 4 0,2-3 0,3 5 0,-1-2 0,0 2 0,-1 2 0,-3 4 0,-1 2 1,-1 2-1,0 0 0,-1 0 0,-1-2 0,1-2 123,3-2 1,1 0-93,-3 6 0,2 0 0,-5 0 1,1 0-1,5 0 0,-1 0 1,0 0-1,-3 0 0,-3 0 0,-3 0 1,-3 0-1,-1 0 0,-1 0 1,1 0 197,-1 0 0,7 6-257,-1 0 1,7 6 0,-5-4 0,1 2 0,1 2 0,0 0 0,5 0 0,-1-1 0,1 1 0,-5 0 0,-2 0 0,-1 0 0,-1-2 0,3 0 51,1 0 1,-5-4 0,3 4-1,1-1 1,1-1 0,3 2-1,-1-2 1,0 0 40,-1-4 1,5 4-1,-3 0 1,3 0-1,0 0 1,-3-2-1,-7 2 1,-1 2 20,1 0 0,-1 3 1,5-5-1,-2 0 0,-1 2 1,-1 0-1,3 2 0,1 0-106,5 0 1,1 0 0,2 5 0,1 1 0,1 0 0,2 0 0,3 0 0,-3 0-9,-2-1 0,-1 1 0,-1 0 1,0 0-1,1 0 0,-3 0 1,-1 0-1,-3-1 186,2 1 1,3-6 0,1 0-1,0 0-9,1-2 1,-1 6 0,2-4-116,5 3 1,-5-3 0,4 0 0,-1 2-1,-1 2 1,2 2 0,1-2 0,-1-3-1,0-1 1,-2 0 0,1 0 0,-1 0-1,2 0 346,-1-2 0,-3 6-286,-2-4 1,7-3-1,1 1 1,0 0-1,0-2 1,-1 2-1,-1-2 1,2 2-1,3-2 1,3 0-1,2-2 1,0 0-1,-2 2 1,-1 0-101,1-1 0,2 7 0,2-10 0,0 8 0,1 0 0,-1 0 0,0 0 0,2 2 0,2 2 0,2 3 0,-2 3 0,1 2 0,-1 0 0,4 0 0,0-1 0,0-1 0,-4-2 0,-2 6 0,-2-6 0,1 3 0,-1-3 0,0-2 0,0 0 0,-2 0 0,-1 0 0,-3-1 0,2 1 0,2 0 0,2 0 0,3 0 0,1-2 0,2-3-290,-2-1 1,4 0 0,-2 6 0,0 0-1,0 0 1,3 0-49,1-1 0,-6 1 0,4 0 0,-2 0 0,0 0 0,0 0-32,2-1 0,0-1 0,6-2 0,-2-2 1,3 2-1,1 2-624,2 2 1,-2-6 0,-2-1 42,-2 3 1,-2-4-1,4 2-5,-2 2 1,0-4-1,4 0 1,-2 0 0,-2 0 1228,2 3-385,2-5 0,-6 8 0,-2-6 1</inkml:trace>
  <inkml:trace contextRef="#ctx0" brushRef="#br0" timeOffset="12">16203 11469 25106,'0'-10'-8905,"0"2"8890,0 8 1,-6 2 0,0 4-1,2 6 1,2 4 0,2 2-1,0 0-445,0 0 0,0-1 0,2 3 361,4 4 0,-2 2 1,5 6-1,1-1 1,0 5-1,4 4 1,2 1-1,0 3 1,-2 3-1,-2 5 0,-1 1 1,1-1-1,-2-3-607,-2-1 1,-2-8 546,-6 1 1,0-5 0,0-6 0,0-7-1,2-5 1,6-10 0,10-12 0,10-14-1,7-5 536,7-3 0,3-14 0,9 3 0</inkml:trace>
  <inkml:trace contextRef="#ctx0" brushRef="#br0" timeOffset="13">16809 14626 27080,'0'-17'-4233,"2"-1"1,3 0 4805,7 0 0,-2 8-374,2 4 1,-6-2-1,6 2 1,0 4-1,-2 6 1,-2 6 0,-2 2-1,0 0 1,0 2-1,-1 2 1,1 2-149,-2-1 0,4-5 0,-2 0 0,0 2 0,0 2 0,2 2-145,2 0 0,-6-7 0,4 1 1,-2 2-1,2 2 0,0 2 0,1 0-44,1 0 0,-4-1 0,4 1 0,-2 0-62,-4 0 1,4 0-1,-2 0 84,-2-1 1,4 1 0,-2 0 0,-2 0 0,-2 2 0,0 2 0,2 1 0,2 1 0,-2 0 0,-2 0 0,-2 0 0,0-1 0,-2 3 802,-4 2 1,4-6-600,-4 1 0,-2 3 1,0 0-1,0 0 0,-2-1 1,0-3-1,-2-2 0,0-2 1,1 0-1,-3 0 1,0-1-1,0 1 0,2 0 1,-2-2 871,-2-4-814,-1 4 1,5-6-1,0 5 1,-2-1 0,-2-4-1,-4 0 1,-2-2-1,-1 2 1,1-2 0,2 2-1,2-2 1,-2 0-1,-1-2 1,-3 0 0,2 0 114,2-3 1,2-1 0,-1-2-1,-3 0 1,-2 0 0,0 0 0,-1 0-1,-3 0-90,0 0 0,-5 0 0,3-2 1,-2-1-1,0-3 0,3 0 1,-3 0-1,-2 0 152,-1 2 1,5-4 0,2 0 0,1 0 0,1-2 0,-2 0 0,2-4 0,3-2-90,7-1 1,-2-3 0,6-4 0,-4-6 0,0-5 0,4-5 0,6-4 0,5-1-222,1-5 0,-2-1 0,-2-3 0,-2 3 0,2 3 0,2 6 0,2 3 1,0 1-103,0 3 0,0-3 1,0 14-1,2 2 1,2 2-1,2 3 1,-2-1-1,-1 0-838,3 0 0,-4 6 0,6 0-1343,0-2 1,-6 9-1,4 4 1705,-4 11 0,-2 14 0,0 4 0</inkml:trace>
  <inkml:trace contextRef="#ctx0" brushRef="#br0" timeOffset="14">15276 15304 25128,'-18'-12'-1608,"0"-4"1,2-1 0,4-5 0,6 2 0,6 0 3010,6 2 1,6-1-1,10-3-1174,2-2 0,7 0 0,-3 4 1,2-1-1,0-5 0,-1 0 0,1 0 1,0 4-1,1 3 0,3-1 0,0-2 1,-3-2-1,-1 2 881,2 3 0,1-1-1201,3-4 1,0 2 0,1-8-1,3-1 1,4-3 0,1-4-1,5-1 1,-1-3 0,-3 5-1,-13 5 1,-11 10 0,-10 6-50,-4 4 0,-10 22 63,-10 2 1,-2 22-1,0 3 1,4 7 0,3 6-1,3-1 1,2 1 0,2-5-1,0 1 1,2-3 0,4 1-1,5-4 1,5-3 0,4-1-4001,4 0 4123,4-1 1,15 1 0,3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0:01:24.74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2460 8526 27557,'28'-2'-126,"-3"-2"1,-1-4-1,0 0 1,-2-2-1,-3 2 1,-1-1-58,0-1 0,-6 0 1,-2-4-1,-2 2 1,-4-2-1,-4 0 0,-4 0 1,-4 4-1,-2 3 478,-4 3 0,-2 2 0,-2 2 0,-1 0 0,-3 0 1,-2 2-1,0 4 281,-1 5-500,5 5 0,-14-4 0,6 0 0,-1 2 0,-1 2 0,-2 2 0,-1-1 0,-5 1 0,-2-2 0,-3-2 0,-3-2 0,-5 2 0,-7 0 0,-7 0 1,-4-5 106,-3-1 1,7 4-1,0-6 1,-1-2 0,3-2-1,3-2 1,7-2 0,7-2-162,11-2 0,1-2 0,8 4 0,1-2 0,-1 2 0,4 2 1,2 2 201,2 0 1,7 0 0,1 2-1,2 4 1,4 6-1077,2 4 1,2 4-1,0 2 423,0 2 0,0 1 0,0-1 245,0 6 0,0 5 1,0 5-1,0 6 1,0 3-1,0 7 1,0-1-1,0 1 1,0-3-1,0 3 1,0 1-1,0 3 1,0-3-1124,0-1 1,0-3 1129,0 1 0,-6 5 1,0 1-1,2-3 0,2-1 1,2-3-1,0 1 0,0-3 1,0-3-1,0-7 0,0-5 1,0-6-1,2-7 1,2-3-2891,2-2 3001,8-8 0,-10-2 0,6-10 1685,-3-4-1325,-1 4 0,-6-8-86,0 4 1,8 4 0,4-6 0,4 2 0,2 0 0,0 2 461,0 2 1,5 2 0,3 0 0,4 0 176,7 0 0,1-5 1,12-3-631,5-2 0,0 6 1,9-4-1,-1 2 0,-1-2 1,1 0-1,-2 0 1,1 4-1,-5 0 0,-1 0 1,-5-2-1,-1 2 0,-5 2 1260,-1 2 0,-3 0-1399,-5 0 1,0 0-1,-1 0 1,-1 0-1,-4 2 1,-5 2-1,-1 4 1,2 0 0,0 2-1,1-2 1,-1 0-1,0-2 1,-2 0-1,-1 0-673,1-2 0,8-2 661,-2-2 0,1 0 1,1 0-1,-2 0 1,1 0-1,3 0 1,2 0-1,-3 0 1,-1 0-1,-2-2 1,1-2-1,1-2 0,0 2 1,-4 2 286,-3 2-353,7 0 0,-10 0 0,7 0 0,3 0 0,0 0 0,0 0 0,-3 0 0,3 0 0,0 0 0,-1 0 0,-3 0 0,0 0 0,-2 0 0,1 0 0,-1 0 0,0 0 0,-2 0 0,-5 0 0,3 2 0,4 2 0,0 2 0,-1-2 0,-1-2-15,2-2 1,-4 0-1,7 0 1,3 0-1,0 0 1,-1 0 0,-1 0-1,2 0 44,1 0 0,9 0 0,0 0 0,-3 0-29,-1 0 0,-2-6 0,-1 0 0,1 2 0,3 2 0,-1 0 0,-4-2 0,-1-2 0,1 2 0,4 0 0,1 0 0,3-2 0,-2 2 0,-3 0 0,-1 0 0,1-2 0,5 2 0,-2-4 0,7 2 0,-7-2 0,1 4 0,-1-1 0,-2-1 0,-1 0 0,-3 0 0,-2 2 0,-3 2 0,1 2 0,2 0 0,1 0 0,3 0 0,0 0 0,-1 0 0,7 0 0,-1 0 0,3 0 0,-4 0 0,3 0 0,3 0 0,3-2 0,1-2 0,-1-2 0,-3 2 0,-3 2 0,-1 2 0,0 0 0,-1-2 0,1-2 0,1-2 0,-5 0 0,6 6 0,-7 0 0,3 0 0,3 2 0,1 2 0,2 2 0,-3 0 0,3 0 0,-3 0 0,1 0 0,-3 0 0,1 0 0,0-2 0,-1-2 0,3-2 0,-1 0 0,5 0 0,-5 0 0,-1 0 0,2 0 0,1 0 0,3 0 0,-3 0 0,5 0 0,-7 0 0,3 0 0,1 0 0,1 0 0,-1 0 0,1 0 0,-2 0 0,7 0 0,-3 0 0,3 0 0,0 0 0,3 0 0,1 0 0,1 0 0,-3 0 0,-1 0 0,-1 0 0,-1 0 0,-5 0 0,5-2 0,-9-2 0,-3-2 0,1 0 0,-11 6 0,4 0 0,1-2 0,1-2 0,-2-2 0,-3 2 0,-1 2 0,2 2 0,4 0 0,3 0 0,5 0 0,1 0 0,-5 0 0,1 0 0,5 0 0,0 0 0,-1 0 0,-1 0 0,-3 0 0,1 0 0,-1 0 0,3 0 0,2 0 0,1 0 0,-1 0 0,-1 0 0,1 0 0,3 0 0,1 0 0,-3 0 0,3 6 0,-9 0 0,1-2 0,0-2 0,-1-2 0,-1 0 0,-3 0 0,1 0 0,2 0 0,3 0 0,1 0 0,-1 0 0,-1 0 0,2 0 0,1 0 0,7 0 0,-3 0 0,-3 0 0,-1 0 0,-1 0 0,1 0 0,-1 0 0,-1-2 0,-3-2 0,-2-2 0,-1 2 0,5 2 0,4 0 0,-1-2 0,-3-2 0,3 0 0,1 6 0,1-2 0,-1-2 0,-1-2 0,-1 2 0,-2 2 0,-9 2 0,3-2 0,-6-2 0,1-2 0,-1 2 0,-6 2 0,-4 2 0,-3 0 0,-5 0 0,0 0 0,2 0 0,0 2 0,-2 4 0,4-2 0,-5 6 0,5 0 0,2-2 0,0 2 0,0-2 0,2 0 0,3-4 0,-1 4 0,6-2 0,0 0 0,-1 0 0,5-1 0,2-1 0,1-2 0,1-2 0,6 0 0,-1 0 0,-1 0 0,-3 0 0,-1-2 0,0-2 0,-1-1 0,1 1 0,0 0 0,-1 0 0,3-2 0,2 2 0,3 2 0,1 2 0,1 0 0,1 0 0,3 0 0,9 0 0,1 0 0,1 0 0,-1 0 0,2 0 0,3 2 0,3 4 0,-6-4 0,-1 4 0,-3-2 0,1 0 0,1 1 0,-1-1 0,-3 0 0,-1 2 0,-9-2 0,-3 6 0,-5-2 0,-3-2 0,-4 0 0,-5 0 0,-1 0 0,0 2 0,2-6 0,-4 4 0,1-2 0,-1 0 0,0 2 0,0-2 0,3-2 0,3-2 0,2 0 0,5 0 0,1 0 0,0 0 0,-1 0 0,1 0 0,2 0 0,3 0 0,-3 0 0,3 0 0,-1-2 0,0-2 0,1-2 0,-1 2 0,-2 2 0,-3 2 0,-3 0 0,0 0 0,1 0 0,-3 0 0,0 0 0,-3 0 0,5 0 0,2 0 0,-1 0 0,-1 0 0,-2 0 0,1 0 0,3 0 0,2 0 0,-1 0 0,1 0 0,0 0 0,-1 0 0,1 0 0,0 0 0,-3 0 0,-1 0 0,-4 0 0,-2 0 0,5 0 0,-1 0 0,2 0 0,-1 0 0,-1 2 0,2 2 0,1 2 0,3-2 0,0-2 0,-1-2 0,1 0 0,0 2 0,-1 2 0,-1 2 0,-2-3 0,-3-1 0,-1 4 0,2 0 0,-4-2 0,-3 0 0,1 0 0,-2 2 0,-2-2 0,-3-2 0,1 4 0,0 0 0,0-2 0,0-2 0,0-2 0,-1 2 0,3 2 0,4 2 0,-4 0 0,6-6 0,-3 0 0,3 0 0,2 0 0,1 0 0,1 0 0,0 0 0,-6 0 0,3 0 0,1 0 0,-2 0 0,2 0 0,-3 0 0,1 0 0,-4 0 0,0 0 0,-1 0 0,3-2 0,-2-2 0,-2-2 0,-2 2 0,-1 2 0,1 2 0,0 0 0,0 0 0,0 0 0,2 0 0,1 0 0,3 0 0,0 0-62,2 0 0,-5 0 1,7 0-1,0 0 0,0 0 1,3 0-1,3 0 0,0 0 123,-5 0 1,5 0 0,-4 0 0,1 0-1,-1 0 1,-4 0 0,-2 0 0,1 0-62,3 0 0,-6 0 0,2 0 0,-5 0 0,-1 0 0,2 0 0,0 2 0,0 2 0,-4 2 0,-3 0 0,5-6 0,-8-2 0,-6-4 0,-8-6 0,-8-4 0,2 0 0,0 2 0,1 3 0,1-3 0,-2-2 0,2-4 0,0-2-108,4-2 0,2 1 0,2 3 0,0-4 0,0-4 0,0-1 1,0-1-1,0-2-29,0-2 1,0-9 0,2-3 0,2-1 0,2-1 0,-2 1 0,-2-1-1,0 0-131,4-1 0,-4-1 0,4 1 1,-4 3-1,-2 1 0,2 1 0,1-2 1,5 3-213,2-1 1,-4 3-1,4 5 1,0-2 0,-2-1-1,2-3 1,-2 2 0,2 5 132,0 5 1,-6-2 0,3 6 0,-1 1 0,0-1 0,-2 4 0,-2 2 70,-2 2 0,0 1 1,-2 1-1,-4 2 0,-4 2 1,-1 0-1,-1 2 291,-2 4 1,-8-2 0,-2 2-1,1 0 1,-3 1 0,-2-1-1,-2 2 1,1 2 27,-3 2 0,-2 0 0,-1 0 0,-1 0 0,0 2 1,-1 2-1,-3 3 0,-3 1 146,-3 0 1,4 0-1,-3-4 1,-1 2 0,1 0-1,-5 0 1,-1 0 0,-3-2 77,1-2 0,-11-2 0,-5 0 0,-10 0 0,-6 0 0,-6 0 0,1-2 0,5-2-63,8-2 0,2-2 0,2 4 0,-1-2 0,5 2 0,2 2 0,1 2 0,3 0-14,1 0 1,5 0-1,8 0 1,3 0-1,2 0 1,5 0-1,1 0 1,3 0 137,-1 0 1,0 0 0,-1 0 0,-3 0-1,-4 0 1,1 0 0,-3 0 0,1 0-108,-5 0 0,3 0 0,-5 0 0,-1 0 0,1 0 0,3 0 0,-1 2 0,-1 2-341,-3 2 0,1 0 1,-3-6-1,-3 2 1,-4 2-1,-5 2 0,1-2 1,0 0 57,5 2 1,5-4-1,5 6 1,3-2 0,5 0-1,4 0 1,7 0 0,1 0 18,4-3 0,-5-1 0,5-2 1,0 0 54,5 0 1,-3 0 0,0 0 10,-2 0 0,5 0 1,-5 0-1,0 0 1,0 0-1,-3 0 1,-3 0-1,-2 0 1,1 2-1,-1 2 1,0 2-1,1-2 1,-1-2-32,0-2 1,1 0-17,-1 0 0,-5 2 1,-1 2-1,0 2 0,-1-2 1,-5-2-1,-3 0 0,-3 2 1,-1 2-1,-5-2 0,-3-2 1,0-2-1,3 0 0,5 0 94,1 0 0,-5 6-82,0 0 0,-3 0 0,5-6 1,-3 2-1,3 2 0,-1 2 1,3 0-1,-1 0 0,7 0 1,1-2-1,5-1 0,-1 1 1,5 2-1,1-2-271,2-2 314,9 6 0,-7-6 1,2 4-1,-5-4 1,-7-2-1,1 0 1,-3 0-1,0 2 1,-5 2-1,-4 2 1,-7-2-1,1-2 1,-3 0-1,3 2 1,-2 2-71,-1-2 0,7 4 0,-3-2 0,5-2 0,1 0 0,-1 0 0,-2 4 0,-3-1 17,3 1 0,3 4 0,5-6 0,1 0 0,-1 0 0,-1 0 0,3-2 0,3 0 74,0 2 1,-1-4-1,-9 4 1,3-4-1,1-2 1,3 0-1,-3 0 1,-1 0 38,-3 0 0,3 0 1,1 0-1,5 0 1,1 0-1,3 0 0,1 0 1,2 0-25,5 0 0,1 0 0,-2 0 0,1 0 0,-1 0 0,-4 0 0,1-2 0,-1-2 41,3-2 0,-1 0 0,0 6 0,-1 0 0,-3 0 0,-2 0 0,1 0 1,-3 0-109,-3 0 0,1 0 0,-1 0 0,-1 0 0,1 0 0,-3 0 0,-3 0 0,-3 2 0,5 4 0,-3-4 0,7 4 0,-5-2 0,-1 0 0,-1 2 0,3-2 0,1-2 0,3-2 0,5 0 0,-3 0 0,-1 0 0,0 0 0,5 0 0,-7 0 0,-1 0 0,-3 0 0,-1 0 0,-1 0 0,3 0 0,1 0 0,5 0 0,-1 0 0,3-2 0,-1-2 0,4-4 0,5 0 0,3-2 0,2 0 0,3 4 0,-3-6 0,-4 6 0,7-4 0,-3 0 0,-2 3 0,-1-1 0,-3 2 0,2 0 0,1 0 0,-3 2 0,-4 0 0,-1 0 0,1-2 0,2 2 0,3 2 0,-1 0 0,1-4 0,-7 4 0,2-4 0,5 4 0,3 2 0,-2-2 0,-3-2 0,-5-2 0,2 2 0,3 2 0,-1 2 0,-1 0 0,-5 0 0,0 0 0,1 0 0,-7 0 0,11-2 0,-7-2 0,-1-2 0,-1 2 0,-3 1 0,3-1 0,1-2 0,3 2 0,-2 0 0,1 0 0,-3-2 0,1 2 0,1 2 0,3 2 0,3 0 0,-3 0 0,1 0 0,2 0 0,1 0 0,-1 0 0,-3 0 0,-1 0 0,0 0 0,3 0 0,3 0 0,-1 0 0,-3-2 0,0-2 0,1-2 0,1 2 0,7 2 0,-3 2 0,4 0 0,-5-2 0,-5-2 0,2-2 0,1 0 0,-1 0 0,-1 0 0,-7-8 0,6 2 0,1-1 0,-1-3 0,-1 0 0,-5-6 0,-5-2 0,-5-1 0,5-5 0,5 6 0,-1 2 0,-3 4 0,-1 5 0,-1 3 0,1 4-1263,-1 8 1,3 14-1,1 13 973,3 5 1,7 10-1,-3 1 1</inkml:trace>
  <inkml:trace contextRef="#ctx0" brushRef="#br0" timeOffset="1">4296 8633 24477,'6'-12'-3116,"0"0"0,0 6 2520,-6-5 1,2 1 0,1-4-1,3 2 1,-2-2 1452,-2-2 1,-2 4-1734,0 0 1,0 6 460,0-5 680,0 7 0,0-12-263,0 4 0,0 2-592,0-2 0,0 6 0,0-6 0,2 0 796,4 2 0,10-4 0,8 7 0,0-3 318,1-4 1,3 4 0,8 0-343,-1 2 0,3-4 0,2 6 1,3 0-1,1 0 0,-1 0 0,-3 2 1,-2 2-1,-5 2 0,-3 0 0,-6 0 1,-4 0 2409,-3 0-2357,-7 0 0,-4 0 0,-12 0 0,-8 0 0,-5 0 0,-7 0 0,-2 0 0,-4 0 0,-1 0 0,-3 2 0,1 2 0,-1 4 836,0 2 0,-5-4-932,-1 6 0,6-6 0,7 4 0,-1 0 0,2 0 0,4 2 0,7-1 0,9-1 0,14-2 0,15-4 1795,11-2-1860,4-10 0,7 4 1,5-8-1,1-1 1,1-3-1,-3 0 1,1 2-1,0 2 1,-3-2-1,-1 0 1,-5 1-1,-1 3 1,-4 0-1,-5 2 1,-5 0-19,-4 4 1,-12-4 0,-10 2 0,-12 2 0,-10 2-35,-4 2 0,5 0 1,-7 2-1,-2 4 1,-1 4-1,-3 2 1,0-2-1,3 0-109,3 0 0,-2-5 0,6 5 0,1 0 0,-1-2 0,4 0 0,2-2-394,3 2 0,9-6 0,10 4 1,13-4-1,13-2 0,8-2 449,5-4 0,5 2 0,7-8 0,-1-2 0,-3 0 0,-3 1 0,-2 1 0,-7 0 29,-5 2 0,0-6 1,-11 4-1,-7-2 0,-16 2 1,-18 6 157,-13 4 0,-17 2 0,-1 2 1,-9 4-1,-1 6 0,0 4 1,3 4-1,3 2-532,1 1 0,9 7 0,3-4 0,6 0 0,7 1 0,7-1 204,8 0 1,-2 6 0,6-5 0</inkml:trace>
  <inkml:trace contextRef="#ctx0" brushRef="#br0" timeOffset="2">14901 13467 27815,'-16'2'-1764,"5"4"0,-5-4 1674,4 4 0,2-4 320,-2-2 0,6 0-255,-6 0 1,8 2-1,-4 2 1,0 2 0,-3-2-1,-3 0 1,0 0 0,2 2-1,0 0 1,0-1-1,0 1 1,0 0 0,1 0 6,-1 0 1,0 6 0,-6-4 0,0 0 0,2 2-23,4 0 0,-3-6 0,5 4 1,-2-2 300,0 0 1,8-2-494,-2-10 1,4 2 0,4-6 133,4 2 1,-2-4 0,8 4 0,2 0-1,1 0 1,3 2 0,2 0 111,4 0 0,-2-2 0,9 4 1,5-4-73,4-1 0,7 3 0,-1-4-7,5 2 0,-1-6 0,7 4 1,-5 0-1,-7 2 0,1 2 1,-3-2-1,-1 0 0,-8 0 0,-9 4 1,-5 1-1,-2-1-177,0-2 1,-8-2 61,-4 2 1,-6 4 292,-6-4 1,-4 12 0,-8 4-1</inkml:trace>
  <inkml:trace contextRef="#ctx0" brushRef="#br0" timeOffset="3">15187 13146 29050,'-18'-8'-1676,"0"0"1,0-6-1,0 4 1,2 4 870,5 8 0,5 0 1,12 8-1,3 0 1,3-2-1,0 2 916,2 0 1,8-4 0,2 6 0,-1 0 0,1-1-1,2 1 1,2 0 0,3 0 137,3 0 0,8-6 1,-1 4-1,1-2-40,1-4 1,-5 4 0,2-2-327,-9-2 1,1 4-1,-10-1 1,-6 3 0,-9 4-1,-7 2 1,-5 2 0,-11 2-1,-10 4 1,-12 5 0,-3 7-1,-5 4 1,3 1 82,-1-1 1,0 5-545,3 3 0,3-2 1,-5-1-1,1 1 481,0-1 0,1 3 0,5 5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0:01:24.74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5811 5601 28445,'0'-12'-9831,"0"0"7958,0 8 0,2-10 1,2 6 1623,2-2 456,0 6 0,-6-2 0,-2 10 131,-4 2 0,2 0 1,-6-4-1,0 2 1,0 2-1,-4 0 162,-2 2 0,-1-6 1,-1 4-1,0-4 0,0-2 191,0 0 0,6 0 0,0 0 1,-1 0-670,-3 0 0,6-2 0,4-4 0,6-4 0,6 0 252,6 4 1,4 2 0,3 0 0,5-2 0,8 2 0,7 1-1,7-1 1,2-2 62,-1 2 1,9 2 0,9 2 0,4 0 0,4 0 0,5 0 0,3 0 0,2 0-36,0 0 1,-7 0 0,3-2 0,-4-2 0,-4-2 0,-9 0-1,-9 0 1,-7 0 196,-3 2 0,-9 0 0,-10 0 1,-8-2-399,-10 2 1,-8 2-1,-18 2 1,-6 0 0,-8 0-1,-7 2 1,-5 2 0,-3 4-157,-3 2 1,-1 0 0,-3 4 0,-1-2 0,-3-1 0,5 1 0,3-2 0,7 0-202,1 0 0,3-4 0,7 4 356,4-2 1,28-2 0,22-6 0,18-2 0,15-2 0,9-4 0,3-2 0,0-4-82,3-2 0,1 0 0,4 3 0,3 1 0,3-2 1,0-2-1,2-2 0,-2 0 38,1 0 1,-5 3-1,-12 3 1,-9 4-1,-13 2 1,-9 0 0,-8 2-313,-4 2 0,-12 2 1,-6 2-1,-8 2 0,-6 4 1,-6 0-1,-8 2 185,-8 0 1,1-4 0,-17 5 0,-3 1 0,-5 0 0,3-2 0,3 0 0,5-2-33,-3 0 1,7 4-1,1-4 1,7 0-1,5 2 1,6-3-1,4 1 1,4-2-111,5 2 1,5-6 0,14 4-1,7-4 1,9-2 0,4 0 0,4 0 327,1 0 1,9-6-1,1 0 1,3 2 0,1 2-1,1 0 1,-2-2-1,-1-2-144,1 2 1,-1 1 0,3-1 0,-7-2 0,-3 2 0,-4 2 0,-5 2 0,-5-2-50,-4-4 0,-6 4 0,-8-2-23,-12 8 1,-10 0-1,-6 6 1,-4 0-1,-1-3 1,-5 1-1,-2-2 1,-1 0 263,-1 0 0,0 2 1,1-4-1,1 2 1,2-2-1,5 0 1,1 0-1,4 2-146,2-2 1,14-2 0,12-2 0,18-2 0,12-2 64,5-2 0,15-8 0,-3 4 0,3-2 0,-1 0 0,1-1 0,1-3 0,2 0-81,-1 4 1,-3-4 0,-1 6 0,-3-2-1,-3 2 1,-9 2 0,-5 4-766,-4 2 0,-8 2 0,-1 2 0,-5 4 557,-4 6 0,8 4 1,8 2-1</inkml:trace>
  <inkml:trace contextRef="#ctx0" brushRef="#br0" timeOffset="1">2264 7010 25054,'-12'0'-126,"0"0"1,0 0 112,-6 0 1,2-2 0,3-2 0,1-2 0,-2 2 0,-2 2 0,-2 2 0,0 0-1,0 0 630,1 0-371,-1 0 1,0 0-1,0 0 1,0 0-1,1 0 1,-1 0-1,4-2-20,8-4-210,8 4 1,18-8 0,1 6 0,7-2 0,4 0 0,6 1-1,1-3 1,5 0 0,3-2 0,5 2 0,1 0 0,3 4-1,1 0 1,2 0 0,-3-2-30,-7 2 0,1 2 1,-6 2-1,-3-2 1,-3-2-1,-11-2-260,-5 2 1,-12 0 0,-8 0 0,-12-2-1,-14 2 1,-9 4 0,-7 4 310,-1 2 0,-9 8 0,5-2 0,-1 4 0,2 0 0,3-2 0,-1-2 0,5 1-199,5 3 0,0-4 0,8-2 0,5 0 0,7-2 136,12 0 0,10-2 0,13-8 1,9-2-1,6-4 0,3 0 0,-1-2 1,-2 2 67,-3 0 1,1-4-1,-2 4 1,-3 0-1,-1 1 1,0 1-1,-3 0 1,-3 0 138,-4 2 0,-8 2 0,-4 2-115,-6 0 1,-6 0-1,-14 0 1,-2 0-1,-2 2 1,-3 2-1,-1 2 1,-2-2-15,0-2 0,7 4 0,-5 0 0,2-1 0,-2 1 0,1 2 0,-1 0 58,4 0 0,2 4 0,4-4 1,9 0-1,11 0-3847,11-4 3642,7 6 0,4-8 0,2 6 1</inkml:trace>
  <inkml:trace contextRef="#ctx0" brushRef="#br0" timeOffset="2">11871 7010 29618,'-18'0'-3083,"6"0"3019,1 0 115,7 0 0,-12 0 0,4 0 0,-4 0 0,0-2 251,4-4 1,4 2-1520,8-8 0,2 8 1277,4-2 1,-2 4 0,8 2-1,2 0 1,2 0 0,2 2 28,0 4 1,-1-4 0,1 4-1,2-4 1,2 0 0,3 2 0,1 2-1,2-2-95,0-2 1,1 0 0,7 2 0,0 4 0,-3 0 0,-1 0-1,-2-2 1,1 0 19,3 0 1,4 1 0,1-3 0,3 2-1,-2-2 1,-3-2 0,1-2 0,1 0 95,3 0 1,6 0 0,-5 0 0,3 0-15,3 0 0,3 0 0,-1 0-30,-3 0 1,1 0 0,-5 0 0,-1-2 0,1-2 0,-4-2 0,-3 2 0,-1 2 0,-1 2 0,-1 0-1,0 0 1,-3 0 0,3 0 1101,-2 0 1,-6 0-1163,3 0 1,-5 6-1,6 0 1,1 0-1,1 0 1,0 0-1,-2 0 1,1 0-1,3 0 1,2-2-1,-1-2 1,1-2-1,0 0 1,-1 0 288,1 0-263,-1 0 0,1 0 0,0-2 0,-1-2 0,3-2 1,2 2-1,1 2 0,1 2 0,-1 0 0,3 0 1,2 0-1,1 0 0,-1 0 0,-3 0 0,-1 2-28,-1 4 0,3-4 0,-4 4 0,3-4 0,1-2 0,-1 0 1,-3 0-1,-1 0 17,3 0 1,-4 0-1,1 0 1,-5 0-1,-4 0 1,1 0-1,1 0 1,-2 0-9,-6 0 1,1 0-1,-1 0 1,-2 2-149,-2 4 0,-3-4 0,1 4 90,0-4 1,0 4 0,2 0 0,2 0 0,3 0 0,1 0 0,2-2 0,-1-2 0,5-1 0,2 3 0,1 2 0,1-2 0,0-2 122,-1-2 1,7 0-66,0 0 1,5 0-1,-5 0 1,-3 0-1,1 0 1,0 0-1,1 0 1,-1 0-1,-3 0 1,-1 0-1,2 0 1,1 0-1,5 0 1,-1 0 65,1 0-55,-2 0 0,-1 0 1,3 0-1,-1 0 1,1-2-1,-4-2 1,-3-2-1,-1 2 1,-1 3-1,-1 1 0,-2 0 1,-2 0-1,-1 0 1,1 0-1,0 0-5,1 0 0,3 0 0,2 0 0,1 0 0,3 1 0,5 3 0,5 4 0,7 0-35,5 0 1,-3 0 0,7-4 0,3 4 0,4 0 0,2 0 0,-3-2-1,-3 0 107,4 0 1,1 0-1,7-6 1,0 0 54,0 0 1,-6 0-1,3 0-108,-5 0 0,2 0 1,-2 0-1,-3 0 1,-1 0-1,0 0 1,5 0-1,1 0 1,2 0-1,-4 0 1,-3 0-1,-7 0 1,3 0-167,3 0 0,-8 6 116,11 0 0,-7 0 0,2-6 0,1 2 0,1 1 0,2 3 0,-3-2 0,-3-2 0,-4 0 0,3 2 0,-3 2 0,0-2 0,-1-2 0,-1-2-14,1 0 9,7 0 1,-6 0-1,7 0 1,-5 0-1,-1 0 1,-3 0 0,0 0-1,3 0 1,-1-2-1,3-2 1,-1-4 0,2 0-1,3 0 1,-1 5-1,2-1-12,-1-2 1,-9 4-1,0-4 1,-1 4-1,-3 0 1,1-2-1,-5-2 1,1 2-5,-1 2 1,11 2 0,1 0 0,0 0 0,-3 0 0,-3 0 0,1 0 0,3 0 23,2 0 0,-11 0 1,1 0-1,-1 0 0,-1 0 1,5 0-1,1 0 1,3 0-5,-3 0 1,1 0 0,-1 0-1,2 0 1,-1-2 0,-5-2 0,-5-2-1,-5 2-14,1 2 0,2 2 1,5 0-1,-1 0 1,-3 0-1,3 0 1,3 0-1,5 0-19,1 0 0,6 0 1,-5 0-1,-3 0 1,-1 0-1,-3 0 1,1 0-1,-1 0-13,1 0 0,1 0 1,2 0-1,5 0 19,1 0 0,3 0 0,3 0 33,-4 0 1,5 0 0,-5 0-1,2-2 1,-1-2 0,-7-2-1,-2 2 1,3 2 0,5 2 0,5 0-1,1-2 1,-2-2 0,-2-2-194,-1 2 1,-7-4-67,7 2 0,-17 1 0,1 5 0,-7-2 0,-3-2 0,-5-2 0,-3 2 0,-2 2 0,-2 4 0,-7 4 0,-7 5 0,-8 5-213,-4 2 0,-2 0 0,0 0 0</inkml:trace>
  <inkml:trace contextRef="#ctx0" brushRef="#br0" timeOffset="3">2371 13110 26499,'17'-18'-1785,"1"1"0,0-1 1280,0 0 0,0 6 0,-2 0 0,-4-2 0,-9 0 0,-6 2 288,-9 7 1,2 3 0,-2 2 0,-2 0 546,-2 0 1,4 0-1,0 0 1,-1 2-168,-3 3 0,-2-1 0,0 8 0,0 0 1,0 0-1,1 0-53,-1 2 0,2-4 0,2 0 43,2-2 1,0 4-71,-6-7 1,7 7 0,-1-6 0,-2-2 637,-2-2 1,8-2-644,8 0 0,8 0 0,10-2 0,0-2 0,1-4 0,5 0 0,6 1 0,4 1 0,1 0 0,3-2 0,1 0 0,5 0 0,0 2 1088,-1-2-1110,7 6 1,-7-14 0,5 6 0,-7-2 0,-3 2 0,-2 1 0,-3 1 0,-3 0 0,-6 4 0,-6 0 0,-8 0 15,-10-2-43,-8 8 1,-16 2-1,-2 6 1,-2 0-1,-3 0 1,-3 1-1,-2 1 1,-1 0-1,-3 0 1,-1 0 0,1 0-1,2 0 1,3 0-1,-1 0 1,2-1-31,5-1 1,-3 4 0,8-6-1,0 0 1,1 0 0,1-2 0,4 0 378,4 0-759,10 0 367,-4-6 1,16 0-1,6 0 1,8 0 0,8 0-1,3 0 1,3-2-1,-1-2 1,1-2 0,0 0-1,-1 0 1,1-2 0,0 0 178,-1 0-1,1-4-173,0 6 0,-9-6 0,-3 5 0,-4-1 0,-4-2 0,-4 0 0,-8-2 0,-10 2 0,-10 2 0,-8 2 0,-4 0 0,-3 4 50,-3 6 0,-2 0-170,1 8 0,-1-6 0,2 6 0,3 0 1,1 0-1,0-2 0,1-1 0,1-1 1,2 2-1,4 0 0,3 4 0,1 2-2523,0 2 2355,8 0 1,-6-1 0,6 1 0</inkml:trace>
  <inkml:trace contextRef="#ctx0" brushRef="#br0" timeOffset="4">11711 13306 29528,'8'-17'-9831,"-6"-1"8294,4 0 1,-2 8 2711,1 4 0,-1 4 962,8 2-1896,0 0 0,0 0 0,0 0 0,2-2 0,2-2 0,2-2 0,-1 2 0,1 2 0,0 2 0,0 0 0,0 0 151,-1 0 0,-5 0 1,0 0-1,2 0 1,2 0-1,2 0 1,0 0-483,-1 0 0,3 0 0,2 0 0,4 2-184,1 4 1,-3-4 0,6 4 444,2-4 0,-5 0 0,1 2 0,0 2 0,0-2 0,3-2 0,3-2 0,0 0 0,-3 0 0,-1 0 0,2 0 0,1 0 0,3 0 820,0 0 1,-1 0-912,1 0 1,0 0 0,-1 0-1,1 0 1,0 0 0,-1 0 0,1 0-1,-1 0 1,-1 0 0,-2 0-1,-2 0 1,-1 0 0,1 0 0,0 0 340,1 0-463,-5 0 0,8 0 1,-7 0-1,3 0 1,0 0-1,2 0 0,1 0 1,3 0-1,0 0 1,-1 0-1,1 0 0,-1 0 1,3 0-1,2-2 1,1-2-4,-1-2 0,0-6 0,-1 4 0,3 0 0,-3-2 0,-1 2 0,-2-1 0,1 1 118,5 0 1,-3-4 0,7 6-1,-2 2 1,-3 0 0,3 0-1,3-2 1,3 2-49,-3 2 0,5 2 0,-7 0 0,5 0-3,3 0 1,-9 0 0,9 0 13,-1 0 0,-1 0 0,5 0 0,1-2 0,3-2 0,-3-2 0,-1 2 1,-3 0-1,1 0 0,-3-2 0,-3 2 0,-7 0 0,-1 0 177,1-1 1,-3-3-211,4 2 0,1 4 1,-1-4-1,-1 2 0,1 0 1,1-2-1,1 0 0,0 0 1,-3 0-1,1 2 0,-1 2 1,1 2-1,0 0 1,-3 0-1,-5 0 0,2 0-27,-7 0 0,5 0 1,2 0-1,-1 0 1,1 0-1,-1 2 0,3 2 1,2 2-1,3-2 1,1-2-1,1-2 0,1 0 1,1 0-1,3 0-206,3 0 260,-11 0 1,16 0-1,-17 0 1,1 0 0,-1 0-1,3 0 1,-1 0-1,1 0 1,-2 0 0,-1 0-1,3 0 1,1 0 0,3 0-1,-3 0 1,-1 0 14,0 0 0,-1 0 0,7 0 0,-5 0 0,-1 0 0,-3 0 0,1 0 0,1 0-60,3 0 0,-4 0 1,3 0-1,1 2 1,-1 2-1,5 2 1,1-2-1,3-2 41,-1-2 0,-1 0 1,-3 0-1,-1 0-4,1 0 0,-3 6 1,-1 0 12,-1-2 1,0-2 0,-3 0 0,5 2 0,1 1 0,-1-1 0,-1-2 0,1 0-1,5 2 1,5 2 0,1-2 0,-3-2 0,-5-2 54,1 0 0,1 0-90,3 0 0,-3 0 0,-1 0 0,-3 0 0,3 0 0,1 0 0,3 0 0,-1-2 0,1-2 0,-1-2 0,3 2 0,1 2 0,2 2 0,-1 0 0,-3 0 0,-3 0 0,-5 0 0,7 2 0,-3 2 0,5 2 0,-3-2 0,-3-2 0,-3 0 0,1 2 0,-1 2 0,1-2 0,-3-2 0,-3-2 0,-4 2 0,-1 2 0,5 2 0,-12 0 0,11-6 0,-11 0 0,4 0 0,3 2 0,5 2 0,3 2 0,3-2 0,-1-2 0,3-2 0,1 0 0,3 0 0,-1 2 0,1 2 0,-1 2 0,1-2 0,-7-2 0,-1-2 0,-1 0 0,-1 0 0,0 2 0,-3 2 0,3 1 0,3-1 0,-1 0 0,-1 0 0,1 2 0,-1-2 0,3-2 0,3-2 0,-3 0 0,-2 0 0,-7 0 0,3 0 0,-3 0 0,-1 0 0,-2 0 0,-1 0 0,1 0 0,0 0 0,1 0 0,5 0 0,3 0 0,1 0 0,5 0 0,-3 0 0,-3 0 0,3-2 0,0-2 0,-3-2 0,-1 2 0,-3 2 0,1 2 0,-3 0 0,-1 0 0,-2 0 0,-1 0 0,1 0 0,2 0 0,3 0 0,-3 0 0,3 0 0,3 0 0,-2 0 0,-1 2 0,1 2 0,1 2 0,1-2 0,0-2 0,-5-2 0,-1 0 0,-3 2 0,1 2 0,0 2 0,-3-2 0,-3-2 0,4-2 0,-6 2 0,7 2 0,-1 2 0,-2-2 0,-3-2 0,3 0 0,2 2 0,1 2 0,1-2 0,0-2 0,-1 0 0,1 2 0,-1 2 0,1-2-69,0-2 0,-7-2 0,1 2 0,2 2 0,2 2 0,-1-3 0,-1-1 0,-4-2 40,-3 0 1,7 0 0,-2 2 0,3 2 72,3 2 1,-6 0-1,0-6-47,1 0 1,3 6 0,2 0-1,-1-2 1,1-2 0,-1 0-1,1 2 1,0 2 0,-3-2 0,-1-2-1,-2-2 1,0 0 0,-1 0 49,1 0 0,-2 0-14,1 0 0,3 0 1,-6 0-1,2 0 1,3 0-1,3 0 1,2 0-1,1 0 0,3-2 1,3-2-1,3-2 1,1 2-1,1 2 1,0 2-34,1 0-24,-5-8 1,11 6 0,-5-4 0,-3 4 0,-1 2 0,-7-2 0,1-2-1,-1-2 1,3 2 0,-2 2 0,-3 2 0,-1 0 0,0 0 0,-1-2-1,-1-1-352,-4-3 348,-5 0 1,-1 6 0,0 0 0,-2 0 0,-3 0 0,-1 0 0,0 0 0,0 0 0,0 0 0,2 0 0,1 0 0,3 0 0,0 0 0,0 0-1,1 0-58,3 0 0,0 0 0,4 0 0,-1 0 0,5 0 0,5 0 0,5 0 0,2 0 45,-3 0 0,7 0 1,-5 0-1,5 0 54,1 0 1,1 0-1,-3 0 23,-3 0 1,1 0-1,-5 0 1,-1 0 0,1 0-1,-5 0 1,-1 0 0,-2 0-1,-1 0 1,1 0 0,2 0-1,1 2 1,3 2-221,-3 2 0,7-1 158,2-5 1,1 6 0,1 0 0,-3-2 0,1 0 0,-1 0 0,1 2 0,-1-2 0,-1-2 0,-3-2-1,-1 0 1,2 2 0,-1 2 0,1 2 269,-5-2 1,-3-2-243,-6-2 0,3 2 1,-5 2-1,0 2 1,-4-2-1,-5-2 1,-1-2-1,0 2 1,0 2-1,0 2 1,-1-2-1,1-2 1,0-2-1,0 0-417,0 0 416,0 0 1,5 6 0,1 0-1,-2-2 1,0-3 0,-1-1 0,3 0-1,-2 0 1,-2 0 0,-2 0 0,-1 0-1,1 0 1,0-1 0,0-3 0,0-2-139,0 2 1,-1 2-1,1 2 1,2-2-1,2-2 1,2-2 0,-1 2 0,3 2 1,-6 2 0,6 0 0,-1 0 0,3 0 0,2 0 0,0 0-1,-1 2 181,-1 4 1,4-4 0,-7 4-1,1-4 1,2-2 0,-2 0-1,-1 0 1,-1 0 24,2 0 1,-4 0 0,5 2-1,1 2-32,0 2 0,-4-1 0,3-5-79,-1 0 0,4 2 0,-4 2 1,-1 2-1,3-2 0,-2 0 1,2 0-1,-1 2 0,3 0 1,0 0-1,-1 0 0,1-2 1,0 0-341,-1 2 1,-7-4 79,2 4 0,-4 2 1,-2-2-1,-1-2 1,1 0-1,0 2 0,-2 5 299,-4 5 0,4 2 0,-6 0 0</inkml:trace>
  <inkml:trace contextRef="#ctx0" brushRef="#br0" timeOffset="5">2282 14323 26633,'0'-12'-2997,"0"0"0,2 8 0,1-3 2672,3-1 0,2 6 2751,-2-4-2254,-4 4 0,8 2 0,-4 0 0,6 0 0,4 0 0,2 0 0,-1 0 1,1 0-1,2 0 0,2 0 0,4 0 0,-1 2 0,3 2 1153,0 2-1251,2 0 0,1-6 0,3 0 0,4 0 0,-1 0 0,1 0 1,-1 0-1,3 0 0,2 0 0,-1 0 0,3 0 0,1 0 0,3-2 1,-3-2-1,1-2 90,0 2 0,1-4 1,5 0-1,-3 0 0,-1-2 1,-1 2-1,1-2 1,-3 2-112,-1 0 1,-3 2 0,-5 4 0,0-2-1,-1-2 1,1 2 0,0 2 0,-1 0 624,1-3 1,0 3-1,-1-4 1,3 4-167,3 2 1,-3 0 0,4 0-516,-5 0 0,1 0 0,2 0 0,1 0 1,-1 0-1,-3 0 0,-1 0 0,0 0 0,-1 0 1,1 0-1,-2 0 0,-3 0 0,-1 0-66,2 0 1,7 0 71,3 0 0,-2 0 1,-9 0-1,-1 0 0,2 0 1,1 0-1,1 0 0,-2 2 1,-3 2-1,1 4 0,0-1 1,-1 3-1,1-2 0,0 0-243,0-4 0,-9 4 226,3-2 0,2 2 0,-2-4 1,-3 2-1,-1-2 0,-2-2 0,2-2 1,2 0-1,1 0 0,-1 0 0,-2 0 1,0 0-1,2 0 0,1 0-149,-1 0 168,-2 0 1,4 0-1,-1 0 1,-1 0 0,-2 0-1,-2-2 1,0-2-1,0-2 1,-1 2 0,1 2-1,2 2 1,2 0-1,2 0 1,-3 0 0,-1 0-58,-2 0 1,6 0-1,1 2 1,1 2 0,0 2-1,-2-2 1,2-2 0,1 0 62,1 4 0,6-4 0,-5 4 0,5-4 0,2-2 1,-1 0-1,1 0 0,0 0 51,-1 0 0,1 0 0,2 0 1,1 0-1,3 0 0,-3 0 1,-1 0-1,-2 0-36,-1 0 0,1 0 0,0 0 0,-1 0 0,1 0 0,-2 0 0,-3 0 0,-1 0-34,2 0 0,-7-6 1,-1 0-1,-2 2-143,2 2 0,-5 2 0,5 0-161,-4 0 0,-2 0 1,0 0-1,-2 2-179,-5 4 1,-3 12-1,-8 9 1</inkml:trace>
  <inkml:trace contextRef="#ctx0" brushRef="#br0" timeOffset="6">10944 13913 17371,'0'-12'-2279,"0"0"0,0 6 1283,0-6 714,0 8 599,0-12 0,2 13 1,4-7-1,6 2 1,4 2-1,2 0 1,0 0-58,-1 2 1,1-4 0,0 0 0,0 0 0,2-2 0,1 0 0,3-2 0,-2 0-159,-2 1 1,0 1 0,1-4 0,3 4 0,-2 2-1,-2 4 1,-2 2 0,1 2-75,5 0 1,-4 0 0,4 2-1,-4 4 1,-3 6 0,1 4-1,0 4 1,-2 1-91,-4 3 1,2 6-1,-6-4 1,-1 1 386,1 5 1,-2 0 0,-6-1-172,0-1 0,0 0 1,-2 6-1,-4-3 1,-5-1-1,-5-2 0,-4 1 1,-4 1-1,-6 0 1,-3-2-1,-5-1 1,-2 1-1,-3-2 841,-3-2 1,-3-3-1046,-11-5 1,3 0 0,-6-2 0,1-4 0,5-6 0,1-6-1,5-6 1,3-6 0,9-6 0,7-6 0,8-7 0,6-7 0,7-6-1,5 1-2348,4-1 2093,10 2 0,9 1 0,15-3 0,8 3 0,7 1 1,7 6-1,3 3 0,4 3 0,3 4 0,1 4 0,-1 4 1,-5 5 405,-4 5 0,-1-4 0,-1 0 0</inkml:trace>
  <inkml:trace contextRef="#ctx0" brushRef="#br0" timeOffset="7">12174 13913 9796,'8'-10'459,"-6"0"-256,4 4-185,-4 4 0,-2-4 1,-2 10-1,-2 4 649,-2 2-699,-8-6 0,10 6 0,-8-4 0,-1 4 0,-1 2-384,2 0 547,-4-8 1,12 3 420,-8-7-441,8 0 1,-4-2 0,8-3-1,0-7 121,0-4 1,0 8-91,0 8 1,0 8 0,0 10 0,0-1 0,0 1-1,0 2 1,0 4 0,0 6-38,0 3 0,-6 5 0,-2 4 0,0 3-108,1 1 0,-5 5 0,6-5-122,2-1 1,-4 5-1,0-8 1,0-3 0,0-1-1,4-4 1,2-3 0,2-1-1,0 0 1,0-2 0,0-5-1,0-3-1884,0-2 0,0 0 715,0 0 1282,0-8 0,-8 5 0,-2-5 1</inkml:trace>
  <inkml:trace contextRef="#ctx0" brushRef="#br0" timeOffset="8">12834 13842 11996,'0'-18'-932,"0"0"1,0 0 1028,0 0 0,0 0 77,0 1 0,0 5 0,0 0 0,0-2 0,0-2 0,0-2 0,0 0 0,2 3 0,4 3 0,5 6 0,5 6 1449,2 6-1602,0 4 1,-6 9 0,-2 3-1,0 4 1,-2 4 0,1 5-1,-1 5 1,2 0 0,-2-3 0,0 1-1,-4 2 1,-2 1 0,-4-1-1,-4-3 1,-6-1 7,-4 0 0,-3-1 0,-5 1 0,-6-2 1,-3-4-1,-3-7 0,2-5 0,3-6-21,1-6 1,2-4-1,-2-2 1,7-2 0,5-4-1,4-6 1,4-4 0,2-1-476,4-1 1,2 0 0,4 0 0,4 0 0,6 0 0,4 2 0,2 5 357,-1 5 0,1 2 1,0 0-1,2-2 507,4 2 0,-5 2 0,7 4-272,0 4 0,-4-2 0,5 6 1,1 0-1,-2-1 0,2 3 1,-3 0-1,3 0 0,0 2 1,2 2-1,-3 2 0,-1 0 1,-2-1-1342,0 1 0,1-6 833,-1 0 0,-4-6 0,6 4 410,-1-2 1,3-2 0,8-6-1</inkml:trace>
  <inkml:trace contextRef="#ctx0" brushRef="#br0" timeOffset="9">13529 13735 8740,'-16'-28'221,"4"4"1,2 10-423,4 2 544,4 8 1,-6-2-1,10 10 22,4 2 1,-2 0-514,8-6 0,-6 0 1,6 0-1,2 0 0,2 2-94,1 4 210,-7-4 0,0 6 0,-6-10 190,2-4 1,0-4-1,-6-8 460,0 1 0,0-1-294,0 0 1,0 10 0,-2 8-1,-2 12 1,-2 8 0,2 3-1,0 1-117,-2 2 0,4 2 0,-6 9 1,3 3-299,-1 2 1,-6 7-1,4-1-323,-2 3 1,4 3 0,-4-1 0,2 1 0,2-1 0,0 1 0,0-1-1,2 1 404,2-1 0,-6-7 0,-1-2 0</inkml:trace>
  <inkml:trace contextRef="#ctx0" brushRef="#br0" timeOffset="10">14171 14305 16916,'-18'0'-2718,"0"0"2553,8 0 0,2-2 1,10-4-1,4-3 0,6-3 333,4 0 0,-4 6 1,-1-6-1,3-2 1,2-2 174,2-2 1,-6 6-241,0 1 1,-8 5-1,4-6 1,-2-2 0,0-2-1,-1-2 1,1 0 0,0 0-1,0 3 1,0 1 1070,0 2-1153,8 0 0,-4-12 0,8 0 0,2 1 1,3-3-1,7-2 0,4-2 0,1 1 1,3-3-1,2 0 0,3 2 0,1 7 1,-1 5-1,-3 6 0,-2 6-167,-3 4 1,-5 2 0,0 2 0,1 6 0,3 10 0,2 8 0,-1 3 0,1 1 4,0 2 0,-5-1 1,1 1-1,4-2 0,-3 0 1,3-1-1,-4-1 0,-1-2 26,-3-4 0,0-3 0,-4-3 0,3-4 10,1-6 1,6-4 0,-3-2-15,9 0 0,5-14 1,9-4-1,1-3 0,3-3 1,1-2-1,-1-2 1,-3-1-1,-5 1 0,-7 4 1,-9 2-1,-6 2 1,-5 1-793,3 3 0,-12 4 953,4 0 1,-12-4-1,2 6 1</inkml:trace>
  <inkml:trace contextRef="#ctx0" brushRef="#br0" timeOffset="11">16363 13413 21367,'-12'-5'-3092,"0"-1"1601,-2 2 1,4-4 1590,-1 2 0,5-2 0,-4 2 1,0-4-1,2-2 0,-2 2 1,2 0-1,-2 0 808,0-4-1049,6 7 0,-2 1 0,14 12 0,8 5 1,8 5-1,6 4 0,5 2 0,7 4 0,3-1 1,3 3-1,-1-2 0,1 0 0,-1-2 0,1-1-1718,0 1 1855,-9 8 1,3-12 0,-15 5 0,-9-1 0,-10 0 0,-6 0 0,-4 1 0,-6 3 0,-8 2 0,-7-2 0,-3-1 0,-2 1 0,0 4 0,-1 0 0,1-1-237,4-1 0,-3 0 0,-1 5 0</inkml:trace>
  <inkml:trace contextRef="#ctx0" brushRef="#br0" timeOffset="12">17967 13824 14161,'-6'-18'-1982,"-2"2"1,0 2 2169,0 2 1,-3 0 67,5-5 0,0 5 1,6 0-1,-2 0 0,-2 0 1,-2 0-1,0 0 0,0 4 1,-2 8-1,0 10 1046,0 6 0,2 8 0,6 2-1193,0 1 0,0-3 0,0 6 0,0 2 0,0 1 0,0 3 0,0 0 0,0-1 0,0 1 0,2 0 0,2-1 1,2 1-1,-2-2-671,-2-5 1,0 3 47,4-8 0,-4 6 1,4-7-1,-4-1 1,-2-2-1,0-2 1,0 0-1,0 0 373,0-1 1,0 1-1,0 0 1</inkml:trace>
  <inkml:trace contextRef="#ctx0" brushRef="#br0" timeOffset="13">18395 14020 8541,'-12'0'-211,"0"0"1,2-2 466,-2-4 0,2 4 0,7-6 0,-3 0 0,4-2 0,4-2 0,6 2 0,-1 1 0,3 1 0,0-2-38,4 0 1,2 4 0,4-4 0,2 2 0,3 2 0,5 0 0,6-2 0,5 0-336,5 0 1,3 2 0,9 4-1,3-2 1,3-1 0,1 1 0,0 0-1,-1 0-511,-3-2 1,-2-2-1,-7 4 1,-7-2 0,-7 2 627,-6 2 0,-10-6 0,3-2 0</inkml:trace>
  <inkml:trace contextRef="#ctx0" brushRef="#br0" timeOffset="14">18930 13610 8541,'0'-18'202,"0"0"1,-2 2 0,-2 2 0,-2 6 0,0 6 0,0 10 48,0 6 0,0 6 1,6 2-1,0 4 1,0 1-1,0 5 1,0 2-1,0 1 228,0 1-533,0 0 0,0-1 0,0 1 1,0 0-1,0-1 0,0-1 1,0-2-1,0-4 0,0-1 1,2-1-1,2 2 0,2-2 1,-2-1-1,-2-3 0,-2-2 54,0-2 0,8 0 0,2 0 0</inkml:trace>
  <inkml:trace contextRef="#ctx0" brushRef="#br0" timeOffset="15">19785 13521 12033,'0'-18'353,"0"0"1,0 6 0,2 2-168,4 2 0,4 2 0,8 6 0,0 0 1,0 2-1,1 4 0,3 4 0,2 4 0,0 2 1,-1 4-1,1 1 0,-2 5 562,-2 4-735,-10 4 0,4-5 0,-8 1 0,-3 2 0,-3 1 0,-5 3 0,-9 0 0,-8-3 0,-10-1 0,-5-4 0,-7-2 0,-2-5 0,-3-1 0,-1-2 0,3-2-763,5-4 331,5-4 0,1-8 1,2 0-1,7-2 0,9-4 1,10-6-1,8-4 1,6 0-1,8 4 0,5 6 1,5 2-1,0 0 437,2-1 0,-4-1 0,7 6 1,1 0-1,2 0 0,-1 0 1,3 2-1,-2 2 172,1 1 0,1 7 0,2-4 1,-1 2-1,-1 2 0,-2 0 1,-5 0-1,1 2-609,0 2 0,-4 1 0,3 1 0,-1-2 386,-4-4 0,6 4 1,-1-6-1</inkml:trace>
  <inkml:trace contextRef="#ctx0" brushRef="#br0" timeOffset="16">20463 13931 8631,'8'-18'180,"-5"0"1,9 0 0,2 2 0,2 3 0,2 3 0,2 0 0,1 2 0,5-2 0,2 2 0,4 0 17,1 4 1,3-4 0,0 2 0,-1 2 0,1 2 0,0 2 0,-1-2 0,-1-2-429,-4-2 1,1 0-1,-5 6 1,0 0-492,0 0 0,-3 0 29,-5 0 0,-6 0 0,-2 2 691,-2 4 1,-10-4 0,-8 6 0</inkml:trace>
  <inkml:trace contextRef="#ctx0" brushRef="#br0" timeOffset="17">20908 13396 8475,'0'-18'185,"0"0"2200,0 0-2268,0 8 0,-2 4 0,-2 12 1,-2 8-1,2 8 0,2 6 1,2 3-1,0 3 0,0 4 1,0 1-1,0 3 0,0 0 0,0-3 1,0 1-1,0-1-107,0 3 0,6 6 1,0-7-1,-2-1 1,0-2-1,0-3 0,4 1 1,0-2-535,0-5 1,0 3 0,-2-8 0,4-2 0,2-3 0,-1-1 0,3-2 523,2-4 0,2 4 0,0-6 0</inkml:trace>
  <inkml:trace contextRef="#ctx0" brushRef="#br0" timeOffset="18">21835 13521 8320,'-8'-10'-1160,"4"-6"3119,-8 4-1680,8 4 0,-10-2 0,7 6 0,-1 0 0,0 6 0,2 8 0,0 8 0,0 6 0,0 5 0,0 5 0,0 4 0,2 1 0,2 5 584,2 1 0,-6 3-1070,0 6 1,0-7-1,6 1 1,0 1 0,0 3-1,0 1 1,0 1-1,0-1 1,2-1 206,4-5 0,4 5 0,8-6 0</inkml:trace>
  <inkml:trace contextRef="#ctx0" brushRef="#br0" timeOffset="19">22602 14288 11251,'-12'-6'-1568,"2"-2"1076,2-2 0,2 4 751,6-6 1,0 6-1,0-6 1,2-2-1,4-2 1,6 0-1,6 3 1,5 3 0,7 0-1,6 2 1,5-2-1,7 2 1,3 0-1,5 4 1,1 0 806,3-2-1295,7 4 1,-12-6-1,3 8 1,-7 0 0,-3 0-1,-1 0 1,-1 0-1,-6 2 1,-7 2 0,-5 2 213,-2-2 0,-3-2 1,-5-2-1</inkml:trace>
  <inkml:trace contextRef="#ctx0" brushRef="#br0" timeOffset="20">22815 13859 8935,'-11'-11'45,"1"-1"1,0 0-1,2 0 1,-2 0-1,2-2 811,0-2 1,2 4-756,6 0 0,0 6 0,2-3 0,4 1 0,6 2 1,4 0-1,4 0 0,1 2 0,5 0 0,2 0 0,4-2 1,3 2-1,5 2-213,1 2 0,3 0-276,-2 0 1,-5 0 0,7 0 0,-1 0 0,5 0-1,3 0 390,3 0 0,-1 0 1,1 0-1</inkml:trace>
  <inkml:trace contextRef="#ctx0" brushRef="#br0" timeOffset="21">24081 13574 8515,'0'-18'0,"0"0"406,0 1 0,0-1 1,0 0-1,-2 2 24,-4 4 0,2 4 0,-6 10-419,2 4 0,-4 6 0,4 10 0,1 4 0,-3-1 0,2 3 0,-2-2 0,2 2 0,0-1 0,4 3 0,2 0 0,2-1 0,0 1 7,0-2 1,0 6-174,0-5 1,8-3-1,6 0 1,8-2 0,5-1-1,5-1 1,2-2 0,3-4-1,1-4 1,2-6 0,-1-4 154,3-2 0,15 0 0,-1 0 0</inkml:trace>
  <inkml:trace contextRef="#ctx0" brushRef="#br0" timeOffset="22">24651 13556 7889,'-6'-18'0,"0"1"-53,3-1 1,1 4 0,0 8 371,-4 12 0,4 16 1,-6 7-1,2 5 0,-2 4 1,0 1-1,-2 5 1,2 1-126,0 5 0,-4 2 0,4 1 0,0 1 0,-1-1 0,1 3 0,0 1 0,2 3-699,-2-3 1,6 4 0,-4-1 0,4-3 504,2-1 0,16-3 0,4 1 0</inkml:trace>
  <inkml:trace contextRef="#ctx0" brushRef="#br0" timeOffset="23">25097 14484 7895,'0'-12'-942,"-2"2"916,-4 2 73,4 2 0,-6 4 1,6-2-1,-4-2 0,-4 0 1,-2 0-1,1 0 375,-3 2-5,6-6 0,-8 8 1,6-5-1,0-1 0,6-2 1,10 0 2267,12 4-2811,0 4 0,17-4 0,-1 0 0,8 2 0,3 2 0,5 2 0,1 0 0,3 0 0,1 0 0,3 0 0,1 0 0,-2 0 1,-3 0-1,-7 0 0,-3 0-1642,0 0 1,-7 0 1767,5 0 0,-5 8 0,-1 2 0</inkml:trace>
  <inkml:trace contextRef="#ctx0" brushRef="#br0" timeOffset="24">25418 14163 8455,'-18'0'164,"2"-2"1,2-2 0,2-4 0,1-2 0,3-2 187,8 2 0,8 2 0,9 8 0,3 0 0,4 0 0,6 0 0,3 0 0,3-2-578,0-4 1,5 4 0,3-4 0,1 4 0,5 2 0,1-2 0,3-2 0,-1-2-631,1 2 1,-7 2 0,-1 0 0,-3-1 855,-3-3 0,-10-8 0,-5 4 0</inkml:trace>
  <inkml:trace contextRef="#ctx0" brushRef="#br0" timeOffset="25">25453 13859 8455,'-9'-8'-83,"-1"5"1,6-9 0,-4 0 165,-2 2 0,8 2 0,2 8 1,10 0-1,6 0 0,3 0 0,3 0 1,4 0-321,2 0 1,1 0 0,7 0 0,0 0 25,-1 0 0,1 0 1,0 0 212,-1 0 0,3 0 0,2 0 0,3 0 0,1 0 0,1 0 0,1 0 0,3 0 0,3 0 0,1 2-2,1 4 0,-1-4 0,1 6 0</inkml:trace>
  <inkml:trace contextRef="#ctx0" brushRef="#br0" timeOffset="26">27147 13913 12117,'6'-18'-515,"2"0"1,0-2 95,0-3 1,5 3 483,-1-4 0,-4 4 1,0 2-1,-2 1 1,0-1-1,-2 0 1,-2 0-1,-4 2 1,-4 4-1,-6 6 1,-4 6-1,0 6 1,3 8 115,1 8 1,8 0 0,-4 7-252,0 3 0,6 10 0,-4 3 0,2 3 0,0-2 1,-2-1-1,2 1 0,0 3 0,0 3 0,-2 1 1,0 1-1,0-1 0,-2 1-41,-1-1 1,3-1-92,-6-5 0,6-3 0,-4-10 0,2-5 0,4-5 0,2-4 95,2-2 0,0-8 0,0-2 0</inkml:trace>
  <inkml:trace contextRef="#ctx0" brushRef="#br0" timeOffset="27">27913 13913 8499,'12'0'-125,"-2"-2"1,0-2 308,0-2-32,-6 0 1,2 6 0,-12 2 0,-6 2-1,-4 4 1,-2 2 0,0 4 0,1 2 614,-1 1 0,-6 1-738,0 0 1,2 0-1,9 2 1,3 2-1,0 3 1,2 1-1,0 2 1,6 0-1,8 3 1,12 1 0,11 2-1,11-3 1,8 1-1,5-4-973,6 0 1,11-11 267,7 1 0,8 0 0,-4-8 676,1 0 0,-3-2 0,-8-8 0</inkml:trace>
  <inkml:trace contextRef="#ctx0" brushRef="#br0" timeOffset="28">28751 13984 9958,'0'-18'-162,"0"7"0,0-1 1379,0-2-1123,0 6 1,0 2 0,0 12-1,-2 6 1,-2 4 0,-4 1-1,0 3 1,0 2 0,2 2 232,-2-2 1,4 3-319,-7-1 0,5 6 0,-4-6 0,2-3 0,4-1 0,0-4 0,0-2 0,0-4-1899,6-2 1717,6-2 0,10-8 0,0-2 0,1-4 0,3-2 0,2-4 0,0-2 0,-1-2 0,1 1 0,0-1 0,0 2 0,-1 2 0,-1 2-67,-2-2 1,-2 6 898,0 2 0,-8 6 0,-4 6 0,-2 6 0,1 2 0,5 0-589,0-2 0,6-8 1,-4 2-1,4-4 0,2-2 1,0 0-1,-1 0 0,1 0-520,0 0 0,6-2 0,1-2 1,1-4-1,2 0 0,-2 0 0,1 2 1,-1 0 0,0 0 1,-2-6-1,-6 6 1068,-1 2-224,1 2 1,-8 4 0,-6 2 0,-6 4 0,-4 2 0,2 4 0,2 2-1130,2 2 1,0 0 75,0-1 1,2 1 657,4 0 0,4 0 0,8 0 0</inkml:trace>
  <inkml:trace contextRef="#ctx0" brushRef="#br0" timeOffset="29">29749 14091 8445,'28'-8'-14,"-4"-4"1,-3-3 0,3-3 0,4 2-1,2 2 1,-3 4 0,-1 2 0,-4 4 279,-2 2 0,4-4 0,-1 0 0,-3 4 0,-4 4 0,-4 6 0,0 2-60,-2 4 0,-2-4 0,-8 2 1,0 2 0,0 2 1,0 1 0,0 1-79,0 0 1,-8-2 0,-4-2 0,-6-2-1,-4 2 1,-4-1 0,-1-1 0,-5-4 0,-2-2-1,-3 0 1,-3-2 0,-2-2 0,3-4 481,1-4 0,3-4-820,-1-8 0,6-1 1,4-3-1,5-4 1,7 0-1,4-1 1,6 1-1,4 0 1,6 4-1,6 4 1,6 7-1,5 5 1,7 4-1,4 2-2593,1 0 1,3 2 2801,4 4 0,-5 5 0,7 11 0,-1 2 0,5-2 0,3 6 0,3-1 0</inkml:trace>
  <inkml:trace contextRef="#ctx0" brushRef="#br0" timeOffset="30">30533 14252 8445,'28'-2'114,"-4"-4"1,-4 4 0,-2-6 0,-1 2 0,1-2 0,0-2 160,0-4 1,-8-2 0,-6 1 0,-8 1 0,-10 2-162,-8-2 1,2 6 0,-5 2 0,1 4-1,-2 2 1,-2 0 0,-1 0 0,-1 0-103,0 0 0,8 2 1,-3 2-1,3 4 34,4 2 1,-4 2 0,12 6-12,1-1 1,1-3 0,8 2 0,2 4 0,4 0 0,5-2 0,7-4 0,4-3 0,4 1 0,1-2 0,3-4 0,0-4 0,0-2-133,1 0 0,-3-2-108,2-4 0,-8-4 0,1-9 1,-3-3-1,-2-4 0,-2-2 0,-2-4 1,-4-1-1,-3-3 0,-3 0 1,-2-1-1,0-3 0,2-1 0,2 1-2607,-2 2 2985,-2 11 0,-2 1 0,0 8 0,-2 2 0,-2 6 1,-2 10-1,2 10 0,2 6 0,2 4 0,0 4 0,0 3 290,0 1 0,0 6 0,0-5 0,0 5 0,0 2 1,0-1-1,0 1 0,0 0-869,0-1 1,0 1 0,2 0 0,2 1 0,4 3 405,2 2 0,2-1 0,6-5 0</inkml:trace>
  <inkml:trace contextRef="#ctx0" brushRef="#br0" timeOffset="31">31710 13895 8402,'0'-18'313,"0"0"1,0 1 0,0-1 0,-2 0 0,-2 0 1249,-2 0 0,0 4-1374,6 8 1,2 8 0,4 16 0,6 0 0,4 0 0,2 2 0,-1 2-116,1 1 0,0 1 0,0-6 1,0 0-1,-2 0 0,-3-1 1,-3 1 112,-2 0 1,-2 0 0,-8-2 0,-6-2-290,-10-2 1,1-6 0,-9 5-392,0 3 0,0-6 1,-3 0-1,5-2 1,4 2-1,2 0 1,0 2-1,3 0 1,5 2-891,10-2 1,2-3 1605,10-7 0,-1 2 0,7 2 0,0 4 0,0 0 0,0 2 0,0-2 0,-3 2 0,-1 0 0,-4 4 0,-2 2 0,-2 0 0,0-1 1659,0 3-1899,0-4 0,-6 12 1,-2-8-1,-4 0 1,-6 1-1,-6 3 1,-6 2-1,-3-2 1,-3-2-1,0-3 1,-1 1-1,-3 0 1,-2 0-1,3-2 0,1-2-3113,2-2 2233,16-9 0,-9 11 897,11-8 0,12 8 0,2-4 0</inkml:trace>
  <inkml:trace contextRef="#ctx0" brushRef="#br0" timeOffset="32">32565 13824 8230,'18'-18'0,"0"2"323,0 4 0,0 4 0,0 8 0,1 0 0,3 2 0,2 4 0,0 6 0,-1 6 2827,1 6-2981,0 3 1,-8 9 0,-2 0 0,-4 1 0,-2 5 0,-6 6-1,-6 5 1,-10 5 0,-8 3 0,-10 0 0,-5 3 0,-7-3-1,-2 3 1,-1-3 0,-1 1-657,1-5 1,5-3-1,-5-5 1,-3-1-1,-1-1 1,-5-3 0,-1-6 486,-3-7 0,-7-1 0,4 6 0</inkml:trace>
  <inkml:trace contextRef="#ctx0" brushRef="#br0" timeOffset="33">10659 14733 10130,'-18'-8'3261,"8"5"-2469,4-9-734,-3 8-18,7-4 0,-4 8 1,10 2-1,3 2 1,1 4-1,2 0 0,0 1 1,4-1-1,2 0 1,2-2-1,0 0 1,1 0-1,3-2 0,4 0 98,2 2 1,3-4 0,11 4 0,5-2 0,7 0-1,5 2 1,9-2 0,7-2-210,8-2 0,12 6 1,-44-3-1,1 0 1,4-1-1,1 0 1,5-1-1,1 0 1,5-1-1,0 0 1,4-1-1,-1 0 1,1-1-1,1 0-33,-3-1 0,0 0 0,-3-1 0,-1 2 0,1 1 0,1 2 0,-2-1 0,0 0 0,-3 0 0,-1 0 0,-4 0 0,-1 0 0,42 0 0,-12 0-999,-10 0 0,-9 6 0,-5 2 1117,-2 2 0,-1 1 0,-7 7 1</inkml:trace>
  <inkml:trace contextRef="#ctx0" brushRef="#br0" timeOffset="34">9091 13681 8277,'-12'-18'-163,"0"0"0,6 1 0,-4-1 1154,2 0 1,2 0 0,6 0-1,0 0-433,0 1 1,2 7 0,4 6 0,4 10-1,2 9 1,0 11-109,2 8-554,-7-2 1,15 19-1,-4-3 1,4 3-1,2 3 1,1-1-1,5 1 1,8 1-1,7 3 1,7-1-1,1-3 1,1-9-1,-1-5 1,1-8-1,-1-5-571,1-5 1,-9-10-1,-5-6 1,-9-4-1,-7-2 1,-4 0-1,-2 0 675,0 0 0,-1-8 0,1-2 0</inkml:trace>
  <inkml:trace contextRef="#ctx0" brushRef="#br0" timeOffset="35">9857 13770 8431,'0'-12'-948,"0"0"972,0-1 0,-2-1 320,-4 2 1,-4 4 0,-6 10 0,0 2-1,1 4 1,-7 2 0,-4 4 0,-6 3-1,-1 5 1,-5 4 0,-3 2 0,-7 5-1,-4 5 440,-1 4 1,-6 1 0,-3-1-933,-1 5 0,-1-1 1,-3 2-1,4-1 0,-1 1 1,3-3-1,0-1 0,3-4 1,5-5-1,5-3 1,7-4 147,3-3 0,2 15 0,1-2 0</inkml:trace>
  <inkml:trace contextRef="#ctx0" brushRef="#br0" timeOffset="36">11265 15554 8574,'8'-10'-56,"0"-6"1,6 4 0,-2-4-65,2-1 0,1 5 291,3 0 1,-2 0-1,0-6 1,0 0-1,4 0 1,-1 1 0,1 1-1,-2 2 1,0 2-1,0-2 1,-1-2-1,1-2 1,0 1 0,-2-1 402,-4 0 1,-2 8 0,-6 6 0,4 6 0,0 6-609,-1 2 1,7 2-1,-4 6 1,2-1 0,0 1-1,2 0 1,2 0-1,2 2 88,-1 3 0,-1-1 0,-2 6 0,-2 0 0,0 0 1,0 3-1,-2 1 0,0 0 268,-1-3 0,-5 1 0,2 6 0,-4-1-182,-2 1 1,-14-2 0,-5-2-99,-7-3 1,-6 1 0,-7 4 0,-5-5 0,-2-5 0,-3-4 0,-4-4 0,-7-4 0,-5-6 0,-5-4 0,-1-4 0,0-4 0,0-8-16,-1-8 1,5-14-142,7-11 1,11-5 0,19-1 0,8-1 0,9 1 0,11-1-1,12 3 1,15 3 0,15 7 0,11 5 0,11 4 0,3 4-1,4 3 1,-1 3-2549,1 2 0,-2 8 2207,-1 0 0,7 2 1,-6-2-1,1 7 0,1 3 455,0 2 0,11 0 0,1 0 0</inkml:trace>
  <inkml:trace contextRef="#ctx0" brushRef="#br0" timeOffset="37">12745 15447 8416,'-12'-16'-315,"2"2"-304,2 2 810,2 8 1,4-10 0,-2 7-1,-2-3 1,0-2 0,0 0-1,0 0 1,2-2 0,2-2-1,2-2 1,0 1 547,0-1 0,0 10 0,0 8 0,0 10 0,0 8-544,0 5 1,0-1-1,0 10 1,0 3-1,0 7 1,0 2-1,0 1 1,-2-1-104,-4-1 0,2 7 1,-8 0-1,1 3-282,1 1 1,-4 3 0,6-11-312,-2-1 1,6-1 0,-2-10-1,4-5 1,2-5 0,0-4-1,2-4 501,4-4 0,12 3 0,10-5 0</inkml:trace>
  <inkml:trace contextRef="#ctx0" brushRef="#br0" timeOffset="38">13083 15518 8416,'12'-18'90,"-2"1"1,0-1 0,0 0 1562,4 0-1390,-6 8 1,2 2-1,-5 8 1,7 0-1,4 2 1,2 2-1,-2 4 1,-2 2-1,-2 4 1,-1 2-1,1 2 1,-2 1-32,-2 5 1,4-2-1,-4 6 1,0-1-1,0 1 1,-4 2 0,-2 0-1,-2-1-249,0 3 0,0-4 0,0 2 0,0-1 0,-2 1 0,-4-2 0,-4-2 0,-2-5-479,0-1 0,-2-2 0,-7-2 1,-3-4-8,2-6 0,2-4 1,2-2 24,1 0 0,5 0 0,0 0 0,0-2 1,2-4-1,6-6 0,8-2 0,10 2 1,6 6 240,3 4 1,9 2 541,-2 0 0,9 0 0,5 0 1,4 0-1,5 0 0,8 0 1,5 2-1,3 2 0,-4 4 1,-1 2-1,-7 2-305,-1-2 0,5 14 0,2-5 0</inkml:trace>
  <inkml:trace contextRef="#ctx0" brushRef="#br0" timeOffset="39">14260 15875 8822,'-10'0'1057,"0"0"1407,4 0-1852,4 0 0,-6-2-857,8-4 0,0 2 177,0-8 1,2 2 0,4-4 0,8 1-1,8-5 1,7-6 0,5-4 0,4-4 0,3 1-1,7-1 1,3 2 0,1 1 0,-3-1-1,-1 2-359,1 2 426,-5 11 0,-1 1 0,-7 8 1,0 2-1,-1 4 0,1 6 0,-2 4 1,-3 3-1,-3 3 0,-2 4 0,-2 0 1,-1 0-1,1 0 0,-2 1 0,-2 3-35,-2-2 1,-1-2-1,-1-2 1,-2-1 0,-2 1-1,0 0 1,0 0 0,0 0-158,1 0 0,3-8 0,2-4 0,2-5 1,4-1-1,9 0 0,11-1 0,11-7-441,7-10 0,3 0 0,8-8 0,5 0 634,5-3 0,-4-5 0,0-2 0</inkml:trace>
  <inkml:trace contextRef="#ctx0" brushRef="#br0" timeOffset="40">16060 15215 8357,'-10'-8'-52,"4"-4"1,4-4 0,2-1-14,0-1 1,6 6 222,0 0 1,8 8 0,0-2 0,6 4 0,5 2 0,3 0 0,4 0 0,3 0 0,5 2 0,4 4 0,1 4 0,5 2 0,1 0 0,3 1 0,-1 3 0,-3 2 0,-7 2 0,-7 2-1550,-3 2 1321,-15 7 0,4-5 0,-16 6 0,-2-2 0,-4 1 0,-8 3 0,-10 2 1,-10-1-1,-5 1 0,-3 0 0,-1-1 0,-3 3 0,-2 2 0,3 3 1,-1 1-1690,-1-1 1759,3 7 0,-6-4 0,9 7 0</inkml:trace>
  <inkml:trace contextRef="#ctx0" brushRef="#br0" timeOffset="41">18306 15447 8522,'-10'-8'-291,"-6"0"1,6-6-1,-2 4 41,0 2 1,6-4 698,-5 7 1,7-9-1,-2 2 1,4-4-1,2-2 1,2 2-1,2 6 1,2 10-1,-4 12 2912,-6 10-3343,2 14 0,-12 3 0,6 9 1,0 1-1,-2 3 0,0 3 1,-4 3-1,-2 1 0,1-1 1,-1-3-1,2-1 0,-2-1 1,2-1-1,0-7 0,2-7-200,1-6 0,7-10 1,-2 1-1,6-5 0,8-6 1,7-6-827,7-4 0,2-2 1008,-6 0 0,8 0 0,1 0 0</inkml:trace>
  <inkml:trace contextRef="#ctx0" brushRef="#br0" timeOffset="42">18484 15786 8533,'0'-20'105,"0"-4"0,0 4 0,0-3 0,0 3 0,2 2 1,4 2-1,6 2 0,6 4 314,5 2 0,5-4 0,8 5 1,1-1-1,5 0 0,8 4 1,7 2-1,6 2 66,1 0 1,3 0-800,-7 0 1,-1 6-1,-6 2 1,-1 0-1,-3 1 1,-5-1 0,-4 0-1,-7-2 1,-1 0-1,-4 0 314,-5-2 0,-3 6 0,-2 0 0</inkml:trace>
  <inkml:trace contextRef="#ctx0" brushRef="#br0" timeOffset="43">19090 15393 8501,'-8'-17'-83,"6"-1"0,-2 2 2014,8 4-1895,-2 20 1,6 6 0,-6 16 0,2 1 0,2 3-1,-2 2 1,-2-1 0,-2 3 0,0 2 0,0 3 0,0 1-1,0-1 1,0-1 0,0 0 0,0-1-769,0-1 1,0-2-1,0-5 732,0-3 0,16 4 0,4-7 0</inkml:trace>
  <inkml:trace contextRef="#ctx0" brushRef="#br0" timeOffset="44">19785 15376 8354,'0'-18'234,"0"0"1,8 8-1,4 4 1,2 6-1,0 6 1,-2 6 1638,2 4-1770,-7 2 0,7 7 0,-6 3 0,2 2 0,2 0 0,-2 1 1,-4 3-1,-2 2 0,0-1 0,2 1 0,-4 0 0,-6-1 0,-8-1 1,-6 0-1,-6-3-428,-5 1 1,-7 4 0,-6-12-1,-5-3 1,-5-1 0,1-4-1,3-4 1,7-6-47,3-4 0,10-2 0,7-2 0,7-4 1,12-6-1,12-4 0,13-2 0,11 1 341,8-1 1,-3 0-1,7 0 1,-3 2-1,-3 2 1,0 4 0,-1 2-1,3 4 405,-3 2 1,-1 2 0,-2 0-1,-3 2 1,1 4 0,-2 6-1,1 4 1,-3 4-219,-2 4 1,4-2 0,-5 5 0,1-1-544,-4-4 0,1-2 386,-1-2 0,8 7 0,-4 3 0</inkml:trace>
  <inkml:trace contextRef="#ctx0" brushRef="#br0" timeOffset="45">20605 15964 7940,'-10'-8'154,"4"-4"1,4 2 0,6 1 0,6-1 1126,8 0-1247,12 6 0,-3-10 0,9 6 0,2 0 0,3 0 0,9 2 0,7 0 0,7 0 0,1 2 0,0 0 0,3 0 0,-1-2 0,-2 2 0,-5 2 0,-7 2-34,-5 0 0,-5-7 0,-7-3 0</inkml:trace>
  <inkml:trace contextRef="#ctx0" brushRef="#br0" timeOffset="46">20694 15661 8497,'20'-12'91,"4"0"1,4 0 0,7-6 0,3 3-1,2 1 1,3 4 0,3 2 0,3 4 229,3 2 1,7 2-549,0 0 0,1 0 227,-7 0 0,1 0 0,-1 0 0</inkml:trace>
  <inkml:trace contextRef="#ctx0" brushRef="#br0" timeOffset="47">22691 15304 8523,'10'-18'-369,"-4"1"204,-5-1 1,-1 0 293,0 0 1,0 6 0,-1 0 0,-5-2 0,-6 0 0,-2 1-1,0 3 1,2 2 0,-2 2 0,-2 0 0,-1-2 0,-1 0-1,0 0 1,2 2 0,2 0 0,2 0 0,0 0 0,1 0 0,1-2 549,2-1 1,-2 5-1,10-2 1,10 4 0,8 4-1,7 4-693,3 5 1,4-1-1,7 2 1,5 2-1,-1 4 1,3 4-1,-2 2 1,-1-3-49,-3-1 0,1 4 0,-3 0 0,-4 0-177,-1 1 1,-15-5-1,-6 4 267,-8-4 0,-8-2 1,-10 1-1,-16 3 1,-13 0-1,-11-4 0,-5-4 1,-6 0-1,-5 1 1,1 1-1,4-2 1,7-2-1,9 0-488,7-2 1,12 4 222,7-8 0,11 2 0,8-4 0,8 3 1,10 1-1,5 2 0,9-2 0,4 2 0,7-2 1,3 2-1,4-2 0,-1 2 0,3 0-689,-3 4 1073,7 1 0,-15 3 1,7 0-1,-4 0 1,-5 2-1,-7 2 1,-8 3-1,-8 1 1,-8 2-1,-10-2 1,-12-1-1,-10-3 1,-8-2-1,-5-2 1,-9 0 113,-7 0 1,1-1-1,-5-1 1,2-2-1,1-4 1,5-2-1,5-4 1,7-2-1613,7-2 0,6 0 1351,10 0 0,24 0 0,6 0 0</inkml:trace>
  <inkml:trace contextRef="#ctx0" brushRef="#br0" timeOffset="48">23546 16036 8120,'2'-16'-382,"4"4"1,8 4 1247,8 0-876,6 6 1,15-12 0,7 6 0,7-2 0,8-2 0,7 0 0,3 1 0,2-1 0,0 2 0,-1 4 0,-5 4 0,-8 0 0,-5-2 0,-7-2 0,-3 2-1199,-7 2 1051,-11 2 1,-4 0 156,-8 0 0,0 0 0,-1 0 0</inkml:trace>
  <inkml:trace contextRef="#ctx0" brushRef="#br0" timeOffset="49">23742 15732 8325,'-18'0'187,"11"-6"0,7 0 1,9 0-1,9 1 0,6-1 1,6 2 1376,3 2-1650,3 2 1,8 0 0,3 0 0,7-2-1,3-2 1,4-2 0,3 2 0,3 2 0,1 2-1,-1 0 86,-2 0 0,-7 0 0,3 0 0</inkml:trace>
  <inkml:trace contextRef="#ctx0" brushRef="#br0" timeOffset="50">23653 15500 8384,'0'-17'45,"0"-1"0,2 0 0,6 2 0,8 2 1,10 4-1,5 2 0,9 2 0,6 0 0,7 1 1,6 1-1,7 4 98,7 5 1,4-3 0,8 6 0,-1-2-1,1 0-143,2-2 0,10 6 0,2 0 0</inkml:trace>
  <inkml:trace contextRef="#ctx0" brushRef="#br0" timeOffset="51">25792 15465 8473,'0'-18'0,"0"0"-30,0 0 0,8 0 0,4 3 0,6 1-41,6 2 184,-5 0 0,13 0 0,-6 2 0,2 0 0,1 2 0,1 0 0,-2 4 1,-3 0-1,-1 0 0,0-2 0,0 3 0,-3 3 0,-1 3 0,-2 5 1043,0 2-1135,-8 2 0,0 8 1,-6 2-1,2 4 0,-2-1 1,-2 3-1,-2-2 1,-2 2-1,-4-3 0,-8 3 1,-8 0-1,-8 2 1,-5-3-1,-7-3 0,-5-4 442,-5-2-419,-9 0 1,-1-3-1,-5-3 1,4-6-1,-1-4 1,3-4-1,-1-6 1,7-7 0,5-9-1,11-6 1,7-6-1,10-3 1,8-3-1,9 0 1,6 3-624,11 5 0,14 0 0,20 9 0,3-1 0,9 0 0,3 6 579,6 6 0,11-9 0,3 3 0</inkml:trace>
  <inkml:trace contextRef="#ctx0" brushRef="#br0" timeOffset="52">27610 15411 8372,'-18'-18'-196,"7"7"0,1-1 0,0 0-393,0 2 1,4-4 716,-6 8 0,6-2 0,-6 4 1,-2-2-1,-2 2 0,-1 2 0,-1 2 1,-2 0-1,-2 0 0,-2 0 1,1 2-1,-3 4 0,-2 6 0,-1 4 1,-1 2 1072,-2 0 1,0 7-1113,3 5 1,-3 4 0,6-1-1,1-1 1,1 0 0,6 4 0,6 3-1,2 3 1,2-1 0,2 1 0,8 0-1,10-1 1,12 1 0,12-2-1634,9-3 457,7-1 0,9-8 1087,4-5 0,13-3 0,3-2 0</inkml:trace>
  <inkml:trace contextRef="#ctx0" brushRef="#br0" timeOffset="53">27806 15536 8476,'6'-12'15,"2"2"1,0 0-1,0 0 1,-2-1 0,0-1 1447,0 0-578,8 0 1,-12-6 0,4 0-89,-4 0 0,-2 10-773,0 8 0,-6 8 0,0 10 1,2 0-1,0 0 0,0 0 0,-2 0 1,2-1-1,2 1 0,2 0 1,0 0-307,0 0 107,0-8 0,0 0 0,2-6 1,4 1-1,6-1 0,4-4 1,1-4-1,3-3 0,2-3 0,2-4 1,-2 0-768,-3 2 0,1-4 1,2 4-1,2-2 1,-2 3-1,-5 3 2189,-5 0 1,2 8-561,-8 0 0,0 2 1,-4 8-1,4-3 0,6-3 1,4 0-1,1 0-796,1 2 1,6 0 0,2-6 0,0-2 0,1-2 0,1-2 0,4 0 0,1 0-850,3 1 1,-6-3 0,-1 4 0,1-2 242,-2 2 0,-2 2 827,-9 2 1,1 0 0,-2 2 0,-4 4 0,-6 6-1,-2 3 1,0 3 0,2 0 0,-2 0-827,-2 0 714,6 0 0,2 7 0,7 3 0</inkml:trace>
  <inkml:trace contextRef="#ctx0" brushRef="#br0" timeOffset="54">29108 15536 8476,'0'-18'1261,"0"0"1,0 10-1139,0 8 1,0 8-1,0 10 1,0 0 0,0 0-1,-2 0 56,-4 0 0,-4-7 0,-8-1 0,0-2-12,0-4 1,0 4 0,-1-2-188,-5-2 1,2-2 0,-6-2 0,3-2-1,3-2 1,2-4 0,4-2 0,4-4-1,6-1 1,8-1 0,10 2 0,12 4-3591,8 2 3610,11 2 0,3 6 0,7 0 0</inkml:trace>
  <inkml:trace contextRef="#ctx0" brushRef="#br0" timeOffset="55">29749 15572 8476,'18'0'200,"0"-2"0,0-4 0,-4-6 36,-9-4 1,-8 6 0,-21 4 0,-6 4 0,-4 2 0,-3 0 0,-5 2 0,-3 4-174,-1 6 1,-3-2-1,9 2 1,4 0-1,7 0 1,1 0-1,2 1 1,2 3 10,8 2 0,7 0 1,9 0-1,4-2 195,7-4 0,9 1 0,18-5-334,3 2 0,5-6 0,7 0 1,3-6-1,1-6 0,3-2 1,-3-5-1,-3-5 0,-7-6 0,-3-2 1,-3-4-1,-1-3 0,-6-5-1232,-9-1 1,-13-7 1130,-6 6 1,-4-5 0,-4 5 0,-6 3-1,-8 3 1,-7 6 0,-3 8 0,0 8 0,2 8-1,1 5 1,-1 1 0,4 3 0,4 7 0,4 8 546,-1 2-226,5 8 0,-6 0 0,8 7 0,2 3 0,2 2 0,2 1 1,2 1-1,4-1 0,6 1 0,3 0 0,5 1 0,2 3 0,4 1 1,2 1-156,3 1 0,11 3 0,3 2 0</inkml:trace>
  <inkml:trace contextRef="#ctx0" brushRef="#br0" timeOffset="56">30747 15500 8678,'2'-9'1307,"4"3"1,-2-2-1023,8 2 0,0 0 1,6 6-1,0 2 1,-1 2 106,1 2 1,-6 6-365,0-7 1,-2 9 0,4-2 0,-4 4 0,-2 2 0,-6-2 0,-6-4 0,-8-4 0,-4-2 0,-2-1 0,0 1 551,0 2 0,1-6-935,-1 4 0,0-2 0,0 0 0,2 4 0,2 0 0,5 2 1,1 0-1,4 4 0,4 2 0,6-1-1826,6-3 2254,11 4 1,-1-8 0,6 6-1,0-2 1,-3 0 0,3 0-1,-2 0 1,1 1 0,-1 1-1,-2 0 1,-6-2 0,-4 2 0,-2 2-1,-3 2 1,-3 0 315,-4-1 1,-12 1 0,-7-2 0,-11-2 0,-6-2 0,-1 2 0,-3 0 0,-2-1-602,-1-1 0,-1-6 1,7 4-1,-1 0 1,2-2-1,5 0-1793,5-4 0,14-2 2005,10-2 0,24-8 0,13-2 0</inkml:trace>
  <inkml:trace contextRef="#ctx0" brushRef="#br0" timeOffset="57">31567 15590 8452,'30'-18'156,"-2"0"0,-3 2 0,-3 4 0,-2 6 0,-2 4 420,0 2 0,-6 2 0,-2 4 1,-1 6-1,1 6 0,2 6 0,-2 5 1,-2 5 403,0 2 1,-6 1 0,4 5 0,-4 6-586,-2 3 0,-2 5 0,-4 3-565,-6 7 1,-14-3 0,-7 0-1,-9 1 1,-6-3 0,-7 1-1,-6-5 1,-5-1 0,3-3-1,0 1 1,-1-3 169,-3-3 0,-10 3 0,-5-5 0</inkml:trace>
  <inkml:trace contextRef="#ctx0" brushRef="#br0" timeOffset="58">8609 15269 7812,'-8'-18'290,"-4"0"0,5 0 880,1 0-985,4 8 0,2 0 0,2 6 0,4-2 0,5 4 0,5 6 0,2 8 0,0 6 0,2 6 0,2 6 0,1 3 0,-1 3 0,0 2 0,0 1 0,1 5 0,-1 0 0,-2-1 348,-2-3 1,0-9 0,-1-1 0,1 0 0,0-2-1,0-5 1,2-5 0,2-6-550,1-6 0,9-6 0,0-8 0,7-10 0,9-11 0,3-11 0,5-8 0,3-5-625,7-7 1,1-1 0,0-6 0,-1 3-356,1 3 0,-4 1 0,-1 11 996,-7 7 0,3 1 0,-13 13 0</inkml:trace>
  <inkml:trace contextRef="#ctx0" brushRef="#br0" timeOffset="59">10730 16232 8379,'-10'-8'139,"-5"6"0,15-6 0,0 8 102,10 0 0,7 0 0,7 0 0,8 2-65,7 4-189,7-4 1,15 12-1,9-6 1,11 0-1,16-1 1,-43-4-1,1-2 1,5 1-1,1-2 1,3 1-1,2-2 1,5 1-1,1 0 1,3 0-1,1 0 1,2 0 0,0 0-1,-1 0 1,-2 0-1,-1 1 1,-1-2-1,-7 1 1,-1-2-1,-5 1 1,-1-2-1,-6 1 1,-1-1-1,45-1 1,-8 2-1,-10 2-993,-14 0 0,-5 0 1006,-19 0 0,9 8 0,-5 1 0</inkml:trace>
  <inkml:trace contextRef="#ctx0" brushRef="#br0" timeOffset="60">8502 9347 29358,'0'-10'-3228,"0"-6"0,0 12 999,0-8 1411,0 8 1055,0-4 1,0 6-1,0-4 1,2-4 0,4-2-1,6 2 1,2 1 0,0 1-1,-2-2 1173,2 0 1,-5 6-1254,3-2 0,-6-2 0,6 0 0,2 0 0,2-2 0,4 0 0,2-2 1,1 1-1,1 1 0,2 0 0,2 0 0,1-4 0,1 0 1380,2 2-1408,1-4 0,3 8 0,0-5 0,-3 3 0,-1 0 0,-4 2 0,-1 0 0,-1 4 0,2 2 406,0 2 1,-5 0-1,7 0 1,2 0-1,1 2 1,3 4-536,0 6 0,-3-2 0,-1 2 0,-2-1 0,1 1 0,1 0 0,-2 0 0,-6 0 0,-5 0 0,5 0 0,0 6 0,-2-1 0,-2 1 0,-5 0 0,-3 0 0,2 0 0,-6 0 0,0-1 0,2 3 0,0 2 0,2 2 0,0-2 0,-1-3 0,-5 1 0,6 2 0,0 2 0,0-2 0,-2-3 0,-2-1 0,-2 0 0,2 0 0,-6 2 0,6 2 0,-2 1 0,0-1 0,-3-2 0,-1 0 0,-2 2-130,0 1 1,0 7-1,0-6 1,0-2-1,0 0 1,0-1-1,0 5 1,0 0-114,0 0 1,0-3 0,0-3 0,0 2 0,0 4 0,0 0-1,-2-1 1,-1-3 60,-3-2 1,-2 4-1,4 0 1,-2-3 0,0 1-1,0 0 1,0 2-1,0-2 135,-2-3 1,4-1-1,-6 0 1,0-2 0,2-2-1,-2-2 1,3 1 0,-3 3 62,0 2 1,4 0 0,-6 0-1,-2 0 1,-2 2 0,-2 1-1,1 3 1,-1-2 256,0-2 1,-2-2-1,-2-1 1,-1 1-1,-1 0 1,0 0 0,0 0-1,0-2 36,-1-5 1,3 5-1,-6-4 1,1 2-1,1 0 1,0-4-1,2 0 1,0 0-310,1 4 0,-7-5 0,6 1 0,0-2 0,1-2 0,-1 0 0,2 2 0,2 0 0,3 0 0,-1-2 0,-2-6 0,-2 0 0,-2 0 0,3 0 0,1 0 0,0 0 0,-4 0 0,-2 0 0,-5 0 0,1 0 0,-2 0 0,5 0 0,-3 0 0,-2 0 0,1 0 0,-1-2 0,4-2 0,2-2 0,3 0 0,-1 0 0,0 0 0,2 0 0,2-2 0,3-4 0,-1-1 0,0 1 0,2-4 0,4 4 0,-2 2 0,7-2 0,-1-2 0,0-2 0,2-1 0,0-1 0,0 0 0,0 0 0,0 0 0,-2 0 0,0 1 0,0-1 0,4 0 0,2 0 0,0 0 0,-4 0 0,4 1 0,-4-1 0,4 0 0,2 0 0,0 0 0,0 0 0,-2 1 0,-2-1 0,-1 0 0,1 0 0,2 0 0,2 0 0,0 0-11,0 1 0,-2-1 0,-2 0 1,-2 0-1,2 0 0,2 0 1,2 1-1,0-1 0,0 0 0,0 0 1,0 0-1,0 0 0,0 1-299,0-1 0,0 0 1,0 0-1,0 0 0,0 0 1,2 1-1,2-1 1,2 0 100,-2 0 1,0 2-1,0 2 1,1 2-1,-1-1 1,0-3 0,0-2-1,2 0 95,-2 0 1,-2 0-1,0 1 1,2-1-1,2 0 1,-2 0 0,0 0-1,0 0 98,2 1 0,2-1 1,-4 0-1,4 0 1,0 0-1,2 2 1,-1 2-1,3 3 151,-2-3 1,6 4 0,-4-2 0,4 0-1,2 0 1,-1 2 0,1 0 0,0 2-139,0 0 0,0 0 1,2 5-1,1-3 1,3 0-1,-2 0 0,0 0 1,0 0-775,1-2 0,7 4 1,-4-6-1,-1 0 0,1 2 1,-4 0 1424,-2 4 0,6-6 0,1 0 1</inkml:trace>
  <inkml:trace contextRef="#ctx0" brushRef="#br0" timeOffset="61">15151 9257 30559,'-10'-2'-1369,"2"-2"-731,0-1 1182,6-9 1,-12 10 0,8-8-1444,2-2 3263,2 6 0,0 6 433,-4 8-1326,5 0 0,-5-6 0,12 0 1,5 0-1,5 0 0,2 0 141,0 0 0,2 0 0,1 0 0,5 0 0,2 0 0,2 0 0,-1 2 1,1 2-140,2 2 0,1 0 1,3-4-1,-2 2 1,-3 2-1,-3 0 1,-2 0-1,-2-1 164,1-1 1,-5 4 0,4-2 0,-6 0-1,-4 0 1,-2 0 0,1 0-65,3 2 1,2 0 0,-2 6 0,-2-4-1,-2 0 1,2-2 0,-1 2 0,1-1-29,-2 5 1,0-4-1,6 2 141,0 2 1,-6 2-1,-1 0-232,3-4 0,-4 3 0,0-3 1,0 4-1,-2 2 0,2 2 1,-2 2-1,2 3 0,-2 1 0,1 2 1,-1-2-1,2 1 0,-2 1-34,0 4 1,4 0-96,-6-3 1,6 5 0,-6-6 0,0 1 0,0 1 0,0 0 0,-2 0 0,-2-3 0,-2-1-1,0-2 1,0 0 0,-2 1 0,-4 1 0,-6 0-397,-4-4 0,4 0 538,0 1 0,0-3 0,-6 4 1,-1-4-1,-3-2 0,-2 1 1,2 1-1,1 0 0,-1-4 1,-2 0-1,0 0 0,-2 2 1,-1-1-1,-3 1 961,0 0-897,1 0 0,-5 0 1,0 0-1,3-3 0,-3-1 1,2-2-1,1 2 0,1 0 1,0 0-1,0-4 0,1 0 1,1-2-1,0-1 0,3-3 1,-3-2 153,0-2 1,0 0 0,-3 0 0,1 0 0,0 0 0,1 0 0,1 0-1,0 0-17,0 0 0,7 0 0,-5 0 1,2 0-1,-2-2 0,1-2 0,-1-1 1,2 1-96,-2 2 1,5-4-1,-7 0 1,2 2 0,4 2-1,2 0 1,1-2 0,-3-4-112,-2-2 0,0 4 0,6-4 0,1 0 0,-1 0 0,0-4 0,2-1 0,2-3 0,2 0 0,6 0 0,-3 0 0,-1-2 0,2-1 0,0-3 0,2 2 0,0 0 0,0-2 0,-2 3 0,4-7 0,-2 2 0,2 4 0,-4 1 0,2-1 0,2-2 0,2-6 0,0 6 0,-2 3 0,-1 1 0,1 0 0,2-2 0,2-2 0,0 3 0,0 1 0,0 2 0,0 0 0,2 0-355,4 0 1,-5 1 154,5-1 1,-4 0 0,0 0-1,2 0 1,2 0 0,0 1 0,0-1-1,2 0 1,0 0 0,2 0 0,-2 0-1,2 3 1,-2 1-986,0 2 0,5 0 1189,-1-6 0,-2 0 0,2 2 0,2 2 0,2 3 0,4-3 0,1-2 1,3-2-1,-2 2 0,0 2 0,0 4 0,3 0 0,1 1 0,2-3 1156,0 2-1087,-7-6 1,11 12 0,-6-6 0,1 2 0,3 2 0,0 0 0,0 0 0,1 2 0,3 2 0,2 2-1,-1 0 1,1 0 0,0 0 0,-1 0 0,1 0-877,-1 0 0,-7 6 1,-4 2-1,-4 4 1,-2 6 983,-1 4 1,1 9 0,0-3 0</inkml:trace>
  <inkml:trace contextRef="#ctx0" brushRef="#br0" timeOffset="62">9162 9614 28090,'8'-10'-4765,"-6"-6"1,8 8 4544,-4-3 1,-2 3-181,7 8 3159,-7 0-2580,4 0 1,-10 0-1,-4 2 1,-6 2 26,-3 2 0,-1 1 0,0-3 1,0 4-1,-4 0 0,-1 2 0,-3-2 1,-2 0-47,-2-4 0,7 6 1,-5 0-1,2 0 0,0-2 1,2-2-1,3 0 1,1 0-320,0 1 1,6-5-1,2 6 1,0-2 0,0 0 890,-3-2 1,5 6-1,2 2-403,4 4 1,2 2 0,2 0 0,2-1 0,4 1 0,-1 0 0,3 0 0,-2 2-445,0 4 0,0-5 1,-4 5-1,2-2 1,-2 0-1,-2 1-1080,-2-1 0,0 0 809,0 2 1,0-4 0,0 3 0,0-3-449,0-2 0,0 2 0,0 2 318,0 2 0,0-1 0,-2-5 0,-2 0 0,-2 0 0,2 0-185,2 0 694,2-9 1,0-3 0,2-10 0,2-4 0,2-1 0,-2-5 0,0 0 0,0 0 311,2 2-190,0 8 0,-6-6 0,0 4 1,2-4-1,4-2 0,6 3 0,3-1 1,3 2-1,0-2 0,0 2 338,0 0-512,0 2 1,-1 4 0,1-2 0,0-2 0,0 2 0,0 2 0,0 0 565,-1-4 1,1-4 0,0-8 0</inkml:trace>
  <inkml:trace contextRef="#ctx0" brushRef="#br0" timeOffset="63">9073 9953 23603,'-12'0'-1601,"0"0"1704,8 0 1,-2 2-1591,12 4 1,-4-2-1,4 8 457,-4 2 1,-2-4 894,0 2 239,0-8 52,0 3 1,2-9 0,4-2-280,6-1 0,6-7 0,5 6 0,5 0 0,2 0 184,-1 0 1,9-8 0,8 4-1</inkml:trace>
  <inkml:trace contextRef="#ctx0" brushRef="#br0" timeOffset="64">15222 9900 27220,'-8'-10'-4558,"6"-6"1,-6 12 3363,8-8 1,-2 8 272,-4-2 1257,4 4 0,-7 2 1121,3 0 0,2 0 104,-8 0 1,6 0 500,-6 0-2130,8 0 1,4 0 0,12 0 704,4 0 1,-4 0 0,-1 0-545,3 0 0,2 0 1,2 0-1,0 2 1,0 2-1,1 4 0,3 2 1,2 4-1,-2 2 1,-2 1-1,-3 1 1,1 0-1,0 0 230,0 0 1,-2 2-212,-4 3 0,-4-3 0,-8 4 0,0-4 0,-2-2 0,-4 1 0,-6 3 0,-4 2 0,-2-2 0,0-2 0,0-3 0,1-1 0,-1-2 0,0-2 335,0 2 1,0-4-430,0 2 1,1-8-1,-1 2 1,0-4 0,0-2-1,-2-2 1,-1-4-1,-3-6 1,0-6 0,0-6-635,1-5 0,-1-5 0,6-4 0,2-1-2609,4-3 2687,4 0 0,8 9 0,0 1 0,0 4 1,4 2-1,8 5 0,12 3 0,10 6 0,7 6 727,7 4 1,3 2 0,3 0 0</inkml:trace>
  <inkml:trace contextRef="#ctx0" brushRef="#br0" timeOffset="65">8859 10060 31484,'-12'-8'-3613,"0"-4"0,8 2 1353,-2-2 0,6 9 1616,6-3 0,-2 4 1210,8 2 0,-8 2-820,2 4 1,-2-4 363,2 3 1,-2-3-1,8-2 117,1 0 1,5 0 0,4 0-420,2 0 0,6-6 0,-5-1 0,3-1 1,4 0-1,1 2 0,3 0 0,-2 0 1,-5 2-1,-3 2 0,-2 2 295,0 0 0,-1 0 1,-5 0-1</inkml:trace>
  <inkml:trace contextRef="#ctx0" brushRef="#br0" timeOffset="66">8805 10328 27825,'-12'6'-407,"1"0"-399,7 7 424,-12-11 0,14 4 0,-2-10-1843,8-2 2068,-2 1 1,8-1-1,-4 0 1,5 2-1,5 2 756,2 2-333,-8 0 1,0 0 0,-4 0 0,4-2 0,2-2-281,0-2-146,-8 0 1,9 4 0,-5-2-1,2-2 1,4 2 386,2 2 0,2 2 0,0 0 0,-1 0-70,1 0 0,-2-2 0,-2-2 0,-2-2-69,2 2 0,-4 2 1,1 2-72,3 0 1,2 0 0,4 0-1,2 0 1,2 0 0,-3-2-1,-1-2 1,-2-2 0,0 2-1,0 2 1,-1 2 0,1 0-152,0 0 0,0 8 1,0 2-1</inkml:trace>
  <inkml:trace contextRef="#ctx0" brushRef="#br0" timeOffset="67">9982 10024 23974,'10'-7'-4496,"0"3"4085,-4-8 1,-5 6-662,5-6 853,-12 8 1,5-6 309,-5 4 0,2 4 1113,-2-4 0,2 2 328,-8-2-1633,8 4 2331,-4-6-348,8 8-1678,8 0 0,2 6 0,8 0 0,-1 0 1,3 0-1,2 0 0,4 0 0,1 0 1,7 0-1,4-2 0,5-2 0,1 0 1,1 2 2714,1 2-2801,2 0 1,-1-6-1,-1 0 1,-1 0 0,-1-2-1,1-2 1,-1-2 0,1 0-1,-1 0 1,2-2-1,-3 0 1,3-2 0,-3 2-1,3-2 1,-3 2 14,1 0-133,-2-6 0,-13 13 0,1-5 0,2 4 0,-1 0 0,-1-2 0,-6-2 0,-2 2 0,-1 2 0,5 2 0,0 0 0,2 0 0,-3 0 0,3 0 0,0 0 0,3 0 0,9 0 0,2 0 0,-3-2 0,-1-2 0,-2-2 0,1 0 0,1 0 0,-3 0 0,3 0 0,-12 4 0,0-2 0,-1-2 0,-1 0 0,-6 6 0,0 0 0,2 0 0,1 0 0,3 0 0,-2 0 0,0 0 0,-1 0 0,3 0 0,0 0 0,0 0 0,2 0 0,-1 0 0,3 0 0,0 0 0,-5 0 0,7 0 0,-2 0 0,2 0 0,-5 0 0,-1 0 0,0-2 0,0-2 0,-1-2 0,1 2 0,-2 2 0,-2 2 0,-2 0 0,1 0 0,3 0 0,2 0 0,0 0 0,0 0 0,1 0 0,1 0 0,0 0 0,-2 0 0,-1 0 0,1 0 0,-2 0 0,-2 0 0,-3 0 0,1 0 0,0 0 0,0 0 0,0 0 0,-8 0 0,6 0 0,-7 2 0,3 2 0,0 2 0,2-2 0,0 0 0,0 0 0,-2 2 0,2-2 0,1-2 0,3-2 0,0 0 0,0 0 0,0 0 0,-1 0 0,1 0 0,0 0 0,0 0 0,0 0 0,0 0 0,-1 0 0,1 0 0,0 0 0,0 0 0,0 0 0,0 0 0,-1 0 0,3 0 0,2 0 0,2 0 0,-1 0 0,1 0 0,0 0 0,0 0 0,2-2 0,3-4 0,-1 4 0,2-4 0,-7 4 0,5 2 0,0 0 0,-2 0 0,-1 0 0,-1 0 0,0 0 0,0 0 0,-3 0 0,-1 0 0,-2 0 0,0 0 0,0 0-56,0 0 1,-1 0 0,1 0 0,0-2 0,0-2 0,0-2 0,0 2 0,-1 2 0,1 2 0,0 0 0,0 0-1437,0 0 1,-8-2 0,-3-2 182,1-1 1,-6 1 0,4 9 0,-4 7 870,-2 4 1,-8 2 0,-2 0 0</inkml:trace>
  <inkml:trace contextRef="#ctx0" brushRef="#br0" timeOffset="68">13957 9543 30401,'-8'-12'-1711,"-4"0"0,-4 8 1,0-4 2220,4 0 0,2 6 643,4-4 0,2 4-916,-7 2 1,7 2-1,-2 4-488,4 6 0,2-2 1,2 0-1,2 0 0,4-2 1,1 0 384,5-4 0,2 4 0,2 0 0,2-1-80,4 1 1,-3 0 0,7-4-135,-2 2 0,6 6 0,-5-4 0,3 0 1,-2 0-1,-3-2 0,-3 0 0,-2 2 0,-2 0 1,0 2-1,-3-1 0,-1 5 0,-4 2-270,-2 2 0,-2 2 267,-6 4 1,0-3-1,0 9 1,-2 0 0,-4 0-1,-4-1 1,-2 3 0,-1 2-1,-5-1 1,-4-1-1,0-4 1,2 0 0,3-3-1,-1 1-564,0-4 0,2 4-84,4-2 0,-2 5 0,6-5 0,0-2 0,-1 0 0,1-1 673,0 3 1,2 8 0,6-4 0</inkml:trace>
  <inkml:trace contextRef="#ctx0" brushRef="#br0" timeOffset="69">12121 9008 26295,'-10'-8'-4595,"2"4"3123,8-8 1233,0 8 1,-6-6 0,0 4-1,2-6 1,0-2 0,0 0 1204,-2 3 1,-2 1-649,2-2 0,4 2 0,-6 6 1,2-4-1,1-2 0,1-4-45,2-2-266,2 6 0,0 1 1,2 3-1,4-4 0,5 0 1,5 4-1,2 2 0,0 0 1,0-2-1,2 2 1,1 2 236,3 2-203,8 0 0,-10 0 1,7 2-1,1 4 1,0 4-1,-3 2 0,1 0 1,-2 1-1,0 3 1,-5 2-1,-3 0 0,-6 0 1,-4 2-1,-2 1 1,0 3-221,-2-2 1,-10-2-1,-8-2 1,-6 2-1,-5 1 1,-3 3-1,-4-2 1,-2-4 160,-1-6 0,-1 4 0,2-5 0,3 3 0,3-2 0,0-6 0,3-4 1,-1-2-482,4 0 0,2 0 0,2 0 0,3-2 369,3-4 0,6-2 0,12-4 0,8 6 0,5 4 0,7 0 0,2-2 0,2-1 624,-3 1 1,7 2-1,-2 2 1,5 2-1,5 2 1,-1 3-1,3 3 1,4 4-284,3 2 0,2 2 1,1 0-1,-1 2-295,1 3 1,-1 5 0,1 8 0</inkml:trace>
  <inkml:trace contextRef="#ctx0" brushRef="#br0" timeOffset="70">9500 10738 23678,'0'-18'-6993,"6"6"6973,0 0-1,6 6 1,-4-4 0,2 3 0,2 1 0,0 0 0,-2-2 1847,-2-2-1356,-2 6 812,-6-4-1930,0 8 2631,0 0-1788,0-8-172,0 6 1,0-4-2,0 12 0,6-2 0,-1 8 0,1 2 0,0 2-1,0 1 1,0 1 0,0 0 0,0 0 0,0 2-20,2 4 0,-4-3-51,8 9 0,-6-6 1,4 6-1,-2-1 1,-2 1-1,0-2 1,-1-2-1,-1-3 1,0 1-1,0 0 1,2-2-1,-2-2 1,-2-3-1019,-2 1 1119,-8 0 0,4 0 1,-6 0-1,1 0 0,-1-1 1,-2 1-1,0-2 1,0-2-1,-2-2 0,-2 2 1,-2 2-1,1 1 1,-1 1-1,2 0 0,0-2-38,-2-4 1,10 4 0,-11-4 0,1 3 0,0 3 0,2 0 0,0 0 0,0 0-18,-1 0 1,-1-1 0,0 1 0,0 0-1,0 0 1,0 0 0,-1 0 0,-3-1 212,-2 1 0,2-6 0,8 0 0,3 0 0,-3 0 0,-2-2 0,-2 0 164,0 0 1,0-1 0,1 5 0,-1-4 169,0-2 1,0 0-1,-2-4-427,-4 2 0,5 6 0,-7-6 0,2 0 0,0 0 0,1 2 1,-1 0-1,-2 0 0,0-4 0,1-3 0,3-1 0,0 0 1,0-1 954,-1-5 1,-1 2-1033,6-8 0,0-2 1,0-8-1,0-2 1,1 2-1,-1 1 1,2-1-1,4-2 1,4 0-1,2 1 1,0-3-1,2 0 1,2-2-1,2 2-533,0 1 0,0-5 372,0 6 1,0-8 0,2 5 0,2-3 0,4 2-1,0 2 1,2 3 0,0-1 0,4 0 0,0 2 0,-1 3-1,-1 1 1,2 0-2352,2 0 1713,2 0 0,-6 6 0,0 2 0,0 4 0,-3 8 1,-3 8 437,-4 6 1,-10 2 0,-1 0 0</inkml:trace>
  <inkml:trace contextRef="#ctx0" brushRef="#br0" timeOffset="71">8306 11523 23003,'-18'0'-438,"1"0"1,-1 0-1,0 0 1,0 0 1120,0 0 1,6 0 0,1 0-42,-3 0-326,6 0 1,2 0-1,12 0 33,6 0 0,0-6 1,3-2-376,5-2 0,4 4 0,0-6 0,5-2 1,5-2-1,2-1 0,-1-1 0,1-2 1,0-2-1,1-2 0,3 3 0,1 1 0,-3 2-1594,-6 0 0,0 6 1589,-9 0 0,1 8 1,-6 0-1,-2 8 0,-2 8 1,-3 4-1,1 2 1,0 0-1,2 0 0,4-1 1,4 1-1,-1 0-275,-1 0 0,4 6 75,0-1 1,8 1 0,-5-6-1</inkml:trace>
  <inkml:trace contextRef="#ctx0" brushRef="#br0" timeOffset="72">9982 11362 23549,'0'-12'-3508,"0"0"0,0 6 3081,0-5 0,-2 1 0,-2-4 0,-2 2 187,2-2 1,2 4-1,2-2 1,2-2 406,4-1 1,2 3 12,4 0 1,4 8 0,-5-2 0,5 4-1,2 2 1,0 0 0,0 0 0,0 0-1,-1 0 1,-1 2 0,-2 2 1072,-2 2-1202,-8 8 0,10-10 0,-8 7 1,-2 3-1,-2 2 0,-2 2 1,0 0-1,0 0 0,0 2 1,0 1-1,0 5 0,-2 0 1,-2 0-1,-4-3 0,-2 1 44,-4 0 0,4 0 1,-2-6-1,-4-1 1,-3 1-1,-7 0 1,0 0-1,-2-2 77,1-4 1,-3 2-1,-6-8 1,1-3-1,-1-1 1,0-2 0,1 0-1,1 0-151,4 0 1,-3-7 0,5-5 0,0-2 20,4 2 1,7-4-1,3 4-175,2-4 0,8-2 0,-2 1 1,4-3-1,4-2 0,4-2 1,6 2-1,6 1 0,5-1 1,7-2-1,6 2 0,3 0 1,5 1 86,1-3 0,-5 0 0,4 6 0</inkml:trace>
  <inkml:trace contextRef="#ctx0" brushRef="#br0" timeOffset="73">10588 11380 16821,'0'-10'-981,"0"2"1,0 10 0,2 2 850,4 2 1,-4 8-1,4-2 1,-4 4-491,-2 2 729,0-1 1,0 1 0,0 0 0,0 0-1,0 0 1,-2 0 0,-2 1 0,-6 3 0,-4 2-1,-6-2 1,-2-2 0,-3-3 0,-7 1 0,-6 0-1,-3 0 1,1-2 0,2-2 0,3-4 0,-1 0-554,0-1 17,9-5 0,7 4 552,8-8 0,16 0 1,-2 0-1</inkml:trace>
  <inkml:trace contextRef="#ctx0" brushRef="#br0" timeOffset="74">11123 11202 26103,'-18'0'-110,"6"0"620,0 0-615,8 0 1,-10 8 0,8 4 0,2 3-1,0 5 1,0 2 0,-2 4 0,2 1 0,2 5-1,2 2 1,0 2 0,-2 1 0,-2 3 0,-3 3-1,-3 3 1,-6 2-186,-6-3 1,-6 7-1,-7-7 1</inkml:trace>
  <inkml:trace contextRef="#ctx0" brushRef="#br0" timeOffset="75">14652 10774 9423,'0'-18'-1036,"2"2"1,2 2 1840,2 2 1,0 6 1350,-6-6-2042,0 8-56,0-4 1,-2 16 0,-4 4-1,-6 4 1,-4 2 0,-2 0-1,0 2 1,0 1 0,-1 3 0,-5 0-1,-6 0 1,-3 1 0,-3 1 111,0 0 0,-5 6 0,-3-5 1,1 3-1,-3 0 0,0 0 1,-1-1-1,1-1 4,5-2 0,1-4 0,1-8 0,-3-3-3,2 3 0,3-6 0,3 0-135,4 0 1,-3-6 0,3 4-1,-6-4 1,-3 0 0,-3 2-1,2 2 1,1-2 0,-3 0 0,-3 0-1,-1 2 1,3-2 0,1 0-178,0 2 1,-1-4 178,1 4 0,5-4 0,-5-2 0,4 0 0,3 0 0,-1 0 0,2 0 0,3 0 0,1 0 0,0 0 0,1 0 0,1 0 0,0-2 0,2-2 0,1-2-68,1 0 1,0 4-1,-2-2 1,-1-2 0,-3 0-1,0 0 1,1 0 0,-3 0-1,-2 0 1,1 0 0,1 0-1,4 0 1,0-2 0,3 0-1,-1 0 68,4 5 0,2-1 1,2 0-1,1-4 0,-1 0 1,0-2 26,0 0 0,0 0 0,3-4 0,1 4 1,2 0-1,-2 2 0,-2-2 0,-2 3-10,0-1 0,1-6 0,-1 2 1,0-2-1,2 0 0,2 4 0,4 0-43,2 0 1,-5 4 0,1-5-1,-4-1 1,0 0 0,2 2 0,2 0-4,-2 0 1,-1 4-1,-3-4 1,-2 0 0,-2 2-1,-2-2 1,3 2-43,1 1 0,2 1 0,0 4 0,0-2 1,0-2-1,1 0 0,-1 0 0,0 0 17,0 2 1,0-4 0,0 2 0,1 2 0,1 0 0,2 0 0,2-2 0,0 0 18,2-2 1,-6 6 0,5-6 9,-5 1 0,-2-1-16,0-4 0,0-2 0,0 6 0,1 0 0,-1 0 0,0 2 0,0 0 1,0-2-1,0 0 0,1 0 0,-1 2 0,-2 0 0,-2-1 51,-2-3 0,1 4-18,5-6 1,-6 2 0,0-4 0,1 2 0,-1-2 0,0 0 0,0 0 0,1 3 0,-1-3 0,2-2 0,2 0-1,0 2 1,-1 2 0,-3 0 34,2 2-105,2-5 1,8 13 0,0-6 0,-1 2 0,-3-2 0,-2 0-1,0 0 1,2 2 0,2 0 0,2-2 0,-1-2-16,-3-4 0,-2-1 0,2-3 0,2 2 1,4 2-1,0 4-112,1 2 0,3 2 1,-4 4-1,0-2 1,0-2-1,-4 2-658,-2 2 0,-2 2 52,1 0 1,1 2 309,4 4 0,2 2 1,6 6-1,-2-2 0,2 2 1,2 2 446,2 2 1,0 7-1,0 3 1</inkml:trace>
  <inkml:trace contextRef="#ctx0" brushRef="#br0" timeOffset="76">10855 10238 18046,'12'-1'-77,"0"-5"1,-6 2 202,6-8 1,-8 6 0,0-4-24,-8 2 0,0 2 1,-8 8-1,-2 2 0,-2 4 1,-4 2-1,-1 4 1,-3 0-293,2-3 0,-6 5 191,-1-4 1,1 4-1,0 2 1,0-2-1,1-2 1,-5-3-1,-2 1 1,1 0-1,1-2 1,2 0-1,-1-2 1,-1 0-1,2-4 1,6-2-546,5-2 487,1 0 0,6 0 0,4 0 1,6 0-1,10 0 0,6 0 1,6 0-1,1 0 0,5 2 100,2 4 0,-4-2 1,5 8-1,1 0 0,0-1 1,-3 3-1,-1 4 1,-2 4-388,2 0 1,-6 3 0,5 1 0,-3 2 0,-2 4-1,-4-1 1,-2 1 0,-5-2 207,-3 2 0,4 1 0,0 3 0</inkml:trace>
  <inkml:trace contextRef="#ctx0" brushRef="#br0" timeOffset="77">14064 11487 17044,'0'-18'-1799,"0"0"0,0 7 0,-2 1-657,-4 2 2467,4 2 1,-8 6 0,6 2 663,-2 4 185,0-4 1,6 4-596,0-12 1,0 2 0,0-8 88,0-2 1,0 4-543,0-2 1,0 6 210,0-6 1,0 6-1,2-4-718,4 2 688,-4 3 0,12 7 0,-6 1 0,0 5 1,1 2-1,1 2 0,4 0 0,2 0 1,2 2-1,0 2 0,2 2 0,1-1 1,3 1-1,0 0 697,2 0-676,-7 0 1,13 0-1,-8-1 1,-2-1-1,-3-2 1,-1-2-1,-2 2 1,-2 0-1,-4 0 1,-2-2-1,-4 1 1,-2 3-1,-2 4 1,-2 2 508,-4 2-484,-4-1 0,-8-5 0,0 0 0,-2 2 0,-1 2 0,-5 2 0,0-3 0,-2-1 1,1-2-1,-5 0 0,-2 0 0,-1 0 0,-1-3 0,-2-1 0,-1-4 17,-3-2 1,1-2 0,7-6 0,4 0 0,6-2 0,7-4 0,5-6 0,6-4-399,4-1 0,10-1 0,4 0 1,4 0-1,1 0 0,1 0 1,0 2-1,0 3 386,0 1 0,-1 8 0,1-2 0,0 2 0,0 0 0,2-2 0,2 2 0,3 4 40,3 6 1,8-2 0,7 8 0,3 4 0,5 3 0,5 5 0,5 0 0,2 0-45,5 0 1,1-1 0,2-5-1</inkml:trace>
  <inkml:trace contextRef="#ctx0" brushRef="#br0" timeOffset="78">15596 9257 20749,'-17'-7'-1629,"-1"-3"0,0-6 1877,0 4 0,6 2 0,0 6-131,-1-2 0,5-2 0,0 4 0,2-4 0,2 0 1,4-2-56,4 0 1,4 7-33,-2-3 1,-2 4 0,7 2-1,3 0 1,2 0 328,2 0-235,0 0 1,-6 0 0,0 0 0,1 0 0,3 0-31,2 0 0,0-6 0,-2-2 0,-2 0-94,-2 0 1,-7 0 0,7 4 0,0-4-1,0 0 1,0-2 0,2 0 0,2-2 60,2 2 1,-1-5 0,1 3 0,0-4 0,0-2 0,2 0 1,1 0-1,3 1 1,6 5-1,-4 0 1,-1-2-1,3-2 1,-2-2 0,0 0-1,-3 2 1,1 3-1,2 3 1,2 0 0,1 0-1,1-2-115,0 2 0,-1 0 71,7 4 1,2 4 0,1-6 0,5 2 0,1 0 0,5 2 0,1 2 0,3 2 0,-3 0 0,-1 0 0,-4 0 0,-5 2 0,-5 2 0,-7 4-128,-3 2 37,-2 2 0,-6 0 0,0 0 1,-3 2-1,-1 2 0,-4 2 1,0-1-1,-2 3 0,2 2 1,-2 2-1,2 0 0,0-1 1,4 1-1,-1-2 0,1 0-797,-2 1 787,0-3 0,0 8 0,0-6 0,0 2 0,-2-3 0,-2-1 0,-3-2 0,1 0 0,-2 0 0,-4 0 0,-6-1 0,-5-1 0,-5-2 0,-2-4 200,0-2 0,0 6 0,0-4 0,1 2 0,-1-2 1,0 0-1,0-1 0,0 3-54,0-2 1,1 6-1,-1-6 1,0 2 0,2 0-1,2 2 1,2 1-105,-1 3 1,-3 0 0,-2-2 56,0-4 0,0 4 0,0-6 138,1 0 1,-3 3-1,-2-7 1,-4 0-1,0 0 1,1 2 0,3 0-1,2 0 1,2-4 410,0-2 0,11-2-930,7 0 1,7-2 0,11-2 0,0-2 0,-2 0 0,-2 0 0,-2 0 626,2 2 1,-6-6 0,-1 1-1</inkml:trace>
  <inkml:trace contextRef="#ctx0" brushRef="#br0" timeOffset="79">16541 9204 22786,'0'-12'-9055,"0"0"7580,0-2 1694,0 6 1,-2 0 0,-2 10-1,-4 6 1,0 8 0,-1 6-1,1 2 1,-2 0 0,0 1 0,-2 3-1,0 4 1,0 1 0,-2 3 233,-2 0 0,5 1-484,-1 5 0,0-4 0,-4 3 0,2-3 0,4-2 0,0-1 0,2-1 0,0-2 0,4-4 0,2-3 1,2-3-1,0-2 0,0-2 0,0 0-1747,0-1 1751,8-7 1,2 0 0,8-6 0,0 2 0,0-4 0,2-4 0,1-4 0,5 0 0,2-2 0,6-4 0,3-1 0,7-1-1,-1 2 1,3 0-910,-1 2 1,1-4 1324,1 8 0,5-8 0,-6 4 0</inkml:trace>
  <inkml:trace contextRef="#ctx0" brushRef="#br0" timeOffset="80">17468 8276 23599,'8'-17'-1679,"0"5"0,6 2 0,-4 0 937,-2 0 878,5 6 0,-3-10 1,8 6-1,0 0 0,0 0 1,0 4-1,-1 2 1,1 2-1,0 0 0,0 0 175,0 0 0,-8 8 0,-2 4-391,0 4 1,-6 2-1,3 0 1,-3 2-1,-2 1 1,0 5-1,0 2 1,0 4 0,0-1-1,0 1 1,0-2-1,-2 1 1,-2 1-139,-1-2 0,-9 2 312,2-9 0,-4 1 0,-4-6 0,-2-2 0,-3-2 0,-5-4 0,-6-2 0,-5-4 0,-5-3 0,-1-2 0,-1-5 1,1-6-1,-1-4 0,2-2-302,5 0-14,3-8 0,12 5 0,7-7 0,7 0 0,4 2 0,4-1 0,4 1 1,6 0-1,8 4 0,8 2 0,7 3 0,5 1 0,4 2 0,1 4 0,3 2 400,-3 4 0,7-6 1,-1 0-1</inkml:trace>
  <inkml:trace contextRef="#ctx0" brushRef="#br0" timeOffset="81">18092 8597 28181,'18'-5'-1873,"0"-1"1,-9-2-1,-1 4-36,0-2 628,-6 0 1287,6 6 1,-8 2 0,0 4 0,0 6 0,-2 3 0,-2 3 0,-2 0 0,0 0 0,-2 0 0,-1 0 0,-3 1 0,0 3 0,-2 4 0,-2 0 0,-2 2-1,0-3 507,1 1-471,-9 6 1,0-12 0,-6 3 0,3-3-1,-3-2 1,-2 0 0,-1-2 0,1-2 0,2-4-1,5-3 1,-1-3 0,2-2 0,0-2-1507,5 0 1,11-2 1043,10-4 0,16-3 0,11-9 0</inkml:trace>
  <inkml:trace contextRef="#ctx0" brushRef="#br0" timeOffset="82">18698 8437 22720,'6'-18'-2742,"2"2"0,0 2 1558,0 2 0,0 7 1560,-2-7 0,-4 6 1,1-4-1,-5 4 0,-5 8 1,-1 8-262,0 6 1,2 3-1,6 5 1,0 6-1,0 4 1,0 1-1,0 3 1,0 4-405,0 5 1,0 1 0,0 3 0,0 5 0,0-1 0,0 1 0,0-3 0,-2-1-163,-4-5 0,2 3 0,-8-9 0,0-1 0,0-4 456,0-6 0,-7 3 0,-9-5 1</inkml:trace>
  <inkml:trace contextRef="#ctx0" brushRef="#br0" timeOffset="83">9429 8776 27430,'10'-2'-1358,"-2"-2"0,-2-4 1,2-2 974,2-4 0,-8 6 1,-2 2-1,-10 4 3429,-6 2-2176,-2 0-572,0 0 1,1 0 0,-1 0-57,0 0 0,6 0 0,0 0 1,-2 0-1,0-2-46,3-4 0,-3 2 0,6-5-815,-2 1 1,4-4 465,-6 6 1,6-6 0,-6 4 0,-2 0 0,-2 0 0,-1 4 0,-1 2 0,0 2-1,0 0 1,0 2 654,1 4 1,-3-2-440,-4 8 0,4-6 1,-4 4-1,3 0 0,-1 0 1,-2 1-1,2 1 0,0 0 1,1 0-1,-3 0 0,2 0 1,0 0-1,1 0 0,-3-2 379,2-2-363,2 5 0,2-9 1,1 6-1,-3 0 0,-2-2 1,-4 0-1,0-2 1,1 0-1,1 0 0,0 0 1,0 0-1,3 2 1,1 2-1,0 4 0,-2-1 264,-2-1-302,1 4 0,5-6 0,0 8 0,0 0 1,0 0-1,1-3 0,-1-1 0,2-2 0,2 2 1,2 2-1,-2 2 0,-2 0 0,1-1 1,1 1-1,4 0 34,2 0 1,-6 0 0,2 2-1,-4-1 1,1 1 0,1-4 0,2 0-42,-2 0 0,-2 0 0,0-2 0,2-3-361,2 3 1,3-4 0,-5 2 203,2 2 0,0 0 0,-4 0 0,2-2 0,2 1 0,0 3 0,1 2 0,-1 0 1,-2 2-1,0 2 0,0 1 0,2 1 0,-2 0-963,-1 0 0,3 5 857,0-5 1,6 6 0,-4-6-1,0 0 1,2-1 0,0 1-1,4-2 1,2-2 0,2-2-1,0-1 1,0 1 0,0 0-2225,0 0 2268,0 0 1,0-6 0,0 0-1,0 1 1,2 3 0,2 2-1,2 0 1,-2 0-817,-2 0 755,-2-8 0,2-1 0,2-3 0,2 6 0,-2 4 0,-2 2 177,-2 0 0,0 0 0,-2-2 0,-2-3 118,-2-1 0,0-6 657,6 6-591,0-8 1,-2 10 0,-2-6 0,-2 2 0,0 2 0,0 0 0,0-1 1307,2 3-1400,-6 2 0,8 2 1,-3 0-1,3 0 1,2 0-1,0-1 1,0 1-1,0 0 1,0 0 466,0 0-445,0 0 1,0-7-1,0 1 1,0 2-1,2 2 1,2 2-1,1 0 1,1-2-1,0-3 1,2-3-1,0 0 275,0 0 0,0-6 0,-2 4 0,6-2 8,4 0 1,-4 0-1,-1-4 1,3 2-317,2 2 0,-4 0 0,0-6 822,2 0 0,2 6-528,1 0 0,1 0 0,0-6 0,0 0 0,0 0 1,0 0-1,-1 0 0,1 0 2424,0 0-2519,0 0 1,0 0 0,0 0 0,-1 0 0,1 0 0,0 0 0,0 0 0,0 0 486,-1 0-698,-7 0 0,6 0 0,-4 0 0,4 0 0,2 0 0,0 0 0,-1 0 0,1 0 0,0 0 0,0 0 0,-6 0 0,0 0 0,2 0 0,1 0 0,3 0 0,0 0 0,0 2 0,0 2 0,-1 1 0,1-1 0,-6-2 0,0-2 0,2 0 0,2 6 0,2 0 0,-7 0 0,-1-4 0,0 2 0,0 2 0,4-2 0,0 0 0,0 0 0,-2 4 0,2 0 0,1 0 0,3-2 0,0 0 0,0 0 0,-2 0 0,-2 0 0,-3 0 0,1-1 0,0 1-561,0 0 1,-2 2 563,2-2 1,4-4 0,-6 6 0,2-2-1,-1 0 1,3-2 0,2 0 0,2 0 87,0 2-79,-8 0 0,6-6 0,-5 0 0,5 0 0,2 0 0,0 0 0,0 0 0,0 0 0,-1 0 0,1-2 0,0-2 112,0-2 0,0-2 0,-1 2 0,1-4 0,0 0 0,0 2 0,0 2-124,0 0 0,-1-5 0,-1 3 0,-2 0 0,-2 0 0,0 2 0,0 0 0,0-2 0,2-2 0,1 6 0,3-4 0,0 0 0,0-4 0,0 2 0,-1-2 0,1-1 0,0-3 0,0-2 0,0 0 0,0-2 0,-1-2 0,1-1 0,0 1 0,0 2 0,-2 2 0,-2 0 0,-2 3 0,-1 1 0,-1 2 0,4 0 0,-8-6 0,6 6 0,-6 0 0,0 0 0,0 0 0,2 1 0,0-3 0,2 0 0,-3 0 0,3 4 0,0 2 0,2-6 0,0 12 0,-2-6 0,0 2 0,-2-2 0,2 1 0,0-3 0,1 0 0,1-2 0,0 2 0,2 4 0,-4-2 0,2 0 0,2-2 0,2-2 0,-1 0 0,-1 3 0,-2 1 0,0-6 0,4 2 0,-2-4 0,-4-2 0,0 2 0,-1 4 0,-5-3 0,2 3 0,-2-4 0,0-2 0,2 0 0,-2 0 0,0 0-12,2 1 0,-2-1 1,6 0-1,0 0-233,0 0 0,-6 0 0,4 1 251,0-1 1,-4-2 0,5-2 0,1-2 0,-2 3 0,0 1 0,-4 2 0,-2 0 0,0 0 0,2 0 0,2 1 0,-2-1-687,-2 0 595,-2-8 0,0 6 1,0-4-1,0 5 0,0 1 1,0 0-1,0 0 0,0 0 1,0 0-1,0 1 1,0-3-1,0-2 0,0-2 1,0 2-1018,0 3 985,0 1 0,0 0 1,0 0-1,0-2 1,0-2-1,-2-1 1,-2 1-1,-2 2 1,2 2-1,0 0 1,0 1-1,-2-1 1,2 0-1,0 0 1,0 0-712,-2 0 750,0 1 0,1-1 1,-3 0-1,-2 0 0,-2 0 1,0 2-1,0 2 0,0 3 1,0-1-1,0 0 49,-1 0 0,-3 0 0,-2-6 0,0 2 0,2 2 0,2 3 130,2-3 1,1 4 0,-7-2 0,-2-2 0,-2 0 0,-2 0 0,3 2-52,1-1 0,0-1 1,-2 0-1,-4 2 1,1-2-1,-3-2 0,2 0 1,-1 2-388,-1 3 0,4-1 1,-4-6-1,1 2 0,-1 2 1,-4 4-1,-2 2 1,1 4-592,3 2 0,-4 4 0,7 6 0,-1 8 0,6 6 0,8 2 0,8 1 0,8 5 1037,10 4 0,8-6 1,16-3-1</inkml:trace>
  <inkml:trace contextRef="#ctx0" brushRef="#br0" timeOffset="84">5793 10203 31315,'12'-2'-2173,"0"-4"1258,-8 4 1,4-14 0,-10 6-2845,-4 0 3978,-4 2 1,-2 8-1,0 0 1,-2 0 0,0 2-1,0 2 1,3 4 334,-3 2 0,4-4-444,-2 6 1,6-8-1,-4 4 1,0-2-1,0 2 1,-2 2 0,1 1 771,-1-1-889,8-2 1,-2-8 0,12 0 0,6 0-1,3-2 1,5-2 0,2-2 0,4 0-1,1 1 1,5-3 0,2 0 0,1-2-1,3 0-427,4-4 422,3 6 0,17-8 1,3 4-1,6-4 1,7-3-1,5-3 1,2-2-1,0 2 1,-6 2-1,-5 3 1,-11-1-1,-10 2 1,-11 2-1,-10 4-844,-5 2 0,-7 2 0,4 6 909,-4 0 0,-2 0 0,-1 0 0</inkml:trace>
  <inkml:trace contextRef="#ctx0" brushRef="#br0" timeOffset="85">6791 9614 27564,'-12'0'-129,"0"0"1425,-1 0 0,-3 0-1533,-2 0 1,6 0 0,0 0 0,-2 0 0,-2 0 0,-1 0 0,-1 0 889,0 0 1,8 2-1,6 2 1,8 2-819,8-2 1,-2 4 0,2 0 0,2 0-1,3 2 1,5-2 0,4 2 0,0-1 47,-1 5 0,7-4 0,-2 2 0,5 0 0,5 0 0,2 0 0,-3 0 0,1 0-153,1 0 1,-5-1 0,2 7 0,-9 0 0,-5 0 0,-6 0 0,-6 2 0,-6 1 103,-8 3 1,-12 8 0,-14-2 0,-3 3-1,-7 3 1,0 0 0,1-1 0,3 1-64,4 0 1,-1 5 0,7 3 0,2-1 0,2 1 0,2-2 0,3-1-260,3 1 0,-4 15 0,6-1 0</inkml:trace>
  <inkml:trace contextRef="#ctx0" brushRef="#br0" timeOffset="86">7825 10720 23473,'12'-16'-1446,"0"4"467,-8 4 1033,4 8 0,-14 2-223,0 4 0,0-2 1,8 6-1,4-2 1,6-4-1,3-2 717,3-2-721,-8 0 1,-2 8 0,-10 2-1,-2 2 1,-4-2 0,0 0 0,-2-2-1,2 1 337,1 1 0,-1-6 0,4 4-792,-2 0 0,-2-6 760,2 4 1,-4-2 201,-8 2 0,6-4 0,0 4 0,-1-4 1,-3-2 818,-2 0-132,8-8 0,0 4 0,6-8-1478,-2-2 1083,0 6 1,14 0 0,4 8 0,4 0 0,2 0 1618,0 0-2189,-1 0 1,-5 0-1,0 2 1,2 2-1,2 2 1,2 0 0,-1 0-1,1 0 1,0-2-1,0 0 1,0 0 0,0 2 42,-1-2 1,1 0 0,0 0 0,0 2-1,0 0 1,0 0 0,-1 2-378,1 2 1,0-4-1,0 3 117,0-1 0,-1 4 0,-1-4 277,-4 2 0,4-4 1,-4 4-1,4 0 1,2-2-1,-1 2 0,1-2 1,0 0-1,0-3 1835,0 3-2033,0-6 0,-3 8 0,-1-6 0,-4 4 0,0 0 0,-2 2 0,2-2 0,-2 2 0,2-2 0,-2 2 0,2-2 0,-3 2-275,1-1 1,4-3 496,-6 6 0,2-8 0,-2 4 1,6-2-1,4 0 0,0 0 1,-3 0-1,-1 0 0,2-2 1,2-2-1,2-2 0,-2 2-41,-4 4-99,3-4 0,-5 6 0,8-8 0,0 0 0,0 0 0,0 0 0,0 2 0,-1 2 0,1 2 0,0-2 0,0-2 0,0-2 0,1 0 0,5 0 0,-4 0 0,4 0 0,-4 0 0,-3 0 0,1 2 0,0 1 0,0 3 0,0 0 0,0-6 0,-1 0 0,1 0 0,-6 0 0,0 0 0,2 0 0,-4 0 0,2 0 0,1 0 0,3 0 0,2-2 0,0-2 0,0-2 0,-2 1 0,-1-1 0,1-2 0,4-2 0,2 4 0,-4-4 0,0 2 0,-1-4 0,1 4 0,0 0 0,0-2 0,0 0 0,-1-1 0,1-1 0,0 2 0,0 0 0,0 2 0,0-2 0,-1 0 0,1 0 0,0-2 0,0-4 0,0 4 0,0-3 0,1-3 0,3 0 0,2 0 0,-2 0 0,-1-2 0,1-1 0,2-3 0,-2 2 0,-2 2 0,-5 0 0,-3-3 0,4 3 0,-6 0 0,6 8 0,-2-2 0,-4-2 0,0 1 0,-2 1 0,-1 2 0,-1 0 0,0 0 0,0 0 0,-2-2 0,-2-2 0,0-1 0,2-1 0,2 0 0,2 0 0,-4 0 0,2 0 0,0 3 0,0 1 0,0 2 0,0-2 0,2-2 0,-4-2 0,5 0 0,-1 1 0,-2-1 0,0 0 0,0 0 0,-2 0 0,4 0 0,-2 0 0,-2 1 0,-2-1 0,-2 0 0,0 0 0,0 0 0,0 0 0,0 1 0,2-1 0,2 0 0,2 0 0,-2 0 0,-2 0 0,-2 1 0,2 1 0,2 2-283,2 2 0,0 0 93,-6-6 0,0 6 0,0 0 0,2-1 0,2-3 0,2-2 0,-1 0 1,1 0-823,0 0 980,8 1 0,-10-1 0,6 0 0,-2 0 1,-2 2-1,0 2 0,0 2 0,-2-1-1226,-2-3 1203,6-2 1,-6 6-1,4 0 1,-4-2-1,-2-2 1,0-1 0,0-1-42,0 0 1,0 0 0,0 0-143,0 0 0,0 6 0,0 1 1,0-3-1,0-2 0,0-2 121,0 0 1,0 0 0,0 0 0,0 1 0,-2-1 0,-2 0 0,-2 0-19,2 0 0,0 6 1,0 0-1,-2-1-198,2-3 1,0 0-1,0 2 282,-2 2 0,-2 0 0,4-6 0,-2 1 0,0 1 0,0 2 0,0 2 0,0-2 0,1-2 0,-3-2 0,0 1-506,0-1 603,-6 8 1,10-4-1,-8 8 1,0 0-1,0 0 1,0 0 0,1 0 1476,1-2-1456,2 6 1,6-6 0,-2 6 0,-4-2 215,-2-2-284,-2-7 0,0 11 0,0-4 0,-2 2 0,-1 0 0,-3-4 181,0-2 0,6 6 0,0-4 0,-2 0 0,-2-2 122,-1 0 0,5-4 1,2 6-1,0 1 77,0-1 1,4-6-407,-6 2 1,0-4-1,-5-2 1,-1 2 0,2 2-1,2 5 1,2 1 0,0 2-1,0 0 1,0 0-214,-1 2 1,3 0 288,-2-2 0,0 4 0,-6-4 0,0 2 0,0 0 1,1-2-1,-1 2 0,0 2 0,0 0 0,0-2-367,0-2 319,1 0 1,-1 6 0,0 0 0,0 2 0,0 2 0,1 2 0,-1 0 0,-2 0 0,0 2 0,0 0 0,4 0 0,1-2 903,-1 2-809,-2-6 0,0 6 0,0-8 0,0 0 1,1 2-1,-1 2 0,0 2 0,0-2 0,0-1 1,1 1-1,-1 2 0,-2 0 0,-2 2 1,-2 2-1,3 2-52,1 0 0,2 0 0,0 6 0,-2-2 0,-1-3 0,-3-1 0,2 0 1,2 0 295,2 0 1,1-2-1,-1 2 1,0-4-1,0-2 1,0 2-293,0 1 0,3-3 0,1 4 0,2 0 1,-2-2-1,0 2 22,2 0 0,-2-4 0,6 4 0,0 0 0,-1-2 1,-1 2-71,-4 0 0,4-5 0,-2 7 0,-2 2 0,-2 2 0,-2 2 0,1 0 0,5-2 0,0-3 0,0-1 0,0 0 0,0 0 0,0 0 0,0 0 0,1-2 0,-1 4 0,-4-6 0,2 0 0,4 1 0,0-1-136,0 0 1,6 0 0,-4-4 0,2 4 0,-1 2 16,-3 4 1,4 0 0,-4 0 0,0-4 0,2 0 0,-2-1 230,0 5 1,0-4 0,-4 0-414,3-2 0,5 4 226,-6-6 0,0 8 0,-6-4 0,2 2 0,2-1 0,2 1 0,-1 0 0,-3 0 0,-2 0 0,2 0 0,2 0 0,2 0 107,-2-2 1,-1 5 12,-3-3 1,6-2 0,0 2-1,-2 2 1,0 2 0,2 2-1,4 0 1,3-1-512,-1 1 1,0-6 459,6 0 0,0-6 1,0 6-1,0 2 0,0 2 1,0 1-1,0 1 1,0 0-1,0 0 0,0 0-198,0 0 73,0-1 0,6-5 0,0 0 0,-3 2 0,-1 2 1,0 2-1,2 0 0,2-1 0,-2 1-87,-2 0 1,-2-6 0,0 0-1,0 2 1,0 2 20,0 1 0,0 1 1,0 0-1,0 0 1,-2-2-1,-2-2 46,-2-2 0,-2-2 1,5 3-1,-3-1 1,0 2-1,0 2 70,0 2 0,-2 0 0,4 0 0,-2-1 0,0 1 152,-2 0 1,6 0-1,-6-2 1,2-2-1,0-3 112,2 3 0,2-4-215,2 2 1,0-6-1,0 6 1,0 2-1,0 2 1,0 2 125,0-1 0,0-5 0,0 0 0,0 2 0,0 2-6,0 2 0,-6 0 1,0-1-1,2 1-172,3 0 0,1-6 0,0 0 0,0 2-454,0 2 1,0-5-182,0 1 1,0 0 417,0 6 0,1-8-723,5-4 1034,-4-4 0,6 0-106,-8 4 1,0-2 0,2 6 0,2 0-114,2 0 690,0-6 1,-6 1 0,0-10-1,0-7 1,0-6-486,0-6 0,0-4-54,0-7 1,0-1 0,0 0 0,0 1 0,0-3 0,0-2 0,2-3 0,2-1 0,2 0 0,0 3 0,0-1 0,2 1 0,0 1 0,2 4 151,0 7-33,1-5 1,1 12 0,0-6 0,2 3 0,0 3-1,0 2 1,-4 2 0,0 0 0,-2 0 0,-1 1-1,-1-1 1,0 0 13,0 0 1,0 0-1,-4 2 1,2 3 0,2 1 64,-2-2 1,-2 4 0,0 0-1,2 0 1,4 0 0,0-4 0,2 0-1,-2 1-45,0 1 1,0 2 0,-5-4 0,3 2 0,0 0 0,0 0 0,0 0-320,-2-2 0,4-1 1,-2-3 423,-2 0 0,4 0-106,-2 0 0,6 0 0,-4 1 0,0-1 0,0 0 1,-3 2-1,1 2 0,2 4 0,0 0 0,0 0 1,-2-2-1,0 1 374,0-1 0,2 2-412,-2-2 0,-2-2 0,6 6 0,0-2 0,0-4 0,3 0 0,1 1 0,0 3 0,-4 0 0,0 2 0,-2-2 124,0 0 1,4 4-901,-6-6 0,0 10 0,-6 2 1,0 10-1,0 6 0,0 2 1,0 2 501,0 3 1,7-3-1,3 6 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0:01:24.83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11336 15340 8100,'-9'-18'30,"-5"0"652,8 0 0,0 1-522,6-1 1,0 0-1,2 0 1,4 2 0,6 2-1,3 2 1,3-1 0,2-1-1,2 0 1,4 4 0,1 2-1,5 4 1,2 2 0,3 2-1,3 2 1,1 6 0,1 10-1,0 11 1,1 9 0,1 8-1,-1 3 1,-5 7 206,-6-1 0,-1 9 0,-9 1 0,-4 4 0,-6 3 0,-4-1 0,-6 0 0,-8 1-133,-12-1 0,-10 1 1,-13-3-1,-9-4 1,-7-5-1,-9-7 1,-3-5-1,-2-5-95,-1 1 0,1-14 1,0-2-1,0-13 1,-3-9-1,-3-4 0,-2-4 1,2-6-351,5-9 1,13-17 0,-1-16 0,7-9-523,5-12 0,15-1 1,15-5 280,10 4 0,10-5 0,10 1 0,12 2 1,9 5-1,9 9 0,7 11 0,7 9 0,3 9 1,-1 6-1,-3 10 0,-1 8 0,-1 6-2279,1 2 2730,-1 8 1,9 10 0,1 10 0</inkml:trace>
  <inkml:trace contextRef="#ctx0" brushRef="#br0" timeOffset="1">12638 15215 8504,'0'-28'0,"0"4"-250,0 5 1,2 1-1,4 2 1,5 2 490,5 2-11,2 8 1,6-12-1,2 6 1,-1 1-1,3 1 1,-2 2-1,0 0 1,-5 0-1,-1 0 1,-2 0-1,-2 4 263,-4 6 1,-2 6-1,-4 8 1,3 1-1,3 3 1,2 4-1,4 2 1,4 3-424,0 3 1,-3 2-1,-1 0 1,0-1-1,-2 3 1,-2 3-1,-4 5 1,-2 2-11,-4-1 1,-4 1 0,-6 5 0,-8 1-39,-8-1 1,0-5-1,-8-3-155,-1-1 1,-9-2 0,-3-7 0,-3 1 0,-3-2 0,-3-5 0,-1-7 0,-1-8 0,-1-8 0,-1-4 0,3-2 0,7-4 0,9-6-1663,7-8 0,4-3 1620,8 3 0,8 0 1,6-2-1,8 0 1,10-2-1,6 3 1,8-3-1,3 4 0,7 2 1,2 4-1,3 0 1,5 0-1,3 3 1,3 1 3026,-1 4-2736,-7 2 1,5 2-1,-3 2 1,3 4 0,1 5-1,-3 7 1,-3 4 0,-3 4-1,-1 0 1,0 1 0,-3 1-1,-3 2 1,-6 0 0,-5-3-117,-3-1 0,6 6 0,0-4 0</inkml:trace>
  <inkml:trace contextRef="#ctx0" brushRef="#br0" timeOffset="2">13796 15054 8551,'0'-17'0,"0"-1"110,0 0 0,0 6 0,0 0 495,0-2-366,8-2 0,-4 7 0,6 5 0,-2 8 0,-4 7 0,0 5 0,0 4 0,2 2 1,-2 4-1,0 1 766,2 5 0,-4 10 1,4 5-1115,-4 5 1,-2 7 0,0 3 0,0 1 0,0 7-1,0 5 1,-2 6 0,-2 0 0,-2-1 0,0-3-1,0 0 1,0-1 0,2-5-1404,2-6 0,4-9-134,4-9 1646,4-7 0,15 4 0,3-9 0</inkml:trace>
  <inkml:trace contextRef="#ctx0" brushRef="#br0" timeOffset="3">10784 17873 8345,'-12'0'-577,"0"0"1,6 0 1159,-6 0 1,0 0 0,-5 0 690,-1 0-1024,8 0 0,-6 0 0,4 0 1,-4 0-1,-2 2 0,1 2 0,-1 2 787,0-2-968,8-2 0,-6-2 1,4 0-1,-4-2 0,-1-4 1,-1-4-1,0-4 0,0-2 1,0-6-1,-1-4 0,-3-5 1,-2-3-1,2-4 1,0-3 1472,-1-7-1573,3 5 1,-6-7-1,8 6 1,0-1-1,1-3 1,1 3-1,2 3 1,4 4-1,0 3 1,2-1-1,0 0 1,4 1-1,2-1 1,2-2-1,0-1-16,0-3 0,0-7 1,2 3-1,2-2 1,4 3-1,0-1 0,0 3 1,-4-1 108,-2 4 1,-4 11 0,-4 3-326,-6 0 1,-10 2 0,-1-1-108,1 7 0,2 12 0,2 0 1,0 4-1,1 2 0,-1 0 1,2 2-1,4 4 370,6 6 0,-4 4 0,0 1 0</inkml:trace>
  <inkml:trace contextRef="#ctx0" brushRef="#br0" timeOffset="4">9483 16767 8132,'-8'-10'-626,"6"-6"1634,-4 4-921,4-4 0,2 4 0,0 1 0,0-3 0,0-2 0,0-2 0,2 0 0,4 0 1,4 0-1,2-1 0,-1-3 0,3-2 0,4 0 0,4 1 0,2-3 0,-3 0 0,1-2-111,2 0 0,-4-1 0,4-5 0,-5 2 0,1 5 0,2 1 0,2 4 0,-2 0-235,-3-2 1,-7 11 0,0-3 0,2 8 0,0 10 0,0 10 152,-2 9 0,-6 1 1,5 8-1,5 2 1,4 1-1,6 3 0,2 0 106,3-1 0,11 9 0,3 2 0</inkml:trace>
  <inkml:trace contextRef="#ctx0" brushRef="#br0" timeOffset="5">9928 16232 13216,'-12'0'-940,"1"0"1,1-2 853,-2-4 0,-2 2 0,6-8 144,-2-2 0,4 6 0,-6 2 598,-2 4 1,4 2-159,-1 0 0,9 0 1,2 0-1,9 0 1776,7 0-2211,2 0 1,2 0 0,2 0 0,2 2 0,-1 2 0,3 4-1,4 2 1,3 4 0,7 4 0,4 4 0,7 1 0,3 1 0,5 0-1,0 0 1,5-3-243,-1-1 0,-5-2 1,-1 0-1,-6-2 0,-5-2 1,-4-2-1,-9 1 0,-7 3-1276,-6 2 1,-10 2 1425,-4 4 0,-20 3 0,-6 9 0</inkml:trace>
  <inkml:trace contextRef="#ctx0" brushRef="#br0" timeOffset="6">12049 17908 8638,'-9'0'-879,"-7"0"1,12 0 1824,-8 0-827,8 0 1,2-2 0,10-2 0,0-3 0,2-1 517,0 0 1,-5-4 283,7 6 1,-6-2-1,6 4-287,2-2-415,-6 0 0,-2 6 1,-12 2-1,-6 2 0,-4 2 1,-2-2-1,1 0 0,-1 0 1,0 2-1,0-2 2810,0-2-3159,8-2 1,-5 0-1,3 0 1,-4-2-1,-2-2 1,0-2-1,0 0 1,-1 0-1,-3-2 1,-2-2-1,2-2 1,2 0-1,3 2 1,-1 1 143,0-1 1,0 0-1,0-4 1,0 2 0,3-2-1,1-2 1,4-2 0,0 1 111,0-1 1,4 0 0,-4 0 0,2 0-128,4 0 1,-4-1 0,2-3 10,2-2 1,2 0 0,2 6 0,0 1 0,-1-1 0,-3 0-1,-2 0 1,2 0 0,0 2 0,0 2 0,-4 3 0,0-3-1,0-2 584,4-2 1,-6 0-463,-2 0 1,2-2-1,0-1 1,2-3 0,3 2-1,-1 2 1,0 2 0,0 1-1,0-1 1,-2 0-1,0 0 1,0 0 0,2 0 474,-2 1-626,6 7 0,-8-4 1,6 6-1,-2-2 1,0-4-1,0-2 0,1-2 1,1 1-1,2-1 1,2 0-1,0 0 1,0 0-1253,0 0 897,8 1 0,-5-1 0,7 0 0,0 0 0,0 0 0,2 0 0,-2 1 0,-4-1-2224,-4 0 0,-2 10 2598,0 8 0,8 8 0,2 10 1</inkml:trace>
  <inkml:trace contextRef="#ctx0" brushRef="#br0" timeOffset="7">10998 17159 8576,'-18'0'-1142,"0"0"2471,0 0 174,8 0-1326,10 0 0,10 0 0,8 0 0,0 0 0,0 0 0,0-2 0,-1-4 0,1-4 0,0-1 0,0-1 0,2 0 0,1 0-327,3 0 0,2 0 28,-2-6 1,-4-2 0,3-1 0,-1-5 0,0 0 0,2-2 0,-3 3 0,-1-3 0,-2 2 0,0 0 0,-2 5 0,-2 1-1372,-3 2 1534,-7 8 0,4 4 1,-6 12-1,2 6 0,4 6 1,4 3-1,6 3 0,6-2 1,5-2-1,7-2 0,6-2 1,3-3-1,5-1-41,1 2 0,11 2 0,1 2 0</inkml:trace>
  <inkml:trace contextRef="#ctx0" brushRef="#br0" timeOffset="8">13386 18087 22351,'-18'0'-1625,"1"-6"-1313,-1 0 3197,8 0 1,0 6 0,4 0 0,-6 0 2375,-4 0-2595,6 0 1,0-2 0,5-2 0,-5-4 0,-2-2 0,0-2 0,0 0 170,2 1-184,-6 7 0,6-12 0,-7 4 0,-1-4 0,0-2 1,2 0-1,2 0 0,4 1 0,0-1 0,0 0 0,-1 0 1,-1 0-59,0 0 1,6 1 0,-6-1 0,-2-2-1,0-2 1,0-2 0,4 3 0,1 1-269,-1 2 1,0 0 0,-4 0-1,4 0-13,2 1 1,-4-1 0,6 0 269,2 0 0,-4-6 0,2 0 1,2 3-1,3 1 0,1 2 0,-2 0 1,-2 0-1,-2 0 0,2 1 0,0-1 1,0 0-1,-4 0-312,-2 0 1,4 6 282,-6 1 1,6 5 0,-6-6 0,-2-2-1,1-2 1,-1-2 0,4 0 0,2 0-294,4 1 0,2-1 382,2 0 1,0 0 0,0 0-1,0 0 1,0 1 0,0-1-1,0 0 1,0 0 0,0 0-1,0 0 1,0 1 380,0-1-367,0 0 1,0 0 0,0-2 0,0-2 0,0-3-1,2-1 1,2 0 0,2 4 0,-2 3 0,-2 1 0,-2 0-1,2 2 1,2 2 16,2 2 0,0 0 1,-6-6-4002,0 1-95,0 7 4076,0 2 1,0 8-1</inkml:trace>
  <inkml:trace contextRef="#ctx0" brushRef="#br0" timeOffset="9">12352 16981 24030,'-17'2'403,"-1"4"1,0-2 587,0 8 1,6-8 90,0 2-1060,8-4 1,-4-4 0,10-2 0,2-4 0,4 0 0,0-2-1,2 2 1,-2-2 0,2 2 0,-2-2 807,0 0 0,4 4-850,-6-6 1,2 3 0,-2-5 0,3 2-1,3-4 1,0-4 0,2-4 0,2 3 0,4-1-1,1 0 1,3-4 0,0 0 0,0-1 0,0 1-2287,-3 0 2297,-1 2 0,-2 6 0,-2 1 1,-2 1-1,-2 4 0,-1 8 1,1 8-1,-2 8 0,0 4 1,-2 1-198,0 1 1,6 0 0,-2 0 0,4 2-1,1 2 1,3 1 0,2-1 0,4-2-515,1-2 1,3 6 0,4-1 0,-2-1 0,-3-2 395,3-2 0,2 0 0,1 0 0</inkml:trace>
  <inkml:trace contextRef="#ctx0" brushRef="#br0" timeOffset="10">14777 17712 13419,'0'18'-457,"-6"-6"1467,0 0-867,0-8 0,4 6 0,-2-4 1,-2 6-1,0 1 0,0 1 0,-2-2 1,0 2-1,-2 2 0,0 0 0,-2-2 1,1-2 161,-1 1 1,0 3 0,-6 2 0,-2 0 0,-2 0 0,-3-2 0,-1-2-1,-2-3 71,0 3 1,-1-6 0,-7-2 0,2-4 0,3-2 0,1 0 0,0-2 0,1-4-323,-1-6 1,6 2 0,-4-1 0,3-3 0,3-2 0,2-4 0,2-2 0,0-2-165,1 3 1,5 1 0,2 2 0,0 0-164,0 0 0,6-6 1,-2 1 252,4 1 1,2-4-1,0 0 1,0 1-1,0-3 1,0 2-1,0-2 1,2 1-1,2-3 1,2 0-1,-2 0 1,-2 1-1,-2-1 4,0 0 0,0 0 60,0-5 1,0 7 0,-2 2 0,-2 3 0,-2-3 0,0 0 0,0 0 0,0 4 0,0 3 0,0-1-1,0-2 1,0-2 0,1 0 0,-1 1-665,2-1 288,2 0 1,-4 0 0,0 0 0,2 3 0,0 1 0,0 2 0,-2 0 0,0 2 0,0 2 0,-2 5-2570,-2 1 1,6 4 3114,-2 10 0,-4 4 0,1 7 0</inkml:trace>
  <inkml:trace contextRef="#ctx0" brushRef="#br0" timeOffset="11">13564 17355 25239,'-11'0'-902,"-1"0"1,8-7 735,-2-5 0,4 2 0,4 0 0,4 0 1,6 2-1,2-2 2652,-3 0-2140,5 6 1,-6-12 0,6 4 0,-2-1-1,-4-1 1,0 4 0,-2 0 1164,-1 0-1577,-1 6 1,-6-6 0,-2 6 0,-2-4 0,-1-2 0,1-4 0,2-1 0,2-5 8,0-4-24,0 4 0,0-8 1,0 5-1,2-7 0,4-4 1,3-1-1,3-1 0,0 0 1,2 3-1,2 1 0,4 2 1,2 0-1,1 5 1,1 5-1,2 8-230,3 4 0,7-4 1,4 6-1,3 2 1,3 2-1,5 4 1,5 2-1,5 4-115,3 2 1,-7-4 0,2 6 94,-3 2 0,-3 2 0,1 1 0</inkml:trace>
  <inkml:trace contextRef="#ctx0" brushRef="#br0" timeOffset="12">15383 15090 15301,'-18'0'-1092,"6"-2"1094,0-4 1,8 2-1,-2-8 1,4-1 0,2-3-1,-2 0 1,-2 2 436,-2 2 1,0 6 0,4-4 0,-2 0-329,-2 0 0,0 4-544,6-5 932,0 7 1,0-2-201,0 12 1,2-4-388,4 3 1,-2 3 270,8-2 3,-8 0 1,6-6 0,-6-2 1424,2-4-1331,0-4 0,-6-1 1,0-1-1,0-2 0,0-2 1,0-2 844,0 0-871,0 8 0,0 10 1,2 12-1,2 4 1,2 2-1,-2 2 1,-2 4-1,0 5 91,4 5 0,-2 4 0,8 1 0,-1 5 134,-1 1 0,4 1 1,-6 4-582,2-3 0,-4-1 1,4 3-1,-2-3 0,-4-3 1,-2-3-1,-2 0 0,-2-1 1,-2 3-1,-4-2 0,-2-3 1,-4-1-1,-2 0-1775,-2-1 0,7 1 846,-1 0 1,2-1-1,-4 1 1,4 0-1,2-3 1,4-3 1012,2-6 1,2 4-1,0-1 1</inkml:trace>
  <inkml:trace contextRef="#ctx0" brushRef="#br0" timeOffset="13">16238 17926 21874,'0'-18'-2453,"0"1"0,0 5 2395,0 0 0,0 6 97,0-6 117,0 8 1,-2-4-1,-4 8 1,-6 0 0,-3 0-1,-3 0 1,0 0 0,0 0-1,0 0 1,0 0 0,1 0-1,1 2 1,2 2-47,2 2 0,0 2 0,-6-4 1,0 2-1,1 0 0,-1 0 0,0 0 1,0-2 37,0-2 0,1 4 1,-1-1-1,0-1 0,0-2 1,0-2-1,0 0-42,1 0 1,-1 0 0,0 0 0,0 0-1,0-2 1,0-4 0,1-5 0,-1-5-109,0-2 1,0 0 0,0-2 0,0-2 153,1-1 0,1-9 1,2 2-54,2-3 1,2-5 0,-2-2-1,4-3 1,2-1 0,0-2-1,3 3 1,1-1 0,2 5 0,0-1-1,-2 0 1,-2-1 0,-2 1-105,2 2 1,0 3-107,-2-1 1,4 0 0,-4 1 0,2-1 0,0 0 0,-2 1 0,2-3 0,2 0 0,2 3 0,0 5 0,-2 4 0,-2 2-1,-2 3-4820,2 1 3020,2 10 0,2 4 0,0 14 1844,0 10 0,-8 8 0,-2 9 1</inkml:trace>
  <inkml:trace contextRef="#ctx0" brushRef="#br0" timeOffset="14">15044 17141 26072,'-18'0'-1858,"0"0"1632,0 0 1,5 0-1,7 0 712,12 0 0,7-7 0,5-5 0,-2-4 0,-2-2 0,-2-2 1,4-4-527,6-5 0,-3-5 0,7-2 0,-2-1 1,2-5-1,-1-6 0,1-3 0,-4-1-111,-2 5 1,-8 3 0,-3 8-1,1 3 1,-2 3 0,2 8 200,0 8 1,2 8 0,6 12 0,2 8-774,3 8 1,5-2-1,10 4 99,3-5 0,5-1 0,7 0 0,1-2 0,-1-2 433,1-2 1,7 0 0,3 6-1</inkml:trace>
  <inkml:trace contextRef="#ctx0" brushRef="#br0" timeOffset="15">29214 8704 8908,'-11'-5'0,"1"-3"-462,2-2 0,-4 4 0,4-4 933,-2 2 1,6 0-236,-2 2-25,4-4 1,2-2-1,0 0 1,0-2 0,0-1-1,2-3 1,4 2 0,4 2-1,2 4 1,0 0 0,2 2 482,1 0 0,-3 2-569,0 6 1,-6 0 0,6 0-1,2 0 1,2 0 0,2 0 0,-1 0-1,3 0 1,2 0 0,2 0 0,-2 0 638,-3 0 1,-1 2-592,0 4 0,0-2 0,0 8 1,-3 2-1,-1 2 0,-2 2 0,0 0 1,0 1-1,-2 3 0,-2 4 1,-2 0-1,0 2 0,0-1 0,0 5 2035,2 2-2076,-7 1 1,13 1 0,-8 0 0,0-3 0,0-1 0,0-2 0,-2 2 0,-2-1 0,-2 1 0,0-4 0,0-1 0,0 1 0,0 2-1,0 0 1,0-3 159,0-1 0,-2 0 1,-4-2-1,-4 3 0,-2 1 1,0-2-1,-1-2 0,-3 2-65,-2 1 1,0 1-1,0 4 1,2-5-1,3-1 1,1-2 0,-2 0-1,-2 0-234,-2-3 1,2-1-1,2-2 1,3 0 0,-3 2-1,-2 2 1,-4 1 0,-2-3-57,-1-6 0,-3 2 1,2-2-1,-4 6 1,-1 1-1,1-3 1,0-4-1,0 0 191,-3 2 0,3 0 0,-2-3 0,1-3 24,1-2 0,-6 4 0,4-4-140,-3 2 0,-1-6 0,2 4 0,5-2 0,-1 0 0,0-2 0,-3-2 0,-1-2 0,0 0 1,2 0-1,-1 0 0,-5 0 0,-3-2 200,-3-4 0,-2 2-197,3-8 0,1 6 0,-7-6 0,-1-2 1,3-2-1,3-1 0,6-1 0,5-2 1,3-2-1,0-4 0,4-1 0,3-3 1,5 0-1,0 0 45,0-1 1,6-3-116,4-2 1,-2 1 0,2-1-1,2 0 1,2-1 0,4-3-1,4-2 1,6 1 0,6-3-1,6-5 1,8-7 0,5-5 0,7-1-1,-1 1-1705,1 3 1711,5 3 1,-9-1 0,6 1-1,-3 1 1,-5 9 0,-7 5-1,-7 4 1,-2 3 0,-2 3-1,0 8 1,-7 6 0,-1 7 0,0 1-1,8 4 1,8 4-585,5 6 1,13 3 0,7 9 0,13 2 0,11 4 0,10 6 0,6 3 0,0 3-1431,-2 0 0,-9-1 0,-5 3 2045,-4 4 0,-9-5 0,-3 7 1</inkml:trace>
  <inkml:trace contextRef="#ctx0" brushRef="#br0" timeOffset="16">25347 16036 8451,'-2'-12'-478,"-4"0"1,2 2 0,-6-4 657,2 2 0,2 6 845,6-6-738,-8 0 0,6-5 0,-4-1 0,4 0 0,4 2 0,4 4 0,4 4 0,4 2 0,2 0 0,3 2 0,3 2 0,2 2 0,2 0 0,-1 0 2334,1 0-2567,6 0 0,-6 0 0,5 2 0,-1 2 0,2 4 0,1 2 1,3 2-1,0 0 0,1 0 0,3 2 0,1 2 0,-3 3 1,-4 3-1,-6 4 0,-3 2 27,-3 3 0,2 3 0,-4 2 0,-5-1 0,-1 1 1,-2 2-1,-2 1 0,0 5 22,0 2 0,-4-7 0,6 3 0,0-5 0,0 1 0,-1 2 0,3 1 1,2-1-45,2-2 1,-6 3 0,-2 1-1,-2 0 1,-2-1 0,0 1-1,-1-3 1,-3 1 294,-6 2 1,1-5 0,-7 5 0,0-4-72,0-3 0,0 1 0,-4 0-222,2-1 1,6-5 0,-6 0-1,0-1 1,1-1 0,-1-2 0,-2-2-1,-4 0 1,-4-3 0,-4-1 0,-1-2-1,-7 0 1,-4 0 485,-3 0 0,-9-7-440,3 1 1,-5-6-1,-3 4 1,-3-2-1,1-4 1,4-2-1,5-2 1,4-2-1,3-4 1,-1-6-1,-1-6 1,-1-5-1,-1-7 1,-1-4-855,-4-1 781,-1-9 0,-2 0 0,-1-5 0,-1 3 0,-3 1 1,-3-1-1,-1-2 0,3 1 0,7-1 0,11-1 1,9-3-1,10-3 0,11-5 0,12-7 0,19-10 1688,20-13-1699,-11 42 1,3-1-1,6-4 1,2-1-1,1 2 1,3 1 0,-1 3-1,1 1 1,-3 5-1,1 3 1,-1 3 0,-1 2-1,35-23 1,-1 7-1,-5 9 1,-4 7-1,-7 10-23,-9 12 0,3 8 0,-7 4 0</inkml:trace>
  <inkml:trace contextRef="#ctx0" brushRef="#br0" timeOffset="17">29036 8687 29221,'-16'-18'-4916,"4"0"1,5 6 923,7 0 1792,0 8 2614,7-12 1,-3 12 778,8-7-1045,-8 7 0,4-6 0,-10 4 0,-4-4 80,-6 0 1,3 2-219,-3 8 0,0-6 0,-6 0 1,0 2-1,0 2 0,-2 2 0,-3 0 1,-5 0-1,-2 0 0,1 0 0,-3 0 1,-2 0-1,-1 0 0,-1 2 1215,0 4 0,3-2-1058,3 8 1,-4-6 0,4 4 0,-1 0 0,1-2 0,4 2 0,3-1 0,-1 3-1,2 0 1,2-2 0,2 0 0,1 0 0,-1 4 1923,0 2-2094,8-6 1,-4 5 0,8-3 0,0 2 0,0 0-1,0-2 1,2 2 0,2 2 0,2 2 0,0-1-1,0 1 1,0 0-214,0 0 0,6 0 0,0 0 0,-2-1 0,-2 1 0,-2 0 1,0 0 109,0 0 0,0 0 0,0-1 1,0 1-1,0 2 0,0 2 1,0 4-1,0-1-83,0 1 1,0 4 0,-2-4-1,-2-1-474,-2 1 0,0 0 1,6-4 422,0 2 0,0-1 0,0-5 1,0 0-1,0 0 0,0 0 0,0-1 1,0 1-1,0 0 0,2 0-802,4 0 1,4 0 945,8 0 1,-6-3-1,-2-1 1,-2-2 0,-2 2-1,0 2 1,2 2 0,0 0-1,-1-1 1,-3 1 0,0-2-1,0-2-529,2-2 754,0-8 1,-4 12 0,2-4 0,4 1 0,0 1 0,2-4 0,0-2 0,2-2 0,0 0 0,-1 0 0,3-2 0,2 0 0,2 0 2841,0 2-2806,-8 0 0,6-4 0,-5 2 1,5 2-1,2 0 0,0 0 0,0-1 1,0-1-1,-1 0 0,1 0 0,0 2 1,0-2-1,0-2 201,0-2 0,5 0 0,1 0 0,0 0 1,0 0-1,-1 0 0,-1 0 0,-2 0 132,-2 0 1,0 0 0,-1-2 0,1-2 0,0-2 0,0 2-49,0 2 1,0 0 0,-1-2 0,1-1 0,0 1-1,0 2-201,0 2 1,0-6-1,-1 0 1,3 2-1,2 0 1,4 0-1,1-4 1,3 0 83,-2 0 0,4-6 0,-7 4 0,1-2 0,0 0 0,-4-1 0,-5-3 0,-3-2-208,-2 0 1,-8 0 0,2 0 0,-2 1 0,0-1 0,2 0 0,-2 0-461,-2 0 1,-2 6 0,0 0 0,0-1-1,0-3 1,0-2 0,0 0 142,0 0 1,2 0-1,2 0 1,2 1 0,-2-1-1,0 0 1,0 0-1,2 0-31,-3 0 1,5-1 0,0-5 0,0-4 0,0 0-1,-2 5-74,2 3 1,0-4 0,4 0-1,-4 2 1,-2 3 0,0 1 0,-2 0-1,-2-2 69,-2-4 0,6 4 1,-1-5-1,-1 1 1,-2 0-1,-2 0 1,-2 1-1,-2-1 8,-1 2 1,-7 2 0,4 2-1,-2 2 1,-2 3 0,0 1 0,0 0-1,0 0 13,2 0 1,-5 6-1,5-6 1,-2 0 0,0 2-1,0 2 1,0 3 0,0-3 307,-2-2 1,-1 0-1,-3-4 1,0 4-1,-2 2 1,-2 2-1,-1 0 1,-1 0 91,-2 2 0,6-4 1,-6 2-1,1 2 0,-3 2 1,0 2-1,3 0 0,1 0 273,0 0 1,-2 0 0,4 0-1,-1 0 470,1 0 0,2 0-472,2 0 0,0 0 1,1 0-1,-1 0 0,0-2 1,0-1 438,0-3 0,6 0-696,1 6 0,5 0 0,-6 0 1,-2 0-1,-2 2 0,-2 2 246,0 2 1,6-1-454,1-5 0,-1 6 0,-4 2 0,2 0 0,2 0 0,-2-2 0,-2 0 0,-1 2 0,-1 0 0,0 2 0,0-2 0,0 0 0,0-4-41,1 6 0,1-6 1,2 5-1,2-1 0,-2-2 1,-2 0-1,-1 2 1,1 2-1,2 4 0,2 0 1,-2 0-1,0-2 0,0 1 1,2 3-201,-1 2 0,-1 0 0,0 0 0,4 0 1,0 0-1,2-1 0,-2-1 0,2-2 17,0-2 1,0 0-1,5 6 1,-3 0 0,0-1-1,0 1-291,0 0 1,0 0-1,6 0-339,0 0 0,0-1 1,0 1 650,0 0 1,-6 0 0,0 0 0,2 0 0,2-1 0,2 1 0,0 0 0,0 0-1,0 0 1,0 0 0,0-1 0,0 1-1017,0 0 0,0-6 1029,0 0 0,0 0 1,0 6-1,0-1 0,2 1 1,2 0-1,4 0 1,2 0-1,2 0 0,0 0 1,-3-1-1,1-1-408,0-4 0,-4 4 555,6-4 0,-2 4 1,4 2-1,-4-1 1,0 1-1,-2 0 1,1 0-1,1 0 1,2 0-1,0-3 1,0-1 166,2-2 4,2 0 0,2-2 0,-1-2 1,1-2-1,-2 2 0,-2 0 0,-2 0 1,2-4-1,1-2 0,3 0 0,0 2 1,0 1-1,0-1 0,0-2 0,-1 0 249,1 4 0,0-4 0,2 4 0,2-4 0,1 0 0,1 2 0,0 2-67,0-2 1,7-2 0,-1-2 0,6 0 0,3 0-1,5 0 1,0 0 0,-1-2 36,-3-4 0,-1 4 0,1-6 0,0 2 0,-5 0 0,-5 0 1,-2 0-1,-1 1-42,5 1 0,-6-4 1,-2 0-1,-5-2 0,-1-4 1,0 0-1,-2 0 0,-2 2 223,-2-2 1,-3-1 0,5-5 0,-4-2-288,-2-2 0,4 0 0,-6 7-247,-2-1 1,4-2 0,-2-2 0,0-2-1,0 1 1,0-1 0,0 0 0,0 2 0,-1 2-1,-1 1 1,-2-3 0,-2-2 0,2 2-614,4 2 1,-4 0 501,4-3 1,-4 1 0,-2-6 0,-2 0 0,-2 1 0,-4-5 0,0 0-1,-1 1 1,1 3 0,-2 0 0,2 2 0,-2-1 0,2 1 0,-2 0-1106,0 4 0,6 2 1030,-2 3 1,-2-3 0,2-2 0,0-2 0,1 2 0,-1 3 0,0 1 0,-2 0 0,-2 0 0,-2 0-1,2 0 1,0 2 0,0 3 0,-4 1-768,-1-2 1005,-3 6 1,0-6 0,0 6 0,0 0-1,-2 0 1,-1 2 0,-3 0 0,2 0-1,0 0 1,1 1 0,-5-3 0,0 0-1,-2-2 1,3 0 0,-3-2 156,0 2 1,-2-6-1,-3 6 1,1-2 0,4 1-1,3-3 1,3 0 0,2 0-65,2 2 0,2 6 0,2-4-610,3 2 0,9 2 1,2 6-1,9 2 1,7 4-1,4 6 1,4 4-15,6 2 0,-1-4 0,5 0 1,4 1-1,1-1 0,5 0 1,3-2-1,5-2 2413,1-2-1376,9-2 0,1-6 1,8 0-1</inkml:trace>
  <inkml:trace contextRef="#ctx0" brushRef="#br0" timeOffset="18">25756 16214 26151,'2'-12'-2152,"4"0"1,-4 6 0,6-4 2028,0 2 1,-6 0-1,6 4 1,-2-3-49,0-3 153,0 6 1,-6-6 0,2 6 0,2-4 0,2-2 0,-2-4 0,-4 0 0,-4 0 0,-4 4 146,-2 2 1,4-3 0,-6 3-1,-2 0 202,-2 0 0,1 0 0,1 4 0,2-2 0,-2 2 0,-2 2 0,-2 0 131,1-4 0,-7 4 0,0-4-633,2 4 0,0 2 1,1 2 314,-3 4 0,-2-2 1,4 6-1,-3 0 1,-3-2-1,-2 2 1,0-2-1,1 2 1,-1-3-1,2 3 1,3-2-1,1 2 1,0-2 488,2 0 1,2 0-558,3-2 0,-1-4 0,0 6 1,0-2-1,0 0 0,2 0 1,3 0-1,1 0 0,0 0 0,0 0 1,2 1-1,0 1 1351,0 0-1362,-2 6 0,-3-10 0,1 8 1,2 0-1,0 0 0,0-2 0,2 0 1,0-2-1,2 1 0,0 1 1,2 4-1,0 2 0,1 2-256,1 0 0,2 0 0,2-1 0,0 1 0,0 2 0,0 2 0,0 2 0,0-3-72,0-1 1,2 6-1,2 2 1,1 2 0,1-3-1,0 1 1,2-2 0,0 2-249,0-1 1,4-5 0,-4 4 0,0-2-285,0-1 1,0 3 0,-4-4 576,2 2 1,0 0 0,-6-7 0,0 3 0,0 2 0,0 2 0,0-2 0,0-3 0,0-1 0,0 0 0,0 0 0,0 0-985,0 0 0,6-1 963,-1 1 1,1 0 0,-4 0 0,2 0 0,2 0 0,0-3-1,0-1 1,2-2 0,0 2 0,0 2-1246,-4 2 1562,-2-8 0,4 6 0,0-5 0,0 5 1,2 2-1,3-2 0,5-4 0,2-6 459,0-4 1,6-2 0,0 0 0,-3 0 0,1 0 0,0 0 0,4-2 0,-1-2-197,1-2 0,6-6 1,-4 4-1,1-2 0,1-4 1,2 0-1,1 1 0,3 1-73,0-2 0,-1-4 0,1-4 0,0-2 0,-1 3 0,1 1 0,-1 0 0,1-2 265,0-2 0,3-7 0,-1 1 1,-4-4-1,-1-1 0,-1-9 0,0-4-588,-3-3 0,-7-5 0,2-1 0,-6-5 1,-6 1-1,-4-2 0,-2 1 0,0 3 0,-3 7 1,-1 9-1,-4 7 0,-3 6 0,-7 6 218,-4 5 0,-10 1 1,-2 0-1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0:01:24.85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8609 8259 30882,'-18'0'-1620,"1"0"1279,-1 0 0,6 6 0,0-1-341,-2-1 0,8-2 237,6-2 491,8 0 0,2 0 0,-2 0 0</inkml:trace>
  <inkml:trace contextRef="#ctx0" brushRef="#br0" timeOffset="1">8413 8437 30741,'-16'-18'-8408,"4"0"7046,5 8 982,7 2 643,0 8 0,5 2 0,1 4 1,0 4-1,0 2-92,0 0 16,0-8 0,-4 6 0,4-6 0,6 4 0,4 0 0,2 0 0,-1-4 0,1-2 0,0-2 0,2 0 105,4 0 0,-4 6 0,5 0 1,-1-3-1,2 1 0,2 0 1,3 2-1,5 0-108,5 2 1,-3-6 0,6 4 0,-3-4 525,1-2 0,7 0 0,-3 0-541,-1 0 0,-1 0 0,-8 0 0,-3 0 1,1 0-1,-2 0 0,1 0 0,-1 0 1,2 0-1,1 2 0,5 2 0,4 2 0,-1-2 278,1-2 0,-1 4-410,-1 0 0,-3 0 0,7-6 0,-4 0 0,-7 0 0,-3 0 0,0 0 0,1 0 0,1 0 0,-2 0 0,-5 0 0,1 0 0,0 0 1,4-2-38,1-4 0,3 4 0,-1-12 0,1 8 0,0 0 0,1 0 0,3-2 0,2 0 0,-3 0 0,-1 4 0,-3 0 0,3 1 0,2-3 0,1 2 0,-1 2 0,-2 2 0,-3 0 0,9-6 0,1 0 0,1 2 0,-3 2 0,-1 0 0,0-2 0,-1-2 0,3 2 0,-7 2 0,5 2 0,-4 0 0,-3 0 0,1-2 0,-2-2 0,-3-2 0,-1 2 0,0 2 0,3 2 0,1 0 0,0-2 0,5-2 0,3-2 0,3 0 0,1-2 0,8 4 0,5-8 0,-2 1 0,-1-1 0,-3 2 0,-1 2 0,-3 2 0,-1-2 0,-3 6 0,3-6 0,-7 2 0,-3 0 0,-6 0 0,1 6 0,5 0 0,2 0 0,-5 0 0,1 0 0,4 0 0,3 2 0,7 2 0,-1 2 0,3-2 0,-1 0 0,3 0 0,-1 2 0,1-2 0,-1-2 0,1-2 0,-1 0 0,1 0 0,1 0 0,2 0 0,3 0 0,-1 0 0,3 0 0,3 0 0,2 0 0,1 0 0,-5 2 0,0 2 0,1 2 0,3-2 0,2-2 0,9-2 0,-1 0 0,8 0 0,-4 0 0,2 0 0,1 0 0,-1-2 0,-2-2 0,-2-4 0,0 0 0,5-2 0,1 2 0,0 0 0,-4 4 0,-2 0 0,-3-2 0,-3 4 0,4-6 0,0 8 0,-1 0 0,-1 0 0,2 0 0,6 0 0,3 0 0,-3 0 0,-6 0 0,-4 0 0,-1 0 0,1 2 0,2 2 0,2 2 0,-1-2 0,5-2 0,2-2 0,4 0 0,0 0 0,-4 0 0,-3 0 0,-1 0 0,4 0 0,6 0 0,4 0 0,2 0 0,-4 0 0,-3 0 0,-7 0 0,2 0 0,4 0 0,-8 0 0,10 0 0,-1 0 0,-3 2 0,0 2 0,-4 2 0,-4-2 0,-7-2 0,1 0 0,-6 2 0,7 2 0,5-2 0,-10-2 0,2-2 0,-5 0 0,1 0 0,-5 0 0,-5 0 0,-3 0 0,-7 0 0,-1 0 0,-3 0 0,3 0 0,3 0 0,5 0 0,-1 0 0,-1 0 0,-3 0 0,1 0 0,5 0 0,-1-6 0,-3 0 0,-3 2 0,-2 2 0,-3 2 0,1-2 0,-1-2 0,1-2 0,2 2 0,3 2 0,5 2 0,1 0 0,0 0 0,1 0 0,-1 0 0,7 0 0,-1 0 0,1 0 0,-1 2 0,0 2 0,-1 2 0,-1-2 0,1-2 0,3-2 0,3 0 0,1 0 0,0 0 0,-1 0 0,-3 0 0,-4 0 0,7 0 0,-17 0 0,3 0 0,-8 0 0,-5 0 0,-3 0 0,-1 2 0,-1 2 0,0 2 0,-2-2 0,1-2 0,5 0 0,4 2 0,3 2 0,3-2 0,3-2 0,1 4 0,1 0 0,-1-2 0,1-2 0,-1 0 0,-1 2 0,-1 1 0,-1-1 0,3-2 0,7-2 0,3 0 0,-1 0 0,2 0 0,5 0 0,3 0 0,2 0 0,-5 0 0,-3 0 0,0 0 0,1 0 0,3 0 0,3 0 0,1 0 0,0 0 0,2 0 0,5 0 0,3 0 0,0 0 0,-2 0 0,-5 0 0,3 0 0,-2 0 0,8 0 0,2 0 0,3 0 0,-1 0 0,-4 2 0,-4 2 0,-2 2 0,-1-2 0,-5 0 0,-4 0 0,1 4-24,1 2 0,6-4-33,-4 6 0,5-6 0,-13 4 0,0 0 0,-1-2 1,-3 1-1,1-1 0,-3 2 0,-1-2 0,-3 0 1,2-2-1,3 0 0,3 0 0,1-2-161,-1-2 0,-1 0 240,-7 4 0,-2-4 1,-3 4-1,-4-4 0,-3 0 1,1 2-1,-1 2 0,3-2 1,1-2-1,3-2 1,-2 0-1,-1 2 0,1 2 1,3 2 259,3-3-237,-7-1 0,5-2 0,-9 0 1,1 0-1,0 0 0,-1 0 0,-1 0 1,-5 0-1,-3 0 0,0 0 0,3 2 1,5 2-1,0 2 0,-3 0 1,-1 0-46,0 0 1,5 6 0,1-6 0,-3 0-1,-1 0 1,-2 0 0,1 0 0,3 0-1,1 0 0,1 2 0,-6-4 0,-1 2 0,3-2 0,2-3 0,1-1 0,-1 0 0,-3 0 0,5 0 0,2 0 0,1 0 0,5 0 0,-1 0 0,1 0 0,-3 0 0,3 0 0,5 0 0,1 0 0,-7 0 0,-1 0 0,-3 0 0,5 0 0,-1 0-39,-1 0 1,3 0-1,-5 0 1,1 0-1,3 0 1,3 0-1,5 0 1,-1 0-25,-1 0 1,-3 6 0,1 0 0,-3-2 0,-1-2 0,-3 0 0,5 2 0,3 2 19,4-2 1,7 0 0,-5 0 0,3 2 0,1-2 0,0-2 0,-1 0 0,-3 2-16,-3 2 1,-3 0 0,-2-6 0,1 0 0,-1 2 0,3 2 0,1 2 0,5 0-191,1 2 0,-4 0 1,7 5-1,1-1 96,2 2 0,-5 2 0,-5 0 60,-3-4 1,-3 4 0,1-4 0,-1 3 0,-1 1 0,-3-2 0,-3-4-1195,-3-2 1,-3 6 1419,-10-2 1,-13-4-1,-9 0 1</inkml:trace>
  <inkml:trace contextRef="#ctx0" brushRef="#br0" timeOffset="2">2014 9507 27697,'-12'0'-1085,"0"0"1,1 6 1749,-7 0 0,8 2-542,4-2 1,4-2-1,4 6-1076,4-2 0,4 4 1101,8-6 0,-1 0 1,1-6-1,0 0 0,0 0 1,0 1-1,-1 3 0,3 2 1,2-2-1,4-2 0,0-2 1,1 0-1,1 0 0,6 0 2104,5 0-2113,7 0 0,3 0 0,5 0 0,5 0 0,5 0 0,3-2 0,4-2 0,5-4 1,-1 1-1,-2-3 0,-2 2 0,3-2 0,-1 0 0,0-2 0,-3 0-11,-1 0 1,-6 6 0,3-4 0,-1 0 0,-2 3 0,-5-3 0,-7 2 0,-3 0-129,1 4 0,1 2 0,-1 2 0,-1 0 0,-1 0 0,1 0 0,-1 0 0,1 0 0,-3 0 0,5 0 0,-8 0 0,-3 0 0,-1 0 0,-3 6 0,1 0 0,0-2 0,-1 0 0,1 0 0,2 2 0,1-2 0,3-3 0,-2-1 0,-3 2 0,1 2 0,1 2 0,3-2 0,-2-2 0,-5-2 0,-5 0 0,4 0 0,-5 0 0,5 6 0,0 0 0,-3 0 0,-1 0 0,4 0 0,5 0 0,7 0 0,1 2 0,1 0 0,3 2 0,5-2 0,7 0 0,5-4 0,5-2 0,2-2 0,-4 0 0,1 0 0,-1 0 0,0-2 0,1-2 0,-1-4 0,0 0 0,1-2 0,-1 2 0,0-2 0,-2 2 0,-3 0 0,-7 4 0,-3 2 0,-3 2 0,1-8 0,5 6 0,0-4 0,-1 4 0,-1 0 0,1-2 0,1-2 0,-1 2 0,-3 2 0,-1 2 0,-1 0 0,-1 0 0,-3 0 0,-1 0 0,-1 0-197,-1 0 0,5 6 0,-3 0 0,5 0 0,5 0 1,3 2-1,2 0 226,5 0 0,1 6 1,2-4-1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0:01:24.85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10035 1106 30185,'18'0'-3599,"-6"6"595,0 0 2829,-8 0 0,6-6 0,-6-2 0,2-4 0,-2-6 0,-2-4 0,-2-2 0,0 0-436,0 1 1,0 5 0,2 2 0,1 0 480,3 0 1,0 4 0,-4-4-1,2 0 75,2 0 0,2 0 0,-4-4 1,4 3-1,2-1 0,4 0 0,2 2 93,1 2 1,1 0 0,0 2 0,0-4-1,2-2 1,2 2 0,1 0 0,1 3-182,2-1 0,-4-4 0,7 4 0,1 0 115,-2 0 0,5 0 1,-5 4 86,0-2 1,6-2 0,-5 4 0,5-4 0,2 0 0,-1 0 0,1 4 0,0 2-1,-1 1 1,3-3 0,1-2 0,3 2 0,-2 2 744,-3 2 1,5-2-593,-1-4 0,-5 4 0,-6-4 0,1 4 0,3 2 0,2 2 0,-3 2 0,-3 2 0,-4 0 0,-2 0 0,1 0 0,3-1 0,2 1 0,0 2 490,-1 2 0,-1-6-586,2 2 0,9-4 0,-5-2 0,0 0 0,-3 0 1,1 0-1,2 0 0,1 0 0,-1 0 0,-2 0 1,-5 0-1,1 0 0,-2 0 0,2 0 640,-1 0-728,-5-8 1,6 6 0,-6-6 0,3 2 0,1 0 0,2 2-1,0 1 1,1-1 0,1-2 0,2 2 0,3 2 0,5 2 0,2 0-1,-1 0 1,3 0 16,1 0 0,1 0 1,1 0-1,-3 0 1,-2 0-1,-1 0 1,1 0-1,-1 0-40,1 0 0,-6 6 0,-7 0 0,3-2 1,2-3-1,1-1 0,1 0 0,-2 2-71,-5 4 0,5-4 1,-2 4-1,5-4 1,5-2-1,-3 0 0,-1 0 1,-2 0 33,-1 0 0,7 0 0,0 0 1,-3 0-1,-1 0 0,-1 0 0,3 0 1,4 0 20,1 0 1,-3 2-1,5 2 1,5 4-1,3 0 1,7 2-36,1 0 0,2-6 0,7 4 0</inkml:trace>
  <inkml:trace contextRef="#ctx0" brushRef="#br0" timeOffset="1">17628 2354 30440,'-1'-13'-9831,"-5"-3"9539,-6-4 0,2 0 1,-2 8-1,-2 6 1,-2 4-1,-2 2 1,1 2-1,-1 2 1,2 4-1,4 2 1,6 4 580,4 2 0,10-6 0,4-4 0,2-6 1,0-4-1,-3-4 0,3 0 0,0-2 117,-2 0 0,2 4 1,-6-4-1,0 0-1286,0 0 998,-2 6 1,-6-2 699,0 12 0,0-2-1257,0 8 1,0-6-1,0 6 1,2 0 0,2 0-1,2 0 781,-2 2-374,5-6 0,-5 5 0,8-7 0,2 0 0,2 0 0,0 2 1,-2 0-1,-2 0 0,1-2 0,3 0 225,2 0-91,-8 0 0,6 0 0,-4 2 0,4 2 0,1 2 0,1-1 0,0-1 0,0 0 0,0-2 230,0 0 1,-1 0 0,3-4 0,2 2 0,4-2-1,1-2 1,3 0 0,2 2-101,3 2 0,-3 0 0,10-6 0,-5 0 0,-1 2 0,2 2 0,1 2 0,5-2-206,1-2 0,-3-2 0,5 0 1,5 0-1,3 0 0,5 0 0,-1 0 1,3 0 797,3 0 0,-2 0 1,1 0-1,-3 0 10,-3 0 1,-3 0 0,-3 0-728,-5 0 1,5 0 0,-5 0 0,3 0 0,-1 0 0,-1 0-1,1 0 1,3 0 0,1 2 0,1 1 0,-1 3 0,1-2 0,1 0-108,4 2 0,-5-4 0,3 4 0,-1-4 0,-7-2 0,13 0 0,-3 0 0,1 2 0,-3 2 0,0 2 0,1 0 0,1 0 0,-1 0 0,-3 0 0,-1 0 0,-1 2 0,1 2 0,1-4 0,4 6 0,3-7 0,5 5 0,-1-2 0,-1-2 0,2 0 0,1 0 0,1 0 0,-4 0 0,1 0 0,-5-2 0,4-2 0,1-2 0,3 0 0,-2 0 0,1 0 0,3 6 0,2 0 0,3-2 0,-1-2 0,-4-2 0,-4 0 0,1 0 0,3 0 0,6 0 0,4 0 0,3 0 0,-3 0 0,-2 0 0,-2 0 0,3 0 0,-13 0 0,2 0 0,-3 0 0,-3 0 0,6-2 0,5-2 0,3-2 0,-2 2 0,4 2 0,-2 2 0,1 0 0,-1 0 0,0 0 0,-2 0 0,-1 0 0,-3 0 0,0 0 0,-1 0 0,-5 0 0,-6 0 0,-3 0 0,-5 0 0,-3 0 0,1 2 0,-7 2 0,0 4 0,-1 0 0,1 2 0,-1-2 0,3 1 0,3-1 0,5 2 0,-1-2 0,-1 2 0,0 0 0,5 4 0,-4-4 0,3 2 0,-1-6 0,-5 4 0,3-1 0,5-1 0,1 0 0,5-2 0,-1 0 0,2 0 0,1 0 0,3 0 0,1 0 0,-3-2 0,-6-2 0,-3-2 0,-3 0 0,1 0 0,-1 0 0,1 0 0,-1 0 0,1 0 0,1 0 0,2 0 0,3 0 0,-3 0 0,1 0 0,-1 0 0,3-2 0,-3-2 0,-1-2 0,-3 2 0,6 2 0,3 2 0,1 0 0,3 0 0,-1 0 0,0 0 0,3 0 0,1 0 0,-4 2 0,-3 2 0,-5 2 0,-5 0 0,-1 0 0,1 0 0,1 0 0,1 2 0,-1-6 0,0 6 0,1-2 0,-1 0 0,1-1 0,-1 1 0,1 0 0,-1-2 0,-5-2 0,-3-2 0,1 0 0,-1 0 0,3 0 0,5 0-117,1 0 0,1 0 0,3 0 0,3 0 0,1 0 0,-1 0 0,-6 0 0,-3 0 1,-6 0-1,-1 0 0,-1 0 0,-1 0 0,-3 0-2216,-3 0 0,-1 0 2084,0 0 0,-3 6 0,-3 0 1,-4-2-1,-4 0 0,-3 0 1,-3 4-1,0 2 0,-2 4-11,-2 2 1,-4 1-1,-8 1 1</inkml:trace>
  <inkml:trace contextRef="#ctx0" brushRef="#br0" timeOffset="2">1925 3621 29334,'-18'0'-392,"0"0"-296,1 0 1,-1 0 0,0 0 652,0 0 1,0 0 0,0 0 0,1 0-1,1 2 1,4 4-614,6 6-50,4-4 0,2 8 0,0-5 0,0 5-954,0 2 1674,0-8 1,8-2 0,2-6 0,2 2 0,0 2 0,1-2 0,3-2 0,4-2-1,4 0 1,6-2 159,3-4 1,11 2-186,3-8 0,13 2 0,7-4 1,8 2-1,9-2 0,5 1 0,4-1 1,4 4-1,-2 2 0,0 4 0,-6 2 1,-2 2-1,-8 0 0,-3 0-1347,-5 0 1076,-8 0 0,3 0 0,-11 0 386,-3 0 1,-11 8 0,3 2 0</inkml:trace>
  <inkml:trace contextRef="#ctx0" brushRef="#br0" timeOffset="3">5294 3871 24224,'18'0'0</inkml:trace>
  <inkml:trace contextRef="#ctx0" brushRef="#br0" timeOffset="4">5401 3906 26313,'10'-8'-805,"6"6"0,-7-6 1,3 3-1,0-3 509,2-2 1,-8 6-1,-6-2 1,-10 4 550,-6 2 1,-2 0 0,1 0 0,1 2-1,2 2 1,2 2 0,-2-2 257,-2-2 0,-1-2 1,-1 0-195,0 0 0,6 0-181,0 0 0,10 0 0,2 0 0,10 0 1,6 0-1,2 0 0,2 0-66,3 0 0,5 0 0,8 0 1,-1 0-1,3 0 0,4-2 0,5-2 1,5-2-23,1 2 0,1 2 1,-1 2-1,0 0 1,3 0-1,1-2 1,3-2-1,-3-2 1,-1 2 1,-1 2 0,3 2 0,1-2 0,-2-2 0,1-2 0,-1 2 0,3 2 105,-3 2 0,-1 0 1,-5 0-1,-3-2 1,-5-2-1,-1-2 1,1 2-1,1 2-147,-1 2 0,1 0 1,-2 0-1,5-2 1,5-2-1,1-2 1,1 0-1,-1 1 1,1-1 1,-1-2 0,0 4-1,1-4 1,-1 0 0,-1 0-1,-3 2 1,-1 0 37,1 0 0,3-2 0,-1 4 1,-1-2-1,-2 2 0,1 2 1,1 2-1,-1 0-15,-1 0 0,-1-6 0,5 0 0,-3 2 1,-3 2-1,-1 2 0,-1 0 0,1 0 3,1 0 1,-1-6-1,5 1 1,-4 1-1,-1 2 1,-1 2-1,1-2 1,-1-2-1,-1-2 1,5-2 0,-7 4 0,-1-2 0,-2 0 0,-3 0 0,1 0 0,2 0-27,3-2 0,-3 6 0,3-4 0,-3 4 0,-2 2 0,-1-2 0,1-2 0,0-2-9,-1 2 0,1 2 1,0 2-1,-1 0 1,1-2-1,0-2 1,1-1-1,3-1-13,1-2 0,1 6 0,-6-6 0,1 2 0,3-2 0,3 0 0,3-2 0,4 2-24,1 0 0,2-4 1,1 4-1,-1-2 0,3-1 1,1-1-1,3 2 0,-3 2 57,-1 4 0,-3-4 1,1 0-1,1 0 0,2-2 1,5 2-1,-1 0 1,3 2-35,-1-2 0,2 4 1,7-5-1,-3 1 1,-4 2-1,-3 0 1,-3 0-1,5 2-234,5 2 1,-8 0 0,9-2-1,-5-2 1,-4 2 0,3 2-1,-3 2 1,-2 0-790,-7 0 0,-6 2 988,-11 4 0,1-4 1,-1 6-1</inkml:trace>
  <inkml:trace contextRef="#ctx0" brushRef="#br0" timeOffset="5">9518 9543 25314,'-10'8'2492,"1"-6"-3031,3 4 541,4-4 1,-12-4 0,8-4 0,0-4-749,-2 0 1,6 4-1,-4 12 720,4 6 1,2-2 0,0 2-94,0 1 1,0-3-66,0 2 1,0-6 60,0 6 1,0-6 1398,0 6-1215,0-8 0,6-4 0,2-10 0,0-2 0,2 0 0,-2-2 1,2-1-1,-1-3 0,5 0 0,2-2 0,2-2 0,0-4 1,2-1-81,3-5 0,3-2 141,4-1 0,3-3 0,-3-2 0,4-3 0,2-3 0,-1-3 0,-1-1 0,-2 1 0,-3 1 0,1-2 0,0-1 0,-3-1 0,1 5 0,-2 5 767,0 4-863,5 3 1,-3-1-1,6 2 1,-3 3-1,-3 3 1,0 0-1,-2 2 1,-1-1-1,-3 1 1,-2-2-1,-2 2 1,0-1 0,1-1-1,3-2 1,2 1 155,-2-1 1,3 0 0,1-4 0,2 3 0,4 1 0,-1 0 0,1 0 0,-4 3-88,-3 1 0,5-4 0,-6 4 1,0 1-1,-1-1 0,1 2 0,-2 0 1,-2-1 78,-2-3 1,-1 6 0,1-2 0,0 2-1,0 1 1,2-5 0,2 0 0,3 0-209,3 5 1,-4-1-1,5 0 1,3-2-1,2 0 1,-1 1-1,-1-1 1,-2 2 45,2 2 1,-7-4 0,-1 1 0,-4 1 0,-2 0 0,0 2 0,-3 0-1,-1 3 8,-2-5 1,-2 10 0,4-6 0,-4 2-1,0 2 1,-2 0 0,2 5 0,-3-1-21,1 0 0,4 4 0,-4-4 0,0 0 0,2 0 0,0-2 0,2 0 0,0 0 0,0-1 0,-1 3 0,7-2 0,0 0 0,0 0 0,0 0 0,2 0 0,1 0 0,3 0 0,0 0 0,-6-5 0,0-1 0,-1 0 0,1 0 0,-2 0 0,-2 2 0,-2 5 0,-6-5 0,4 4 0,-1-4 0,-1-2 0,2 2 0,-2 2-74,0 2 1,0 3-1,-2-5 1,6 2-211,4-2 0,-4 0 1,0 0 96,1 2 1,-3 2-1,0-3 1,0 3-1,-2 0 1,2 2-1,-2-2-3092,0 0 1814,-2 6 1,-6-2-1,2 10 1,2 4 1114,2 2 1,0 2 0,-6 6 0</inkml:trace>
  <inkml:trace contextRef="#ctx0" brushRef="#br0" timeOffset="6">11657 6618 24063,'-10'7'-848,"2"-5"0,2 8 0,-1-6 760,-3 2 0,4 2 0,-6-4 1314,-2 2-1106,6 8 1,-8-10 0,4 6 0,-4 0 0,-1 0 0,-1 4 0,0-1 0,0 1 0,0-2 0,1 2 0,-1 2 0,2 2 0,2-2-1,4-3 380,2-1 0,2-6 1,8 4-151,4-2 0,4-2 0,10-6 0,4-2 0,5-2 0,5-4 0,2-2 0,1-4-313,5-1 1,3-3-1,9-2 1,-1-2-366,1-2 0,-1 1 1,1 3 209,-1-4 1,-7 4 0,-5-4 0,-3 7 0,-4 3 0,-5 4 0,-7 4 0,-8 8-1,-8 8-987,-4 6 1,-2 1 945,0 1 1,6 6 0,2 0-1,2 0 1,4-1 0,1 1-1,3 0 1,-2 0 0,-2 1-1,-4 3 1,-2 2 0,-4 0-1,-2-1 1,-2 3-640,0 2 1,-6 1 577,0 1 1,-6 0 0,6 0 0,2-1 0,2 3 0,2 1 0,2 3 0,4-2 0,8-1-244,8 3 0,13-4 0,11 5 0</inkml:trace>
  <inkml:trace contextRef="#ctx0" brushRef="#br0" timeOffset="7">10231 7171 27102,'-18'-2'-4889,"1"-4"4664,7 4 0,0-6-1187,4 8 1627,4-8 1,-6-2-1,8-8 1,0 0-1,-2 2-265,-4 4 65,4 4 1,-6 10 0,8 4 0,0 8 0,2 6 0,4 4 0,4 0 0,2 1 0,0 5 0,2 4 0,1 2 0,1-1-671,-4 1 310,4 7 1,-14-3 0,6 8 0,-2 1 0,0 3 0,-2 1 0,-4 1 0,-6-3 0,-4-1 0,-2-3 0,0 3 0,-2 0 0,-2-3 0,-1-3 0,1-3 27,4 1 1,-12 7-1,4-3 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0:01:24.86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7059 12040 23875,'0'-18'-7590,"0"6"5141,0 0 2821,0 8 0,-2-3 0,-4 7 0,-6 1 1,-4 5-1,0 6 0,4 4-321,6 2 1,-2 0 0,2 0 0,2 0 101,2-1 0,2-5 0,-2-2 0,-2 0 833,-1 0 1,-3-4 78,2 6-1147,4-8 1,-4 2 259,12-12 0,4 2 0,7-8 0,1-2 0,2-4 0,4-4 0,4-1 0,1-1 0,1 0 0,2-2 0,1-1 0,5-5 0,2 0-232,1 2 1,1-1-331,-7 7 0,-1 0 0,-2 6 0,-3 0 0,1 3 0,-2 1 0,-4 4 744,-5 2 1,7-6-1,2 4 1</inkml:trace>
  <inkml:trace contextRef="#ctx0" brushRef="#br0" timeOffset="1">7219 11558 29376,'-18'-7'-2005,"2"3"1,2-6 1341,3 2 860,7 2 0,-4 4 1,10-4-1,4-4 1,5 0-1,5 4 1,2 2-1,2 0 1,2-2-1,3 2 1,3 2-1,4 0 1,2-2-1,-1-2 1,-1 2-338,-2 2 1,5 2 0,5 0-1,-4 0 1,-5 0 0,-1 0 0,0 0-34,-1 0 0,-7 8 0,0 4 0,-8 4 1,-8 2-1,-4 2 0,-2 2 100,0 1 0,-2 3 0,-2-2 1,-4 6-1,-2 1 0,-4 1 0,0-2 1,0 1-95,2 3 1,1 2 0,-5-1 0,2-1 0,4-2-1,2-2-224,4 1 0,-6 3 1,0 2-1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0:01:24.49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2371 3353 30052,'-6'-12'-4916,"0"1"1,0 5 3305,6-6 1,-6 0 2028,0-6 1,2 8-101,10 4 0,-2 4 1,8 2-1,2 0 83,1 0 0,3 0 0,0 0 0,2 0 0,4 0 0,5 0 0,5 0 0,2 0-102,-1 0 0,7 0 0,2 0 1,1-2-1,3-2 0,-1-4 1,1 0-1,-1 0 193,-1 4 1,5-3 0,-3-1 0,1 0-355,-1 0 1,-3 2 0,-5 4 123,2-4 1,5 4 0,-5-4-1,-1 2 1,1 0 0,1-2-1,1 2 1,0 2 0,-5 2-1,-1 0 1,-2 0 0,1 0-1,3 0 842,1 0 0,3 0-1105,-2 0 0,3 0 0,11 0 0,1 0 0,2 0 0,-3 0 0,-5 0 0,-5 0 0,-1 0 0,-1 0 0,0 0 0,-5 0 0,-1 0 0,-3 0 0,1 0 0,0 0 0,-1 0 0,-5 0 0,0 0 0,0 0 0,1 0 0,1 0 0,2 2 0,-3 2 0,3 2 0,0-2 0,1 0 0,1 0 0,0 2 0,1-2 0,5-2 0,-5-2 0,9 0 0,-6 0 0,3 2 0,1 2 0,1 2 0,-1-2 0,1-2 0,-1 0 0,1 2 0,1 2 0,2-2 0,-1-1 0,1 1 0,1 2 0,3-2 0,-5 0 0,-1 0 0,-1 2 0,1-2 0,3-2 0,3-2 0,1 0 0,1 0 0,-1-6 0,1 0 0,1 2 0,3 0 0,1 0 0,-2-2 0,-1 2 0,-3 3 0,1-1 0,-1-2 0,-1-2 0,-1 2 0,1 2 0,3 0 0,3-2 0,3-2 0,0 0 0,7 4 0,-3-2 0,3-4 0,1 0 0,0 0 0,-2 2 0,-1-2 0,-1 6 0,7-6 0,1 2 0,2 0 0,2 2 0,-1 2 0,-3 2 0,-2 0 0,-4 0 0,1 0 0,1 0 0,-2 0 0,3 0 0,-1 0 0,4 0 0,5 0 0,-7-1 0,2-3 0,-5-2 0,-3 2 0,0 2 0,-1 2 0,-1 0 0,0 0 0,-3 0 0,5 0 0,2 0 0,3 0 0,-1 0 0,-4 0 0,-5 0 0,-5 0 0,1 0 0,1 0 0,3 0 0,-1 0 0,2 0 0,5 0 0,3 0 0,2 0 0,1 0 0,-1 0 0,-2 0 0,-3 0 0,3 0 0,-4 0 0,5 0 0,1 0 0,0 0 0,1 0 0,-1-2 0,0-2 0,-2-2 0,-1 2 0,-5 2 0,-1 2 0,-3 0 0,0 0 0,1 0 0,-3 0 0,1 0 0,1 0 0,1 2 0,7 2 0,0 2 0,-3-2 0,-3-2 0,-2 0 0,1 2 0,-1 2 0,1-2 0,-1-3 0,0-1 0,3 0 0,1 0 0,5 0 0,-7 8 0,0-6 0,-9 4 0,-3-4 0,-1-2 0,-1 0 0,1 0 0,-2 0 0,-1 2 0,1 2 0,3 2 0,3-2 0,1-2 0,1-2 0,1 0 0,4 0 0,-1 0 0,7 0 0,1 2 0,-3 2 0,-4 2 0,-1-2 0,1-2 0,7-2 0,3 0 0,2 0 0,1 0 0,-1 0 0,0 0 0,-2 0 0,-3 0 0,-7 0 0,-5 0 0,-5 0 0,-1 0 0,-1 0 0,1 0 0,-3 0 0,-1 0 0,-4 0 0,3 0 0,-1 0 0,-3 0 0,-1 0 0,-2 0 0,-1 0 0,1 0 0,0 0 0,-1 0 0,-1 0 0,-2 0 0,-3 0 0,3 0 0,0 0 0,-1 0 0,-1 0 0,0 0 0,-1 0 0,1 0 0,2 0 0,1 0-279,3 0 0,0 0 0,-1 0 0,1 0 0,0 2 0,-1 2 0,1 2 0,0 0 0,-1 0 1,1 2-1,0 0 0,-3 2 268,-3-1 1,-4 3 0,-8 6 0</inkml:trace>
  <inkml:trace contextRef="#ctx0" brushRef="#br0" timeOffset="1">1604 8597 26412,'0'-11'-9831,"0"-1"8406,0 0 1,-2-4 0,-4 4-1,-6 6 2189,-3 4 1,3 2 0,0 0 0,-2 2-189,-2 4 0,4-4 0,2 6 1,0-2-1,0 0-91,-3-2 0,3 6 1,0 2-403,2 3 1,-4-3 112,6 0 1,0-6-287,6 6 1,0-6-1,0 6 1,2 0 0,4-2-1,6-4 1,6-4 0,6-2-1,5 0 1,7 0 1170,5 0 1,-1-8-919,8-4 0,-9-4 0,5-2 0,-3 0 0,-1 0 1,-4 3-1,-7 1 0,-1 4 0,-2 0 0,0 2 0,-5 0 1,-1 4-50,-2 2 0,0 2 0,0 0 0</inkml:trace>
  <inkml:trace contextRef="#ctx0" brushRef="#br0" timeOffset="2">1533 5547 24663,'-12'-6'-1488,"0"0"0,6-5 573,-6 5 0,2-2 0,-3 4 847,1-2 1,6 0 152,-6 6 1,6 0-1,-6 2 1,-2 2-1,0 4 1,0 0-1,5 2 1,1-1-1,2 3 1,0 0-1,0 0-88,2 2 47,2-6 1,4 0 0,4-8 0,6 0 0,5 0 0,7 0 0,6 0 0,6 0 0,5 0 0,7 0 0,3 0 0,3-2 0,1-4 0,3-4-1,1-2-158,-2 0 0,-1 6 1,-5-4-1,-3 0 198,-7 1 0,-11 5 0,-4-4 1</inkml:trace>
  <inkml:trace contextRef="#ctx0" brushRef="#br0" timeOffset="3">1444 7527 28432,'10'-8'-2583,"-2"4"0,-6-6-3340,4 3 5836,-4-7 0,11 10 0,-7-8 0,0 0 0,0 0 0,2 2 0,0 0 388,0 0 0,6 6 1,-2-2 181,4 4 0,-5 2 1,-1 2-681,-2 4 1,-4 4 0,-10 8-1,-6 0 1,-3-2 0,-3-2 339,0-2 0,0-3 0,0 5 0,0-2-435,1 2 0,-1-4 373,0 2 0,0-2 1,0 4-1,0-2 1,1-1-1,1 1 0,2-2 2157,2-2-2104,8-2 0,-2-6 1,12-2-1,8-2 1,8-4-1,7-2 0,7-4 1,4-1-1,3-3 164,3 0-426,1 0 0,9 0 0,3 0 0,5 3 0,-1 1 0,-2 4 0,-1 0 740,-1 0 0,1 6 0,-7-4 0</inkml:trace>
  <inkml:trace contextRef="#ctx0" brushRef="#br0" timeOffset="4">15454 11808 28552,'-12'0'-1241,"0"0"1,0-8 0,-6-2 0</inkml:trace>
  <inkml:trace contextRef="#ctx0" brushRef="#br0" timeOffset="5">15400 11790 28929,'-17'0'-280,"-1"0"1,6 0 0,0 0 0,-2 0-1,-2 0 1,-2 0 463,1 0 0,-1 0 0,0 0 1,0 2 193,0 4 1,1-4-1,-1 4-200,0-4 1,0-2 0,2 2 0,2 2-196,2 2 0,3 2 1,-5-4 461,2 2 0,8 8-1540,-2-2 456,4-4 0,4-1 824,4-7 0,-2 0 0,8 0 0,2 0 0,1 0 0,3 0 0,0 0 0,0 0 45,0 0 0,0 0 1,-1 0-192,1 0 0,0 0 1,2 0-1,2 0 0,1 0 1,1 0-1,0 0 0,2 0 1,1 0-1,3 0 0,0 0 1,-1 0-1,3 0 202,2 0 0,1 0-162,1 0 0,0 0 0,-1 0 1,1 0-1,2 0 0,1 0 1,3 0-1,0-1 0,1-5 1,3-4-1,-1-2 0,-3 2 0,-3 0 1,1 0 106,2-4-186,-1 6 0,-7-6 0,-2 8 0,-3 2 0,3 2 0,2 2 0,-1 0 0,-1 0 0,-2 0 0,1 0 0,3 0 0,4 2 0,1 2 0,3 2 0,-1-2 0,3-2 0,-4-2 0,5 0 0,1 0 0,-3 0 0,1 0 0,-5 0 0,-1-2 0,-2-4 0,3 2 0,-3-5 0,-6 1 0,-5 4 0,-1 2 0,0 2 0,0 0-655,0 0 1,-1 2 0,-5 4 0,0 3 0,0 3 0,0 0 0,1 2 423,5 2 1,4 10-1,8 1 1</inkml:trace>
  <inkml:trace contextRef="#ctx0" brushRef="#br0" timeOffset="6">2905 11844 27446,'-2'-16'-3277,"-4"4"0,5 2 0,-7 6 1089,0-2 3028,6 0 0,-14 6 1,4 0-1,-2 2 1,2 4 2301,6 6-3185,4-4 0,2 2 1,0-4-1,2 6 0,4 2 1,6-2-1,4-6 1,4-5-1,5-1 0,11 0 259,10 0 0,15-1 1,12-5-1,14-6 1,-36 3-1,1 0 1,4-3-1,1 0 1,4-1-1,-1-2 0,0 1 1,-1-1-441,0-1 1,-1 2-1,-2 3 1,-1 0-1,-4-2 1,-1 0-1,41-9 1,-12 5 285,-14 7 0,-15-2 0,-6 2 1</inkml:trace>
  <inkml:trace contextRef="#ctx0" brushRef="#br0" timeOffset="7">15347 13824 28645,'12'-18'-2695,"0"0"0,-8 6-1741,2 0 4328,-4 8 1,-2-2-1,0 12 1,-2 4 0,-4 2-1,-4 0 1,-2 0 0,0-2 383,-2-4 0,6-2 1,0 0-1,0 2 0,-4-2 159,-3-2 0,3 0 1,0 2-1,-2 1-177,-2-1 1,4-2-1,0-2 1,-1 0 459,-3 0 1,4 0-874,0 0 497,0 0 0,-4-2 0,2-2 1,2-1-1,1-1 942,1-2-325,2 6-572,0-6-772,6 8 837,-6 0-546,8 0 0,2 0 1,4 0-1,6 0 0,4 0 195,1 0 0,1 0 1,2 0-1,2 0 211,2 0 0,7 0 0,-3 0-211,0 0 0,5 6 1,-3 0-1,4-2 1,1-2-1,1-2 1,0 0-1,-1 0 1,1-2-1,0-2 1,1-2-1,3 2 1,0 0 486,-7-2 1,1 4-741,-10-4 1,1 2-1,-3 0 1,2-2 0,-6 2-51,-10 2 195,-10 2 1,-10 2 0,0 2 0,-2 2 0,-2 0 0,-2 0 0,1 0 0,-1 0-1,0 0 1,-2 0 0,-2 0 0,-3 0 0,-1-1 0,-2 1 13,0 2 0,5-6 0,-7 6 0,0-2 0,0 0 0,1 0 0,-1 0 0,0 0-43,1-2 1,7-2-1,-2-2 1,4 0-1,2 0-369,1 0 1,9 0 0,8 0 0,10 0-349,5 0 0,3 6 1,0 2-1,2 0 0,2 2 653,1 0 1,9-6 0,-4 3 0</inkml:trace>
  <inkml:trace contextRef="#ctx0" brushRef="#br0" timeOffset="8">2905 13877 29958,'10'-18'-2581,"-2"1"1,-6-1 381,4 0 1,-4 0 1963,4 0 1,-4 6-1,-2 0 1,0 3 0,0 5 34,0 10 0,0 1 1,0 5-197,0 2 0,0-4 412,0 2 1,0-6 0,0 6-1,0 2 1,2 0 0,4-1-1,6-3 1,4-2 0,4-4 0,3-2 1234,7-2 1,12 0-1307,5 0 0,11 0 0,3 0 0,2-2 0,5-2 0,1-2 0,2 0 0,-1 0 0,-7 1 0,-8 1 0,-7 2 0,-3 2 0,-1 0 276,0 0 1,-3 15-1,-5 5 1</inkml:trace>
  <inkml:trace contextRef="#ctx0" brushRef="#br0" timeOffset="9">13903 15946 25692,'-10'-17'-2458,"4"-1"0,2 2 1,0 2-1,-2 2 1358,2-2 0,-3 4 1,-1 0 1444,-2 2 0,6 4 0,-4 8 0,2 4-41,0 2 0,-8-4 0,4 6 1,-2 0-1,2 0 0,1 0-158,-1 2 1,4-4 0,-6 1-1,0 3 1,0 2-14,0 2 1,6 0 0,-4 0-152,2 0 0,4-3 1,10-3-1,6-6 1,4-4-1,4-2 1,4 0 187,5 0 1,5-8 0,4-4 0,3-3 0,7-3 0,3 0 0,3 0 0,1 0 610,5 0 0,-5-1 1,4-3-1,-3-2 52,-3 2 0,-1 4 1,-5 4-678,-5 3 1,-10 1 0,-5-4 0,-1 2 0,-6-2 0,-8 0 0,-12 2 0,-12 6 0,-8 6 0,-6 6 542,-1 6 0,-9 4-711,-6 2 1,-7 2-1,3 1 1,1 5 0,1 0-1,3 0 1,-3-2-1,1-1 1,-1 1 0,4 0-1,5 0 1,3-3 0,4-3-1,3-4 178,3 0 210,2-6 1,12 0-1,10-10 1,12-2-1,8-4 1,1-2 0,3-4-1,2-2 1,2-1-611,-1-1 298,1 0 0,6-2 0,-3-2 0,-3-2 0,-4 3 0,-2 1 0,-1 2 0,-1 0 0,-4 0 0,-4 2 0,-4 3-666,-2 1 0,-4 8 0,-8 0 181,-2 8 0,0 0-803,6 8 0,0-6 1,0 5 77,0 3 1,2-6-1,2 0-277,2 0 1,2-6 630,-2 4 0,-3-2 0,9 0 537,2 2 0,2 8 1,2-4-1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0:01:24.86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14616 18247 24656,'36'-12'-271,"-1"1"0,-1 1 0,-2-4 0,-2 4 1,-1 2-1,-1 2 0,-4 0-65,-4 0 0,-11-2 0,-5 4 0,-8-2 0,-7 2 0,-5 2 779,-2 2 1,0 0 0,0 0 0,0 0 0,1 0 0,-1 0-285,0 0 0,0 2 1,0 2-1,-2 4 0,-3 0 1,-7 2-1,-4-2 1,-3 2-84,-5 0 1,-5 0 0,-17 4-1,-13-3 1,-20 3 0,41-7-1,-3 0 1,-6 0 0,-3-2-1,-4-1 1,-2-2 9,-6-1 1,-1 0-1,0-1 1,0 0 0,-2 0-1,2 0 1,4 0-1,3 0 1,10 0 0,3 0-1,-40 0 1,24 0-1,14 0 33,7 0 0,13 2 0,7 2-156,10 2 1,24 0 0,12-8 0,14-2-136,10-2 0,3-6 0,13 4 143,-3-2 0,7 4 0,7-4 1,1 2-1,1 2 0,0 1 1,3-1-1,-1 2 0,2 2 1,3 2-1,1 2 0,-2 2 0,-1 4-421,-5 1 1,-8 3 407,-7 6 0,-10 0 0,-3 2 0,-11 2 0,-10 3 0,-10 1 0,-8-2 1,-10-6-1,-10-6 0,-11-4 0,-13-4 0,-11-2 1255,-13-2 0,-7 0-1125,-10 0 0,-8-8 0,-2-4 0,48 4 1,1 0-1,-49-10 0,2 0 0,4 0 1,2 2-1,6 3 0,7 1 0,15 0 1,13 2-1,15 2-1374,9 0 1176,14 6 0,12-12 1,14 6-1,10 0 0,11-2 1,11 1-1,7-3 0,7 0 1,5 0-1,5 0 0,1 0 1,0 2-1,0 0 0,3 2 1,1 0-25,2 4 0,2 2 0,-5 4 1,-3 2-1,-10 4 0,-9 2 0,-13 4 1,-9 2 184,-12 2 1,-8 0 0,-14-2-1,-10-3 1,-18-1 0,-19 2-1,-18 0 1,-13 0 236,-5-2 1,-8-6-1,-2 4 1,47-6 0,-1 0-1,-2-2 1,-1 0 0,-2-1-1,-1 0 1,0-1 0,-1 0-1,0 0 1,0 0-68,-1 0 1,1 0 0,6 0 0,1 0 0,-46-2 0,17-2 0,23-2 0,17 0 0,17-2-624,9-4 0,16-4 1,16-2-1,11 0 0,13-1 1,11-3-1,11-2 1,7 0-60,6-2 1,4 7 0,9-3 0,1 6 460,4 4 1,-6 2 0,2-4-2,-6 2 1,-10 8 0,3-2 0,-7 6-1,-8 4 1,-9 4 0,-13 2 0,-11 4-1,-12 2 1,-10 2 0,-10-2 0,-10-2-1,-14-3 113,-11 3 1,-19 2 180,-15 2 1,-2-2-1,-11-2 1,-1-2 0,0 1-1,-2 3 1,2 2 0,0-2-1,5-2 1,5-4 0,6-2-1,5-4 1,11-2-435,9-2 0,23-8 24,9-4 1,16-4 0,12-4 0,11-2 0,17-3-1,11-1 1,11 0 0,5 2 0,6 1 0,4-1-1,1 2 1,-3 2 0,-2 2 0,2 0-510,2 1 597,-5 7 1,3 2 0,-8 8 0,-1 2-1,-5 4 1,-8 6 0,-9 3 0,-12 3-1,-11 0 1,-7 0 0,-6 0 0,-8 0-1,-10-1 1,-14-1 0,-15-2 300,-17-2 0,-11 0 1,-15 6-1,-3 0 0,-2-2 1,0-3-1,0-1 0,0 0-106,-1-2 1,9 6 0,0-6-1,7 0 1,11-2 0,8-2 0,9 0-518,8-2 1,16-8 0,16-4 0,14-2 0,14-4 0,16-2 0,11-4 0,10-2 136,5-1 1,7-1 0,2 6 0,2 0 0,5 0 0,1 0 0,2 1 0,2 1 203,4 4 1,-6-2 0,0 8 0,-10 2 0,-7 2 0,-7 2 0,-8 2 0,-7 2 46,-8 2 1,-13 8 0,-7-2 0,-6 4 0,-6 1 0,-4-1 0,-10-2 0,-12-2 221,-12 2 1,-15 2-1,-11 2 1,-7-1-1,-5-1 1,1-2-1,-2-4 1,-3 0-90,-1 0 0,10 0 1,7 2-1,11-4 0,7-2 1,10-2-421,14-6 0,30-6 0,32-12 0,19-4 0,16-4 1,10-1-1,-46 14 0,1 0 0,2-1 0,1 0 169,2-1 1,1 0 0,2 0 0,1-1 0,3 1 0,1 0 0,-2 2 0,-1 0 0,-3 3 0,-1 1 0,-5 0 0,-1 2 0,41-9 0,-8 2 459,-6 4 0,-21 4 1,-15 8-1,-15 2 1,-12 4-1,-12 6 1,-12 4-374,-14 2 1,-18 6 0,-11 1 0,-10 3 0,-7 4 0,1 1 0,2 3 0,3 0-295,3-1 1,7 1-1,11-2 1,5-4 0,12-7-1,13-5 1,17-6 207,17-6 0,17-12 0,23-6 1,9-4-1,7-3 0,4-5 1,4-6-1,0-2 434,-1 3 0,-7-3 0,-12 8 0,-5 0 27,-5-1 1,-19 11-345,-13-4 1,-13 12 0,-16 2-1,-9 6 1,-11 6 0,-14 2-1,-7 6 1,-9 3 0,-1 5-1,-3-2 1,1-2 0,2-2-1,1-1-695,3 1 0,-1 0 573,1 0 0,7 0 0,5-2 0,3-2 0,4-5 0,3 1 0,3-2 0,0 0 0,2-2 0,1 0 1,3 2-1,2 0 0,2 0 0,0-2-2818,1 2 2598,-1-6 1,6 12 83,0-8 0,8 7 1,-4-3-1</inkml:trace>
  <inkml:trace contextRef="#ctx0" brushRef="#br0" timeOffset="1">12691 5904 8243,'0'-18'0</inkml:trace>
  <inkml:trace contextRef="#ctx0" brushRef="#br0" timeOffset="2">12727 5922 27110,'0'-12'-1967,"0"0"1,0 6 0,0-6 0,0-2 0,0-1-225,0-3 0,2 8 2693,4 4 1,-2 4 0,8 2 0,1 2-1,5 2 1,4 2 0,2 0-294,-2 2 0,5-6 0,1 6 1,0-2-1,-5-1 0,-1-1 1,0-2 750,2-2 1,-2 2-786,-11 4 0,-3-2-541,-8 8 0,0-6 0,-2 6 0,-4 0 0,-5-2 80,-5-4 661,-2-4 0,0-8 0,0 0 0,2 0 0,5-2 0,7-2-933,8 0 586,-2 2 0,13 2 1,-3 0-1,4 0 0,2 0 1,0 1-1,-2 3 0,-6 5 1,-10 7-1,-10 2 0,-6 0 820,-2 2-833,-8-6 0,-2 8 0,-7-6 0,-1 2 0,-1 0 0,-1-1 0,0 1 0,7-2 0,3-2 0,6-4 0,8-2 0,14-4-143,18-4 1,18-4 0,7-8-1,3 1 1,1-1 0,-1 2 0,-3 2-1,-1 4 772,0 2 0,-1-6 0,-5 4 0</inkml:trace>
  <inkml:trace contextRef="#ctx0" brushRef="#br0" timeOffset="3">12780 11148 26285,'-2'-10'-4916,"-4"4"1,4 2 3143,-4-2 1,2 4 2489,-2-4-659,4 5 0,-7-1 1,5-4-1,-4-4 0,0-2 1,-2 2 959,0 2-938,6 2 0,-4 4 0,8-4 0,2-4 0,4-2 0,8 2 0,6 0 1,5 3-1,3-3 0,4 0 195,2-4 1,1 4 0,1 0 0,-1 2 0,1 2 0,0 0 0,-1 0-1,1 2-301,0 2 0,-7 2 1,-1 0-1,-2 0 0,-4 0 362,-3 0 1,-19 0 0,-11 2 0,-15 2 0,-8 4-1,-1 0 1,-1 2 0,0 0 113,1 4 0,-1-4 0,2 2 1,5-1-393,5-1 1,4 4 0,4-6 3,4 2 1,6-6-1,12 2 1,6-6 0,6-4-1,4-4 1,3-2 0,1-4-1,0-2 1,-4 1 0,-2 1 1143,-3 2 1,1 2-1182,0-2 1,-6-4 0,-4 6 0,-6 0 0,-10 4 0,-6 6 0,-4 6-231,0 6 0,-7 12 0,-3 4 0</inkml:trace>
  <inkml:trace contextRef="#ctx0" brushRef="#br0" timeOffset="4">12816 16339 13545,'0'-18'0,"0"0"-312,0 0 0,0 0 1,0 1-1,0-1 204,0 0 1,0-6 0,0 0 0,0 3 0,0 1-1,2 4 1,2 0 587,2-2 0,6 4 0,-4-8-228,1 9 0,-3 5-249,6 8 0,-8 8 0,4 2 0,-2 1 1,2-1-1,0 0 0,2-2 0,-2 2 0,2-2 1,0 2-1,3 0 0,3 2 0,2 0 150,0 0 0,-6-7-147,0 7 1,0-6 0,3 6 0,-3 2-1,-8 0 1,-8-2 0,-8-6 0,-5-4 1518,-7-2-1445,-4 8 0,-2-6 0,3 4 0,1-2 0,2 0 0,0 1 0,1-1 1,5-4-1,10-6 0,16-5 0,12-5-65,9-2 1,7 0 0,4-2 0,3-2 0,1-1 0,1 1 0,-1 0 0,-1 0 339,-3-2 1,-4 3 0,-9 7 0,-11 4 0,-16 4 0,-16 8-360,-11 8 1,-13 8 0,-4 3-1,1 5 1,-3 2 0,3 4 0,-1 1-1,5 1-479,1-4 0,4 4 589,5-5 1,-5 5 0,6 2 0</inkml:trace>
  <inkml:trace contextRef="#ctx0" brushRef="#br0" timeOffset="5">19785 18283 19739,'-18'-8'0,"1"-2"-316,-1 0 0,-2-6 0,-2 6 1,0-1 530,7-1 29,-3 8 0,14-4 0,-6 6 0,4-4 0,8-4 0,8 0 0,8 4 0,3 4 1,3 2-1,0 0 0,2 0 0,3 0 0,7 2 49,6 4 1,3-4 0,9 6-1,1-2 1,5 0 0,5-2 0,6-2-1,6-2-182,7 0 0,3 0 0,0 0 1,-4-2-1,-8-2 0,-5-2 1,-9 2-1,-5 0 84,-11-2 0,-13 4 1,-14-4-1,-16 4 110,-20 2 0,-14 2 1,-12 4-1,-11 6 249,-14 4 0,-11-4 0,-9 0-429,0 1 0,39-5 0,-1 0 0,0 1 0,-1 0 1,2 0-1,-1 0 0,1 1 0,-1 0 0,-46 12 1,0 3-1,6 1 0,8 2 0,14-2 0,15-3 1,18-5-741,17-4 1,11-10 694,14 2 1,13-4 0,19-4 0,14-4 0,11-6 0,8-4 0,6-1 0,7-3 0,3-2 0,4-4 0,2 0-1,2-1 1,-4-1 0,-4-2 576,-4 2 1,-7 1-696,1 3 1,-22 10 0,-13-2 0,-18 6 0,-18 6 0,-18 4 0,-18 6 0,-15 6 0,-15 6 0,-11 6 0,-8 3 0,-7 3 861,1 0-873,0 0 1,-4 5 0,0 1 0,0 0-1,2-3 1,2-1 0,3-4 0,5-2-1,6-3 1,5-1 0,9-2 0,9-6-233,11-4 1,23-4-1,10-6 1,18-2-1,16-2 1,11-4-1,11-2 1,9-4 295,8-2 1,1-4 0,13-1 0,2-5 0,0 0 0,-2-2 0,-5 3 0,-5-1 251,-2 4 1,-7 2 0,-5 2 0,-8 2 0,-9 5-344,-12 5 1,-26 6 0,-16 6-1,-16 7-33,-12 9 1,-7 0 0,-12 8 180,-7 2 1,3-5 0,-1 3 0,3 0-1,2-1 1,-3-1 0,-1-2 0,1-4 0,7-2-1,5-3 1,3-1 0,3-4-692,9-6 569,15-4 1,20-10 0,14-4 0,10-4 0,11-1 0,11-3 0,7-4 0,7-6 0,5-1 0,4-1 0,3 4 0,-1 0 0,2 1 0,4-5 499,7-2 1,3 4-410,2 1 1,-4 7 0,-8-2 0,-11 6-1,-13 6 1,-13 8 0,-20 6 0,-22 6-1,-20 2 1,-12 6 0,-9 6 187,-11 8-233,-7-5 0,-23 9 0,-1-4 1,2 4-1,0-1 0,4-1 0,-2-2 1,3-1-1,3-1 0,10-6 0,7-6 1,15-6-1,9-2-91,10-4 0,22-10 1,14-6-1,16-4 1,11-4-1,9-2 1,4-1-1,3-1 127,4-2 0,7 4 1,9-6-1,2 3 80,-2 3 0,13-4 1,3 0-214,6-1 1,0 5 0,-2-2-1,-10 4 1,-8 4 0,-3 2-1,-5 5 1,-4 1 0,-7 4 0,-11 2-1,-9 4 1,-8 4 0,-7 5-2391,-3 5 0,-10 4-1360,-4 4 3418,-4-4 0,-18 21 0,-4-3 1</inkml:trace>
  <inkml:trace contextRef="#ctx0" brushRef="#br0" timeOffset="6">22013 6225 28516,'0'-18'-4916,"0"0"1,2 1-2515,4-1 7324,-4 8 0,8 2 2442,-4 8-1887,-4 0 0,8 0 0,-4 0 1,6 0-1,4 0-226,1 0 1,3 0-1,2 0 1,2 0-1,0 0 1,1 0-1,3 2 1,2 2-72,-1 2 1,-5 0-1,6-6 1,0 0 0,-3 0-1,-3 0 1,-4 0 36,-2 0 1,-6 0-1,-4 0 1,-6-2 0,-12-2-1,-10-4 506,-10-2 0,-4 6 0,-1-4 0,-1 2-6,1 0 1,-7 0 0,2 6-604,7 0 0,-1 0 0,10 0 0,2 0 0,3 0 0,3 2 0,8 2 0,12 2 1,14-2-214,7-2 1,3-2 265,2 0 0,2 0 0,-9-2 0,-1-2 0,-4-4 1,-4 0-1,-4-2 0,-6 0 0,-10-1 0,-12 1 1,-8 4 397,-6 4 1,-1 0-669,-3-4 1,2 4 0,3-4 0,3 4 0,2 4 0,4 2-1,3 4 1,3 2 0,4 4-552,6 1 1,12 11 0,4 2-1</inkml:trace>
  <inkml:trace contextRef="#ctx0" brushRef="#br0" timeOffset="7">22156 11130 26882,'-18'0'-840,"6"0"1,2-2 0,0-2 770,1-2 1,-3-1 0,-6 3-1,-2-2 1,-2 0 0,-2 0-1,3-2 166,1-2 0,2 6 0,0-2 0,0 4 0,1 2 1,-1 0 109,0 0-302,0 0 0,8 2 0,6 2 0,6 4 0,8 0 0,4 0 0,6-4 0,2 0 0,3 0 0,3 2 0,2-2 0,-3-2 0,-1-2 0,-2-2 322,2-4 1,-10 4-213,7-4 0,-13-2 1,6 0-1,-8 0 0,-10-2 1,-10 2-1,-10 0 1,-7 4-1,-5 2 0,-2 2 1,1 0 587,-1 0-931,8 0 0,-3 6 0,7 2 0,2 0 0,4 2 0,8-2 1,10 0-1,12-4 0,10-2 0,8-2 0,5 0 0,5 0 0,2 0 1,-3-2 549,-1-4 0,-8 2 1,-3-6-1,-3 0 0,-8 0 1,-10-4 7,-10-2 0,-14 6 1,-12 2-1,-3 3 1,-3-1-1,0 2 0,-1 2 1,-1 4-685,2 4 0,-3 3 525,9 9 0,-11 8 1,-5 2-1</inkml:trace>
  <inkml:trace contextRef="#ctx0" brushRef="#br0" timeOffset="8">22138 16250 26155,'2'-10'-9301,"2"2"12014,2 0-2471,0 6 1,-4-6 0,2 6 633,2-4-776,0 4 1,-8-6 0,-6 8-1,-8 0 1,-6 0 0,-2 0 0,-1 0-1,-3 0 1,-2 2 0,3 2 0,-1 2 703,0-2 0,6-2-900,-1-2 1,3 0 0,4-2 0,6-2 0,10-2 0,12 0 0,10-2-1,7-2 1,5-2 0,2 0 0,-1 1-540,1 1 765,-8-6 0,-3 12 0,-7-6 0,-2 0 0,-2 2 0,-4-2 1,-4 2-1,-8 0 0,-8 4 0,-6 2 0,-4 2 0,-3 2 0,-7 4 1,-2 6-231,2 4 0,-3 2 0,5 0 1,-2 0 214,1-1 0,7 1 1,-4 0-1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0:01:24.87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8306 5066 29229,'-18'0'0,"-1"0"-397,-5 0 0,8 2 1,-6 2 35,0 2 1,7 2 0,3-4 0,-2 1 0,-2-1 0,-2-2 0,0-2 0,1 0 437,-1 0 0,0 0 0,0-2 0,0-2 0,0-1 0,1 1 0,-1 2 0,0 2 422,0 0-433,-8 0 1,7 0 0,-7 0 0,2 0 0,0 0 0,2 0-1,3 0 1,1 0 0,0 0 0,0 0 0,0 2 0,1 2 662,-1 1 1,10 1-683,8-6 1,14-6 0,11 1 0,3 1-138,4 2 1,9 2 0,9-2 79,7-4 1,7 2-1,9-6 1,4 0 0,8 0-1,9-2 1,-43 6 0,1 0-1,2 0 1,0 0 0,4-1-1,-1 0 1,1 0 0,-1 1-1,0-2 1,-1 2 0,-4 0-1,-1 2 1,42-4-414,-8 4 0,-17 2 254,-3 2 0,-10 0 0,-5 0 0,-3 0 0,1 0 0,-2-2 0,-7-2 0,-5-2 150,-4 2 0,-1-6 0,7 0 0</inkml:trace>
  <inkml:trace contextRef="#ctx0" brushRef="#br0" timeOffset="1">9625 4388 30483,'-12'-18'-4011,"2"0"0,1 0-180,-1 1 4334,6 7 1,-4 0-1,10 8 1,4 0-1,6 6 1,5 4 0,5 6-1,6 1 1,4 3-1,7 0 1,3 0-1,5 0 31,5 0 0,1-1-150,19 1 0,-3 6 0,14 0 0,0-2 0,-1-3 0,-3-1 0,-6 0 0,-8 0 0,-13 0 0,-15 0 0,-13-1 0,-14 3 0,-16 2 0,-18 4 510,-15 2-556,-27 1 0,-1 9 0,-16 6 0,0 7 0,41-22 1,1 2-1,0 0 0,0 1 0,2 2 0,1 1 0,2 1 1,1 2-1,1 1 0,1 1 0,0 0 0,0-1 0,1 1 1,1 0-1,-29 35 0,9-2-478,9-1 1,1-9 0,13-2 0</inkml:trace>
  <inkml:trace contextRef="#ctx0" brushRef="#br0" timeOffset="2">13725 5922 30330,'0'-18'-3277,"0"0"0,2 2 0,2 3-391,2 1 0,0 6 3952,-6-6 13,0 8 0,-2-4 0,-4 8 0,-6 0 1,-4 2-1,-2 4 0,2 6 0,3 2 0,3-1-968,2-1 932,2-8 1,6 12-138,0-4 0,2 2 0,4-2 0,6-6 0,3-4 0,5-2 0,2 0-307,2 0 1,0 0-1,-7 0 1,1 0 1843,0 0 0,0 0-1317,0 0 1,-12 0 0,-10 0 0,-12 0 0,-4 0 0,-2 0 0,0 0 0,-1 0 0,1 0 0,0 0 0,0 0 614,-1 0 1,5 0-1310,6 0 1,0 0 0,-6 0 1826,0 0-1277,8 0 0,1 0 0,3 0 0,-6 0 1,-6 0-1,-6 0 0,-4 0 0,-1 0 0,-1 0 1,-2 0-1,1 0 0,1 0 0,6 2 1502,4 4-1817,10 4 1,2 1 0,12-1 0,8-2 0,12-4 0,10-2-1,5-2 1,3 0 0,-2 0 0,-3 0 0,-3 0 0,-4-2-1,-7-2 1,-3-4 76,-2-2 0,-10 1 0,-8-5 0,-10 2 0,-6-2 0,-4 0 1,-1 0-1,-3 4-133,2 2 1,2 0 0,2 4 0,6-1-285,12 1 1,6 2 0,22 2 0,0 0-1,-2 0 1,1 0 0,-1 0 403,0 0 0,-6 0 1,-14 0-1,-12 0 1,-8 0-67,-4 0-147,-8 7 0,6 11 0,-5 10 0</inkml:trace>
  <inkml:trace contextRef="#ctx0" brushRef="#br0" timeOffset="3">22940 6082 12758,'10'-17'0,"-2"1"-1213,0 4 1,-4-4 0,6 4 2419,-2-4-1392,-2-2 1,-4 7 0,2-1 0,0 0 0,-6 2 947,-8 4 1,2-4-569,2-2 0,2 2 0,-2 0 0,-6 2 384,-4 4 1,-2 2-1,1 2 1,-1 2 73,0 4 1,-6-4 0,-2 6-514,-1 0 0,-3-4 1,-4 6-1,3-2 1,3-2-1,0 0 1,2 0-1,1 0 1,3 0-1,2 0 1,2-2 843,0-2-876,9 6 0,9-7 0,13 5 0,9-4 0,8-2 0,2 0 0,-1-2 0,-1-2 0,0-1 0,-3 1 0,-3 0 0,-4 0 0,-2-2 2998,0 2-2981,-8-6 0,-3 6 0,-9-6 1,-2 4-1,-1 8 0,5 6 0,7 4 1,11-2-1,4 0 0,2-2-311,0-1 209,7 7 1,-11-12 0,4 4-1,-4-4 1,-2-2 0,-3-2 0,-1-4-1,-4-6 1,-2-3 0,-4-3 0,-4 0-1,-6 0 1,-4 0 0,-2 2-500,0 4 0,6-1 0,-3 9 210,1 6 0,2 6 1,6 9-1</inkml:trace>
  <inkml:trace contextRef="#ctx0" brushRef="#br0" timeOffset="4">7468 7509 26582,'-5'12'-8627,"-3"-2"8761,-2-2 0,4 0 0,-6-4 1,-2 2-1,-2 0 0,-2 0 1,1 0-1,-1-2 745,0-2 1,6-2 0,2-2-81,2-4-707,2 4 0,6-4 1,0 12-1,0 6 1,0 4-660,0 1 0,0 1 1,2-2-1,2-2-60,2-2 0,6 0-367,-6 6 1,6-6 1109,-6-1 0,6-5 1,-4 4-1,1 0 1,5-2-1,2 0 1,2-4-1,0-2 1,0-2-1,-1 0 662,1 0 1,0 0-795,0 0 1,0 0 0,0 0 0,-1 0-1,1-2 1,0-2 0,2-2 0,2 2 0,1 0-1,1 0 1,0-2 0,0 2 0,0 2 0,-1 0 415,1-4-369,8 4 1,-7-6 0,7 8 0,-4-2-1,0-1 1,-1-3 0,5 2 0,2 2 0,1 2-1,1-2 1,0-2 0,-1-2 0,1 2 0,-2 2-1,-3 2 2755,-1 0-2642,0 0 0,-1 0 1,1 0-1,2 0 1,1 0-1,3 0 1,0 0-1,-1 0 1,1 0-1,0 0 1,-1 0-1,-1 0 1,-2 0-1,-3 0 1,3 0 99,2 0 1,1 0 0,1 0-1,-2 0 1,-3 0 0,-1 0 0,0 0-1,0 0-35,-1 0 0,-5 0 1,6 0-1,1 0-232,3 0 1,-4 0-1,0 0-5,1 0 0,-3 0 0,2 0 1,1 0-1,1 0 0,0 0 1,-3 0-1,3 0 0,2 0 1,1 0-1,1 0 0,0 0 1,-1 0-213,1 0 0,0 0 185,-1 0 0,1-2 0,0-2 0,-1-2 0,1 0 1,2 0-1,1-2 0,5 0 0,-1 0 0,3 4 1,-1 2-1,5 0 0,1-2 0,5-2-401,3 2 0,-3 2 389,3 2 0,-1 0 1,-1 0-1,2 0 1,-1 0-1,-3 0 0,-1 0 91,-1 0 1,1 0-1,-1 0 1</inkml:trace>
  <inkml:trace contextRef="#ctx0" brushRef="#br0" timeOffset="5">13761 11237 29948,'0'-35'-3277,"0"1"0,0 2 0,2 7-384,3 5 0,-3-2 3950,4 10 0,4 4 1,0 0-1,-2 2 1,-10 0-1,-14 2 1,-11 2-1,-9 2 1,-4 0-1,-3 0 0,-5 2 1,-5 2-1,-5 4 1,1 0-1,1 0 257,3-4 0,9 6 1,9 0-1,11 2-725,10 0 1,8-8-1,14 4 252,10-1 0,16-5 0,15 4 0,9-4 0,7-4 1,4-2-1,1-4 0,-5 1 0,-6-3 0,-5 0 0,-7-2 1,-7 0-1,-10 0 854,-13-2 0,-7 4-979,-10-2 1,-10 8 0,-7-2 0,-13 4 0,-10 2 0,-5 0 0,-5 2 0,1 4 0,-3 6 0,5 4-1,1 4 1,7 2 0,1 4 455,2 1 1,1 3-1,-1 6 1</inkml:trace>
  <inkml:trace contextRef="#ctx0" brushRef="#br0" timeOffset="6">22922 11113 29374,'12'-6'-4772,"-2"-2"3109,-2-2 0,0 0 1563,-2-2 1,-4 2-1,4 4 1,-6-4-1,-8 0 1,-8 4 0,-8 4-1,-3 2 1,-5 0 378,-2 0 0,-3 6 0,-3 0-211,-2-2 1,-5 0 0,5 0 0,3 2 0,3-2 0,6 0-1,7 0 1,5 4 0,8 0 0,12 0 0,14-2 0,13 0 81,11 0 0,6 0-113,7-6 0,0-2 0,1-2 0,-3-4 0,-3 0 0,-8-2 0,-9 0 0,-9-4 0,-10-2 0,-14-2 0,-14 2 0,-16 3 0,-11 3 785,-11 2-882,-3 2 0,-4 8 0,-3 6 0,1 10 0,3 9 196,5 7 1,-6 2 0,-3-1 0</inkml:trace>
  <inkml:trace contextRef="#ctx0" brushRef="#br0" timeOffset="7">6969 12308 23260,'0'-12'-2350,"0"0"0,2 8 0,2-4 1305,2 0 1221,0 6-363,-6-6 1,0 10 0,2 4 0,2 6 0,2 4 0,-2 2-1,0-1 39,2 1 1,-4-6 0,6 0 0,-2 2 0,2 0 178,2-2 1,-4 4-1,5-7 1,3 1-1,2-2 1,2-2-1,2 2 231,4 2 0,11-6 1,15 2-1,9-4-272,12-2 1,26 0-1,-37-1 1,1 0 73,8-2 0,1 0 0,4-1 0,0-2 0,4-2 0,-1 0 0,-3 2 0,-1 0 0,-3 3 0,0 0 1,-4 2-1,-1 0 0,-5 2 0,-1 0 0,40 7 0,-18 8 0,-14 8 0,-7 6 0,-5 5-25,-1 5 1,-1 2 0,1-7 0</inkml:trace>
  <inkml:trace contextRef="#ctx0" brushRef="#br0" timeOffset="8">10784 18533 30073,'-18'-2'-894,"0"-2"1,0-2 486,1 2 0,-1-6 0,0 0 0</inkml:trace>
  <inkml:trace contextRef="#ctx0" brushRef="#br0" timeOffset="9">10641 18515 27688,'-18'0'0,"1"-2"0,-1-2-1233,0-2 1,6-6-1,0 6 1,8 2 1135,-2 10 1,6-2 0,6 6 0,6-2-1,4-4 1,4-2 0,4-2 300,5 0 0,9 0 0,7 0 0,13 0 1,11 0-1,16-2 0,-35 0 0,1 0 1,7-2-1,1 0-176,6-1 0,1 0 0,6-1 0,2-2 0,3-2 0,1-2 0,1 1 1,0-1-1,2 0 0,-1 0 0,-2 0 0,0 0 0,-4 0 0,-1 0 1,-7 1-1,-1-1-74,-6-2 1,-2 2 0,-6 3-1,-1 0 1,47-11 0,-5 6 0,-7 2-1,-12 0 1,-10 3 0,-9 1-406,-5 4 1,-9 2 478,2 2 1,-5 0 0,-1 0 0</inkml:trace>
  <inkml:trace contextRef="#ctx0" brushRef="#br0" timeOffset="10">13992 16267 29980,'0'-11'-9831,"0"-1"418,0-2 7421,0 6 2270,8 0 1,-8 8-40,0 0 0,-2 0 0,-10 0 1,-2 0-1,-1 0 0,-3 2 1,0 2-1,0 2 0,-2-2 1,-1 0-1,-5 0 0,0 2 1807,0-2-1987,-5 6 0,11-9 1,-6 5-1,2-2 0,1 0 1,1 4-1,6 0 1,10 0-1,12-4 0,10-2-129,8-2 1,3 0 0,9 0 0,0-2 0,-1-2 0,-1-4 0,-2 0 0,-5-2 1061,-1 0 0,-8 5 1,-8-7-564,-2-2 1,-10 6 0,-12 0-216,-8 0 1,-14 6 0,-11-4 0,-5 4 0,-1 2 0,-1 2 0,1 4 0,1 4-1,5 2 1,5 0 0,7 2 0,5 1 0,6 3-504,4 0 1,11-6 277,3 0 0,12-8 0,7 2 1,9-4-1,10-2 0,5-2 0,5-2 1,0-4-1,-1-2 0,1-4 1,-5 0-1,-5 0 0,-8 2 0,-4 1 331,-2 1 0,-3-6-257,-3 4 1,-6-4 0,-12 0 0,-8 2 0,-7 4 0,-9 3 0,-4 3 0,-1 2 0,-1 4 0,0 2 0,1 3 0,1 3 0,2 6-1963,3 6 1626,7 6 1,-4 7-1,8 1 1</inkml:trace>
  <inkml:trace contextRef="#ctx0" brushRef="#br0" timeOffset="11">22815 16125 26601,'2'-16'-9831,"4"4"3655,-4-4 6364,6 14 1,-10-12-1,-2 6 1,-4 0 0,-2 0-1,-3 5 1,-3 1 262,-2 2 1,0 0 0,-2 0 0,-1 0 0,-5 0 0,0 0 0,-2 0 0,3 0 20,-1 0 1,-4 0-1,4 0 1,1 2-204,-1 3 0,2-1-266,6 8 1,8-6 0,8 4-1,12-2 1,14-2 0,10 0 0,7 0-1,7-2 1,1-2 0,1-2 0,-5-2-196,-1-4 1,-2 2 320,-7-8 0,-7 2 1,-6-4-1,-6 2 1,-6-1-1,-5-1 1,-7 0-1,-7 4 0,-7 2 1,-2 4-1,-2 4 1,-2 6-1,-3 4 236,-3 0-282,6 14 1,-20-13 0,5 15-1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0:01:24.88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13030 6047 26958,'0'-18'-9831,"0"6"4066,0 0 5188,-8 0 0,6 0 0,-2 2 498,8 3 684,-2 1 334,6 6 1,-10 0-432,-4 0 1,2 0-1,-8 0 1,-2 0-1,-2 0 1,-2 0-129,1 0 32,7 0 0,4 0 0,12 0 0,6 0 0,3-2-134,3-4 1,8 4-1,4-4 1,3 4-1,3 2 1,-2 0 0,-3 0-1,-1-2 281,2-4 1,-6 4 0,-3-4 0,-5 2 0,-8 0-1,-12-4 197,-14-2 1,-10 6-1,-9-2 1,-1 2-16,1-2 0,-1 4 1,2-4-810,5 4 0,-3-4 1,8 1-1,2 1 1,2 2-1,7 2 1,9 0-1,14 0 0,9 0-519,3 0 1,4 0 591,-2 0 0,-1 0 0,-5 0 0,0 0 0,0 0 0,0 0 0,0 0-457,-1 0 233,1 0 1,0 2-1,0 2 1,0 1 0,-1 1-1,1 0 1,0 0-1,0-2 1,-4-2 337,-8-2-14,0-8 1,-22-2 0,4-7 0,-2-1 0,0 0 0,4 0-663,2 0 1,2 0-1,6 1 1</inkml:trace>
  <inkml:trace contextRef="#ctx0" brushRef="#br0" timeOffset="1">13155 11184 28402,'-12'-8'-4917,"0"-2"1489,-2 0 3456,6-6 0,-8 6 0,4-7 0,-4-1 0,-1 0 0,-1 2 0,2 2 1,2 4-1,2 2 0,-2 4 0,-2 2 0,-1 2 0,-1 0 425,0 0 0,0 0 0,0 0 0,1 0 0,-1 0-459,0 0 0,10 0 0,10 0 0,12 0 0,10 0 0,1-2 59,1-4 0,4 4 0,-6-6 0,-3 3 1,-1-1-1,-2 2 0,0 2 0,-2 0 1335,-5-4-920,5 4-559,-14-6 1,4 8 0,-12 0 0,-2 0-1,4 0 126,10 0 0,8-2 182,4-4 1,0 4 0,0-4-1,0 4 1,-1 2 0,-1-2-1,-2-2 1,-4-4 0,-4 0-1,-8 0 1,-8 4 659,-6 2 0,-2 2-1331,1 0 0,5-2 0,0-2 0,-2-2 1,-2 2-1,0 4 288,4 6-440,4-4 200,8 6 1,0 0 0,0 2 0</inkml:trace>
  <inkml:trace contextRef="#ctx0" brushRef="#br0" timeOffset="2">13030 16250 28135,'-18'0'-1443,"0"0"1,8 2 1120,4 4 0,6-5-4284,6 5 4764,4-4 0,8-2 0,0-2 0,0-2 1,1-1-1,3 1 0,2 0 0,-2 0 0,-2-2 1,-3 2-1,1 2 0,0 2 0,0 0 0,0 0 1,-1 0 93,1 0 1,-10 2 0,-8 2-1,-10 4-30,-6 2 1,-3-5 0,-3 5 0,-2-2 151,2-4 1,3 0-594,1 2 1,4-4-1,8 2 1,12-6 0,10-6-1,5-2-224,3-4 0,0 5 464,-6-3 0,-6 2 0,-2-4 0,0 4 0,-3 0 0,1 0 0,-6-2 0,-6 2 0,-8 4 0,-5 4 0,-5 2 0,-2 0 1940,2 0 1,-3 0-2291,1 0 1,0 6-1,6 2 1,2 2-1,3 4 1,3 2-1,2 2 1,6-2-1,6-3 1,10-1-1,7 0 1,9-2-1,4-4 1,3-4 490,5-2-243,-4 0 0,3 0 1,-11 0-1,-4-2 1,-5-4-1,-1-8 0,-6-8 1,-6-5-1,-8-1 1,-6 4-1,-4 4 0,-4 3 1,-2 1 199,-1 4 0,-7-2 0,0 8 0,2 2 1,2 2-283,3 2 1,-9-8 0,-2-2 0</inkml:trace>
  <inkml:trace contextRef="#ctx0" brushRef="#br0" timeOffset="3">22887 5886 29883,'-18'-18'-9635,"0"8"9895,0 3 446,8 7 0,4 0-872,12 0 0,-6 7 0,0 5 0,-12 2 0,-7 0 0,-5-2 0,0 2 210,-2 2 1,7-4 0,-5-2-1,6-1 1,4-1 0,4 2-383,2 0 0,4-6 0,10 2 0,6-4 552,4-2 0,8 0 0,0 0-274,-3 0 0,1 0 1,0 0-1,2-2 1,-3-2-1,-1-2 1,-2 0-1,0 0 1,-2-2 2161,-4-2-2018,-4 7 1,-8-7 0,-4 6 0,-6-2-1,-8 2 1,-4 2 0,-2 2 0,-1 2 0,-1 2-1,-2 4 1,2 2 0,1 1 0,3 1-2111,2 0 1998,2 0 1,8 0-1,4 0 1,6 0 0,8 0-1,10-2 1,12-3 0,9-3-1,7-2 1,0-2-1,-5 0 1,-3 0 0,-5-2-2,-3-3 1,-14-5-1,-16-8 1,-12 2-1,-10 2 1,-9 2 0,-7 0 328,-4 2 1,7-4-1,7 9 1,2 1-1,4 2 1,3 2-1,1 0 1,2 2-589,4 4 1,-4 3-1,6 9 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0:01:24.89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5151 11523 17802,'-18'0'-1010,"1"0"3216,7 0 1258,2 0-2703,8 0 1,0-2-1050,0-4 1,0 2 82,0-8 1,2 8 0,2-4 0,4 2 0,0-2 0,2 0 0,-1 0 156,5 4 0,2-4 0,2 3 1,2-1-1,2 0 0,5-2 1,5 0-1,8 0-65,3 4 0,15-4 0,11 0 0,8 0 0,2-2 0,3 2 0,-1-2 0,4 2-86,2 0 1,-6 3 0,-4 5-1,-3 0 1,-3 0 0,2 0-1,3 0 1,-1-2-312,-6-4 1,1 4 0,-11-4-1,-2 2-190,-1-2 1,-5 2 0,-3-6-11,-7 2 1,-3-6 0,-2 2 853,-1-4 1,-7-9-1,-2-3 1</inkml:trace>
  <inkml:trace contextRef="#ctx0" brushRef="#br0" timeOffset="1">6898 10702 18265,'-18'0'21,"0"0"0,7 0 0,-1 0 1,0-2-1,4 0 0,8 0 1,12 6 242,10 4 1,7-2-1,13 6 1,5 2 0,5 0-1,1 0 1,3-2 0,1 1-432,3 3 1,9-4-1,-2 0 1,5 0-1,-5 0 1,-6 0-1,-9 0 1,-9 0-88,-5-1 1,-12 1 0,-8 8-1,-12 4 1,-10 4 0,-10 3 0,-8 3-1,-10 4 522,-7-1 1,-1 9 0,-6 2 0,3 5 0,1 4 0,1 3-1,-1-3 1,5-1-563,5-3 1,0 3 0,8-1 0,3 1-2331,1-5 2388,10-9 1,10 10-1,10-7 1</inkml:trace>
  <inkml:trace contextRef="#ctx0" brushRef="#br0" timeOffset="2">9162 10435 26262,'-12'0'-2085,"0"0"0,6 0 1727,-6 0 0,8-8 0,-2-4 0,4-4 0,2-2 0,0 0 0,0 1 118,0-1 323,8 0 0,2-6 0,6 0 1,-2 0-1,0 1 0,4-1 1,3 2-1,1 2 0,-2 2 0,-2 1 1,2-1-1,1 0 0,3 2 1,0 2-1,0 4 172,-1 2 0,9 2-226,-2 6 0,3 0 0,3 0 1,2 0-1,3 2 0,7 4 1,3 6-1,1 4 0,-3 4 1,-1 2-1,1 3 0,3 5 1,1 8-1,1 7-56,-1 7-100,1 2 0,-1 9 1,-1 6-1,-3 9 1,-3 3-1,-5 2 1,-7 0-1,-8-1 1,-8-3-1,-6-4 1,-6-3-1,-8-5 1,-8-4-1,-10-1 1,-8-5 214,-10-1 1,-5 1-1,-13-1 1,-3-7-1,-6-3 1,-5-7-1,-5-1 1,-4-4 145,-4-4 1,-14-7 0,4-11 0,43-8-1,-1-2 1,-5-1 0,-1-2 0,-2-1-1,1-2 1,-3-2 0,1-2 0,3-2-1,1-3-201,3-4 1,1-2-1,0-2 1,1-4 0,2-3-1,1-3 1,0-2 0,1-2-1,1 0 1,3-3 0,4-1-1,3-3 1,4-1-1,4-1 1,5-3 0,3-1-526,3-1 1,4 0 0,5-2-1,4-1 1,6-43 0,16 2 0,18 4-1,17 6 1,-19 43 0,3 2 0,5 2-1,1 1-83,3 2 0,2 1 0,-1 1 0,1 2 0,-3 4 1,1 3 619,1 1 1,1 0 0,1-2-1,1 0 1,3 1 0,1-1 0</inkml:trace>
  <inkml:trace contextRef="#ctx0" brushRef="#br0" timeOffset="3">9394 10560 16722,'0'-12'-1944,"0"0"1,0 6 0,-2-4 1919,-4 2 0,4 0 0,-4 2 1057,4-6-853,2-4 1,0 4 0,0 1 0,0-3 0,0-2 1277,0-2-1376,-8 0 1,4 8 0,-8 4 0,-2 6 0,0 6 0,0 6 0,2 4 0,-1 2 0,-3 2 0,-2 1 0,2 3 0,2-2 0,4 0-66,2 2-134,2-5 1,6 7 0,0-8-1,0 0 1,0 0 0,2-2-1,4-3 1,6-3 0,6 0 0,4-2-1,2 2 1,-1-2 0,1 0-1,0-2 1,-2 0-835,-2 0 1017,-3 0 1,1 2 0,-2 4-1,-4 3 1,-6 3 0,-4 0-1,-4 0 1,-4 0 0,-6 0-1,-4-3 1,-2-1 0,1-2-1,-1 0 299,0-2 0,0 6 0,0-6 1,2 2-1,3-2-1415,1-2 0,0-3-717,-6-5 1773,8 0 1,10 0 0,10 0 0</inkml:trace>
  <inkml:trace contextRef="#ctx0" brushRef="#br0" timeOffset="4">9804 10845 16673,'7'-18'-926,"-3"0"1,6 0 1386,-2 1-496,6 7 0,-10 2 0,8 10 0,0 4 1,0 6-1,-2 5 0,-1 5 0,-1 2 1,0-2-1,-4-2 0,-2-1 0,0 3-766,4 2 886,-4 0 0,6 0 0,-10-1 1,-2-1-1,-4-2 0,-2-2 0,-6-2 1,-3-2-1,-7-5 0,-2-1 1,-3-4-1,-3-2 0,-2-2 0,1-2 1,-1-4-130,0-5 1,7-11 0,1-2 0,4 0 0,8 0 0,8-1 0,8-1 0,6 0-2796,6 4 2799,12 2 0,12-5 1,9-3-1</inkml:trace>
  <inkml:trace contextRef="#ctx0" brushRef="#br0" timeOffset="5">10606 10988 31693,'0'-18'-9831,"2"6"7767,4 0 1,-4 6 2098,3-6 1,5 6 0,2-4 0,4 2 2967,2 4-3260,-8 2 0,-2 4 0,-8 4 0,-2 4 0,-2 2 0,-4-2 0,0 0 0,0 0 0,2 2 274,-2-2 195,6 6 0,-8-14 1,6 5-1,-4-1 0,0 2 1,-1 0-1,1 2 1626,0 0-1283,2-6 0,8 4 0,6-8 1,8 0-1,7 0 0,7-2 1,8-2 60,7-2 1,9-6-1,7 4 1,8 0-211,7 0 0,11 0 0,0 5-411,6-3 1,-43 0-1,1 0 1,46-2 0,2-2-1,-48 3 1,1 0-1,1-1 1,1 0 0,1-1-1,1 0 1,0 0-1,-1 0 1,-2 1 0,-1-1-1,43-9 1,-10 0-1,-10 0 1,-5 0-230,-5 0 0,-16 3 226,-1 3 0,-8-2 1,-7 8-1,-1 2 1,-4 2 285,-3 2 0,-1 0 1,-6 0-1</inkml:trace>
  <inkml:trace contextRef="#ctx0" brushRef="#br0" timeOffset="6">12923 10328 32420,'-8'-18'-9191,"6"6"8639,-4 0 0,6 8 1,6-2-1,6 4 710,4 2 1,1 2 0,1 2 0,0 2 0,0 0 0,2 0 0,2 2 0,3 2 0,1 2 0,2 0 0,-3-1 0,3 1-233,0-2 0,0 6 1,3-6-1,-3 2 1,-2 0-1,-4 0 1,-3 0-1,-1-1 24,0 3 1,-8 2 0,-6 2 0,-6 0 0,-6 2-1,-4 1 1,-6 3 235,-3-2 1,-3 4-1,6 0 1,0 1-303,0 5 0,2-4 1,3 0-125,1-3 0,0 7 0,-6-4 0,0 2 0,0-1 0,3 1 1,1 0-1,2-3 0,-2 1 0,-2 0 0,-2 2 0,0-1 0,3-1 274,3-2 0,-12 6 0,4-5 0</inkml:trace>
  <inkml:trace contextRef="#ctx0" brushRef="#br0" timeOffset="7">14937 10167 23205,'-18'-12'0,"0"2"-500,1 2 1,5 0 0,0 5 2106,-2-3-965,6-8 0,-6 10 1,8-8 368,2-2-829,2 6 0,4-6 0,4 8 0,6 0 0,4 0 1,2 0-1,1 0 0,7 0 0,8 1 0,7-1 1,5 0-1,4 0 586,1 2 1,3-4-797,-1 2 1,0 0 0,1 6 0,-1 2-1,1 4 1,-1 6 0,1 6 0,-3 5 0,-1 7-1,-5 6 1,-1 5 0,-2 9 0,-3 7 0,-3 9-1638,-8 3 1533,-15 10 0,-5 3 0,-10 7 0,-4 0 0,-7-2 0,-11-3 1,-12-9-1,-9-6 0,-11-3 0,-7-1 0,-9-2 0,-3-3 1,-2-7-1,-2-5 0,-4-4 709,-9-1 0,9-13 1,-6-2-1,2-12 1,2-11-1,0-3 0,3-4 1,5-3-29,8-7 0,4-12 0,7-8 1,-3-10-550,-3-11 0,3-8 0,0-13-320,7-3 1,13-10 0,20 38 0,2-1-1,3-1 1,2 1 0,4-3 0,2 1-1,5 0 1,2 0 0,5 1 0,4-1-1,5 2 1,4 1 0,4 2 0,4 1-1,2 3 1,3 3 0,37-29 0,9 13-1,5 12-2576,0 7 0,-2 9 2438,-8 4 1,1 12 0,-1 6-1,0 4 757,1 2 1,-1 8 0,0 2 0</inkml:trace>
  <inkml:trace contextRef="#ctx0" brushRef="#br0" timeOffset="8">14990 10399 16580,'-7'-10'-2424,"5"0"2073,-4 4 676,4 4 1,2-8 0,0 4 0,-2-3 0,-4-1 0,-6 6 0,-4 8-1,-4 6 1,-2 3 0,-1 3-481,1 4 1,-4 8 0,0-2 0,1 1 0,-1 3 0,4 0 0,2-1 0,2 1-25,1-2 0,5 4 0,2-9 0,2-1 0,4-2 0,2-2 0,2 0-189,0 0 1,8-1 0,4-1-1,4-2 228,1-2 1,1-2 0,0 4 286,0-2 1,-2-6 0,-2 4 0,-4-1 0,-3 1 0,-5 2-1,-6-2 1,-7-4 4154,-5-4-4474,-2-2 1,0 0 0,0 0 0,2-2 66,5-4 1,3-4 0,8-8-1</inkml:trace>
  <inkml:trace contextRef="#ctx0" brushRef="#br0" timeOffset="9">15293 10827 22440,'-9'-8'-3439,"-5"4"3158,8-8-235,0 8 0,4-6 577,-4 5 0,4 5 0,-2-2-8,8 5 0,-2 5 0,4-2 0,-4 6 0,-2 4 0,0 2 0,2 0 0,2 0 0,2 1 0,-2 3 0,-2 2 0,-2 0-158,0 2 0,0-1-301,0 5 1,6-2 0,0-6 0,-3 3 0,-1 1 70,-2 0 1,-7 6-1,-3-5 1</inkml:trace>
  <inkml:trace contextRef="#ctx0" brushRef="#br0" timeOffset="10">11051 9846 22713,'-18'-18'-3355,"9"0"1,1 7 2613,8-1 1,0 6 1112,0-6 1,0 0 0,2-6 0,2 0-1,3 2 1,1 2 0,2 3 0,0-3-1,4 0 1,2 0 0,2 4-3,0 2 1,5-4-1,3 6 1,0 2 0,2 2-1,-3 2 1,3 0-1,0 2-492,3 4 1,3 6 0,2 10-1,-1 6 1,1 3 0,-2 9-1,-3 4 1,-3 5-91,-2 3 1,-4-1 0,-10-1-1,-7-3 1,-5 1 0,-5-2-1,-9-5 1,-8-3 634,-8-3 1,-9-7 0,-5-6 0,-2-6 374,-3-4 1,-3-8-1,-1 2-646,-1-4 1,7-4-1,-1-4 1,1-8 0,1-6-1,5-6 1,5-1 0,6-5-1,7-2 1,5-2-1,6 1 1,6-1 0,6 2-2161,6 5 0,6-3 1681,12 8 1,3 6 0,9 8 0,0 3 0,1 3 304,5 2 1,11 10 0,11 1 0</inkml:trace>
  <inkml:trace contextRef="#ctx0" brushRef="#br0" timeOffset="11">11978 10078 23778,'0'-12'-6645,"2"2"5037,4 2 1788,-4-6 0,14 12 0,-4-6 0,4 2 0,1 1 0,1 1 0,-2 4 0,-4 6 0,-4 5 0,-2 5 0,2 2 0,0 2 0,0 2 0,-2 3-488,1 3 1,-5 2 0,4 6 0,-4 1-1,-2 1 1,-2 0 0,-4-5 0,-5 1 137,-5 0 1,-8-5 0,-2-3 0,0-4 546,1-6 0,-5-4 1,6 0 243,2-6-670,3 3 0,1-7 0,0 6 1</inkml:trace>
  <inkml:trace contextRef="#ctx0" brushRef="#br0" timeOffset="12">12566 9614 29023,'-16'-12'-1147,"5"0"1,-3 6 0,8-5 504,2-3 1,2 4 0,4 0 42,4 2 563,-4 2 0,6 8 0,-6 4 1,2 6-1,2 4 0,-1 3 0,3 3 1,2 4-1,2 2 0,0 4-1411,2 1 1166,2 11 0,2-7 1,-1 7-1,1-2 0,0 1 1,-2 1-1,-2-1 1,-2-1-1,2 0 181,1-1 0,3 1 0,0-6 0</inkml:trace>
  <inkml:trace contextRef="#ctx0" brushRef="#br0" timeOffset="13">16203 10720 21780,'-18'0'-161,"0"0"1,2-2-1,2-2-40,2-2 1,6 0 206,-6 6 0,9-2 0,-5-2 0,0-2 0,-2 0 0,0-2 1173,4-3 1,4 1-1429,2-2 1,0 6-535,0-6 583,0 8 216,0-4 1,2 8-1,4 0 1,8-2-1,8-2 1,7-2-1,7 0 1,7 0-1,13-2 299,13-2 0,26-3-356,-39 1 0,1 0 1,7 1-1,1 0 0,4-3 1,1-2-1,1 1 0,2 1 1,2-1-1,1 0 0,-1 0 1,0 0-1,-1 0 0,-1 0 1,-6 1-1,-2 1 1,-7 0-1,-3 2 0,38-9 1,-15 4-1,-9 2 0,-8 2 1,-5 0-3267,-11 3 2833,-5 1 1,-6 8 0,-5 0 0,-5 0 0,-4 2 650,-2 4 1,0 3 0,-1 9 0</inkml:trace>
  <inkml:trace contextRef="#ctx0" brushRef="#br0" timeOffset="14">18110 9953 16144,'-16'-8'0,"2"-2"255,2 0 1,6-4-1,-4 7 1,2-3 0,4-4 197,2-2 1,4 6 0,4 4 0,6 4-1,4 2 1,4 0 0,4 0 0,7 0-530,9 0 1,4 6 0,5 0 0,-1 0-1,1 0 1,3 2 0,1 0 0,1 2-167,-1 0 0,-7-5 0,-5 7 0,-1 0 0,-3 0 0,-1 0 0,-10 2 0,-10 2 202,-10 2 1,-4 7 0,-4 5 0,-4 4 0,-8 1 0,-8 3-1,-10 2 1,-5 5 96,-5 7 0,-5-3 1,5 11-1,2-5-234,3-1 1,1-1 0,0 1-349,1-1 1,7 1 0,6-3 0,8-3 391,8-6 1,4 3-1,2 1 1</inkml:trace>
  <inkml:trace contextRef="#ctx0" brushRef="#br0" timeOffset="15">20552 9793 24424,'-12'0'-417,"0"0"-838,-2 0 1357,-2 0 0,-2-2 0,1-4 0,-1-6 0,2-4 1,4-2-1,6 0 0,2 0 0,0 1 0,-2-1 0,2 0 1,2 0-1,0 2 0,-2 2 1341,-2 2-1391,0 1 1,6-1 0,-2 2 0,-1 0-1,-3 0 1,6-4 0,8 0 0,11 2-1,9 4 1,10 2-55,7 0 0,9-5 1,5 3-1,4-2 0,3-2 1,-1 2-1,5 4 0,3 4-25,4 2 0,0 0 0,-7 2 0,-5 4 0,-6 8 0,-3 8 1,-5 7-1,-3 7-477,-7 6 0,-5 3 1,-6 11-1,-8 1-215,-9 3 0,-5 7 1,-8-4 691,0 1 1,-2 5-1,-4-5 1,-5 1-1,-5-2 1,-4-1 0,-4-5-1,-6-1 1,-5-1-1,-7 3 1,-5 1 0,-7-1-1,-7-3 956,-10-1 1,-9-9-784,-9-3 0,42-21 0,-1 0 0,1-3 1,-1-1-1,-45 11 0,2-6 0,2-4 0,-2-3 1,0-3-1,1-6 0,11-4 0,10-6 0,9-6 1,5-9-1,3-9 1055,5-10-1539,11 3 0,5-19 1,9 1-1,4-11 1,6-5-1,4-5 1,6-1-1,6-2 1,10 0-1,6-1 0,6 1 1,1 4-1,5 5 1,4 9-1,7 3-358,11 3 1,7 7-1,12 9 1,5 9 0,5 10-1,6 4 1,4 4 0,2 4 2,-2 4 1075,-10 2 1,-3 16-1,-9 4 1</inkml:trace>
  <inkml:trace contextRef="#ctx0" brushRef="#br0" timeOffset="16">20873 9935 21549,'0'-18'-2558,"0"1"0,2 7 0,2 2 2930,1 0 0,1 4 0,-6-8 0,0-2 937,0-2-1271,0 6 0,0 0 0,-2 8 1,-4 2-1,-5 8 0,-7 6 0,-4 6 1,-4 2-1,0 4 0,-1 1 0,-1 3-189,-4-2 1,7 6 33,1-5 0,0-1 1,4 0-1,6-1 0,4-1 1,7 0-1,1-4 1,2-2-260,0-3 1,7-5 0,5-2-1,4-2 1,2-2-81,0 2 544,0-6 0,-1 14 1,-1-4-1,-4 4 1,-6 2-1,-4-1 1,-2 1-1,-2-2 1,-4-2-1,-6-2 1,-4 0-1,-1 0 209,-1-1 1,-2-1 0,-2 4 0,-2-4 0,3 0 0,-1-2 0,0 0-768,-2-4 0,3 0 1,7 0 493,2 2 0,8 0 1,-4-6-1</inkml:trace>
  <inkml:trace contextRef="#ctx0" brushRef="#br0" timeOffset="17">21140 10185 29030,'18'-8'-1580,"-8"4"0,-2-6-542,0 2 1967,-7 2 1,7 8-1,-8 4 1,0 6 0,0 4-1,0 2 1,0 0 0,0-1-1,0 1 1,0 2 0,0 2-102,0 2 1,0 1 0,0-1-1,-2 4 1,-4 2 0,-7-3-1,-9 1 1,-8-2 81,-4 0 0,-1 3 1,-1-7-1,1-4 0,1-6 1,2-4-1,4-4 0,3-2-212,3-2 1,10-8-1,6-4 1,6-4-250,6-2 1,12 1 0,12 1 585,3 4 0,5-2 0,1 6 0,5 0 1,0 0-1,-1 4 0,-1 2 0,-1 2 0,3 0 1,1 2-1,5 4 0,-1 4-165,-1 0 1,11 14 0,-3-4 0</inkml:trace>
  <inkml:trace contextRef="#ctx0" brushRef="#br0" timeOffset="18">16702 9293 23027,'-18'-8'-1607,"6"6"1,2-6 1047,2 0 707,-6 6 1,12-13 0,-4 3 0,4-4 0,2-2 0,2 0 197,4 0-356,-4 8 0,8 2 1,-4 8-1,6 0 1,6 0-1,4 0 1,3 2-1,1 4 1,2 6-1,-2 4 1,1 2-1,-1 0-1888,0 0 1843,-2-1 0,-1 7 0,-1 2 0,-6 2 0,-8 3 1,-6 3-1,-2 2 0,-2-2 0,-4-3 0,-8-1 1,-8 2-1,-9-1 0,-9 1 0,-8-4 0,-1-2 132,1-5 0,-3-9 1,3-4-1,-3-2 1,-1 0-1,5-4 1,5-6-1,7-8-397,5-4 1,2-9 0,8-5 0,3-4 0,7-1 0,6-1 0,6 0 0,6 0-379,9 1 0,9-1 0,10 2 0,-1 5 1269,1 5-288,0 4 1,7 2 0,3 0 0</inkml:trace>
  <inkml:trace contextRef="#ctx0" brushRef="#br0" timeOffset="19">17415 9436 16223,'0'-10'-2540,"2"2"0,4 10 2848,5 4 0,-3 4 0,0 8-670,0-1 426,-6 1 1,6 0 0,-10 0 0,-2 2 0,-4 2 0,-2 1 0,-4 1-1,-3 0 1,-5 0 0,-4 0 0,0-1 0,-1 3 0,-1 0 0,-2 0-1,0-3 1,3 1 0,-1 0 0,2-4 0,1-4-1288,3-4 1,8-9 1324,2 3 0,8-12 0,-4-3 0</inkml:trace>
  <inkml:trace contextRef="#ctx0" brushRef="#br0" timeOffset="20">17914 9061 22062,'0'-18'-6526,"-2"3"4452,-4 3 2509,-4 4 0,-2 8 1,0 0-1,0 2 0,2 4 1,4 6-1,4 3 0,4 3 1,4 0 645,6 0 0,-2 2-1245,2 4 1,0-3 0,4 9-1,-2 2 1,-3 1 0,3 3-1,2 0 1,2-1 0,0 1 0,0 0-1,-1-1 1,3 1 0,2-2 174,2-4 0,8 3 0,-5-5 0</inkml:trace>
  <inkml:trace contextRef="#ctx0" brushRef="#br0" timeOffset="21">21514 10791 24412,'0'10'-3788,"0"-2"0,-2-8 4720,-4 0 1,2 0-533,-8 0 1,7 0 0,-7 0-275,-2 0 1,4 0-1,-2 0 75,-2 0 1,4 0 0,0 2 0,0 2 0,1 2-1,-5 0 22,-2 2 1,4-6 0,2 6-287,2 0 0,0-6 244,2 4 0,2-4 1,-6 0-1,0 2 987,1 2 1,-1 2-939,-2-2 0,4-2 1,10 5 476,4-1-571,4-2 0,2 0 0,-1 0 0,3 0 0,4 0 1,4 0-1,2-2 0,-1 0 0,1 0 0,0 2 1,0 0-1,0 0 0,1 0 0,1-2 0,2 0 1988,-1 2-2133,3-4 1,0 11 0,-2-7-1,-1 0 1,-1 0 0,2 2-1,0 0 1,3 2 0,1 0 0,0 2-1,-3 0 1,3-2 0,2 0-1,-1-1 1,-1 3 30,-2-2 1,-6 4 0,5-6 0,1 0 0,-2 0 0,-5-2 0,-1 0 0,0 0 58,2-2 0,5 4 0,-5-2 1,0-2 27,2-2 1,-4 3 0,7 1-82,3-2 0,-4-2 0,1-2 1,3 0-1,0 2 0,-1 2 1,-3 2-1,0-2 0,-2-2 1,-1 0-1,-3 2 0,-2 2 1,-2-2 483,0-2 0,1 4-512,5 0 0,-2 2 0,6-4 0,-1 2 0,1 0 0,4 0 0,2 0 0,1-2 0,3-2 0,1 0 0,1 1 0,-4 3 0,-7-2 0,-1-2-255,0-2 272,-6 0 0,3 0 0,-7 0 0,0 0 0,0 0 0,2 0 0,1 0 0,3 0 0,0 0 0,0 0 0,1 0 0,3 2 0,4 2 0,2 2 0,1-2-51,1-2 1,-6 4 0,-1 0-1,1-2 1,-2-2 0,-5-2-1,-3 0-1,-2 0 0,0 0 1,0 0-1,0 0 1,-1 0-1,1 0-163,0 0 0,0 0 0,0 0 1,0 0-1,-1 0 0,1 0 1,0 0-104,0 0 0,0 0 177,-1 0 1,-5 6 0,0 0 1,-6 0-1,6-6 1,2 0-1,2 0 1,0 2-1,-3 2 1,-1 2-1,2-2 1,2-2-1,2-2 123,0 0 1,0 0-128,-1 0 0,1 0 1,0 0-1,0 2 0,0 2 1,-1 2-1,-1 0-5219,-4 1 4481,-4-5 1,-10 12 0,-2-6 657,-2 2 1,-8-6 0,4 4 0</inkml:trace>
  <inkml:trace contextRef="#ctx0" brushRef="#br0" timeOffset="22">24473 10898 24182,'-12'-7'0,"2"-5"-1181,2-4 0,-3 4 1650,5 0-301,0 8 0,12-6 1,2 6-1,1-2 1,5 4-1,2 6 0,2 8 1,-2 4-1,-2 2 1,-4 0-1,-1 1 0,1 3 1,4 4-1,2 0 1,4 2-1,4-1-393,5 5 0,-1 8 0,2 1 0,3-1 0,5 0 0,8-1 0,1 3 0,5-3-236,-3-1 1,-7-10-1,-3-4 1,-7-5 0,-8-1-1,-8-2 634,-10-4 1,-16-2-1,-20-6 1,-6 4 375,-5 2 0,-5 2 0,-5 5-895,3 1 0,-3 2 0,5 2 1,1 4-1,3 1 0,4 5 1,3 2 263,-1 1 0,-7 9 0,-3 2 0</inkml:trace>
  <inkml:trace contextRef="#ctx0" brushRef="#br0" timeOffset="23">22495 11737 27670,'0'-10'-4422,"0"-6"1,0 12 3083,0-8 1,-2 8 1322,-4-2 940,4 4 1,-8-4 0,6-2 0,-2-1 1939,2-5-2696,2 6 1,2 2 0,0 12 0,0 6 0,0 5 0,0 7 0,0 4 0,0 2 0,0 1 0,0 5 0,0 6 855,0 3-1321,0-5 0,0 11 1,-2-3-1,-2 2 0,-4-1 1,0-3-1,-2-5 1,0-5-1,-2-6 0,1-5 1,1-1-1,0-2 1,2-2-1,-2-4-6627,0 0 7011,6-1 1,-4 3 0,8 0 0</inkml:trace>
  <inkml:trace contextRef="#ctx0" brushRef="#br0" timeOffset="24">26666 10292 32767,'-16'2'0,"2"2"-2305,2 2 1,2 2 1647,-2-2 1,-4 4 0,6 8 0</inkml:trace>
  <inkml:trace contextRef="#ctx0" brushRef="#br0" timeOffset="25">26398 10684 9090,'-2'-17'0,"-2"-1"213,-2 0 0,0 6 0,6 0 193,0-2-121,0 6 0,0-8 0,2 5 0,2-5 0,4 0 0,0 2 1,2 2-1,0-2 0,4-2 0,2-1 1903,1-1 1,1 6-1960,0 0 0,8 6 0,6-6 0,7 0 0,9 0 0,3 0 0,5 1 0,3 1 0,4 2 0,3 2 0,-3 0 0,-1 2 0,-5 2 0,0 4 1265,3 4-1506,3 4 0,3 8 0,-1-1 1,0 3-1,3 4 0,-1 4 1,2 1-1,-3 3 0,-5 4 1,-7 3-1,-5 3 0,-3 2 1,-5 1-1,-5 3 0,-4-1 119,-5 3 1,-1 1 0,-10 3 0,-4 1 0,-6 5 0,-6 5 0,-8 7 0,-10 5 135,-10 6 0,-5-4 0,-3-1 0,0-5 0,1-2 0,-1 1 0,-2-3 0,-1-3 400,-3-7 1,-7-3 0,-1-3 0,-7 1-55,-9-1 1,-3-7-1,-2-7-562,-1-7 0,-5-8 0,-2-10 0,0-4 0,-3-3 1,1-5-1,-2-6 0,-2-7 0,-4-9 0,-6-8 1,47 10-1,1-2 0,-44-23 0,5-9-827,43 24 1,1-1-1,1-2 1,1-2 822,-2-2 0,1-1 0,3 0 0,1 1 1,-2-1-1,0 0 0,2 1 0,1-1 1,-35-35-1,1-3 0,7 1 0,12 0 1,13 3-1,14 1 0,10 0 0,8-3 0,8 1 1,10-1-289,12 1-75,24-8 1,9 4 0,-19 32 0,3 0-1,3 0 1,1-1 0,3 0 0,1 1 0,0 3-1,-1 1 1,-3 3 0,-2 2 0,30-23-1,-12 7 1,-7 11 0,-7 9 0,-5 12 0,-5 10-1,-1 8 1,0 8-5433,-1 10 5784,-7 8 0,14 9 1,-5 1-1</inkml:trace>
  <inkml:trace contextRef="#ctx0" brushRef="#br0" timeOffset="26">26969 10881 24590,'9'-18'-3544,"-1"6"1,-6 2 846,4 2 2263,-4 2 1168,6 6 1,0 0 0,4 0 0,4 0 1268,2 0 0,-8-2-1820,-4-4 0,-6 4 0,-6-4 0,-6 4 0,-2 4 0,0 2 0,2 4-165,-2 2 0,-4-4 0,-3 6 0,-3 0-220,2-2 1,2 6 0,0-5 161,-3 5 1,3 2 0,-2 0 0,6 0 0,4 0 0,0-1 0,1 1 0,1 0 0,2 0 0,6-2 0,4-2 0,8-4-322,6-2 1,-3 3 384,11-5 1,2 2-1,-2-4 1,-3 4 0,-1 0-1,-2 2 1,0-2-1,0 2 1,-2 0 0,-3 4-1,-3 2 1,-2 1-1,-4 1 235,-2 0 0,-2 0-219,0 0 0,0 0 1,-2-1-1,-4 1 1,-6 0-1,-3-2 1,-3-2-1,0-4 0,0-2 1,0-4-1,-2-2 1,-1-2-1,-3 0-415,2 0 0,-4 0 0,3 0 0,1 0 0,4-2 259,6-4 0,4-4 0,8-8 1</inkml:trace>
  <inkml:trace contextRef="#ctx0" brushRef="#br0" timeOffset="27">27414 11291 20674,'-18'-2'-2088,"1"-4"0,-1 2 3250,0-8 0,8 6 0,4-6-882,4-2 0,2 4 0,2 1 0,4 1 0,4 2 0,2 0 562,0 0-885,0 0 1,5 6 0,1 2 0,0 2 0,-2 4 0,-2 0 0,-2 2 0,-1-1 0,1 5 0,-2 2 0,0 2 0,-2 0 0,0 0 0,-4 2-808,-2 3 805,-10-11 0,-2 12 0,-8-12 0,-2 4 0,-1 2 1,-3-1-1,2-1 0,4-2 0,4-4 0,5 0 1,1 0-915,4 4 0,2-4 0,2 2 0,2-1 0,2 1 1086,2 0 0,2-6 1,-3 6 19,7 2 1,-2 2-1,0 2-64,-2-1 0,4-5 0,-4 0 0,0 2 0,0 2 0,-4 2 0,-2 0 0,-4-3 0,-2-1 0,-6-4 0,-4-2 0,-8-2 355,-4 2 1,3-6-665,-7 4 0,0-4 0,-5-4 0,1-2 0,2-2 1,4 2-1,3 0 468,3-2 0,2 4 0,2-6 0</inkml:trace>
  <inkml:trace contextRef="#ctx0" brushRef="#br0" timeOffset="28">26772 10595 20720,'-9'-2'-1308,"1"-2"-613,0-2 1794,6-8 0,-6 10 1,8-7-1,0-3 1,-2 0-1,-4 0 441,-6 2-228,4 8 1,-8-4-1,4 8 1,-3 0 0,-3 0-1,0 0 1,0 2 0,0 2-1,0 2 1,1 0-1,-1 0 1,0 0 744,0-2-767,0-2 1,0 4 0,1 0 0,-1 0 0,0 0 0,0 2 0,0 0 0,1 1 0,-1-1 0,0 2 0,0-2 0,0 2 0,0-2 0,1 2 68,-1 0 0,0 2 0,0 6 0,0-1 0,0 1 0,3 0 0,1 0-99,2 0 1,6 0-1,-4-1 1,0 1-1,0 0 1,-2 0-1,0 0 1,3 0-63,1-1 1,-4 7 0,4 0-1,0-2 38,0-2 1,2-3 0,6 1-18,0 0 1,0 0 0,0 0 0,0 0 0,0 0-1,0-1 1,0 1 0,0 0 0,0 0 0,0 0 0,0 0-1,0-1-168,0 1 0,0-6 1,0 0 125,0 2 1,8 2 0,4 2 0,2-1-1,0-1 1,-5-2 0,1-2 0,0 0-1,2 0 1,0 0 0,0 2 111,2 1 0,-4-3-64,2 0 0,-6-2 0,3 4 0,1-2 0,0 2 0,2 2 0,0 1 0,-2 1 0,0-2 0,0-2 0,2-2 0,-1 2-71,1 2 43,0 1 1,-2-5 0,-2 0 0,-2 2 0,2 2 0,0 2 0,2 0 0,-2-1-69,0 1 0,3 0 1,-3-2-1,0-2 231,0-2 1,0-2-1,-4 4 1,4-5-1,2 1 19,4 0 1,-4-6-1,0 4 1,0-2 0,-1 2-169,5 2 0,0-4 0,0 4 0,-4 0 1,0-2-1,-2 2-92,0-1 1,6-3 0,-3 6-1,5 0 1,2-2 188,0-4 0,-6 2 0,0 0 1,2 2 0,1-4-13,3 6 1,0-6 0,0 4 0,0-3 0,-1-1 0,1 0 0,0 0 0,0-2 0,0-2 457,0-2 1,-3 2-458,-3 4 0,4-4 0,-4 4 0,4-4 0,2-2 1,0 0-1,-1 0 0,1 0 39,0 0 1,0 6-81,0 0 1,-6 0 0,-1-6 0,3 0 0,2 0 0,2 0 0,0 0 0,0 0 0,-1 0 0,1 0-1,0 0 446,0 0-508,0 0 1,-6 0-1,0 0 1,1 0-1,3 0 1,2 0 0,0 0-1,0 0 1,0 0-1,-1 0 1,1 0 21,0 0 1,0 0 0,0 0 0,-1 0 0,1 0 0,0 0 0,0-2-34,0-4 1,0 4-1,-1-4 1,1 4-1,2 2 1,4 0-131,6 0 0,-5-6 0,-1 0 258,-4 2 1,-2-4 51,-1 2 0,-7-8 0,-4 3 0,-2-5 0,0-2 0,4 0 0,0 0 0,0 0 0,-2 1 0,2-1-349,4 0 1,-2 0 187,2 0 0,-3 0 0,5 0 1,-2 1-1,0-1 0,0 0 0,-2 0 1,0 0-1,0 0 0,2 1 1,-3-1-1,-1 0 767,0 0-785,-6 0 0,12 0 1,-6 1-1,2-1 0,2 0 1,0 0-1,0 0 0,1 2 1,3 3-1,2 1 0,0-2 1,0-2-1,0-2 52,-1 0-51,1 8 0,-2-6 0,-2 7 0,-4-3 0,0 2 0,-2 0 1,0 0-1,-6-2-194,-6 2 0,0-6 0,-8 4 300,-2-3 0,6-3 0,0 2 1,2 2-1,0 2 0,0 0 0,0 0 1,0 0 28,2-1 0,0-1 0,1 0 0,-5 2-54,-2-2 0,6-2 1,-4-2 44,0 1 0,4-1 0,-6 0 0,2 0 0,2 0 0,0 0 0,0 0 0,0 1 0,0-1 0,0 0 0,1 0 1,-1 0-1,0 0 33,2 1 0,2-1-133,2 0 1,-6 0-1,0 0 1,2 0-1,0 1 1,0-1-1,-2 0 1,2 0-1,2 0 1,0 0 0,-2 1-1,-4-1-16,-2 0 0,4 0 76,-6 0 1,7 6 0,-7 2 0,-2 1 0,-2 1 0,-2-2 0,0 2 0,0 0 0,-1 4 0,-3 2 0,-4 0 0,-4-2 0,-5-2 671,-5 2-630,-1 2 1,-3 2-1,-4 0 1,-1 0-1,-1 0 1,3 0-1,-3 0 1,-1 0 0,-5 0-1,-1 2 1,-2 2-1,1 2 1,1 0-1,-1 0 1,-3 2 56,-3 2 1,9-6 0,0 4 0,9-3 0,6 3 0,7 0 0,1 2-1365,4 0 1,11-4 0,11 6 0,4 4-1641,2 6 0,8-3 2934,3 5 0,21 12 0,6 2 0</inkml:trace>
  <inkml:trace contextRef="#ctx0" brushRef="#br0" timeOffset="29">27699 12450 15845,'-10'-2'-975,"3"-2"647,-1-2 0,6-2 0,-4 3 1,4-7-1,4-2 0,2 0 0,4 4 1,0 0-1,1 0 0,1-4 929,4-2 0,-4 5 1,2 1-1,0 0 463,-2 0 0,0 6 0,-4-2 58,5 4 1,-1 2-823,2 0 1,-2 8-1,4 4-259,-2 4 1,-6 1 0,4 3 0,0 2 0,0 4-1,1 2 1,-1 3 0,-2 5 0,-2 6 0,2 5 0,0 5-1,0 3 1,-4 5-16,-2 5 1,-2-2 3,0 3 1,-2-3 0,-4 3 0,-6-7 0,-4-3 0,-4-3-1,-3 1 1,-7-3 0,-4-3 0,-3-7 0,-5-3 0,-5-2 0,-5 1-1,-1 1 2932,-1-2-2836,1 3 0,-1-13 1,1 6-1,-3-4 1,-1-1-1,-3-1 1,5 0-1,3-4 1,5-3-1,-3-1 1,1 0-1,1-2 1,7-4-1,3-6 1,2-4-142,1-2-90,-1 0 0,3-10 0,1-8 0,4-12 1,0-11-1,1-13 0,-1-9 0,4-9 0,8-5 1,4-6-1,5-2 0,-1-3 0,4 3 0,2 0 1,2 8-240,0 7 1,2 11-1,2 11 1,4 7-1,1 5 1,5 8-1442,2 10 0,4 10 0,2 14 0,1 6 1863,-1 4 0,6 10 0,0 2 0</inkml:trace>
  <inkml:trace contextRef="#ctx0" brushRef="#br0" timeOffset="30">25988 13146 8750,'-12'0'-147,"0"0"0,1-6 1157,-7 0 1,2-2 0,2 4 1698,2-2-2550,8 0 1,-2 6 0,12 0 0,8 0 0,6 0 0,8-2 0,3-2 0,7-4 0,2-2 0,3-3 0,5-3 0,3-4-1,5-6-391,3-10 0,4-1-73,9-11 0,-3 1 0,-4-7 0,-7 3 0,-11 3 0,-9 8 0,-10 9 0,-11 9 0,-13 10 0,-11 14 0,-9 14 0,-2 14-1842,0 9 2073,0-1 1,8 13-1,4-3 1,4 4-1,4 1 1,6 1 69,10-1 0,16 1 0,11-1 1</inkml:trace>
  <inkml:trace contextRef="#ctx0" brushRef="#br0" timeOffset="31">27022 14323 8564,'0'-24'0,"0"1"0,0 1 456,0 2 1,0 2-1,0 0 1,0 0 0,2 1-1,2-1 1,2 0 0,0 0 77,2 0 1,-4 8-1,8 4 1,1 6 0,3 4-1,0 4-672,-4 2 60,4 10 0,-6 2 1,6 8-1,-2 1 0,-5 3 1,1 2-1,-2 1 1,0 5-1,-4 6 0,-2 1 1,-2 1-1,-2-5 1,-4 1-1,-8-3 0,-5 3 110,-5 0 0,-10-13 1,0 1-1,-7-6 0,-5-9 1,-5-5-1,-5-8 1,-3-4 297,1-2 1,3-16-1,2-7 1,1-11 0,5-6-1,5-3 1,8-5 0,10-5-195,13-5 1,7-9 0,8 3 0,7-1-460,13 0 1,16 13-1,7 0-279,5 7 1,1 5 0,1 11 0,-1 7 0,1 8 0,-3 6 0,-1 2 0,-3 0 601,3 2 0,-7 18 0,1 6 0</inkml:trace>
  <inkml:trace contextRef="#ctx0" brushRef="#br0" timeOffset="32">27503 14662 8961,'18'-10'845,"-6"0"1,0 6-13,2-2-751,-6 0 1,8 6 0,-5 0 0,3 2 0,0 2 0,-4 4 0,-2 4 0,-2 6 0,0 4 0,0 2 0,-2 1 0,-2 5 0,-4 4 0,-2 1 489,-2 1 0,-8 0-511,2-1 0,-4 1 1,-2-2-1,1-4 1,-1-7-1,-2-3 1,-2-4-1,-2-2 1,3-4-1,1-2 1,2-4-1,0-2 0,0-2 1,1 0-2798,-1 0-151,8 0 2887,-6 0 0,14 0 0,-6 0 0</inkml:trace>
  <inkml:trace contextRef="#ctx0" brushRef="#br0" timeOffset="33">28074 14502 8464,'0'-18'270,"0"0"0,0 0 0,0 0 0,0 0 0,0 1 0,0-1 0,0 0 0,0 0 3861,0 0-3576,0 8 1,0 6 0,0 14-207,0 8 0,-2 6 0,-4 2-467,-6 9 1,2 9 0,0 9 0,0 1 0,2-1-1,0 1 1,4 1 0,4 3 0,6 1 0,8-1-1,8-5 1,6-5 0,1-5-4016,1 1 4133,0-6 0,5 5 0,1-7 0</inkml:trace>
  <inkml:trace contextRef="#ctx0" brushRef="#br0" timeOffset="34">21122 9525 28937,'0'10'-5926,"0"0"4940,0-4 0,2-4 2032,4 4-771,-4-4 0,6-4-400,-8-4 1,0 2-1,2-6 1,2 0-1,4 0 352,2-4 0,-4 4 0,6 0 0,-1 0 0,1 1 241,0-5 1,-6 4-1,4-2-1018,-2-2 1,6 4 709,-2-2 0,-2 6 0,1-4 0,1 0 0,0 3 0,0-3 0,2 0 0,2-4 0,2 0 1,-1 0-1,3 2 0,2-2 0,4-4 1045,2-5 1,-1 1-1083,3-8 0,4 6 1,-3-5-1,7-5 1,6-4-1,1-5 0,3-1 1,-1 0-1,-1 3 1,-1-1-1,1-1 0,1-1 1,1 0-1,-1 5 1393,3 1-1462,-7 2 0,9-1 0,-4-3 0,3-3 1,0-3-1,-1-2 0,-2 1 0,1-1 0,3-1 1,1-1-1,-1 1 0,-3 3 0,-3 2 0,-1 3 1,-1 1 40,-1 5 1,-1-5 0,-6 12 0,1-2-1,3 1 1,3-3 0,1 0 0,1 1-102,1 1 1,-4 2 0,3-4-1,-3 5 1,-7 3 0,-7 6-1,-6 6-909,-6 4 1,-8 2-252,4 6 859,-9 0 0,5-2 0,-8-4-5230,0-6 3969,0 5 1,0 1-1,2 10 1322,4 1 0,-4 9 0,6-4 0</inkml:trace>
  <inkml:trace contextRef="#ctx0" brushRef="#br0" timeOffset="35">22815 7349 32239,'8'10'-6075,"4"-4"6105,4-4 35,10-2 0,4-6 0,11-2 0,7 0 0,5-2 0,7 0 0,5-4 0,6-2 0,4-1 1,5-1-1,-1 0 0,-2 0 0,-6 2 0,-5 2 0,-7 4-604,-7 2 1,-15 1 248,-13 1 0,-10 4 0,-4-2 0,-2 10 0,-6 9 0,-6 7 0,-8 2 0,-2 2 0,0 5 0,2 9 0,0 6 0,3 1 0,3 1-1052,4 1 1023,2 3 0,0 7 0,2 1 0,4-3 0,5-1 0,5-3 0,4 1-256,4-1 0,-4 1 0,5-1 0</inkml:trace>
  <inkml:trace contextRef="#ctx0" brushRef="#br0" timeOffset="36">21283 7438 29441,'0'-28'-9831,"0"3"1538,0 7 8611,0 8 1,-2 0-1,0 6 1,2-2-1,7 0 1,7 0-1,4 0 1,2 2-1,4 0 1,3 0-1,3-2 1,0 0 0,2 0 237,1 0 1,9 1 0,-1 5 0,-1 0-1,-4 2 1,-5 3 0,-1 7 0,2 6-553,1 6 0,-5-2 0,-4 7 0,-6 3 0,-4 4 0,-4 4 0,-3 3 0,-3 1-133,-2-1 0,-15 5 0,-7-5 0,-8 1 323,-10 0 0,1-3 0,-11-5-134,-1 0 1,-5-3 0,-3-3 0,-5-6 0,1-4 0,-2-4 0,1-5 0,1-5 0,3-4 0,3-4 0,3-6 0,5-7 0,5-9 763,5-4 0,9-4-1038,4-9 1,12 1-1,8-7 1,10-5-1,12-3 1,12-7-1,9 1 1,9 1 0,3 9-1,1 7 1,-3 8-1,-1 7 1,0 5-1,-1 6 319,1 6 1,-1-4 0,7 6 0</inkml:trace>
  <inkml:trace contextRef="#ctx0" brushRef="#br0" timeOffset="37">25418 5708 30321,'0'-18'-2458,"0"0"0,0 0 1,2 2-1,2 3 1415,2 1 1,0 6-1,-4-4 1,2 0-1,4 2 2200,1 0 1,-3 2 271,6 6-1148,-8 0 1,4-2-1,-6-2 1,4-2-1,4 0 1,2 0-1,0 0 1,2 2-1,1 2 1,3 2 8,0 0 1,2 0 0,2 0 0,3 0 0,3 2 0,2 2 0,0 4 0,-1 0-105,3 0 1,2 6-1,-1-2 1,-1 4-1,-2 2 1,1 0-1,3-1 1,0 3-354,-5 4 1,5-2 0,-6 7 0,2 3 0,-3 2 0,-1 2 0,-4 1 0,-4 3 287,-7 1 0,-3 3 0,-8-2 0,0 3 0,-2 3 0,-4-3 1,-5 1-1,-5 0-38,-2 3 0,2 1 1,2-1-1,4-1 1,2 1-1,4 3 0,2 1 1,0 1-206,-3-1 1,1-5 0,-8-2 0,-2-1 0,-4-1 0,-6-1 0,-5-3 0,-7-2 276,-6-3 1,1 1 0,-11 0 0,-3-1 0,-1-1-1,1-2 1,1-5 0,3-1 26,3-4 1,-1 0 0,7-2 0,3-1-278,1-3 1,2-2-1,-1 2 194,-5-4 0,-3-4 1,-9-8-1,1 0 1,-3 0-1,-3-2 1,-5-4-1,1-8 1,4-6-1,3-5 1,3-3-1,-3-4 1,1-2 417,1-1 0,-1-7-550,13 0 0,1 1 0,3 3 0,-2-1 0,1-5 0,3 0 0,6-1 0,3 1 0,-1-1 0,-2-1 0,3-4 0,3-1 0,4-1 0,4 3-519,4 1 1,-2-3 483,8-3 1,4-1 0,12 11 0,12 1-1,10-3 1,11 0 0,9-3 0,7-3 0,7 1-1,1 1 1,2 3 0,1-3 0,3 1 0,0 1-2304,0 6 2191,-9 5 1,13 7-1,-2 2 1,5 4-1,-1 7 1,-2 5 0,2 2-1,0 2 1,1 0-1,-7 4 1,-6 4 0,-9 6-1,-7 6 163,-3 4 0,-9 9 0,5 3 0</inkml:trace>
  <inkml:trace contextRef="#ctx0" brushRef="#br0" timeOffset="38">25186 6172 31185,'-18'0'-61,"2"-2"1,3-2-537,1-2 596,0 0 1,-6 6 0,0 0-1,0 0 1,1 0 0,-3 0 0,-2 2-1,-2 4 1,0 6 0,-1 1-1,-3 3 1,-2 0 0,0 4 0,1 0-1,-1 0 1,2-3 0,3 1-1,5 2-672,6 4 1,0-4 0,8 4 0,4-5 0,6-1 0,10 0 0,8 0-1,7 0 399,5 0 1,6-3 0,-3-1 0,-5-2 0,-4 2 0,-6 2 0,-3 0 0,-3-2-267,-4-2 0,-4-1 1,-10 5-1,-2-2 1346,-2-2 0,-14 0 0,1 6-715,-7 0 0,2-7 1,-6 1-1,1 0 1,-1 0-1,0-2 1,0-2-1,1-4 1,-1-2-1,-2 0 0,1 2 1,-1 2-1,4-2-1291,3-2 0,1-8 326,6 0 0,8-2 276,4 2 0,12-4 0,4-8 0</inkml:trace>
  <inkml:trace contextRef="#ctx0" brushRef="#br0" timeOffset="39">25240 6618 26811,'11'-6'-1321,"1"0"1,-8-2-2303,2 2 3483,-4 4 381,-2-14 1,2 14 0,4-4 0,4 6 0,0 6 0,-4 6 0,-4 6 0,-4 4-2312,-4 1 1927,4 1 0,-6-6 0,8 2 0,0 2 0,0 3 0,2 1 0,2 0 0,4-4 0,4-3 0,6-1 1,3-2-1,3-4 0,0-6 0,2-4 0,-1-2-436,1 0 1,4 0 501,-6 0 0,7-8 1,-3-2-1</inkml:trace>
  <inkml:trace contextRef="#ctx0" brushRef="#br0" timeOffset="40">25810 6546 29332,'-8'-16'-54,"-4"4"0,-4 5 0,-2 7 0,3 2 0,1 3 0,2 9 0,0 8 0,2 8-5626,4 4 5439,-4-7 1,8 13-1,-4-4 1,2 1 0,0 3-1,-2 0 1,1 3 0,-1 1-1,0 1 1,2 1 0,2 1-1,2 1 1,0 0-1,0 1 1,2 1-981,4-3 1,-2 3 0,7-9 1016,3-1 0,2 6 1,2-1-1</inkml:trace>
  <inkml:trace contextRef="#ctx0" brushRef="#br0" timeOffset="41">26327 5726 30675,'-12'0'-1679,"0"0"1284,-2 0 0,4 0 110,-2 0 1,9-2 0,-1-2-1,8-2 1,7 2 0,3 0 2053,-2-2-1306,-4 4 0,-8-14-709,0 4 1,2-4 0,4-1 0,6 1 0,4 2 98,2 2 1,7 6 0,5-6 0,6 0-107,5 2 0,7-6 0,11 6 272,7 1 1,9-7 0,2 6 0,-2-2 0,-1 2 0,-5 2 0,-4 4-1,-5 2 1,-7 2 0,-5 0 0,-7 2 0,-3 4 0,0 6-103,3 4 1,-5 2 55,-1-1 1,1 3-1,-6 2 1,3 4 0,3 2-1,-2 3 1,-3 5-1,-3 4 1,-2 3 0,-4 3-1,-4 1 1,-7-1 0,-3-4-1,-2-3-1071,0 3 0,0-4 1023,-6 3 0,0-3 0,0-3 1,0 1-1,-2 0 0,-2-1 1,-4 1-1,-4 0 0,-5-2 1,-9-3-1,-6-1 0,-9 2 1,-7-1-1,-9-1 1658,-5-6-1597,-3-4 0,-8-2 0,-3-1 0,-1-1 0,2-2 0,3-4 0,7-2 0,8-2 0,7 0 0,7 0 0,1 0 0,2 0 0,7 2 0,7 0-1998,6-1 0,4 7 1489,4-2 1,12 4 0,10 2-1</inkml:trace>
  <inkml:trace contextRef="#ctx0" brushRef="#br0" timeOffset="42">26826 6261 29355,'-18'0'-439,"0"0"0,0-2 0,1-2-381,-1-2 759,0 0 0,6 6 1,4 0-1,4 2 0,8 2 1,2 4-1,2 2 1,-4 4-1,-2 1-3231,-2 3 3212,-8 0 1,-2-4 0,-10 2 0,-3 4 0,-7 2 0,-6 3 0,-3 5 0,-3 4 0,2 3-1,3 5 1,1 4 0,3-1 0,3-1 0,6-3 0,6 1-353,6-2 1,4-3 0,8-3 0,0-2 0,2-5-1,4-1 1,6-4 464,4-2 1,4-4 0,2-4 0,3-5-1,3-1 1,4 0 0,1-2 0,5-2-363,4-2 0,3 0 0,9 0 0,-1 0 316,1 0 1,7 0 0,2 0 0</inkml:trace>
  <inkml:trace contextRef="#ctx0" brushRef="#br0" timeOffset="43">28466 5833 29096,'-18'0'-1036,"0"0"1,2-2 1403,4-4-683,-3 4 0,11-6 0,-8 6 1,0-4-1,2-6 0,6-2 1,8 0-1,8 4 0,4 2 0,2 5 1,1 1 472,5 2 0,-4 0 0,6 0 1,-3 2-1,3 3 0,0 7 0,0 4 1,-3 4-300,3 4 1,-6 4 0,4 7 0,-4 1 0,-5 2 0,-1 1 0,-4 5 0,-2 1-302,-4 5 0,-10-6 0,-6-3 0,-6-3 446,-5-3 1,-11-7 0,-10-4 51,-1-4 0,3-10 0,-5-4 1,-5-4-1,-3-2 0,-5-2 0,3-6 1,1-8-1,5-8 0,1-4 0,5-3 1,3-3-1,9-2-1160,7 1 0,8-1 566,6 0 1,4-5-1,12-1 1,10 4-1,16 7 1,13 9 0,9 6-1,1 6 1,1 2 1171,-1 4 1,9 10-1,1 4 1</inkml:trace>
  <inkml:trace contextRef="#ctx0" brushRef="#br0" timeOffset="44">28894 6332 26542,'15'-2'0,"-1"-2"-924,-2-2 1,-6 0-1,6 6 1,0-2 1538,-2-4-351,6 4 0,-12-6 0,6 7 0,-1-3 0,1-2 1,4 2-1,2 2 1743,2 2-2129,-8 0 1,4 8 0,-8 3 0,-2 5 0,-2 2 0,-2 2-1,-2 2 1,-4 4 0,-6-1 0,-6 3 0,-4 0 0,-4 4-1,-1 1 1,-7 3 0,-4-2-1565,-3-5 1475,-1 5 1,6-14-1,1 2 1,-1-7-1,3-5 1,3-2 0,6-4-1,4-4 91,2-6 0,1-4 1,-1-7-1</inkml:trace>
  <inkml:trace contextRef="#ctx0" brushRef="#br0" timeOffset="45">29660 5975 29522,'-18'-6'-2024,"0"1"1732,1 1 76,7 2 1,-4 4 0,8 4 0,2 5 0,2 5 0,2 4-1,0 4 1,0 6 0,0 3 0,0 3 0,2 2 0,2 3-1,2 7 1,0 3 0,0 3 0,0-1-2629,-2 1 1,-2-1 2367,-2 1 0,8-1 1,1 1-1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1248" units="cm"/>
          <inkml:channel name="Y" type="integer" max="12032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17.67444" units="1/cm"/>
          <inkml:channelProperty channel="Y" name="resolution" value="620.2061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30T19:24:15.242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24710 16672 2365 0,'-7'3'0'0,"-2"-1"-9"0,-2-1 0 0,-27-6 9 16,4-7 0-16,34 12-1761 0</inkml:trace>
  <inkml:trace contextRef="#ctx0" brushRef="#br0" timeOffset="109367.99">11010 12153 2248 0,'0'0'0'0,"0"7"0"16,-4-3 0-16,1 4 26 0,-1 5 0 0,0 0-26 15,-1-2 0-15,-3-3 15 0,-2-1 0 0,4 0-15 16,1-4 0-16,2 0-3 0,1-3 1 0,2-6 2 16,2-8 0-16,-2 14-1744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0:01:24.93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27878 2497 28405,'-18'0'0,"0"0"-539,0 0 0,0-6 0,0 0 1,1 2 288,-1 2 0,6 2 240,0 0 1,0 0 0,-4 2 0,2 2 0,5 4 0,-1 0 0,2 2 0,-2-2-482,0 0 1,6 6 275,-2-2 0,-2-2 1,2 1-1,2 3 1,4 0-1,6 0 0,6-4 1,4 0-1,2-2 753,0 0 0,5-2 0,3-6-491,2 0 0,1 0 0,9-2 1,4-2-1,7-4 0,11-2 1,11-6-1,12-4 0,10-4 1,-42 13-1,1 1 0,2-1 0,1 2 1,2 0-1,1 0 0,-1 0 1,1 0-308,-1 0 0,1 0 0,-2 4 0,-1 0-49,-4 2 0,-1 0 0,45 2 0,-12 1 1,-8 1-1,-9 5 0,-13 6 238,-9 4 0,-7 2 0,-1 0 0</inkml:trace>
  <inkml:trace contextRef="#ctx0" brushRef="#br0" timeOffset="1">2103 3764 28397,'-18'-8'-3977,"1"-4"3332,7 4 0,2-2 1,6 6 157,-4-2 0,2 0 747,-8 6 0,6 0 0,-6 0 0,-2 2 0,-1 2 0,-1 4 1,4 2 152,6 4-290,4 2 1,4-4-1,4-3 1,6 1 0,4-2-1,3 0 1,5-4 0,4-2-1,2-2 1,1 0 0,5 0-1,5 0 1,5 0 961,4 0 0,9 0-1043,6 0 1,5-2 0,3-2 0,2-4 0,4 0 0,1 0 0,-1 2 0,-4 1 0,0-1 0,1 2 0,3 2-1,0 0 1,0-2 0,-2-2 1193,3 2-1131,-7 2 0,8 2 0,-6-2 0,3-2 0,-3-2 0,0 2 0,0 2 0,7 2 0,1 0 0,2 0 0,-6-2 0,-2-2 0,-1-2 0,5 2 0,4 2 114,6 2 1,2-6 0,-6 0 0,-1 2 0,-5 0 0,-2 0 0,-4-2 0,1 2-225,1 2 1,-2 2 0,10 0 0,2 0 0,2 0 0,-3 0 0,-5 0 0,-6 0 17,-2 0 0,11 0 1,1 0-1,-2 0 0,0 0 1,-2 0-1,4 0 1,-1 0-14,-7 0 0,-2 0 0,-14 0 0,3 0 0,5 0 0,4 0 0,5 0 0,-3 0 0,-2 0 0,-1 0 0,-1-2 0,0-2 0,0-1 0,1 1 0,-1 0 0,2 0 0,5-2 0,-3-6 0,6 4 0,-2 0 0,-5-2 0,-5 2 0,-6 0 0,-1 2 0,-5-2 0,0 6 0,1-4 0,1 4 0,1 0 0,-1-2 0,1-1 0,-3 1 0,-2 2 0,-1-4 0,-3 0 0,1 2 0,-3 2 0,1 2 0,-5 0 0,1 0 0,2 0 0,-3 0 0,3 0 0,-1 0 0,1 0 0,-3 0 0,1 0 0,-1 0 0,5 0 0,-5 0 0,1 2 0,-2 2 0,-3 2 0,1 0 0,1 0 0,1-1 0,-1-1 0,1-2 0,-2-2 0,5 0 0,5 0 0,1 0 0,1 0 0,-1 0 0,1 0 0,1 0 0,2 0 0,3 0 0,-3 0 0,1-6 0,-1 1 0,3 1 0,13-4 0,-2 2 0,2 2 0,1 2 0,-3 2 0,2 0 0,1 0 0,-1 0 0,-4 0 0,0 0 0,1 2 0,3 2 0,4 2 0,-1 2 0,7-2 0,-8-5 0,2 7 0,-1-2 0,-3 0 0,0-2 0,-4 0 0,1 0 0,-3 4 0,2 0 0,-1 0 0,-1-2 0,-4 0 0,-1 0 0,-3-2 0,-5 4 0,-7-2 0,-1 0 0,3-6 0,-3 0 0,-1 0 0,1 0 0,3 2 0,3 2 0,1 1 0,3-1 0,3-2 0,7 0 0,1 2 0,-2 2 0,-5-2 0,-5-2 0,5-2 0,3 0 0,2 0 0,5 0 0,-5 0 0,-2 0 0,-5 0 0,-1 0 0,-1 0 0,-1 0 0,-5 0 0,-5 0 0,-5 0 0,-3 0 0,-1 0 0,-6 0 0,-2 0 0,-3 0 0,-1 0 0,2 0 0,4 0 0,3 2 0,3 4 0,-6-2 0,-1 6 0,5 0 0,4-2 0,3 2 0,-3-2 0,-5 2-310,-3 0 0,-6-4 1,4 5-1,-5 3 1,-7 2-17,-8 2 0,2-8 1,0-2-1</inkml:trace>
  <inkml:trace contextRef="#ctx0" brushRef="#br0" timeOffset="2">18181 4031 29902,'-6'-12'-3277,"0"0"0,0 1 0,4-5 2993,-4 4 0,4-4 1,-6 4-1,0-4 0,-1-2 1,-1 0-1,2 3 0,2 1 439,0 2 0,-6 0 0,6-6-2145,2 0 2073,2 8 1,10 2 0,6 8 0,6 2-1,5 4 1,5 4 0,6 2 0,5 0 0,5 2-1,3 4 1,3 4 0,1 3 0,3 3-1,1 4 1,3 2-91,-3 1 1,-7 1-1,-7 2 1,-3 3-1,-8 7 1,-7 1 0,-9-1-1,-12-5-136,-14 1 0,-12-6 0,-19 1 0,-9-5 109,-7-4 0,-7-8 1,-7 1 271,0-3 0,-12-4 0,-2-4 1,-1-6-1,-1-4 0,2-4 0,0-4 1,4-6-1,5-6 0,11-4 0,14-3 1,9-3-1,10-4-738,5-2 0,11-1 268,10-1 1,4-2-1,4-1 1,6-3-1,10 3 1,7 3-1,5 6 1,0 6-1,1 5 1,3 3-1,4 4 1,1 6-1,3 8 655,-2 10 1,5 8 0,1 15 0</inkml:trace>
  <inkml:trace contextRef="#ctx0" brushRef="#br0" timeOffset="3">19464 4085 29394,'8'-18'-3604,"2"0"0,2 0 1831,0 0 0,0 1 1963,6-1 1,-2 0-1,-3 2 1,-1 2-1,0 2 1,0-2-1,-2-2 1,-2-1-1,-2 1 1,2 2-1,4 2 1,3 0-1,5 2 1,4 4-1,8 6 1,5 6 0,7 6 279,2 4 1,1 8 0,5 2-663,-5 1 0,-3 3 1,-7 6-1,1-1 1,-2 1-1,-9 0 1,-7-1-1,-8 3 0,-6 4 1,-8 3-1,-12 3 1,-14-1-1,-11 1 223,-7-2 0,-9-1 118,-11-3 0,-3-7 0,-2 1 1,-3-10-1,-1-6 0,-4-5 0,0-3 1,0-6-1,7-8 0,9-8 1,13-11-1,9-9 0,11-10 0,8-3-1435,12-7 914,14 7 0,16-15 1,16 5-1,9-3 0,7 3 1,3 5-1,5 6 0,5 7 654,4 5 0,11-4 0,1 7 1</inkml:trace>
  <inkml:trace contextRef="#ctx0" brushRef="#br0" timeOffset="4">20890 4049 30020,'28'-20'-1345,"-4"-4"0,-2 3 0,-1-5 1,5 4 1024,2 6 0,0 10 287,1 0 1,5 4 0,-4 2 0,3 0 0,3 0 0,0 2-1,-1 4 1,3 6 0,2 4 0,1 4 0,-1 4 0,-5 3-1,-3 5 1,-4 2 0,-2 3 0,-5 3 0,-3 2 0,-6 1-1,-6 1 1,-4 1 0,-4-1 0,-6 0 1,-10-5 0,-15-3 0,-17-4 0,-7-5 0,-9-1 0,-5-6 0,-4-6 0,-4-8 423,-3-4 1,5-2 0,-2-2-1,6-4 1,9-8 0,9-8 0,7-10-1,7-5-751,3-5 0,12-5 0,10 5 0,16 0-1252,16-1 0,14 3 1277,18-7 1,-1-1 0,14-5 0</inkml:trace>
  <inkml:trace contextRef="#ctx0" brushRef="#br0" timeOffset="5">22423 3674 30132,'0'-17'-4916,"0"-1"1,0 0-3359,0 0 8285,0 8 1,0 4-1,0 12 1,0 6 0,0 4-1,0 2 1,0 0 0,-2 1-1,-2 3 1,-2 4 0,2 2-1,2 3 456,2 3 1,-5 2-574,-1-1 0,-2 7 1,4 0-1,-4-3 0,0 1 1,-2 2-1,2 3 0,0 3 1,4-3-1,2-1 1,2-2-1,0 1 0,0 3 1,0-1-1965,0-3 1,8-4 2105,4-3 1,4 1-1,2 0 1</inkml:trace>
  <inkml:trace contextRef="#ctx0" brushRef="#br0" timeOffset="6">23225 3978 30197,'-6'-18'-3277,"1"0"0,-1 0 0,6 0 3313,0 0 1,0 7 0,2 1-1,4 0 1,5 2 0,7-2 0,4 2-1,4-2 1,3 0 0,7-2 0,6 0-1,1 2 1,3 3 0,-3 3 0,3 2-1,-4 2 142,-5 0 0,3 8 0,-13 5 0,3 7 0,-2 6 0,-2 2 1,-5 3-1,-1 3-668,-2 2 1,-8 0 0,-2-1-1,-2 1 1,0-2 0,-4-3 0,-8-1-1,-12 4 533,-10 5 1,-11-1-1,-5 2 1,-1-7 0,-7-5-1,-3-2 1,-7-2 0,1-3 287,-1-3 0,3-4 1,8-14-1,1 0 1,4-2-1,3-4 1,5-8-1,7-7-457,7-9 0,4-6 0,4-6 1,4-3-1,6-3 0,6 1 0,6-1 1,8 1-4741,8-1 5041,6 8 0,15-11 0,3 5 0</inkml:trace>
  <inkml:trace contextRef="#ctx0" brushRef="#br0" timeOffset="7">25044 3978 11032,'-6'-20'0,"-2"0"-1374,-2 2 1330,6-4 442,-4 20 1,16-6 0,4 8 0,5 2 0,5 2-1,4 2 1,2 0 0,3 0 0,5 0 0,4 0-1,1 0 1,1 2 0,-1 2 0,1 4 0,-4 2 768,-7 2 0,1 1 0,-8 5-1353,-2 6 1,-3 6 0,-3 5 0,-4 7 0,-6 5 0,-6 5 0,-6 3 0,-8 1 0,-9-3 0,-13-5 0,-10-9 0,-7-5 0,-7-9 204,-5-3 1,-4-10 168,-3-6 0,7-10 1,0-2-1,-1-10 0,3-8 1,6-8-1,7-9 1,10-11-1,7-7 0,5-7 1,4-5-1,8-3 1,9 1-1,7 4 916,5 1-4239,13 3 3151,18 5 0,9 9 0,9 1 1</inkml:trace>
  <inkml:trace contextRef="#ctx0" brushRef="#br0" timeOffset="8">21710 6047 26168,'10'-2'849,"-4"-4"-2143,4-4 0,-6 0-1448,8 4 2733,-8 4 1,4 4-1,-10 4 1,-2 8-1,-4 6 1,-2 3-1,-4 1 1,-4 0-1,-3 2 1,-5 0 0,0-1-1,-2-1 1,3-2-1,-3-2 1,0-4-1,-2-3 396,3-3 0,-7-2 1,6-8-1,-1 0 0,-1 0 1,0-2-1,2-2 0,5-4-582,3-1 1,2-3-1,0-6 1,0 0-402,1 0 1,1-2 0,2-3 369,2-7 1,8-6-1,-4-4 1,2-3-1,0-3 1,2-3-1,0-3 1,0-3-1,-2-1 1,2 1-1,2 5 1,2 5-1,2 5-584,4 2 0,10 3 634,8-1 0,2 8 1,-4 4-1,3 5 1,3 1-1,2 2 1,-3 4-1,-3 6 460,-4 4 1,-2 18-1,0 4 1</inkml:trace>
  <inkml:trace contextRef="#ctx0" brushRef="#br0" timeOffset="9">20641 5637 27933,'-10'-8'-8096,"-4"-2"8445,8-8-336,0 0 0,6 6 0,2 2 0,4 0 0,6 2 0,4 0 0,2 4 0,-1 2 0,1 2 0,0 0 0,0 0 586,0 0 1,-6 0 0,0-1-533,1-5 0,1 2 0,0-6 1,-2 0-1,2 0 0,2-4 0,4-4 1,3-4-208,7-1 1,-2-7-1,1 4 1,3 0 82,2 1 0,1-5 0,-1 6 17,-4 2 0,2 4 0,-9 7 0,1 3 0,2 2 0,4 0 0,3 2 0,5 4 0,3 6 0,9 6 0,3 3 1,3 3-1,-5 0-658,1 0 0,-1 0 806,3 0 1,-1 7-1,1 3 1</inkml:trace>
  <inkml:trace contextRef="#ctx0" brushRef="#br0" timeOffset="10">17771 4887 29233,'0'-17'-9831,"0"5"2722,0 0 7177,0 8 1,0-12-1,2 6 1,4 0 1811,6 4-1641,-4 12 1,6-2-1,-6 6 1,0 0-1,1-2 1,-1 2-1,2-2 1,0 2-1,4-3 1443,2 1-1513,-6-2 1,6-6 0,-5 0 0,5 0 0,4 0 0,4 0 0,4 0 0,1 0-1,3 0 1,4 0 0,3 0 0,3 0 0,1 0 0,3 0 0,2 0 200,-1 0 0,-5-2 0,5-2 0,1-2 618,-3 3 0,1 1 1,-7 2-753,3 0 1,8 0-1,-5 0 1,3 0 0,-3 0-1,-1 0 1,-5 0-1,1 0 1,-2-2 0,-1-2-1,-3-2 1,0 2 0,-3 2 1296,-1 2 1,4 0-1438,-5 0 0,3 0 0,0 0 0,-3-2 1,5-2-1,4-2 0,3 2 0,1 2 0,1 2 1,3 0-1,2 0 0,-1 0 0,1 0 1,-1 0-97,1 0 0,-9 0 0,3 0 0,-4 0 0,-3 0 0,-1 0 0,-2 0 0,-3 0 0,3 0 0,2 0 0,1 0 0,1 0 0,0 0 0,-1 0 0,1 0 0,-1 0 0,1 0 0,0 0 0,-3 0 0,-1 0 0,-2 0 0,0 0 0,-1 0 0,-1 0 0,0 0 0,-3 0 0,3 0 0,-2 0 0,0 2 0,-5 2 0,-1 2 0,-2-2 0,0-2 0,6 4 0,-1 0 0,-1-2 0,0-2 0,2-2 0,5 0 0,3 0 0,-2 0 0,2 0 0,-7 0 0,1 0 0,0 0 0,4 0 0,-7 0 0,-1 0 0,4 0 0,-2 0 0,-3 0 0,-1 0 0,-2 2 0,0 1 0,2 5 0,1 2 0,5 2 0,2 0 0,6 0 0,3 0 0,5-2 0,1 4 0,-1-8 0,2 0 0,3-6 0,-5 0 0,-3 0 0,1 0 0,1 0 0,-1-2 0,-2-2 0,-3-2 0,1 2 0,2 2 0,1 2 0,5 0 0,1 0 0,-3 0 0,5 0 0,1 0 0,5 0 0,1 0 0,1 0 0,5 0 0,5 0 0,4 0 0,3 0 0,-1-2 0,0-2 0,1-4 0,-3 0 0,-4-2 0,-5 0 0,3-2 0,-13 2 0,1 4 0,-5 4 0,-9 2 0,-1 0 0,-4 0 0,1 0 0,-3 0 0,0 0 0,-4 2 0,1 2 0,-1 4 0,2 0 0,-3 2 0,1 0 0,-2 0 0,-4 4 0,2-4 0,3 0 0,1-2 0,2 1 0,-2-1 0,-1 0 0,5 0 0,-4-4 0,-1 2 0,1-2 0,6-2 0,-2 0 0,3 4 0,3-4 0,0 4 0,-1-4 0,1 0 0,0 2 0,-1 2 0,1 0 0,-1 0 0,1 0 0,-2 0 0,-3 0 0,-1 1-159,2 3 1,0-4 73,-3 6 0,3-2 0,-6 4 0,1-4 0,5 0 0,2 0 0,1 2 0,1-3 1,2-1-1,1-2 0,3 0 0,-2-2 0,-1-2 0,1-2-123,1 0 236,9 0 0,-13 0 0,5 0 0,-4 2 0,-3 2 1,3 2-1,0-2 0,-1 0 0,-3 0 0,0 2 0,-1 0 1,3 0-1,-2 0 0,-3 0 0,-1 0 148,2 0-109,1 0 1,3-6 0,0 0 0,-3 0 0,-3 0 0,-4 0 0,-2 0 0,-1-2 26,-1-4 1,-8 4 0,-2-4 0,2 4 0,2 2-136,1 0 0,1 0 0,0 0 1,0-2 127,0-4 0,1 4 1,3-6-88,2 0 0,0 4 0,-6-8 0,-1 0 0,-1 0 0,-2 0 0,-4-1 0,0-3 0,-2-2 0,0 0 0,-4 0 0,-2 0 0,-2 1 0,0-1-187,0 0 1,0 0 0,0 0 0,0 0 0,0 1-1,0-1 1,2 0 0,2 0 0,4-2 0,-1-2-1,3-1 1,-2-1 0,0 0 0,-2-2-523,2-1 0,-6 3 516,4-6 1,-4 0 0,-2-5 0,0-1 0,0 0 0,-2 1 0,-2-1 0,-4 0 0,0 1 0,-2-1 0,2 0 0,-2 1 0,3-1 0,-1 2-3193,4 4 3209,-6-3 0,8 5 0,-4-8 0,4 1 1,2 1-1,0 2 0,0 3 0,0-3 1,0 0-1,0 0 0,0 3 0,0-3 0,0-2 1,0 1-1,0 1-184,0 2 0,0 2 1,0-1-1,0 3 0,-2 2 1,-2 0-1,-2 1 1,2-1-291,2 0 1,2-6 0,0 7 0,0 1 563,0 2 0,8-4 1,2 0 91,0 3 0,6 1 1,-4 2-1,1 0 1,1 2-1,-2 2 0,2 4 1,2 0 252,2 1-14,-1 5 0,-5-6 0,0 6 0,2-4 0,2 0 0,0-2 2146,-4 0-2094,-4 6 1,-10-4-1,-4 8 1,-6 0-1,-4 0 1,-4 0-1,-4 0 1,-5 0-1,-5 0 2573,-2 0-2730,-7 0 0,-5 0 0,-11 2 0,-9 2 0,-9 2 1,-14-2-1,40-2 0,-1 0 0,-3 0 0,-1 0 0,2 1 1,-1 0-1,3-1 0,-1 0 0,-46 0 0,0-2 1,4 0-1,2 0 0,10 0 185,8 0 1,1 0 0,13 0 0,0 0 0,-1 0 0,7 0 0,3 0 0,5 0 105,-3 0 1,1 0 0,-1-2 0,5-2-134,1-2 0,-3-6 0,3 6-240,-2 2 1,5-4 0,-5 2 0,3 0 0,3 0 0,1 0 0,-1 0 0,0 1 0,5-1 0,3 2 0,-2 0 0,-5 0 0,-9-2-13,-3 2 0,-3 2-46,1 2 0,-1 0 0,-1 0 0,-3 0 0,-1 0 0,3 2 0,5 2 0,3 2 0,-1 0 0,-3 0 0,1 0 0,1-2 0,5-1 0,1 1 0,5 2 0,-5 0 0,3-6 0,-1 0 0,6 0 0,1-2 0,-1-2 0,0-2 0,1 0 0,-1 1 0,0-3 0,1 0 0,-3-2 0,-3 2 0,-7 0 0,-3 2 0,-3-2 0,1 6 0,-9-6 0,-3 8 0,-3 0 0,3 0 0,6 0 0,3 0 0,3 0 0,-1 2 0,3 2 0,1 2 0,5-2 0,-1-2 0,3-2 0,-3 0 0,1 0 0,3 0 0,-4-2 0,3-2 0,3-2 0,1 0 0,-1 0 0,-2-2-70,3-2 0,3 4 1,4-3-1,3-1-188,-3 0 0,6 0 0,3-4 204,3 2 0,-4 6 1,-2-4-1,0 0 1,1 2-1,1 0 1,-2 2-1,-2 0 1,-1 1-1,-1 1 1,-2 2-1,-1 2 1,-3 0-107,0 0 1,5 0 119,-5 0 1,4 2 0,-9 2 0,3 1 0,3 1 0,-1 0 0,0 0 0,1 0 0,-1 0 0,0 0 0,1-2 0,-3 0 0,-2 0 0,-1 2-85,1-2 0,-3 0 106,1 2 1,-7-4 0,3 4 0,-2-2 0,3 0 0,1 2 0,3-2 0,-1 0 0,1 0 0,1 2 0,2-3 0,5-1 0,1-2 0,4 0-337,2 0 350,3 0 0,-1 0 0,0 0 0,2 0 0,1 0 0,-1-2 0,-4-1 0,0-3 0,-1 2 0,1 0 0,-2 0 0,2-2 0,-1 2 0,1 2 0,-2 2 44,0 0 0,-1 0 0,-7 0 0,0 2 0,1 2 0,-1 2 0,0 0 0,1 0-31,-1 0 1,6 5 0,3-5-1,-1 0 1,2 0 0,-1 2 0,-1 0-1,-2 0-59,2-4 0,-3 4 1,5-2-1,-2 0 0,-3 0 1,-3 0-1,-4 0 0,-1 0 42,-3 0 1,-2-1-1,5-3 1,-3 2 40,3 2 0,1 0 0,2-6-44,1 0 0,1 0 0,2 0 0,5 0 0,1 0 0,2 0 0,0 0 1,-1 0-1,-1 0 0,0 0 0,2 2 0,1 2 0,-3 2 107,-2-2 0,4 0-80,-5 2 0,-1-4 0,-4 6 0,3-2 0,1 0 0,-2-2 0,1-2 0,-1 0 0,4 2 0,0 2 0,3-2 0,-1 0 1,4 0-1,2 2-303,2-2 106,1-2 1,1-1 0,4 5 0,6 6 0,4 4-1,2 2 1,0 0 0,0 0-2699,0 0 2746,0 7 0,6-3 1,0 8-1,0 2 1,0 3-1,2 5 1,0 1-1,1-1 0,-1 0 1,2-1-1,0 3 1,4 0-1,2-1 1,2 1-1,0-2-15,-1-3 0,1-1 1,0 0-1,-2-3 0,-2-1 1,-4-4-1,-2-1 1,-4-1-365,-2 0 1,-2-2 0,0-6-1,0-1-375,0 1 0,0 0 0,0 0 656,0 0 1,-2 0-1,-2 1 1,-2 3-1,2 2 1,2-2-1,0-2 1,-2-3-1,-2 1 1,0 0 0,-2 0-1541,-4 0 1663,4 0 0,-6-1 1,6 1-1,0 0 1,1 0-1,3 0 1,2 0-1,2-1 1,0 1-1,0 0-441,0 0 709,0 0 1,-2 0 0,-2 0 0,-2-1 0,0-1 0,0-2-57,0-2 0,0-6-54,6 6 1,0 0 0,0 6-60,0-1 0,0 1 0,0 0 0,0 0-82,0 0 0,2-8 0,4-4 473,6-4 1,4 0 0,1 1-239,1 3 0,0 0 1,2-6-1,4 0 0,5 0 1,5 0-1,4 0 0,3 0 1,7 0-1,5 0 0,7 0 1,3 0-1,2 0 692,1 0 0,-1 0-758,6 0 0,3 0 0,1-2 0,2-2 1,-2-2-1,-3 3 0,-7 1 0,-7 4 0,-11 3-78,-11 7 0,-24 20 0,-14 6 0</inkml:trace>
  <inkml:trace contextRef="#ctx0" brushRef="#br0" timeOffset="11">24081 6582 27522,'-18'0'-1119,"0"0"-681,1 0 1928,7 0 1,-6 0 0,4 0-1,-4 2 1,-2 2 0,0 4 0,1 0-1,-1 0 1,0-2 0,-2 1-1,-4 3 1,-5 2 0,-5-2 0,-4 0 836,-3 0 0,-7 0-910,-11 2 1,-5 4 0,-5-6-1,2 1 1,3-1 0,3 0 0,4-2-1,3 0 1,7-2 0,5 0-1,4 0 1,3-2 0,-1-4 0,2-6-323,5-6 1,3-4 88,8-2 1,0-7 0,0-5-1,1-4 1,-1-1 0,0-1 0,0-2-1,0-1 1,0-3 0,1 2 0,-1 3-1,0 1 1,0 0 0,0 1-2651,1-1 2655,-1 0 0,6 1 0,2-1 1,2-2-1,4-1 0,2-5 1,2-2-1,2-3 0,6-3 1,8 1-1,6 1 0,-1 5 0,-1 1 1,-2 6-1,-2 7-818,-4 7 0,2 4 0,-10 4-2317,-6 4 3264,-6 12 0,-10 10 0,0 8 1</inkml:trace>
  <inkml:trace contextRef="#ctx0" brushRef="#br0" timeOffset="12">21960 6011 27364,'-12'-12'-7119,"2"0"5317,2-2 0,2 5 1879,6-3 0,0 6 1,2-4-1,2 0 0,4 2 1,2 0-1,2 2 0,0 0 1,0-2-1,1 0 1,3-2-1,2 2 0,0-1 1,0-1-1,0-2 0,-1 0 1,1 0 439,0-2 0,6-2 1,2-4-529,1-3 0,3 1 1,6-8-1,-1-2 1,1-1-1,2-3 0,1 0 1,1 1-1,-4 1 1,-7 4-1,-3 6 1,-4 5-1,-2 3 29,-3 4 1,-5 4-22,0 8 0,0 0 0,8 2 0,4 6 0,7 8 0,9 6 0,7 1 0,7 3 0,5 2 0,5 2 0,1-1 0,-2 3 0,-1 0-224,-5-3 1,7 5-1,-1-6 1</inkml:trace>
  <inkml:trace contextRef="#ctx0" brushRef="#br0" timeOffset="13">15882 11202 28399,'-18'0'-1278,"0"0"1,6 0 1004,0 0 927,0 0 0,1 0 1,1-2-1,2-4 1,4-2-1,4 4-1434,6 10 0,-4 8 1,6 2-1,-2-3 404,-1-1 1,1-6 0,-6 6 0,2 0 339,4-2 0,-4 0 0,6-6 1,0 2 220,4-2 0,4 4 1,2-2-1,0-2 0,1-2 1,3-2-1,2 0-31,-2 0 0,-3 0 1,1 0-1,2 0-41,2 0 0,6 0 1,-5 0-65,3 0 0,2 0 0,5 0 0,1 0 0,0 0 0,1 0 0,3 0 0,1 0 0,1 0 0,2 0 0,1-2 1,3-2-1,-3-2 579,-1 2 1,-1 2-445,-1 2 0,-4-6 0,3 0 1,-3 2-1,-2 2 0,1 2 0,1 0 1,-1 0-1,-1 0 0,2 0 0,1 0 1,3 0-1,1 2 0,5 2 1121,3 2-1305,3 0 0,-1-6 0,1 0 0,-1 0 0,-1 0 0,-3 0 0,-3 0 0,-3 0 0,-1 0 0,-2 0 0,-3 0 0,-3 2 0,0 2 0,-3 2 0,1 0 0,-2 1 0,-1 3 0,5 2 0,-2 0 0,0 0 0,3 0 0,5 0 0,1 0 0,1 0 0,2-2 0,-1-3 0,3-1 0,-3 0 0,3 0 0,-3-2 0,3-2 0,-1-2 0,-3 0 0,4-2 0,-3-2 0,-3-2 0,-5 2 0,-3 2 0,-2 2 0,1 0 0,-3 0 0,2 0 0,0 0 0,-3 0 0,7 0 0,-6 0 0,-1 0 0,5 0 0,-6 0 0,2 0 0,5 0 0,5 0 0,4 0 0,-1 0 0,3 0 0,1 0 0,5 0 0,1 0 0,3 0 0,-5 0 0,5 0 0,-7 0 0,5-6 0,-1 1 0,-3 1 0,-7 2 0,-1 2 0,0 0 0,1 0 0,-1 0 0,-3 0 0,-1 0 0,0 0 0,-1 0 0,3 0 0,4 0 0,-5 0 0,5 0 0,-5 0 0,-1 2 0,2 2 0,-1 1 0,1-1 0,-4-2 0,-1-2 0,-1 0 0,0 2 0,-3 2 0,1 2 0,-2-2 0,-4-2 0,-5-2 0,7 0 0,-6 0 0,4 0 0,-3 0 0,1 0 0,2 0 0,-2 0 0,0 0 0,-1 0 0,5 0 0,0 0 0,2 0 0,-1 0 0,3 0 0,0 0 0,-1 0 0,1 0 0,6 0 0,-1 0 0,1 0 0,0 0 0,1 0 0,3 0 0,2 0 0,1-6 0,-3 0 0,3 2 0,3 2 0,-5 0 0,7-2 0,2-1 0,-1-1 0,1 4 0,-3-2 0,1-2 0,-1 2 0,1 2 0,1 2 0,1 0 0,-1 0 0,-1 0 0,1 0 0,5 0 0,5 0 0,-3 0 0,3 0 0,-2 0 0,3 0 0,5 0 0,3 0 0,-3 0 0,-6 0 0,-3 0 0,-3 0 0,1 0 0,-1 0 0,-1 0 0,-3 0 0,-1 0 0,1 0 0,-5 0 0,7 0 0,-5 0 0,-1 0 0,-1 0 0,-2 0 0,-1 0 0,-1 0 0,-5 0 0,-3-2 0,-2-2 0,0-2 0,-1 2 0,-1 2 0,0 2 0,-1 0 0,3 0 0,8 0 0,1-2 0,5-2 0,0-2 0,1 2 0,-1 2 0,1 0 0,1-2 0,1-2 0,-1 2 0,-3 0 0,-1 0 0,0-2 0,-1 2 0,3 2 0,-7 0 0,5-2 0,-4-2 0,-3 3 0,1 1 0,0 2 0,-1 0 0,1 0 0,0 0 0,1 0 0,3-2 0,1-2 0,1-2 0,0 2 0,-1 2 0,-1 2 0,-3-2 0,-1-2 0,0-2 0,-1 2 0,1-4 0,0 2 0,-1 2 0,7-4 0,-1 2 0,1 0 0,0 0 0,1-2 0,3 0 0,3 0 0,3 3 0,1-1 0,1 0 0,-1 0 0,1 0 0,-1 0 0,-5-2 0,-1 2 0,1 2 0,5-6 0,1 2 0,-1 4 0,1 2 0,-1 0 0,1-2 0,-1-2 0,0 2 0,1 2 0,-3 2 0,-3 0 0,-8 0 0,-9 0-415,-5 0 1,-2 6 0,-2 2 0,-5 2 0,-5 4-1,-4 2 66,-4 2 0,6 0 1,0-1-1</inkml:trace>
  <inkml:trace contextRef="#ctx0" brushRef="#br0" timeOffset="14">14384 13859 28926,'-9'-2'-2076,"1"-2"976,0-1 0,4-3 908,-8 2 0,2 2 0,-4-6 541,2 2-354,8 2 0,-4 4 1,6-2-89,-4-2 0,2-6 551,-7 6 0,9 0-1196,2 6 0,2 0 1,9 0 797,3 0 0,2 0 1,2 0-1,0 0 0,2 0 1,3 0-1,7 0 0,4 0 1,1 0-1,3 0 0,4 0 1,5-2-1,5-2 431,1-2 1,7-6-420,-1 6 1,2 1 0,-1 3 0,5-2-1,2-2 1,1 2 0,-5 0 0,-1 0 0,-3-2-1,0 2 1,1 2 0,-3 2 0,-1 0 0,-3 0 1568,1 0-1556,-1-8 1,1 6 0,-3-4 0,-3 4 0,-7 2 0,-3-2-1,-3-2 1,1-2 0,-2 2 0,-3 2 0,-1 2 0,0 0 0,0 0-1,-1 0 1,3 0 108,2 0 0,1 0 1,1 0-1,0 0 0,-1 0 1,1 0-1,0 0 1,-1 0 21,1 0 0,-1 0 1,-1 0-1,-2 0 0,-4 0 1,-1 0-1,-1 0 1,2 0-7,0 0 0,-7 0 0,5 0 1,-2 0-211,0 0 0,7 0 0,-3 0 0,0 0 0,5 0 0,-3 0 0,4 0 0,3 0 0,3 0 0,0 0 0,-5 0 0,-3 0 0,0 0 0,1 0 0,1 0 0,-2 0 0,-3 0 0,-5 0 0,6 0 0,-8 0 0,3 0 0,-1 0 0,0 2 0,0 2 0,-1 2 0,3-2 0,2-2 0,2-2 0,-1 0 0,-1 0 0,0 0 0,0 0 0,3 0 0,3 0 0,-4-2 0,-1-2 0,1-2 0,0 2 0,-1 0 0,3 0 0,0-2 0,-1 2 0,-1 2 0,2 2 0,0 0 0,-1 0 0,-3 0 0,0 0 0,-1 0 0,-3 0 0,6 0 0,0 0 0,-1 0 0,1 0 0,0 0 0,-1 0 0,1 0 0,0-2 0,4-2 0,-3-2 0,-1 3 0,2 1 0,1 2 0,3 0 0,0 0 0,-7 0 0,1 0 0,4 0 0,3 0 0,5 0 0,-3 0 0,-1 0 0,-2 0 0,5 0 0,3 0 0,-1 0 0,1 0 0,0-6 0,-5 0 0,3 2 0,7 0 0,-3 0 0,-1-2 0,-3 2 0,-2 0 0,-1 0 0,3-2 0,-3 2 0,-1 2 0,-2 2 0,-1 0 0,1 0 0,0 0 0,-3 0-109,-3 0 1,-2 0 0,-6 0-1,1-2 1,-1-2 0,-2-4-264,-2-2 1,-8-2-1,-2-5 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0:01:24.95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10142 13075 10020,'-2'-16'0,"-2"2"-197,-2 2 0,-2 8 0,4-4-119,-2 0 673,1 6 0,3-6 0,-2 6 0,-4-2 0,-2-2 907,-4 2 1,4 0 0,-2 0-880,-2-1 1,-2-1 0,-1 6 0,-1 0 0,0 0-49,0 0 1,0 7 0,0 3 0,1 2-1,-1-2 1,2 0 0,2 0-227,2 4 0,0-4 0,-5 2 0,-1 2 0,0 1 0,0 3 0,0-2 0,0-2 188,1-2 1,-1-2-1,0 4 1,0-2 0,0-1-1,0 1 1,3 0 0,1 0-96,2-2 1,0 6 0,-6-4 0,0 4 0,0 1 0,1 1-1,1 0-68,4 0 0,-4 6 1,4 0-1,-2-1 1,0 3-1,3 2 1,-1 2-1,0-3-15,0-1 0,6 4 0,-4-4 1,2-1-1,2 3 0,0-2 1,0 0-1,2-5-45,2-1 0,0 4 1,-2 0-1,-1-2 1,1-3-1,2-1 0,2 0 1,0 0-106,0 0 1,0 0 0,0-1 0,0 1-1,0 0-93,0 0 0,2-2 0,2-2 1,1-2-1,-1 1 0,0 1 1,0 0-1,2-2 12,-2 2 0,4 2 0,0 2 0,0-1 0,2 1 0,-2 0 0,2-2-14,0-4 0,-4 4 0,4-4 1,-1 4-1,1 1 0,2 1 0,0-2 108,0-4 1,0 4 0,6-6 0,-2 2 0,-3-3 0,-1 1 0,2-2 0,2 2 99,2 0 1,0 0 0,1 4 0,3-4 0,2 0 0,-2-2 0,-2 0 0,-1-4 145,5-2 1,-4-2-1,6 0 1,-3 0 0,3 0-1,0 0 1,0 0 0,-3 0-48,3 0 0,-6 0 0,6 0 0,-2 0 0,-1 0 1,-1-2-1,0-2 0,0-2-62,1 2 0,1 2 1,-6 0-1,0-2 0,0-2 1,-1 2-1,1 2 0,0 2 35,0 0 1,0 0-1,0-2 1,-1-2-1,3-2 1,2 0-1,2 0 1,0-2-2,1-2 0,-5 4 0,6-4 0,-2 0 1,1 1-1,1-5 0,0 0 0,-4 0-51,-3 2 0,-1 0 0,0-4 0,0 2 0,-2 3 0,-2-3 0,-4-2 0,-1-2-27,1 0 1,-4 0-1,4 0 1,0 1-1,-2-1 1,2 0-1,-2 0-119,0 0 0,6 6 0,-3 1 0,3-3 0,0-2 0,-2 0 0,2 2 0,2 2-57,2-2 0,-3-2 1,-1-1-1,-2 1 0,0 0 1,0 0-1,-2-4 0,-2 0 163,-4 1 1,-2-5 0,-2 0-1,0 0 1,0 0 0,0 1-1,0-1 1,0 0-319,0 0 1,0 1 0,0 3-1,0-2 1,0-4 0,0 0 0,0 1-1,0 3-7,0 2 0,0 2 0,0 0 0,0 0 0,0 1 0,-2-1 0,-4-2 0,-6 0 199,-4 2 1,4-3 0,0 9 0,-2-4 0,-1 0 0,-3 2 0,0 2 0,0 0-147,0 2 0,1-5 1,-1 3-1,0-4 0,0-2 1,0 2-1,0 2 111,1 2 1,-1 0 0,-2-5-1,-2-1 1,-4 0 0,-1 0 0,-7 2-1,-4 2 131,-3 2 0,-7 3 0,5-3 0,-3 6 1,-3 4-1,-1 0 0,1-2 0,3-2-255,2 2 1,3 2-1,3 2 1,1 0 0,-1 0-1,6 0 1,3 0 0,3 0-643,0 0 1,2 0 0,7 2-1,-1 2 1080,0 2 1,8 16 0,2-3-1</inkml:trace>
  <inkml:trace contextRef="#ctx0" brushRef="#br0" timeOffset="1">10909 13003 19331,'0'-18'-2248,"0"1"1,-6-1 1748,0 0 0,-2 8 0,4 2 868,-2 0 0,-6 4 1123,6-8-1669,0 8 0,4-4 0,-2 10 0,-4 2 1007,-2 2-589,6 8 0,-5-12 0,5 6 0,-4-2 0,0 2 0,-2 0 2266,0 0-2293,6-2 0,-4-8 1,10-2-1,2-4 1,4 0-1,0-2-147,0 0 1,6 4-1,-3-6 1,5-2 0,2 1-1,0-3 1,2 0 0,2-4 28,1 0 1,11-2 0,0 1 0,5-3 0,1 0 0,0 0 0,-1-2 0,3 1-50,-3-1 1,-1-4 0,-2 6 0,-1 3 0,1 1 0,-2 2 0,-5 0 0,-5 0 116,-4 0 1,-8 7 0,0-1 0,1-2-1,1-2 1,0 0 0,-4 2-186,-2 2 0,6 0 0,-2-3 0,2 1 0,-1 2 0,-1-2 0,4 0 0,4 0-56,4 2 1,0 0-1,-7-5 1,1 1-1,0 2 1,0 2-1,0-2 1,0-2 19,-1-2 0,-5 6 1,0 1-1,0-3 0,0 0 1,-2 0-1,-2 2 194,-4-2 1,0-2 0,0-1 0,2-1 0,-3 0 0,1 0-209,2 0 1,-2 2 0,6 2 0,0 5 0,0-1 0,4 0 0,2-2-486,2 2 1,-7 2-1,1 8 1,2 0-1272,2 0 0,-4 8 1597,0 4 0,-8 12 0,4 3 0</inkml:trace>
  <inkml:trace contextRef="#ctx0" brushRef="#br0" timeOffset="2">11586 11790 9815,'-6'-18'0,"0"1"-362,2-1 0,-4 6 0,2 0 3391,2-2-2513,2 6 0,4-6 1,4 8-1,6 2 1,4 2-1,2 2 1,0 0-1,-1 2 1,3 2-1,2 2 1,4-2-1,2-2 0,3 0 1,3 2 1686,2 2-2217,-1 0 0,7-6 0,-1 0 1,-1 0-1,-2 0 0,-3 0 1,-1 0-1,-4 0 0,-7 0 1,-3 0-1,-4 2-144,-4 4 1,-10 4 0,-10 6 0,0 0 0,0 0 0,4 3 0,0 1 0,0 2 137,-2 2 1,0 3 0,6 9 0,0 0 0,0 0 0,0-1 0,0 3 0,0 1-287,0 3 1,6 0 0,2-7-1,0 1 1,2 0 289,0-1 0,2 1 0,6 0 1</inkml:trace>
  <inkml:trace contextRef="#ctx0" brushRef="#br0" timeOffset="3">13065 12004 29530,'-17'-8'-4444,"-1"-3"3070,0-5 1,6 0 1174,0 4 0,8 2 1,0 6-1,8-2 0,8 2 4802,4 2-4166,-6 2 0,0 0 0,-6-2 0,4-2 0,2-2-406,3 2 1,-3-4 117,2 2 1,-8-1-1,4 3 1,-2-4-1,2 0 1,0-2-1,0 0-140,-4-4-195,-2 6 0,-2-8-49,0 4 0,0 6 318,0 6 0,0 8 0,2 8 0,2-2 0,2-2 0,0 2 0,-1 2 0,3 1-36,2 1 1,2 0 0,6 0 0,0 2 0,0 2 0,-1 1 0,3-1 0,2-2-201,2-2 0,8 2 1,-5 1-1,3 3 1,-2 0-1,-1 0 1,1 0-1,2-1-363,-2 3 0,3 0 0,-5 4 0,0-5 0,-1-1 1,-3 0-1,-2-2 0,-2-2 264,0-3 0,-2-5 0,-3-2 0,-3 0 0,0-2 0,-2 2 0,2-2 382,0 0 1,2 0-1,6-4 1,0 4 0,-1 0-1,-1 2-295,-4-1 0,2 3 1,-6 6-1,0 0 0,0 0-119,-4 0 0,-2-1 1,0 1-1,2 0 0,3-2-327,3-4 1,-4 2-1,4-6 1,0 0-1,-2 2 1,0-1-1,-2 3 534,2-2 0,-6 6 0,6-6 0</inkml:trace>
  <inkml:trace contextRef="#ctx0" brushRef="#br0" timeOffset="4">14206 12486 18597,'16'-24'0,"-2"2"-199,-2 7 1,-6-1-1,4 8 3371,-2-2-3209,-10 14 0,-2-4 0,-6 14 0,2-2 0,4 1 0,2 3 0,2 2 0,2 2 0,2 2 0,4 2 0,2-1 0,3 1 0,1 2-815,-2 2 1,4-5 658,-4 7 0,4 0 0,0 4 0,-3-3 0,-3-1 0,0 2 0,-2-1 0,0 1 0,-4-4 0,-2 0 0,-4-3 0,-4 1 0,-6-4 0,-4-4 1956,-1-6-1596,-9 4 0,-2-13 1,-10 7-1,-1-2 0,-3-4 1,1 0-1,-1 0 1,-1 4-1,-1 0 0,0 2 1,5 0-1,1 2 1,4 0-1,5 2 0,5 3-4166,4 5 4013,10 2 1,-6-6 0,7 0-1</inkml:trace>
  <inkml:trace contextRef="#ctx0" brushRef="#br0" timeOffset="5">15436 12950 16321,'-8'-18'-1646,"4"6"0,-8 0 2102,-2-2 0,5 4-302,-3-2 1,0 8 0,-6-1 0,0 3 0,0 2-1,0 0 1,1 0 0,-1 2 0,0 1 0,0 5-1,-2 0 1,-1 2 0,-3-2 0,2 0 0,2-2-1,2 0 1,1 0 234,-1-2 0,0 4 0,0-2-336,0-2 0,6-2 0,1 0 0,-3 2 0,-2 2 0,-2-2 0,0-2 0,0 0 1,1 2-1,-1 1 0,0-1 0,0 0 0,0 0 433,0 2 0,1 2-367,-1-2 0,0-4 0,2 6 0,2-2 0,2 0 0,-2 0 0,1 2 0,-1 4 0,4 4 0,0 1 0,2 1-52,0 0-6,2 0 0,0 0 0,-2 0 0,0-1 0,0 1 0,2 0 0,-1 0 0,-3 0 0,-2 2 1,2 1-1,0 3 0,2-2 0,-2-2 0,0 0 0,-4 1 92,-1 3 0,-3 6 0,2-6 1,2 0-1,2-1 0,-2 3 0,-2 0 1,-1 2-249,-1-1 0,0-5 1,2 4-1,2-2 0,4-1 1,2-1-1,4-2 1,0-2 8,-1 0 1,3 0 0,-4-1-1,4 1 1,2 0 0,2 0 0,2 0-1,2 0 7,-3-1 1,1 1-1,0 0 1,4 0-1,0 0 1,0 0-1,-2-1 1,2 1 18,4 0 1,-2-2-1,2-2 1,2-2-1,1 2 1,1 1-1,-2 3 1,-2-2 112,2-4 0,2 4 0,2-4 0,-1 2 1,1 0-1,0-5 0,0 1 0,0-2 150,-1 0 1,1 0 0,0-4 0,0 2-1,0-2 1,2-2 0,1-2 0,5 0-1,2 0 1,0 0 0,3 0 0,-1 0 0,2 0 0,1 0 0,3 0-1,0 0-156,-1 0 1,1 0 0,-2-2 0,-3-2 0,-3-2 0,0 2-1,-3 2 1,3 2-68,0 0 1,-6-6 0,1 0-1,-1 2 1,0 2 0,2 0-1,0-2 1,-1-2 35,1 2 1,2 1-1,-2-1 1,5-2 0,3 0-1,0 0 1,-3-2 0,3 0 76,2 0 0,1-6 0,1 4 0,-2-2 0,-3 0 0,-1-2 0,2-1 0,2-3 92,1 0 0,-5 0 0,-2-2 0,-3-1 0,-1-5 0,0-2 0,0-2 0,-3 1 80,-1-1 1,-8 0 0,0-8 0,0 1 0,-2-1 0,-2 4 0,-2 3 0,0 1-300,-2 0 1,-2 1-1,-2-7 1,0 0-1,0 1 1,0-1-1,0 0 1,0 0-32,0 1 0,-2-3 0,-2-1 0,-4-3 0,0 0 0,-2 1 0,0-1 0,-2 2-133,2 3 1,-6 1 0,4 0 0,-3 3-1,-3 1 1,-2 4 0,-2 2 0,-4 5-526,-1 1 0,-3 2 0,-6 2 0,1 4 0,-1 6 0,0 6 0,1 6 0,-1 8-1051,0 8 1,9 8 0,3 11 0,6 7 1612,6 3 1,-4 11-1,6 1 1</inkml:trace>
  <inkml:trace contextRef="#ctx0" brushRef="#br0" timeOffset="6">16006 12896 24733,'-17'-12'-3484,"-1"0"2099,0-1 1216,8 5 0,2-2 0,10 6 0,4-4 0,6 0 0,2-2 1,0 2-1,-4-2 0,-1 2 1825,1 0-1722,-6 2 0,2 12 1,-10 2-1,-4 2 1,0 4-1,-1 0 1,1 0-1,0-2 1,2 2-1,-2 1 1,-2 3-154,0 0 1,0-6 809,4 0 0,2-6 1,-8 4-1,1-4 0,1-8 1,4-8-1,6-6 44,6-2-678,4 0 1,7-6 0,1-1 0,2-3-1,4-4 1,5 0 0,7 1 0,6 1 0,5-2-1,5-1 1,3-3 0,5 0 0,3 3 0,2 3-1,-1 4 103,-3 0 0,-2 7 0,-7-3 0,-4 6 0,-9 6 0,-5 2 0,-6 2 1,-1 0 112,1 0 0,-6 0 1,2 6-1,-3 0 1,1 0-1,2 0 1,0 0-1,-1 0-156,1 0 0,8 2 1,-2 2-1,3 4 1,3 0-1,-2 2 1,-3-2-1,-1 2 53,2 0 1,-5-4-1,1 4 1,-2-1-1,-4-1 1,-3 0-1,-1-4 1,2-2 89,4-2 1,-4 2 0,3 2 0,-3 2 0,-2-2 0,2-2 0,2-2 0,1 0-179,-1 0 0,4 0 1,-2 0-1,-3 2 1,-1 2-1,0 2 0,2 0 1,2 0 38,-3 0 1,1 6 0,0-4 0,4 2 0,-1 1 0,3 1 0,-2-2 0,2 0 2,-1 0 1,3 0-1,4 4 1,-3-2 0,-3 0-1,0 0 1,-2-3 0,1 1-90,1 0 0,-6 0 0,4 4 0,-3-4 0,1 0 1,-2-2-1,-2 2 0,-4 0-40,-5 3 1,3-3 0,-6 0 0,0 0 0,2-2 0,-2 2 0,2-2-1,0 2 122,4 0 0,2-4 0,1 4 0,1 0 0,2-3 0,2 3 0,4-2 0,-1 0-480,1-4 0,-2 4 1,-6-2-1,1 0 1,3 2-1,0 4-2037,-6 4 0,-6-4 2240,-10 0 1,8-9 0,2 5 0</inkml:trace>
  <inkml:trace contextRef="#ctx0" brushRef="#br0" timeOffset="7">18644 12611 13305,'6'-18'0,"0"0"322,-2 0 1,0 0 0,0 1 0,4-1 0,2 0 980,4 0 0,-4 8-1277,2 4 1,-6 10-1,6 6 1,1 4-1,5 6 1,4 2 0,2 3-1,0 5 1,-1 2-1,3 2 1,0-3-1,0 3 1,-5-2 0,-1-1-1567,-2-3 1688,0 6 0,-8-12 1,-4 5-1,-8-1 0,-10-6 1,-12-4-1,-10-4 1,-5 0-1,-5-3 0,-1-1 1,-5-2-1,-1 2 0,-1 2 1,5 2-90,5-2 0,4 6 1,5-4-1,3 6 1,8 3-1,8 3 1,8-2-1,6-2-141,6-2 1,12 7 0,10 3 0</inkml:trace>
  <inkml:trace contextRef="#ctx0" brushRef="#br0" timeOffset="8">19607 13075 23080,'16'-28'-705,"-2"4"0,-4 4 0,-2 2 1,-4 1-1,-3-1 0,-2 2 1,-5 4 1093,-6 6 0,-4 4 1,-2 2-1,0 0 0,-2 0 1,-1 0-1,-5 2 0,-2 2-266,-4 2 1,1 2-1,-1-2 1,2 4-1,-1 2 1,-3-2-1,0-1 1,3 1-142,1 4 0,6-4 1,-4 0-1,1-2 1,1-2-1,0 0 1,2 2-1,1 0 122,-1 0 0,0 0 0,6-4 1,1 3-1,-1 1 0,0 2 1,0 0-1,0 4-156,0 2 1,7 2 0,-1 0 0,0-1 0,0 3 0,0 2 0,0 4 0,0 2 58,0 3 1,0-3 0,-3 2 0,1 1-1,2 3 1,0 4 0,0 1 0,0 5-60,-2 2 1,-2-7-1,1 3 1,1-2-1,2-1 1,0 3-1,2-5 1,4-3 98,4-4 0,2-2 0,0 3 0,0-1 0,2 0 0,4-2 0,6-3 0,4-1 67,2 0 1,-1 2 0,3-5 0,2 3 0,4-2 0,2-2 0,3-2 0,5 0-51,5-1 1,-3 1-1,6 0 1,-3-2-1,3-2 1,1-2-1,3 0 1,-3-3-223,-3-3 0,-2-4 1,-1-2-1,5 0 1,1 0-1,3-2 1,-1-4-1,1-5 63,2-5 1,1-2-1,2-2 1,1-2-1,-3-4 1,-1 1 0,-2-3-1,1 2 40,3 0 0,-7-3 0,-3 3 0,-5-2 0,-1-4 1,0-3-1,-1-5 0,-1-1 64,-4 1 1,1-6 0,-7-3 0,-2-9-1,-4-5 1,-6-5 0,-7-1 0,-5-4 200,-5-1 1,-13 7 0,-14 4 0,-8 3 0,-7 9 0,-5 7 0,-1 8 0,-1 5-595,1 1 1,1 8 0,5-2-1,5 7 1,7 5 0,3 6 0,4 4-1,3 2-2841,3 0 3192,2 8 0,2 9 0,0 11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0:01:24.96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17415 3603 10403,'-6'-12'0,"0"0"-86,2-2 0,2 5 1,2-3 39,0-2 1,8 4-1,4 0 1,3 0-1,3 2 1,-2-2 0,-2 2 768,-2 0 1,-2-6 0,4 5-1,-4-3 1,-3 0-1024,-3-2 1,-4 6 0,-6 2-1,-5 4 1,-5 2 0,-4 0-1,-2 0 650,-2 0 1,1 6-1,3 2 1,-2 0 0,-4 2-1,-1 0 1,-3 2-1,0-3-76,0-3 0,7 2 1,-5 0-1,0 0 1,2 0-1,1-2 0,1 0 1,0 2-134,0 2 0,1-4 0,3 6 0,-2 2 0,-2 1 0,2 5 0,3 2 0,1 4-22,0 2 1,0 7-1,0 9 1,1-1 0,-1 3-1,2-2 1,2 1 0,2-1 2,-2-1 0,6-1 0,2-6 1,2-1-1,0 1 0,-1-2 0,1-3 1,2-1-133,2 2 1,0 0-1,0-1 1,0-1-446,0 2 0,2-5 1,2 1 428,1-2 1,9-2 0,-4-4-1,2-1 1,0 3 0,2-2 0,2 4-1,0 0 1,-3-1 0,-3-5-1,-2-4 1,-4 2-1172,-2 6 0,-2-2 888,0 3 0,0-1 0,0 0 0,0 2 0,0 0 0,0-1 0,0 1 0,2-2 0,2-2 0,4-4 0,2-3-286,4-1 0,2-8 801,2 2 0,5-6 0,3-6 0,2-6 0,3-3 0,5-3 0,4-2 0,3-2 1,3-4-1,1-1 0,1-5 0,-1-2 0,3-1 0,1-1 1858,3 0-1975,-9 0 1,7 1-1,-7-1 1,3 0 0,0 1-1,-1 1 1,1 2-1,-3 3 1,1-3 0,-3 0-1,3 1 1,-3 1-1,3 0 1,-2 0 0,-1 3 21,-3 1 0,-3-6 0,-1 2 0,-2-3 1,-5-5-1,-5-2 0,-4-1 0,-4-1-178,-4-1 0,-4-1 1,-8-6-1,-2 5 1,-4 1-1,-8 3 1,-8 1-1,-8 2 71,-3 5 1,-9 11 0,-2 4 0,-1 10 0,-5 6-1,-1 4 1,-3 6 0,1 10 495,0 10 1,-1 21 0,1 7 0</inkml:trace>
  <inkml:trace contextRef="#ctx0" brushRef="#br0" timeOffset="1">14099 5333 27412,'0'-18'-3277,"0"1"0,0-1 0,2 2 2105,4 4 0,-6-2 1,0 8-1,-10 2 2185,-6 2 1,5 2 0,-1 0-503,-2 0 1,4 0 0,-2 0-1,-2 0-355,-2 0 0,-2 8 81,1 4 0,-1 4-140,0 2 0,0 0 0,0-3 0,1-3 0,-1-4 0,0-2 0,-2 0 1,-2 0-1,-1 0 0,1 0 0,2-2 563,2-2 1,-2-2-515,-3 0 1,3 6 0,-4 0 0,4-2 0,2-2 0,0 0 0,1 2 0,-1 2 0,-2-2 0,-2-2 0,-3 0 0,-3 2 0,-2 2 0,0-3 913,1-1 1,-1-2-954,-6 0 1,1 0-1,-1 2 1,0 2 0,3 4-1,1 0 1,2 2 0,-1-2-1,-1 2 1,0 0-1,4 4 1,3 0 0,1 0-1,0-1-2,0 7-172,1-2 1,5 8-1,0-8 1,0 1 0,0 3-1,1 4 1,1 2 0,2 2-1,2-1 1,0 1 0,0 4-1,0 1 1,-2 5 0,-1-2-1,-3 1 14,0-1 1,-2 0-1,-2-3 1,-1 1-1,1 0 1,2-1-1,2 1 1,0 0-129,1-1 0,-1 1 1,0 0-1,2-1-375,4 1 0,2 0 0,6 1 331,-2 5 0,0-4 1,6 5-1,0-1 1,2-1-1,4-1 1,6-2-1,4-3 0,2 1 1,2 0-1,3-1 1,5-1-1,2-2-576,0-2 1,-3-7 707,3 7 0,4-6 1,-7 4-1,3-3 1,0-3-1,0-2 1,-1-2-1,1 0 1,2-2-1,1-3 1,1-3-1,-2-2 1,-3-4-1,3-2 287,2-2 1,7-2-100,1-4 0,0-4 0,-5-7 1,5-3-1,5-4 0,5-6 0,1-3 1,3-5-1,1-2 0,3-3 0,-5-3 1,-4-4-1,-5-3 0,-4-6 263,-9-7-498,3-3 0,-16-11 0,2-3 0,-9-4 0,-7-2 0,-4 0 0,-2-3 0,-2 3 0,-4 4 0,-7 14 0,-9 9 0,-8 13 0,-4 5 0,-3 10 0,-5 9-291,-5 5 1,1 10 0,1 4 0,-1 4-1,2 2 1,3 0 1180,7 0 1,-1 16-1,7 4 1</inkml:trace>
  <inkml:trace contextRef="#ctx0" brushRef="#br0" timeOffset="2">11604 7973 25820,'0'-10'-9408,"-2"2"8701,-4 8 1,-4 0 1995,-8 0 0,6 0-1172,0 0 0,0 0 0,-5 0 0,-1 0 0,0 0 0,-2 0 0,-2 0 1,-3 2-1,-5 2 0,-6 2 0,-5 0 0,-5 2 0,-3 2 0,-5 2 1,-3 0-1,-3 2 1592,3 2-1618,1 1 1,9 1 0,1 0 0,3 0 0,3 0-1,3-2 1,3-1 0,2 1 0,2 4 0,1 0-1,-1 0 1,0-2 0,1-1 0,-3 1 0,0 2 3,1 4 0,-7-2 0,10 5 0,-1 1 0,-1 0 0,0 2 0,2-3 0,5-1-183,3 0 0,4-6 1,2 5-1,4-1 1,0 0-1,2-2 1,0-2-1,5-1 235,1 5 0,-4-2 1,0 6-1,2 0-124,2-1 0,2-3 0,0 6-150,0 2 1,0-1 0,0 1 0,2-2 0,2 1 0,4 3 0,-1 0 0,3-3 0,0-1 0,4 2 0,2 2 0,2 1 0,0 1-772,-1 0 1,3-1 789,4 1 0,-4-6 1,6-3-1,-3 1 1,1-2-1,0 0 0,0-4 1,1-3-1,3 1 1,2 2-1,0 2 1,-1-2-1,3-1 0,2 1-1257,1 2 1342,1 0 0,0-6 0,-1-1 0,1 1 1,0 0-1,1-2 0,3-2 0,1-4 1,-1-2-1,0-4 0,-1-2 0,5-2 1,1 0-1,5 0 0,1 0 837,3 0-711,-1-8 1,1-4-1,-1-10 1,1-4 0,-1-2-1,1-5 1,-1-5-1,1-6 1,-1-1 0,-1-3-1,-5 1 1,-5-1 0,-5-1-1,-1-5 1,-2-3 56,-5-3 1,-3-1-1,-10 3 1,-4-3 0,-6-3-1,-4-3 1,-2 0 0,-4-1-113,-8 3 0,-2 5 0,-16-5 0,-1 0 0,-3 1 1,-4 5-1,-1 5 0,-5 7-150,-1 5 0,-1 0 0,-2 7 1,7 7-793,3 6 0,3 4 0,-1 3 381,0 3 0,1 4 1,1 10-1,4 4 688,7 6 0,-5 11 1,0 5-1</inkml:trace>
  <inkml:trace contextRef="#ctx0" brushRef="#br0" timeOffset="3">13137 11933 24080,'-8'-10'-9230,"6"0"5707,-4 4 3227,4 4 1,-4-8 0,2 6 0,4-4 0,6 1-1,2-3 3268,0 0-3166,-2 6 0,-8-4 0,-4 8 0,-6 0 0,-4 0 564,-2 0 1,0 0 0,1 0 0,-1 0 0,-2 0 0,-2 0-144,-2 0 0,1 0 1,3 0-1,-2 0 1,-4 0-1,-1 2 1,-5 2-1,-2 2-204,-1-2 1,-1 0-1,0 0 1,1 2-1,-1-2 1,0-1-1,1 1 1,1 2 479,4-2 1,-3-2 0,5-2 0,0 0 272,4 0 1,-1 0-1,-1 2-520,-2 4 0,6-4 1,-3 6-1,-1-2 1,-2 2-1,-2 2 1,3 2-1,-1 0 1,2 0-1,-1 1 1,1 3-1,0 2 1,4 0 61,2 0 0,5 0-212,3 0 1,-2-1-1,8 1 1,0 0 0,0 0-1,0 0 1,2 0 0,2-1-1,2 1 1,0 0-1,0 2 1,0 2 0,0 3-1,0 3-1208,0 4 1008,0 2 1,0-5 0,0 1 0,0 4 0,0 3 0,0 5 0,0-2 0,2-3 0,2-1 0,2 0 0,-2-1 0,-2 1 0,0-2 0,2-3 0,4-3-59,2-2 0,2 4 0,5-7 0,3-3 0,4-4 0,6-4 0,3 2 1,5 0 27,4-2 1,1 2 0,7-7-1,-5 1 1,1 0 0,-3-2-1,3 0 1,-2 0-124,-1-2 1,-7 4-1,-7 0 1,1 2 0,0 2-1,-2 0 1,-3-2-1,-3-1 108,-2 1 1,4-4 0,-1 4-1,1-2 1,0-4 0,2-2 0,1-4-1,5-4 565,2-6 0,1 2 0,1-2 0,-2 1 127,-5 1 1,7-6 0,-2 4-439,5-4 1,3-2 0,-6 0-1,1 1 1,5-1 0,3-2 0,3-2-1,-2-4 1,-3-1 0,-3-7-1,-3-4 1,-3-5 0,-6-3 780,-10-3 1,-3-9-981,-9-1 1,-10-9 0,-13 5 0,-11-3-1,-8 3 1,-7 4 0,-9 5 0,-7 6-1,-3 7 1,1 7 0,5 8 0,5 9-1,3 5 1,-3 6 245,-7 4 1,3 18 0,-6 3-1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0:01:24.96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12335 16749 22022,'0'-10'-7142,"0"2"5007,0 0 888,0 6 870,0-6 287,0 0 455,0 6 0,2-5 0,4 7 0,5 0 0,5-2 0,2-2 2126,0-2-2533,0 0 1,-6 4 0,-4-2 0,-6-2 0,-10 2 0,-4 4 0,-2 4 0,2 4 0,-2 0 1720,-2 0-1478,-2-2 0,1-1 1,-1 3-1,0 0 0,0 2 1,0-2-1,0 0 0,3-2 54,3 2 1,12-8 0,12 2 0,5-8 0,5-2 0,2 0 0,-2 2 222,-2-2 0,-3 4 0,1-6 0,0 2 1,0 3 5,0-3 0,-10 6 0,-8-2 1,-10 6-1,-6 6 0,-2 1-504,0 5 0,0 0 0,1 0 0,-1-2 0,0 0 0,0 0 0,2 0-393,4 2 1,-1-5 0,9 1 0,6-2 469,7-4 0,7-8 1,0-4-1,-2 0 576,-2 0-610,-8-5 1,2 5 0,-12-4 0,-6 6 0,-4 4 0,-2 2-1,0 2 1,1 2 0,1 4 0,2 0-1562,2 0 1322,8 5 0,-2-5 1,12 6-1,6-4 1,6-2-1,4-4 1,3-2-1,5-2 1,6 0-1,3 0 1,1 0 220,-2 0 0,5-8 0,3-2 1</inkml:trace>
  <inkml:trace contextRef="#ctx0" brushRef="#br0" timeOffset="1">19126 14252 29655,'0'-18'-4916,"0"6"1,0 0-1729,0-2 6493,0-2 1,6 5 0,0-1-1,-2-2 1,-2-2 0,-2-2-1,-2 2-117,-4 4 496,-4 4 0,-2 8 1,0 0-1,0 2 1,0 2-1,2 4 1,0 0-1,2 2-361,1 0 212,1 2 0,8-2 0,4-4 0,5-4 0,5-2 0,2 2 0,0 2 1,0 2-51,0-2 0,-10 0 1,-10 0-1,-12 4 332,-8 1 1,-12 3-1,1 6 1,-9 0 0,-2 2-1,1 2 1,3 3 0,3 1-497,1 0 0,10-2 1,8-6-1,10-1 0,10-1 1,12-4-1,14-6 1,12-6 580,5-6 0,1 2 0,1-8 1,-5-2 506,-5-1 0,-9-1 0,-6 2-1544,-8 2 0,-10 8 890,-16-2 0,-16 20 0,-17 6 0</inkml:trace>
  <inkml:trace contextRef="#ctx0" brushRef="#br0" timeOffset="2">21871 16624 28078,'10'-12'-6259,"-2"0"2502,-1-1 3542,-5-3 1,10 6 0,-14 6 0,-10 6-1,-9 6 1202,-7 2 1,-2-4 0,-7 5-901,-5 3 1,2 4 0,-5 4 0,1 4-52,5 1 1,1 3 0,2 6 0</inkml:trace>
  <inkml:trace contextRef="#ctx0" brushRef="#br0" timeOffset="3">24295 14073 30019,'18'0'-706,"-6"-5"1,-1-3-3752,3-2 4318,-6 6 1,6-6 0,-8 4 0,-4-4 0,-6 0 0,-8 4 0,-4 4 0,-1 2-1,-1 0 1,0 0 0,0 0 0,0 2 321,0 4 1,-5-4 0,-1 6-284,2 0 0,2-6 1,2 6-1,1-2 1,-1 2-1,0 0 1,0 0 91,0-5 1,1 7-1,-1 0 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0:01:24.97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9465 11273 27307,'16'-18'-950,"-2"0"0,-3 3 0,1 1 1,0 4-1,0 2 0,2 4 914,2 2 1,2-4 0,-3-2 0,-1 0 0,-2-2-1,0 0 1,0-2-233,0 2 0,-8 1 0,4 5 1374,0-2-410,-6 0 0,6 8 0,-6 2 0,2 4-619,1 1 0,9-5 0,-2 2 174,4-4 0,2-2 1,0 0-1,0 0 1,-3-2-1,-1-2-132,-2-2 1,0 1 0,6 3 0,0-2 0,-1-2 0,1 0 0,2 0 0,2 0-8,2 2 1,5 0 0,-3 0 0,2-4 17,4-2 1,3 4-1,7-4-2,5 2 1,-1-4 0,1 4-1,1 1 1,-1-1 0,1 2-1,1 0 1,1-2 0,-1 0-1,-1 0 1,0 2 0,-1 0-1,1 0 182,1 2 0,-3-4 0,-1 2-289,-1 2 0,5 2 1,-3 0-1,1-2 0,-1-2 1,0 2-1,-3 2 0,3 2 1,-3 0-1,1 0 0,-3 0 1,1 0-1,0 0 919,-3 0 1,5 0-940,-3 0 0,7 0 1,-5 0-1,3 0 1,3-2-1,1-1 1,0-3-1,-3 2 0,1 2 1,-1 2-1,1-2 1,-1-2-1,1-2 1,-3 2-2,-1 2 0,-3 2 0,-3 0 0,4-2 0,3-2 0,3-2 0,-1 2 0,3 0 0,1 0 0,1-2 0,-3 0 0,-3 0 0,-3 0 0,-3 0 0,0 0 0,-3 0 0,-1 2 0,4 2 0,-11 2 0,3 0 0,0 0 0,-3 0 0,1 0 0,0 0 0,-1 0 0,-7 0 0,4 2 0,0 2 0,1 2 0,1 0 0,-4 0 0,-2 2-94,1 2 1,-3-6 0,6 4 0,-2-2 0,0 0 0,-3-2 0,1 0 0,0 0 83,2 2 1,1 0 0,-3-4 0,4 2 0,0 2 0,1-3 0,-1-1 0,2-2 50,0 0 0,-1 6 0,5 0 0,-2-2 0,1-2 0,3-2 0,2 0 1,-1 0 14,1 0 0,6-2 1,-1-2-1,-1-2 1,-3 2-1,-1 0 1,0 1-1,-1-3-53,1 2 0,-2 2 1,-3 2-1,-3 0 1,0 0-1,-2 0 1,-1 0-1,-3 0-89,-2 0 1,0 2-1,2 2 1,3 2 0,3-1-1,4 1 1,1 0 0,3-2 155,0-2 0,5-2 0,3 0 1,-1 0-1,3 0 0,-2 0 0,-1 0 1,-1 0-55,1 0 1,-5 0-1,3 0 1,-3 0-1,-4 0 1,-1 2-1,-1 2 1,2 4-17,-2 2 0,-1-4 0,5 4 0,1-2 0,3-2 0,4 0 0,-1 0 0,3-2 0,-1-2 0,-3-2 0,5 0 0,1 0 0,-2 0 0,-5 0 0,-3 0 0,-3 0 0,1 0 0,-2 0 0,-3 0 0,-3 0 0,-2 0 0,6 0 0,-3 0 0,5 0 0,-4 0 0,1 0 0,5 0 0,4 0 0,-1-2 0,1-2 0,-1-2 0,3 2 0,-2 0 0,-1 0 0,-1-2 0,0 2 0,-5 2 0,-3-4 0,0 0 0,1 0 0,-5 6 0,0 0 0,0 0 0,-3 0 0,1 2 0,2 2 0,0 2 0,1 0 0,-1 0 0,2 0 0,-1 0 0,5 0 0,2 0 0,1 0 0,1-6 0,0 0 0,-1 0 0,1 0 0,0 2 0,-3 2 0,-1 2 0,-2-3 0,1-1 0,3-2 0,0 0 0,-3 0 0,-1 2 0,0 2 0,-2 2 0,5 0 0,1-6 0,8 0 0,-3 0 0,1 0 0,-1 0 0,5 0 0,2-2 0,1-2 0,1-2 0,-3 2 0,1 0 0,-1 1 0,3-3 0,-3 2 0,-3 2 0,-4 2 0,3 0 0,3 0 0,1 0 0,5-2 0,1-2 0,1-2 0,-3 0 0,-1 0 0,1 0 0,1 2 0,-1 0 0,-3 0 0,-3-2 0,-1 0 0,2-2 0,-7 6 0,7-4 0,-3 4 0,3 2 0,2 0 0,1 0 0,1-2 0,-1-4 0,-5 4 0,5-4 0,3 4 0,1 2 0,1-2 0,-3-1 0,-3-3 0,-3 2 0,7 2 0,-5 2 0,1 0 0,-4 0 0,-5 0 0,1 0 0,1 0 0,3 0 0,0 0 0,-5 0 0,3 0 0,1 0 0,1 0 0,0 0 0,-3 0 0,-5 0 0,2 0 0,-7 0 0,5 0 0,0 0 0,-3 0 0,-1 0 0,0 0 0,-3 0 0,7 0 0,-6 0 0,2 0 0,-1 0 0,1 2 0,0 2 0,1 2 0,7-3 0,-2-1 0,5-2 0,-1 0 0,-1 0 0,5 0 0,2 0 0,1 0 0,-1 0 0,3-5 0,-7-1 0,-3 0 0,-1 0 0,-2 0 0,-1 2 0,-1 2 0,-4 2 0,3 0 0,-5 0 0,2 0 0,-2 0 0,-1 2 0,-1 2 0,4 4 0,3 2 0,-7-4 0,10 3 0,-3-1 0,1-4 0,2-2 0,-3 0 0,-1 2 0,-2 2 0,-2 0 0,3-6 0,-1 0 0,0 0 0,-3 0 0,-3 0 0,-4 0 0,-2 0 0,6 0 0,-1 0 0,-1 0 0,-2 0 0,0 0 0,1 0 0,3 0 0,-2 0 0,0 6 0,2 0 0,3-2 0,3-2 0,2-2 0,3 0 0,5 0 0,0 0 0,-3 0 0,1 0 0,1 0 0,3 0 0,0-2 0,-1-2 0,1-2 0,-3 2 0,7 2 0,2 2 0,1 0 0,1 0 0,-3 0 0,3 0 0,3 0 0,6 0 0,-3 0 0,3 0 0,-3 0 0,-3 0 0,1 0 0,-1 0 0,1-2 0,-1-4 0,1 4 0,-1-4 0,3 4 0,1 0 0,0-2 0,-3-2 0,-5 2 0,1 2 0,-5-3 0,1-1 0,-2 2 0,-5 2 0,1 2 0,-1 0 0,5 0 0,2 0 0,-5 0 0,7 0 0,1 0 0,3 2 0,1 2 0,1 2 0,-1-3 0,1-1 0,-7-2 0,1 0 0,1 0 0,1 0 0,-3 0 0,-3 0 0,-3 0 0,1 0 0,7 6 0,-1 0 0,3-2 0,3-2 0,-1 0 0,1 2 0,1 2 0,5-2 0,-5-2 0,5-2 0,-5 2 0,-1 2 0,-1 2 0,1-2 0,-1-2 0,0-2 0,-5 0 0,-2 0 0,-1 2 0,1 2 0,1 4 0,1 0 0,-3 2 0,-1 0 0,-1-4 0,-3 5 0,2 1 0,-3 0 0,-1 0 0,-2 0 0,1 0 0,5 0 0,-3-6 0,9 4 0,1 0 0,3-3 0,5 1 0,5-2 0,5 0 0,0 0 0,1 0 0,3-4 0,2 2 0,5 2 0,3-2 0,2-2 0,2-2 0,6 0 0,0 0 0,8 0 0,-4 0 0,-7 0 0,-7 0 0,-4 0 0,0 0-451,-2 0 1,-17 0 0,-11 0 0,-7 2 469,-4 4 1,-1 4 0,1 8 0</inkml:trace>
  <inkml:trace contextRef="#ctx0" brushRef="#br0" timeOffset="1">9322 12522 32767,'-18'0'0,"-1"2"-1077,-5 4 0,4-4 0,-4 3-280,4-3 1162,11-2 0,-5-2 0,8-3 0,2-7 0,2-4 0,2-2 0,0 0 1,0 0-1,0 0 0,0 1-1861,0-1 2218,0 8 0,8 4 0,4 12 0,3 4 0,1 2 0,-2-2 0,0-1 0,4-1 33,4 0 0,3 4 0,-1-4 1,8 0-1,7 2 0,9-2 0,3 0 1,5-2 56,3 2 0,5-6 0,11 4 0,4-4-253,4-2 1,10-6-1,-5-2 24,5-2 1,4 0 0,-6-4-1,-2 4 1,-8 0 0,-8 2 0,-7 0-1,-7 4 1,-3 2 0,-3 2 0,1 0-1,-1 0 1,3 0 356,3 0 0,2 0-230,5 0 0,3 0 0,-6-2 1,3-2-1,1-1 0,4-1 1,3 0-1,-3 0 0,-4 0 1,1 0-1,3 0 0,4 0 1,0 0-1,-3 0 628,-5 2 1,-7-4-779,5 2 0,4 0 0,4 4 0,-1-2 0,1-2 0,2 2 0,3 0 0,-1 0 0,-2-1 0,-4 1 0,-3 0 0,-3 0 0,0-2 0,1 2 0,1 2 0,-5 2 0,7-2 0,-4-2 0,4-2 0,3 2 0,-3 2 0,-2 2 0,-3 0 0,-1 0 0,1 0 0,3 0 0,2 0 0,3 0 0,-1 0 0,0 0 0,0 0 0,-1 0 0,-3 0 0,-4 0 0,1 0 0,-1 0 0,7 0 0,3 0 0,4 0 0,0 0 0,-5 0 0,-1 0 0,0 0 0,0 0 0,-1 0 0,-5 0 0,2 0 0,-5 0 0,3 0 0,5 0 0,1 2 0,-4 2 0,-1 2 0,-5-2 0,2 0 0,-1 0 0,1 2 0,-2-2 0,1-2 0,5-2 0,-1 0 0,9 6 0,2-1 0,-2-1 0,-1-2 0,-3-2 0,0 0 0,-1 0 0,-3 0 0,-2 0 0,3 0 0,1 2 0,4 2 0,4 2 0,7-2 0,-5 0 0,-2 2 0,2-4 0,0 4 0,3-2 0,3 0 0,2 2 0,0-2 0,-2-2 0,-2-2 0,1 2 0,-5 2 0,-6 2 0,-6-2 0,-1-2 0,-3-2 0,14 0 0,-17 2 0,11 2 0,-2 2 0,-1-2 0,-1-2 0,-3-2 0,-3 0 0,-2 2 0,3 2 0,1 1 0,4-1 0,3-2 0,3-2 0,0 0 0,1 0 0,-9 0 0,0 0 0,1 0 0,-3 2 0,-2 2 0,-1 2 0,3-2 0,7-2 0,-1 4 0,12 0 0,0-2 0,-1-2 0,-1-2 0,-2 0 0,0 0 0,0 0 0,1 0 0,-7 0 0,0 0 0,1 0 0,5 0 0,-2 2 0,-6 4 0,1-4 0,-11 4 0,1-4 0,-1-2 0,0 2 0,-1 2 0,-1 2 0,1-2 0,5-2 0,2-2 0,3 2 0,-5 2-371,1 2 1,-9 0 88,4-6 1,-5 0-1,-5 0 1,-1 0-1,1 0 1,3 2-1,1 2 1,1 2-1,-1-3 1,-1-1 263,-5-2 0,13 8 1,-5 2-1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0:01:24.51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7183 6261 29019,'0'-10'-9831,"0"2"2759,0 8 8470,0 0 0,-8 0 0,-4 0-782,-3 0 0,3 0 0,2 2 0,0 2-209,0 2 0,6 2 0,-4-4 60,0 2 0,4 0 1,-8-4-1,-1 2 0,-1 4-174,2 1 0,-4-5 0,6 4-460,0 0 1,2-4 0,10 6 0,4-2 0,6-2-1,4 0 488,2 0 1,7 2-1,7-4 1,6 2 0,5 0-1,3 0 1,3 2-1,3-1 46,1 1 1,-1 0 0,-3-4 0,-5 2 0,-4 0 0,-9 0 0,-3 0-294,-6-2 0,-12-2 1,-10-2-1,-12 0 1,-8 2 165,-4 4 1,-7-4-1,3 6 1,-2-2-1,2 2 1,3 0-1,3 2-685,2-1 1,10-3 0,4 6-1,8 0 1,8-2 339,8-4 1,12 2 0,-1-2 0,5 0 0,2 0-1,-1 0 1,1 0 0,0 0 39,-1 0 0,-5 7 0,-2-1 0,-3 2 1,-3 2-1,-2 0 0,-4 4 0,-2 2-61,-2 3 0,-8-3 0,1 6 1,-3 0-1,-2-3 0,-2 3 0,-1-2 1,-5 0 170,-2-5 0,-2 5 0,-6-2 0,0-2 0,0-2 0,2-3 0,3-1 0,3-2-453,2-2 1,2 0 0,6 6-1,0 0-995,0 0 1,6-7 0,-2 1 1280,-6 2 1,-6-4 0,-12 2 0,-2 2 0,-3 2 0,-1 2 0,0 1-1,4 3-480,2 2 1,5 8 0,3-1 0,6 7 126,4 4 0,2 7 0,0-3 0</inkml:trace>
  <inkml:trace contextRef="#ctx0" brushRef="#br0" timeOffset="1">9429 6814 26603,'-18'-18'-4031,"6"6"1,3 0 3754,1-2 1,-4 4 0,8 0 710,6 3 0,0 1 0,10 6 1,2 0-1,1 0 0,3-2-202,0-4 0,0 4 0,0-4 0,1 4 0,3 2 0,2 0 0,0 0 0,0 0-233,-1 0 1,9 6-1,-4 2 1,1 0-1,-1 1 1,-2 1 0,-2 4-1,-1 2-164,1 2 1,0 6 0,-6 1 0,-2 3 0,-2 4-1,-5 4 1,-1 3 0,-4 5-13,-2 1 1,-4 1-1,-4 6 1,-6-3 0,-3 3-1,-5-5 1,-2-1 0,-4-7 236,-1-1 0,-9-8 1,-6-2-1,1-5 0,-1-5 1,-1-6-1,-3-4 0,-3-4 268,-3-2 0,4-10 0,3-4 0,1-6 0,5-6 0,1-5 0,4-5 0,3-4-431,1-3 1,10-7 0,0-9-1,9-3 1,3 1 0,4-1-1,2 1 1,2 3-293,0 7 1,8 1 0,4 13 0,5 7 0,5 6 0,4 4 0,4 2 0,7 5-48,9 5 0,-1 4 0,3 2 0,3 0 1,5 0 525,3 0 1,1 8 0,-7 1 0</inkml:trace>
  <inkml:trace contextRef="#ctx0" brushRef="#br0" timeOffset="2">10356 6207 28265,'-18'0'-111,"0"0"-1289,1 0 0,-1 0 1353,0 0 1,0 0-1,0 0 1,0 0-1,1 0 1,-1 0 0,0 0-1,0 0 1,0 0-1,1 0 1,-1 0 0,0 0-1,2-2 210,4-4 0,6-2-250,12-3 1,-2 3 0,6 6 0,0-2 0,-2 0-1,0 6-616,-4 8 0,-2 7 549,-2 7 1,0-4 0,0 6 0,0 0-1,0 3 1,0 5 0,0 2 0,0-1-1,0 1 1,0 0 0,0-1 0,0 1-1,0 0 1,0-3-1090,0-3 0,6 4 921,0-4 1,2-3-1,-5 3 1,3 2-1,0-1 1,0 1 0,2-4-1,0 0 1,2-3-1,-2 1 1,2-4 0,-2-2-122,0-2 0,13-1 0,-1 1 0</inkml:trace>
  <inkml:trace contextRef="#ctx0" brushRef="#br0" timeOffset="3">10713 6511 28599,'0'-18'-2458,"0"0"0,0 0 1,0 0-1,0 0-1457,0 1 4030,-8 7 1,6 4 0,-6 12 0,0 5 0,-4 5 0,-4 2 0,-2 0 0,0 0 0,-1 0 0,-3 0 0,-4-1-1,0 1 1,-1 2 0,-1 2 0,-2 2 953,2-3-1146,-5-1 1,13-2-1,-4 0 1,4 2-1,3 2 1,1 1 0,2-1-1,4-2 1,2-2-1,4 0 1,4-1-1,6 1 1,6-2 104,4-4 1,2-4-1,-1-8 1,1 0 0,0 0-1,2 0 1,4 0-1,5 0 312,5 0 1,-4 0 0,-1 0-408,3 0 1,2 8 0,1 2 0</inkml:trace>
  <inkml:trace contextRef="#ctx0" brushRef="#br0" timeOffset="4">11479 6832 27196,'0'-18'-4866,"0"6"1,-2 2 1065,-4 2 3910,4-6 0,-6 10 0,10-6 0,2 0 0,4 2 0,2 1 0,4 3 0,2 0 0,3 0 0,3-2 0,4 0 0,2 0 956,3 0 0,3-8-992,2 2 0,-7 2 0,1-2 0,0 0 0,-2 1 0,-3-1 0,-1-2 1,0 0-1,-4 0-31,-6 2 1,-9 8-49,-10-2 0,-3 12 0,-6 4 0,2 2 0,0 0 0,0 2 0,2 4 0,2 3 0,4 3 0,0-2 0,0-2 0,-2 0 0,2 1 0,3 5-1508,1 2 1507,0-6 1,0 11 0,0-3 0,0 4 0,0 1 0,-2-1 0,-2 0 0,-2-2 0,2 1 0,2-1 0,2 2 0,0-1 0,-2 3 0,-2-2 0,-2-3-935,2-1 526,2 0 0,2 6 0,0-1 0</inkml:trace>
  <inkml:trace contextRef="#ctx0" brushRef="#br0" timeOffset="5">11443 7563 27190,'-10'-18'-3277,"5"0"0,3 6 0,2 0 2941,0-1 1,7 3 0,5 0 0,6 0 2512,6 0-2146,-4 6 1,11-4-1,-5 8 1,2 0 0,6 0-1,3 0 1,7 0 0,1 0-1,5 0 1,-1 0 0,1 0-1,-3 0 242,3 0 1,1 0 0,3 0 0</inkml:trace>
  <inkml:trace contextRef="#ctx0" brushRef="#br0" timeOffset="6">12548 6136 28343,'-9'-18'-4412,"-5"0"1,8 0-1742,2 1 6060,2 7 1,2-6-1,-2 4 1,-4-2 0,-6 4-1,-4 10 1194,-2 10 0,6 6 0,1 2-1275,-3 0 1,4 7 0,0 5-1,0 4 1,2 1 0,0 1 0,2 0-1,0-2 1,0-1 0,2-1-1,2 2 1,4-3 0,4 1-1082,6-4 0,-2 0 757,2-5 0,0-3 61,6 4 0,0-4 1,-1-2-1</inkml:trace>
  <inkml:trace contextRef="#ctx0" brushRef="#br0" timeOffset="7">12905 6207 29093,'-18'-8'-410,"6"6"0,0-4 1,-1 4-1,-3 2 0,-2 0 1,0 0 481,0 0 0,-6 2-90,1 4 1,-7 4 0,4 6 0,0-2 0,-1-2-1,1 2 1,0 2 0,2 1 0,1 1 0,-1 0-1,2-2 1,4-2 0,4-2 0,3 2-1518,-3 2 1247,6 1 1,-8 1 0,6 2 0,-2 2 0,2 2 0,2-3 0,4-1 0,2-2 0,2 0 0,2-2 0,6 0 0,10-3 0,10 3 0,6-2 0,3 0-285,5-4 1,3 6 633,9-4 0,-1 4 0,1 1 0</inkml:trace>
  <inkml:trace contextRef="#ctx0" brushRef="#br0" timeOffset="8">12281 8259 26972,'-18'0'0</inkml:trace>
  <inkml:trace contextRef="#ctx0" brushRef="#br0" timeOffset="9">12263 8259 25097,'-18'11'191,"1"1"0,5-8 0,0 2 0,-2-4 0,0-4 0,0-2 0,4-4 0,2-2 0,5-3-153,1-3 1,11-2 0,11 0-1,14 0 1,13 0 0,13 1-1,13-3 1,14-2-37,-38 10 0,1 0-28,2 0 0,1 0 1,3 3-1,1 1 1,1-1-1,-1 2 1,0 0-1,1 2 1,0 1-1,1 2 0,-3 0 1,1 2-1,-2 0 1,1 0-2,-3 0 0,-1 0 0,43 0 0,2 0 0</inkml:trace>
  <inkml:trace contextRef="#ctx0" brushRef="#br0" timeOffset="10">16755 11309 29698,'-12'-12'-6539,"2"0"1934,2-2 4056,-5 6 1,7 0 954,0 8 1,0 2-1530,12 4 1,-4-2 854,-2 8 0,0-6 1,0 6 225,0 2 13,0-6 1,2 0-1,4-8 1,7 0-1,13 0 1,16-2 0,19-4-1,22-6 1,-30 3-1,3 0 1,9-2 0,3-2-1,7-1 1,0-2-1,3 1 1,-1-1 0,-2 0-1,-2 0 42,-3 0 1,-3 2 76,-6 7 0,-1 0 0,-6-4 0,-1 1 0,38 4 0,-14 2 269,-17 2 1,-5 10-1,-9 2 1</inkml:trace>
  <inkml:trace contextRef="#ctx0" brushRef="#br0" timeOffset="11">17201 12754 28605,'-10'0'-2842,"-6"-8"1,12 6 2287,-8-4 0,6 4 436,-6 2 301,8 0 0,-12 2 0,5 2 0,-3 4 0,0-1 1,4 3-231,2 0 1,4-6 0,10 2 87,6-4 1,20-2 0,11-2 0,17-4 0,15-6 0,16-5-1,-39 5 1,3 0 0,5-3 0,3 0 0,4-2 0,0 0-1,3-1 1,-1 1 0,0-1 0,1 2 0,-4 1 0,0 0-1,-3 2 1,-1 0-392,-3 0 0,-3 1 351,37 0 1,-6-12 0,-16 14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0:01:24.97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3494 17694 28429,'-18'-25'-1508,"6"5"0,0-6 0,0 2 0,0 2 0,2 5 0,0 5 1065,1 4 0,3-4 0,-4 4 933,2-2 0,4 6 1,10 0-1,6 6 0,3 6 1,5 2-1,6 2-284,10-2-115,-1 6 0,19-8 0,-1 5 0,15-3 0,15-2 0,16-4 0,-43-2 0,1-2 0,3 0 0,1-2 0,2 1 0,0-2 0,1 0 0,-1-2 0,0 1 0,-1 0 0,-3 0 0,-1 0 0,-4 2 0,-1 1 0,42-1 0,-12 2 188,-12 0 1,-7 0 0,-15 0 0,-7 2 0,-13 1-94,-7 3 0,-20 0 0,-8-6 0,-12 0 0,-13 0 0,-19 0 0,-17 0 0,-16 2-160,-10 4 0,43-1 0,-1 0 1,-5 4-1,1 0 0,-3 0 0,1 0 1,0 0-1,1 0 0,1 0 0,1 0 1,-43 8-1,10 1 1,10 0 0,13 6 1,13 0-1,17-3 1,22-3-1,24-6 93,20-6 0,13-6 0,17-4 0,9-6 0,10-4 0,8-5 0,4-1 0,2-2-31,-2-2 1,-1 2-1,-1-5 1,4 1-1,-46 15 1,1 0-1,47-9 1,-8 2-1,-12 3 148,-10 3 0,-7 4 0,-13 8 0,-9 2 0,-12 4 0,-14 6-247,-8 3 0,-20-3 1,-8 0-1,-10 2 1,-9 0-1,-11 0 0,-11-2 1,-8 2 241,-5 1 0,-5 3 0,4 0 1,0 0-1,-2 0 0,3 0 0,3-1 1,10-1-489,7-4 0,11 4 0,21-6 0,16 0 0,22-6 0,20-8 26,13-8 1,21-6 0,7-4 0,6-3 0,6-3 0,4-2 0,5 0 0,1 1 309,-2-3 1,-4 4 0,-4 0 0,-6 3 0,-4 1 0,-9 2 0,-11 4 0,-15 8-279,-12 6 1,-20 4-1,-14 0 1,-18 2 0,-16 2-1,-13 4 386,-11 2 1,-11 2 0,-4 4 0,0-2 0,-3-2 0,3 2 0,-4 1-1,0 3-244,-2 0 1,2 0 0,15 0 0,9 0 0,11-3 0,13-1 0,13-4-585,16-2 0,22-4 0,23-10 0,19-8 416,17-8 0,18 1 0,-43 6 0,1 0 253,1-1 0,1 0 0,1-1 0,-1-1 0,0-2 1,-1 0-1,-1-1 0,-1 0 0,-3 1 0,-1 1 1,39-19-1,-10 2 0,-9 3 0,-15 3 0,-17 8 1,-20 8-714,-18 8 1,-24 14 195,-7 10 0,-19 4 0,-1 12 0,-7 3 0,-5 3 658,-2 3 1,-3 3 0,1 8-1</inkml:trace>
  <inkml:trace contextRef="#ctx0" brushRef="#br0" timeOffset="1">14545 17962 14087,'18'-34'0,"-2"5"-3541,-5 5 2185,5 4 1597,-22 10 1,4 10 0,-17 10 0,-5 2 0,-8-2 0,-10 0 0,-11-2 0,-14 1 0,-15-1 0,-15 2 0,44-6 0,-3 0 0,-2 0-1,-2 0 1,-2-1 0,-1-2 0,-2 0 0,-1 0 0,-2-1 0,0 0 0,-3 0 0,1 0 0,0 0 0,1 0 0,4-1 0,2 0-1,5-1 1,3 0 497,-44-4 0,9 0 0,5 6 0,6 0 0,6 0 0,9 0 0,9 2 0,9 2-832,11 2 1,13 0-1,22-6 1,20 0-1,19-2 1,21-4 71,15-6 0,18 0 0,-42 5 0,1-1 0,3-2 0,1 0 0,4 0 0,1 0 0,4 0 0,1 0 0,3 0 0,2 0 0,2 0 0,1-2 30,-1 1 0,0-1 0,-4-1 1,-1 2-1,-3 2 0,-1 2 1,-3 0-1,-1 0 0,-5 1 1,-2 0-1,41-6 0,-25 2 353,-24 5 0,-33 3 1,-26 2-1,-19 0 1,-21 0-1,-17 2 1,-16 3-1,37 0 0,-1 0 280,-4 0 1,-1 0-1,-2 4 1,-1 0 0,-3-1-1,-1 0 1,1 3-1,0 0-275,-1-1 0,1 2 0,-4 1 1,-1 1-1,0 1 0,-1 0-528,1 1 1,0 2-1,3 0 1,3 1-1,5 1 1,1 0-1,4 0 1,1 0-1,-39 15 1,16-5-1,17-4 1,24-6-1,21-6 1,21-9-1,17-3 1,23-4-946,17-3 1,16-11 1125,-33 5 1,1-2 0,3-3 0,1 0 0,7 1-1,1 0 1,-1-1 0,-1-1 0,-1-1 0,1 0 0,-2 0-1,0 0 1,1 1 0,-1 1 0,1 0 0,-1 0-1,-1 1 1,-1 0 0,-4 0 0,-1 1 0,33-12 0,-24 6 2,-21 6 1,-32 10 25,-26-2 1,-19 6 0,-29 6 0,-15 6-1,-14 4 1,41-6 0,-1 0 0,-2 0-1,-1 2 1,-2-1 0,-1 1 0,0 0-1,0 0 1,-3 1 0,1 0 0,-1 0-1,-1 2 1,0-1 0,-1 1 0,2 0-1,0 0 1,1 1 0,1 0-279,1 0 1,3 1 4,7 1 0,3 0 1,-41 16-1,25-4 1,19-7-1,17-3 1,16-4-1,12-4 1,12-6-1,12-4 1,10-2 313,5 0 1,19 0 0,-3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0:01:24.97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1515 8972 28355,'-10'-2'-3241,"4"-4"1,-4-2 2837,-2-4 1,3-2 0,-1 7 0,0-1 0,2-2-206,0 0 1,0 6 508,2-2 303,4 4 1,-2 2 0,16 0-1,12 0 1,9 0 0,11 0-1,11 0 1,15 0 0,13-2-1,8-2 1,4-2 113,-2 2 0,-2-4 1,-4 2-1,-3 0 1,-9 0-1,-10 0 1,-11 0-1,-13 0-175,-9 0 1,-12-5 0,-12 3 0,-8 0 0,-16 0 0,-16 4-1,-15 2-127,-11 2 0,-11 0 1,-10 0-1,-3 2 1,-3 2-1,-4 4 1,-2 2-1,0 5-114,4 7 0,4-2 0,-1 6 1,7-2-1,8 1 0,11 1 1,17 0-60,13-4 1,18-8-1,10-4 1,14-3-1,14-5 1,13-4-1,11-5 1,7-3 496,7-4 1,9-2 0,2-2 0,-2 0 0,-1 0 0,-3 1 0,0-1 0,-1 2 17,-5 4 1,-6-4 0,-11 6 0,-4-2-211,-1 0-44,-21 8 1,0-3-1,-28 7 1,-10 0-1,-10 0 1,-13 0-1,-9 1 1,-9 3-1,-7 6 1,-7 4-1,-4 6 1,-1 2-1,3 2 424,2-1 1,0 9-803,-1-2 1,9 2 0,7-1-1,13-3 1,15-2 0,14-6-1,18-7 1,18-9 0,20-8 0,13-7-1,10-5 1,7-4 360,5-4 0,-4 2 176,4-7 0,-7 7 1,-5-2-1,-2 2 0,-9 2 1,-7 1-1,-9 3 0,-10 2 1,-16 4-1,-18 4 1,-16 6 548,-14 6-904,-7-4 0,-13 16 0,-1-2 0,-5 5 0,-1 1 0,0 0 0,3 0 0,9 2 0,5-1 0,7 1 0,1 0 0,6-2 0,13-4-121,19-7 1,19-3 0,27-10 0,9-4 0,7-7 0,5-7-1,2-6 1,3 0 308,-1 1 1,-8-5 0,-3 6 0,-5 2 0,-1 2-1,-1 3 1,-1 1 0,-7 4-102,-9 6 1,-8 4 0,-13 4-1,-5 2 1,-10 4 164,-10 2 1,-13-4-1,-7 5 1,-6 1-1,-3 0 1,-5 0-1,1 0 1,-3 0-196,0 0 0,13 0 1,-1 4-1,6-3 1,7-1-1,3 2-168,6 2 0,14-4 0,16-2 0,11-2 0,13-6 1,11-6-1,11-8 0,3-4 342,-1-2 0,9-2 0,-4-1 0,0-5 0,-1 0 0,-7 0 0,-1 5 0,-7 1-64,-6 2 1,-5 8 0,-10 4 0,-5 2 0,-5 0 0,-4-2 0,-4 4-638,-4 6 0,-4 0 0,-8 8 0,-2 0 0,-2 0 0,-4 0 0,-2 2 0,-4 1 245,-2 3 1,-2-2 0,1-2-1,-1-2-46,0 2 0,2-4 1,2 0 275,2-3 1,0 5-1,-5-4 1,-1 0 0,0 0-400,0-4 504,8 6 1,4-8-1,12 4 1,6-4 0,4-2-1,2-2 1,2-4 0,1-6-1,3-4 1,0 0 518,2 4 0,1-3-553,9 3 0,-6-2 0,-1 0 0,1 4 0,0 0 0,0 2 0,-1 0 0,1 4 0,0 2 0,-1 2 0,1 0 0,0 0 0,1 0 0,1 0 1746,-2 0-1691,4 0 1,-7 0-1,9 0 1,0 2-19,-1 4 1,1 4-1,0 8 1</inkml:trace>
  <inkml:trace contextRef="#ctx0" brushRef="#br0" timeOffset="1">2745 15429 28344,'6'-18'-4916,"0"0"1,-4 3 5004,-6 3 1,0 4-1,-8 8 1,-4 2 0,-4 2-1,-5 2 1,-3-2-1,-6 0 321,-5 1 1,-7-3 0,-9 4 0,-5-4 0,-7 0 0,-6 2 0,-5 2 0,1 0 86,-2 2 1,0-4 0,-4 10 0,5 4-449,5 4 1,2 3-1,1-1-216,5 6 0,6-4 0,13-3 0,10-3 0,13-2 0,11-2 0,14-4 0,14-4 0,13-2 0,11 0 64,7-2 1,7-2 113,5-2 0,5-2 0,9-2 1,0-2-1,1 2 0,-5 0 0,0 0 1,0-2-1,3 2 0,-1 2 1,-2 0-1,-3-2 0,-7-2 0,-3 2 1205,-3 2 0,-9 2-1050,-9 0 0,-9 2 0,-18 2 1,-14 2-1,-18-2 0,-13-2 1,-13-2-1,-9 0 0,-13 0 1,-9 0-1,-4 0 0,0 0 1921,2 0-2123,7 0 0,-13-2 1,4-2-1,-4-2 1,6 2-1,6 2 0,9 2 1,7 0-1,13 2 1,17 4-1,19 6 0,16 2 1,16-2-1,13-6-178,13-4 1,7-4-1,7-2 1,7-4-1,8-2 1,6-4-1,1 0 1,-5 0 570,-4 2 1,-2 2 0,3-3-1,-1 3-152,-2 2 0,5-4 0,-15 6-201,-4 2 0,1 2 0,-19 2 0,-5 0 0,-12 0 0,-16 0 0,-18 0 0,-16 2 0,-11 2 0,-9 2 617,-3-2 0,-9 4-641,1-2 0,-7 2 0,9-4 0,4 1 0,5 1 1,4 0-1,7 2 0,7 2 0,14 2 0,16-2 1,20-4-1,20-6-882,17-6 1,18-4 980,9-8 1,9-6 0,4-1 0,0-3 0,-49 13-1,1-2 1,44-18 0,-4-5 0,-8-2 0,-10 3 0,-13 3-1,-15 6 1,-15 7 0,-12 3 0,-12 4 666,-8 4-820,-22 4 1,-11 10 0,-19 6-1,-5 8 1,-10 8 0,-9 3-1,-3 5 1,0 2 0,0 1-1,2 1 1,5 0 0,9-1-1,10 1 1,9-2 0,14-4-611,14-7 0,13-3 0,16-4 0,15-4 0,18-6 0,15-4 0,17-4 0,13-4 691,12-6 1,-2-6 0,0-4-1,-2-3 1,0-3 0,-4-4 0,-6-2-1,-10-1-28,-7-1 0,-17 2 0,-15 3 1,-12 3-1,-12 2 0,-14 6 1,-14 6-1,-14 9 277,-10 3 0,-11 15 0,-10 7 0,-1 8 0,1 8 0,3 3 0,3 1 0,5-2-1002,9-3 0,7-1 0,18-4 0,6-7 0,10-3 0,12-4 0,10-4 0,8-6 863,3-4 0,9-10 0,0-4 0,-3-4 1,-3-2-1,-6 1 0,-7-1 0,-3 0 666,-2 0 1,-8 0 0,-4 0-1,-6 3 1,-6 3-1596,-6 6 0,-4 12 0,0 6 0,4 3-781,6 3 582,4-8 1068,2-2 0,6-10 0,-2 0 0,-4 2 0,-4 8-1837,0 6 1,2-2 1865,2 0 1,0-6 0,2 4 0,4-3 0,4-5 0,0-5 0,-4-9 546,-4-4 1,-4 6-707,-4 4 1,2 4-1,-8 2 1,-2 0-1,-1 0 1,-3 0 0,0 0-1,0 2 1,0 4-1,1 4 1,-1 2-1,0-2 1,2-1 0,2-1-2612,2 0 2716,8-2 1,-10 2-21,9 4 0,-1 12 0,6 4 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0:01:24.97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17593 10595 26640,'0'-28'-4651,"0"5"1,0 1 3087,0-2 1,-2 2 0,-2-5 1630,-2 1 1,-2-4 0,2 4 0,-4 1 0,-2-3-1,0 2 1,1 0 0,-1 4 0,0 3 0,0 1 0,0 0-1,0 2 1,0 2 0,0 4 0,0 2 0,-1 4 0,-3 2-1,-2 2 454,0 0 1,0 2-1,0 2 1,1 4-1,-1 2 1,2 4-1,2 2 1,2 2-488,-2 0 0,6 1 1,1 3-1,1 4 1,-2 2-1,0 3 0,0 5 1,2 6 73,-2 5 0,6 5 0,-6 3 1,2 7-1,0 9 0,0 10 0,0 9 1,-2 5-86,4-45 0,-2 1 1,1 6-1,-1 1 0,-2 2 1,0 1-1,0 1 0,2 1 1,1-3-1,0 0 0,0 0 1,0-1-1,0 0 0,0-1 1,-1 3-1,0 1-226,1 2 1,0 1-1,-2-2 1,1 1-1,1 0 1,2 1 0,-1-4-1,0 0 332,0-1 0,0-1 0,-4-1 1,0-1-1,0 4 0,0-1-13,-2 1 0,-2-1 0,0-3 0,-1-1 0,2-6 0,0-1 0,-15 48 0,-2-4 0,-3-1 0,-3-5 0,0-2 0,3-4 0,3-1 0,0-3 0,2-2 0,3-5 189,7-13 1,0-5-779,10-17 1,0 5 0,6-12-1,2-3 1,4-5 0,6-8 0,4-4-1,1-4 976,1-2-342,-8-2 1,6 0 0,-4 0-1,4 0 1,2 0 0,-1 0-1,1 0 1,0 0 0,0 0-1,0 0 1416,0 0-1435,7 0 0,3 0 0,8-2 0,-1-2 1,3-2-1,2 2 0,3 2 0,3 2 1,3 2-1,3 4 0,3 6 0,3 4 0,3 2 1,2 1-1,5 3 56,1 2 0,-4 2 0,1-4 0,1 1 0,6-1 0,9 0 0,7 0 0,2 2 50,0-3 0,-2-1 0,2 0 0,0 2 0,0 2 0,-6-3 0,1-1 0,-1-2-23,6 0 0,2 0 0,-6 0 0,-2-1 1,-4-1-1,1-2 0,-1-4 0,4-2 414,2-4 0,4 4 0,2-2 0,2-2-370,-1-2 1,3-2 0,-4 0-225,-6 0 0,8 0 0,-4-2 0,6-2 1,-47 0-1,1 0 0,48-4 0,-4 0 0,-4 2 1,0 0-1,4 0 0,4 2 0,2 2 1,-2 2-47,-2 0 0,-1 0 0,-7 0 0,8 0 0,4 2 0,-49 0 0,1 0 0,-1 2 0,1 0 0,-2 0 0,1 0 0,-2 1 0,1 0 0,-1 0 0,1 0 0,48 7 0,-2 0 0,-2-2 0,2-1 0,2-1 0,-49-3 0,1 0 0,48 5 0,-8-4 0,-8 6 0,6-8 0,10 4 0,-47-5 0,-1 0 0,3 1 0,-1 0 0,0 0 0,-1 0 0,-1 0 0,-1 0 0,49 0 0,-48-2 0,-1 0 0,3-1 0,1 2 0,1 0 0,1 0 0,0-1 0,1-1 0,0 1 0,1-2 0,1 1 0,1-2 0,1 2 0,0-2 0,6-2 0,-1-1 0,-1-1 0,-1 0 0,3-4 0,1 0 0,-2 0 0,0 0 0,-1 0 0,-1 0 0,0-1 0,1 0 0,-1 0 0,0-1 0,1-1 0,-1 0 0,-1 1 0,-1 0 0,-1 1 0,-1 0 0,-1 1 0,1 0 0,-1 0 0,0 0 0,0 1 0,-1 1 0,0-1 0,-1 2 0,-1 0 0,-1 0 0,0-1 0,-1 0 0,0 2 0,-1 0 0,1-1 0,-1 0 0,0 0 0,-1 0 0,-1 0 0,1 0 0,-2 1 0,1 0 0,0 0 0,1 1 0,-1-1 0,1 2 0,-1-1 0,-1 0 0,45-4 0,-12 4 0,-6-2 0,-5 2 0,-3 2 0,2 2 0,6 0 0,3 0 0,1-6 0,-4 0 0,4 0 0,3 0 0,-3 0 0,-2 2 0,-2 2 0,2 2 0,3-6 0,11-2 0,4 0 0,-47 3 0,1 1 0,46-4 0,-4-2 0,-2 0 0,4-4 0,2 0 0,-46 7 0,-1 0 0,45-5 0,-6 0 0,-6 0 0,-5 1 0,-7-1 0,-6 2 0,-5-6 0,-13 6 0,-5-2 0,-6 2 0,-7 0 0,-7 0 0,-8-3 0,0-3 0,-8-2 0,-2 0 0,-2 0 0,-2 0 0,0 0 0,0-1 0,0-3 0,0-4 0,0-2 0,0-3 0,2-3 0,4-2 0,5 1 0,5-9 0,2-4 0,0-5-158,0-7 1,6-3 0,-1-8 18,-1-1 1,-2-1-1,-2-4 1,0-7-1,-1-3 1,1-2 0,0-2-1,0-2 1,-2-4-1,-2-2 1,-5-1 0,1 5-1,-2 6-1502,0 2 1,6-2 1445,-2-6 1,-4 44-1,2-1 1,0-3-1,2 1 1,0 1-1,1 1 1,0-1-1,0 0 1,1 1 0,0-1-1,-1-1 1,2-1-1,0 0 1,1-1-1,0 0 1,0-1-1,0 3 1,0-1-1,-2 3 1,1 1 0,17-44-1,2 4 1,-1 4-1252,-3 4 0,4-5 1347,-5 5 0,5-2 0,2 0 1,-3 4-1,-3 3 0,-4 7 1,-2 5-1,-1 5 0,-1 4 0,-4 3 1,-4 5-1,-4 3 0,-2 2 1,-4 7 282,-2 5-6,-10-2 1,-4 16 0,-10 1 0,-4 9 0,-3 6-1,-9 2 1,-8 0 0,-5 2 0,-5 4 0,-3 7 0,-8 7-1,-9 6 1,-5 0 0,-2 0 0,0-3 4,-2 3 1,-10-4-1,43-8 1,-1 2-1,-4-1 1,-1-1 0,-4 1-1,-1-2 1,0 0-1,-1 0 1,0-1 0,0 0-1,-2 0 1,-1 1-61,-4 2 1,-1-2 0,-4-2 0,-2 0 0,-2 1 0,1 0 0,4-2 0,2 0-1,3-2 1,1-1 0,2 1 0,-1-2 0,1 0 0,0 0 0,-1 0 0,1 0 18,2-1 0,1 0 1,1 0-1,2-2 0,5-3 1,1 0-1,-2 0 0,-1 0 1,-1 0-1,-1 0 0,-1 0 1,-1 0-1,1-1 0,-1 0 1,4-1-1,0-2 42,2-1 1,1-2 0,-2 0 0,-1-2 0,-2 0 0,-1 0 0,-2 1 0,-1 1-1,-1-1 1,0 2 0,1 0 0,1 0 0,1-1 0,1 0 0,1-1 0,-1 0-70,-2-1 0,-1 0 0,0 0 0,0 0 0,-3 1 0,1 1 0,4-1 0,1 2 0,2 0 0,1 0 0,2-1 0,-1 0 0,0 0 0,0 0 0,-2 0 1,1 0-116,-1 1 0,1 0 0,0 3 0,1 0 0,3-1 0,1-2 0,0 2 0,-1 1 0,-1-1 0,-1 2 0,-1-1 0,-1 0 0,-1 0 0,0 0 0,0 0 0,1 2 0,-1 0 0,1 0 0,3 0 0,1 0 0,-4-1 0,-1 0 0,0-1 0,-1 0 0,-2 1 0,-1 0 0,-1 1 0,0 0 0,-2 1 0,1 0 0,0 0 0,-1 0 0,2 0 0,0 0 0,-3 3 0,1 0 0,0 0 0,-1 0 0,1-1 0,-1 0 0,1 0 0,0 0 0,0 0 0,1 0 0,-1 1 0,-1 0 0,0-1 0,0 0 0,0-2 0,-1 2 0,-2 0 0,-1 2 0,3-2 0,0 1 0,-1 0 0,-1 0 0,0 0 0,-1 0 0,2 0 0,0 0 0,-2 0 0,1-2 0,2 1 0,0-2 0,0 0 0,1 0 0,1 0 0,1 0 0,1 0 0,-1 0 0,-1 0 0,0 0 0,-3 0 0,-1 0 0,2 1 0,-1 0 0,2 1 0,0 0 0,2 1 0,1 0 0,1-1 0,-1 0 0,-1-1 0,0 0 0,-1-1 0,1 0 0,1 0 0,1 0 0,2-1 0,1 0 0,3 0 0,-1-2 0,2-1 0,0 0 0,-1 0 0,1 0 0,0 1 0,1-2 0,0-1 0,1-2 0,0 3 0,1-1 0,-1-2 0,1 0 0,-1-1 0,1 0 0,-1 0 0,1 0 0,0-1 0,1 0 0,0 0 0,1-2 0,0 1 0,1-1 0,1-3 0,-1 0 0,-1 2 0,-1 0 0,-45-11 0,6 3 0,10 7 0,3 4 0,3 6 0,-2 2 0,0 16 0,5 8 0,1 9 0,2 13 0,7 7 0,13 9 0,13 3-483,9 1 1,3 5 0,6-6 0</inkml:trace>
  <inkml:trace contextRef="#ctx0" brushRef="#br0" timeOffset="1">21889 11879 29242,'-18'0'-28,"0"0"-98,0 0 0,0 0 0,0 0 1,1 0-1,-1 0 0,0 0 526,0 0 1,6 0 0,0 0-416,-1 0 1,3 0 0,0 2 0,0 2 0,2 4 0,-2 0 0,2 2 0,-2-2-80,0 0 0,4 4 1,-4-4-1,1 2 143,-1 4 0,0-4 52,-2 1 0,2-7 348,4 2 1,6-4 0,0-2-1,10 0 299,6 0 0,2 0-748,-1 0 0,1-6 0,0 0 0,2 2 0,2 1 0,3-1 0,3-2 0,4 0 0,1 0 0,5 0 0,4 0 0,3 0 0,5-2 0,1 0 0,5 0 0,1 2 0,-3 6 0,-1 0 0,3-2 0,-1-2 0,0-2 0,-5 2 0,-3 2 0,-3 2 0,2 0 0,-3 0 0,-1 0 0,-7 0 0,-3 0 0,-2 0 0,-2 0 0,5 0 0,-7 0 0,6 0 0,-3 0 0,1 0 0,2 0 0,-1 0 0,5 0 0,-2 0 0,3 0 0,-1 0 0,4 0 0,-1 0 0,3 0 0,1 0 0,3 0 0,-1 0 0,7 0 0,-3 0 0,3-2 0,-4-2 0,-1-2 0,-3 2 0,-1 2 0,5-3 0,-7-1 0,-1 0 0,-4 0 0,-5 0 0,-3 2 0,0 2 0,-1 2 0,-3-2 0,4-2 0,0-2 0,-1 2 0,-3 2 0,4 2 0,-2 0 0,3 0 0,-3 0 0,2 0 0,4 0 0,-1 0 0,1 0 0,-4 0 0,-1 0 0,1 0 0,4 0 0,-1 0 0,1 0 0,-2 0 0,-8 0 0,1 0 0,5 0 0,2 0 0,2 0 0,-3 0 0,-5 0 0,-4 0 0,0 0 0,1 0 0,5 0 0,0 0 0,2 0 0,-1 0 0,-5 0 0,2 0 0,2-6 0,-3 0 0,-1 2 0,-2 2 0,0 2 0,2 0 0,1 0 0,1 0 0,0 0 0,0 2 0,-3 2 0,-1 2 0,-2-2 0,0-2 0,8-2 0,-7 0 0,5 0 0,-4 0 0,0 0 0,2 0 0,1 0 0,-1 0 0,-2 0 0,-2 0 0,0 0 0,-1 0 0,1 0 0,0 0 0,2 0 0,2 0 0,1 0 0,1 0 0,0 0 0,0 0 0,-1 2 0,3 4 0,-4-4 0,6 4 0,-3-4 0,-1-2 0,0 0 0,2 0 0,0 0 0,-1 0 0,1 6 0,-4 0 0,2-2 0,-1-2 0,3-2 0,2 0 0,2 0 0,-1 0 0,-5 0 0,4 0 0,-1 0 0,-1 0 0,0 0 0,-2 0 0,-1 0 0,1 0 0,0-6 0,-6 0 0,0 2 0,-1 2 0,-5 2 0,0-2 0,2-4 0,2 4 0,2-4 0,0 2 0,-1-2-801,-7 4 1,-2-8-1,-10 6 1,0-2-3316,2 2 1,4 2 1870,14 2 2235,0 0 1,0 0-1,0 0 1</inkml:trace>
  <inkml:trace contextRef="#ctx0" brushRef="#br0" timeOffset="2">26363 11469 26332,'0'-10'-3707,"7"2"0,5 8 4034,4 0 1,10 8-1,4 4 1,5 4-1,7 2 1,5 0 0,5 0-1,1-1 1,-1 1-1,-3 0 1,-3 0 0,-4 0-274,-9 0 0,-7-1 1,-12 1-1,-4 2 1,-2 2-1,-4 4 0,-4 1 1,-6 5-232,-6 2 1,-6 1 0,-4 3 0,-2 2-1,1 3 1,-1 3 0,0 2 0,0-1-539,-1 1 0,5-7 0,-4 5 1,2-1-1,0-1 0,-1 2 467,1-1 0,-6-5 1,0 3-1</inkml:trace>
  <inkml:trace contextRef="#ctx0" brushRef="#br0" timeOffset="3">26897 13003 23788,'-2'-18'-3697,"-4"1"0,4 5 3355,-4 0 1,4 6 0,2-6 0,0-2-403,0-2 0,-7 6 844,-5 4 851,4 4 0,-6 0 1,10-2 63,6-2-2130,6 1 764,2 5 1,-4 0 535,-12 0 0,2 2 0,-8 1 0,-2 3 0,-4-2 0,-4-2 0,-1-2 0,-1 0 0,0 0 0,-2 0 1,1 0-1,-3 0 771,0 0 1,4 0-847,-5 0 1,-1 0 0,-6 0-1,3 0 1,1 2 0,2 2 0,-1 2-1,-1-2 1,0-2 0,2 0-1,1 2 1,-1 2 0,2-2 0,3 0 504,3 2 1,-4-4-578,2 4 0,1 2 1,5-2-1,0-2 0,0-2 1,0-2-1,0 0 1,1 0-1,-1 0 0,0 0 1,0 0-1,0 0 951,0 0-862,1 0 0,-3 0 0,-2 0 1,-2 0-1,2 0 0,3 0 1,-1 0-1,-2 0 0,-2 0 0,1 0 1,-1 0-1,0 0 0,0 0 1,0 0-1,-1 0 23,-3 0 1,-2 0-1,-3 0 1,1-2-1,2-2 1,-1-2 0,-3 2-1,0 2-171,5 2 1,-3 0 0,6 0 0,0 0 0,1 2 0,3 2 0,2 2 0,2-2-46,0-2 0,1 0 0,-1 2 1,0 2-1,0-2 0,0-2 0,-2-2 161,-3 0 0,3 0 1,-4 0-1,2 0 25,-1 0 1,-5 0-1,-8 0-134,0 0 1,1 0 0,-1 0 0,1 0 0,-3 2 0,-2 2 0,-1 1 0,1-1 0,2-2 0,3-2 0,-1 2 0,1 2 0,-1 2-171,0-2 0,8-2 242,5-2 0,-3 0 0,2 0 0,2 0 1,3 0-1,1-2 0,0-2 0,-2-2 1,-2 0-1,-1 0 0,1 1 0,2-1 0,2 0 1,-2 0 126,-3 2 1,3 2-162,-4 2 0,4 0 0,2 0 0,-1 0 0,-3 0 0,-2 0 0,2 0 0,2 0 0,3 0 0,-1 0 0,0 0 0,0 0 669,0 0-697,8-8 0,-7 6 0,1-4-1,-6 4 1,0 2 0,2 0 0,1 0 0,-3 0 0,-2 0 0,0 0 0,1 0 0,-3 0 0,0 0 0,-2 0 0,3 0-19,-1 0 1,2 0-1,6 2 1,-2 2-1,-1 2 1,-3-2 0,2 0-1,2 0-28,2 2 0,1 2 0,-3-4 1,-2 1-1,-2-1 0,1-2 1,-3 0-1,-2 2 66,0 2 1,-5 0 0,3-4 0,-4 2-92,-1 2 0,-1 2 0,2-4 50,5 2 1,1 0-1,6-4 1,-2 2-1,3 2 1,1-2-1,2-2 1,0-2-1,0 0 1,0 0 0,1 0-186,-1 0 0,2-2 157,4-4 1,-4 4-1,4-4 1,-4 2-1,-1 0 1,-1-2-1,0 2 1,2 0-1,2 0 1,2-2-422,-1 2 0,3 2 229,-2 2 0,6 0 0,-6 0 0,-2 0 0,-2 0 0,-2 0-2555,1 0 2336,7 0 1,-6 0 0,4 0 0,-2 2 426,2 4 1,-4-4-1,6 6 1</inkml:trace>
  <inkml:trace contextRef="#ctx0" brushRef="#br0" timeOffset="4">22138 12932 28512,'-18'-8'-1480,"6"6"1,1-4 0,-1 2 1436,2-2 0,-4 2-17,8-8 0,-6 0 0,4-5 0,0-1 0,0 0 0,4 0 0,0 0 0,0 0 1,-4 1-1,-1-1 0,-5 2 0,-2 2 0,-2 4 0,0 0 0,0 2 0,-1 0 0,-3 4 578,-2 2 0,6 2-399,6 0 0,0 0 0,-5 0 0,1 2 0,4 4 1,6 6-1,6 4 0,4 4-1243,2 4 1068,0-5 1,-6 7 0,0-6 0,0 2 0,-2 4 0,-4 1 0,-6 5 0,-6 2 0,-4 1 0,-1 1 0,-1 0 0,0-1 0,-2 1 0,1 0 0,-3-1-307,0 1 0,4 0 1,-1-3-1,3-3 0,8-6 1,4-4-1,6-2 222,2-1 1,18-7-1,8-4 1,9-4 0,9-2-1,6 0 1,3 0-1,2 2-91,1 4 1,-1-4 0,1 4 0,1-2 301,5 2 0,-13-2 1,3 6-1027,-5-2 1017,-15 6 1,12-4 0,-15 8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0:01:24.98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10606 6903 29891,'-36'0'0</inkml:trace>
  <inkml:trace contextRef="#ctx0" brushRef="#br0" timeOffset="1">10552 6903 29837,'0'-18'-4916,"2"0"1,2 0-1051,2 1 6220,8-1 0,-12 0 0,6 0 0,-2 0 1,2 2-1,0 6 0,-1 10-421,-3 10 1,-2 0 92,-2 2 1,0-6-1,0 6 1,0 2-1,0 2 1,0 2-1,-2-3 883,-3-3-667,-5 4 0,-6-12 0,2 6 0,4 0 0,0-2 1,2 2-1,-2-2 0,0 2 0,-2 0 0,1 1 1,1 1-1,0-2 0,2 0-128,0 0 0,2-4 1,6 6-1,2 0 1,4-2 489,6-4 0,10-4 0,3-2 0,3 0 0,4 0 0,3 0 0,5 0 0,6 0-86,5 0 1,-1-8-1,9-2 1,-2-2-1,1 2 1,3 0 0,1 2-1,1-2 170,0 0 0,-5 4 1,1-4-1,-1 1-148,1-1 1,-1 6-1,5-4-220,-2 0 1,5 6-1,-5-4 1,2 4-1,3 2 1,-1 0 0,-1 0-1,-3 0 1,-4 0-1,-1 0 1,-5 0-1,-1 0 1,-5 0 352,-1 0 0,5 2-573,-1 4 0,2-4 0,-1 6 0,-1-2 0,-1 0 0,1 0 0,-3 0 0,-1 0 0,-5-1 0,-1 1 0,-2 0 0,-1 0 0,1 0 0,-2 0 0,-5-2 0,5 4 0,-4-2 0,3 2 0,3-4 0,0 2 0,-1 0 0,1 0 0,0 0 0,1 0 0,3 0 0,3 0 0,1-2 0,2-3 0,-3-1 0,3 0 0,-1 0 0,-5 0 0,5 6 0,-5 0 0,2-2 0,-1-2 0,1-2 0,-1 0 0,-1 0 0,0 0 0,-1 0 0,5 0 0,-1 0 0,1 0 0,-5 0 0,-1 0 0,-2 0 0,1 0 0,1 0 0,0 0 0,-7 0 0,-1 0 0,-4 0 0,2 0 0,-1 0 0,-3 0 0,4 0 0,-1 0 0,1 0 0,4 2 0,2 2 0,1 2 0,1-2 0,0-2 0,-3-2 0,-1 0 0,-2 0 0,-1 0 0,1 0 0,-2 2 0,-3 4 0,7-4 0,-4 4 0,0-4 0,-5-2 0,3 0 0,-2 0 0,-2 0 0,3 0 0,-1 0 0,-2 0 0,-2 0 0,0 0 0,1 0 0,3 2 0,-2 2 0,-2 2 0,0-2 0,1-2 0,5-2 0,2 0 0,-6 0 0,1 0 0,-1 6 0,0 0 0,4-2 0,-1-2 0,1-2 0,-2 0 0,0 0 0,1 0 0,1 0 0,2 0 0,-2 0 0,-1 0 0,-1 0 0,2 0 0,-6 0 0,3 0 0,3 0 0,-2 0 0,-2-2 0,-2-2 0,-3-2 0,1 2 0,2 2 0,2 2 0,2 0 0,-1 0 0,1 0 0,2 0 0,2 0 0,3 0 0,-5 0 0,8 0 0,-5 0 0,5 0 0,2 0 0,-1 0 0,1 0 0,0 0 0,-1 0 0,1 0 0,-2 0 0,-3 0 0,-1 0 0,0 2 0,-1 2 0,1 2 0,-2 0 0,4-6 0,-5 0 0,-1 0 0,-2 0 0,0 0 0,1 2 0,3 4 0,-6-4 0,2 4 0,-3-4 0,1-2 0,2 1 0,-2 3 0,0 2 0,1-2 0,-1 0 0,8 0 0,-1 2 0,1-2 0,0 0 0,2 0 0,3 4 0,7 2 0,-5-6 0,5 2 0,-2-2 0,-1 0 0,5 2 0,-1-2 0,3-2 0,0-2 0,-1 2 0,5 2 0,-3 2 0,3-2 0,1-2 0,1-2 0,-3 0 0,-1 0 0,-1 2 0,5 1 0,-3 3 0,-3-2 0,-1-2 0,1-2 0,3 0 0,3 0 0,-1 2 0,-1 2 0,-3 2 0,3-2 0,1-2 0,3-2 0,-1 0 0,1 0 0,-1 0 0,1 0 0,-1 0 0,1 0 0,-3-2 0,-1-2 0,-3-2 0,3 2 0,7 2 0,3 2 0,-1 0 0,0 0 0,3 0 0,-1 0 0,3 0 0,-1 0 0,-6 0 0,3 0 0,-5 0 0,-1 0 0,1 0 0,3 0 0,1 0 0,-2 0 0,-1 0 0,-1 0 0,3 0 0,1 0 0,1 0 0,-7 0 0,1 0 0,-7 2 0,1 2 0,1 2 0,1-2 0,-1-2 0,-1-2 0,1 0 0,5 0 0,3 0 0,3 0 0,-3 0 0,0 0 0,3 0 0,-9 0 0,9 0 0,-15 0 0,9 0 0,-3 0 0,1 0 0,1-2 0,1-2 0,-1-2 0,1 2 0,-1 2 0,1 2 0,1-2 0,3-2 0,1-2 0,-2 3 0,-1 1 0,-3 2 0,3 0 0,3 0 0,5 0 0,1 0 0,0 0 0,3 0 0,3 0 0,4 0 0,0 0 0,-5 0 0,-7 0 0,-3 0 0,1 0 0,2 0 0,-5 0 0,5 0 0,-5 0 0,3 0 0,2-2 0,3-2 0,-3-2 0,-4 2 0,-3 0 0,-3 0 0,3-2 0,1 0 0,3 0 0,-3 0 0,1 0 0,1-2 0,-2 6 0,9-4 0,-1 4 0,-2 2 0,-3 0 0,-5 0 0,1-2 0,3-4 0,-3 4 0,3-4 0,-3 4 0,-3 2 0,2 0 0,3 0 0,3 0 0,3 0 0,-7 6 0,3 0 0,-5-2 0,-4-2 0,-1-2 0,-4 0 0,-1 0 0,1 0 0,1 0 0,5 2 0,-3 2 0,-1 2 0,1-2 0,3-2 0,1-2 0,1 0 0,-3 0 0,-1 2 0,-5 2 0,1 2 0,-3-2 0,1-2 0,-4-2 0,-3 0 0,-1 0 0,1 0 0,3-2 0,2-2 0,-5-2 0,-3 0 0,-4 0 0,1 0 0,3 0 0,2 6 0,-3-2 0,-1-2 0,-2-2 0,-1 2 0,1 2 0,0 2 0,-2 0 0,3 0 0,-1 0 0,0 0 0,-1 0 0,1 0 0,0 0 0,-2 0 0,5 0 0,-3 2 0,4 2 0,-1 2 0,-1-2 0,-2-2 0,-1 0 0,-1 4 0,6-4 0,-7 4 0,3-4 0,-2-2 0,-2 0 0,-5 0 0,-1 0 0,-2 0 0,-6 0 0,0 0 0,2 0 0,2 0 0,1 0 0,-5 0 0,0 0 0,2 0 0,2 2 0,2 2 0,-1 2 0,1-2 0,0-2 0,0-2 0,0 2 0,0 2 0,-1 2 0,1-2 0,0-2 0,0-2 0,0 0 0,0 0 0,-1 0 0,1 0 0,0 0 0,0 0 0,-6 0-266,0 0 319,0 0 0,5 0 0,1 0 0,0 0 1,0 0-54,0 0 0,-6 0 0,-1 0 0,-5 0 0,6 0 0,2 0-2281,-6-8-3482,0 6 5208,-8-6 0,0 16 0,2 4 0,2 4 0,4 1 0,2 1 578,4 0 1,9 0-1,5 0 1</inkml:trace>
  <inkml:trace contextRef="#ctx0" brushRef="#br0" timeOffset="2">28626 7349 32070,'-29'-6'0,"-1"-2"-724,-2-2 1,-2 6-1,1-2 1,1 4 283,2 2 0,3-6 507,-3 0 0,-2-2 0,7 4 0,-1-4 0,-2-1 0,2-3 0,1 0 0,3 0 0,2-2 0,2-2 0,-2-2 0,-1 1 0,-3-1 0,4 0 0,4 0 0,4 2 0,0 2 0,2 2 794,5-1-772,3 5 1,2-8-1,2 6 1,3 0 0,9 4-1,8 4 1,12 2 0,11 0-1,19 0 1,13 0 0,16 0-1,-41 0 1,1 0 0,6 1-1,3 0 1,4 1 0,3 0-79,3 0 0,2 2 0,10 2 1,2 0-1,4-3 0,1 0 1,-3 0-1,0 0 0,-2-1 1,-2 2-1,-4-1 0,-1 2 1,-3-2-1,-2 1 0,-4 1 1,-1 0-1200,-6 0 1,-1 0 932,-8 0 0,-3 2 1,28 19-1,-8 2 1</inkml:trace>
  <inkml:trace contextRef="#ctx0" brushRef="#br0" timeOffset="3">2424 7955 8260,'2'-25'0,"2"-3"-860,2 0 0,0 2 2054,-6 8-732,0 1 0,6 9 0,0 8 0,-2 10 0,-2 5 0,-4 1 0,-2-2 0,-2-2 0,0 0 1987,-2-2-1523,6-2 0,-6-6 0,8 4-618,0 6 1,8 2-48,4-3 0,4-3 0,2-8 0,1 2 0,7 2 1,8 2-1,7-2 0,7-2 0,7-2 0,11 0 1,7 0-1,8 0 0,6 0 0,10-2 1439,-46-1 0,1 0-1611,5 2 1,1 0 0,0-4 0,-1 0 0,3 3 0,-1 0 0,-2 0 0,-1-2 0,-1 1 0,-1 1 0,-2-1 0,1 0 0,-1 0-1,1 0 1,-2 0 0,1 0 0,-1 0 0,-1 0 0,41-3 0,-12 2 0,-12 2 0,-7 2 0,-7 0 0,-3 0 180,-3 0 1,-7 0-1,4 0 1,-3 0 0,3 0-1,-1 2 1,3 2 0,-1 2-55,5-2 1,-3 4 0,3 0 0,1-1 0,-1 1 0,1-2 0,3 0 0,3 0-92,3-2 1,-1-2 0,-5-2 0,-3 0 0,-3 0-1,-5 0 1,-1 2 0,-3 2 4,-5 2 0,-6 2 0,-10-4 0,-1 4 0,1 0 0,0 2 1,0 0-131,0 4 0,6 1 0,-1 1 0,1-2 0,2-4 0,4 0 0,5-2 0,7 0 0,5-4 0,5 4 0,1-2 0,3-2 0,1-2 0,5-2 0,1 0 0,2 0 0,-1 0 0,-3 0 0,-7 0 0,1 0 0,2 0 0,3 0 0,-3 2 0,-1 1 0,-3 3 0,3 0 0,1-4 0,2 2 0,1 2 0,-1-2 0,1-2 0,-1-2 0,3 0 0,-5 0 0,8 0 0,3 0 0,1 0 0,6 0 0,4 0 0,5 0 0,-5 0 0,2 0 0,-4 0 0,-1 0 0,-5 0 0,-4 0 0,-3 0 0,-1 2-104,0 4 0,-3-2 0,3 8 1,-1 0-1,-5 0 0,-2 0 1,-3 2 136,-5 1 0,13 3 0,-5 0 0</inkml:trace>
  <inkml:trace contextRef="#ctx0" brushRef="#br0" timeOffset="4">19001 15714 29778,'-18'-7'-1714,"6"-3"1,0-8 0,1 0 962,1 0 1,2 0 0,10 2 0,2 3-1,4 3 1437,1 2 1,-3 2 0,6 6 0,2 0 0,4 0 0,4 0 0,3 0-1,3 0-233,4 0 0,2 0 0,1 0 0,3 0 0,3 0 0,9 0 0,7 0 0,9 0-287,3 0 1,12 0 0,8 0 0,10 0 0,-46 0 0,1 0 0,2 0 0,1 0-1,2 0 1,1 0 0,2 0 0,1 0-120,2-1 1,1 2-1,5 1 1,2 2-1,2-1 1,1 0-1,-4-1 1,0 0 0,0-1-1,-1 0 1,-1-1-1,0 0 1,3 0-1,1 0 1,0 0 0,1 0-48,-1 0 0,0 0 0,-1 0 0,-1 0 0,-9 0 0,-2 0 0,1 0 0,-1 0 0,1 0 0,-1 0 0,-1 0 0,1 0 0,0 0 0,1 0 0,-1 0 0,0 0 0,3 0 0,1 0 0,5-1 0,1 0 0,5-1 0,2 0 0,1-1 0,-1 0 0,-2 0 0,0 2 0,-2 0 0,-1 0 0,-2 1 0,0 0 0,2 0 0,-1 0 0,0 0 0,1 0 0,-3 0 0,0 2 0,-3 0 0,-1 2 0,-3 1 0,1 2 0,-1 0 0,0 1 0,2 2 0,-1 0 0,1 2 0,1 0 0,-2 2 0,1 0 0,-3 0 0,0 0 0,3 0 0,-1-1 0,-4-2 0,1 0 0,3 1 0,1 0 0,3-1 0,0 0 0,1-1 0,1-1 0,-1 0 0,0-2 0,0 1 0,-1-2 0,1 1 0,1-2 0,3-3 0,0 0 0,2 1 0,1 0 0,-1-2 0,0-2 0,1-1 0,-1-2 0,-1-1 0,0-2 0,2-1 0,-1-2 0,1 0 0,0-1-37,1-1 0,-1 0 1,1-3-1,-2 0 1,-4 3-1,-3 0 0,-4 1 1,-1 0-1,-4 1 1,-1 1-1,-6 0 0,-1 2 1,40-5-1,-14 6-552,-10 4 1,-13 2-1,-13 4 1,-3 8 588,-2 12 0,-7 7 0,1 5 0,2 0 0,1-1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0:01:24.53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9233 6475 30246,'-2'-10'-9831,"-2"2"9490,-2 0 0,-8 6 0,2-4 0,-3 4 0,-3 2 1,0 0-1,0 0 0,0 0 2287,1 0 1,-1 0-1236,0 0 1,10 0 56,8 0 0,8 0 0,10 0-39,0 0 0,-1 0 0,1 0-596,0 0 0,0 0 1,0 0-1,-1 0 0,1 0 1,2 0-1,2 0-24,2 0 1,7 0 0,-1 0 0,6 0 995,5 0 1,-1 0 0,7 0-1062,3 0 1,-5 0 0,3-2 0,2-2 0,-1-4 0,1 0-1,-5 0 1,-1 3 0,-5-1 0,-1 0 0,-2 0 0,-3 0 0,-1 0-45,-2 2 0,-3 2 0,3 2 0,-2 0 0,-6 0 0,3 0 0,3 0 0,2 0 0,-1 0 0,3-2 0,4-2 0,3-2 0,3 2 0,2 2 0,3 0 0,5-2 0,1-2 0,1-8 0,-5 10 0,3-6 0,1 2 0,-1 2 0,-3 1 0,-1-1 0,-1 0 0,-1 0 0,-3 0 0,-3 2 0,-3 2 0,-1 2 0,0 2 0,-1 2 0,1 2 0,0 8 0,-1-6 0,1 5 0,0-3 0,-1 0 0,3-2 0,2 2 0,1-2 0,-1 0 0,-1-4 0,1-2 0,2-2 0,-3 0 0,-3 0 0,-4 0 0,-3 0 0,-1 0 0,4 0 0,-5 0 0,-1 0 0,-4 0 0,0 0 0,-1 0 0,3 0 0,2 0 0,-4 0 0,4 0 0,1 0 0,7 2 0,4 2 0,5 2 0,3-2 0,1-2 0,9-2 0,1 0 0,2 0 0,-1 0 0,-3 0 0,-1-2 0,-1-4 0,1 2 0,-3-6 0,-5 2 0,-10 4 0,-1-4 0,-7 2 0,0 2 0,3 2 0,-7 2 0,0 0 0,0 0 0,1 0 0,3 0 0,4 0 0,1 0 0,1 2 0,-2 2 0,-3 2 0,3-2 0,2-2 0,1-2 0,1 0 0,0 0 0,-1 0 0,1 0 0,0 0 0,-3 0 0,-1 0 0,0 0 0,3 0 0,5 0 0,2 0 0,-1 0 0,1 0 0,-1 0 0,3 0 0,0 0-116,3 0 1,3 0 0,-7 0 0,3 0 0,1 0 0,1 0 0,-3 0-1,-1 0 1,-6 0 0,-5 0 0,-3 0 0,2 0 0,-1 0 0,-1 2-4631,-6 4 4634,-4-4 1,-3 14 0,1-6-1</inkml:trace>
  <inkml:trace contextRef="#ctx0" brushRef="#br0" timeOffset="1">8752 7563 29205,'-28'-2'-2886,"4"-2"2606,5-2 0,1 0 0,0 6 0,0 0 0,0 0 1638,0 0 1,9-8 0,3-4-2469,4-4-302,-6-1 0,8 7 1564,0 4 1,2 4 0,10 2-1,3 0 423,7 0 0,0 0 0,8 0-529,1 0 0,3 0 0,2 0 0,-1 0 0,1 0 0,0 0 0,-3 0 0,-1 0 0,-2 0 0,1 0 0,3 0 0,0 0 0,-3 0-172,-1 0 0,0 0 158,5 0 1,1 0-1,0 0 1,-1 0-1,3 0 1,4 0-1,5 0 1,3 0-1,-1 0 1,-3 0-1,-1 0 1,-1 0-1,-1 0 1,-5 0 402,-6 0-314,1 0 0,-11 0 1,8 0-1,0 0 1,-1 2-1,-1 2 1,0 4-1,2 0 1,7-1-1,9-3 1,5-2-1,3-2 1,1 0-1,7-2 1,5-4 2191,2-5-2313,-2-5 0,-13 0 0,-3 2 0,-3 2 0,-8 0 0,-9 0 0,-5 2 0,-2 2 0,0 5 0,-1 1 0,1 2 0,2 0 0,2 2 0,3 1 0,3 3 0,2-2 0,1 4 0,3-2 0,1-2 0,-1-2 0,0-2 0,-1 0 0,3 0 0,-3 0 0,-7 0 0,-4 0 0,-2-2 0,-5-2 0,-1-2 0,-2 2 0,0 2 0,0 2 0,-1 0 0,1 0 0,2 0 0,2 0 0,4 2 0,1 4 0,7 4 0,6 0 0,3 4 0,7-6 0,-1 0 0,5 0 0,3-4 0,3-2 0,1-2 0,4 0 0,-3 0 0,-3 0 0,-3 0 0,-1-2 0,1-2 0,-1-4 0,-6 0 0,-3 0 0,-4-4 0,-7 6 0,1 2 0,-2 2 0,-3 2 0,-3 0 0,0 0 0,-1 0 0,3 0 0,4 0 0,-2 0 0,-3 0 0,3 0 0,2 2 0,1 2 0,1 2 0,2 0 0,1-6 0,3 0 0,-1 0 0,1 0 0,-1 0 0,1 0 0,2 0 0,-7 0 0,5 0 0,-5 0 0,-1 0 0,-2-2 0,-3-2 0,-1-2 0,-6 0 0,4 6 0,-3 0 0,-3 2 0,-2 2 0,-2 2 0,0 0 0,0 0 0,-1 2 0,1 0 0,0 0 0,0-4 0,-2 0 0,-4 2 0,3-4 0,-3 4 0,4-4 0,2-2 0,0 0 0,0 0 0,-1 0 0,1 0 0,0 0-64,0 0 1,-6 0-1,0 0 1,2 0 0,1 0-1,1 2 1,-2 2 0,-2 1-1,2-1 1,2-2 0,1-2-1,1 0 1,0 0 153,0 0 1,0 0 0,2 0 0,1 0 0,5 0 0,0 0 0,0 0 0,-3 0-79,3 0 0,-6-2 0,6-2 0,-3-1 0,3-1 0,0 0 0,2 0 1,-3 2-32,1 2 1,4-4 0,-4 0 0,-1 2 0,3 2 0,0 2 0,3 0 0,3 0-257,2 0 0,-1 0 1,1 0-1,0 0 0,-1 0 1,1 0-1,-2 0 1,-3 0-798,-1 0 0,-6 0 1,6 2 1025,1 4 1,3 4 0,2 8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0:01:24.53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4634 10827 26911,'-8'10'-7148,"-1"6"4885,-9-4 2248,0 4 0,6-1 0,2-1 0,0-4 1,2 0-1,-2 0 0,2 4 0,-1 0 1,-1-2 1430,-4-6 98,6-4 174,0-2-52,8 0-1416,0 0 0,2 6-218,4 0 0,-4 1 0,6-3 0,-2 4 0,2 0 1,0 2 161,-1 0 0,7-6 0,-2 4 0,4-2 0,2 2 0,2 2 0,5 2 0,9 0 164,6-1 1,9-5-1,1 4 1,5-2 186,5-4 1,7 0-1,-2 0-400,5 2 1,-5 0 0,-2-6 0,1 0 0,-1 0 0,2 0 0,-1-2 0,-3-2 0,-1-2 0,1 2-1,2 2 1,3 2 0,-1 0 222,1 0 1,-7 0-312,6 0 0,1-6 1,5 0-1,0 0 1,1 0-1,-1 0 1,0 2-1,2 1 1,1-1-1,-3-2 1,-6 2-1,-3 2 1,-3 2-1,1 0 13,1 0 0,0 2 53,5 4 1,3-4 0,-6 6 0,5-3 0,-1 1-1,0-2 1,-5-2 0,-3-2 0,-1 0 0,3 0-1,2 0 1,3 0 0,-1 0 0,1-2 467,1-4-561,2 4 0,0-11 0,-3 7 0,-7 2 0,-3 0 0,-3 0 0,1-2 0,-1 2 0,1 2 0,1 2 0,3 0 0,3 0 0,2 0 0,3 0 0,-3 0 0,-4 0 0,-3-6 0,-3 0 0,1 0 0,-1 0 0,1 0 0,-1 0 0,1 0 0,-1 0 0,3-6 0,-1 4 0,-1 1 0,-7-1 0,-3 2 0,-5 0 0,-1 0 0,0 2 0,-13 2 0,9 2 0,-4 0 0,-5 0 0,3 0 0,0 0 0,4 0 0,1 0 0,5 6 0,1 0 0,3-2 0,0-2 0,-1-2 0,3 0 0,-1 0 0,1 0 0,5 0 0,-3 0 0,2 0 0,-1 0 0,-5 0 0,3 0 0,-1 0 0,-3-2 0,-5-2 0,0-2 0,1 2 0,3 2 0,3 2 0,1 0 0,0 0 0,-5 0 0,1 0 0,-1 0 0,5 0 0,2 0 0,-7 0 0,3 0 0,-5 0 0,1 0 0,2 0 0,1 0 0,-1 0 0,-3 0 0,-1 0 0,0 0 0,1 0 0,3 0 0,2 0 0,-3 0 0,-1 0 0,-2 0 0,-7 0 0,1 0 0,-2 0 0,3 2 0,-3 2 0,-2 2 0,-4 0 0,-3 0 0,-1 0 0,0-1 0,0 1 0,0 2 0,0 0 0,-1 0 0,1 6 0,-6-12 0,0 4 0,2-4 0,2-2 0,1 0 0,1 0 0,2 0 0,2 0 0,2 0 0,-1 0 0,1 0 0,0 0 0,0 0-321,1 0 1,-3-6 0,6 0 0,-2 2 0,-3 2 0,1 2 0,0 0 225,-2 0 1,6-8 0,-1-2-1</inkml:trace>
  <inkml:trace contextRef="#ctx0" brushRef="#br0" timeOffset="1">3369 12432 26048,'-12'-6'-2112,"0"1"1,0-7 1464,-6 6 1,8-8-1,5 2 3594,3-4-2985,2-2 1,-8 8-1,-4 4 1,-4 4-1,-2 2 1,-2 2-1,-4 2 486,-5 2 1,-5 2-1,-2-4 1,-1 4 57,-5 2 0,-3-6 1,-9 2-400,1-4 1,-7-2 0,-1 0-1,-4 0 1,-9 0 0,-5-2-1,-4-2 1,2-2 0,0 0-1,1 0 1,1 0 0,6 2-1,7 2-267,13 2 1,7 6 170,11 0 1,-1 6-1,2-4 1,5 0-1,7 2 1,6-2-1,4 2 1,-2-2-1,0 1 1,1 1 563,1 4-477,8-6 0,-4 2 1,8-4-1,0 6 1,0 4-1,0 2 0,0-1 1,0 1-1,0 0 1,0 2-1,0 4-139,0 5-49,0 5 0,-2 4 0,-2 3 0,-4 9 0,-2 5 0,-4 7 1,-2 1-1,1 5 0,1-1 0,4-1 0,0-7 0,2-2 0,-2 3 1,2 3-1,-2 3-72,0-1 1,6-1 0,-2 3 0,4-2 0,2 1 0,0-3 0,0-5 0,0-7-243,0-3 0,0-7 0,0 7 0,0-1-171,0-1 1,0 6 0,2-5 363,4 5 0,-4 1 0,6-1 0,-2-5 0,2-3 0,2-2 1,4 1-1,0 1 0,0-1 0,-2-3 0,1-2 0,3-3 0,2 1-761,0 0 0,-6-7 939,0 1 0,-6-6 0,3 4 1,-1-3-1,-4-1 0,-2 0 1,-2 0-1,0-2 0,0-1 1,0 1-1,-2 2 0,-2-2 0,-4-2 1,1-3 607,-1 1 1,-4 0-474,6 0 1,-6-6 0,4 0 0,-2 2 0,-4 1-1,0 3 1,1-2 0,3-2 0,0-4 0,0 0 1048,-4 0-1100,6 2 0,-6-1 0,6 1 1,0 2-1,0 2 0,2 2 0,0 0 1,1 0-118,1-1 0,2-5 0,2 0 0,0 2 0,0 2 0,0 2 20,0 0 1,0-6 180,0-1 0,8-7 205,3 2 0,11-4 0,4-2 0,4 0 0,7-2 0,11-4 0,9-7 0,11-7 0,9-6 0,10-2 0,6-4 1,2-1-1,0-1 1139,0 4 1,0-1-1668,-6 7 0,-1 0 0,-5 6 0,-6 0 0,-6 3 0,-3 3 0,-7 6 0,-4 4 0,-5 2 0,1 0 1,3 0-1,5 2 0,3 2 0,3 4 231,2 2 1,3 1-1,-1 7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0:01:24.56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5098 6154 28292,'0'-18'-3277,"0"0"0,2 2 0,2 2 2153,2 2 1,0 7 0,-8-5 1645,-4 2 0,-4 2 0,-8 6 0,0 0 1,0 0 1678,1 0-2079,-1 0 0,6 0 1,0 0-1,-2 0 1,-2 2-1,-2 4 1,1 4-1,-1 1 0,0 1 1,-2 2-1,-2 2 1,-3 2-1,-1 2 1,-2 2-31,0 1 1,-1 9 0,-5-2-1,2 3 1,3 5 0,-1 4-1,2 5 1,4 7-235,5 5 1,1 5 0,0 7 0,2 0-1,4 3 1,6 1 0,4 2 0,4-3-204,4-7 1,6-5 0,10-11 0,6-1 0,3-5 0,7-1 0,0-7 0,1-3 420,3-4 0,-3-6 0,9 3 0,1-1 1,3-4-1,3-2 0,3-2 0,3-1-361,3 1 1,-9 0 317,-1 0 1,-1 0 0,-7 0 0</inkml:trace>
  <inkml:trace contextRef="#ctx0" brushRef="#br0" timeOffset="1">5811 6546 27727,'0'-18'-4916,"0"1"1,0-1 2069,0 0 1,0 6 1579,0 0 1519,0 0 0,0 0 1,0 0-1,0-1 0,2-1 1,2 0-1,4 4 0,2 2 1,3 8-1,3 8-240,2 10 0,0 11 0,-2 1 0,-2 4 0,-2 4 0,1 3 1,3 7-1,2 5-188,0 7 0,-6-5 0,-2 5 0,0-5 1,-3-1-1,1-1 0,-4 1 0,-2-3 221,-2-3 0,-2-3 0,-4-5 1,-7 2-1,-7-5 0,-6-3 1,-2-6-1,-5-3 102,-7-3 1,-2-2 0,-9-4-1,-5-4 1,3-6 0,2-4-1,3-4 1,-2-6-30,-1-10 0,5-8 0,7-11 0,7-5 0,8-6 1,7-5-1,5-5 0,6-1-323,4 1 0,18 1 1,7 0-1,11-3 1,8 5-1,5 5 1,3 8-1,-1 7 33,-1 5 0,-9 4 0,3 10 0,-6 4 683,-7 7 0,-3 3 1,-8 2-1</inkml:trace>
  <inkml:trace contextRef="#ctx0" brushRef="#br0" timeOffset="2">6666 6742 26774,'8'-17'-8491,"-4"-1"5126,8 0 3275,-8 0 0,4 6 0,-8 0 0,0-2 0,-2-1 0,-4-1 0,-6 4 1229,-4 6 0,5 4-458,-1 2 1,8 2 0,-2 4-775,4 6 1,0-2 0,-2 2 0,-2 1 0,2 5 0,2 4 0,2 4-1,0 0-88,0-1 1,-6 7-1,0-4 1,2 1-482,2 1 1,2 0-1,0 6 554,0-1 0,6 7 0,2 0 0,2-3 0,4-1 0,2-2 0,1-1 0,1 1 0,2 0 1,2-3-1,2-3 0,-3-6 0,-1-6 119,-2-7 1,0 3 72,0-8 0,-1 0 0,3-8 0,2-4 1,4-8-1,2-7 0,1-9 0,1-6 0,-2-5 1,-1-7-1,1-3 0,2-3 0,0 0 0,-3 1-462,-1-1 0,-4 1-192,-10-1 0,2 1 0,-9 1 0,-1 5 0,-2 7 0,-2 8 0,-2 11 472,-4 7 0,-3-10 0,-9 4 0</inkml:trace>
  <inkml:trace contextRef="#ctx0" brushRef="#br0" timeOffset="3">8092 6457 28147,'-17'0'-684,"1"-2"-920,4-4 1017,-4 4 0,14-8 1,-4 4-1,4-6 1,2-3-1,0-3-1643,0 0 2141,0 8 0,0 10 0,0 14 0,0 6 1,-2 5-1,-2 1 0,-2 4 0,2 2 1,2 7-1,0 5 0,-2 5 0,-2 3 1,0 1-1061,-2 1 1042,7 7 1,-13-3-1,6 5 1,-2-1-1,-4-5 1,0-3-1,0-7 1,2-3-1,0-5 1,3-1-1,3-6 1,4-2 0,2-5-1,0 1-1448,0-4 0,2-4 0,4-6 1562,5-6 0,5-20 0,2-6 0</inkml:trace>
  <inkml:trace contextRef="#ctx0" brushRef="#br0" timeOffset="4">8770 6296 27139,'0'-17'-9831,"-2"5"10225,-4 0 1,6 8 0,0-2-1,10 4 1,6 2 0,1 2-1,3 4 1,2 4 0,2 2-497,-3 0 0,-1 1 0,0 9 0,2 4 0,2 2 1,-3 3-1,-1 5 0,-2 6-1943,0 5 1867,0 13 0,-6-3 0,-1 7 1,1-1-1,-2-1 0,-4 1 0,-4-2 1,-2 1-1,0-5 0,-2-1 0,-4-5 1,-6-1-1,-5-3 0,-5 1 0,-2-2 67,2-5 0,-6-3 0,-1 0 1,-5-1-1,-2 1 0,-1-6 1,-3-5-1,-1-5 371,1-2 0,-6 6 1,1 1-1</inkml:trace>
  <inkml:trace contextRef="#ctx0" brushRef="#br0" timeOffset="5">10142 6493 27092,'0'-40'-4916,"-2"4"1,-4 9 2285,-6 5 1,-3 10 2843,-3 0 1,6 8 0,0-2 0,0 6 0,0 4-1,0 2 1,0 0 0,1 0 0,-1-2 0,0-6-1,0-8 500,0-6 1,6 6 0,-6 4 0,-2 4-491,-2 2 1,1 8 0,1 2 0,2 4 0,-2 2 0,-2 6-1,0 1-190,4 3 0,-3-2 0,5-4 0,-2 2 0,0 3 0,-2 3 0,-2 6 0,-2 4-79,1 3 0,-1 3 0,0-3 0,0 7 0,0 3 0,0 1 0,3-2 0,1-3-510,2 3 0,8 1 1,-2 3-1,4-3 458,2-3 1,2 1-1,4-5 125,6 1 1,6-5 0,5 0 0,7-7 0,6-5 0,3-2 0,5-4-1,1-2 1,3-3 0,0-1-125,-1-4 0,1 4 1,5-6-1</inkml:trace>
  <inkml:trace contextRef="#ctx0" brushRef="#br0" timeOffset="6">10926 6671 17081,'6'-18'0,"2"2"349,2 4 1,-4-1 0,6 5-1,2 0 2062,2 0-2302,-6-6 1,6 12 0,-5-4 0,5 4 0,4 2 0,2 0 0,2 0-1,-3 2 1,1 2 0,0 4 0,2 2 0,-3 4 0,-1 2 0,-2 3-1,-2 3-678,-4 2 1,2 8 518,-8-3 0,0 5 1,-6 2-1,0-3 1,0-1-1,0-2 1,-2 2-1,-4 1 1,-6 3-1,-6 0 1,-4-3-1,-4-1 1,1-4-1,-3 0 330,0-1 1,-1-5-133,-7 2 1,0-4 0,1-4 0,-1-3 0,0-3 0,3-2 0,1-4 0,2-2 0,1-4 0,1-4 0,2-6-1,2-5 1,1-7 0,1-8 367,2-8-724,2-5 1,2-3-1,2 1 1,4-3-1,3-1 1,3-3-1,2 1 1,4 1 0,4 5-1,5 5 1,5 4-1,2 3 1,2 1-1,2 4 60,1 6 1,1 5 0,-6 1 0</inkml:trace>
  <inkml:trace contextRef="#ctx0" brushRef="#br0" timeOffset="7">11853 6707 28592,'0'-18'-4608,"0"0"1,0 0 1102,0 0 3270,0 1 1,0 5 0,0 0 0,0-2 0,0-2 0,-2 0-1,-2 2 1,-4 4 0,1 0 1443,-1 1 1,0 5-766,2-2 0,4 6 0,-2 6 0,6 6 0,4 3-643,-2 3 1,-2-6 0,0 0 0,2 2 51,2 2 0,0 2 0,-6-1-7,0 1 1,0 0 0,0 0 0,0 0-1,0 0 1,0 1 0,0 3 0,0 4 0,0 0-1,0 1 1,0-1 0,0 2 0,0 0 99,0 3 1,5-3 30,1 2 1,2-6 0,-4 5 0,4 1 0,2 0 0,2-2 0,0-1 0,0-1 0,2 0-1,1-4 1,1-2 0,-2-3 0,-2-1 0,2-2 488,2-2 0,8-8-357,-1 2 1,3-4-1,-4-2 1,4 0 0,1-2-1,3-4 1,0-6-1,-3-4 1,1-4 0,-2-1-1,2-5 1,-1 0-1,5-2 1,0 1-948,-3-5 803,5 6 0,-8-8 0,6 3 1,-3-7-1,1-4 0,-2 3 0,-7 1 1,-5 2-1,-6 1 0,-2-1 0,-4 0 1,-2 3-1,-4 1 0,-4 4 0,-4 3-433,0 3 0,-5 4 0,5 4 705,0 2 0,-14 0 1,4-6-1</inkml:trace>
  <inkml:trace contextRef="#ctx0" brushRef="#br0" timeOffset="8">13386 6457 28530,'8'-12'-1731,"4"0"0,-2 6 0,2-4 0,0 0 976,-2 1 1,3 3 674,-7-6 1,2 8 0,-4-4 0,2 0-1,-2-4-431,-2-4 320,-2 6 1,0 4 0,0 12 0,0 6 0,0 6 0,0 4-1,0 4 20,0 1 1,0 5 0,0 8-1,0 3 1,0 3 0,0 3-1,-2 3 1,-4 1 122,-6 1 1,2 5 0,-1 1 0,-1-3 0,0-3 0,0-7 0,0-5 0,2-2 223,4 1 1,-2-3 0,2 2 0,2-7 0,2-5 0,4 0 0,2-2 0,4-1-654,2-3 0,-4-2 1,6-2-1,0 0 1,0-3-1,0-1 1,2-4 487,1-2 0,11 6 1,2-4-1</inkml:trace>
  <inkml:trace contextRef="#ctx0" brushRef="#br0" timeOffset="9">13939 6368 28292,'18'-16'-4345,"-1"2"4951,1 2 1,0 8-1,2-2 1,2 4 0,3 2-1,3 0 1,4 0 0,0 2-663,-3 4 0,5 4 0,-4 8 0,3 0 0,3 2 0,-2 1 0,-3 5 0,-3 2-844,-2 4 0,0 7 728,-3 3 0,-9 7 1,2-1-1,-4 4 1,-4 1-1,2 3 1,-2 1-1,0 3 1,-4-3-1,-3-3 1,-1-5-1,0-1 1,0-1-1,-1 1-1180,-5-1 0,-6-1 830,-12 1 0,2 5 0,-8-6 0,-1-1 0,-3-3 119,-2-5 1,-7 7 0,-3 2 0</inkml:trace>
  <inkml:trace contextRef="#ctx0" brushRef="#br0" timeOffset="10">15383 6350 28312,'9'-18'-6613,"-1"6"5567,-8 0 0,6 6 0,0-5 957,-2-3 1,0 6-18,2 2 113,-4-4-914,6 8 1174,-8-6 0,0 10 0,2 2-2061,4 2 1931,-4 0 1,6 2 0,-8 4-591,0 3 0,0-3 177,0 0 0,0-6 0,0 6 0,0 2 1,-2 0-373,-4-2 649,4-4 0,-6-6 0,8 4 0,0 5 0,0 5-45,0 2 1,0-6 0,0 0 0,0 2-1,0 2 1,0 2-56,0-1 0,-6 1 1,0 0-1,0 2 0,0 4 1,0 5-1,0 5 0,-2 4 37,-3 3 0,1-1 0,0 8 0,2-1-237,4-1 1,2 3-1,2-7 285,0-2 1,0-3-1,0-1 1,0-2-1,2-5 1,2-3 0,4-2-1,2 0 1,4-3-1,-1-1 1,1-2 0,-2 0 664,2 0 1,0 0-780,-2-1 1,-4-5 0,-8 0-1,0 2 1,0 2 0,0 2 0,-2 0-1,-4-1 1,-6-1 0,-4-2-1,0-2 1,2 2 228,2 2 1,1 10-1,-7 1 1</inkml:trace>
  <inkml:trace contextRef="#ctx0" brushRef="#br0" timeOffset="11">16826 6404 29213,'0'-12'-9831,"0"0"9125,0-2 0,0 4 0,0-2 1,2 0-1,2 0 0,4 2 1,0 0 2665,0 1-2100,6 5 1,-12 4 0,4 11 0,-4 5 0,-4 2 0,-2 0 0,-4 0 0,-2 2 273,-4 3 0,4 5 0,-2 8 0,-3 2 0,-5 3 0,-6 9 0,-2 5 0,-3 7-134,-3 1 0,4 0 0,1 5 0,-1-7 0,4-3 0,8-9 0,10-3 0,6-8-304,2-7 1,16 1 0,8-6 0,10-1-367,7 1 0,5-2 1,5-4 580,-3 4 0,1-3 1,-7 7-1,-4 0 315,-7 0 1,3 1 0,-6 7-1</inkml:trace>
  <inkml:trace contextRef="#ctx0" brushRef="#br0" timeOffset="12">17682 6511 28753,'0'-18'-3277,"0"0"0,0 6 0,0 0-1594,0-2 5119,0 6 1,6-2-1,2 6 1,2-2 0,4 1-1,1-1 1,3 0-1,0 2 1,0 2 0,0 2-1,0 0 1,-1 2 0,1 2-1,2 4 189,4 1 0,-4 5 0,3 10-539,-3 6 0,-2 4 1,0 3-1,0 3 1,-1 3-1,-1 5 1,-4 6-1,-4 5 1,-2 4-1,0 3 1,-2-3-1,-2-3 1,-4-5-474,-4-1 0,-6-7 727,-12 1 0,3-11 1,-11-1-1,-4-8 0,-3-6 1,-3-3-1,0-5 0,1-4 1,1-6-1,3-2 0,1-4 1,0-6-1,1-8 0,1-7-637,4-5 0,-1-4 328,7-9 1,0-5-1,8-7 1,4-3-1,6-3 1,6-7-1,6-3 1,8-5-1,8-3 1,8-4-1,3 0 1,3 5 0,2 9-1,1 9-609,3 9 471,-1 5 0,-7 25 1,-2 7-1,-2 8 1,-1 6 378,-1 4 0,6 3 0,-7 9 0</inkml:trace>
  <inkml:trace contextRef="#ctx0" brushRef="#br0" timeOffset="13">18644 6707 26951,'0'-28'-9831,"-1"2"4831,-5 8 4940,4 8 1,-8-3 0,4 7-1,-6 2 3570,-4 2-3455,6 2 1,2 2-1,8 4 1,0 6-1,0 3 1,0 3-1,0 0-488,0 0 0,0-6 427,0 0 0,0-6 1,0 6-1,0 1 1,0 3-1,0 2 1,0 0-1,0 0 1,0 0-1,0-1 1,0 3-1,2 2-2358,4 2 2410,-4 0 0,6-7 0,-6 1 0,2 2 0,4 2 0,0 2 1,2-2-1,-2-3 0,0-1 0,-3 0 0,3-2 0,2-2 0,2-2 1,0 1 703,2 3-674,2-6 1,2 0 0,-1-6 0,1 4 0,2 0 0,2 0 0,4-4 0,-1-2-1,3-2 1,-2 0 0,2 0 0,-3 0 0,1 0 0,-4 0 0,0 0-189,1 0 1,-3-2 0,4-2-1,-4-4 1,-2-2 0,-1-4-1,1-2 1,2-1 146,4-1 1,-6-6 0,1-2 0,-5-2 205,0-3 0,2-9 0,0-4-182,-4-1 0,2 3 0,-8-3 1,-3 1-1,-1 2 0,0 1 1,2-1-1,2 5 0,-2 3 1,-2 6-1,0 0 0,2 3 1,4-1-61,2 4 0,2 8 239,6 2 1,0 6-1,-1-4 1,1 2 143,0 4 1,0-5-1,0-1 1</inkml:trace>
  <inkml:trace contextRef="#ctx0" brushRef="#br0" timeOffset="14">20195 6493 28280,'0'-18'-4916,"0"0"1,2 0-558,4 0 5482,-4 1 0,6 5 0,-8 0 0,2-2 0,2-2 948,2-2 0,2 8-125,-2 4-201,-4 4 0,8 10-585,-4 4 1,-4-2 0,4 2-191,-4 2 0,-2-4 1,0 2-1,0 1 1,0 3-1,-2 4 1,-2 2-1,-2 4 1,2 1-1,2 3 1,2 0-1,-2 0 1,-2 3 324,-2 7 0,0-2-284,6 3 1,0-3 0,0 0 0,0 1 0,0 3 0,0-3 0,0-1 0,0-4 0,0-2 0,0-3 0,0 3 0,0 0 0,2-1 0,2-1-2698,2 2 2649,8-6 0,-10 5 0,5-7 0,-1-2 0,-2-2 0,2-2 0,4-3 0,2-1 0,-2-2-768,-6 2 0,-6 2 756,-6 2 0,-4 0 0,-8-1 0</inkml:trace>
  <inkml:trace contextRef="#ctx0" brushRef="#br0" timeOffset="15">21069 6296 28929,'12'-17'-1982,"-1"-1"1,1 0 0,6 0 0,0 2 1652,0 4 0,6-1 395,-1 7 1,1-6-1,-6 6 1,-2 4-1,-4 6 1,-6 8-1,-4 3 1,-2 3-1,0 2 1,2 2-1,1 4 1,3 1 0,-2 5-1,-2 2-3162,-2 2 2949,8-1 1,-6 9-1,4 3 1,-2 5-1,0 1 1,2 3 0,-2 1-1,-2 5 1,-2-1-1,0 1 1,-2-5-1,-6-1 1,-10-3 0,-9 1-1,-7-3 155,-2-3 1,-7-5 0,-3-7 0,-1 0 0,1-1 0,2-1 0,5-4 0,3-8-52,6-9 0,3 1 0,5-8 1,-2-2 0,8-10 1,8-4-1</inkml:trace>
  <inkml:trace contextRef="#ctx0" brushRef="#br0" timeOffset="16">21746 6154 28892,'2'-12'-9831,"2"0"7389,2-2 0,0 4 2325,-6-2 1,2 8-1,2-4 363,2 1-136,0 5 0,-4-6 0,2 6 0,3-2 0,1-4 0,0-2-131,-4-4 0,-2-2-8,-2-2 1,-2 0 0,-2 1 0,-2-1 0,0-2 0,0-2 0,1-2 0,-1 1 0,0-1 0,0 0 0,2 0-1,2 0 1,2 1 0,0 1-3072,0 2 3226,0 2 1,0 6-1,2 0 1,4-1-1,6-1 1,3 2-1,3 8 1,-2 8-1,-2 8 1,-4 4-136,-2 1 0,4 1 1,-4 2-1,2 2 1,3 4-1,3-1 1,2 3-1,0-2 65,0 0 1,0-3-1,-1-3 1,1 2-1,2 0 1,2-4-1,2-4 1,-3-3-46,-1-1 0,-2 4 0,0-6 0,0 0-500,-1 0 863,-7-2 0,-4-6-179,-12 0 1,2 0 0,-6-2 0,1-2 0,-1-4 0,-4 0 0,0-2 0,0 2 0,0 0 0,-4 2 0,-3 0 0,-3 1 1252,-2 1 0,-2 2-1353,-7 2 1,-1 0 0,0 0-1,1 0 1,-3 0 0,-2 2-1,-1 2 1,3 3 0,5 3-1,5 2 1,2 0 0,6 0-1,4 0 1,7 0 103,1 0 1,2-6-116,6 6 1,8-8 0,4 3 0,3-1 0,5 0 0,4-2-1,8-4 1,5-4 0,7-4 0,1-2 0,5-1 0,-1-1-1,1 0 1,-5-4-88,-1-6 39,6 2 1,-15-5 0,1 7 0,-10 2 0,-7 2 0,-3 2 0,-6 0 0,-10 2 0,-10 6-1,-6 6 1,-1 6 64,-1 2 0,-6 8 0,-2 6 0,-1 0 0,-5 1 0,-2 3 0,-1 2 0,-3 0-222,-4 1 1,3 3-1,-9 2 1,1-3-1,-1-1 1,3-2-22,1 1 0,-6 3 0,5 2 0</inkml:trace>
  <inkml:trace contextRef="#ctx0" brushRef="#br0" timeOffset="17">8057 10221 28657,'-18'0'-2195,"6"0"2651,0 0 0,0 0 1,-4-2-1,6-2 0,10-2-334,10 2 1,6 0 0,2 0 0,0-2 0,2 0 0,1 0-1,5 0 1,0 0 38,0-2 0,5 6 1,-3-6-1,2 2 0,-2-2 1,-1 0-1,1 1 0,2 1-68,-3-2 0,7 6 1,-6-4-1,2 4 1,-1 2-1,1 0 1,0 0-1,-1 0-152,3 0 1,0 2 0,1 2 0,1 4 0,2 2 0,-3 1 0,-1 1 0,2 0 61,5 2 1,-1 0 0,4 0 0,-5-4 25,-1-2 1,-2 0 0,-1-4 42,3 2 0,-10-1 1,9-5-1,-1 0 1,0 0-1,1 0 1,1 0-1,0 0 1,-1 0-1,1-1 0,-2-3 1,-1-2-1,-1 2 140,0 2 1,5-4-213,-7 0 0,-2 0 0,1 4 0,3-2 0,2-2 0,-1 2 0,-1 2 0,-2 2 0,1 0 0,3 0 0,2 0 0,-1 0 0,1-2 0,0-2 0,-1-2 0,9 0 0,-1 6 0,5 0 0,-4 0 0,-3 0 0,3-2 0,-1-2 0,3-2 0,-3 2 0,1 2 0,-4 2 0,-3 0 0,-1 0 0,0 0 0,-1 0 0,1 0 0,0 0 0,-1 0 0,1 0 0,-1 0 0,1 0 0,0 0 0,-1 0 0,1 0 0,6 0 0,-1 0 0,-1 0 0,-3 0 0,-1 0 0,2 0 0,1 0 0,3 0 0,0 0 0,-7 0 0,3 0 0,3 0 0,5 0 0,1 0 0,1-2 0,2-4 0,1 4 0,4-6 0,3 3 0,1-3 0,-1 0 0,-3 0 0,-1 2 0,-1-2 0,5 6 0,-3-6 0,-3 2 0,-3 0 0,-1 2 0,1 2 0,5 2 0,3 0 0,2 0 0,-5 0 0,-1 0 0,3 0 0,-1 0 0,1 0 0,-5 0 0,1 0 0,-1 0 0,3 0 0,-1 0 0,1 0 0,-1 0 0,-1 0 0,-3 0 0,-1 0 0,-3 2 0,5 2 0,-5 2 0,-1-2 0,-1 0 0,-3 0 0,2 2 0,5 0 0,-3-6 0,1 0 0,5 0 0,1 0 0,3 0 0,-1 0 0,1 0 0,1 0 0,3 2 0,3 2 0,-2 2 0,-3-2 0,1-2 0,-9-2 0,3 0 0,3 0 0,-1 0 0,3 0 0,1 0 0,3 0 0,-1 0 0,2 0 0,5 0 0,3 0 0,0 0 0,-1 0 0,-3 0 0,2 0 0,3 0 0,1 0 0,0 0 0,1 0 0,-1 0 0,2 2 0,2 2 0,3 2 0,-5-1 0,-4 1 0,-3 2 0,3 0 0,6 2 0,6-2 0,3 2 0,-1 0 0,0-4 0,6 4 0,-2 0 0,-4-2 0,-3 0 0,-1-3 0,4 1 0,4 0 0,0 0 0,-2-6 0,-3 2 0,-5 2 0,-6 2 0,-1-2 0,1-2 0,4-2 0,4 0 0,-3 0 0,1 0 0,0 0 0,0 0 0,-1-2 0,-5-2 0,-4-2 0,-3-2 0,5 4 0,-2-4 0,1-1 0,5 5 0,-8-4 0,5 0 0,3 6 0,0-6 0,-2 2 0,-5 0 0,-5 0 0,1 0 0,1 0 0,4 2 0,1 0 0,-3 0 0,-6-2 0,-1 2 0,1 2 0,-3 2 0,3 0 0,-5-2 0,-5-2 0,-1-2 0,1 2 0,3 2 0,1 2 0,1 0 0,-1 0 0,0 0 0,1 0 0,-1 0 0,1 0 0,-1 0 0,1 0 0,-9 0 0,7 0 0,-7 0 0,1 0 0,-2 0 0,-1 2 0,5 2 0,5 2 0,5-2 0,1-2 0,-2-2 0,-1 0 0,-3 0 0,1 0 0,-1 0 0,1 0 0,-9 0 0,5 0 0,-9 0 0,1 0 0,0 0 0,-1 0 0,-1 0 0,-1 0 0,1 0 0,4 0 0,-1 0 0,1 0 0,-5 0 0,-1-2 0,-2-2 0,-1-2 0,1 0 0,-2 6 0,-3 0 0,-3 0 0,-2-2 0,-4-1 0,-3-3 0,-1 2 0,0 0 0,0 0 0,0-2 0,-1 2 0,1-4 0,0 2-35,0 2 1,0 0 0,0 0 0,1-2 0,3 2 0,2 2 0,-2 2 0,-2 0 0,-1 0 0,3-2 0,4-2 0,0-2 0,-1 2-439,-3 2-1,0 2 449,2 0 1,-3 0 0,7 0 0,-2 0 0,-4 0 0,-2 2 0,-3 2 0,1 2 0,0-2 0,0 0 0,0 0 0,0 2 0,-1-2 0,1 0 45,0 2 7,0-4 1,0 6-1,-1-8 1,1 0 0,0 0-1,0 0 1,0 0 0,0 0-1,-1 0 1,1 0-1,0 0-32,0 0 1,0 0 0,0 0-1,1 0 1,3 0 0,2 0-1,0 0 1,1 0 61,5 0 0,-2 0 0,0 2 0,-1 2 0,-1 2 1,2-2-1,-1-2 0,3-2 132,-2 0 1,-2 0 0,-9 0 0,1 0 0,0 0-191,0 0 0,-6 0 0,0 0 0,-6-2-1069,6-4 0,-10 4 0,-2-2 0,-10 8 0,-4 8 522,2 3 0,-4 3 0,6 0 1</inkml:trace>
  <inkml:trace contextRef="#ctx0" brushRef="#br0" timeOffset="18">26363 10346 26959,'0'-10'-4345,"0"2"0,2 2 4682,3 0 0,5 0 0,8 6 0,2 0 0,4 0 0,5 0 0,5 0 0,4 0 0,3 0 0,7 0 0,5 0 1887,7 0-2096,-5 0 0,13 2 0,-7 2 1,0 2-1,3-2 0,-1-2 0,4-2 1,3 0-1,1 0 0,2 0 1,3-2-1,3-2 0,2-4 0,2 0 1,-2-2 82,-3 0 0,-5 0 0,-4-4 0,-1 2 0,-5 0 0,-2 1 0,-3 1 0,-5 2-139,-5 4 1,1-4 0,-7 2-1,-3 2-159,-1 2 1,0 2 0,1 0 5,3 0 1,2 6-1,-5 0 1,3 0-1,-3 0 1,-1 0-1,0-2 1,-1-2 0,1-2-1,-4 0 1,1 2-1,3 2 1,3 2 1692,-1-2 0,-2-3-1521,-3-1 1,3 0-1,2 0 1,3 0-1,1 0 1,1-1-1,1-3 1,3-2-1,5 2 1,7 2-1,8 2 1,9 0-1,3 0 1,4 0 499,2 0-550,10 0 1,0-2-1,-45 0 1,-1 0 0,1-1-1,-1 0 1,2 1-1,1 0 1,2 0 0,-1 0-1,1 0 1,-1 0 0,-2-2-1,-1 0 1,45-4-1,-10-2 1,-6 2 0,-7-2-1,-5 2 1,-8 0 0,-5 4-936,-11 2 807,-13 2 1,-6 0 0,-8 2 0,-1 2-1,-1 4 1,-2 2-96,-2 4 0,0 2 0,6 2 0</inkml:trace>
  <inkml:trace contextRef="#ctx0" brushRef="#br0" timeOffset="19">18199 11059 26920,'-16'2'-197,"4"4"1,2-4 750,4 4 1,2-4-1,-8-2-389,-1 0 1,-3 0-1,-2 0 1,0 0-1,0 2 1,-2 2-1,-1 4 109,-3 2 1,-8 2 0,1 7 0,-7 3 0,-4 4 0,1 2 0,-1 5 0,1 5-269,1 4 1,-4 9 0,5 1 0,3 7 0,6 3 0,5-1 0,5-4 0,6-1-223,8-3 1,4 3 0,4 1 0,4 1 0,6-5-1,2-3 1,0-2 0,-1-1-462,7 1 1,-2-9 0,8 1-1,-2-8-377,-1-9 1,11-3-1,0-2-78,5 0 1,11-8 1156,-3-4 1,13-12 0,3-4 0</inkml:trace>
  <inkml:trace contextRef="#ctx0" brushRef="#br0" timeOffset="20">18841 11344 29674,'-16'-12'-5973,"2"3"4693,2 1 1,2 0 1581,-2 2 1,-4 4-1,6-6 1,3 2-1,7-2 1,9 0-1,7 0 1284,2 4 1,-6 2-1800,0 2 0,-8 2 0,2 4 0,-4 8 0,-2 6 0,0 6 0,0 1 0,0 7 0,0 4 0,0 5 0,0 3 1,0 1-1,0 1-555,0 0 1,0-3 775,0 3 0,-2 3 0,-2-5 0,-2 1 0,0-1 0,-2 0 0,-4-3 0,-4 1 1,-2-5-1,-1-3 0,-3-4 0,-4-4 0,-2-3 0,-3-5 206,-3-6-173,-2-6 0,7-8 0,-1 0 0,-2-2 0,1-4 0,-1-8 0,4-8 1,0-7-1,1-7 0,-5-6 0,0-5 0,1-7 0,1-3 0,0-3 0,3 3-495,3 1 0,0 5 0,6 3 0,8 7 0,6 3 0,4 4 0,4 5 0,8 5-308,12 4 1,8 10 0,5 2 760,5 0 1,3 6 0,9-6 0</inkml:trace>
  <inkml:trace contextRef="#ctx0" brushRef="#br0" timeOffset="21">19286 11220 26042,'-10'0'551,"0"0"-654,4 0 262,4 0 0,-13 0 0,3 2 0,-4 1 0,0 5-390,4 2 0,-4-4 569,4 6 0,3-8 0,-1 4 0,0-2 0,2 2 0,-2 0 2346,0 0-2788,6-2 1,-2-8 0,12-4 0,4-6 0,2-4 0,-2-2 0,0 0 0,0 1 0,3-1 0,1 0 0,0 0 0,-2-2-1749,2-4 1645,2 5 0,0-13 0,-3 6 0,-1 0 0,2-1 0,0-1 0,0-2 0,-4 2 0,0 3 0,-2 1 0,2 0 0,-3 2 0,1 2 0,-2 3-701,2-1 1,-6 10-1,4 8 150,-4 10 0,0 8 0,2 3 0,2 3 70,-2-2 0,4 0 1,0 0 490,2 1 0,0 7 1,3-6-1,-3-2 0,0-1 1,0 1-1,2 2 0,0-2 1,-2-2-1,0-2-451,0-1 1,-8-1 823,-2-4 1,-8-4-1,-10-8 1,-2 0-1,-2 0 1,-3 0-1,-3 0 1,-2-2-1,0-2 1,1-4 0,-1 0-1,2 0 1,3 2-1,1 0-1165,0 0 868,-8 1 0,13-1 0,-5 0 1,6 0-1,4 0 0,4-2 1,4 0-1,8-2 0,10 0 1,10-2-1,8 0 0,5 0 254,7-2 0,9-3 0,11-5 0,-1-2 0,0 2 0,-3 2 0,-5 3 0,-3 1 249,-3 4 0,-9-2 0,-2 8 1,-13 4-1,-9 6 0,-8 8 1,-8 4-36,-10 2 1,-1 5-1,-17 3 1,-4 2-1,-3 4 1,-7-1 0,-2 1-1,-1-2 248,1 1 0,-5 3 1,3 2-1,-3 0-131,-3-1 0,3-1 0,3-2-1314,7-3 1,9-1 768,2 2 0,9-4 0,-5-9 0</inkml:trace>
  <inkml:trace contextRef="#ctx0" brushRef="#br0" timeOffset="22">20356 11612 26583,'12'0'1874,"-3"-2"-2535,-1-4 611,-2 4 0,0-14 0,2 6 0,0-2 0,0 0 0,-2-1 0,0-3 0,0-2-275,-2 0 473,6 0 1,-8 6-1,4 0 1,-4-1 1372,-2-3-1518,0 6-1596,0 2 1483,0 8 0,-2 0 0,-2 2 0,-2 4 0,0 6 1,0 4-1,0 3 0,0 3 0,-2 4 0,-2 2 0,-2 3-490,0 3 0,0 4 553,-5 3 1,1 5-1,2 7 1,2 3-1,-2 1 1,-2 5-1,-1-1 1,-1 1-1,0-7 1,2-5 0,2-9-1,4-1 1,2-2-1,4-3-2275,2-7 1719,2-6 1,-2-4 0,-2 0 0,-1-1 0,1 1 0,0 0 0,-2 0 0,-4 0 801,0 0 0,-6-1 0,6 1 0</inkml:trace>
  <inkml:trace contextRef="#ctx0" brushRef="#br0" timeOffset="23">21550 11665 28234,'0'-17'-4916,"0"-1"1,0 6-2958,0 0 7280,0 0 1,0 0 1020,0 0 0,-2 8 0,-2-4 0,-2 1 4083,2-5-4168,2 4 0,4 0 0,4 6 0,6-2 0,4-2 0,2 2 0,-1 2 0,1 2 0,0 0 0,0 0 0,0 0 0,1 2 0,3 2-134,2 2 1,6 8 0,-5-2 0,1 5 0,2 5 0,-2 4-1,1 0 1,-1 1-706,0 1 0,-2 2 0,-6 6 0,-1 1 815,1 5 0,0-4 0,0 5-302,0 1 1,-1-7 0,1 7 0,-2-2 0,-4-3-1,-4-3 1,-2-4 0,0-3 0,-4 1 0,-6-2-1,-10-2 1,-8-7 0,-6-3 1379,1-4 1,-13-2-1239,4 2 1,-5 2 0,1-8 0,-1-2 0,1-2 0,2-2-1,3 0 1,-1-2 0,-1-4 0,-3-6 0,-2-4 0,1-4-1,-1-4 1,-1-7-2123,-3-9 1701,-2 2 0,1-11 0,-1 5 1,1-1-1,1-3 0,7 3 1,7 3-1,10 4 0,6 3 0,6 1 1,5 4-1,9 4 0,9 3 1,13-1-1,6 2-299,5 2 1,11 2-1,-2 1 956,-1-1 1,14 0-1,-3 0 1</inkml:trace>
  <inkml:trace contextRef="#ctx0" brushRef="#br0" timeOffset="24">22102 11202 28719,'-9'8'-4560,"-7"-6"9095,6 6-4317,0-8 860,2 0 0,8-2 0,0-4-1114,0-6 0,0 2 1,0-2-1,2-2 1,2-2-1,2-4 1,0-1-114,2-3 1,-4-8-1,6 4 1,-2-1-1,-3-3 1,1-4-1,0-3 1,-2-3-692,-2-2 1,4 7 0,0-5 0,-2 4-154,-2 3 0,-2 5 1,0 2 813,0 2 1,-6 3 0,0 5-1,0 2 1,0 6 0,0 10-1,2 12 1,4 10 0,6 8-1,6 3-1476,4 3 1,8 2 1578,0 3 1,7-3 0,-1 3 0,4-3-1,1-2 1,1-1 0,-2-1 0,-3-2 0,-3-4-1,-2-3 1,-4-3 0,-5-2-978,-5-2 1190,-4 0 0,-18-8 1,-7-4-1,-13-3 1,-10 1-1,-7 4 1,-7 0-1,-3 0 0,-5-2 1,1 0-1,-2 0 1,1-2-1,3-2 1,7-2-1,9 0-379,5 0 0,16 0 0,10-2 0,14-4 0,20-6 0,16-6 0,13-3 59,7-3 1,7-6 0,-4 6 0,1 0 0,-1 1 0,-3-3 0,-3-2-1,-3-2 678,-5 3 1,-3 1 0,-11 8 0,-1 0 1816,-2 0-2031,-16 9 0,0 3 1,-20 12-1,-6 7 1,-6 9-1,-6 6 1,-6 2-1,-3-1 0,-5 5 1,-1 4-1,-3 1 1,2-3-1,3-4 577,1-1 0,-6 3-1070,1 2 0,7-6 0,10-3-141,5-1 0,9-2 0,2-6 0</inkml:trace>
  <inkml:trace contextRef="#ctx0" brushRef="#br0" timeOffset="25">23315 11469 27854,'0'-18'-4054,"0"1"1,0-1 4474,0 0 1,2 0 0,3 2-1,7 4 1,4 6 0,2 4 0,0 2-1,0 0 1,-1 0 0,3 2 0,2 4-1,2 6-220,-2 4 0,3 10 0,1 6 0,0 5 0,0 7 0,-3 1 1,1 7-1,0 3-971,-2 5 692,-3-1 1,-3 3 0,-4 5 0,-6 6 0,-4 5 0,-6-3 0,-6-2 0,-10-3-1,-7-5 1,-9-3 0,-5-5 0,-3-3 0,-2-7 0,1-3 0,-5-5-808,-1-5 0,-1 6 1,3-9-1,3-1 0,1 0 1056,-1-2 0,7-7 1,-5 5-1</inkml:trace>
  <inkml:trace contextRef="#ctx0" brushRef="#br0" timeOffset="26">18734 11362 16868,'0'-18'-4547,"0"6"2971,0 1 1734,0-1 1,0 0 0,2 2 0,2 0-1,3 2 1,3-2 0,4 0 0,0-4-1,-4 1-14,-10 1 1,-2 4-1,-10 8 1,0 2-6,2 4 0,-5-4 0,3 4 0,-2-2 0,0-1 0,2 3 0,-2-2-63,-2-2 0,-2 4 0,1 2 0,-1 0 0,-2 2 0,-2-2 0,-2 2 0,3 0-31,1 4 1,-4 2 0,0 1 0,3 3-141,1 4 0,2-4 0,0 6 58,0-1 1,0-5 0,1 4 0,1-4 0,2-2 0,4-1 0,0 1-1,2 0 1,-2 0 0,2 0 0,-2-2 0,3-2 0,-3-3 137,0 3 0,-2-6 1,-6 0-1</inkml:trace>
  <inkml:trace contextRef="#ctx0" brushRef="#br0" timeOffset="27">15097 11077 24668,'-8'-18'-6962,"5"2"5495,-9 4 1654,8-4 0,-12 14 0,4-4 1528,-4 4 0,4 2-1403,0 0 1,6 0 0,-5 0 0,-1 2 0,0 2 0,0 2 0,0 0 0,0 0 0,2 2 0,2 2-144,4 4-169,-6-6 0,6 8 0,-5-4 0,-1 4 0,2 1 0,0 1 0,4 2 0,0 2 0,0 2 0,-2-3 0,2 1 0,2 0 0,2 2 0,0 0 0,0-1-68,0 1 0,0 6 0,0-4 0,0-1 0,0 1 0,0-2 1,0 0-1,0 1 76,0 3 0,0-4 0,2 4 0,2-1 0,2-1 0,0 2 0,0-2 0,2 0 68,2-5 0,-4 5 0,3-2 0,1-2 0,-2-3 0,2 1 0,-2 2 0,2 2-14,0-2 1,0-2-1,4-5 1,-2-1 0,1-2-1,3 2 1,4 0 0,2 0-28,2-2 1,1-2-1,-1 1 1,4-3-1,2-2 1,-1 0-1,1-2 1,0-2 132,-1-2 0,1 0 0,6 0 1,-3-2-1,-1-4 0,-2-6 1,2-3-1,-1-3-2,-1 0 1,8-6-1,-7 0 1,1 2 0,2 1-1,-3-1 1,1-2-1,-2 0-102,1-1 1,-5 5-1,-2-4 1,-4 2-1,-2 0 1,-1-3 0,-1-1-1,-2-2 97,-2 0 1,-6-1 0,4-9-1,-2-2 1,-2-3 0,0-1 0,1-1-1,1-1-66,0-4 0,4 1 0,-6-1 0,-2 5 0,-2 1 0,-2 4 0,0 3 0,0 3-1131,0 4 1,0 5 0,0 7-666,0 0 1,0 10-1,0 8 1,2 10 0,2 6 1496,2 2 1,8 7-1,-4 3 1</inkml:trace>
  <inkml:trace contextRef="#ctx0" brushRef="#br0" timeOffset="28">4724 11612 18873,'0'-18'-1312,"0"0"0,0 6 0,0 0 0,-2 1 1856,-4 1 0,2 2 818,-8 8 1,6 0 0,-4 2-55,2 4-1174,2-4 1,0 8 0,-2-6 0,0 3 0,-2 1 0,0 2 0,-3 0 0,-5 4 0,-4 2 0,-4 4 0,-2 4 0,-5 5 0,-5 5 0,-5 4 0,-1 5 77,0 11 0,-5 1 0,3 11 0,1 3 0,3 4 1,7 7-1,5 1 0,6 4-424,4 2 0,5-5 0,3-3 0,6-2 1,8 2-1,10 1 0,11-1 0,9-6-653,4-5 1,9-9 0,7-11-1,7-7 452,4-3 550,-5-2 0,11-9 1,-5-1-1</inkml:trace>
  <inkml:trace contextRef="#ctx0" brushRef="#br0" timeOffset="29">6720 12058 10429,'-2'-16'-471,"-4"4"1,4-4 189,-4 4 521,4 4 0,2-1 0,0 3 1,2-6-1,2-4 0,4-2 1,2 0-1,4 2 0,0 2 1557,-3 3-1757,5 7 1,-12-6-1,8 6 1,2-2-1,2 2 1,2 2-1,-1 2 1,1 0-1,0 0 1,0 0-1,0 0 1,0 0-1,-1 2 48,1 4 1,6-2 0,0 6-1,0 0 1,-1-1 0,3 5-1,0 2 1,2 2-52,-1 0 0,-5 2 1,2 1-1,-4 5 0,-3 0 1,1 2-1,0-1 0,0 5 9,0 2 1,-6 8 0,-2 1 0,-3 3-1,-3 3 1,-2 3 0,-2 1 0,-2 1-27,-4-1 1,2 1 0,-7-1 0,-3 1 0,-4-1 0,-4-1 0,-4-5 0,1-7 173,-1-8 1,0-6 0,4-11 0,-3-3-1,-3-6 1,-4-6 0,-1-8 0,-3-10-177,0-9 1,-1-11 0,-3-8 0,-2-7 0,1-4 0,-1-5 0,-1-1 0,-3-3-320,-3 1 0,3 13 1,0 1-1,3 5 0,5 9 1,5 3-1,7 4-58,6-2 0,16 1 0,22 1 1,12 4-1,11 2 0,11 1 1,5 1-1,1 2 374,-3 2 0,-1-8 1,-1-1-1</inkml:trace>
  <inkml:trace contextRef="#ctx0" brushRef="#br0" timeOffset="30">9483 12022 9218,'-8'-10'-1383,"6"-6"1494,-6 14 1,16-5 62,4 7 29,3 0 1,-3 0-1,0 0 1,0-2-1,0-2 1,0-2-1,2 2 201,2 2 0,1 2 0,-1-2 0,-2-2 0,-2-2-192,2 2 0,-4 2 1,2 0-1,2-2 1,1-2-1,3 2 0,-2 0-134,-4-2 0,4 4 0,-4-4 0,4 4 0,1 2 0,3 0 0,2 0 0,2 0 2,-3 0 0,-1 0 0,-2 0 1,2 2-1,2 2 0,1 4 0,1 2 1,0 4 11,0 2 1,5 3 0,-3 5 0,0 6 0,2 4-1,-1 1 1,3 1 0,0 0-72,0-1 0,-9 7 1,3 2-1,-6-1 1,-6 1-1,-6-3 1,-4 3-1,-6 2 112,-8-1 0,-2 7 1,-14-7-1,1 3 0,-1-3 1,-4-1-1,-2-4 0,-1-5-6,-1-5 1,6-4 0,1-8 0,-3-2 0,-2-5 0,-1-5 0,-1-4 0,0-6-69,1-7 1,-7-9 0,-1-18 0,-1-4-246,1-5 1,1-13 0,4-5-67,-3-4 1,11-3 0,-2 1 0,9 0 0,5 1-1,8 1 1,6 1 0,6 1 0,6 8 0,8 7-1,7 10 1,5 5 0,4 5 251,1 8 0,3 8 0,0 16 1</inkml:trace>
  <inkml:trace contextRef="#ctx0" brushRef="#br0" timeOffset="31">12584 11594 13740,'-10'-8'1959,"0"6"-1153,4-4-883,4 4 0,-7 2 273,3 0 0,4 2 1,-4 4-1,4 6 1,4 4-1,2 2 1,4-2-1,-1-2 872,1-3-991,6-7 0,-10 10 1,6-6-1,0 0 1,0 2-1,4-2 0,2 2 1,1-2-1,1 2 1,0 0-1,0 3 1,0 3-1,0 2 0,-1 2-143,1 4 1,4 3 0,-2 11 0,-4 4-1,-2 5 1,-3 5 0,-1 3 0,-2 3-88,-4 1 1,-2 7-1,-2-5 1,-2 3 0,-4 1-1,-6-2 1,-3-3 0,-5-5 18,-4-1 1,0-5 0,-9 1 0,-5-1 2,0-5 0,-7-6 0,-1-7 22,1-1 0,-11-8 0,9 2 0,3-4 0,6-3 0,9 1 0,5 0 1,6 0 151,6 0 1,4 0 0,8-1-1</inkml:trace>
  <inkml:trace contextRef="#ctx0" brushRef="#br0" timeOffset="32">13012 11505 9289,'0'-18'-1634,"0"6"1928,0 0 0,0 10 1,0 2-1,0 10 72,0 6 0,0 2 1,0 0-1,-2-2 0,-2-3 1025,-2-1-737,0 0 1,6 0-1,0-4-615,0-6 0,0-6 0,0-14 0,0 0 0,0 1 1,0-1-1,0-2 0,0-2-46,0-2 1,0-7 0,0 1 0,2-4 0,2-3 0,2-3 0,-2-4 0,0 1-138,2-1 1,-4 3 0,4 5 0,-4 0 306,-2 0 0,0 9 1,0 3-106,0 4 1,0 8 0,0 4 0,2 6 0,2 10 0,2 8 0,0 8 0,2 6 0,3 3-1,3 3-514,-2 0 1,6 5 407,0 1 0,0 2 0,5-5 1,-3 3-1,-2-3 0,0-1 0,2-2 1,-1-3-1,1-3 0,-4-6-110,0-4 277,-16-10 0,-10-2 1,-22-8-1,-7-2 0,-9-2 1,-3-4-1,-1-2 0,3-2 1,1 0-1,1 2 0,1 2 1,6 4-1,7 0 0,5 0-150,2-2 1,10-2 0,13 4 0,6-1 0,9-1 0,6 0-227,6 0 0,0-6 0,9 4 1,7-2-1,4-4 0,5-2 0,5 0 1,3 1-691,2-3 1,11 4-1,-1-10 1,4 4 573,-3 2 0,-1 1 0,-12-1 535,-5 0 1,-9 0 0,-13 2 0,-8 2-1,-10 4 1,-14 2 0,-14 6 0,-10 6 0,-5 10-1,-3 6 1,-6 6 1813,-3 2 0,1 1-2097,-5 7 1,1 0 0,-3-1 0,1 1 0,-2 0 0,1-1 0,1 1 0,7 0-1,5-3 112,7-3 0,-5 4 0,6-6 0</inkml:trace>
  <inkml:trace contextRef="#ctx0" brushRef="#br0" timeOffset="33">5223 11737 23962,'-8'-18'-3497,"4"6"1,-6 0 2958,2-2 1,2 4 632,6-1 1,0 5 0,0-6-1,0-2 1,2 0 0,2 0 0,2 2-1,0 0 1,0 0 0,0 0 4717,-2-1-4746,-2 5 1,0 2-10,4 12 0,-5 4 0,5 9 0,-4 5 0,-2 6 0,0 4 1,0 5-1,0 7 0,0 7 0,0 5 0,0 3 0,0 7 0,0 7-100,0 8 1,0-2-275,0 3 1,0-9 0,-2 0 0,-5-5 0,-9-7 0,-6-3 0,-2-9 0,0-7 0,1-7 0,3-3 0,6-4 360,8-6 0,12-13 1,4-3-1</inkml:trace>
  <inkml:trace contextRef="#ctx0" brushRef="#br0" timeOffset="34">5543 11523 11400,'-17'-10'788,"5"2"-230,0 8 757,8 0-891,-4 0 0,8-2 0,2-2 0,2-4 0,2-2 0,-2-4 0,0-2 0,0-1 544,2-1-1079,0 0 0,-6 0 0,2 0 0,2 0 0,1 1 0,1-3 0,0-4 0,2-4 0,2-2 0,4 1 0,0-3 0,0 0 0,-2 3 0,2 5 1,1 4-168,3 2 1,0 2-1,0 4 1,0 8-1,0 8 1,-1 10 5,1 8 1,-2 6 0,-2 9 0,-2 3 4,2 2 0,1 1 0,3-3 281,0 2 0,-8-7 0,-4-5 1,-4 0-1,-2-3 0,0-3 0,-4-4 1,-6-2-1,-10-2 0,-5-4 0,-7-6 1,-2-4-1,-1-2 972,-1 0 1,0-2-1085,1-4 0,5-4 0,2-8 0,4 0 0,7 0 1,5-2-1,4-1 0,4-5 0,2 0 0,4 0 0,4 5 1,6 1-1,3 2 0,3 0-2719,0 0 2865,0 0 0,6 1 1,1 1-1,3 2 1,4 4-1,2 2 0,1 2 1,-1 0-1,-2 0 1,-3 2-1,1 2 0,-2 2 1,-5 2-1,-5 4 110,-6 6 1,-4 4 0,-10 2 0,-4 0 0,-8 1 0,-9 3 0,-11 2-1,-8-2-74,-3-2 0,-1-1 0,-3 3 0,1 2 0,-1-2 0,-3 0 0,1-1 0,3 3-358,6-2 1,7 4 0,5-1 306,6 3 1,12-6-1,5 4 1</inkml:trace>
  <inkml:trace contextRef="#ctx0" brushRef="#br0" timeOffset="35">8271 11790 19427,'-8'-10'-6168,"6"0"3589,-4 5 2808,4 3 0,2-8 1,0 4-1,0-6 1,0-4-1,0-2 3237,0 0-3340,0 8 1,0 0 0,0 8 0,0 2 0,2 6 0,2 6 0,2 4 0,-2 6 0,-2 4 156,-2 5 0,6 5-362,-1 6 1,1 3-1,-6 11 1,0 1-1,0 5 1,0 1 0,-2 5-1,-3-1 1,-7-2-1,-4-5 1,-2-7 0,0-3-1,2-7 1,2-3-1483,3-6 1199,7-10 0,-10 3 1,8-5-1,2 2 373,2-2 0,10-2 0,2-3 1</inkml:trace>
  <inkml:trace contextRef="#ctx0" brushRef="#br0" timeOffset="36">8645 11558 11836,'0'-9'816,"0"1"1,0 0-923,0-4 0,0-4 0,0-2 0,2-2-296,4-4 291,-4 5 1,12-15-1,-6 2 1,2-5 0,1-7-1,1-2 1,0-1 0,0 1-1,-2 5 1,-4 5 0,-2 6-1,0 6 1,2 9 0,0 9-1,0 12-1363,0 7 1478,7 5 1,-5 6 0,6 2 0,0 2 0,4 3 0,6 5 0,3 4 0,3 1 0,0-1 0,0-2 0,1-5 0,1-1 0,-2-4-1,-7-1 1,-3-1 36,-2 0-31,-8-10 0,-6-2 0,-16-8 0,-14-2 0,-11-2 0,-11-2 0,-3-2 0,-5-4 1,-1-6-1,-3-4 0,3-2 0,3 0 0,7 0 0,7 1 251,9-1 1,5 0 0,10 0-1,4 0-762,6 0 0,12 1 0,10-1 408,12 0 1,3 0-1,15 0 1,-1 0-1,1 3 1,3 1-1,3 4 1,1 0 0,-1 2-1,-3 0 1,-3 4-1,0 2 1,-5 2 70,-3 0 0,-1 10 54,-13 8 0,-2 0 0,-10 7 0,-8 1 0,-8 4 0,-10 4 0,-8 1 1,-9-1-1,-7-2 0,-6-3 0,-1 3 0,-5 0 0,1-1 0,-1-1 185,3 2-195,7-6 0,-3 7 1,7-5-1</inkml:trace>
  <inkml:trace contextRef="#ctx0" brushRef="#br0" timeOffset="37">11051 11701 19696,'-6'-18'-2008,"0"0"0,0 7 0,4-1 2223,-4-2 0,5 4 0,-5 2 1,4 6 979,2 10-1126,0 14 0,0 1 0,-2 11 0,-2 6 1,-2 5-1,0 9 0,0 5 0,-2 5 1,0 3-1,-2 5 0,0 1 0,-4 0 0,-2-3 1,-1-3-1,-1-4-156,0-3 1,0-7 0,0-5 0,1-6 0,1-7 0,4-5 0,6-6 0,4-4-3101,2-3 3134,0-7 0,0 6 0,0-6 0</inkml:trace>
  <inkml:trace contextRef="#ctx0" brushRef="#br0" timeOffset="38">11319 11434 8580,'-18'0'-1989,"6"0"1655,0 0 585,8 0 0,-2 0 0,10-2 0,4-2 0,2-4 0,2-2 0,0-2 0,-2 0 0,-1 0 0,-1-2 939,0-2 1,4-1-1173,-6-1 0,0 0 1,-6 0-1,0 0 0,0 0 1,0 1-1,0-1 0,0-2 1,0-2-1,-2-2 0,-2 2 1,-2 3-1,0 1 298,-2 0 1,4 0-318,-8 0 1,9 0-1,-1 5 1,10 7-1,9 12 1,9 9 0,4 7-676,4 2 527,1 0 1,5 0 0,3 1 0,7 1 0,3 0 0,1-4 0,-3-2-1,-3-5 1,-2-3 0,-5-4 0,-3-2 0,-12 0 0,-18-4 168,-22-6 1,-24 2 0,-13-4 0,-11 4 0,-5 0 0,-2-2 0,-1-2 0,1 2 139,0 2 0,7 4 0,5 2 0,5 2 0,7 0-708,5 2 1,32-6 0,22 4 0,24-6 108,13-6 1,13-4 0,1-8 453,1 1 1,5-1 0,-6 0 0,1 0-1,-7 2 1,-7 2 0,-9 4 0,-5 2 0,-8 6-1,-13 8 1,-15 12 0,-15 10 987,-13 6 0,-12 9-1111,-1 5 0,-3 3 1,4 5 107,-1 3 0,-9-3 0,5 5 0</inkml:trace>
  <inkml:trace contextRef="#ctx0" brushRef="#br0" timeOffset="39">13992 14609 24526,'-18'2'-1048,"1"2"907,-1 1 0,0 1 0,2-4 257,4 4 0,-4-2 0,5 6 0,-3 0 1,0-2-1,4 2 975,2 0-1282,2 2 1,8-2-1,4-4 1,6-4 429,4-2 1,3 0 0,5 0 0,8 0 0,8 0 0,9 0 0,9 0 0,7-2-375,4-4 0,10 2 0,5-8 0,3 0 0,2 0 1,0 2 172,0 2 0,8-6 0,2 4 0</inkml:trace>
  <inkml:trace contextRef="#ctx0" brushRef="#br0" timeOffset="40">2709 15322 17853,'-17'8'391,"-1"-6"0,0 6 1</inkml:trace>
  <inkml:trace contextRef="#ctx0" brushRef="#br0" timeOffset="41">2834 15322 17853,'6'-18'-3502,"2"0"2668,2 1 0,-4 1 1426,6 4 1,-6-2 0,6 6 0,1 0-1,1-2 1,-2 0 3429,-6-4-3853,-4 6 1,-4 1 0,-4 7-1,-6 0 1,-4 0 0,-3 0-1,-5 1 1,-6 5 0,-2 6 0,1 6-1,1 4 1,-2 4-75,-1 1 0,-1 1 1,2 4-1,5 0 0,1 3 1,6 5-1,6 0 1,8-3-926,4-1 1,2 0 0,2-1 0,4-1-46,6-4 1,4 1 0,2-7 723,0-2 0,5 4 0,1-2 1,-2-3-1,-2-1 0,-2-2 1,-1 2-1,1 2 0,0 1 1,-2-1-1,-4-2 0,-4-2 0,-2 0-207,0 0 0,-3 5 592,-8 1 1,-5 0-1,-8-6 1,-2 2-1,-4-1 1,-5 1-1,-7-4 1,-4 0 0,-3-2-1,-3-2 1,-3-4-1,-1-2 1,1-1-1,3-1 2185,2-2-2781,3-10 1,9 5 0,6-7 0,11 0 0,3 2-1,4-2 1,2 2 0,8 0 431,8 4 0,14-6 0,3 0 0</inkml:trace>
  <inkml:trace contextRef="#ctx0" brushRef="#br0" timeOffset="42">3547 15821 22248,'-18'0'-240,"0"0"1,1 0-1,-1 0 638,0 0 269,0 0 0,6 0 1,0 0-1,-1 0 1,-3 0 154,-2 0 1,10 0-1,8 0-765,10 0 1,0 0 0,2 0 0,3 0 0,5 0 0,6 0 0,2 0-1,3 0 16,3 0 0,2-5 0,-1-1 0,3 2-117,4 2 1,-3 2 0,7 0-296,-3 0 0,5 0 0,-5 0 0,1 0 0,2 0 0,-3 0 0,1 0 1,-5 0-1,1-2 0,-2-2 0,-1-4 0,-5 0 0,-2-2-2382,-3 0 1,-5 4 2281,2-6 403,-12 0 0,4-6 0,-7 1 1</inkml:trace>
  <inkml:trace contextRef="#ctx0" brushRef="#br0" timeOffset="43">4242 15411 11076,'-2'-10'959,"-4"4"1,6 10-1,-2 4 1,8 0-1071,4 0 1,4 4 0,8-4-1,4 0 1,1 2 0,5 0-1,4 2 1,3-1-671,3 1 0,7 0 649,-1 6 0,9-6 0,3 0 0,-3 2 1,-3 2-1,-7 3 0,-5 3 0,-7 2 1,-7 0-1,-10 0 0,-10 1 0,-8 3 0,-8 4 1,-10 1 1683,-10 3-1417,-5 8 0,-11-5 0,-3 7 0,-5 2 0,-1-1 1,-1 5-1,1-3 0,-1 3 0,1-1 0,-1 3-124,1-1 0,-1 1 0,1-1 0</inkml:trace>
  <inkml:trace contextRef="#ctx0" brushRef="#br0" timeOffset="44">5918 15875 18599,'-10'0'-1838,"2"0"1838,8 0 313,0 0 1,-2 6-1,-2 2-135,-2 2 0,0 2 1,6 6-312,0-1 0,0-5 0,0 0 0,0 2 488,0 2 1,0-4 0,-2-2-139,-4-2 0,4 5-150,-4-1 0,4-2 1,2 2-1,0 2 1,0 2-1,0 2 1,2-2 414,4-5-268,-4-3 1,14-8 0,-4 0 0,2-2 0,0-2 0,-4-3 0,-1-3 0,-1-4-1,2-4 1,-2-4 0,2-2 1134,0 3-1410,2-7 0,0 6 0,0-8 0,2-1 0,1-3 0,3-2 0,2 0 0,2 1 0,4-1 0,1-2 0,5-1 0,0-5 0,-1 1 0,-1-1 0,2 2 39,1-1 1,1-1 0,-2-3 0,-5 5 0,-3 4 0,-6 5 0,-4 1 0,-2 4 425,-2 2 0,-2 9 1,-10 7-1,-2 4-415,-2 8 1,-6 6 0,4 10 0,-2-1 0,-2 3-1,2 4 1,2 6 0,2 3 126,0 3 0,0 0 0,6-1 1,0 1-81,0 0 0,6-1 0,2 3-273,2 4 1,2-5 0,6 5 0,0-4-1,0-1 1,1 3 0,1 2 0,0-3-1,-4-1 1,-2-4 0,-4-3 0,-2-3-1,-2-2-1691,-1-4 0,1-3 1088,-6-1 0,0 0 0,0 0 0,0 0 1,0 0 689,0-1 1,0 1 0,0 0 0</inkml:trace>
  <inkml:trace contextRef="#ctx0" brushRef="#br0" timeOffset="45">6274 15946 11890,'-18'0'-389,"1"0"1,-1 0 1364,0 0 1,6 0 0,2-2-457,2-4 0,6-3 1,12-7-1,10 4 1,6 4-1,7 2 0,7-2-732,8-2 1,-1 6 0,5-2-299,3 4 0,-2 2 0,-3 0 507,0 0 0,5 0 1,-9 0-1</inkml:trace>
  <inkml:trace contextRef="#ctx0" brushRef="#br0" timeOffset="46">7183 15376 16134,'0'-12'-5943,"0"0"5672,0 0 855,0-6 176,-8 8 1,4 2 1314,-7 8-1902,7 0 1,-4-8 0,10-2-1,2-2 1,4 3 0,1 1-1,5 2 1,2-2 0,2-2-1,0-2 1296,0 0-1430,-1 8 1,7-4 0,0 8 0,-2 0 0,-2 0 0,-3 0 0,1 2 0,0 4 0,0 8 0,0 6 0,-1 6 0,1 1 0,0 5 0,0 2 0,0 1 9,0 1 1,-3 0-1,-3-1 1,-6 3-1,-4 2 1,-2 1-1,-2-1 1,-4-2-35,-6-3 0,-11 3 0,-7 0 1,-4-1-1,-1-3 0,-3-2 1,-4-5-1,-3-3-44,-1-4 0,-3-10 0,7-4 0,3-4-103,1-2 0,8-8-64,1-4 0,15-4 1,2-2-1,10 2 0,8 5 1,8 5-1,5 6 1,7 4-1,2 4 0,4-1 979,1 1 0,9 4-899,-1-6 0,9 8 0,-2-4 1,1 2-1,1 0 0,-3 2 0,1 2 1,-1 1-1,-1-1 0,-5-2 127,-7-2 1,2 0-1,-9 6 1</inkml:trace>
  <inkml:trace contextRef="#ctx0" brushRef="#br0" timeOffset="47">8164 15286 11153,'-10'-17'-33,"4"-1"0,-2 6 1,2 0 366,2-2 161,2 6 0,2-8 1,2 6-1,4 0 0,6 4 1,4 5-1,1 2-260,1 5 1,-6-2 0,0 8 0,2 2-1,2 2 1,2 2 0,-1 2 0,-1 1-629,-4 3 1,2 6 0,-8-4 0,0 0 292,2-1 0,-6 5 0,4-6 162,-4-2 1,-10 3 0,-2-1 0,-2-2 0,0-2 0,-2-2 0,-2-1 0,1 1 0,1 0-1,2 0 1,0 0 0,0-2 0,2-2-1235,2-3 0,0-5 1119,2 6 1,4-6-1,-2 4 1,8-2 0,8-4-1,4-2 1,4-2 0,2 0-1,3 0 1,3 0-1,4 0 1,0 0 0,-1 0 1256,-1 0-1004,-8 0 1,3 0-1,-7 2 1,0 4-1,-2 6 1,-4 4 0,-8 1-1,-8 1 1,-8 2-1,-6 2 1,-4 2-1,-1-2 1,-1-1 0,0 1-294,0 2 1,-1 0 0,3-4 0,-2 1 0,2 3-1,2-2 1,3-2 131,-1-2 0,0 7 0,0 3 0</inkml:trace>
  <inkml:trace contextRef="#ctx0" brushRef="#br0" timeOffset="48">2068 18194 17829,'-2'-10'-3370,"-4"4"3141,4 4 1544,-6 10 1,10 0 0,4 2-975,6-10 0,-2-8 0,1-10 0,1 0 1,0 0-1,0 0 0,2-1 0,2-5-352,2-6 0,-1-2 1,3-1-1,2-1 1,4-4-1,1-1 0,3-5 1,0-3 67,0-5 0,1-1 0,9-3 0,3-3-59,3-7 1,-8 5-1,-1 1-61,-5 5 0,-10 9 1,2 5-1,-7 5 1,-5 6-1,-6 6 501,-4 5 0,-2 7 0,-2 2 504,-4 2-1045,4 2 0,-4 6 0,10 2 1,4 2-1,0 4 0,2 2 0,-2 4 1,0 3-1,-2 7 0,0 4 92,0 0 1,6 11-160,-6-3 0,7 12 1,-3-3-1,2 3 1,0-1-1,2 3 0,0 1 1,0 5-1,-2 1 1,-1 1-1,1-7 1,-2-5-1,-2-6 0,-2-1-2880,2 1 2652,-6-14 1,6 7 0,-8-15 0,0 0-1,0 0 1,2 0 0,2-1 142,2 1 1,8 0-1,-4 0 1</inkml:trace>
  <inkml:trace contextRef="#ctx0" brushRef="#br0" timeOffset="49">2620 17712 10070,'-6'-12'-1199,"0"0"1,-2 8 1554,2-1 1,3 3 283,-9 2 0,6 0 490,-6 0-914,8 0 0,-4-2 1,6-2-1,0-2 0,2 2 1,8 2-1,6 2 0,6 0 1,3 0-1,7 0 0,6 0-722,5 0 1,-1 0-1,7 0 1,1 2 511,-3 4 0,7-4 1,-6 6-1</inkml:trace>
  <inkml:trace contextRef="#ctx0" brushRef="#br0" timeOffset="50">3743 17552 13380,'-2'-10'-565,"-4"4"0,4 2 644,-4-2 333,4 4 0,4-6 0,4 8 0,6 0 1,4 0-1,2 0 0,2 0 0,3 0 1,7 0-1,4 0 0,3 0-546,5 0 1,2 0 0,5 0 0,-1 0 0,1 0 0,3 0 0,1 0-1,-1 0-599,-5 0 0,-9 0 0,-11 0 0,-1 0 0,-4 0 0,-4 2 640,-6 4 1,-4 4 0,-8 8 0</inkml:trace>
  <inkml:trace contextRef="#ctx0" brushRef="#br0" timeOffset="51">4492 17159 17557,'-18'-10'-356,"0"-5"0,8 20 415,4 1 0,12 6 1,6 2-1,4-4 0,4 0 1,2-2-1,3 2 1,3-2-1,4 2 0,3-2 1,5 0-1,2-3-207,-3 3 0,5-4 0,-1 8 0,1 2 0,-1 2 0,-3 2 0,-4 2 0,-9 3 45,-9 7 0,-8 6 0,-12 5 0,-6 7 0,-10 4 1,-11 1-1,-9-1 0,-3-3 371,1-1 1,-4-7 0,3 5 0,1-3 0,4-3 0,7-4 0,5-6 0,6-5-269,6 1 0,-4-6 0,7 6 0</inkml:trace>
  <inkml:trace contextRef="#ctx0" brushRef="#br0" timeOffset="52">6363 17266 25777,'-15'-8'-4355,"1"-2"2779,2 1 1615,8 1 1,-4 6 0,6-2 0,-2-4 0,-2-2 0,2-4 0,4 0-1,4 0 1,2 2 0,0 0 0,0 1 1330,0-1 1,8 6-1491,-2-6 1,3 8 0,3-2 0,0 4 0,0 2 0,0 0 0,1 0 0,3 0 0,2 0 0,0 2 0,0 4 0,1 6 0,1 6-507,0 5 0,0 5 627,-3 8 0,-3 1 0,4 3 0,-4 4 0,-2 3 0,-1 7 0,-1 5 0,-2 3 1,-4-1-1,-2-3 0,-6-3 0,-6 1 0,-10-1 0,-8-1-195,-7-9 0,-7-5 255,-6-5 1,-5-7 0,-11-4 0,-1-6-1,-1-6 1,1-8 0,0-10 0,1-12-1,3-12 1,3-9 0,7-11 0,9-9-1,12-13 1,10-9-2863,9-6 2282,3-2 1,11 7-1,11 5 1,14 8-1,11 7 1,9 11 596,5 5 1,-3 12-1,5 9 1</inkml:trace>
  <inkml:trace contextRef="#ctx0" brushRef="#br0" timeOffset="53">7219 17998 20692,'-18'0'124,"6"6"1,0 0 74,-2-3 1383,-1 7 0,5-6 1,6 6-1162,8-2 1,4-10 0,6-8-467,-3 0 1,-5-5 0,6 3 0,2-4 0,2-4 0,4-2 0,2-4 0,3-3 0,3-7 0,4-6 0,1-5 0,3-9 0,2-7-145,3-6 0,-3-9 206,3 1 0,-3 2 1,-4 9-1,-5 7 1,-5 3-1,-4 7 1,-4 7-1211,-4 12 989,-4 17 0,-6 13 0,4 9 0,4 3 0,1 0 0,1 2 0,0 4 0,0 4 0,-2 3 0,0 1 0,-2 2 1,2 0-1,0 5 0,3 5-97,3 4 0,-4 5 0,0-3 0,2 1 0,2 5 0,4 2 1,1 1-1,3-1-532,-2-5 1,-2 3-1,0-9 1,1-3 0,1-6-1,-4-9 1,-4-5 928,0-6 0,1 4 1,3-6-1</inkml:trace>
  <inkml:trace contextRef="#ctx0" brushRef="#br0" timeOffset="54">7629 17623 12994,'-10'-8'-1757,"-4"4"1012,8-8 1310,-8 8 0,12-6 0,-6 6 1,2-4 2025,1-1-2715,-1 5 0,14-2 0,3 10 0,7 2 0,6 0 0,6-1 0,3 1 0,5-2 0,2-2 0,3-2 0,3 0 0,3 0 0,1 0 183,-3 0 0,13 0 0,-5 0 0</inkml:trace>
  <inkml:trace contextRef="#ctx0" brushRef="#br0" timeOffset="55">8591 17320 23616,'-17'-8'-1271,"-1"-4"0,6 4 0,2 0-1104,2 0 2429,2 6 1,8-6 0,4 10-1,6 2 1,4 2 0,0-4 1441,-4-6 0,-5 0 0,-7-8-2084,0-2 109,0 7 653,0-9 0,0 6 0,0-8 0,0 0-459,0 0 0,0 6 394,0 0 1,0 12 0,0 4-1,0 14 1,0 10 626,0 10-1002,0 5 0,0 13 0,0 3 0,0 9 0,0 7 0,0 8 1,0 2-1,0 1 0,-2-5 0,-2-2 0,-1-2 0,1-1 0,2-5-80,2-7 1,0-7 0,0-3 0</inkml:trace>
  <inkml:trace contextRef="#ctx0" brushRef="#br0" timeOffset="56">9429 17338 19382,'-18'-8'-2767,"3"4"1176,3-8 1524,4 8 1,8-6-1,2 6 1,4-4-1,6 0 1,1-2-1,1 2 1,-2 0-1,0 2 1,0-1-1,-2-5 1,-2-4-1,-2 0 1,0 2 2071,0 2 1,-1 6-1657,-5-6 0,0 10 0,0 2 0,0 10 0,0 6 0,0 4 13,0 4 0,-5 3 1,-3 11-1,0 4-255,0 5 1,-4 7 0,4 5-212,-2 7 1,4 9 0,-4 2 0,2-1 0,2-3 0,0 0 0,0 1 0,3-3 0,1-8 0,2-5 0,2-5 0,1 1 0,3-3-2082,-2-3 1,4-4 1990,-2-9 0,0 1 0,-6 0 0</inkml:trace>
  <inkml:trace contextRef="#ctx0" brushRef="#br0" timeOffset="57">10606 17248 14960,'0'-11'-3746,"0"-1"3896,0-2 705,0 6 1,0-8-1,0 4 1,0-4-1,0-2 1,0 1 2536,0-1-3161,0 8 0,-2 4 0,-4 10 0,-6 4 0,-4 0 0,-2 2 1,0 0-1,-1 3 713,-5 3 1,-4 2-1052,-8 0 1,1 6 0,-1 1 0,0 1 0,3 2 0,1 0 0,4 3 0,3 1 0,3 0 0,4-4 0,4-1-1,4-1 1,2 0 0,6-4-3692,6-2 3647,6-3 1,8-5 0,2-2 0,4 0-1,3-2 1,3 0 0,-2-2 0,-3 0-1,-3 0 1,-2 0 0,-2 2 0,0 4-1,-2 3 1,-5 3 676,-5 0 1,-6 6 0,-6 2-1,-7 1 1,-7 3 0,-4 0-1,2-2 1,4-1 205,7 1 0,-3-4 0,6 4 0,0-3-791,0-3 1,4-2 0,10-2-272,6 0 0,12-1 1,5 3-1,7 2 1,3 4-1,5 2 1,0 3-1,1 3 1,-1 2-1,-1-1 1,-3 3-1,-4 2 0,-5 1 259,-1-1 1,0-2 0,5-3 0</inkml:trace>
  <inkml:trace contextRef="#ctx0" brushRef="#br0" timeOffset="58">14260 15821 19976,'0'-17'-1131,"0"-1"1,8 0-1,1 0 1</inkml:trace>
  <inkml:trace contextRef="#ctx0" brushRef="#br0" timeOffset="59">14598 15661 19539,'10'-2'-527,"-2"-2"0,-2-4 0,2 0 0,0-2 0,2 0 1853,0-4 0,-6 5-475,2-3 0,2 0 0,-3-6-550,-1 0 1,-2 6-1,-4 2 1,-3 2-1,-9 6 1,-6 6-1,-6 8 1028,-2 4-1404,-9 10 1,-1 2 0,-5 9 0,1 5-1,-2 5 1,1 5 0,1 1 0,7 3-1,5 1 1,4 3 0,6-3 0,6-3 0,9-7-1,6-5 1,11-6-3287,12-7 2036,8-3 1130,3-8 0,3-2 0,2-2 1,-1-2-1,-3 0 0,-6-1 0,-5 1 1,-3 2-1,-4 2 0,-4 4 0,-4 2 1,-2 3-1,-4 3 0,-4 4 354,-6 2 0,-4 1-1,-8 1 1,0 2 0,-2 1 0,-3 3 0,-7-2 0,-4-5 397,-1-5 1,-9 4 0,-4-5 0,-3 3-311,-2-2 1,-1 2 0,1-9-874,-1-1 1,-3-2 0,3-4 0,11-2 0,9-4-1,10-1 631,4 1 0,10-6 0,3 4 0</inkml:trace>
  <inkml:trace contextRef="#ctx0" brushRef="#br0" timeOffset="60">15543 16535 14957,'-18'0'1276,"0"0"-939,8-8 1,5 6 0,10-4 0,9 4 0,10 0 0,12-2 0,9-2 202,7 2-653,9-6 0,3 6 0,7-6 1,2 1-1,2-1 0,5-2 0,1 0 1,2 0-1,-2 0 0,-6 0 0,-7 0 1,-9-2-1,-3-1 0,-7-1 0,-5 2-3283,-9 2 3376,-11 8 1,2-20 0,-8 4 0</inkml:trace>
  <inkml:trace contextRef="#ctx0" brushRef="#br0" timeOffset="61">15721 16214 8531,'-18'-8'26,"5"0"1,7-4-1,12 4 1,9 2 0,11 0 2357,10 2-2366,-1 2 0,17 2 1,-5 0-1,5 0 1,3 0-1,3 0 1,1 0-1,1 0 1,1 0-1,2 0 0,1 0 1,-7 0-1,-5 0-18,-5 0 0,1-8 0,5-1 0</inkml:trace>
  <inkml:trace contextRef="#ctx0" brushRef="#br0" timeOffset="62">16684 15768 15230,'-6'-26'-364,"-2"-2"1,0 1 0,0 3 0,4 4 0,2 2 0,2 0 1093,0 1 0,2 7 0,4 6 0,6 6 0,4 6 1515,2 2-2439,7 1 1,3 7 0,8 0 0,1 0 0,3 0-1,4 0 1,1-1 0,7 1 0,3 0 0,4 0-1,1 0 1,-1 0 0,-1-1 0,-7 1 0,-7 0-435,-7 0 0,-3 0 0,-6 0 0,-10 1 0,-10 3 0,-6 4 0,-6 2 0,-6 5 1188,-8 7 0,-12 4 0,0 5 1,-3-1-124,-3 1 0,0 5 0,1 3-485,-1 3 1,6-1 0,3-3 0,1 1 0,2 5 0,0-1 0,3-1 0,5-7 63,8-3 0,6-3 1,2 7-1</inkml:trace>
  <inkml:trace contextRef="#ctx0" brushRef="#br0" timeOffset="63">18306 16535 8572,'0'-18'-224,"0"0"0,0 6 309,0 1 1,-6 5-446,0-6 1,0 6 0,4-4 80,-4 2 1,-4 2 0,-6 8 0,2 4 289,3 6 0,-1 2 0,-6 0 0,0-5 0,0-1 0,0-4 704,1-2 1,5 4 94,0 0 13,0 0 1,2-4 191,4 4 0,4-2-985,2 8 0,8-8 0,4 4 0,4-2 0,2 2 0,-1 0 0,3 0 0,2-4 0,2-3 0,0-1 0,-1 0 0,1 0 0,-2 0 0,-2 0 849,-3 0-922,9-7 1,-6-9 0,6-10-1,-2-2 1,1-6 0,3-3-1,6-7 1,3-1 0,7-5-1,1-1 1,5-3 0,3 1-1,3-1 1,-1 1 0,-5 1-615,-5 4 1,-11 5 0,-10 9 0,-6 4 0,-6 7 0,-7 3 2338,-3 2 0,-9 2-966,-5 4 0,4 6 0,4 12-718,8 6 0,0 10 0,6 2-37,-2-2 1,3 3-1,-5 1 1,-2 2-1,-2 5 1,-2 5 0,0 4-1,2-1 1,2 1-1,4 2 1,4-1 0,6 3-1,6-3-139,3 1 1,3 0-111,6-3 0,-1-3 1,3 3-1,2-3 0,1-2 1,-1-2-1,-3-3 0,-3-3 288,-4-2 0,3 5 0,-5-3 0</inkml:trace>
  <inkml:trace contextRef="#ctx0" brushRef="#br0" timeOffset="64">18698 16374 18358,'-28'0'-475,"2"0"1,9 0 0,-1 0 781,0 0 1,6 0-67,0 0 1,8-2 0,0-2 0,8-3 0,10-3 0,8-2-1,8 0 1,3 0 0,3 0 0,0 0 0,-1 2 0,1 2-1,2 4 1,3 0 0,7 0 0,3-1-914,3 1 1,-1 2 628,1 2 1,7 8 0,2 1 0</inkml:trace>
  <inkml:trace contextRef="#ctx0" brushRef="#br0" timeOffset="65">19928 15857 11042,'-2'-18'145,"-4"0"1,4 1 0,-4-1-1,4 0 585,2 0-386,0 8 1,2-6 0,4 4 0,6-3-1,4-1 1,2 4 0,-1 6 0,1 4-1,0 4 1,0 4 0,0 6 718,-1 4 1,7 9-1077,0 5 1,2 4 0,-4 1 0,1 3 0,-1 2 0,-2 1 0,-2 1-1,-2 0 1,-3 1 0,-3 3 0,-2 1 0,-6-1 0,-8-4 0,-10-5-243,-5-1 1,-11-2 43,2-5 1,-5-3-1,-5-8 1,-2-2-1,3-4 1,1-6-1,4-4 1,3-2-1,3-2 1,4-4 0,8-6-1,9-4 1,5-2-1,4 0-4707,3 0 4951,5 9 0,8-7 1,0 6-1,2-2 0,2 2 1,1 2-1,-1 2 0,0 0 1,0 0-1,2 2 0,-3 2 1,1 2-1,0 0 0,4 2 1,-1 4 309,1 6 1,6-2 0,-4 2-1,1 2 1,1 2 0,0-1-1,-1-1-348,1-2 1,-8 0 0,4 6 0</inkml:trace>
  <inkml:trace contextRef="#ctx0" brushRef="#br0" timeOffset="66">20730 15661 19236,'0'-12'-1290,"0"0"1,0-2 1848,0-2 0,0 9 0,2 5 0,2 7 1,4 5-1,0 4 0,2 2 0,-2 2-499,-1 0 0,7-6 0,-2 0 0,2 1 1,0 3-1,-4 2 0,0 0 0,0 0-59,4 0 0,-7-6 1,1-1-1,-2 3 0,0 2-93,-2 2 1,-2 0-811,-2 0 1,-2-6 614,-4-1 1,2-5-1,-8 4 1,-1 0-1,-3-2 1,-2 0-1,2-2 1,2 0-455,2 0 0,6 2 704,-6-2 0,9-2 0,-1 6 0,8-2 0,5-2 0,3-1 0,0 1 0,2-2 0,2 0 0,2 0 0,0 4 0,-1 0 688,1 0-566,0 6 0,0-10 0,0 8 1,0 2-1,-1 2 0,-1 1 1,-2 1-1,-4 0 0,-2 0 0,-4 0 1,-2 0-1,-4-1 0,-4 1 1,-6 0 3151,-4 0-3302,-2 0 0,1-6 1,-1-2-1,0-1 1,0-1-1,0 2 1,0-2-1,3 2-1095,3 0 1,2 2 0,4 4 0,-4-2 0,-2-4 0,0-1 0,-2 1-1969,-2 4 3052,-1 2 1,-1 2 0,0 0 0</inkml:trace>
  <inkml:trace contextRef="#ctx0" brushRef="#br0" timeOffset="67">21835 16107 7691,'0'10'-758,"0"6"0,6-12 1887,0 8-473,0-9 796,-6 5 1,-2-8-333,-4 0 1,6-2-1083,0-4 1,14 4 0,12-5 0,3 1-1,9-2 1,7 0 0,7-2 0,3 2 0,5-2-1,3 2 1,3-2 0,1 2 0,2-2-1,3 2-1365,-3 0 987,-2-5 1,3 11 0,-5-6 0,-8 2-1,-7 0 1,-9 0 0,-5 0 0,-8-2 339,-10-2 0,-8 6 0,-10-4 0</inkml:trace>
  <inkml:trace contextRef="#ctx0" brushRef="#br0" timeOffset="68">22031 15821 17174,'-18'0'-87,"1"0"1,-1 0-1,4 0 428,8 0 0,14 2 0,18 2 0,1 2 0,5-2 0,4-2 0,5-2 0,7 0-475,3 0 1,3 0 0,-1 0 0,3 0-793,3 0 0,-2 0 1,7 0-69,-3 0 993,7 0 0,-13-8 0,6-2 0</inkml:trace>
  <inkml:trace contextRef="#ctx0" brushRef="#br0" timeOffset="69">23101 15465 8543,'-10'-12'150,"2"2"756,0 2-784,6 2 1,-6 8 0,10 4 0,2 6-1,6 2 1,4 0 0,5-2 0,3 1 0,2 1-1,2 0 1,2-2 0,3 0 0,5 0-224,5 0 0,-1-2 0,6 3 175,-3-1 0,-1 0 1,-7 4-1,-1-2 1,-4-2-1,-6 2 0,-7 2 1,-5 1-1,-6 1 1,-4 2-1,-6 2 0,-8 4 1,-13 3 1533,-13 9 0,-4 0-1695,-11 9 1,3 1 0,-9 5-1,6 1 1,3-1 0,4 1-1,3-1 1,3 1 0,7-3 0,7-1 86,8-2 0,12-9 0,-2 5 0</inkml:trace>
  <inkml:trace contextRef="#ctx0" brushRef="#br0" timeOffset="70">24420 15750 16184,'-12'-2'-583,"0"-4"0,2 2 753,-2-8 0,4 0-157,8-5 88,0-1 0,2 6 1,4 2-1,4 0 1,4 0-1,2-4 1,4 0-1,-1 1 1,1 3-1,-2 0 1,0 0-1,0-2 1,-1 2-1,-1 2 1,-2 2-1,-2 0 1,2 2-1,2 2-90,2 2 0,-1 0 0,1 2 0,0 4 1,0 6-1,0 6 0,-1 4 0,-1 3 2,-4 3 0,4 2 1,-6 8-1,0 1 66,-4 3 0,-4 7 1,-4-1 22,-4 4 0,-6 1 1,-12 1-1,-7-3 0,-9-3 1,-8-7-1,-3-3 1,-5-2-1,-3-3 0,-4-5 1,-1-10-1,5-10 0,3-6 886,3-2 1,1-14-1266,5-4 1,5-14-1,13-1 1,7-9-1,6-4 1,6-3-1,2-1 1,6 3 0,6 5-1,8 5 1,4 1-1,2 0 1,1 2-1,5 7-6422,6 9 6121,4 0 0,9 16 607,5-4 1,11-4 0,5 0 0</inkml:trace>
  <inkml:trace contextRef="#ctx0" brushRef="#br0" timeOffset="71">25044 16303 8433,'0'12'1,"-2"-2"705,-4-2-286,4-2 0,-6-4 1,8 0-1,2-2 1,2-8-1,4-6 0,-1-4 1,3 0-1,0 0 1,4-1 24,2-5 0,2-4 0,0-8 0,1 1 0,3-3 0,4-4 0,0-5 0,1-7-126,1-5 0,0 3 1,4-5-1,-5 2-85,-1-1 1,4 1 0,-8 9-526,-7 8 0,1 3 0,-10 15 0,0 2 0,0 6 1,0 12-1,-2 14 0,-2 10-796,-2 2 1,0 4 1166,0-3 1,8 9-1,4-2 1,4 4-1,1 1 1,3 1-1,4 0 1,6-1-1,3 3 1,3 2 0,0 1-1,-1-1 1,1-2-1,0-3-398,-1 1 1,-7-2-136,-4-5 1,-4 3-1,-3-8 1,-1-2-1,-2-3 1,-4-1-1,-2 0 453,-4 0 0,6 0 0,0 0 0</inkml:trace>
  <inkml:trace contextRef="#ctx0" brushRef="#br0" timeOffset="72">25293 16018 8513,'-10'-8'315,"4"-4"0,4 2 0,2-2 0,0-2 1,4 0-1,6 0 0,10 5 0,6-1 1,5 0-1,3-2 0,2 0-67,-1 0 1,3 8-1,4-2 1,3 4 0,3 2-1,-1 0 1,3 0 0,1 0-1787,3 0 0,-1 0 1538,1 0 0,7 8 0,2 2 0</inkml:trace>
  <inkml:trace contextRef="#ctx0" brushRef="#br0" timeOffset="73">26487 15429 8546,'0'-18'409,"0"0"1,0 7 0,0-1 0,2 0 0,4 2 0,6 4 1610,4 4-1787,2 2 0,-6 10 0,0 6 0,-1 7 0,1 5 0,-2 6 0,0 4 0,-2 5 0,0 1 0,-4 1 0,-2-1 0,-2 2 1,0-1-1,0 5 0,-2 1 965,-4 3 0,2-7-1798,-8 1 1,8-1 0,-2 5 0,4-5 0,2-5-1,4-4 600,8-3 0,8 1 0,16 0 0</inkml:trace>
  <inkml:trace contextRef="#ctx0" brushRef="#br0" timeOffset="74">27414 15376 8575,'10'-10'270,"0"-4"0,-6 6 632,2-2 0,0 4 1,-4-6-1,4-2-129,6-2 1,-2 6-667,1 5 0,1 3 1,6 2-1,0 0 1,0 0-1,0 2 1,-1 3-1,1 9 1,0 6-1,0 6 1,0 2-1,0 3 1,-3 3-1,-3 4-62,-6 3 0,-4-3-119,-2 4 0,-2 1 0,-6-1 0,-10-3 0,-9-1 0,-7-2 0,-4-2 0,-1-5 0,-3-3 0,3-2 0,-1 0 0,2-5 0,1-3 0,3-6-3693,0-2 3229,9-2 0,-1-6 1,12-2-1,8-2 1,12-2-1,8 0 1,4 0 743,0 0 0,5 0 0,3 6 1,0 0-1,2 0 0,-1 0 1,5 2-1,2 2-5,1 2 1,-5 8 0,0-4-1,-1 2 1,1 2 0,-2 4-1,0 3-201,-1 1 0,-5-2 0,4-2 0</inkml:trace>
  <inkml:trace contextRef="#ctx0" brushRef="#br0" timeOffset="75">28288 15269 8464,'0'-12'542,"0"0"390,0-2 0,0 4-713,0-2 1,0 6-1,2-4 1,4 2 0,5 4-1,5 2 1,2 2 0,0 0-1,0 2 1,0 2-1,-1 4 1,1 2 0,0 4-1,0 2-401,0 2 0,-1 0 1,3-1 159,4 1 1,-4 0 0,4 0 0,-3 0 0,-1 0 0,0-1 0,-4 3 0,0 0 0,0 0-1,-1-4 1,-3 0 0,-6-1 425,-4 3 0,-10-2-471,-4-4 0,-11 4 0,-7-6 0,-6 2 1,-3 0-1,-5 1 0,1 3 0,-3 0 0,2-2 1,1 0-1,3 4 0,5 2 0,5-3 0,6-3-2950,4 0 2900,10 2 1,2 2 0,10 0 0,4-2 0,8-3 0,10-1 0,10 2 0,7 2 0,3 0-1,-1-2 1,-1-2 0,-2 1 0,-3 3 0,-3 2 0,-2 0 525,-5 0 0,-9 0 0,-12 0 0,-4 1 0,-2 3 0,-2 2 0,-6 0 0,-8 0 499,-5-1 0,-13 9 1,0-4-1,-7 1-1100,-5 1 1,4-6-1,-5 4-1017,-3-3 1,1 7-1,1-4 1209,7 0 0,3-3 0,3-7 0</inkml:trace>
  <inkml:trace contextRef="#ctx0" brushRef="#br0" timeOffset="76">22281 17391 11747,'-10'-8'-1431,"4"-4"0,-2 2 2714,2-1 1,-8 7 0,2-2-566,-4 4 0,8 4 0,8 2-513,10 2 1,0 1-1,2-3 1,4 2-1,4-2 1,6-2-1,3-2 1,9-2-470,7-4 1,9-4 0,5-5 0,7 1 0,3 4 0,2 2-1,-1 4 244,-5 2 1,4 2 0,-5 0 0</inkml:trace>
  <inkml:trace contextRef="#ctx0" brushRef="#br0" timeOffset="77">22209 17819 8471,'-8'10'-168,"-3"-4"1,1-4 0,-2-2 0,0 2 109,2 4 488,-6-4 0,12 6 0,-4-8 0,6 0 1,10 0-1,8 0 0,6 0 0,4-2 1,1-2-1,5-2 0,2 0-352,1-2 0,7 6 0,2-4 1,1 4-1,5 2 0,3 0 1,6-2-1,5-2-4843,-1-2 4765,7 0 0,-7-2 0,8-1 0</inkml:trace>
  <inkml:trace contextRef="#ctx0" brushRef="#br0" timeOffset="78">23225 17124 9542,'0'-12'961,"0"0"1,2 8 0,6-2 0,8 4-834,6 2 0,10 6 0,-3 2 0,7 2 0,4 2 0,3-1 0,1 1 1,1 2-176,1 2 0,-5 2 1,5 0-1,-2 2 0,-5 1 1,-3 5-1,-6 0 0,-9 4-856,-7 3 0,-6-1 885,-8 10 1,-4 3-1,-6 3 1,-10 3 0,-7 3-1,-9-1 1,-6 1 0,-1-3-1,-3-1 1,1-2 0,-5-1-1,1 1 1,1-3 0,7 1 773,3-1-854,10-5 0,-3 10 81,7-9 1,0 9 0,6-5-1</inkml:trace>
  <inkml:trace contextRef="#ctx0" brushRef="#br0" timeOffset="79">24705 17819 13076,'8'-18'533,"-4"7"1,6-1-1,0-2-305,-1-2-262,3 6 0,6-6 0,2 4 0,2-4 0,3 1 1,3 1-1,2 2 0,0 0 0,-1 0 0,3 2 1,0 0-1,-1 2 0,-1 0 0,0 4 0,0 2 0,-3 2 1,-1 0-1,-4 2 0,-2 4-532,-3 6 1,5 4 575,-4 2 0,4 8 0,-10 5 0,4 7 0,-1 6 0,-3-1 0,-6 3 0,-4-1 0,-2 5 0,-2 1 0,-4 1 0,-8-4 0,-7-7 0,-9-3 695,-4-3-468,-9-7 1,-7 4 0,-5-10 0,3-6 0,1-8 0,-1-6 0,-3-4 0,-1-4 0,1-10 0,5-10 0,5-12-1,7-7 1,4-11 0,9-5 0,5-5-376,10 1 0,8 8 0,8-1 1,8 8-1,8 9 0,9 5 1,9 6-1,7 7-2797,5 3 0,11 8 2935,9 0 0,-1 8 0,8-4 0</inkml:trace>
  <inkml:trace contextRef="#ctx0" brushRef="#br0" timeOffset="80">25935 17552 8367,'8'-18'-116,"-6"0"0,6 2 0,-2 2 160,-1 2 0,7 1 383,-6-7 0,6 0 1,-4 0-1,0 0 0,0 0 1,-6 2-1,-4 7 1,-4 9-1,2 11 670,2 11 1,2 6 0,0 10-1048,0 3 1,0 7-1,-2 11 1,-2 7 0,-2 3-1,2 2 1,0 1-1,0 1 1,-2 4 0,2 5-1,2-3 1,2-6-1,0-7-836,0-5 0,0-7-57,0-7 1,2-13 0,4 0 842,6-7 0,12-3 0,4-6 0</inkml:trace>
  <inkml:trace contextRef="#ctx0" brushRef="#br0" timeOffset="81">26648 17623 8199,'0'-18'-279,"0"0"0,6 1 1,2 1-270,1 4 1197,-5-4 0,6 14 1,-4-4-1,6 4 1,4 2-1,2 2 1,0 4-1,1 6 0,3 4 1,4 2-1,2-1 1,1 1-1,1 2 1,-2 4-1,0 4-320,-1-1 0,-5 7 0,0-4 0,-8 3 0,-8 3 0,-6 0 0,-10 1 0,-12 3-743,-12 2 0,-19-1 0,-3-5 0,-3-2 0,-2-5 0,3-5 0,5-6 1,5-6-200,7-6 0,5-6 0,6-6 0,8-6-156,9-4 1,7-8-1,14 1 625,9 1 0,3 0 1,10 2-1,0 0 0,-1 6 1,1 5-1,0 5 0,-1 2 1,1 2-1,2 0 1,1 2-1,3 4 0,0 5 1383,-1 5 1,1 2-1175,0 0 0,5 6 0,1 2 0,-2-1 0,-1 3 0,1-2 0,1 0-65,-1-5 0,5-1 0,1-2 0</inkml:trace>
  <inkml:trace contextRef="#ctx0" brushRef="#br0" timeOffset="82">27735 17445 8367,'0'-18'903,"0"6"1,0 0 600,0-2-1192,0 6 1,0-2-1,2 6 1,4-2-1,6 2 1,4 2-1,1 4 1,1 2-1,0 4 1,0 0-1,2 2 1,2 0-1,1 4 1,-1 2-1,0 2 34,2-1 1,-5 7 0,5 0-1,-6 0 1,-4 0 0,-4-1-1,-2 1 1,-4 0-360,-2 0 1,-2 0 0,-4-7 0,-6 1 0,-8 0 0,-2-2 0,0-2 0,1-4-426,-5-2 0,4 4 1,-4-7-1,4 1-620,3 2 1,-7-4 716,0 8 0,0-2 1,8 4-1,5-2 1,7 0-1,10-2 1,9-2-1,11-2 1,6-1-1,7 1 1,3 0-362,2 0 0,3 0 1073,-5-6 1,3 6 0,-7 2 0,-6 2 0,-5 2-1,-7 0 1,-6 0 0,-8 4 0,-6 3 0,-8 5-1,-10 0 1,-10 0 0,-7 0 0,-7-3 3264,-5-1-4006,-5 6 1,5-12 0,1 4 0,1-3 0,1 1 0,0 2 369,5 0 0,1-8 0,3-2 0</inkml:trace>
  <inkml:trace contextRef="#ctx0" brushRef="#br0" timeOffset="83">24544 17195 13187,'-17'-6'789,"-1"0"1,6-6-93,0 6 0,8 2 0,-2 10 217,4 6 0,2 4-717,0 2 1,0 2 0,0 3 0,0 7-1,2 8 1,2 7 0,4 9 0,2 3-1,2 5 1,0 5 0,-2 8 0,-1 7-1,-1 1 1,0-2 77,-4-1 1,-2-3-366,-2-6 1,-8-1 0,-4-5 0,-3-6 0,-3-5 0,0-7 0,-2-5 0,-2-6 0,1-7 0,3-5 0,4-4 0,0-2 0,-2 0-498,-2 0-1936,8-9 2185,3 7 0,7-12-241,0 8 0,2-8 0,1 4 1645,3 0 1,2-6-235,-2 4 0,4-4-665,8-2 1,2 0 0,4 0 0,7 0 0,9 0 0,11 0 0,15-2-1,19-2 1,-34 0 0,3 0 0,6-1 0,3 0 0,3-1 0,2 0 0,2 0-1,-1 0 1,-1 1 0,-1 0-117,-5 1 1,0 1 0,-1-1 0,-3 2-10,43 2 0,-14 2 0,-23 4 1,-5 5-1,-5 5 0,-5 2 1,-1 0-1,-1 0 0,3 0 0,3-3 1,7-1-1,3-4 0,4-2 1,3-4-1874,1-2 1863,-8-2 0,5 0 0,-11 0 1,-5 2-1,-9 2 0,-7 4 0,-6 0 1,-7 2-1,-3 0 0,0 4 0,2 1 1,3 3-1,5 0 0,8 0 1,7-2 33,7-4 1,5 2 0,7-6 0,11-1-1,10 1 1,10-4 0,2-2 0,-4-2-246,-8 0 0,-7 0 1,-11 0-1,-6 0 1,-5 0-1,-11 0 1,-5 2-1,-4 2 423,-1 2 0,1 8 0,-4-5-25</inkml:trace>
  <inkml:trace contextRef="#ctx0" brushRef="#br0" timeOffset="84">29191 19049 25033,'6'-5'1070,"4"-9"-1039,-3 6 0,-7-2 0,0 4 0,0-5 1,0-5-1,0-2 0,0 0 0,0 0-450,0 0 1,-5-2-1,-1-3 1,2-7-1,2-4 1,2-3-1,0-5 1,0-6 333,0-3 0,0-11 0,0-3 0,0-6 0,0-7 0,0-3 0,0-4 0,0 0 412,0 0 0,0-5 1,0 13-1,0 0-5,0-3 0,0 7 0,-2-4-235,-4 4 0,2 7 0,-6 3 0,2-1 0,4 5 0,2 1 1,2 9-1,0 5 0,0 9 0,2 5 0,4 4 0,6 4 1,4 4 255,1 6 1,1-1-718,0 7 0,0 0 0,0 8 0,-2 4 0,-5 6 0,-5 3 0,-2 3 1,0 2-1,2 2 0,-2 2 0,-2-1 0,-2 1-1674,0 0 2500,0 0 1,0-12-1,0 0 1,0 1-1,-2 1 1,-4-2-1,-6-8 1,-3-8-300,-3-8 1,-6 2 0,-2 0-1,-1 1 1,-7 1 0,-4-2-1,-7 2 1,-7-2-368,-9 0 1,-3 0-1,-5-4 1,-4 4-1,0 0 1,-3 0 0,-1-1-1,-4-1 283,0 0 1,-1 8-1,7-2 1,-4 4-253,-2 2 0,5 0 1,-1 0 98,4 0 0,2 0 0,-3 0 0,-1 2 0,0 2 0,4 2 1,5-2-1,5-2 0,1 0 0,3 2 0,2 2 0,5-2 1,2-2 118,3-2 1,1 0 5,-9 0 0,3 0 0,-9 0 1,2 0-1,-3 0 0,-7 0 1,-5 0-1,-1 0 0,4 0 1,2 0-1,3 0 0,3 0 1,1 0-1,3 0 1104,5 0-1225,-1 0 1,7 0-1,-9 0 1,-3-2-1,-1-2 1,2-2-1,-1 0 1,1 0-1,-7 0 1,-1 0 0,-4 0-1,1 0 1,-1 2-1,2 2 1,-1 2-757,3 0 0,10 2 0,1 2 1,13 6-1,7 4 836,4 6 0,8 9 0,-3-1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0:01:24.64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2014 3193 26906,'-12'0'372,"0"0"1,1 6 0,-7 2-1,0 2-538,0 3 0,-2 1 0,-4 2 0,-3 0 0,-3 4 1,0 0-1,-1 2 0,-3-1 60,-2 3 0,3 6 1,1-4-1,4-1 1,3 1-1,3-2 0,2-2 1,4-2-1,2-5 1,2 1-1,0 0 1,3 2-162,3 0 1,2 0-1,0-1 1,-2 1-1,0 0 1,0 0 0,0 0-10,2 0 1,2-1 0,2 1 0,0 0-1,0 0 1,0 0 0,-2 0 0,-2-1 124,-2 1 1,0-6 0,6 0 0,0 2 0,0 2 0,-2 2 0,-2 0 0,-2-1-56,2 1 0,2 0 0,2 0 0,0 2-614,0 3 1,0-3 0,0 6 665,0 0 1,2-6-1,2 5 1,2-1 0,-2 0-1,0-2 1,0-2-1,2-3 1,-2 3 0,0 2-1,0 2 1,2-2 0,-2-3-664,-2-1 0,-2 0 733,0 0 1,2 0 0,2 0 0,2-1 0,0 1 0,2 0 0,3-2 0,5-2 0,2-4 0,0 0 2130,0 0-2013,0-6 0,5 5 1,1-5-1,0 2 1,0 0-1,-1 0 0,-1 2 1,-2 0-1,-2 2 1,0 0-1,-3 4 0,-1 0 1,-4 0-1,0-5-503,0-1 1,-4 4 0,4-4 0,0 0 0,0 2-1,4-2 822,1 0 1,11 6-1,2-4 1</inkml:trace>
  <inkml:trace contextRef="#ctx0" brushRef="#br0" timeOffset="1">2371 8045 28395,'-20'0'-74,"-2"0"0,-2 0-611,3 0 0,1 2 0,2 1 877,0 3 0,0 0 1,0-6-1,1 0 1,1-2-1,2-4 1,4-5-1,2-5 1,4-2-325,2 0 0,2 6 184,0 0 0,2 8 0,4-2 1,6 4-1,4 2 0,2 0 0,1 0 1,3 2 198,2 4 1,0-4-135,-6 4 1,1-4-1,3-2 1,4 0-1,2 0 1,1 0-1,1 0 1,0 0-1,1 0 1,3 0-1,2 0 1,-1 0-1,3 0 1,2 0 428,1 0-494,9 0 1,-17 0 0,7 0 0,0 0 0,-3 0-1,3 0 1,-1 0 0,5 0 0,0 0 0,1 0-1,1 0 1,3-2 0,3-2 0,1-2 0,1 0 97,-1-2 0,3 6 1,1-5-1,4 1 0,1-2 1,1 0-1,1 0 1,3 4-151,2 2 0,3 0 0,-1-2 0,0-2 0,0 2 0,-1 2 0,-1 2 0,-4 0 0,-3 0 0,5 6 0,-17 0 0,-1 0 0,3 2 0,-1-6 0,3 6 0,-1 0 0,-7-4 0,-5 5 0,-3 1 0,-2 0 0,-3 2 0,-1 0 0,-4 0 0,-1 2 0,-1 2 0,0 2 0,-2-3 0,1-1-58,5-2 1,-2 0 58,1 6 1,7-6 0,6-2 0,-1 0 0,1-2 0,1-1 0,3-3 0,4-2-1,1-2 1,3 0 0,-1 0 0,0 0 0,3 0 0,-1 0 87,-1 0-89,3 0 0,-11 0 0,7-2 0,3-2 0,-1-2 0,1 3 0,-5 1 0,-1 2 0,-3 0 0,1 0 0,-1 0 0,-1 0 0,-3 0 0,-1 0 0,0 0 0,-3 0 0,15 0 0,-13 5 0,13 1 0,-3-2 0,3 0 0,5 0 0,6 2 0,3-2 0,-1-2 0,-2 0 0,3 2 0,1 2 0,0-2 0,-1-2 0,-5-2 0,-1 0 0,-3 0 0,-4 0 0,3 0 0,1 0 0,-1 0 0,-3 0 0,-1 0 0,-1 0 0,5 2 0,-3 2 0,-2 2 0,3-2 0,3 0 0,7 0 0,5 2 0,4-2 0,3-2 0,-7-2 0,0 0 0,2 0 0,1 0 0,-1-2 0,-4-2 0,1-2 0,-1 0 0,4 4 0,2-2 0,3-2 0,-1 0 0,-8 4 0,-3-4 0,3 4 0,-6-4 0,1 2 0,-3 0 0,-2-2 0,3 2 0,1 2 0,5 0 0,-1-2 0,0-2 0,-3 1 0,-1-1 0,0 0 0,1-2 0,1 2 0,2 4 0,-5-6 0,-1 2 0,5 0 0,-1 2 0,2 2 0,-3 2 0,-3 0 0,-2 0 0,1 0 0,-1 0 0,1 0 0,-1 0 0,3 0 0,1 0 0,4 0 0,3 0 0,3-2 0,0-2 0,-2-2 0,-3 2 0,-3 2 0,2 0 0,1-2 0,-1-2 0,-2 2 0,3 2 0,1 2 0,2 0 0,1 0 0,-3 0 0,-2 0 0,-3-2 0,-1-2 0,-1-2 0,-1 3 0,-2 1 0,3 2 0,-5 0 0,9 0 0,-1 0 0,-2 0 0,-3 0 0,-5 0 0,-1 0 0,-1 0 0,1 0 0,-1 0 0,-1 0 0,-5 0 0,10 0 0,-1 0 0,5 0 0,-3 0 0,3 0 0,1 0 0,1 0 0,4 0 0,1 0 0,-1 0 0,-4 0 0,1 0 0,1 0 0,6-2 0,5-2 0,1-2 0,-2 0 0,-10 6 0,5 0 0,-5-2 0,2-2 0,-1-2 0,-7 2 0,-3 2 0,-1 2 0,5 0 0,3 0 0,2 0 0,-1 0 0,-1 0 0,-2 0 0,1 0 0,5 0 0,-11 0 0,5 0 0,-2 0 0,3 0 0,1 0 0,3 0 0,-1 0 0,-2 0 0,1 0 0,-3 0 0,2 0 0,-1 0 0,-1 0 0,-5 0 0,-7 0 0,9 0 0,-3 0 0,5 0 0,3 0 0,-2 0 0,3 0 0,-1 0 0,4 0 0,1 0 0,-3 0 0,-5 0 0,-5 0 0,0 0 0,3 0 0,3 0 0,3 0 0,-7 0 0,2 0 0,-3 0 0,-3 2 0,1 2 0,-3 2 0,-1-2 0,-3-2 0,-7-2 0,4 0 0,-3 0 0,1 0 0,5 0 0,-5 0 0,-2 0 0,5 0 0,3 0 0,3 0 0,3 0 0,-1 0 0,-1 0 0,-3 0 0,-1 0 0,-1 0 0,-1 0 0,-5-2 0,-3-2 0,-2-2 0,-1 2 0,1 2 0,-1-4 0,1 0 0,0 0 0,-1 0 0,3 0 0,0 0 0,-1 0 0,-3 0 0,-2 0 0,-3 0 0,-1-2 0,-2 1 0,-4-1-437,-10-6 0,-5 10 1,-9-6-1,-3 2 0,-9 4 1,-6 0-1,-6 0 1,0-2-1,-1 4 0,3 6 202,4 8 0,-2-4 0,12 0 1</inkml:trace>
  <inkml:trace contextRef="#ctx0" brushRef="#br0" timeOffset="2">22548 8134 28904,'0'-18'-3277,"0"0"0,-2 2 0,-2 2 614,-2 2 1,0 6 3104,6-5-113,0 7 0,-8-4 1,-4 8-1,-3 0 0,-3 0 2051,0 0-2207,0 0 0,0 6 0,0 0 0,1-2 1,-1-2-1,0-2 0,0 0 0,0 0 0,1 0 1,-1 0-1,0 0 0,0 2 1804,0 3-1828,0-3 0,1 6 0,-1-8 0,0 0 0,0 0 0,4-2 0,10-2 0,14-4 360,10-1 1,6 3 0,-4-4 0,3 0 0,3 2-1,4-2 1,1 2 0,5-2-274,4 0 0,-3 6 0,9-4 0,1 2 0,3 0 1,3 1-1,3-1 0,3 0 8,2 2 1,-11 2 0,1 2-1,-3-2 41,-5-4 1,-1 4 0,-10-4-321,-5 4 0,-3 2 1,-8 0-1,0 0 0,0 0 1,-1 2-1,1 4 0,2 4 1,2 2-1,2-3 1,-3 1-1,-1-2-412,-2 0 0,8 4 497,3-6 0,5 0 0,2-6 0,-1 0 0,1 0 0,2 0 1,1 0-1,3 0 0,-4 0 0,-5 0 0,-3 0 0,2 0 1,1 0-1,3 0 87,0 0 1,-1 0-115,1 0 0,1 0 0,5 0 0,6 0 0,3 2 0,3 2 0,-1 2 0,3-2 0,3-2 0,4-2 1,3 0-1,-3 0 0,-2 0 0,-3 0 673,-3 0-672,-1 0 0,-3 0 0,-1 0 0,-5 0 0,1 0 0,-3 0 0,3 0 1,0 2-1,1 2 0,1 4 0,1 0 0,3 0 0,1-4 0,-1 0 0,1-1-60,5 3 1,1 0-1,8-6 1,1 0-1,-5 0 1,-2 0-1,-1 0 1,-3 0 105,-1 0 0,-11 0 0,-3 0 0,-5 0 0,-3 2 1,0 2-1,-1 4 0,5 0-48,0 0 0,1 4 0,3-4 1,5 2-1,5 2 0,3 0 0,3-2 1,3-1-23,3 1 0,1-6 0,4 2 0,-3-2 0,-7 0 0,-3 2 0,-3-2 0,2-2-18,5-2 0,-5 0 1,5 0-1,-5 2-19,-1 4 0,5-4 0,0 4 29,-1-4 1,-3 4-1,-1 2 1,-1 0-1,3 0 1,1-2 0,5 0-1,1 1 1,4 1-1,3 0 1,1-4-1,0 0 1,-1 0-102,-5 2 1,2 0 104,-7-6 0,-1 0 0,-5 0 1,1 0-1,2 0 0,3 0 0,-1 0 1,3 0-1,-1 0 0,-2 0 0,-3 0 1,-1 0-1,3 0 0,1 0 102,3 0 1,-7 0-126,4 0 0,-3 2 0,-1 2 1,7 2-1,7 0 0,6 0 0,-1 2 1,-5 0-1,-4 0 0,3-4 1,-1 0-1,-2 0 0,-5 1 0,-3-1-782,3-2 640,-5-2 0,12 6 0,-5 0 1,-1 0-1,1 0 0,-7 0 0,-3 0 1,-7 0-1,-1 2 0,-5 0 0,-1 2 1,-2-2-1,1 2 0,3 0 191,1 3 0,9 3 0,-5 2 0</inkml:trace>
  <inkml:trace contextRef="#ctx0" brushRef="#br0" timeOffset="3">24527 7759 27505,'11'-6'-551,"1"0"0,-8-2 0,4 4 211,0-2-441,-6 0 1082,6 6 0,-6-5-242,4-1 0,-4 8 0,4 9 0,-4 5-463,-2 2 1,0-6-1,0 0 1,0 2 0,0 2 173,0 1 0,0-5 1,-2-2-1,-2 0-892,-2 0 1336,0-6 0,4 10 0,-4-8 1,-4 0-1,-2 0 0,0 0 1,-1-2 436,-3-2 0,4-2-447,0 0 0,6 0 0,-4-2 1,4-4-1,8-4-856,8 0 622,6-6 0,-4 6 1,0-6-1,2 2 1,1 3-1,1-3 0,-2-2 1,-2-2-1,0-2 1,0-2-1,-2-1 0,-2 1 1,-2 0-1,-1 0 1,1-2 147,-2 3 1,0-5 0,0 2 0,4 2 0,0 2 0,0 1 0,-2-3 0,0-2-148,0 2 1,0 0 0,-4 1-1,2-3 1,2 2 0,-2 2 0,-2 0-1,-2-1 14,0-3 0,-6 0 0,0 6 0,0 2 0,0 2 0,0 3 0,2-3 0,0 0-526,-2 2 0,4-4 0,-4 4-395,4-4 0,2-2 1,2 1 811,4-1 1,-4 0-1,4 0 1,-4 0-1,0 0 1,2 1-1,2-1 1,-2 0-1,-2 0 1,-2 0 290,0 0-251,0 1 1,0-1 0,-2 0-1,-2 0 1,-2 0 0,0 0-1,0 1 1,0-1 0,2 0-1,0 2 1,0 2 0,-2 2 37,2-2 0,2 5-594,2-3 0,0 0-538,0-6 1325,0 8 1,0 4 0,0 12 0,2 6 0,4 2-1,6 0 1,4-4 0,2-3 0,2-3 0,1-2 303,3-2 0,8 0 0,0 0 0,5 0 0,7 0 0,1 0 0,3 0 0,1 0-259,5 0 1,-5 0 0,11 0-1,-7 0 1,-3 0 0,-3 0-1,3 0 1,-1 0 32,-1 0 1,-5 0-1,-7 0 1,0 0 0,-1 2-1,1 2 1,0 2 0,-1-2 350,1-2 1,0-2-1,-1 0 1,-1 0 263,-4 0 1,1 0-1,-5 0-615,2 0 1,0-2 0,1-2 0,-3-2-1,-2 2 1,1 2 0,3 0 0,2-2-1,-2-1 1,-3 1 0,1 2 0,2 0-1,2-2 165,-1-2 0,-1-2-390,2 2 0,1 4 0,-5-4 0,2 4 0,2 0 0,-3-2 0,-1-2 0,0 2 0,2 2 0,1 0 0,1-2 0,0-2 0,-1 2 0,1 2 0,2 2 0,-5 0 0,3 0 0,-8 0 0,2 0 0,-4 0 0,-3 0 0,1 0 0,0 0 0,0 0 0,0 0 0,0 0 0,-1 0 0,1 0 0,0 0 0,-8 0 0,6 0 0,-4 0 0,3 0 0,3 0 0,-8 0 0,-2 0-158,-8 0 0,0 2 0,0 4 0,0 6 0,0 4-896,0 2 0,0-6 828,0 0 1,0-7 0,2 5-1,2 0 1,2 0 0,-2 4-1,-2 2 1,-2 2 0,0 0-1,0-1-1900,0 1 1981,-8 0 1,6 0-1,-6 0 1,0 0-1,-2-1 1,-2-1-1,2-2 1,1-2-1,1 2 1,-2 0-1451,0-2 1419,6-4 0,-6-2 0,6 1 0,-4 1 0,-2 0-108,-4-4 0,6 0 0,1 0 968,-1 2 1,4 2-188,-8-2 0,6 2 0,-4 6-467,2-2 0,0 0 1,4 5-1,-4 1 1,0 2-1,-2 4 1,2 6-1,-1 5 1,1 5-1,-2 4 1,2 1-1,-2 5 0,2 1-272,0 3 1,2-3 132,6-3 1,-6 3 0,-2-5 0,0 0 0,0-5-1,4-5 1,0-4 0,0-3 0,-1 3 0,1 0-1,2-1 1,2-1-213,0 2 0,8 2 0,1 1 0</inkml:trace>
  <inkml:trace contextRef="#ctx0" brushRef="#br0" timeOffset="4">22085 7902 30169,'0'18'-9831,"0"-6"0,0-1 9051,0-7 1,0 12 0,2-6 958,4 0 1,3 6 0,9-6-1</inkml:trace>
  <inkml:trace contextRef="#ctx0" brushRef="#br0" timeOffset="5">22299 8080 28777,'-10'12'-9168,"4"0"5939,4 2 2093,2-6 1,0-2 2578,0-12 0,-2-2-1379,-4-4 1,2 4 0,-6 6 0,0-2-1,0-2 1,-4 2 0,-2 2 1785,-1 2-1718,-1 0 0,0 0 1,0 0-1,0 0 0,0 0 1,1 0-1,-1 0 0,0 0 1,0 2-1,0 2 1,1 2-1,-1 0 0,0 0-161,0 0 135,0 8 0,0-12 0,3 6 0,1-2 0,4 2 0,0 0 0,4-1 0,4-3 0,10-2 141,6-2 1,4-6 0,-1 0-1,-1 1 1,-2-1 0,-2 0 306,2 2 0,-4 0 1,2 0-1,0-4-995,-3-2 1,1 6 611,-4-2 1,-2 2-355,8-2 0,-8 2-1,4-6 1,-2 0-1461,0 0 1096,0 6 1,-6-5 0,-2 5-425,-4-2 855,4 0 0,-8 6 1,6-2-1,-2-4 0,0-4 1,0-2-1189,0 0 1133,0 0 0,6 0 1,0 0-1,0-1 1,0-3-1,0-2 1,0 0-1,0 0 1,0 0-50,0 0 0,0 1 0,0-1 0,0 0 0,0 0 0,0-2 1,0-1 24,0-3 1,0 0 0,0 6 0,0 0-1,0 0 1,0 1 0,0-1 0,0 0-212,0 0 0,0 0 1,0 0-1,0 1-23,0-1 0,6 6 0,2 0 458,2-2 1,0 4 0,4-2-1,-2 0 1,0 0 0,0 3-1,-3-1 1,1 2 0,-2-2 0,2 2-1,-2-2 131,0 0-165,-2-2 1,-6 0 0,0 0-1,-2-1 1,-2-3 0,-4 0-1,0 2 1,-2 2 1342,0-2-1271,6-2 0,-4-1 0,6-1 0,-1 0 0,-3 0 0,2 0 0,2 0 0,0 2 0,-2 3 0,-2 1 1082,2-2-1108,2 6 0,-4-8 0,0 4 0,0-4 0,0-2 0,0 1 0,0 1 0,0 2 0,0 2 0,0-2 1,0-2-1,0-2-38,2 1 0,3-1 0,1 0 0,0 0 0,0 0-316,0 0 1,0 1 0,0-1 0,0 0 53,0 0 0,0 0 0,0 0 0,0 1 264,0-1 1,0 6 0,1 2 0,3 0-51,2 0 1,2 6 0,-4-4 0,4 2 712,2 0-625,-6 0 0,6 6 1140,-4 0 0,-4-2 0,4-4-884,-4-5 1,-2 1-1,2 0-4,4 2 301,-4 2 1,6 4 0,-8-4-688,0-6-252,0 4 0,2 0 0,2 6 632,2-4-141,-1 4 1,3-6 0,4 8 0,4 0 0,2 0 0,0 0 0,0 0 0,-1 0 0,1 0 0,2 0 0,2 0 707,2 0-701,-1 0 1,1 0 0,2 0-1,0 0 1,1 0 0,-1 0 0,2 0-1,0 0 1,1 0 0,1 0 0,-2 0-1,-1 0 1,1 0 0,2 0 0,-2 0 197,-5 0 0,3 2 0,-2 2 0,-2 2 0,-1-2 1,1-2-1,2-2-186,-2 0 0,-2 0 1,-3 0-1,1 0 1,0 0 256,0 0 0,-2 2 0,-2 2 0,-3 2-151,3-2 1,2-2 0,0 0 0,-2 2 0,-2 2 0,2-2 0,1-2-172,3-2 0,2 0 0,2 0 1,2 2-1,-3 2 0,-1 2 1,-2-2-1,2-2-95,4-2 0,-5 0 1,7 0-1,-2 0 1,2 0-1,1 2 0,5 2 1,0 2-62,-3-2 1,5-2-1,-4-2 1,4 0-1,-1 0 1,-1 2 0,-2 1-1,-1 3-13,-1-2 1,6-2 0,-7-2-1,1 0 1,-4 2 0,-2 2 0,0 2-1,1-2 30,-1-2 0,-2-2 0,-2 2 0,0 2 0,-1 2 1,1 0-1,0 0 0,0 0-18,0-2 1,-1-2 0,1-2 0,2 2 0,2 2-1,2 2 1,-1-2 0,1-2-47,0-2 1,6-2-1,-5-2 1,1-2-1,0 2 1,-4 2-1,-3 4 1,1 4-2498,4 6 2287,-12 4 0,20 9 0,-13 3 0</inkml:trace>
  <inkml:trace contextRef="#ctx0" brushRef="#br0" timeOffset="6">10445 10738 24733,'-18'-8'0,"1"-4"-634,-1-4 1,6 6 0,2 2 0,0 2 156,0 1 0,6-3 1,-2 2-1,6-6 0,4-4 1,4-2-1,2-2 1,2-2-1,0-1 0,0 1 1312,2 2 1,-7 2 0,1 0-1,0 1-623,4-1 1,-2 2 0,2 6 0,2 10 0,0 10-133,-2 6 0,-3-4 1,-5-1-1,4 1 1,0 0-1,2-2 1,-2 0 312,0 0 0,6-6 0,-4 4 1,2-2-1,0 0 0,1-2-213,3-2 1,-4 0 0,0 2 0,2 2 0,2-2 0,2-2-1,-1-2-89,1 0 1,2 0 0,2 0 0,2 0 0,-1 0 0,3 0 0,2 0 0,2 0 99,-1 0 0,1 0 1,6 0-1,-1 0 1,1 0-1,0 0 1,-1 0-1,1 0 138,-1 0 1,3-6 0,2 0 0,-1 2 0,-3 2 0,-4 0 0,-1-2 0,3-2-101,2 2 1,-1 2-1,1 2 1,0 0-1,-1 0 1,3 0-1,2-2 1,1-2-230,-1-2 0,3 0 0,-1 6 0,-1 0 0,1-2 0,0-2 0,-3-2 0,-1 2 0,-2 2 0,1 2 0,3-2 0,-1-2 0,-3-2 0,-4 2 0,-1 2 0,3 2 0,2 0 0,-1-6 0,1 0 0,0 3 0,-1-1 0,1 0 0,0-4 0,1 0 0,5 0 0,-5 0 0,5 4 0,-2-2 0,-1 0 0,3 0 0,-3 0 0,-1 0 0,-2-2 0,1 6 0,3-4 0,2 4 0,-3 2 0,-1 0 0,-1 0 0,3 0 0,2 0 0,-1 0 0,-3 0 0,1 0 0,3 0 0,-2 0 0,-3 0 0,-1 0 0,0 0 0,-1 0 0,1-2 0,0-2 0,-3-2 0,-1 2 0,-4 3 0,-1 1 0,1 0 0,-4 0 0,6 1 0,-1 3 0,1 2 0,-2 0 0,-1 0 0,1 2 0,4 2 0,2-6 0,1 4 0,-1-2 0,-2 0 0,-1-2 0,5-2 0,1-2 0,-3 0 0,2 0 0,-6 0 0,3 0 0,1 0 0,-4 0 0,-5 0 0,-1 0 0,0 0 0,8 0 0,-5 0 0,3 0 0,0 0 0,-1 0 0,1 0 0,0 0 0,1 0 0,3 0 0,2 0 0,-1 0 0,1 0 0,2 0 0,1 0 0,3 0 0,-2 0 0,-5-6 0,-3 0 0,-2 2 0,-1 2 0,1 2 0,0 0 0,-1 0 0,-1 0 0,6 0 0,-4 0 0,3 0 0,3 0 0,1 0 0,3 0 0,4 0 0,1 0 0,-3-6 0,3 0 0,1 0 0,-3 0 0,3 0 0,-2 2 0,1 2 0,1 2 0,-7 0 0,5 0 0,-3 0 0,3 0 0,0 0 0,1 0 0,1 0 0,3 0 0,-1 0 0,1 0 0,3 0 0,-5 0 0,1 0 0,-3 0 0,5 0 0,1 0 0,-5 0 0,-2 0 0,-3 0 0,3 0 0,1 0 0,5 0 0,1 0 0,3 0 0,-7-2 0,1-2 0,1-2 0,3 2 0,-1 3 0,-1 1 0,-5 0 0,-1 0 0,-1 0 0,-3 0 0,4 0 0,-1 1 0,1 3 0,-3 2 0,3-2 0,3-2 0,3-2 0,0 0 0,-3 0 0,3-2 0,1-2 0,1-4 0,-5 1 0,-5-1 0,-3 0 0,-1 4 0,2-2 0,-5 2 0,1 0 0,-4 0 0,-1-2 0,-3 2 0,6 2 0,-5 2 0,5 0 0,0 0 0,-3 0 0,-3 0 0,0 0 0,0 0 0,-7 0 0,3 0 0,-2 0 0,2 0 0,3 0 0,1 0 0,-2 0 0,-8 0 0,1 0 0,3 0 0,2 0 0,-2 2 0,-2 2 0,-3 2 0,7 0 0,2-6 0,0 2 0,1 2 0,-1 2 0,0-2 0,-2-2 0,1-2 0,3 0 0,6 0 0,-3 0 0,-1 0 0,0 0 0,4 0 0,-5 0 0,5 2 0,-4 2 0,3 2 0,3-2 0,0-2 0,-1-2 0,1 0 0,0 0 0,-1 0 0,1 0 0,0 0 0,-3 0-1540,-3 0 1,-4 0-936,-9 0 2450,1 0 1,0 0 0,0 0 0</inkml:trace>
  <inkml:trace contextRef="#ctx0" brushRef="#br0" timeOffset="7">2228 11665 21471,'-12'-5'0,"0"-1"-2,-2 2 1,7 0-469,1-2 211,4 4 1,2-8 0,2 6 0,4-2 0,3 0 0,3 0 2288,0 0-1591,-16 0 1,2 6 0,-16 0 0,3 2-1,1 2 1,2 2 0,0 0 1513,2 2-1660,2 2 0,10 0 1,4-4-1,6-4 0,4-2 1,2 0-1,-1 0 0,1 0 269,0 0 0,0-2 0,0-2 0,0-2 1,-1 2-1,1 2-495,0 2 0,0-2 0,0-2 1,1-2-1,3 2 0,2 2 0,0 2 1,2 0-68,3 0 0,5-6 0,2 0 0,1 2 0,3 2 0,1 2 0,-1 0 0,-2 0 0,-3 0 0,1 0 0,0 0 0,-1 0 0,-1 2 0,-2 2 0,-3 2 0,3-2 0,2-2 0,1-2 0,1 0 0,0 0 0,-1 0 0,1 0 0,0 0 0,-1 0 0,1 0 0,-8 0 0,-3 0 0,-1 0 0,0 0 0,0 0 0,-1 0 0,1 0 0,-2 0 0,-2 0 0,-4 2 0,-1 2 0,1 4 0,4 0 0,2 0 0,2-4 0,-1-2 0,11 0 0,0 2 0,5 2 0,1-3 0,-2-1 0,-1-2 0,3 0 0,1 0 0,1 0 0,-8-2 0,-5-1 0,-3-3 0,-2 2 0,0 2 0,-3 2 0,-1 0 0,-2 0 0,0 0 0,2 0 0,1 0 0,5 0 0,0 0 0,2 0 0,-1 0 0,5 0 0,8 0 0,1 0 0,-1 0 0,-2 0 0,-3-2 0,1-2 0,0-2 0,-1 0 0,-1 6 0,-2 0 0,-3 0 0,1 0 0,0 0 0,-3 0 0,-1 0 0,0 0 0,-4 0 0,3 0 0,1 0 0,0 0 0,-2-2 0,-1-2 0,1-2 0,6 0 0,-4 6 0,-1 0 0,3 0 0,-2 0 0,2 0 0,-3 0 0,1 0 0,6 0 0,-5 0 0,3 0 0,-2 0 0,0 0 0,-1 0 0,3 0 0,-2 0 0,5 0 0,-5 0 0,2 0 0,0 0 0,-1 0 0,1 0 0,0 0 0,1 0 0,5 0 0,4 0 0,1 0 0,-1 0 0,-2 0 0,-1 0 0,5 0 0,5 0 0,-1-2 0,1-2 0,1-2 0,-1 2 0,3 2 0,3 2 0,5 0 0,-1 0 0,-1-6 0,-3 0 0,1 2 0,-1 2 0,-1 2 0,-3 0 0,-3-2 0,-3-4 0,1 4 0,-7-4 0,-1 4 0,-8 2 0,-6 0 0,-5 0 0,-7 8 0,6 2 0,-6 8 0</inkml:trace>
  <inkml:trace contextRef="#ctx0" brushRef="#br0" timeOffset="8">2424 12700 25219,'12'0'0,"0"0"0,-6 0 159,6 0 0,-6-6 0,4-2-864,-3-2 641,-1 6 0,-6-6 1,-2 6-1,-3-2 0,-7 2 1,-4 2-1,-2 2 1,0 0 235,0 0 1,0 0-1,-1 2 1,-3 2-1,-4 4 1,0 2-1,-1 2 1,-1 0-133,-4 0 0,7-6 1,-1 4-1,2 0 1,-2-2-1,1 2 1,-3-3-1,2 1 61,0-4 1,-3-2 0,3-2 0,-2 0 0,-4 0 0,-1 0 0,-3 0 0,0 0-169,1 0 1,-1 0 0,1 0-1,-1 0-42,0 0 1,3 0-1,1 0 60,2 0 1,2 0 0,-1 0 0,5 0-1,4 2 1,2 2 0,0 2 0,3 0 421,3 2-433,4-6 1,10 6-1,2-6 1,4 2-1,0 4 1,2 4-1,-3 6 1,1 3 0,-4 3-1,-2 2 1,-2 4-1,2 3-822,4 3 1,-4 2 756,4 3 0,-4-3 0,0 4 0,2-7 0,2-3 1,0-2-1,0-1 0,2 1 0,0-2 0,2-2 1,-2-4-1,-1-3 0,-3-1-1737,-2 0 1468,-2 0 1,0-6 0,0 0 0,-2 0 0,-2-1 0,-3-1 0,-3-2 126,-4-4 0,8-2 1,6-2-1,10 0 1,8-2-1,5-2 1,7-4-1,4 0 286,1 0 0,9-5 1,2 1-1,1-4-65,1-2 0,-3 6 0,3 2 213,-7 2 1,-3-4 0,0 4-1,-1 1 1,1-1 0,-5 4 301,1 2 0,0 2 1,1 0-1</inkml:trace>
  <inkml:trace contextRef="#ctx0" brushRef="#br0" timeOffset="9">2709 13806 27676,'0'-12'-4916,"0"0"1,0 6 3200,0-6 0,0 6 0,-2-4 1728,-4 2 0,2 3 0,-5 7 1275,1 3 0,0-3 0,2 4-906,-6-4 0,-4-2 0,-2 2 0,0 2 0,1 2 0,-1 0 0,0 0-211,0 0 1,-6 6 0,1-6 0,-1 0 0,0 0-1,-2 2 1,-1 0 0,-5 0 228,-2-4 0,-1 4 0,-1-3 1,2-1-154,5-2 1,-7-2-1,4 0-10,-1 0 1,-7 0-1,10 0 1,-1 0 0,-1 0-1,4 0 1,2 0 0,3 0-1,-1 0 1,0 0 0,2 0-1,2 0 794,3 0 0,-1 0-391,0 0 0,6 0 1,0 0-1,-2 0 163,-1 0-935,5 0 1,2 2 0,6 4 0,-4 6 0,-4 4 0,-2 0 0,0-2 0,-2-4 0,-2 0 0,1 0 0,1 1 0,2 1-410,-2 0 474,-2 0 1,4 4 0,2-2 0,0-2 0,2 2 0,1 1-1,3 3 1,2 2 0,2 2 0,0 4 0,0-1 0,0 3-1,0 0 1,0 4 0,0 1-78,0 3 0,6 0 0,1 1 1,1 3-1,0 2 0,-2-3 1,0-1-1,0-2-502,-2-1 1,4-5 0,0 0-1,0-1-350,0-1 1,-2-2 0,-6-8 647,0 0 0,0-1 0,0 1 1,0 0-1,0 0 0,0 0 1,0 0-1,0-1-2142,0 1 2243,0 0 1,0-6 0,0 0 0,2 2 0,2 2 0,2 1 0,-2 1 0,-2 0 0,-2 0-542,0 0 0,0 0 719,0 0 1,0-1 0,0 1 0,0 0 0,2 0 0,2 0 0,1 0 0,-1-1 0,-2 1 0,-2 0 0,0 0 0,0 0-36,0 0 121,8-1 0,-6 1 1,4 0-1,-4 0 1,0-2-1,2-2 1,2-2-1,-2 1 0,-2 3 50,-2 2 1,0-6 0,0 0 0,0 2-71,0 2 1,0 1-1,0 1 1,0 0-11,0 0 0,0-6 0,0 0 0,0 2 95,0 1 0,0-3-106,0 0 0,0-6 25,0 6 0,0-6 1,0 6-1,0 2 1,-2 0-1,-2 0 199,-2-3 1,0-5 2509,6 6-1691,0-8-986,8 4 0,-4-8 0,8 0 1,2 0-1,2 0 0,2 0 0,-1 0 1,1 0-1,0 0 0,0 0 1,0 0-1,-1 2-2056,1 4 3002,0 4-791,-8 8 1,6 0 0,-6 0 0</inkml:trace>
  <inkml:trace contextRef="#ctx0" brushRef="#br0" timeOffset="10">2834 17231 27557,'0'-18'-9831,"0"-6"4521,0 0 5528,0 0 0,2 9 1,4 1-1,8 2 0,6 0 1,3 0-1,-1 2 1,0 0-1,0 2 0,4 0 1,1 2-1,3 0 0,0-1 1,-3-1-1,-1 0 1,-4 4-1,-2 2 0,-2 2 1,-1 0 466,1 0 0,-2 2 0,-2 2 0,-2 4 0,2 2 0,4 1 0,3-1 0,3-2-447,-2 0 0,6-4 0,1 6 0,5-2 0,2-4 1,-1-2-1,1-2 0,0 0 14,-1 0 0,7 0 0,-1 0 0,1 0 0,2 0 0,3 0 1,5 0-1,1-2 6,1-4 1,-1 4 0,2-4-1,3 4-237,1 2 1,3 0 0,-5 0 220,3 0 0,-1 0 0,-4 0 0,3 0 0,1 0 1,-1 0-1,-1 0 0,3 0 0,3 0 0,2 0 0,-1 0 1,-5 0-1,-5 0 1034,-5 0 1,-3 0-1277,1 0 0,-5 0 0,-11 2 0,-1 2 0,2 2 0,1-2 0,3-2 0,0 0 0,-1 2 0,1 4 0,0 0 0,1 2 0,3-2 0,4 1 0,1 1 0,3-6 0,1 12 0,1-6 0,1 0 0,-1-4 0,1-2 0,1 0 0,3 2 0,3-2 0,3-2 0,0-2 0,1 0 0,-5-2 0,-1-2 0,-3-2 0,1 2 0,-9 2 0,-3 2 0,-5 0 0,1 0 0,2 2 0,1 2 0,-1 4 0,-3 2 0,1-4 0,4 4 0,3-1 0,1-1 0,-3 2 0,1-2 0,3 0-6,5-4 0,1 4 0,1-2 1,-1-2-1,-1-2 0,-3-2 1,-1 0-1,-1 0 17,-1 0 1,3 0-1,-7 2 1,-2 2-12,-3 2 0,-1 8 0,0-4-1,-1 0 1,1 5-1,2-5 1,3 2 0,7-2-1,1 0 1,3-2 0,-1 0-1,5-4 1,3-2-1,4-2 1,5 0 0,-1 0 2,2 0 1,1-2-3,1-4 0,-2 4 0,-3-4 0,-7 4 0,-3 2 0,-3 0 0,2 0 0,5 0 0,3 0 0,3 0 0,-1 0 0,4 0 0,7 0 0,5 0 0,0 0 0,-2 0 0,-2 0 0,3 0 0,1 0 0,2 0 0,-2 0 0,-4-2 0,-3-2 0,-5-2 0,-2 2 0,-3 2 0,-3 2 0,-3 0 0,-3 0 0,-1 0 0,-1 0 0,6 0 0,1 0 0,-3 0 0,-1 0 0,-3 0 0,3 0 0,1 2 0,2 4 0,1-4 0,-7 4 0,3-4 0,3-2 0,7 0 0,1 0 0,0 0 0,-1 0 0,-1 0 0,8 0 0,1 0 0,-3 0 0,2-6 0,-11 0 0,1 2 0,-2 2 0,9 0 0,1-2 0,-2-2 0,-1 0 0,-1 0 0,4-2 0,2 1 0,-1-3 0,-11 2 0,-7 0 0,-7 2 0,3-2 0,-1 6 0,-1-4 0,-5 4 0,-5 2 0,2 2 0,1 2 0,-1 4 0,-3 2 0,-3 4 0,-4 1 0,11 3 0,-3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0:01:24.65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25881 1142 18879,'0'-18'-949,"0"0"1,0 0 836,0 0 0,0 6 0,0 0 317,0-1 1,-2 3-1,-2-2 1,-2-2-1,0 0 1,-1 0 0,-5 2-1,-4 0 1,-2 2-1,0 5 1,-2 3 0,-1 4-1,-3 3 1,2 7-1,2 6 1,2 4 0,1 6 306,-1 5 0,6 1 0,0 16 0,-2 5 0,0 9 0,0 5 0,2 4 0,-1 5-287,-3 5 1,-8 4 0,0 2 0,4 0-1,7 1 1,7-3 0,4-4 0,6-10-727,7-11 1,11-11-1,22-19 1,9-8-1,15-12 1,11-8-1,12-6 1,6-6 181,-46 0 0,1-2 383,1-1 1,-1-4 0,-2-5 0,-1-3 0,0 0 0,-1 0 0</inkml:trace>
  <inkml:trace contextRef="#ctx0" brushRef="#br0" timeOffset="1">27129 1409 12457,'0'44'-319,"0"3"0,0 5 951,0 1 0,-2 7-540,-4-1 1,-6 1-1,-12-5 1,-5 3 0,-7 3-1,-6-1 1,-5-3-1,-5-7 1,-3-5 0,-2-5-1,-3-5 1,5-5-1,5-6 1,9-6 0,5-6-1,6-6 1,8-8-1,9-10 1,11-12-46,11-8 0,19-11 1,18-3-1</inkml:trace>
  <inkml:trace contextRef="#ctx0" brushRef="#br0" timeOffset="2">26612 1195 16767,'-10'-18'-1673,"4"0"1,4 7 0,2-1 1745,0-2 418,0-2 0,2 4 0,2 0 0,2-2 0,-2-2 1822,-2-1-2125,-2 7 1,0 10 0,-2 12-1,-2 3 1,-2 5 0,2 4-1,2 6 1,2 3 0,-2 3-1,-2 2 1,-2 3 0,0 5 641,-2 0 1,5 7-810,-9 1 1,6 1 0,-6 10 0,-2 1 0,0-3-1,0-3 1,2-5 0,0-1 0,3-1 0,1 1-1,2-3 1,0-3 0,2-9 0,2-5-991,2-4 637,0 0 0,8-5 0,4-7 1,3-10-1,3-6 0,0-4 1,0-4-1,-2-6 499,-4-4 0,4-9 0,-7-3 1</inkml:trace>
  <inkml:trace contextRef="#ctx0" brushRef="#br0" timeOffset="3">26755 1159 23868,'-10'-8'-1839,"0"5"1,6-9 446,-2-2 1774,0 6 1,6-2 0,0 4 0,0-6-1,2-4 1,4 0 0,6 4 0,6 7 0,3 3-1,5 2 1,0 0 569,0 0-1116,5 0 0,-3 7 0,8 5 0,-1 4 1,1 2-1,-2 2 0,-3 4 0,-1 5 1,0 5-1,-4 2 0,-7 1 0,-7 5 1,-4 4-1,-4 1 0,-4 1-1153,-6 1 1146,-4-5 0,-8 5 0,3-7 0,1-4 108,2-7 1,8-5-1,-4-8 1</inkml:trace>
  <inkml:trace contextRef="#ctx0" brushRef="#br0" timeOffset="4">28288 1070 19616,'6'-18'949,"-1"1"1,7 5 0,-4 0 0,2 0 596,4 2 0,-4-4-1489,2 8 0,-6 0 1,4 4-1,-4-2 0,-8-2 1,-8 2-1,-6 2 1,-2 4-1,0 2 0,0 2 1,-1-2-1,-3 0 1771,-2 2 0,-8-4-1838,3 4 1,1-2 0,0 0 0,0 2-1,1-2 1,-3-2 0,0-2 0,3 0-1,-1 0 1,2 0 0,-2 0 0,3 0-1,-3 2 1,2 2-1151,0 2 1259,3 8 1,-1-4 0,-2 9 0,0 5-1,1 4 1,3 2 0,4 1 0,4 5-1,4 6 1,2 1 0,4 3 0,2-1-1,4 5 1,2 1 0,4 3 18,2 0 1,-6-1 0,4 1-1,-2-1 1,0-1 0,-2-1-1,-2-1 1,-2-1-238,0-5 0,-2-5 0,-2-5 1,-4-2-1,-2-4 0,-4-3 1,0-3-1,1-4-977,1-6 1,6-2 0,-6-6 0,0 0-385,2-6 1,4 0 0,12-10 1372,6-2 1,4-2 0,2-2 0</inkml:trace>
  <inkml:trace contextRef="#ctx0" brushRef="#br0" timeOffset="5">27521 1802 21044,'-28'-18'-756,"5"0"1,3 0-1,4 0 1,4 0 863,6 1 0,14-1 70,10 0 0,2 6 1,11 0-1,7-2 1,8-2-1,5-1 1,5-1-1,1 2 1,4 2-1,1 4 1,-1 2-1,-3 4 0,-3 2 1,-1 2-1827,-1 0 1,-7 0 2554,-5 0 0,-3 8-1010,-3 4 1,-7 4 0,-2 2 0</inkml:trace>
  <inkml:trace contextRef="#ctx0" brushRef="#br0" timeOffset="6">28573 2087 17373,'-18'0'-89,"2"2"1,2 2 234,2 2 0,6 2-17,-5-2 1,7-2 0,-2 8 0,6-1 0,6-3-1,5-6 1,5-8 0,4-5 0,4-9 0,6-8-1,3-6 1,5-5 584,3-9 0,11 0 1,9-13-827,3 0 1,7-9 0,-32 30 0,1-1 0,1-1-1,-1-1 1,1-2 0,0 1 0,-2 1 0,-1 0 0,-4 4-1,-1 1 1,25-29 0,-13 7 0,-7 7 0,-10 7-899,-11 10 0,-9 17 1043,-14 13 0,-4 6 1,-7 6-1,-1 6 0,0 5 1,0 5-1,0 4 0,3 2 1,1 3-1,4 3 0,0 4 1,2 1-1,0 5 0,4 0-556,2-1 387,2 7 0,0-5 1,0 9-1,0-1 1,0 1-1,4-1 1,6 1-1,10-1 1,3 3-1,5-1-151,0-1 0,2 3 0,5-11 1</inkml:trace>
  <inkml:trace contextRef="#ctx0" brushRef="#br0" timeOffset="7">28983 1873 23997,'-18'-6'-1501,"0"-2"1,-2 0 1068,-3 0 1,9 2 901,-4 6 1,4-6 0,0 0 0,8 2 0,12 2 567,8 2 1,6 0-1,4 2-1186,5 4 1,11-4 0,3 4-1,1-4 1,2-2 0,-1 0 0,5 0-1,-1 0 1,1 0 0,-3-2 0,1-2 232,-3-2 0,7-8 1,-7 5-1</inkml:trace>
  <inkml:trace contextRef="#ctx0" brushRef="#br0" timeOffset="8">30480 1070 24339,'0'-18'-6301,"0"6"4823,0 1 2258,0-1 1,6 0-1,0 0 1,-2 2-1,0 4 1,2 8-407,6 6 0,3 6 0,3 8 0,0 3 0,0 5 0,0 6 0,2 5 0,1 5-166,3 4 1,0 3-1,-6 7 1,0 3-1,-1 2 1,1 1-1,0 1 1,-2 1-129,-4-3 0,-4 8 0,-10-5 1,-6-3-1,-10-2 0,-10-5 0,-7-1 1,-7-1-191,-6-3 1,-3-3 0,-1-14 0,5-3 0,5-3-1,7-6-3247,5-4 3519,12-10 1,18-2 0,10-8-1</inkml:trace>
  <inkml:trace contextRef="#ctx0" brushRef="#br0" timeOffset="9">13707 6564 30393,'0'12'-9831,"0"0"1870,0-8 6816,0 12 1101,0-14 1,0 8-1,-2-6 1,-2 3-1,-4 1 1374,-2 0 1,4-2 285,-6-6 0,7 0 34,-7 0 0,2-2-1796,-2-4 1,4 2 210,8-8 0,0 7 1,0-7-1,0-2 0,2 0 1,2 0-1,4 2 1,2-2-1,4 0 1292,1 2-1104,3-3 1,0 7 0,0-4 0,2 6 0,2 2 0,1 0 0,1-2 0,0 2 0,2 2 0,1 2 0,5 0 0,4 0 0,3 0 0,5 0 3125,1 0-3285,3 0 0,-1-2 1,1-2-1,-1-2 1,1 2-1,-2 2 1,-3 2-1,-3 0 1,-5 2-1,-3 2 0,-4 2 1,0 0-1,-1 0 1,5 2-1,0 0 27,-3 0-104,5-2 0,-6-4 0,7 2 0,3 2 0,2-2 0,1-2 0,-1-2 0,-1 0 0,1-2 0,4-2 0,-1-2 0,1 0 1,-7 0-1,-3 0 0,-4 0 76,1-2 0,3 6 0,2-6 0,-3 2 0,-1 0 0,-2 2 0,2 2 0,1 2 209,3 0 1,-1-6 0,1 0 0,2 2-303,3 2 0,-3 0 0,4-2 0,-5-2 0,5 1 0,-1 3 0,1-2 0,0-2 0,-1 0 0,-1 0 0,-5 0 0,-3 2 0,-2 2 0,2 2 0,-1-2 0,1-2 0,-2-2 0,-7 0 0,7 6 0,4 0 0,5 0 0,-1 0 0,2 0 0,-3 0 0,1 0 0,-3 0 0,1 0 0,2 0 0,1 0 0,1 0 0,-2-2 0,-5-2 0,-1-2 0,6 0 0,-9 6 0,-1 0 0,2 0 0,-1 0 0,1 0 0,0-2 0,0-2 0,-1-2 0,1 2 0,2 2 0,1 0 0,3-2 0,-2-2 0,-3 0 0,-1-1 0,0 5 0,3-8 0,-1 6 0,-2-2 0,0 0 0,-1 0 0,-1 0 0,-2 2 0,-3 2 0,1 0 0,0-2 0,0-2 0,0 2 0,-1 2 0,1 2 0,2 0 0,-4 0 0,7 0 0,3 0 0,0 0 0,-1 0 0,-1 0 0,0 0 0,-2 0 0,9 0 0,-5 0 0,-2-2 0,-1-2 0,-1-2 0,4 0 0,-1 0 0,-1 0 0,2 0 0,-6 4 0,-1-1 0,3-3 0,0 0 0,1 0 0,1 0 0,0 2 0,-2 2 0,5 2 0,1 0 0,4 0 0,-5 0 0,-3 0 0,2 0 0,7 0 0,3 0 0,-3 0 0,-1 0 0,-4 0 0,-3 0 0,-1 0 0,0 0 0,-2 0 0,-5 0 0,-3 0 0,-2 0-647,0 0-1033,0 0 0,-1 0 1656,1 0 1,8 0 0,2 0 0</inkml:trace>
  <inkml:trace contextRef="#ctx0" brushRef="#br0" timeOffset="10">3529 7563 27183,'0'-12'-4916,"0"0"1,0-2 4048,0-2 0,-2 1 0,-2 1 0,-4 4 1549,-2 2 1,7 4-427,-3 10-264,4-4 1,2 8 0,0-4 0,2 4 0,2 1-1,3-1 1,3-2 0,2-2 0,0 0 728,0 0 0,0 0 0,6-4-419,0 4 1,-1-4-1,1 4 1,0-4-1,2-2 1,2 0 0,1 0-214,-1 0 0,6 0 0,0 0 0,1 0 0,1 0 0,2 0 1,1 0-1,3 0 595,0 0 0,-7 0 0,-1 0 0,0 0 240,0 0 0,-5 0 0,5 0-770,-2 0 1,6 0 0,-3 0-1,5 0 1,2 0 0,-3 0-1,-1 0 1,-2 0 0,1 0 0,3-2-1,0-2 1,-3-4 0,-3 0 1039,-2 0 1,4 0-1056,-7 2 1,7 4 0,-6-4-1,-2 4 1,-1 2 0,1 0-1,2 0 1,0 0 0,-1 2 0,3 2-1,0 4 1,2 0 0,-1 0-1,3-2-7,-2 2-110,5-6 1,-11 6-1,8-8 1,0 0-1,-1 0 1,1 0-1,0 0 1,-3 0-1,-1 2 1,0 2-1,2 2 1,-1-2-1,-1-2 1,-2-2 0,0 0-23,-2 0 0,3 0 0,1 0 0,0 0 0,-1 0 0,-1 0 0,2 0 0,2 0 0,-1 0 0,5 0 0,-6 0 0,0 0 0,1 0 0,1 0 0,2 0 0,-2 0 0,-5 0 0,3 0 0,0 0 0,0 0 0,1 0 0,-1 0 0,0 0 0,-2 0 0,1 0 0,1 0 0,6 0 0,-5 0 0,1 0 0,0 0 0,4 0 0,-1 0 0,-1 0 0,2 0 0,-7 0 0,1 0 0,2 0 0,-2 0 0,1 0 0,-1 0 0,0 0 0,0 0 0,-3 0 0,5 0 0,0 2 0,-2 2 0,-3 2 0,3-2 0,2-2 0,-4-2 0,3 0 0,1 0 0,0 0 0,-1 0 0,5 0 0,-2 0 0,-2 0 0,3 0 0,-3 0 0,0 0 0,-1 0 0,3 0 0,0 0 0,-2 0 0,-1 0 0,-1 0 0,2 0 0,0 0 0,3 0 0,-3 0 0,2 0 0,-7 0 0,5 0 0,0 0 0,-2 0 0,-1 0 0,-3 0 0,-2 2 0,0 2 0,2 1 0,1-1 0,-1 0 0,-2 0 0,0 2 0,3-2 0,-3-2 0,12 4 0,-6 0 0,1-2 0,3-2 0,2-2 0,0 0 0,1 0 0,-1 0 0,2 0 0,-1 0 0,3 0 0,0 0 0,-1 0 0,1 0 0,-1 0 0,1 8 0,-6-6 0,0 4 0,1-2 0,1 0 0,0 2 0,-3-2 0,3 0 0,2 0 0,1 2 0,1-2 0,0-2 0,-1-2 0,1 0 0,0 0 0,-1 0 0,1 0 0,-2 0 0,-3 0 0,-1 0 0,2 2 0,1 2 0,1 2 0,-4-3 0,3-1 0,-3-2 0,2 2 0,-1 2 0,-1 2 0,0-2 0,0-2 0,-1-2 0,1 0 0,6 0 0,-1 0 0,-1 0 0,-2 0 0,-3 0 0,3 0 0,2 0 0,-1 0 0,-1 0 0,-2 0 0,1 0 0,1 0 0,0 0 0,-2 0 0,-3 0 0,5 0 0,-2 0 0,1 0 0,1 0 0,0 0 0,-5 0 0,1 0 0,0 0 0,2 0 0,-1 0 0,-1 0 0,-2 0 0,3 0 0,-5 0 0,8 0 0,-4 0 0,-1 0 0,-1 0 0,-2 0 0,2 0 0,-1 0 0,3 0 0,-2 0 0,0 0 0,-3 0 0,3 0 0,2 2 0,0 4 0,3-4 0,-7 4 0,6-4 0,-5-2 0,3 0 0,2 0 0,0 0 0,-3 0 0,1 0 0,0 0 0,3 0 0,3-2 0,2-2 0,-1-2 0,1 2 0,0 2 0,-1 2 0,1-2 0,0-2 0,-1-2 0,1 0 0,2 1 0,1-1 0,1 2 0,-4 2 0,-7 0 0,-1-2 0,0-2 0,1 2 0,-1 2 0,-4 2 0,-4 0 0,-3 0 0,3 0 0,2 0 0,2 0 0,-2 0 0,-3 0 0,-1 0 0,0 0 0,0 6 0,0 0 0,0 0 0,-1 0 0,1 1 0,2 1 0,2 0 0,2-4 0,-1 4 0,-5-2 0,0 0 0,0 2 0,6-6 0,1 4 0,3-4 0,-6-2 0,4 0 0,-1 0 0,3 0 0,2 0 0,-1 0 0,1 0 0,0 0 0,0 0 0,1 0 0,1 0 0,0 0 0,-3 0 0,1 0 0,6 0 0,5 0 0,1 0 0,-2 0 0,-1 0 0,1 0 0,3 0 0,1 0 0,-1 0 0,-1 0 0,0 0 0,-1 0 0,-1 0 0,-3 0 0,-1 0 0,0 0 0,-1 6 0,-1 0 0,-2-2 0,-1-2 0,3-2 0,2 0 0,-3 0 0,1 0 0,0 0 0,3 0 0,3 0 0,0 0 0,-5 0 0,-3 0 0,0 0 0,1 0 0,1 0 0,-2 0 0,-5 0 0,1 0 0,-2 0 0,2 0 0,-3 0 0,3 0 0,-2 0 0,2 0 0,-3 0 0,3 0 0,0 0 0,3 0 0,3 0 0,2-2 0,1-2 0,3-2 0,4 2 0,-1 2 0,3 2 0,-3 0 0,1 0 0,-1 0 0,-3 0 0,2-2 0,-3-2 0,-1-2 0,-3 2 0,3 2 0,4 2 0,-7 0 0,3 0 0,-6 0 0,1 0 0,5 2 0,4 2 0,-3 2 0,-1-2 0,-3 0 0,1 0 0,0 2 0,-1-2 0,1-2 0,0-2 0,-1 2 0,1 4 0,0-4 0,-1 4 0,1-4 0,0-2 0,-1 0 0,1 0 0,0 0 0,3 0 0,-1 0 0,-5 0 0,1 0 0,0 0 0,1 0 0,-1 0 0,-2 0 0,-2 0 0,1 0 0,3-2 0,2-2 0,-1-2 0,-5 0 0,0 6 0,-3 0 0,5 0 0,-2 0 0,-1 0 0,-1 0 0,-2 0 0,-2 0 0,1 0 0,1 0 0,2 0 0,-2 0 0,1 0 0,-1 0 0,0 0 0,6 0 0,-5 0 0,9 0 0,0 0 0,-1 0 0,1 0 0,-1 0 0,-1 0 0,-2 0 0,-4 0 0,-1 0 0,-1 0 0,0 0 0,-2-2 0,1-4 0,-5 4 0,6-6 0,-8 8 0,0 0 0,-1 0 0,1 0 0,0 0 0,0 0 0,2 0 0,1 0 0,3 0 0,-2 0 0,-2 0 0,-2 0 0,-1 0 0,7 0 0,0 0 0,-2 0 0,-2 0 0,-1 0 0,3 0 0,2 0 0,-2 0 0,-3 0 0,-1 0 0,2 0 0,2 0 0,2 0 0,-3 0 0,-1-2 0,-2-4 0,6 4 0,0-4 0,-1 2 0,1 0 0,0-2 0,-2 0 0,-1 0 0,3 0 0,-4-2 0,4 5 0,-2-3 0,-1 2 0,5 0 0,0 0 0,0-4 0,-5-2 0,1 6 0,0-2 0,4 2 0,1 0 0,3-4 0,-2 0 0,-2 0 0,-1 4 0,3-4 0,6 0 0,-3 0 0,-1 1 0,2 3 0,2 2 0,1 0-61,1-4 0,-1 4 0,1-4 0,2 4-12,3 2 0,-3 0 0,4 0 76,-5 0 0,-1 0 0,-1 0 0,1 0 1,2 0-1,1 0 0,3 0 0,-2 0 1,-3 0-1,-1 0 0,0 0 0,-1 0 1,1 0 127,-1 0 1,-5 6-151,0 0 0,-6 0 1,3-4-1,-1 2 1,-4 1-1,-4 1 0,-4 0-1394,-3 0 840,-14 0 0,1-6 1,-18 0-1,-2 2 1,-2 2 498,2 2 0,-5 8 0,-1-4 0</inkml:trace>
  <inkml:trace contextRef="#ctx0" brushRef="#br0" timeOffset="11">21176 7652 32754,'0'-12'-4916,"0"0"1,2 0 2821,4-5 0,3-1 2105,9 0 460,-8 0 0,4 6 0,-8 0 119,-2-2 1,6 7 0,2 1 0,6 4 0,5 2 0,9 0 0,8-2 0,9-4-473,9-6 1,21-4 0,20-4 0,-43 9 0,3 0 0,5-1 0,2 0 0,4 1 0,1 1 0,2-1 0,1 2 0,1 0 0,0 2-436,1 1 1,1 0-1,-2-1 1,0 0-16,-1 3 1,1 2 0,-1 2 0,0 2 0,-7 3 0,1 0 0</inkml:trace>
  <inkml:trace contextRef="#ctx0" brushRef="#br0" timeOffset="12">1604 9935 23857,'-10'0'369,"0"-2"-499,4-4 0,3 4 1,-9-4-1,0 6 1,2 6 106,4 6-492,4-4 0,2 2 0,-2-6 556,-4 2-6,-4 0 1,-2-6-1,0 0 1,-2 0-1,-1 0 1,-3 2-1,0 2 1,-2 2-1,-2-2 1,-3 0-1,-3 0 1,-6 2-1,-3-2 1,-7-2-1,0-2 74,1 0 1,-1-2 0,5-2 0,-3-4 0,3 0 0,1 0 0,2 2 0,1 0-184,-1 0 0,2 0 0,3 6 0,3-2 0,2-2 0,2-2 0,1 2 149,-1 2 0,6 2 1,8-2 440,2-4-1286,10 4 1,6-4 770,4 12 1,-4-2 0,-6 6-1,2 0 1,2 0 0,-2 4-1,-2 2 1,-2 4 0,0 1-1,0 5 1,0 0 0,0 2-1,0 1 323,0 9 1,0 4-456,0 5 1,0 5 0,2-5 0,2 7 0,2 3 0,0 1 0,1-5 0,3-5 0,0-3 0,-2 1 0,-2 2 0,2-1 0,0-1 0,0-3-1401,-4-3 1394,6 6 1,-8-1 0,4 9 0,-2-1 0,0 1 0,2-1 0,-1 1 0,1-1 0,2-1 0,0-5 0,2-5 0,-2-6 0,2-5 0,-2-3 0,2-2-129,0-4 0,-6-3 1,2-1-1,-2 2 0,0 2 1,1 2-1,-1-3 0,-2-1 83,-2-2 1,-8 0-1,-3 2 1,-3 2 0,0 1-1,2 1 1,-2 0 0,-2 2 184,-2 1 0,1-3 0,-1 4 0,2-2 0,4-2 0,4-1 0,2 1 0,0-2 204,2-2 0,2-2 0,2-1-108,0 1 0,6 0-72,0 0 1,6 0-1,-6 0 1,0-3-1,0-1 1,0-2-1,-2 2 1,-2 2-47,-2 2 166,0 0 0,-2-3 898,-4-3-1494,4-4 0,-14-8 0,4 0 0,-4 2 0,0 4-1423,5 6 2124,-5-4 1,14 8 0,-2-6 0,8 2 0,8-2 0,5-2 0,7-5 0,8-1-1,8-2 1,7 0 0,5 0 0,3 0 0,2 0 181,3 0 0,-7 6 0,-5 0 0,-1 0 0,-1 0 0,-4 2 1,-7 0-1,-3 2-639,-2 0 1,-3 2 0,3 4 0,-4-2 96,0-3 0,-7 7 245,5 6 1,-4 8 0,-2-4 0</inkml:trace>
  <inkml:trace contextRef="#ctx0" brushRef="#br0" timeOffset="13">6132 14716 20540,'6'-12'-1001,"0"0"1,-1 0 0,1 0 0,0 0 324,-2-2 0,0 6 0,0 0 1906,2 0 278,-8 6 235,0-5-1411,-6 7 1,10 0 710,4 0-238,-4 0 1189,6 0 1,-6 0 368,4 0-2230,-4 0 0,8 0 0,-4 0 0,4 2 0,2 2 0,0 1 0,3-1 0,5-2 1585,4-2-1635,0 0 0,-4 0 0,3 0 1,7 0-1,2 0 0,-1 0 0,-1 0 1,2 0-1,1 0 0,3-2 0,-2-2 1,-3-1-1,-1 1 0,0 2 0,0 2 27,-1 0 0,-5 0 0,4 0 0,-2 0 0,-3 0 0,1 0 0,2 0 0,0 0-110,-1 0 0,1 0 0,-4 0 0,4 0 0,-1 0 0,3 0 0,-2 0 0,0 0 0,-5 0 0,1 0 0,0 0 0,2 0 0,-3 0 0,-1-6 0,-2 0 0,0 0 0,0 6 0,0 0 0,-1 0 0,1 0 0,0 0 0,2 0 0,2 0 0,3 0 0,1 0 0,2 0 0,0 0 0,3 0 0,1 0 0,-2 0 0,3 0 0,-1-2 0,6-2 0,3-4 0,-1 0 0,-5 0 0,-3 2 0,-4 0 0,0 0 0,-3 2 0,1 2 0,-2 2 0,0 0 0,-1 0 0,1 0 0,0 0 0,2 0 0,-1 0 0,3 0 0,-2 0 0,2 0 0,-3 0 0,1 0 0,-4 0 0,0 0 0,-1-2 0,5-2 0,0-2 0,0 2 0,-4 2 0,5-6 0,-5 6 0,8-3 0,-1 3 0,1 2 0,-2 0 0,0 0 0,-1 0 0,5 0 0,2 0 0,-1 0 0,-1 0 0,-2 0 0,-1 0 0,1 2 0,0 3 0,0-3 0,3 4 0,-1-4 0,-2-2 0,-1 0 0,1 0 0,-2 0-184,-2 0 0,3-2 1,-3-2-1,2-2 0,3 1 1,1-1-1,0 0 1,-4 2-6178,-3 2 6370,7 2 1,-4 0-1,7 0 1</inkml:trace>
  <inkml:trace contextRef="#ctx0" brushRef="#br0" timeOffset="14">11479 14769 19545,'10'-2'-1369,"-4"-4"-607,-4 4 941,-2-6 998,0 0 0,-2 6 0,-2-6 189,-2 0 0,-2 7 133,2-5 1,4 2-467,-4-2 0,2 4-807,-2-4 1523,4 4 968,-6 2-1587,8-8 1,0 4 107,0-8 128,0 8 0,0-6 0,2 6 145,4-2 1,-2 0-58,8 6 0,-6 0 0,4-2 0,0-2 0,0-2 0,4 2 5,1 2 0,-3 2 0,0 0 0,2 0-21,2 0 0,2 0 0,0 0-130,-1 0 0,3 0 0,2 0 1,2 0-1,0 0 0,-1 0 1,3 0-1,0 0 0,2 0 1,-3 0-1,3 0 0,0 0 0,1 0 664,-1 0 0,0 0-645,-4 0 0,-5-2 0,5-2 0,-4-1 0,-2 1 0,0 2 0,0 0 0,-1-2 0,1-2 0,0 2 0,0 2 0,0 2 0,-1 0 1,1 0 1311,0 0-1369,8 0 1,-6-2-1,3-2 1,-1-2 0,0 2-1,4 2 1,0 2-1,-1 0 1,-1 0 0,0 0-1,0 0 1,-3 0 0,-1 0-1,-2 2 1,0 2-131,0 2 71,-8 0 0,5-6 0,-3 2 0,4 2 1,2 2-1,0-2 0,0-2 0,-1-2 0,1 0 1,0 0-1,0 0 0,0 0 0,1 0 0,3 0 33,2 0 1,0 0 0,-6 0-1,-1 0 1,3 0 0,2 0 0,2 0-1,-2 0-41,-3 0 1,-1 0 0,0 0 0,2 0 0,2 0 0,1 0 0,-1 0 0,-2 0-8,-2 0 1,0 0-1,-1 0 1,1 0-1,0 0 1,0 0 0,0 0-1,0 0 51,-1 0 1,1 0 0,0 0-1,0 0-8,0 0 0,-6 0-40,-1 0 1,1 0-1,6 0 1,0 0 0,0 0-1,-2 2 1,-2 2-44,-3 1 0,1 1 116,6-6 0,0 0 0,0 0 0,0 0 0,-1 0 0,1 0 0,0 0 0,0 0 0,0-2 1,0-2-1,-1-1 0,1 1 46,0 2-155,0-6 1,0 6 0,0-4-1,-1 4 1,1 2 0,0 0-1,0 0 1,0 0 0,-1 0 0,1 0-57,0 0 139,0 0 1,0-6-1,0 0 1,-1 2-1,1 2 1,0 2 0,0 0-1,0 0 1,0 0-1,-1 0 1,1 0-1,0 0 1,0 0 0,0 0-1,-1 0-32,1 0 1,0 0 0,0 0 0,0 0 0,0 0-1,-1 0-88,1 0 1,0 0 0,0 0 163,0 0 0,0 0 0,-1 2-73,1 4 0,0-4 1,0 4-1,0-4 1,-1-2-1,1 0 1,0 0-1,0 0 0,2 0 1,2 0-1,1-2 1,-1-2-1,-2-2 26,-2 2 0,6 2-34,-1 2 0,3 0 0,-4 0 0,4 0 0,-1 0 1,3 0-1,0-2 0,3-2 0,3-2 0,2 2 0,-1 2 1,-1 2-1,-2 0 0,-3 0-37,3 0 1,2 0 30,1 0 1,-5 0 0,-2 0 0,0 0 0,-1 0 0,5 0-1,0 0 1,-1 0 0,-1 0 0,2 0 0,3 0 0,5 0 0,4 2-1,-1 2-263,1 2 298,5 0 0,-3-6 0,5 0 0,-1 0 0,-5 0 1,1 0-1,-2 0 0,1 0 0,1 0 0,1 0 0,1 0 1,-3 0-1,1 0 0,-1 0 0,5 0 32,1 0 1,-3-2-1,-3-2 1,-1-2 0,-2 2-1,-1 2 1,1 2 0,-3 0-81,-1 0-1,-4 0 1,-3 0 0,-1 0 0,2 0 0,-1 0 0,1 0 0,-4 0 101,-2 0 1,5 0 0,-3 0 0,2 0 17,-1 0 1,-5 0 0,4 0-104,-2 0 0,3 0 1,-3 0-1,0 0 0,0 0 1,-3 0-1,1 0 1,2 0-1,0 0 0,1 0 1,-1 0-1,0 0 1,-4 0-131,-3 0 0,5-6 138,0 0 1,0 0 0,-6 6 0,-1 0 0,1 0 0,0 0-1,0 0 1,0 0 0,0 0 0,-1 2 0,1 2 0,0 2 0,0-2-1,0-2 130,0-2 1,5 6-111,1 0 1,0 0 0,-4-6 0,1 0 0,5 2 0,2 2 0,4 2-1,1-2 1,3-2 0,0-2 0,-1 0 0,1 0 0,-1 0 0,1 0 384,0 0-418,-8 0 0,5 0 0,-3 0 0,4 0 0,-1 0 0,-1 0 0,-2 0 0,1 0 0,3 0 0,2 0 0,-1 0 0,1 2 0,0 2 0,-1 2 0,1-2-228,0-2 1,-1 4 0,1-1 0,-1-1-1,1 0 1,0 0 0,-1 2 0,-1-2 99,-4-2 0,3-2 0,-3 0 0,2 0 113,-2 0 0,-5 0 0,-7 0 11,0 0 1,2 0-1,2 0 1,1 0-1,-1 0 1,-4 2-1,-4 2 1,-2 2-1,2 0-280,1 2 1,3-6 318,0 4 0,0 2 0,0-2 1,-1-2-1,1-2 0,0-2 0,0 0 1,0 0-1,0 0 0,-1 0 0,1 0 1,0 0-1,0 0 289,0 0 0,6 0-259,-1 0 0,3 0 0,-2 0 0,4 0 0,1 0 0,-1 0 1,0 0-1,-1 0 0,3 0 0,0 0 0,0-2 0,1-2 1,1-2-1,2 2 911,1 2-947,-11 2 0,18-6 0,-13 0 1,5 2-1,2 2 0,-1 2 1,-1 0-1,-2 0 0,-3 0 1,3 0-1,2 0 0,-1 0 1,-1 0-1,-2 0 0,-1 0-28,-1 0 0,0 0 1,-4 0-1,3 0 0,3 0 1,-2 0-1,-2 0 0,-3 0-718,3 0 1,-6 0-1,4 0 1,-5 2-1,-1 2 1,-2 4-5083,-4 2 5672,-4 2 1,0 6 0,2-1 0</inkml:trace>
  <inkml:trace contextRef="#ctx0" brushRef="#br0" timeOffset="15">10178 15750 28977,'12'-6'-1339,"0"0"0,-6-2 1,3 2-203,-1-6 1,-2 3 1605,-6-3 0,0 0 0,-2-4 0,-4 4 1,-4 4-1,-1 2 0,-1 0 0,-2 2 0,-2 2 1,-2 2-1,0 0 0,3 2 0,1 2 0,4 4-27,2 2 0,2-4-184,6 6 1,0-6-1,0 6 1,0 2 0,0 1 134,0 3 1,2-8 291,4-4 0,-4-2 0,6 0 0,0 2 0,4 0 0,3 0 0,3 0 0,0-2 1,0-2-1,0-2 0,1 0 2667,5 0-2801,-4 0 1,14 0 0,-7 0 0,3 0-1,2 0 1,3 0 0,5 0 0,0-2 0,-1-2-1,1-2 1,5 0 0,3 0 0,3 0-1,-1 0 1,0 0 1564,-5 0-1667,7-8 0,-9 10 0,5-5 1,-7 1-1,-3 4 0,-2 0 0,-3 0 1,-1-2-1,-4 2 0,-3 2 0,-3 0 1,-2-2-1,-2-2 0,0 2 1,-1 2-46,1 2 0,0 0 0,0 0 0,0 0 0,0 0 0,-1 0 0,1 0 0,0 0 0,2 0 0,2 0 0,1 0 0,1 0 0,0 0 0,2 0 0,1 0 0,3 0 0,2 0 0,1 0 0,5 0 0,0 0 0,-1 0 0,5 0 0,0 0 0,7 0 0,-3 0 0,-1 0 0,-3 0 0,-3 0 0,1 0 0,2 0 0,-3 0 0,-1 0 0,-3 0 0,-1 0 0,0 0 0,-1 0 0,5 0 0,2 0 0,-5 0 0,1 0 0,2 0 0,3 0 0,7 2 0,3 2 0,3 2 0,-1-2 0,1-2 0,-1-2 0,1 0 0,1 0 0,2 0 0,3 0 0,-3 0 0,7-8 0,-11 4 0,3-8 0,-9 0 0,-3 0 0,-3 2 0,-1 0 0,-4 2 0,-9 1 0,-3 3 0,-2 2 0,2 2 0,-5-2 0,-3-2 0,-4-2 0,2 2 0,2 2 0,2 2 0,0 0 0,-1 0 0,1 0 0,-6 0 0,-2 2 0,-2 4 0,6-4 0,-4 6 0,5-6 0,-1 2 0,-2 1 0,2-1 0,2-2 0,2-2 0,0 0 0,-7 0 0,1 0 0,-6 0 0,6 0 0,2 0 0,2 0 0,2 0 0,0 0 0,-1-2 0,1-2 0,0-1 0,0 1 0,0 0 0,-1-2 0,-5 4 0,0-4 0,2 2 0,2 0 0,2-2 0,0 2 0,-3 0 0,-1 0 0,-2-2 0,2 2 0,-6 2 0,2 2 0,-4 0 0,6 0 0,4 0 0,1 0 0,1 0 0,0 0 0,-6 0 0,0 0-1101,2 0 0,-4 0-508,1 0 1,-5 0-84,6 0 1646,0 0 0,6 8 1,0 2-1</inkml:trace>
  <inkml:trace contextRef="#ctx0" brushRef="#br0" timeOffset="16">16381 15804 27680,'0'-12'-4916,"2"2"1,2 0 3700,2 0 1,2 4 1489,-2-6 1,-4 0-1,5-4 1,-1 3 0,0 1-1,-2-2 1,-2-2 0,-2-2-1,0 0 1,0 0 0,-2 3 287,-4 3 1,-4 6-1,-7 10 322,-1 2 1,0 6-423,0-7 1,6 7 0,2-4 0,0 0 0,3 2 0,-1 0 664,4 4 1,4-4-993,6 2 0,5-8 1,11 4-1,4-2 1,4 0-1,7-1 0,9 1 1,7 0-1,7-2 1,7-2-1,8-2 0,9 0 1,5 0-1,8 0 1758,-44 0 1,1 0-1890,45 0 1,-43 0 0,1-2 0,-7 1 0,1-2-1,0 0 1,1-2 0,-2 2 0,1-1 0,42-6-1,-10 2 1,-10-2 0,-8 2 0,-3 0 0,-3 2-1,1 0 1,-1 0 0,-1 0 0,-3 0 0,-2 0-6,1 2 0,-1 2 0,1 2 0,-1 0 0,1 0 0,1 0 0,5 0 0,5 0 0,2 0 0,1 0 0,-5 0 0,0 0 0,1 0 0,1-2 0,-1-2 0,-5-2 0,-4-2 0,1 4 0,1-3 0,3-1 0,-3-2 0,-1 2 0,-5 0 0,-3 4 0,3 2 0,-5 2 0,1 0 0,1 0 0,-9 2 0,5 2 0,0 2 0,-1 6 0,5-4 0,-5 0 0,-1-1 0,1-1 0,3 0 0,3 0 0,3 0 0,-1 0 0,-1 0 0,-4-2 0,-1-2 0,1-2 0,-1 6 0,3 0 0,-5 0 0,-7-6 0,2 0 0,1 0 0,5 0 0,1 0 0,3 0 0,-1 0 0,1-2 0,-1-2 0,-1-4 0,-4 0 0,-5 0 0,-1 4 0,-1 2 0,1 2 0,0-6 0,-1 0 0,-1 2 0,-2 2 0,-3 2 0,3 0 0,0 0 0,0 0 0,-3 0 0,3 2 0,2 2 0,1 2 0,1-2 0,0-2 0,-1 6 0,-5-6 0,0 4 0,1-2 0,1 0 0,0 2 0,-5-2 0,1-2 0,-2-2 0,0 0 0,-5 0 0,-1 0 0,-2 0 0,0 0 0,0 0-60,0 0 1,-1 0-1,1 0 1,0 0 0,0 0-1,0 0 1,-1 0-1,-1 2-1101,-4 4 1,4-4 0,-4 4-1,2-2 1030,-2 2 1,4 4 0,-7 7-1</inkml:trace>
  <inkml:trace contextRef="#ctx0" brushRef="#br0" timeOffset="17">1230 17124 27372,'-12'-8'-1984,"0"-4"0,0-2 0,-4 0 0,3 4 4451,1 2-1714,0 2 0,-6 0 0,0 0 0,2 0 0,2 0 0,3 1 0,-3 1 0,-2 2 3731,-2 2-4461,16 0 1,-2 0 0,16 0-1,4 0 1,4 0 0,5 2 0,3 2-1,4 1 1,3-1 0,5-2 0,4-2-1,3 0 1,7 0 0,5 0 0,6 0-24,9 0 0,5 0 0,10 0 0,0 0 0,0 0 0,0 0 0,0 0 0,1 0 0,-1 0 0,6-2 0,0-2 0,-4-1 0,-6 1 0,-8 2 0,-3 2 0,-3 0 0,0 0 0,-5 2 0,-3 2 0,0 1 0,3 1 0,3 0 0,2 0 0,-1-2 0,-1-2 0,-8-2 0,1 0 0,-3 0 0,1 0 0,-1 0 0,0 0 0,3 0 0,1 0 0,1 0 0,1 0 0,-6 0 0,-3 0 0,-5 0 0,-1 0 0,-3 0 0,3 0 0,-7 0 0,-1 0 0,-2 2 0,1 4 0,3-4 0,5 4 0,-1-4 0,-7 4 0,7 0 0,1-2 0,1-2 0,-3-2 0,-3 0 0,-2 0 0,-1 0 0,1 0 0,-1 0 0,-1 0 0,-4 0 0,-5 0 0,-1 0 0,6 0 0,-1 0 0,1 0 0,2 2 0,1 2 0,5 2 0,-1-2 0,3 0 0,-2 0 0,1 2 0,-1-2 0,-1-2 0,-1-2 0,-1 0 0,1 0 0,-6 0 0,-7 0 0,1-6 0,6 0 0,-3 2 0,-1 0 0,-2 0 0,1-2 0,3 2 0,2 2 0,-1 2 0,1 0 0,0 0 0,-1 0 0,3 0 0,4 0 0,3 0 0,7 2 0,-3 2 0,-1 2 0,1-2 0,3-2 0,1-2 0,3 0 0,1 0 0,2 0 0,1 0 0,1 0 0,3 0 0,-1 0 0,-4 0 0,-3 0 0,-5 0 0,-1 0 0,-3 0 0,1 0 0,-1 0 0,1 0 0,0 0 0,-3 0 0,13 6 0,-5 0 0,4-2 0,3-2 0,1-2 0,3 0 0,3 0 0,2 0 0,-5 0 0,-5 0 0,-1 0 0,1 0 0,4 0 0,7 0 0,-5 0 0,2-6 0,-5 0 0,1 2 0,4 0 0,1 0 0,-3-2 0,-5 2 0,-3 2 0,2 0 0,5-2 0,-1-2 0,-3 2 0,-5 2 0,0 2 0,5 0 0,-5-6 0,5 0 0,-5 2 0,-1 0 0,-3 0 0,1-2 0,-3 0 0,3 0 0,-3 1 0,3 1 0,-1 2 0,3 0 0,-1-2 0,1-2 0,-7-2 0,1 2 0,-3 4 0,5-4 0,-5 4 0,-1 0 0,-5-2 0,-1-2 0,0 2 0,1 2 0,5 2 0,-1 0 0,3 0 0,0 0 0,3 0 0,3 0 0,1 0 0,1 0 0,-1 0 0,-2 0 0,-1 0 0,-2 0 0,-1 0 0,-1 0 0,-3 0 0,-1 0 0,-1 0 0,1 0 0,2 0 0,1 0 0,3 0 0,-1 0 0,-5 0 0,7 0 0,3 0 0,1 0 0,-3 0 0,-3 0 0,-3 0 0,-1 0 0,3 0 0,-6 2 0,-3 2 0,3 2 0,-3-2 0,1-2 0,-2 0 0,-1 4 0,-1-4 0,-2 4 0,-3-2 0,3 0 0,2 2 0,-1-2 0,-1-2 0,-2-2 0,-6 6 0,5-1 0,3-1 0,0-2 0,-1-2 0,-1 0 0,0 0 0,-2 0 0,9 0 0,-5 0 0,0 0 0,1 0 0,1 0 0,2 0 0,-1 0 0,1 0 0,-1-2 0,1-2 0,0-3 0,1-1 0,3-2 0,4 2 0,-1 0 0,1 4 0,3-4 0,-3 0 0,-1 0 0,1 0 0,-6 2 0,-7 0 0,-7 0-4061,-4 2 3827,-10 2 0,6-6 1,-6-1-1</inkml:trace>
  <inkml:trace contextRef="#ctx0" brushRef="#br0" timeOffset="18">25061 14216 19881,'-12'0'-1307,"1"0"249,-3 0 1,4-6-501,-2 0 1865,0 0 1,0 0 0,2-2-1,2-1 1,4-5 0,0 0 0,0 0-1,-1 2 1,1-2 0,2-2 1663,2-2 1,-2 9-1825,-4 3 0,2 4 1,-6 4-1,0 4 1,2 5-1,-2 9 0,0 10 1,-2 12-1,0 9 1,0 9-1,1 7 0,-1 6 395,0 5-589,0 7 1,0-2-1,0 8 1,0-2-1,2-7 1,2-9-1,3-6 1,-1-3 0,0-5-1,0-7 1,0-9-1,0-7 1,0-6-1,0-6-2028,2-5 1,4-3 0,6-4 1940,6-6 0,4-4 0,1-2 0</inkml:trace>
  <inkml:trace contextRef="#ctx0" brushRef="#br0" timeOffset="19">25400 14430 8499,'2'-18'0,"2"1"79,2-1 0,2 2 1,-4 2-1,2 2 966,-2-2-747,-2-2 1,4-1 0,0-1 0,-3 0 0,1 2 0,0 2 0,4 4 0,2 2 0,4 6 0,2 6 689,2 8 1,0 4-998,-1 2 1,3 8 0,2 3 0,4 7 0,0 4 0,1 3 0,-1 3 0,0 3 0,-4 1 0,-3-1 0,-3-1 0,-4 0 0,-6-1 0,-6-1 121,-6-3 0,-6-3 75,-12-10 1,-11-5 0,-13-7 0,-1 0-1,-1-2 1,3-4 0,-5-6 0,-3-6 0,-5-8-1,5-10 1,5-10 0,11-5 0,7-5 0,10-2-1357,8-1 551,6-9 1,10 7 0,6-3 0,8 8 0,8 9 0,2 3 616,-1 4 0,15 2 0,-2 2 0</inkml:trace>
  <inkml:trace contextRef="#ctx0" brushRef="#br0" timeOffset="20">26042 14644 8517,'10'-8'-550,"-1"0"1,-5-5 0,4 3 1152,2 2-402,-6-6 1,10 4-1,-6-6 1,0 2-1,2 2 1,0-2-1,2-1 1,0-1 0,-3 2-1,1 4 1,-2 0-1,2 2 1,-2-2-1,2 2 1531,0 0 1,2-4-1576,6 6 0,-1 1 0,1 5 1,2 0-1,2 0 0,4 2 0,1 3 1,5 7-1,2 4 0,1 2 0,1 2 1,0 4-1,-1 5-270,1 5 1,-2-4 206,-5 0 1,-9-1 0,-10 5-1,-2-2 1,-6-3 0,-8 1-1,-12-2 1,-12-4 0,-9-5-1,-9-1 1,-3-2 0,-3-4-1,1-6 1,-1-4 3254,1-2-3582,7-8 1,-3 2-1,7-10 1,5-6-1,5-5 1,8-9 0,6-4-1,6-1 1,6-1-1,8 2 1,8 5-1,10 5 1,4 4 0,4 7 232,-1 5 0,11-2 0,8 6 0</inkml:trace>
  <inkml:trace contextRef="#ctx0" brushRef="#br0" timeOffset="21">27236 14252 13161,'-8'-16'-360,"-4"4"1,-4-2 0,-2 8 1101,1 2 1,7 10-561,4 6 0,4 4 0,2 4 0,0 2 0,0 3 0,0 3 0,2 2 0,4 2 1,4-1-1,2 3 0,-1-2 0,1 1 0,0 1 0,0 4 0,2 1 0,0 3 0,0 0 1,-2-1 224,1 1 1,-5 1-1,-2-3-815,-4 2 1,4-1-1,0-5 1,-2 0-1,-2-1 1,-2-1-1,0-2 388,0-3 0,-8 1 0,-2 6 1</inkml:trace>
  <inkml:trace contextRef="#ctx0" brushRef="#br0" timeOffset="22">27878 14591 8418,'11'-18'287,"1"0"0,-2 0 0,4 2 0,-2 2 0,2 5 0,0-1 0,0 2 0,-2 0 0,1 4 0,3 2 0,2 2 1,2 0 219,4 0 0,-3 8 0,7 4 0,0 4 0,-2 3 0,1 3 0,-1 2 0,0 0-372,-4 1 1,3 1 0,-3 6 0,-4-4 0,-4-1 0,-2 1 0,-2 2 0,-4 0 95,-4-1 0,-12-7 0,-8 2 1,-12-2-1,-8-2 0,-7-3 0,-5-5 1,-5-4-66,-1-2 0,1-2 0,4-8 0,3-6 1,8-6-1,9-9 0,9-7 0,8-6-1526,8-3 1,8-5-1,10-5 1,12 3 1359,7 6 0,5-3 0,0-1 0</inkml:trace>
  <inkml:trace contextRef="#ctx0" brushRef="#br0" timeOffset="23">25008 11434 21349,'-18'0'738,"0"0"0,0 0 79,1 0-784,7 0 0,-6 0 0,4 0 0,-4 0 1,-2 0-1,0 0 0,1 0 0,-1 0 1,0 0 599,0 0 0,2-2 1,2-2 1,3-2 1,5 0 0,-6 6 0,2 0 0,6 0 735,10 0 0,8-2-1300,3-4 1,15 4 0,8-6 0,9 2-1,13-2 1,7-2 0,10-2 0,8 0 0,8 2-1,4 1 1,0-1 0,-5-2 0,-11 2 0,-10 2-72,-8 0-141,-3 6 0,-11-12 0,-3 6 0,-7 0 0,-3-2 0,-4 2 0,-5-2 0,-5 3 0,-6-3 0,-8 2 0,-10 2-2317,-10 8 0,-12 0 1,-2 10-1,3 2 2146,1 1 1,2 3-1,0 0 1</inkml:trace>
  <inkml:trace contextRef="#ctx0" brushRef="#br0" timeOffset="24">25792 10934 29179,'-18'-20'-6030,"6"-3"3593,1 11 2650,7 4 0,-2 2 1,10 12-1,6 4 1,3 2-1,9-1 0,4 3 1,6 2-1,1 2 1,3 0-1,0 0 0,-1-1 1,1 1-1,1 0 1,1 0-833,-2 0 0,-5 0 1,-13 0 568,0-1 1,-8 7 0,-4 2-1,-6 2 1,-8 3 0,-8 3 0,-8 4-1,-3 1 1,-3 5 0,0 2 0,3 1-1,-1 1 1,0-1-165,-4 3 1,-1 5-606,-3-1 0,6 3 0,1-9 403,-3 3 0,-2 11 0,-1 1 0</inkml:trace>
  <inkml:trace contextRef="#ctx0" brushRef="#br0" timeOffset="25">24259 16000 12908,'-12'0'-1286,"0"0"0,7-6 1758,-7 0 0,8-2 791,-2 2-886,4-4 0,8-2 0,0 0 0,0 1 0,0-1 0,1 2 0,1 0 0,2 2 1613,0 0-1766,-6 2 1,10 4 0,-6-2 0,-2-2 0,-4 2 872,-10 2-1012,-6 2 0,-4 0 1,2 2-1,3 2 0,3 4 1,4 0-1,8 0 0,10-4-2,9-2 1,7-2 0,10 0 0,3 0 0,7 0 0,3 0 0,3 0 0,-1 0-141,1 0 0,-1-2 0,-1-2 1,-3-4-1,-3 0 0,-3-2 1,-3 2-1,-2-2-222,-3 0 1,-7 6 324,-4-2 1,-14-1 37,-10 1 1,-10 0 0,-16 6 0,-8 0 0,-7 2-1,-5 2 1,-3 4 0,-3 1 0,-1 3 0,1 0-1,3 0 1,3 0 0,3 0 265,3 0 1,4-2-532,7 2 1,3 1-1,10-5 1,2 0-1,6 0 1,8-4 0,14-2-1,12-2 1,7 0-1,5-2 1,4-2 0,3-4-1070,1-2 1225,5-1 0,-1-1 0,5 0 0,-3-2 1,-3 0-1,-1 0 0,-3 4 0,-1 0 0,-6 2 1,-7 0-1,-7 4 442,-4 2 1,-20 2 0,-12 0 0,-14 0 0,-7 0 0,-3 0 0,0 0 0,1 0 1,-1 0 1,0 0 0,1 0 0,1 0 0,2 0-1,5 0 1,1 0 0,2 0-1621,-2 0 0,6 6 490,-3 0 0,21 0 0,12-6 0,11 0 0,7 0 0,2 0 0,0 0 0,-3 0 446,-1 0 1,-2 0-1,-6 0 1096,-1 0 1,-23 0-1,-11 0 1,-13 0 33,-6 0 0,-1 6 1,-3 0-1129,-2-2 1,1 4 0,5 0 0,3 0-1,1 2 1,4-2 0,4 2 0,11-2-1,13 2 233,15-1 0,11-5 0,10 4 0</inkml:trace>
  <inkml:trace contextRef="#ctx0" brushRef="#br0" timeOffset="26">28002 12022 25712,'10'-18'-3560,"-2"6"0,-6 3 2455,4 1 1,-4 0 1352,4 2 0,-4 2 0,-4-8 0,-4-2 3839,-6-2-3688,4-2 1,2 8-1,10 2 1,4 3-1,2-1 1,2 0 0,0 0-1,0 0 1448,2 2 1,-4 2 0,1 2-1769,3 0 1,-6 2 0,0 2 0,-2 4 0,2 0 0,2 2 0,4-1 0,2 3 160,1-2 1,1 4 0,0-6 0,0 0 0,0 2 0,0-2 0,-3 2 0,-1-2-241,-2 0 0,-2-1 0,4-3 0,-2 4 0,2 2 0,-4 0 0,-1 4 0,-1-2 0,4 0 0,-4 6 0,2 0 0,4-3 0,2-1 0,2-2 0,-1 2 0,1 2 0,0 2 0,0-2 0,0-3 0,0-3 0,-1-2 0,1 4 0,0-6 0,-6 6 0,0-4 0,0 2 0,-2 4 0,-2 0 0,-3-1 0,1-1 0,-2 2 0,-2 2 0,-2 2 0,0 0 0,0 0 0,6-1 0,2 1 0,0 0 0,2 0 0,0 0 0,4 0 0,0-1 0,0-1 0,-5-2 0,-1-2 0,6 0 0,-10 0 0,6 0 0,-2 2 0,-2 1 0,0 3 0,2 0 0,0 0 0,0 0 0,-2 0 0,0 0 0,1-1 0,1 3 0,0 2 0,-2 2 0,2-2 0,0-3 0,6-1 0,-2 0 0,2 0 0,2 0 0,1 0 0,1-3 0,0-3 0,0 4 0,0-6 0,1 2 0,3 0 0,2 0 0,-2 0 0,-2 0 0,-3-7 0,1 7 0,0 0 0,0 0 0,0-2 0,0 0 0,-1 0 0,1 4 0,0 2 0,0-1 0,0-1 0,0-2 0,-1 2 0,1 2 0,0 2 0,0 0 0,-2-6 0,-2-1 0,-3 3 0,3 2 0,0 2 0,0-2 0,-2-4 0,-6 4 0,4-5 0,0 5 0,-2 2 0,1-2 0,1-2 0,2-2 0,0 2 0,0 2 0,2 1 0,2 1 0,0 0 0,-5 0 0,5 0 0,-4 0 0,4-1 0,2 1 0,-2 0 0,-2 0 0,-3 0 0,1 0 0,0-1 0,0 1 0,2 0 0,0 0 0,0 2 0,-2 2 0,1 1 0,3-1 0,2-2 0,0-2 0,0 0 0,0-1 0,-1 1 0,1 0 0,0 0 0,0 0 0,-2 0 0,-2-1 0,-3 1 0,3 0 0,2-2 0,2-2 0,-2-2 0,-4 2 0,4-1 0,-5 1 0,5-2 0,2 2 0,0 2 0,-2 2 0,-4 0 0,4-6 0,-7-1 0,3 1 0,0 0 0,2 0 0,2 2 0,2 2 0,-2-4 0,-3 0 0,-1 0 0,2-3 0,0 1 0,0-6 0,-2 2 0,-6 2 0,6-4 0,1 4 0,3 0 0,0 2 0,-4 0 0,-4-6 0,-8 6-2835,0-4 2784,0-4 1,2 6 0,2-6-37,2 3 26,0-3 0,2 6 0,2-6 0,1 2 0,-1 4 1,0 0-1,-2 2-891,0 0 0,-2-4 0,-4 4-178,4-2 1,-2 0 288,8-2 0,0 2 1,6 5-1,-1-1 1,-1 2 649,-4 2 1,-4 2-1,-8 0 1</inkml:trace>
  <inkml:trace contextRef="#ctx0" brushRef="#br0" timeOffset="27">30498 14038 25688,'10'-2'-496,"-4"-4"1,-4 2-1022,-2-8-562,0 8 2357,0-4 0,0 10 1,2 2-1,2 4 1,2 2-1,-1 2 1,1 0-1,2 0 0,2 1 1,4 3-1,2 2 1,4 0-146,4 0 0,-3 2 0,7 1 0,0 5 0,-2 2 1,-1 4-1,-3 1 0,-2 1-626,-2-4 0,-1 3 1,-1-3-1,-4 4 1,-6 2-1,-4-1 1,-2-1-1,0-2 288,0-3 1,-2 1-1,-4 4 1,-6-4 0,-4-7-1,-1-3 1,-3-2 0,-2 0 699,-2 0 0,-7-3 0,1-1 1,-4-4-1,-3 0 0,-3-2 1,-2 0-1,1-2-468,-3 2 0,7-6 0,-5 6 0,6-2 0,7 0 0,5 0 0,4 2 0,2 1-7025,0 1 7143,9 6 0,-7 2 0,6 10 1</inkml:trace>
  <inkml:trace contextRef="#ctx0" brushRef="#br0" timeOffset="28">31603 14716 8110,'-28'-6'0,"4"0"-188,5 2 1,1-4 0,0 0 617,0-2-187,8 6 1,-4-6-1,10 8-243,6 2 0,-2 4 0,8 14 0</inkml:trace>
  <inkml:trace contextRef="#ctx0" brushRef="#br0" timeOffset="29">25560 15536 18401,'0'-12'-4856,"0"0"3652,0 8 765,0-4 787,0 8 0,2 0 0,4 0 0,6 0 0,4 0 0,2 0 0,0 0 0,0 0 0,-1 0 0,1 0 0,0 0 0,0 0 2446,0 0 1,-2 2-2382,-5 4 0,-11-4 1,-11 4-1,-5-4 1,-2-2-1,0 0 1,0 0-1,0 0-157,1 0 0,-7 0 0,0 0 0,2 0-689,2 0 0,-3 0 0,-1 0 218,2 0 0,-4 0 0,3 0 0,1 0 1,4 2-1,8 2 0,10 2 0,12-2 0,10-2 1,9-2-422,9 0 1,4-2 811,3-4 0,9 4 1,-9-6-1,-1 2 1,-5 0-1,-3 0 1,-6 0-1,-5 1 1,-5-1-1,-6 0 0,-12 0 440,-16 2-438,-4 10 0,-17-2 0,3 6 1,-4-1-1,-2-1 0,3 2 0,3-2 1,6 2-1,5-2 0,1 0 0,0-2-603,0 2 1,16-6-1,10 4 1,12-4 0,10-4-1,5-2 1,5-4 0,3 0 223,3 0 1,-6-6 0,-1 4 0,-7-2 0,-6 2-1,-3 1 537,1-1 0,-10 6 1,-16-2-1,-14 4 0,-12 4 1,-5 2-1,-5 2 160,-3-2 0,3 4 1,-2-3-1,7 1 0,5 0 1,2 0-1,4-2 1,3 0-931,1 2 1,4-4-12,8 4 0,10-10 0,18-4 0,3 0 0,3 0 0,4 2 1,0-2-1,-1-1 188,-1-1 0,4-4 1,3 6-1,-5 0 0,-2 0 1,-5 2-1,1 0 0,-4 0 547,-2 2 1,-12 2 0,-10 2 0,-12 0-1,-12 2 205,-8 4 1,3-2-1,-11 8 1,4 0-1,3-2 1,-1-2-1,2-2 1,3 2-1069,1 2 1,8-7-1,-1 5 1,1 0 0,0 2-1,-2 2 1,2 0 0,3 2 622,1 2 1,0 2-1,0-1 1</inkml:trace>
  <inkml:trace contextRef="#ctx0" brushRef="#br0" timeOffset="30">31888 14840 10228,'10'0'1247,"-2"0"0,-10-5-805,-4-1 0,2-6 163,-8 6 148,8 0 1,-6 6 0,6-2 0,-4-2 0,1-4-1,-1-2 3647,4-4-4229,2-2 1,2 4-1,0 0 1,0-1 0,0-3-1,0-4 1,2-2 0,4-4-1,5-1 1,5-5 0,2-2-1,0-1 1,2-1-1,2-2 259,1-3 1,1 1-1,-4-6 1,2 3-1,1 5 1,-3 4-1,-4 7 1,-4-1-358,2 0 1,2 6 0,0-1 0,-3 3 0,-1 0 0,2 0-1,0 0-39,-2 4 1,2 3-1,-6-5 1,0-2 0,1-2-1,-1-2 1,2 3-1,-2 1-22,0 2 1,6-6 0,-4-2-1,2 1 1,-2-3 0,0 2 0,0-2-1,1 1 4,-1-5 0,6 4 1,-6 0-1,2 1 47,0-1 0,-6 4 1,4-4-56,-2 3 1,0-5 0,-5 4 0,3 0 0,0-1 0,0-1 0,0-4 0,0-2 0,0-1 0,2-1 0,0 0 0,2 1 0,0-3-12,4-4 1,-4 5-2,1-5 1,-5 5-1,4 1 1,0 0-1,-2 1 1,0 1 0,-2 2-1,0 2 1,2-1-1,0-1 1,0 0-1,-2 3 1,0-3 0,1-2-43,3-2 42,-6 9 0,10-7 0,-6 4 0,0-3 0,0-3 0,-4 0 1,0 3-1,0 1 0,2 4 0,-2 0 0,-2 1 0,-2-3 0,0 2 1,0 2-1,2 3-51,4-1 52,-4-8 1,6 10 0,-8-5 0,2-1 0,1 2 0,5 0 0,0 2 0,2 1 0,-2-3 0,0 0 0,-2 0 0,0 5 0,2-1 0,0 0 0,0-2-3,-4 2 1,-2 3 0,-2 1 0,2 0 0,2 0 0,2 0 0,-2-2 0,-1-1 4,3-3 0,-2 0 0,6 4 0,0-2 0,-2-3 0,0-1 0,-2-2 0,0 2-3,0 1 0,2-5 0,-4 6 0,2 2 0,-2 1 0,-2-1 0,-2-2 1,0 2-8,0 2 0,0 2 0,0 1 1,0-3-4,0-4 0,0 10 0,0-4 9,0 2 0,0 1 0,0-3 1,0 0-1,-2 0 0,-2 0 1,-2 0-1,2-1 0,0-3 1,0-2-1,-2 2 0,0 2 1,0 1-24,0-5 0,-2 4 21,2-4 1,4 4 0,-4 3 0,2-3 0,0-2 0,-2-2 0,0 0 0,1 1 0,-1-1 0,2 2 0,0 0 0,0 0 0,-4-1 0,0-1-71,0-2 70,-6 6 1,12-6 0,-6 7-1,2-3 1,-2-2 0,0 2-1,0 2 1,5 1 0,-1-3-1,0-2 1,-2 2 0,2 0-1,0 1 1,0-3 0,-2 0-1,2-2 1,2 7 0,2-5 0,0 2 0,0 0 0,-2-4 0,-2 1 0,-2-1 1,2 4 0,0-4 1,0 2-1,-2 1 1,2-1-1,0 0 1,0 2-1,-2 1 1,2-3 1,2 4 0,2-4 0,0 2 0,0 1 0,-2-3 0,-2 0 0,-1-2 2,1-4 1,2 3-1,2-3 1,0 0 7,0 3 0,-6-7 0,-2 6-9,-2 0 1,6-5-1,-2 5 1,2 0 0,0 2-1,-2 3 1,0-3 0,0 0-1,0 0 1,0 5-1,0 1 1,-2 2 0,1 0-11,-1 0 1,-4 0 7,6 1 1,-8-1-1,4 0 1,0 0 0,2 0-1,2 0 1,-2 0 0,0 1-1,0-1 1,3-2 0,-1-2-1,-2-2 1,0 3-23,0 1 1,0 2 18,2 0 0,2 0 1,-8 0-1,0 1 1,0 1-1,2 2 1,1 4-1,1 0 0,-2 2 1,2-2-1,-2 2 1,2-2-87,0 0 43,2 7 1,6-13 0,0 4-1,0-4-2196,0-2 0,2 8 1,4 4-214,6 4 0,4 2 1,2 0-1,-1 0 2261,1 0 0,8 0 0,2 0 0</inkml:trace>
  <inkml:trace contextRef="#ctx0" brushRef="#br0" timeOffset="31">32102 8687 15966,'-18'0'456,"6"0"-8,0 0 122,8 0 0,-11 0 0,5 2 1,-2 2-1,0 2 0,-2-2 5780,-2-3-6071,6-1 1,0 0 0,6-1 0,-1-5 0,1-6 0,2-4-1,2-4 1,0-2 849,0-2 1,0-1-1117,0 1 1,0 2 0,2-8 0,2-1 0,3-3 0,3-4 0,2-1 0,0-3 0,0 2 0,2 3 0,2 1 0,0 2-1,-3 5 1,-1 5-628,2 4 546,-6 2 0,8 0 0,-4 3 0,4 3 0,2 8 0,1 8 0,3 8 0,6 3 0,4 5 0,9 2 0,9 0 0,11-4-553,6-5 345,5-9 0,13 4 0,8-8 1,8 0-1,-48 0 0,1 0 0,-1 1 1,-1 0-1,-1 1 0,-1 0 0,45 6 1,-6 2 90,-4 4 0,-17 10 1,1 4-1</inkml:trace>
  <inkml:trace contextRef="#ctx0" brushRef="#br0" timeOffset="32">26327 15590 28381,'2'-12'-1555,"4"0"0,-2 6 2051,8-6 1,-6 6-1,5-4 214,3 2 0,-2 0-611,6 2 0,-2 4 0,14-6 0,1 2 0,5-1 1,4-1-1,3 0 0,-1 2 0,-3 0 0,-5 0 1,-2 2-1,-5 2 0,-5 4 0,-12 4 0,-14 6 107,-12 4 1,-13-5 0,-1 1 0,-4 0 0,-1 0 0,-1-2 0,2-2 0,3-2-176,1 2 0,8-6 1,-2 4-1,4-2 0,3 0-1205,-1 2 690,8 0 0,16-12 0,14 0 294,5 2 0,5 0 0,8 0 1,1-2-1,5 2 0,0 2 0,1 2 1,1 0-1,-1 0 0,-3 0 0,-9 0 1,-5 0-1,-6 0 480,-2 0 126,-10 8 0,-10 0 0,-14 4 1,-8-6-1,-8-4 0,-3-2 0,-3 0 1,-2 0-1,-1 0 0,-3 0 1,3 0-1,1 0 0,2 2 0,1 2-151,-1 1-627,0 1 0,7 0 334,-1 0 1,0 8 0,-5-4-1</inkml:trace>
  <inkml:trace contextRef="#ctx0" brushRef="#br0" timeOffset="33">31443 5940 8500,'-10'-2'0,"2"-2"-252,0-2 360,6-8 1,-12 10-1,8-8 1,0 0-1,0 0 1,0 0 240,2-1 17,2 5 1,0 0 0,-2 10-1,-4 2 1,0 4 3375,1 2-3155,-7-7 1,10 5-1,-8-8 1,-2 0 0,-2 0 1467,-2 0-2015,8 0 0,-3-8 1,7-3-1,2-7 1,2-4-1,2-4 1,0-2-1,0-3 1,0-3-1,0-2 1,0 1-1,2-1 1,2 0-1,3 1-86,3-1 1,2 0-1,4 1 1,0-1-1,0 0 1,6 1-1,1-1 1,5 0-127,0 1 0,-4 1 1,5 2-1,3 2 137,2-1 1,-7 5 0,-1 2 49,0 4 0,-4 1 1,5-3-1,1-2 1,-2 4-1,0 4 1,-5 4-1,-1 1 1,-2 1-1,0 4 1,0 4-48,-1 2 1,1 2 131,0 4 0,-2 4 0,-2 9 0,-2 3 0,4 4 0,3 2 0,5 3 0,-2 3 0,-2 2 0,-2-3 0,-1-1 0,1 0 0,-2 2 0,-4 1 1284,-6-1 0,-4-2-1292,-2 3 0,-2 3 0,-4 0 0,-6-1 1,-4-5-1,-2-2 0,1-5 0,-1 3 1,0-2-1,2 0 0,4-4 0,6-3-3299,4-1 2633,2-8 0,2-2 0,4-8 1,6 0-1,6-2 0,4-2 1,1-2-1,-1 0 0,0 0 1,0 0-1,2 0 574,-3-2 0,-1-1 0,-2-9 0</inkml:trace>
  <inkml:trace contextRef="#ctx0" brushRef="#br0" timeOffset="34">31835 5512 11424,'-12'-2'-319,"0"-4"0,2-4 842,-2-8 1,4 0-1,8 0 1,0 0 0,2 3 64,4 3 0,-2 4 0,8 8 0,2 2 1,2 4-1,0 8 0,-3 5-126,-1 5-429,0 8 0,4-4 0,-2 7 0,-2 1 0,0 0 0,-1-1 0,-1 1 0,0-2 0,0-3 0,2-3 0,0-2 0,0-4 0,2-2 0,2-5 0,1-3-281,1-6 1,0-4 0,0-2 0,2-2 0,1-4 0,5-6 0,4-5 0,6-7-243,3-6 0,9-4 1,-5-1-1,5-1 0,5 0 1,5 3 532,-1 3 1,-1-4-1,-3 6 1</inkml:trace>
  <inkml:trace contextRef="#ctx0" brushRef="#br0" timeOffset="35">27307 15679 17142,'-10'-2'2160,"4"-4"-1,2 4-1722,-2-4-379,4-4-17,-5 8 0,9-6 1,4 8-1,5 0 0,5 0 1,4 0-214,4 0 0,-2 0 0,7 0 1,5 0-1,4 0 0,1 0 1,-3 0-1,-6 0 297,-5 0 0,5 0 0,-6 0 0,-4 2 0,-9 2 0,-11 4 1081,-9 2 0,-15-4 0,-6 4 1,-6 0-372,-5 0 1,-5-1 0,-5 5-780,3-2 1,-1-6 0,5 4-1,1 0 1,-1-2 0,6 2-1,7-2 1,11 0 0,14-4-3100,18-2 0,14-2 2756,15 0 1,5-6-1,7 0 1,-1 2 0,-3 0-1,-3 0 1,-3-2-1,-3 2 1,-2 2 0,-5 2-1,-3 0 1,-6 0 1300,-4 0-725,-11 0 0,-9 0 0,-11 0 0,-7 0 0,-4 0 0,-2 2 0,2 2 0,3 4 1,1 0-1,2 2 0,2 0 0,4 3 0,0 3-1143,0 2 0,4 0 0,-5 0 0,-3 0 0,-2-2 1512,-2-5 1,0 3 0,0-8 0,1-2 0,1-4-1,2-4-384,2-2 1,8-2 0,-2 2-1,4-5-3022,2-5 1,0-2 180,0 0 78,8 8 2473,2 2 1,0 16-1,-2 2 1</inkml:trace>
  <inkml:trace contextRef="#ctx0" brushRef="#br0" timeOffset="36">31371 8187 11517,'-12'-2'-258,"0"-4"-13,-1-6 363,-3-3 0,6 3 0,4 0 0,6 0 0,6 2 0,4 2 0,2 2 1,-2-2-1,-1 0 0,-1-2 1995,0 0 0,-4 6-2003,-10-1 0,2 3 0,-6 4 1,1 1-1,-1 3 0,-2 0 0,0 2 1,0 4-1,-2 4 0,-2 0 0,-2-2 1,1-2 394,-1 2 0,0 1-234,0 3 0,-6 0 0,1 2 0,1 2 0,2 3 0,2 3 0,0 4 0,1 2 0,-1 1 0,0 1 1,0 2-1,2 1 0,2 5 0,4 1 2393,3 5-2547,1 1 1,0-3-1,0 0 1,0 1-1,0 3 1,-2 3-1,0 3 1,-2-1-1,0-3 1,-4-5-1,0 1 1,1 1 0,1 1-1,0-3 1,0-3 77,0-2 1,8-3-1,-4-3 1,2 1 0,0 3-1,2-2 1,0-1 0,0 1-76,-2 2 1,-7 11 0,1-3-1,-4-1 1,-2 3 0,0-3 0,-2 1-1,-1-3-28,-3 3 0,2-6 1,8-3-1,2-3 1,0-1-1,3 3 1,1 2-1,2-3-280,0-1 0,-2 0 0,4 3 0,-2 5 0,2 1 0,2 1 0,0 2 0,-2 1 147,-2 3 0,0-1 1,6-1-1,0-5 1,0-5-1,0-4 1,0-3-1,0-1 195,0-4 1,0 1 0,0-7-1,0-2 1,2-2 0,2-2-1,2-1-178,-2 1 1,4 6 0,0 0 0,0 0-1,0-1 1,-4 3 0,0 2 0,0 4 53,2 1 0,-1 3 1,-3-2-1,2-3 1,2-1-1,-2 2 0,0 1 1,0 3 30,2 0 1,0-1 0,-4 3 0,2 2-1,2 1 1,0-1 0,0-4 0,0-5-55,-2-1 0,4-2 0,-2 4 0,0-3 0,0 1 0,-1 0 0,-1 0 0,0 1 18,2 3 1,-4 2-1,4-1 1,-4-1 0,0-2-1,2-3 1,2 3 0,-2 2 25,-2 1 1,4-5-1,2-2 1,0 0-1,2-1 1,0 3-1,2 0 1,-1-2-135,1-3 0,-2 1 0,4-2 0,-4 6 0,0 1 0,-2 1 0,0 0 0,-4 5 6,-2 9 0,-2 6 1,0 1-1,0 1-58,0-1 0,0 1 0,2-1 170,4 1 1,-4-9 0,4-3 0,-3-4 0,1-3 0,4-1-1,0-4 1,2-7 0,-2-3 0,2-4 0,-2-2 0,2-2-1,0 0-643,4-2 648,-6 6 1,1-7 0,-5 9-1,2 0 1,-2 0 0,-2 0-1,-2 0 1,0-1 0,0 1-1,2 0 1,2 0 0,4 0-675,2 0 205,-6-8 1,10-1-1,-6-5-4968,2 2 743,-6-8 4680,4 0 0,-8-13 0,0 5 0</inkml:trace>
  <inkml:trace contextRef="#ctx0" brushRef="#br0" timeOffset="37">30836 13895 8260,'-17'0'-435,"-1"0"1,0 0 434,0 0 515,0 0 0,3-8 0,5-2 0,10 0 0,10 6 0,5 8 0,3 8 1469,0 4 1,0 8-1900,0 0 0,-1 5 0,3-3 0,2 4 1,2 6-1,-2 3 0,-1 1 0,1-3 1,4-1-1,0 0 0,1 0 0,1-3 1,4-3-1,2-8-695,1-8 584,-7-6 1,8-10-1,-3-6 1,7-10-1,-1-14 1,-1-12-1,-2-11 1,-1-6-1,-1-7 1,-4 1-1,-8 3 1,-9 9-1,-7 7 1,-2 3-1,0 1-81,2 0 0,2 9 0,-2 5 0,8-2 0,8-1 0,9-3 107,9 0 0,6-7 0,7-3 0</inkml:trace>
  <inkml:trace contextRef="#ctx0" brushRef="#br0" timeOffset="38">28145 15625 19930,'10'-24'-771,"-4"1"0,4-1 1,4 6-1,7 2 1206,9 4 0,12-4 0,3 5 0,3-5 0,-3-2 0,-1 2 0,-5 2 0,-1 2 0,-4 0 1,-4 2-1,-7 5 331,-3 3 1,-2 2 0,-2 2 0,-4 3 0,-8 7-1193,-8 4 536,-6-6 0,-16 6 0,-4-4 1,-3 4-1,-5 2 0,-4-1 1,-3 1-1,-3 0 0,3-2 0,1-2 1,3-2-1,1 0 0,4-2 1,9-3-239,5 1 0,18-6 0,16 2 0,23-8 0,19-8 0,13-3 0,8-3-829,9 0 0,-5 0 0,-2-2 0,-4-2 512,-1-1 0,-9 5 0,-8 6 748,-11-2 1,-14 6 0,-26 2-1,-18 4 1,-18 4 0,-15 2-1,-11 4 1,-7 2 0,-4 4 0,-3 2-1,3 0 1,2-3 2426,1-1 1,11-6-3039,1 6 0,3-2 1,11 4-1,9-2 1,13 0-1,16-2 1,16-4-1,13-4 1,15-2-1,9 0 1,9 0-1,5 0-2810,4 0 0,-5-6 3091,-5 0 1,-5-2-1,-9 4 1,-7-2-1,-12 2 1,-14 2-1,-22 2 1,-22 0-1,-20 2 1,-13 2 0,-10 4-1,-8 0 1,-4 0 7019,-3-4-6808,1 6 0,2-8 0,6 3 0,12-3 0,15-2 0,17 2 0,15 6 0,16 8-359,18 6 0,19 2 1,15-6-1</inkml:trace>
  <inkml:trace contextRef="#ctx0" brushRef="#br0" timeOffset="39">31977 14412 10712,'-12'0'1309,"0"0"1,7 0 581,-7 0-801,8 0-385,-4 0 1,10 0-1,2-2 1,4-4-108,2-5 0,-5 1 1,5-2-1,0-2 1,-2-2-1,2-2 1,-2-2-1,2-1-352,0-3 0,2-8 0,8 2 0,1-3 0,5-5 0,2-2 0,2-3 0,-1-1 133,1 1 1,-2-7 0,1 2-1,-5-1 124,-4 1 1,-2 3-1,0 5-306,-1-2 1,1-5 0,0 3 0,0 1 0,0-3 0,0 3 0,-1-3 0,1 2 0,0 1 0,0 3 0,-2 2-1,-2 5 1,-3-1-128,3-2 1,-6 11-68,-2-11 0,-4 10 0,-2-4 0,0-1 0,0-1 1,0 0-1,0 3 0,0-3 0,0-2 0,2-1 1,2-1-1,2 0 0,0 0 0,0 1 175,0-1-188,8-7 1,-6 5-1,5-4 1,-1 3-1,0-1 1,0-2-1,-2 3 1,-2 1-1,-4 2 1,-2 1-1,-2-1 1,0 0 0,0 1-1,0-1 1,0 0-15,0 1 0,0-1 1,0 0-1,0-1 0,0-3 1,0-2-1,2 3 1,2-1 4,2-1 0,6 1 0,-6-8 0,0 1 0,-1-1 0,3 1 1,0-3-1,0-1 1,-4-3 1,-2 3-1,-2 1 1,0 4 0,0 3-1,0 1 1,0 1-1,0-1-3,0 2 0,0 3 0,-2 1 0,-2 0 0,-2-1 1,2-3-1,2-4 0,2 1 5,0-1 1,0-7 0,0-1 0,2-5 0,2 1 0,4 5 0,0 3-1,0 0 14,-4 3 0,4-5 0,-2 9 0,-2 1 0,-2 2 1,-2 3-1,-2-1 0,-2 0-17,-2 1 0,-6-1 0,4 2 1,0 3-1,-2-1 0,2-2 1,0-1-1,5 3 8,1 4 0,2-4 0,0 5 0,0-1 0,0 2 0,0 2 0,0 1 0,0 1 4,0 2 0,0-4 0,0 0 0,0 1 0,-2-1 1,-4 0-1,-4 2 0,-2 2-17,0 3 0,6-1 0,-4 0 0,2 0 0,4-2 0,0-2 0,0-1 0,-2-1 16,2-2 0,2 4 1,2-5-1,0-1 0,0 0 1,-2-2-1,-2 3 0,-1 1-13,1 0 1,-4 6 0,0-4 0,-2 5-1,-4 1 1,0 0-30,2 0 1,-4 6-1,4 0 1,-1-1-1,-1-3 8,2-2 1,8 0 0,-4 0-1,2 0 1,0 0-1559,2 1 1,2 5 395,2 0 1,0 10-1,0 2 1,0 10 0,2 8-1,2 3 1,4 5-6805,2 2 8009,-6 2 0,12 5 0,-6 1 0</inkml:trace>
  <inkml:trace contextRef="#ctx0" brushRef="#br0" timeOffset="40">32120 9061 16586,'-18'0'-412,"0"0"1,0 0 2408,1 0-1692,7 0 1,2-2 0,8-4 0,0-6 0,2-3 0,2-3 0,2 0 0,-2 0 1149,-2 0 1,-2 0-1331,0 1 0,2-1 0,2-2 0,1-4 0,-1-6 0,-2-3 0,-2-3 0,0 0 0,0 1 0,0-1 0,0 0 0,0 1 0,0-1 0,0 0 182,0 1-312,0-1 1,0 8-1,0 4 1,0 5 0,2 1-1,4-2 1,8-2 0,10-2-1,12 5 1,11 3 0,11 6-1,9 0 1,6 2 0,6 0-1,3 6-620,3 6 1,2 8 0,4 14 0,0 7 0,-2 9 0,-10 4 467,-9 3 0,-1 3 0,-6 1 0</inkml:trace>
  <inkml:trace contextRef="#ctx0" brushRef="#br0" timeOffset="41">31639 7830 8570,'0'-17'121,"0"-1"1,0 0 829,0 0-700,0 0 0,0 0 0,2 3 0,4 3 0,3 4 0,3 2 0,0-2 1286,2-2 1,-4 0-1297,2-2 1,-10 4 0,-2 10 0,-10 4 0,-6 6-1,-2 2 1,2 0-40,5-2 12,-5-8 0,6 10 1,-8-7-1,0 1 1,0 2-1,-2-2 1,-1 2-1,-5-2 1,-2 2-1,-1-2 1,-1 0-1,0-2 1,-2 0-1,1 0 1,-1-2 242,2-2 0,3-2 1,-5-2-1,2-2 1,1-4-1,-1-2 0,2-4 1,0-2-308,1-2 1,-1 0-1,-4 1 1,2-3-1,-1-2 1,-1-2-1,-2 2 1,1 3 75,-5 1 0,4-2 1,5-2-1,-3-2-219,-2 3 0,1-5 0,3 2-17,6 2 0,4-4 0,3 1 0,-1-3 0,0-4 0,0-1 0,2-3 0,2 0 0,5 1 1,-1-1-1,2 0 0,0 0 0,4-1 83,2-5 0,2 3-93,0-9 0,10 0 0,6-5 0,5 1 0,3 3 0,0 1 0,2-3 0,-1-3 0,1-1 1,-2 5-1,0 5 0,-1 5 0,-1 0 0,-2 1-284,-2-3 229,8 0 1,-7 13 0,7 1-1,-2 0 1,2 0 0,1-1 0,5 3-1,2 6 1,3 6 0,5 2 0,6 3-1,3 3 1,4 4 0,5 0-1,5-2-1589,5-2 1628,9 0 1,0 4-1,4-4 1,-6-4 0,-5-2-1,-5 0 1,-6 0 0,-5 2-1,-11 4 1,-5 4 0,-6 2-1,-3 2 1,-1 4-1,0 6 1,0 6 175,-1 6 0,1-2 0,6 5 0,1 1 0,3-2 0,1 2 0,1-1 0,0 3-119,-1-2 1,7 4-1,-7-9 1,-3-1-1,-4-2 1,-7-2-1,-1 0 1,-6-1-58,-6 1 1,0-6 0,-6 0 0,0 2 0,-1 2 0,-1 2-1,0 0 196,0-1 1,0 3-1,-6 4 1,0 4-1,0 1 1,0 1-1,0 2 1,0 2 162,0 1 0,0 7 1,0-1-1,0-1 1,0-2-1,-2-1 1,-2 3-1,-2 2-261,2-3 1,2-1 0,2-4 0,0-3-1,-2-3 1,-2 0 0,-2-2 0,1-1 79,-3-3 0,-2-2 1,-8 0-1,0 2 1,0 1-1,0 1 1,-1 0-1,-3 2-81,-2 1 1,0-3 0,6 4 0,1 0-1,1-2 1,2-1 0,4-3 0,0-2-62,0-2 0,4-2 0,-6-3 0,-1-1 0,-3 2 0,-2 2 0,0 2 0,0-2 0,0-4 0,-1 4 0,-3-5 0,-2 5 0,0 0 0,1-2 0,-1-2 0,2 0 0,2-2 0,-6 6 0,-1-7 0,-3 3 0,0-2 0,-1 0 0,-3 0 0,-2 2 0,1-2 0,1-2 0,2-6 0,3 2 0,-3 2 0,-2 0 0,-1 0 0,-1 2-9,0 1 1,1-5 0,-1 4 0,2-2 0,3 0 0,3-2 0,2-2 0,2-2 16,-1 0 0,3-8 0,-6-2 0,0-2 0,1 1 0,-5-3 0,0-2 1,-1-2-9,-3 0 0,6 0 0,-7 0 0,5 1 0,2-3 0,1-2 0,1-2 0,2 0 0,4-1 0,2 3 0,3-6 0,-1 2 0,0 5 0,2 1 0,2 2-592,2 0 1,8 6-1,0 2 1,10 2 0,12 4 591,10 2 0,6 10 0,1 2 0</inkml:trace>
  <inkml:trace contextRef="#ctx0" brushRef="#br0" timeOffset="42">24313 15750 26907,'-18'0'-472,"0"0"1,0 0 448,0 0 110,8 0 1,-5 0 0,3 0-1,-4 0 1,-2 0 0,0 0 0,2 2-1,3 2 1,1 4 0,-2 0 0,0 2-1,0 0 1,4 4-48,2 1 78,-6 3 0,12-6 0,-4 0 1,3 0-1,-3-2 0,-6-4 0,-4-4 1,-2-4-1,0-2 3179,0-2-3244,1-8 1,-1 6-1,0-6 1,0 4-1,2 0 1,4 1-1,8-5 1,10-2-1,10-2 1,8 2 0,4 2-1,3 2 27,3-2 0,-4-1 1,-1-1-1,1 2 0,0 2 1,0 0-1,1 0 1,1 2-81,-2 2 0,3 2 0,-3 4 0,4-2 0,1-1 0,1 1 0,2 8-28,3 1 0,1 9 1,7-2-1,3 2 0,-1 0 1,5-4-1,1-2 1,3-2-1,-1 0 0,2 0 1,1-2-1,-1-4 0,-3-4 208,-3-2 0,-3-6-180,-5 6 0,-3-8 0,-11 4 0,-3-2 0,-4 2 0,-2 2 0,-1 2 0,1 0 0,0 1 0,2 1 0,1 4 0,5 4 0,4 1 0,5-1 0,7-2 0,3-2 0,3 0 0,5 0 0,3 0 0,-1 0 0,0-2 0,-5-2 0,-5-3 0,-7-3 0,-4-2 0,-9 0 0,-3 2 0,-6 2 0,-2 2 0,-3 0 0,1 0 0,-8 0 0,0 6 0,-4 0 0,6 0 0,4 0 0,3-2 0,5-2 0,6-2 0,4 2 0,3 0 0,5 0 0,5-3 0,5-3 0,-1 4 0,-1-4 0,-5 0 0,1 2 0,-2 0 0,-1 2 0,-3 0 0,-3 0 0,-3 0 0,-4 6 0,-5 0 0,1 0 0,-6-6 0,4 0 0,-4 2 0,-3 2 0,1 2 0,2 0 0,2 0 0,2 2 0,-3 2 0,-1 4 0,-2 0 0,2 0 0,2-2 0,1 0 0,1 2 0,2 2 0,-4-4 0,7 4 0,3-2 0,2-2 0,1-6 0,1 0 0,0 2 0,-1 2 0,1 1 0,-2-1 0,-3-2 0,-1-2 0,0 0 0,-1 0 0,1 0 0,2 0 0,0 2 0,-3 4 0,3-4 0,-6 6 0,-1-2 0,3 0 0,-2 0 0,0 0 0,-3 0 0,1 0 0,2 0 0,0 2 0,1 0 0,-1 2 0,2-2 0,0-1 0,-7-1 0,13 0 0,-4 0 0,1 0 0,1 0 0,-4 0 0,0-2 0,-1-2 0,3-2 0,-2 0 0,-4 0 0,-5 0 0,-1 0 0,-2-2 0,-4-4 0,2 2 0,-8-8 0,-2-2 0,-2-1 0,-2 3-348,0 0 1,0 0 308,0-6 1,0 6 0,0 0 0,0-2 0,0-1 0,0-3 0,0-2 0,0-4 0,0-4-1,0-1 1,-2-1 0,-2-2 0,-4-3 240,-2-7 0,0 4-312,-2-3 0,-2 3 0,6 0 0,-2-1 0,-3-5 0,-1 2 1,0 1-1,4 3 0,0-1 0,2 1 0,-2 0 0,2 3 0,-2-1 1,2 0-683,0 1 647,3-1 0,5 0 0,-2 3 0,-2 1 0,-2 4 1,2 0-1,2 1 0,0-3 0,-2 0 0,-2 2 0,2 1 1,2 1-1,2-2 0,0 2 0,0 1-259,0 3 1,0 2-1,0 2 1,0-2-1,0-1 1,0-3-1,0 2 1,0 2 307,0 2 0,0 4 0,0-1 1,0-5-1,0 0 0,0 0 1,0 2-9,0 0 0,0 1 0,2 1 0,2 2 1,2 2-1,-2-2 0,-2-2 0,-2-2 200,0 1 0,0-1 0,0 0 1,0 0-1,0 0 0,-2 0 152,-4 1 1,2 5-1,-8 2 1,-2 2 0,-2 6-340,-2 6 0,7 0 0,-1 8 0,0 2 0,0-1 784,0-1 1,0 2 0,-6-8 245,0-2 1,-7-2 0,-5-2-740,-4 0 0,-9 0 0,-7 2 0,-5 2 0,-7 2 0,-1-2 0,-4-2 1,-3 0-1,-1 2 0,0 2 0,-1-2 0,1-2 0,0-2 376,0 0 1,-1 0-577,1 0 0,6 0 0,1 0 0,3 0 0,3 0 0,3 0 0,2-2 0,1-2 0,4-4 0,9-2 0,5-4 0,4-2 0,-1-2 0,-3 1 0,-2-1 0,1 0 0,-1 0 0,-1 0 0,-3 0 0,-4 1 0,1 1 0,-3 2 0,1 4 0,-5 2 0,-1 2 0,-1 0 0,3 0 0,1 2 0,1 2 0,-1 2 0,1 0 0,-1 0 0,1 0 0,-1 0 0,0 0 0,-1 0 0,-1 0 0,-1 0 0,3 0 0,1 0 0,1 0 0,-3 0 0,-3 0 0,1 0 0,1 0 0,3 0 0,-3 0 0,5 0 0,1 0 0,6 0 0,11 0 0,5 0 0,4 0 0,0 0 0,1 0 0,-1 0 0,0 0 0,0 0 0,-2 0 0,-2 0 0,-1 0 0,-9 0 0,2 0 0,-5 0 0,-5 0 0,-4 0 0,1 0 0,-1 2 0,3 2 0,-1 4 0,-1 0 0,-1 0 0,0-2 0,5 2 0,7-6 0,2 4 0,1-4 0,-5-2 0,4 0 0,7 0 0,3 0 0,2 0 0,0 0 0,0 0 0,0 0 0,1 0 0,7 0 0,2 8 0,8 3 0,0 5 0,0 4 0,0 2 0,0 4 0,0 1 0,0 5 0,0 2 0,0 2 0,0 1 0,0 5 0,0 3 0,-2 9 0,-2-1 0,-4 1 0,0 1 0,-2 3 0,2 5 0,-2 3 0,2 1 0,0-3 0,4-3 0,4-2 0,4-1 0,4-3 0,2-1 0,4-1 0,2-5 0,0-2 0,-2-1 0,-4-1 0,-1 1 0,-1-1 0,0 2-156,-4-1 0,-8-3 0,-4 3 1,-1-1-208,-5-4 0,-2-3 0,-2-3-241,0-4 1,6 1 0,0-9 0,1-4 0,1-4 0,4 0-1,4 2 1,2 1 0,2-1 0,4-2 0,5-2 0,5 2-8327,2 2 9119,8 2 0,2-1 1,7 1-1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0:01:24.70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4492 8027 26714,'-18'0'-1653,"0"-6"67,0 0 1,8-2 1658,4 2 1,6 4 0,4-6 0,4 2-1,0-2 1,2-2 0,0-4 0,2-1-1,0-3 1,0 0 0,2 0 0,-1 0-1,1-2 1,-2-1 0,0-3 0,0 2-1,-2 2 1,0 4 875,0 4 0,-6 8 1,2 16-1,-4 12 1,0 10-1,3 7-985,7 7 1,14 5 0,8 5 0,9 3 0,7 1 0,9-1 0,7-3 0,9-3-181,4-1 1,-6-9 0,1-5 0,-9-6 0,-4-9 0,-3-1 0,-3-6 0,-3 0-732,-5-4 1,-1-6-1,-6 2 1,3 0 932,3-1 0,-13-3 0,1 4-2785,-6-2 2852,-5-2 1,-5-6 0,0 0 0</inkml:trace>
  <inkml:trace contextRef="#ctx0" brushRef="#br0" timeOffset="1">6096 7474 21964,'-18'0'-138,"0"0"0,1 0 0,-1 0 0,0 2 0,0 2 0,0 2 0,0 0 1640,1 2-1365,-1-7 0,0 13 0,0-6 0,0 2 0,0 6 0,-1 4 1,-7 6-1,-8 3 0,-9 9 0,-9 10 0,-11 7 0,-9 8 1,32-29-1,-1 0 0,-1 3 0,-1 1 0,-3 2 0,-1 1 47,-1 5 1,-1 0-1,2-5 1,1-1-343,-2 2 1,1-1-1,2-3 1,1-1-1,2-2 1,1 0-1,1-1 1,2-1-1,-31 31 1,10-5-1,11-7 1,10-7-1,9-3 1,5 1-89,4 3 1,10 2-1,2 5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395603-F022-45D0-9513-B6390C0BF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248134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FE498E-B157-637A-7B68-1AB0069711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38CF902-2221-9F2F-8506-9DAC863E47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46D114C-4F59-D5EB-26F4-4F1F784BAD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8E5BEA-FE7B-82D5-F224-427D1BAA2F92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7752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F942094A-305A-41FB-9BDD-DD4804F57BAE}" type="datetimeFigureOut">
              <a:rPr lang="en-US" smtClean="0"/>
              <a:t>8/7/2025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04FB2-3A2D-48F5-857A-0DB12BB6C3E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3527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2094A-305A-41FB-9BDD-DD4804F57BAE}" type="datetimeFigureOut">
              <a:rPr lang="en-US" smtClean="0"/>
              <a:t>8/7/2025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04FB2-3A2D-48F5-857A-0DB12BB6C3E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946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87416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13B4C4AC-C19C-4330-8E76-EB7FFDAD716B}" type="datetimeFigureOut">
              <a:rPr lang="en-US" smtClean="0"/>
              <a:t>8/7/2025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E4162-65BC-42E2-B843-2ED24FCCB38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06791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4C4AC-C19C-4330-8E76-EB7FFDAD716B}" type="datetimeFigureOut">
              <a:rPr lang="en-US" smtClean="0"/>
              <a:t>8/7/2025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E4162-65BC-42E2-B843-2ED24FCCB3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8030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69659-8A45-40A4-8764-3DC8A412FC7B}" type="datetimeFigureOut">
              <a:rPr lang="en-US" smtClean="0"/>
              <a:t>8/7/2025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3A8F-C225-4661-BCEC-0421C3F97CF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71158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4C4AC-C19C-4330-8E76-EB7FFDAD716B}" type="datetimeFigureOut">
              <a:rPr lang="en-US" smtClean="0"/>
              <a:t>8/7/2025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E4162-65BC-42E2-B843-2ED24FCCB38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648026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4C4AC-C19C-4330-8E76-EB7FFDAD716B}" type="datetimeFigureOut">
              <a:rPr lang="en-US" smtClean="0"/>
              <a:t>8/7/2025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E4162-65BC-42E2-B843-2ED24FCCB3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8625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4C4AC-C19C-4330-8E76-EB7FFDAD716B}" type="datetimeFigureOut">
              <a:rPr lang="en-US" smtClean="0"/>
              <a:t>8/7/2025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E4162-65BC-42E2-B843-2ED24FCCB38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9262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4C4AC-C19C-4330-8E76-EB7FFDAD716B}" type="datetimeFigureOut">
              <a:rPr lang="en-US" smtClean="0"/>
              <a:t>8/7/2025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E4162-65BC-42E2-B843-2ED24FCCB38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55278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4C4AC-C19C-4330-8E76-EB7FFDAD716B}" type="datetimeFigureOut">
              <a:rPr lang="en-US" smtClean="0"/>
              <a:t>8/7/2025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E4162-65BC-42E2-B843-2ED24FCCB3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995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2094A-305A-41FB-9BDD-DD4804F57BAE}" type="datetimeFigureOut">
              <a:rPr lang="en-US" smtClean="0"/>
              <a:t>8/7/2025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04FB2-3A2D-48F5-857A-0DB12BB6C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2722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4C4AC-C19C-4330-8E76-EB7FFDAD716B}" type="datetimeFigureOut">
              <a:rPr lang="en-US" smtClean="0"/>
              <a:t>8/7/2025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E4162-65BC-42E2-B843-2ED24FCCB38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82144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4C4AC-C19C-4330-8E76-EB7FFDAD716B}" type="datetimeFigureOut">
              <a:rPr lang="en-US" smtClean="0"/>
              <a:t>8/7/2025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E4162-65BC-42E2-B843-2ED24FCCB381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7907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4C4AC-C19C-4330-8E76-EB7FFDAD716B}" type="datetimeFigureOut">
              <a:rPr lang="en-US" smtClean="0"/>
              <a:t>8/7/2025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E4162-65BC-42E2-B843-2ED24FCCB381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2818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14717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F0C69659-8A45-40A4-8764-3DC8A412FC7B}" type="datetimeFigureOut">
              <a:rPr lang="en-US" smtClean="0"/>
              <a:t>8/7/2025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3A8F-C225-4661-BCEC-0421C3F97CF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99310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69659-8A45-40A4-8764-3DC8A412FC7B}" type="datetimeFigureOut">
              <a:rPr lang="en-US" smtClean="0"/>
              <a:t>8/7/2025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3A8F-C225-4661-BCEC-0421C3F97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6743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69659-8A45-40A4-8764-3DC8A412FC7B}" type="datetimeFigureOut">
              <a:rPr lang="en-US" smtClean="0"/>
              <a:t>8/7/2025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3A8F-C225-4661-BCEC-0421C3F97CF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698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69659-8A45-40A4-8764-3DC8A412FC7B}" type="datetimeFigureOut">
              <a:rPr lang="en-US" smtClean="0"/>
              <a:t>8/7/2025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3A8F-C225-4661-BCEC-0421C3F97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7607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69659-8A45-40A4-8764-3DC8A412FC7B}" type="datetimeFigureOut">
              <a:rPr lang="en-US" smtClean="0"/>
              <a:t>8/7/2025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3A8F-C225-4661-BCEC-0421C3F97CF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57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69659-8A45-40A4-8764-3DC8A412FC7B}" type="datetimeFigureOut">
              <a:rPr lang="en-US" smtClean="0"/>
              <a:t>8/7/2025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3A8F-C225-4661-BCEC-0421C3F97CF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8316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2094A-305A-41FB-9BDD-DD4804F57BAE}" type="datetimeFigureOut">
              <a:rPr lang="en-US" smtClean="0"/>
              <a:t>8/7/2025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04FB2-3A2D-48F5-857A-0DB12BB6C3E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7536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69659-8A45-40A4-8764-3DC8A412FC7B}" type="datetimeFigureOut">
              <a:rPr lang="en-US" smtClean="0"/>
              <a:t>8/7/2025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3A8F-C225-4661-BCEC-0421C3F97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8856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69659-8A45-40A4-8764-3DC8A412FC7B}" type="datetimeFigureOut">
              <a:rPr lang="en-US" smtClean="0"/>
              <a:t>8/7/2025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3A8F-C225-4661-BCEC-0421C3F97CF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13742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69659-8A45-40A4-8764-3DC8A412FC7B}" type="datetimeFigureOut">
              <a:rPr lang="en-US" smtClean="0"/>
              <a:t>8/7/2025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3A8F-C225-4661-BCEC-0421C3F97CF0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1657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69659-8A45-40A4-8764-3DC8A412FC7B}" type="datetimeFigureOut">
              <a:rPr lang="en-US" smtClean="0"/>
              <a:t>8/7/2025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3A8F-C225-4661-BCEC-0421C3F97CF0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8781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0926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2094A-305A-41FB-9BDD-DD4804F57BAE}" type="datetimeFigureOut">
              <a:rPr lang="en-US" smtClean="0"/>
              <a:t>8/7/2025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04FB2-3A2D-48F5-857A-0DB12BB6C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971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2094A-305A-41FB-9BDD-DD4804F57BAE}" type="datetimeFigureOut">
              <a:rPr lang="en-US" smtClean="0"/>
              <a:t>8/7/2025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04FB2-3A2D-48F5-857A-0DB12BB6C3E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912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2094A-305A-41FB-9BDD-DD4804F57BAE}" type="datetimeFigureOut">
              <a:rPr lang="en-US" smtClean="0"/>
              <a:t>8/7/2025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04FB2-3A2D-48F5-857A-0DB12BB6C3E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8611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2094A-305A-41FB-9BDD-DD4804F57BAE}" type="datetimeFigureOut">
              <a:rPr lang="en-US" smtClean="0"/>
              <a:t>8/7/2025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04FB2-3A2D-48F5-857A-0DB12BB6C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594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2094A-305A-41FB-9BDD-DD4804F57BAE}" type="datetimeFigureOut">
              <a:rPr lang="en-US" smtClean="0"/>
              <a:t>8/7/2025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04FB2-3A2D-48F5-857A-0DB12BB6C3E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659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2094A-305A-41FB-9BDD-DD4804F57BAE}" type="datetimeFigureOut">
              <a:rPr lang="en-US" smtClean="0"/>
              <a:t>8/7/2025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04FB2-3A2D-48F5-857A-0DB12BB6C3EF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967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F942094A-305A-41FB-9BDD-DD4804F57BAE}" type="datetimeFigureOut">
              <a:rPr lang="en-US" smtClean="0"/>
              <a:t>8/7/2025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66504FB2-3A2D-48F5-857A-0DB12BB6C3EF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6611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585216" indent="-4572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 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13B4C4AC-C19C-4330-8E76-EB7FFDAD716B}" type="datetimeFigureOut">
              <a:rPr lang="en-US" smtClean="0"/>
              <a:t>8/7/2025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EE8E4162-65BC-42E2-B843-2ED24FCCB38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8890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F0C69659-8A45-40A4-8764-3DC8A412FC7B}" type="datetimeFigureOut">
              <a:rPr lang="en-US" smtClean="0"/>
              <a:t>8/7/2025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2FD03A8F-C225-4661-BCEC-0421C3F97CF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265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585216" indent="-4572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 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customXml" Target="../ink/ink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6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customXml" Target="../ink/ink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customXml" Target="../ink/ink18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customXml" Target="../ink/ink19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ustomXml" Target="../ink/ink20.xm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ustomXml" Target="../ink/ink21.xm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customXml" Target="../ink/ink22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customXml" Target="../ink/ink23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customXml" Target="../ink/ink24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customXml" Target="../ink/ink2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customXml" Target="../ink/ink26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customXml" Target="../ink/ink27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customXml" Target="../ink/ink28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customXml" Target="../ink/ink2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customXml" Target="../ink/ink30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customXml" Target="../ink/ink31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customXml" Target="../ink/ink32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customXml" Target="../ink/ink33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4.jpe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E2198-02E8-4AEE-A0B7-326706B88D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Finite State Machines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EF0158-6A6F-4342-9E4E-DD3CF27CAA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311 Summer 2025</a:t>
            </a:r>
          </a:p>
          <a:p>
            <a:r>
              <a:rPr lang="en-US" dirty="0"/>
              <a:t>Lecture 19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6CB353-22B4-4F6E-B526-86119FB492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5546" y="738687"/>
            <a:ext cx="3930582" cy="350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2796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234D4-084F-4729-B6D1-37C231654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C502B63-C628-41AA-9548-E6CA5045F72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0|1|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endParaRPr lang="en-US" dirty="0"/>
              </a:p>
              <a:p>
                <a:r>
                  <a:rPr lang="en-US" dirty="0">
                    <a:solidFill>
                      <a:schemeClr val="accent3"/>
                    </a:solidFill>
                  </a:rPr>
                  <a:t>The set of all binary palindromes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endParaRPr lang="en-US" dirty="0"/>
              </a:p>
              <a:p>
                <a:r>
                  <a:rPr lang="en-US" dirty="0">
                    <a:solidFill>
                      <a:schemeClr val="accent3"/>
                    </a:solidFill>
                  </a:rPr>
                  <a:t>The set of all strings with any 0’s coming before any 1’s (i.e.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accent3"/>
                    </a:solidFill>
                  </a:rPr>
                  <a:t>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endParaRPr lang="en-US" b="0" dirty="0"/>
              </a:p>
              <a:p>
                <a:r>
                  <a:rPr lang="en-US" dirty="0">
                    <a:solidFill>
                      <a:schemeClr val="accent3"/>
                    </a:solidFill>
                  </a:rPr>
                  <a:t>Balanced parentheses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  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{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  <m:sSup>
                      <m:sSupPr>
                        <m:ctrlPr>
                          <a:rPr lang="en-US" b="0" i="1" dirty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dirty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dirty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sSup>
                      <m:sSupPr>
                        <m:ctrlPr>
                          <a:rPr lang="en-US" b="0" i="1" dirty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≥0}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C502B63-C628-41AA-9548-E6CA5045F72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9016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6D64B5-582C-B992-7720-E77AAE3FF7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FF726EA-8EFC-AEA0-5F71-AF2C412EE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 Up: REs and CFGs</a:t>
            </a:r>
          </a:p>
        </p:txBody>
      </p:sp>
    </p:spTree>
    <p:extLst>
      <p:ext uri="{BB962C8B-B14F-4D97-AF65-F5344CB8AC3E}">
        <p14:creationId xmlns:p14="http://schemas.microsoft.com/office/powerpoint/2010/main" val="40155307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E19C-1C36-2001-5E65-9B2C8CE6F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Practice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CB379D1-27DA-101C-E688-3D8E83B5650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Regex for all binary strings with a 1 in the third position. (index from 1)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Regex for all binary strings with an even number of 0s or exactly one 1.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CFG for the language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23: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≥0}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CB379D1-27DA-101C-E688-3D8E83B5650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D01F6DE-BBFA-0934-7073-B4FAAF9F4AE1}"/>
                  </a:ext>
                </a:extLst>
              </p14:cNvPr>
              <p14:cNvContentPartPr/>
              <p14:nvPr/>
            </p14:nvContentPartPr>
            <p14:xfrm>
              <a:off x="738000" y="2017800"/>
              <a:ext cx="10645920" cy="48402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D01F6DE-BBFA-0934-7073-B4FAAF9F4AE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8640" y="2008440"/>
                <a:ext cx="10664640" cy="4858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29014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4FC7DF-3589-721E-37FA-22CB1B048E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81D94-14F9-C288-93D4-70ECE3036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Practice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49279E7-6908-CCF6-B8C5-6EEED658050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Regex for all binary strings with a 1 in the third position. (index from 1)</a:t>
                </a:r>
              </a:p>
              <a:p>
                <a:r>
                  <a:rPr lang="en-US" dirty="0">
                    <a:solidFill>
                      <a:schemeClr val="accent2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0∪1</m:t>
                        </m:r>
                      </m:e>
                    </m:d>
                    <m:d>
                      <m:d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0∪1</m:t>
                        </m:r>
                      </m:e>
                    </m:d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1</m:t>
                    </m:r>
                    <m:sSup>
                      <m:sSup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0∪1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Regex for all binary strings with an even number of 0s or exactly one 1.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01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01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∪(</m:t>
                    </m:r>
                    <m:sSup>
                      <m:sSup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rgbClr val="7030A0"/>
                  </a:solidFill>
                </a:endParaRPr>
              </a:p>
              <a:p>
                <a:pPr lvl="1"/>
                <a:r>
                  <a:rPr lang="en-US" dirty="0">
                    <a:solidFill>
                      <a:schemeClr val="accent3"/>
                    </a:solidFill>
                  </a:rPr>
                  <a:t>Sometimes you can write two regular expressions and just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∪</m:t>
                    </m:r>
                  </m:oMath>
                </a14:m>
                <a:r>
                  <a:rPr lang="en-US" dirty="0">
                    <a:solidFill>
                      <a:schemeClr val="accent3"/>
                    </a:solidFill>
                  </a:rPr>
                  <a:t> together.</a:t>
                </a:r>
                <a:endParaRPr lang="en-US" dirty="0"/>
              </a:p>
              <a:p>
                <a:r>
                  <a:rPr lang="en-US" dirty="0"/>
                  <a:t>CFG for the language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23: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23</m:t>
                    </m:r>
                  </m:oMath>
                </a14:m>
                <a:endParaRPr lang="en-US" b="0" dirty="0">
                  <a:solidFill>
                    <a:srgbClr val="7030A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→0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1 | 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49279E7-6908-CCF6-B8C5-6EEED658050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20563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91FE56-52F7-850E-9C9C-90ED41F8EB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06EF220-A73A-AFDB-1F10-1DCD56CE5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Deterministic Finite Automata</a:t>
            </a:r>
          </a:p>
        </p:txBody>
      </p:sp>
    </p:spTree>
    <p:extLst>
      <p:ext uri="{BB962C8B-B14F-4D97-AF65-F5344CB8AC3E}">
        <p14:creationId xmlns:p14="http://schemas.microsoft.com/office/powerpoint/2010/main" val="39961045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D7E65-2F5C-492E-BE3A-E4C164C03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Two Weeks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8890C7-25B6-40E0-B0ED-156028AB6B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computers can and can’t do…</a:t>
            </a:r>
          </a:p>
          <a:p>
            <a:pPr lvl="1"/>
            <a:r>
              <a:rPr lang="en-US" dirty="0"/>
              <a:t>Given any finite amount of time.</a:t>
            </a:r>
          </a:p>
          <a:p>
            <a:r>
              <a:rPr lang="en-US" dirty="0"/>
              <a:t>We’ll start with a simple model of a computer – finite state machines.</a:t>
            </a:r>
          </a:p>
          <a:p>
            <a:r>
              <a:rPr lang="en-US" dirty="0"/>
              <a:t>What do we want computers to do? Let’s start very simple. </a:t>
            </a:r>
            <a:br>
              <a:rPr lang="en-US" dirty="0"/>
            </a:br>
            <a:r>
              <a:rPr lang="en-US" dirty="0"/>
              <a:t>We’ll give them an input (in a string format), and we want them to say “yes” or “no” for that string on a certain question. </a:t>
            </a:r>
            <a:br>
              <a:rPr lang="en-US" dirty="0"/>
            </a:br>
            <a:r>
              <a:rPr lang="en-US" dirty="0"/>
              <a:t>Example questions one might want to answer.</a:t>
            </a:r>
          </a:p>
          <a:p>
            <a:pPr lvl="1"/>
            <a:r>
              <a:rPr lang="en-US" dirty="0"/>
              <a:t>Does this input java code compile to a valid program?</a:t>
            </a:r>
          </a:p>
          <a:p>
            <a:pPr lvl="1"/>
            <a:r>
              <a:rPr lang="en-US" dirty="0"/>
              <a:t>Does this input string match a particular regular expression?</a:t>
            </a:r>
          </a:p>
          <a:p>
            <a:pPr lvl="1"/>
            <a:r>
              <a:rPr lang="en-US" dirty="0"/>
              <a:t>Is this input list sorted?</a:t>
            </a:r>
          </a:p>
          <a:p>
            <a:pPr lvl="1"/>
            <a:r>
              <a:rPr lang="en-US" sz="2800" dirty="0"/>
              <a:t>Depending on the “computer” some questions might be out of reach.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FD68B86-3944-02E4-0BE0-68F45FCC3798}"/>
                  </a:ext>
                </a:extLst>
              </p14:cNvPr>
              <p14:cNvContentPartPr/>
              <p14:nvPr/>
            </p14:nvContentPartPr>
            <p14:xfrm>
              <a:off x="481320" y="1149480"/>
              <a:ext cx="10767600" cy="51246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FD68B86-3944-02E4-0BE0-68F45FCC379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1960" y="1140120"/>
                <a:ext cx="10786320" cy="5143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809865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1C715-D6C9-4ECC-8CFB-BD16C7E8D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Deterministic Finite Automaton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431196-3F5D-481C-90A2-E8608C619B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3971" y="1386604"/>
            <a:ext cx="2915587" cy="51917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792A445-48F4-429F-A75D-DCF70A468FA9}"/>
              </a:ext>
            </a:extLst>
          </p:cNvPr>
          <p:cNvSpPr txBox="1"/>
          <p:nvPr/>
        </p:nvSpPr>
        <p:spPr>
          <a:xfrm>
            <a:off x="179614" y="1796143"/>
            <a:ext cx="888435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Our machine is going to get a string as input. </a:t>
            </a: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It will read one character at a time and update “its state.”</a:t>
            </a: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At every step, the machine thinks of itself as in one of the (finite number) vertices.</a:t>
            </a: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When it reads the character it follows the arrow labeled with that character to its next state.</a:t>
            </a:r>
          </a:p>
          <a:p>
            <a:endParaRPr lang="en-US" sz="28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Start at the “start state” (unlabeled, incoming arrow).</a:t>
            </a: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After you’ve read the last character, accept the string if and only if you’re in a “final state” (double circle).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15B7780-6EE0-D2C4-3370-BA26E30761E6}"/>
                  </a:ext>
                </a:extLst>
              </p14:cNvPr>
              <p14:cNvContentPartPr/>
              <p14:nvPr/>
            </p14:nvContentPartPr>
            <p14:xfrm>
              <a:off x="213840" y="334080"/>
              <a:ext cx="11863080" cy="58309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15B7780-6EE0-D2C4-3370-BA26E30761E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4480" y="324720"/>
                <a:ext cx="11881800" cy="5849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537058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5F5B5-FA24-4582-9F08-35888BD8C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see an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F88D92-F938-4EA9-83C4-984194601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38" y="1576076"/>
            <a:ext cx="5520760" cy="4845504"/>
          </a:xfrm>
        </p:spPr>
        <p:txBody>
          <a:bodyPr/>
          <a:lstStyle/>
          <a:p>
            <a:r>
              <a:rPr lang="en-US" dirty="0"/>
              <a:t>Input string: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011</a:t>
            </a:r>
          </a:p>
          <a:p>
            <a:pPr marL="0" indent="0">
              <a:buNone/>
            </a:pPr>
            <a:endParaRPr lang="en-US" sz="3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3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1010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14184A-AA2F-4CE1-A9F3-4338F49CEC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0243" y="1402933"/>
            <a:ext cx="2915587" cy="5191791"/>
          </a:xfrm>
          <a:prstGeom prst="rect">
            <a:avLst/>
          </a:prstGeom>
        </p:spPr>
      </p:pic>
      <p:sp>
        <p:nvSpPr>
          <p:cNvPr id="6" name="Arrow: Down 5">
            <a:extLst>
              <a:ext uri="{FF2B5EF4-FFF2-40B4-BE49-F238E27FC236}">
                <a16:creationId xmlns:a16="http://schemas.microsoft.com/office/drawing/2014/main" id="{F1FDF6DC-DC6D-4637-95FE-1A34F5B5D43B}"/>
              </a:ext>
            </a:extLst>
          </p:cNvPr>
          <p:cNvSpPr/>
          <p:nvPr/>
        </p:nvSpPr>
        <p:spPr>
          <a:xfrm rot="10800000">
            <a:off x="456176" y="3148012"/>
            <a:ext cx="238125" cy="5619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A3B8113-57E3-417C-9B56-447AA5D6E2AE}"/>
              </a:ext>
            </a:extLst>
          </p:cNvPr>
          <p:cNvSpPr/>
          <p:nvPr/>
        </p:nvSpPr>
        <p:spPr>
          <a:xfrm>
            <a:off x="7407349" y="3709987"/>
            <a:ext cx="708837" cy="708837"/>
          </a:xfrm>
          <a:prstGeom prst="ellipse">
            <a:avLst/>
          </a:prstGeom>
          <a:solidFill>
            <a:schemeClr val="accent3">
              <a:alpha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9797182-98E4-4E00-ABC6-DEDDFB51EF22}"/>
              </a:ext>
            </a:extLst>
          </p:cNvPr>
          <p:cNvSpPr/>
          <p:nvPr/>
        </p:nvSpPr>
        <p:spPr>
          <a:xfrm>
            <a:off x="8963247" y="5251708"/>
            <a:ext cx="708837" cy="708837"/>
          </a:xfrm>
          <a:prstGeom prst="ellipse">
            <a:avLst/>
          </a:prstGeom>
          <a:solidFill>
            <a:schemeClr val="accent3">
              <a:alpha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842374F-40DB-431D-A7C0-2346502D4046}"/>
              </a:ext>
            </a:extLst>
          </p:cNvPr>
          <p:cNvSpPr/>
          <p:nvPr/>
        </p:nvSpPr>
        <p:spPr>
          <a:xfrm>
            <a:off x="8963247" y="2150545"/>
            <a:ext cx="708837" cy="708837"/>
          </a:xfrm>
          <a:prstGeom prst="ellipse">
            <a:avLst/>
          </a:prstGeom>
          <a:solidFill>
            <a:schemeClr val="accent3">
              <a:alpha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6EF7EED-C9AE-9112-E0FF-FAF8B4F14F9F}"/>
                  </a:ext>
                </a:extLst>
              </p14:cNvPr>
              <p14:cNvContentPartPr/>
              <p14:nvPr/>
            </p14:nvContentPartPr>
            <p14:xfrm>
              <a:off x="1591920" y="2690640"/>
              <a:ext cx="603000" cy="5396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6EF7EED-C9AE-9112-E0FF-FAF8B4F14F9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82560" y="2681280"/>
                <a:ext cx="621720" cy="558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03207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0 L 0.02382 0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82 0 L 0.04088 0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088 0 L 0.06119 0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7" grpId="0" animBg="1"/>
      <p:bldP spid="7" grpId="1" animBg="1"/>
      <p:bldP spid="8" grpId="0" animBg="1"/>
      <p:bldP spid="9" grpId="0" animBg="1"/>
      <p:bldP spid="9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5F5B5-FA24-4582-9F08-35888BD8C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see an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F88D92-F938-4EA9-83C4-984194601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38" y="1576076"/>
            <a:ext cx="5520760" cy="4845504"/>
          </a:xfrm>
        </p:spPr>
        <p:txBody>
          <a:bodyPr/>
          <a:lstStyle/>
          <a:p>
            <a:r>
              <a:rPr lang="en-US" dirty="0"/>
              <a:t>Input string: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011</a:t>
            </a:r>
          </a:p>
          <a:p>
            <a:pPr marL="0" indent="0">
              <a:buNone/>
            </a:pPr>
            <a:endParaRPr lang="en-US" sz="3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3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1010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14184A-AA2F-4CE1-A9F3-4338F49CEC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0243" y="1402933"/>
            <a:ext cx="2915587" cy="5191791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DA3B8113-57E3-417C-9B56-447AA5D6E2AE}"/>
              </a:ext>
            </a:extLst>
          </p:cNvPr>
          <p:cNvSpPr/>
          <p:nvPr/>
        </p:nvSpPr>
        <p:spPr>
          <a:xfrm>
            <a:off x="7407349" y="3709987"/>
            <a:ext cx="708837" cy="708837"/>
          </a:xfrm>
          <a:prstGeom prst="ellipse">
            <a:avLst/>
          </a:prstGeom>
          <a:solidFill>
            <a:schemeClr val="accent3">
              <a:alpha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D11CA5C6-2196-4882-8AA4-B70905F0F1ED}"/>
              </a:ext>
            </a:extLst>
          </p:cNvPr>
          <p:cNvSpPr/>
          <p:nvPr/>
        </p:nvSpPr>
        <p:spPr>
          <a:xfrm rot="10800000">
            <a:off x="456176" y="5065712"/>
            <a:ext cx="238125" cy="5619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7354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5F5B5-FA24-4582-9F08-35888BD8C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see an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F88D92-F938-4EA9-83C4-984194601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38" y="1576076"/>
            <a:ext cx="5520760" cy="4845504"/>
          </a:xfrm>
        </p:spPr>
        <p:txBody>
          <a:bodyPr/>
          <a:lstStyle/>
          <a:p>
            <a:r>
              <a:rPr lang="en-US" dirty="0"/>
              <a:t>Input string: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011</a:t>
            </a:r>
          </a:p>
          <a:p>
            <a:pPr marL="0" indent="0">
              <a:buNone/>
            </a:pPr>
            <a:endParaRPr lang="en-US" sz="3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3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1010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14184A-AA2F-4CE1-A9F3-4338F49CEC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0243" y="1402933"/>
            <a:ext cx="2915587" cy="5191791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DA3B8113-57E3-417C-9B56-447AA5D6E2AE}"/>
              </a:ext>
            </a:extLst>
          </p:cNvPr>
          <p:cNvSpPr/>
          <p:nvPr/>
        </p:nvSpPr>
        <p:spPr>
          <a:xfrm>
            <a:off x="8931349" y="5273268"/>
            <a:ext cx="708837" cy="708837"/>
          </a:xfrm>
          <a:prstGeom prst="ellipse">
            <a:avLst/>
          </a:prstGeom>
          <a:solidFill>
            <a:schemeClr val="accent3">
              <a:alpha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D11CA5C6-2196-4882-8AA4-B70905F0F1ED}"/>
              </a:ext>
            </a:extLst>
          </p:cNvPr>
          <p:cNvSpPr/>
          <p:nvPr/>
        </p:nvSpPr>
        <p:spPr>
          <a:xfrm rot="10800000">
            <a:off x="722876" y="5065712"/>
            <a:ext cx="238125" cy="5619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30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86F235-821D-52FD-3153-63389A06E2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CF69A6C0-F4E0-6E2A-998A-C927A699BC5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168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55"/>
              <a:t>Announcements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380CFC29-7262-5A64-C7EA-D70C409F7B23}"/>
              </a:ext>
            </a:extLst>
          </p:cNvPr>
          <p:cNvSpPr txBox="1"/>
          <p:nvPr/>
        </p:nvSpPr>
        <p:spPr>
          <a:xfrm>
            <a:off x="645058" y="1310327"/>
            <a:ext cx="11117440" cy="511678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469265" marR="0" lvl="0" indent="-456565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469265" algn="l"/>
              </a:tabLst>
              <a:defRPr/>
            </a:pPr>
            <a:r>
              <a:rPr kumimoji="0" sz="2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HW</a:t>
            </a:r>
            <a:r>
              <a:rPr kumimoji="0" lang="en-US" sz="2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6 is due tonight!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9265" algn="l"/>
              </a:tabLst>
              <a:defRPr/>
            </a:pPr>
            <a:r>
              <a:rPr kumimoji="0" lang="en-US" sz="2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	- </a:t>
            </a:r>
            <a:r>
              <a:rPr kumimoji="0" lang="en-US" sz="28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The late due date is still Saturday, 8/9, so you can use at most 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9265" algn="l"/>
              </a:tabLst>
              <a:defRPr/>
            </a:pPr>
            <a:r>
              <a:rPr kumimoji="0" lang="en-US" sz="28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	   one late day for HW6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9265" algn="l"/>
              </a:tabLst>
              <a:defRPr/>
            </a:pPr>
            <a:endParaRPr kumimoji="0" lang="en-US" sz="2800" b="1" i="0" u="none" strike="noStrike" kern="1200" cap="none" spc="-2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  <a:p>
            <a:pPr marL="4699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469265" algn="l"/>
              </a:tabLst>
              <a:defRPr/>
            </a:pPr>
            <a:r>
              <a:rPr kumimoji="0" lang="en-US" sz="2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HW7 will be released today and will be due next Friday, 8/15</a:t>
            </a:r>
            <a:endParaRPr lang="en-US" sz="2800" b="1" dirty="0">
              <a:solidFill>
                <a:prstClr val="black"/>
              </a:solidFill>
              <a:latin typeface="Segoe UI Semilight"/>
              <a:cs typeface="Segoe UI Semilight"/>
            </a:endParaRPr>
          </a:p>
          <a:p>
            <a:pPr marL="4699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469265" algn="l"/>
              </a:tabLst>
              <a:defRPr/>
            </a:pPr>
            <a:endParaRPr kumimoji="0" lang="en-US" sz="2800" b="1" i="0" u="none" strike="noStrike" kern="1200" cap="none" spc="-2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  <a:p>
            <a:pPr marL="4699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469265" algn="l"/>
              </a:tabLst>
              <a:defRPr/>
            </a:pPr>
            <a:r>
              <a:rPr lang="en-US" sz="2800" spc="-25" dirty="0">
                <a:solidFill>
                  <a:prstClr val="black"/>
                </a:solidFill>
                <a:latin typeface="Segoe UI Semilight"/>
                <a:cs typeface="Segoe UI Semilight"/>
              </a:rPr>
              <a:t>The mi</a:t>
            </a:r>
            <a:r>
              <a:rPr kumimoji="0" lang="en-US" sz="2800" i="0" u="none" strike="noStrike" kern="1200" cap="none" spc="-2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dterm</a:t>
            </a:r>
            <a:r>
              <a:rPr kumimoji="0" lang="en-US" sz="280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retake exam schedule will be posted on the Ed board later today</a:t>
            </a:r>
          </a:p>
          <a:p>
            <a:pPr marL="12700" lvl="0">
              <a:spcBef>
                <a:spcPts val="700"/>
              </a:spcBef>
              <a:tabLst>
                <a:tab pos="469265" algn="l"/>
              </a:tabLst>
              <a:defRPr/>
            </a:pPr>
            <a:r>
              <a:rPr kumimoji="0" lang="en-US" sz="280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	</a:t>
            </a:r>
            <a:r>
              <a:rPr lang="en-US" sz="2800" spc="-25" dirty="0">
                <a:solidFill>
                  <a:prstClr val="black"/>
                </a:solidFill>
                <a:latin typeface="Segoe UI Semilight"/>
                <a:cs typeface="Segoe UI Semilight"/>
              </a:rPr>
              <a:t>- You </a:t>
            </a:r>
            <a:r>
              <a:rPr lang="en-US" sz="2800" b="1" spc="-25" dirty="0">
                <a:solidFill>
                  <a:prstClr val="black"/>
                </a:solidFill>
                <a:latin typeface="Segoe UI Semilight"/>
                <a:cs typeface="Segoe UI Semilight"/>
              </a:rPr>
              <a:t>must</a:t>
            </a:r>
            <a:r>
              <a:rPr lang="en-US" sz="2800" spc="-25" dirty="0">
                <a:solidFill>
                  <a:prstClr val="black"/>
                </a:solidFill>
                <a:latin typeface="Segoe UI Semilight"/>
                <a:cs typeface="Segoe UI Semilight"/>
              </a:rPr>
              <a:t> take the midterm retake exam during your scheduled time</a:t>
            </a:r>
            <a:endParaRPr lang="en-US" sz="2800" b="1" spc="-25" dirty="0">
              <a:solidFill>
                <a:prstClr val="black"/>
              </a:solidFill>
              <a:latin typeface="Segoe UI Semilight"/>
              <a:cs typeface="Segoe UI Semilight"/>
            </a:endParaRPr>
          </a:p>
          <a:p>
            <a:pPr marL="12700" marR="0" lvl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tabLst>
                <a:tab pos="469265" algn="l"/>
              </a:tabLst>
              <a:defRPr/>
            </a:pPr>
            <a:endParaRPr kumimoji="0" lang="en-US" sz="2800" b="1" i="0" u="none" strike="noStrike" kern="1200" cap="none" spc="-2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0F09032-6986-62F1-04C6-1088342107DB}"/>
                  </a:ext>
                </a:extLst>
              </p14:cNvPr>
              <p14:cNvContentPartPr/>
              <p14:nvPr/>
            </p14:nvContentPartPr>
            <p14:xfrm>
              <a:off x="263160" y="3261960"/>
              <a:ext cx="667800" cy="26269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0F09032-6986-62F1-04C6-1088342107D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3800" y="3252600"/>
                <a:ext cx="686520" cy="2645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11263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5F5B5-FA24-4582-9F08-35888BD8C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see an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F88D92-F938-4EA9-83C4-984194601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38" y="1576076"/>
            <a:ext cx="5520760" cy="4845504"/>
          </a:xfrm>
        </p:spPr>
        <p:txBody>
          <a:bodyPr/>
          <a:lstStyle/>
          <a:p>
            <a:r>
              <a:rPr lang="en-US" dirty="0"/>
              <a:t>Input string: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011</a:t>
            </a:r>
          </a:p>
          <a:p>
            <a:pPr marL="0" indent="0">
              <a:buNone/>
            </a:pPr>
            <a:endParaRPr lang="en-US" sz="3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3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1010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14184A-AA2F-4CE1-A9F3-4338F49CEC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0243" y="1402933"/>
            <a:ext cx="2915587" cy="5191791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DA3B8113-57E3-417C-9B56-447AA5D6E2AE}"/>
              </a:ext>
            </a:extLst>
          </p:cNvPr>
          <p:cNvSpPr/>
          <p:nvPr/>
        </p:nvSpPr>
        <p:spPr>
          <a:xfrm>
            <a:off x="8918649" y="2161768"/>
            <a:ext cx="708837" cy="708837"/>
          </a:xfrm>
          <a:prstGeom prst="ellipse">
            <a:avLst/>
          </a:prstGeom>
          <a:solidFill>
            <a:schemeClr val="accent3">
              <a:alpha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D11CA5C6-2196-4882-8AA4-B70905F0F1ED}"/>
              </a:ext>
            </a:extLst>
          </p:cNvPr>
          <p:cNvSpPr/>
          <p:nvPr/>
        </p:nvSpPr>
        <p:spPr>
          <a:xfrm rot="10800000">
            <a:off x="976876" y="5065712"/>
            <a:ext cx="238125" cy="5619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1690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5F5B5-FA24-4582-9F08-35888BD8C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see an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F88D92-F938-4EA9-83C4-984194601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38" y="1576076"/>
            <a:ext cx="5520760" cy="4845504"/>
          </a:xfrm>
        </p:spPr>
        <p:txBody>
          <a:bodyPr/>
          <a:lstStyle/>
          <a:p>
            <a:r>
              <a:rPr lang="en-US" dirty="0"/>
              <a:t>Input string: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011</a:t>
            </a:r>
          </a:p>
          <a:p>
            <a:pPr marL="0" indent="0">
              <a:buNone/>
            </a:pPr>
            <a:endParaRPr lang="en-US" sz="3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3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1010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14184A-AA2F-4CE1-A9F3-4338F49CEC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0243" y="1402933"/>
            <a:ext cx="2915587" cy="5191791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DA3B8113-57E3-417C-9B56-447AA5D6E2AE}"/>
              </a:ext>
            </a:extLst>
          </p:cNvPr>
          <p:cNvSpPr/>
          <p:nvPr/>
        </p:nvSpPr>
        <p:spPr>
          <a:xfrm>
            <a:off x="8982149" y="5273268"/>
            <a:ext cx="708837" cy="708837"/>
          </a:xfrm>
          <a:prstGeom prst="ellipse">
            <a:avLst/>
          </a:prstGeom>
          <a:solidFill>
            <a:schemeClr val="accent3">
              <a:alpha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D11CA5C6-2196-4882-8AA4-B70905F0F1ED}"/>
              </a:ext>
            </a:extLst>
          </p:cNvPr>
          <p:cNvSpPr/>
          <p:nvPr/>
        </p:nvSpPr>
        <p:spPr>
          <a:xfrm rot="10800000">
            <a:off x="1218176" y="5065712"/>
            <a:ext cx="238125" cy="5619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1893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5F5B5-FA24-4582-9F08-35888BD8C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see an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F88D92-F938-4EA9-83C4-984194601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38" y="1576076"/>
            <a:ext cx="5520760" cy="4845504"/>
          </a:xfrm>
        </p:spPr>
        <p:txBody>
          <a:bodyPr/>
          <a:lstStyle/>
          <a:p>
            <a:r>
              <a:rPr lang="en-US" dirty="0"/>
              <a:t>Input string: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011</a:t>
            </a:r>
          </a:p>
          <a:p>
            <a:pPr marL="0" indent="0">
              <a:buNone/>
            </a:pPr>
            <a:endParaRPr lang="en-US" sz="3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3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1010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14184A-AA2F-4CE1-A9F3-4338F49CEC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0243" y="1402933"/>
            <a:ext cx="2915587" cy="5191791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DA3B8113-57E3-417C-9B56-447AA5D6E2AE}"/>
              </a:ext>
            </a:extLst>
          </p:cNvPr>
          <p:cNvSpPr/>
          <p:nvPr/>
        </p:nvSpPr>
        <p:spPr>
          <a:xfrm>
            <a:off x="8944049" y="2136368"/>
            <a:ext cx="708837" cy="708837"/>
          </a:xfrm>
          <a:prstGeom prst="ellipse">
            <a:avLst/>
          </a:prstGeom>
          <a:solidFill>
            <a:schemeClr val="accent3">
              <a:alpha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D11CA5C6-2196-4882-8AA4-B70905F0F1ED}"/>
              </a:ext>
            </a:extLst>
          </p:cNvPr>
          <p:cNvSpPr/>
          <p:nvPr/>
        </p:nvSpPr>
        <p:spPr>
          <a:xfrm rot="10800000">
            <a:off x="1459476" y="5065712"/>
            <a:ext cx="238125" cy="5619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35EE59E-4B03-97B5-FB4D-1C722CFF85EA}"/>
                  </a:ext>
                </a:extLst>
              </p14:cNvPr>
              <p14:cNvContentPartPr/>
              <p14:nvPr/>
            </p14:nvContentPartPr>
            <p14:xfrm>
              <a:off x="1831680" y="3474000"/>
              <a:ext cx="6343560" cy="14644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35EE59E-4B03-97B5-FB4D-1C722CFF85E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22320" y="3464640"/>
                <a:ext cx="6362280" cy="1483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512341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BA29D-D4FB-4527-8B26-E1C039D05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16623"/>
            <a:ext cx="11187259" cy="1014667"/>
          </a:xfrm>
        </p:spPr>
        <p:txBody>
          <a:bodyPr/>
          <a:lstStyle/>
          <a:p>
            <a:r>
              <a:rPr lang="en-US" dirty="0"/>
              <a:t>Deterministic Finite Automata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C5771D-342C-4BA3-9838-45AF41241B4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Some more requirements:</a:t>
                </a:r>
              </a:p>
              <a:p>
                <a:endParaRPr lang="en-US" dirty="0"/>
              </a:p>
              <a:p>
                <a:r>
                  <a:rPr lang="en-US" dirty="0"/>
                  <a:t>Every machine is defined with respect to an alphabet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endParaRPr lang="en-US" dirty="0"/>
              </a:p>
              <a:p>
                <a:r>
                  <a:rPr lang="en-US" dirty="0"/>
                  <a:t>Every state has exactly one outgoing edge for every character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There is exactly one start state; can have as many accept states (aka final states) as you want – including none.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C5771D-342C-4BA3-9838-45AF41241B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2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66A16C6-D0E1-AD57-87C5-6F644AC665DF}"/>
                  </a:ext>
                </a:extLst>
              </p14:cNvPr>
              <p14:cNvContentPartPr/>
              <p14:nvPr/>
            </p14:nvContentPartPr>
            <p14:xfrm>
              <a:off x="282240" y="1123560"/>
              <a:ext cx="10683720" cy="42422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66A16C6-D0E1-AD57-87C5-6F644AC665D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2880" y="1114200"/>
                <a:ext cx="10702440" cy="4260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192788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50C517-42C1-4822-AA47-A8619AB22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Deterministic Finite Automata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5901D2-B5F9-40CB-B120-A2577B1779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also represent transitions with a table.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7B757C7-7378-42CB-B1D1-0F8DDC763EBE}"/>
              </a:ext>
            </a:extLst>
          </p:cNvPr>
          <p:cNvSpPr/>
          <p:nvPr/>
        </p:nvSpPr>
        <p:spPr>
          <a:xfrm>
            <a:off x="5626270" y="4518472"/>
            <a:ext cx="598306" cy="65471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prstClr val="black"/>
                </a:solidFill>
              </a:rPr>
              <a:t>s</a:t>
            </a:r>
            <a:r>
              <a:rPr lang="en-US" sz="2000" b="1" baseline="-25000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30036F0-D191-4665-81E4-8BB9CE5EAE3A}"/>
              </a:ext>
            </a:extLst>
          </p:cNvPr>
          <p:cNvSpPr/>
          <p:nvPr/>
        </p:nvSpPr>
        <p:spPr>
          <a:xfrm>
            <a:off x="8361382" y="4518472"/>
            <a:ext cx="598306" cy="65471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prstClr val="black"/>
                </a:solidFill>
              </a:rPr>
              <a:t>s</a:t>
            </a:r>
            <a:r>
              <a:rPr lang="en-US" sz="2000" b="1" baseline="-25000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3019627-3ADB-4A64-9FCF-D9F3FECA455A}"/>
              </a:ext>
            </a:extLst>
          </p:cNvPr>
          <p:cNvSpPr/>
          <p:nvPr/>
        </p:nvSpPr>
        <p:spPr>
          <a:xfrm>
            <a:off x="9728938" y="4518472"/>
            <a:ext cx="598306" cy="65471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prstClr val="black"/>
                </a:solidFill>
              </a:rPr>
              <a:t>s</a:t>
            </a:r>
            <a:r>
              <a:rPr lang="en-US" sz="2000" b="1" baseline="-25000" dirty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6E1ACB9-3AD3-44BC-8B9F-325C2E8450F5}"/>
              </a:ext>
            </a:extLst>
          </p:cNvPr>
          <p:cNvSpPr/>
          <p:nvPr/>
        </p:nvSpPr>
        <p:spPr>
          <a:xfrm>
            <a:off x="6993826" y="4518472"/>
            <a:ext cx="598306" cy="65471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prstClr val="black"/>
                </a:solidFill>
              </a:rPr>
              <a:t>s</a:t>
            </a:r>
            <a:r>
              <a:rPr lang="en-US" sz="2000" b="1" baseline="-25000" dirty="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8" name="TextBox 14">
            <a:extLst>
              <a:ext uri="{FF2B5EF4-FFF2-40B4-BE49-F238E27FC236}">
                <a16:creationId xmlns:a16="http://schemas.microsoft.com/office/drawing/2014/main" id="{9F33B4E7-9C81-4B6F-91C4-72B18DEE02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72350" y="4383372"/>
            <a:ext cx="256417" cy="49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9" name="TextBox 15">
            <a:extLst>
              <a:ext uri="{FF2B5EF4-FFF2-40B4-BE49-F238E27FC236}">
                <a16:creationId xmlns:a16="http://schemas.microsoft.com/office/drawing/2014/main" id="{81C3A371-966B-4583-996D-1F85EFABB0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7604" y="4369516"/>
            <a:ext cx="256417" cy="49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1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C8BE3D2-7BBB-45A6-971D-73BEC659B061}"/>
              </a:ext>
            </a:extLst>
          </p:cNvPr>
          <p:cNvCxnSpPr>
            <a:stCxn id="4" idx="6"/>
            <a:endCxn id="7" idx="2"/>
          </p:cNvCxnSpPr>
          <p:nvPr/>
        </p:nvCxnSpPr>
        <p:spPr>
          <a:xfrm>
            <a:off x="6224576" y="4845826"/>
            <a:ext cx="76925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8">
            <a:extLst>
              <a:ext uri="{FF2B5EF4-FFF2-40B4-BE49-F238E27FC236}">
                <a16:creationId xmlns:a16="http://schemas.microsoft.com/office/drawing/2014/main" id="{101B7EDF-433D-4863-9329-753BBCCE1E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5226" y="4411085"/>
            <a:ext cx="256417" cy="49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 dirty="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12" name="TextBox 23">
            <a:extLst>
              <a:ext uri="{FF2B5EF4-FFF2-40B4-BE49-F238E27FC236}">
                <a16:creationId xmlns:a16="http://schemas.microsoft.com/office/drawing/2014/main" id="{9DDC4C78-D7F9-4435-A43A-F8BA87A701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28937" y="5575014"/>
            <a:ext cx="899041" cy="49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0,1</a:t>
            </a:r>
          </a:p>
        </p:txBody>
      </p:sp>
      <p:sp>
        <p:nvSpPr>
          <p:cNvPr id="13" name="TextBox 24">
            <a:extLst>
              <a:ext uri="{FF2B5EF4-FFF2-40B4-BE49-F238E27FC236}">
                <a16:creationId xmlns:a16="http://schemas.microsoft.com/office/drawing/2014/main" id="{0AF73419-F863-4B00-8FEF-45E3344243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6854" y="3648989"/>
            <a:ext cx="256417" cy="49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14" name="TextBox 27">
            <a:extLst>
              <a:ext uri="{FF2B5EF4-FFF2-40B4-BE49-F238E27FC236}">
                <a16:creationId xmlns:a16="http://schemas.microsoft.com/office/drawing/2014/main" id="{F62EBB1E-DCC2-46D6-AF6D-539E6225E4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9226" y="5616583"/>
            <a:ext cx="256417" cy="49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15" name="TextBox 28">
            <a:extLst>
              <a:ext uri="{FF2B5EF4-FFF2-40B4-BE49-F238E27FC236}">
                <a16:creationId xmlns:a16="http://schemas.microsoft.com/office/drawing/2014/main" id="{E9429BEB-4EE5-418F-9B53-BE58387D3A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3826" y="3808336"/>
            <a:ext cx="256417" cy="49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1D8C2E42-76A0-43F7-8F02-FAEF32A0DB35}"/>
              </a:ext>
            </a:extLst>
          </p:cNvPr>
          <p:cNvSpPr/>
          <p:nvPr/>
        </p:nvSpPr>
        <p:spPr>
          <a:xfrm>
            <a:off x="6053631" y="4091742"/>
            <a:ext cx="1196611" cy="800850"/>
          </a:xfrm>
          <a:prstGeom prst="arc">
            <a:avLst>
              <a:gd name="adj1" fmla="val 10855616"/>
              <a:gd name="adj2" fmla="val 0"/>
            </a:avLst>
          </a:prstGeom>
          <a:ln w="28575">
            <a:solidFill>
              <a:schemeClr val="tx1"/>
            </a:solidFill>
            <a:headEnd type="stealth" w="lg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6196E247-6A2C-433E-BD25-943AB3E6B1AE}"/>
              </a:ext>
            </a:extLst>
          </p:cNvPr>
          <p:cNvSpPr/>
          <p:nvPr/>
        </p:nvSpPr>
        <p:spPr>
          <a:xfrm>
            <a:off x="5797214" y="3583172"/>
            <a:ext cx="2906056" cy="1777069"/>
          </a:xfrm>
          <a:prstGeom prst="arc">
            <a:avLst>
              <a:gd name="adj1" fmla="val 10677123"/>
              <a:gd name="adj2" fmla="val 0"/>
            </a:avLst>
          </a:prstGeom>
          <a:ln w="28575">
            <a:solidFill>
              <a:schemeClr val="tx1"/>
            </a:solidFill>
            <a:headEnd type="stealth" w="lg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prstClr val="black"/>
              </a:solidFill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49ECD64-8510-446E-96ED-19D0AE0AAD8C}"/>
              </a:ext>
            </a:extLst>
          </p:cNvPr>
          <p:cNvCxnSpPr/>
          <p:nvPr/>
        </p:nvCxnSpPr>
        <p:spPr>
          <a:xfrm>
            <a:off x="7592132" y="4799061"/>
            <a:ext cx="76925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5B37D04-CCBF-4FE2-A358-BD81BF908D88}"/>
              </a:ext>
            </a:extLst>
          </p:cNvPr>
          <p:cNvCxnSpPr/>
          <p:nvPr/>
        </p:nvCxnSpPr>
        <p:spPr>
          <a:xfrm>
            <a:off x="8959688" y="4799061"/>
            <a:ext cx="76925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Arc 19">
            <a:extLst>
              <a:ext uri="{FF2B5EF4-FFF2-40B4-BE49-F238E27FC236}">
                <a16:creationId xmlns:a16="http://schemas.microsoft.com/office/drawing/2014/main" id="{5D1911DB-18B0-4E08-9AA1-CE1AEF41C8FF}"/>
              </a:ext>
            </a:extLst>
          </p:cNvPr>
          <p:cNvSpPr/>
          <p:nvPr/>
        </p:nvSpPr>
        <p:spPr>
          <a:xfrm rot="14988361">
            <a:off x="5716527" y="5220605"/>
            <a:ext cx="467650" cy="427361"/>
          </a:xfrm>
          <a:prstGeom prst="arc">
            <a:avLst>
              <a:gd name="adj1" fmla="val 1453660"/>
              <a:gd name="adj2" fmla="val 0"/>
            </a:avLst>
          </a:prstGeom>
          <a:ln w="28575">
            <a:solidFill>
              <a:schemeClr val="tx1"/>
            </a:solidFill>
            <a:headEnd type="none" w="med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B8EE16CE-1FC0-4668-8178-0CD5827A3D8D}"/>
              </a:ext>
            </a:extLst>
          </p:cNvPr>
          <p:cNvSpPr/>
          <p:nvPr/>
        </p:nvSpPr>
        <p:spPr>
          <a:xfrm rot="14988361">
            <a:off x="9769336" y="5166046"/>
            <a:ext cx="467650" cy="427361"/>
          </a:xfrm>
          <a:prstGeom prst="arc">
            <a:avLst>
              <a:gd name="adj1" fmla="val 1453660"/>
              <a:gd name="adj2" fmla="val 0"/>
            </a:avLst>
          </a:prstGeom>
          <a:ln w="28575">
            <a:solidFill>
              <a:schemeClr val="tx1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prstClr val="black"/>
              </a:solidFill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909B538-1CB9-4AF6-9D9A-3CA2EF6CD573}"/>
              </a:ext>
            </a:extLst>
          </p:cNvPr>
          <p:cNvCxnSpPr/>
          <p:nvPr/>
        </p:nvCxnSpPr>
        <p:spPr>
          <a:xfrm>
            <a:off x="5284381" y="4799061"/>
            <a:ext cx="341889" cy="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29E1AB3E-D262-403F-8DE9-EB44585AF0F6}"/>
              </a:ext>
            </a:extLst>
          </p:cNvPr>
          <p:cNvSpPr/>
          <p:nvPr/>
        </p:nvSpPr>
        <p:spPr>
          <a:xfrm>
            <a:off x="9771913" y="4559516"/>
            <a:ext cx="512510" cy="581552"/>
          </a:xfrm>
          <a:prstGeom prst="ellipse">
            <a:avLst/>
          </a:prstGeom>
          <a:solidFill>
            <a:schemeClr val="bg1">
              <a:lumMod val="95000"/>
              <a:alpha val="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b="1" baseline="-25000" dirty="0">
              <a:solidFill>
                <a:prstClr val="black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5F0D718-E09B-4EB9-B005-8CAE38B0DEAA}"/>
              </a:ext>
            </a:extLst>
          </p:cNvPr>
          <p:cNvSpPr/>
          <p:nvPr/>
        </p:nvSpPr>
        <p:spPr>
          <a:xfrm>
            <a:off x="5662836" y="4566984"/>
            <a:ext cx="512510" cy="581552"/>
          </a:xfrm>
          <a:prstGeom prst="ellipse">
            <a:avLst/>
          </a:prstGeom>
          <a:solidFill>
            <a:schemeClr val="bg1">
              <a:lumMod val="95000"/>
              <a:alpha val="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b="1" baseline="-25000" dirty="0">
              <a:solidFill>
                <a:prstClr val="black"/>
              </a:solidFill>
            </a:endParaRPr>
          </a:p>
        </p:txBody>
      </p:sp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B57DD128-7923-4693-AA2D-B8B3477550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6141881"/>
              </p:ext>
            </p:extLst>
          </p:nvPr>
        </p:nvGraphicFramePr>
        <p:xfrm>
          <a:off x="594340" y="3779026"/>
          <a:ext cx="3376788" cy="2133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777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34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55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988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Old State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88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9616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988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988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F7085545-16A5-E51B-165C-D064CF39100A}"/>
                  </a:ext>
                </a:extLst>
              </p14:cNvPr>
              <p14:cNvContentPartPr/>
              <p14:nvPr/>
            </p14:nvContentPartPr>
            <p14:xfrm>
              <a:off x="551880" y="3666600"/>
              <a:ext cx="7013880" cy="154152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F7085545-16A5-E51B-165C-D064CF39100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42520" y="3657240"/>
                <a:ext cx="7032600" cy="1560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175236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50C517-42C1-4822-AA47-A8619AB22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Deterministic Finite Automata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5901D2-B5F9-40CB-B120-A2577B1779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language of this DFA?</a:t>
            </a:r>
          </a:p>
          <a:p>
            <a:r>
              <a:rPr lang="en-US" dirty="0"/>
              <a:t>I.e. the set of all strings it accepts?</a:t>
            </a:r>
          </a:p>
          <a:p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7B757C7-7378-42CB-B1D1-0F8DDC763EBE}"/>
              </a:ext>
            </a:extLst>
          </p:cNvPr>
          <p:cNvSpPr/>
          <p:nvPr/>
        </p:nvSpPr>
        <p:spPr>
          <a:xfrm>
            <a:off x="5626270" y="4518472"/>
            <a:ext cx="598306" cy="65471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prstClr val="black"/>
                </a:solidFill>
              </a:rPr>
              <a:t>s</a:t>
            </a:r>
            <a:r>
              <a:rPr lang="en-US" sz="2000" b="1" baseline="-25000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30036F0-D191-4665-81E4-8BB9CE5EAE3A}"/>
              </a:ext>
            </a:extLst>
          </p:cNvPr>
          <p:cNvSpPr/>
          <p:nvPr/>
        </p:nvSpPr>
        <p:spPr>
          <a:xfrm>
            <a:off x="8361382" y="4518472"/>
            <a:ext cx="598306" cy="65471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prstClr val="black"/>
                </a:solidFill>
              </a:rPr>
              <a:t>s</a:t>
            </a:r>
            <a:r>
              <a:rPr lang="en-US" sz="2000" b="1" baseline="-25000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3019627-3ADB-4A64-9FCF-D9F3FECA455A}"/>
              </a:ext>
            </a:extLst>
          </p:cNvPr>
          <p:cNvSpPr/>
          <p:nvPr/>
        </p:nvSpPr>
        <p:spPr>
          <a:xfrm>
            <a:off x="9728938" y="4518472"/>
            <a:ext cx="598306" cy="65471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prstClr val="black"/>
                </a:solidFill>
              </a:rPr>
              <a:t>s</a:t>
            </a:r>
            <a:r>
              <a:rPr lang="en-US" sz="2000" b="1" baseline="-25000" dirty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6E1ACB9-3AD3-44BC-8B9F-325C2E8450F5}"/>
              </a:ext>
            </a:extLst>
          </p:cNvPr>
          <p:cNvSpPr/>
          <p:nvPr/>
        </p:nvSpPr>
        <p:spPr>
          <a:xfrm>
            <a:off x="6993826" y="4518472"/>
            <a:ext cx="598306" cy="65471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prstClr val="black"/>
                </a:solidFill>
              </a:rPr>
              <a:t>s</a:t>
            </a:r>
            <a:r>
              <a:rPr lang="en-US" sz="2000" b="1" baseline="-25000" dirty="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8" name="TextBox 14">
            <a:extLst>
              <a:ext uri="{FF2B5EF4-FFF2-40B4-BE49-F238E27FC236}">
                <a16:creationId xmlns:a16="http://schemas.microsoft.com/office/drawing/2014/main" id="{9F33B4E7-9C81-4B6F-91C4-72B18DEE02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72350" y="4383372"/>
            <a:ext cx="256417" cy="49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9" name="TextBox 15">
            <a:extLst>
              <a:ext uri="{FF2B5EF4-FFF2-40B4-BE49-F238E27FC236}">
                <a16:creationId xmlns:a16="http://schemas.microsoft.com/office/drawing/2014/main" id="{81C3A371-966B-4583-996D-1F85EFABB0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7604" y="4369516"/>
            <a:ext cx="256417" cy="49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1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C8BE3D2-7BBB-45A6-971D-73BEC659B061}"/>
              </a:ext>
            </a:extLst>
          </p:cNvPr>
          <p:cNvCxnSpPr>
            <a:stCxn id="4" idx="6"/>
            <a:endCxn id="7" idx="2"/>
          </p:cNvCxnSpPr>
          <p:nvPr/>
        </p:nvCxnSpPr>
        <p:spPr>
          <a:xfrm>
            <a:off x="6224576" y="4845826"/>
            <a:ext cx="76925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8">
            <a:extLst>
              <a:ext uri="{FF2B5EF4-FFF2-40B4-BE49-F238E27FC236}">
                <a16:creationId xmlns:a16="http://schemas.microsoft.com/office/drawing/2014/main" id="{101B7EDF-433D-4863-9329-753BBCCE1E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5226" y="4411085"/>
            <a:ext cx="256417" cy="49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 dirty="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12" name="TextBox 23">
            <a:extLst>
              <a:ext uri="{FF2B5EF4-FFF2-40B4-BE49-F238E27FC236}">
                <a16:creationId xmlns:a16="http://schemas.microsoft.com/office/drawing/2014/main" id="{9DDC4C78-D7F9-4435-A43A-F8BA87A701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28937" y="5575014"/>
            <a:ext cx="899041" cy="49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0,1</a:t>
            </a:r>
          </a:p>
        </p:txBody>
      </p:sp>
      <p:sp>
        <p:nvSpPr>
          <p:cNvPr id="13" name="TextBox 24">
            <a:extLst>
              <a:ext uri="{FF2B5EF4-FFF2-40B4-BE49-F238E27FC236}">
                <a16:creationId xmlns:a16="http://schemas.microsoft.com/office/drawing/2014/main" id="{0AF73419-F863-4B00-8FEF-45E3344243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6854" y="3648989"/>
            <a:ext cx="256417" cy="49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14" name="TextBox 27">
            <a:extLst>
              <a:ext uri="{FF2B5EF4-FFF2-40B4-BE49-F238E27FC236}">
                <a16:creationId xmlns:a16="http://schemas.microsoft.com/office/drawing/2014/main" id="{F62EBB1E-DCC2-46D6-AF6D-539E6225E4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9226" y="5616583"/>
            <a:ext cx="256417" cy="49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15" name="TextBox 28">
            <a:extLst>
              <a:ext uri="{FF2B5EF4-FFF2-40B4-BE49-F238E27FC236}">
                <a16:creationId xmlns:a16="http://schemas.microsoft.com/office/drawing/2014/main" id="{E9429BEB-4EE5-418F-9B53-BE58387D3A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3826" y="3808336"/>
            <a:ext cx="256417" cy="49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1D8C2E42-76A0-43F7-8F02-FAEF32A0DB35}"/>
              </a:ext>
            </a:extLst>
          </p:cNvPr>
          <p:cNvSpPr/>
          <p:nvPr/>
        </p:nvSpPr>
        <p:spPr>
          <a:xfrm>
            <a:off x="6053631" y="4091742"/>
            <a:ext cx="1196611" cy="800850"/>
          </a:xfrm>
          <a:prstGeom prst="arc">
            <a:avLst>
              <a:gd name="adj1" fmla="val 10855616"/>
              <a:gd name="adj2" fmla="val 0"/>
            </a:avLst>
          </a:prstGeom>
          <a:ln w="28575">
            <a:solidFill>
              <a:schemeClr val="tx1"/>
            </a:solidFill>
            <a:headEnd type="stealth" w="lg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6196E247-6A2C-433E-BD25-943AB3E6B1AE}"/>
              </a:ext>
            </a:extLst>
          </p:cNvPr>
          <p:cNvSpPr/>
          <p:nvPr/>
        </p:nvSpPr>
        <p:spPr>
          <a:xfrm>
            <a:off x="5797214" y="3583172"/>
            <a:ext cx="2906056" cy="1777069"/>
          </a:xfrm>
          <a:prstGeom prst="arc">
            <a:avLst>
              <a:gd name="adj1" fmla="val 10677123"/>
              <a:gd name="adj2" fmla="val 0"/>
            </a:avLst>
          </a:prstGeom>
          <a:ln w="28575">
            <a:solidFill>
              <a:schemeClr val="tx1"/>
            </a:solidFill>
            <a:headEnd type="stealth" w="lg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prstClr val="black"/>
              </a:solidFill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49ECD64-8510-446E-96ED-19D0AE0AAD8C}"/>
              </a:ext>
            </a:extLst>
          </p:cNvPr>
          <p:cNvCxnSpPr/>
          <p:nvPr/>
        </p:nvCxnSpPr>
        <p:spPr>
          <a:xfrm>
            <a:off x="7592132" y="4799061"/>
            <a:ext cx="76925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5B37D04-CCBF-4FE2-A358-BD81BF908D88}"/>
              </a:ext>
            </a:extLst>
          </p:cNvPr>
          <p:cNvCxnSpPr/>
          <p:nvPr/>
        </p:nvCxnSpPr>
        <p:spPr>
          <a:xfrm>
            <a:off x="8959688" y="4799061"/>
            <a:ext cx="76925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Arc 19">
            <a:extLst>
              <a:ext uri="{FF2B5EF4-FFF2-40B4-BE49-F238E27FC236}">
                <a16:creationId xmlns:a16="http://schemas.microsoft.com/office/drawing/2014/main" id="{5D1911DB-18B0-4E08-9AA1-CE1AEF41C8FF}"/>
              </a:ext>
            </a:extLst>
          </p:cNvPr>
          <p:cNvSpPr/>
          <p:nvPr/>
        </p:nvSpPr>
        <p:spPr>
          <a:xfrm rot="14988361">
            <a:off x="5716527" y="5220605"/>
            <a:ext cx="467650" cy="427361"/>
          </a:xfrm>
          <a:prstGeom prst="arc">
            <a:avLst>
              <a:gd name="adj1" fmla="val 1453660"/>
              <a:gd name="adj2" fmla="val 0"/>
            </a:avLst>
          </a:prstGeom>
          <a:ln w="28575">
            <a:solidFill>
              <a:schemeClr val="tx1"/>
            </a:solidFill>
            <a:headEnd type="none" w="med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B8EE16CE-1FC0-4668-8178-0CD5827A3D8D}"/>
              </a:ext>
            </a:extLst>
          </p:cNvPr>
          <p:cNvSpPr/>
          <p:nvPr/>
        </p:nvSpPr>
        <p:spPr>
          <a:xfrm rot="14988361">
            <a:off x="9769336" y="5166046"/>
            <a:ext cx="467650" cy="427361"/>
          </a:xfrm>
          <a:prstGeom prst="arc">
            <a:avLst>
              <a:gd name="adj1" fmla="val 1453660"/>
              <a:gd name="adj2" fmla="val 0"/>
            </a:avLst>
          </a:prstGeom>
          <a:ln w="28575">
            <a:solidFill>
              <a:schemeClr val="tx1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prstClr val="black"/>
              </a:solidFill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909B538-1CB9-4AF6-9D9A-3CA2EF6CD573}"/>
              </a:ext>
            </a:extLst>
          </p:cNvPr>
          <p:cNvCxnSpPr/>
          <p:nvPr/>
        </p:nvCxnSpPr>
        <p:spPr>
          <a:xfrm>
            <a:off x="5284381" y="4799061"/>
            <a:ext cx="341889" cy="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29E1AB3E-D262-403F-8DE9-EB44585AF0F6}"/>
              </a:ext>
            </a:extLst>
          </p:cNvPr>
          <p:cNvSpPr/>
          <p:nvPr/>
        </p:nvSpPr>
        <p:spPr>
          <a:xfrm>
            <a:off x="9771913" y="4559516"/>
            <a:ext cx="512510" cy="581552"/>
          </a:xfrm>
          <a:prstGeom prst="ellipse">
            <a:avLst/>
          </a:prstGeom>
          <a:solidFill>
            <a:schemeClr val="bg1">
              <a:lumMod val="95000"/>
              <a:alpha val="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b="1" baseline="-25000" dirty="0">
              <a:solidFill>
                <a:prstClr val="black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5F0D718-E09B-4EB9-B005-8CAE38B0DEAA}"/>
              </a:ext>
            </a:extLst>
          </p:cNvPr>
          <p:cNvSpPr/>
          <p:nvPr/>
        </p:nvSpPr>
        <p:spPr>
          <a:xfrm>
            <a:off x="5662836" y="4566984"/>
            <a:ext cx="512510" cy="581552"/>
          </a:xfrm>
          <a:prstGeom prst="ellipse">
            <a:avLst/>
          </a:prstGeom>
          <a:solidFill>
            <a:schemeClr val="bg1">
              <a:lumMod val="95000"/>
              <a:alpha val="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b="1" baseline="-25000" dirty="0">
              <a:solidFill>
                <a:prstClr val="black"/>
              </a:solidFill>
            </a:endParaRPr>
          </a:p>
        </p:txBody>
      </p:sp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B57DD128-7923-4693-AA2D-B8B347755048}"/>
              </a:ext>
            </a:extLst>
          </p:cNvPr>
          <p:cNvGraphicFramePr>
            <a:graphicFrameLocks noGrp="1"/>
          </p:cNvGraphicFramePr>
          <p:nvPr/>
        </p:nvGraphicFramePr>
        <p:xfrm>
          <a:off x="594340" y="3779026"/>
          <a:ext cx="3376788" cy="2133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777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34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55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988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Old State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88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9616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988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988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335ACB97-3333-6AA0-D783-7C6EB5CA2087}"/>
                  </a:ext>
                </a:extLst>
              </p14:cNvPr>
              <p14:cNvContentPartPr/>
              <p14:nvPr/>
            </p14:nvContentPartPr>
            <p14:xfrm>
              <a:off x="5474160" y="3499560"/>
              <a:ext cx="4728960" cy="215784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335ACB97-3333-6AA0-D783-7C6EB5CA208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464800" y="3490200"/>
                <a:ext cx="4747680" cy="2176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637595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50C517-42C1-4822-AA47-A8619AB22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Deterministic Finite Automata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5901D2-B5F9-40CB-B120-A2577B17796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If the string has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111</m:t>
                    </m:r>
                  </m:oMath>
                </a14:m>
                <a:r>
                  <a:rPr lang="en-US" dirty="0"/>
                  <a:t>, then you’ll end up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 and never leave.</a:t>
                </a:r>
              </a:p>
              <a:p>
                <a:r>
                  <a:rPr lang="en-US" dirty="0"/>
                  <a:t>If you end with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you’re back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which also accepts.</a:t>
                </a:r>
              </a:p>
              <a:p>
                <a:r>
                  <a:rPr lang="en-US" dirty="0"/>
                  <a:t>And…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 is also accepted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0∪1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111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0∪1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0∪1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5901D2-B5F9-40CB-B120-A2577B17796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AE8F111D-FD0F-4FF8-82EE-AD2422FEA719}"/>
              </a:ext>
            </a:extLst>
          </p:cNvPr>
          <p:cNvGrpSpPr/>
          <p:nvPr/>
        </p:nvGrpSpPr>
        <p:grpSpPr>
          <a:xfrm>
            <a:off x="5284381" y="3583172"/>
            <a:ext cx="5343597" cy="2524517"/>
            <a:chOff x="5284381" y="3583172"/>
            <a:chExt cx="5343597" cy="2524517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A7B757C7-7378-42CB-B1D1-0F8DDC763EBE}"/>
                </a:ext>
              </a:extLst>
            </p:cNvPr>
            <p:cNvSpPr/>
            <p:nvPr/>
          </p:nvSpPr>
          <p:spPr>
            <a:xfrm>
              <a:off x="5626270" y="4518472"/>
              <a:ext cx="598306" cy="65471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prstClr val="black"/>
                  </a:solidFill>
                </a:rPr>
                <a:t>s</a:t>
              </a:r>
              <a:r>
                <a:rPr lang="en-US" sz="2000" b="1" baseline="-25000" dirty="0">
                  <a:solidFill>
                    <a:prstClr val="black"/>
                  </a:solidFill>
                </a:rPr>
                <a:t>0</a:t>
              </a: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730036F0-D191-4665-81E4-8BB9CE5EAE3A}"/>
                </a:ext>
              </a:extLst>
            </p:cNvPr>
            <p:cNvSpPr/>
            <p:nvPr/>
          </p:nvSpPr>
          <p:spPr>
            <a:xfrm>
              <a:off x="8361382" y="4518472"/>
              <a:ext cx="598306" cy="65471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prstClr val="black"/>
                  </a:solidFill>
                </a:rPr>
                <a:t>s</a:t>
              </a:r>
              <a:r>
                <a:rPr lang="en-US" sz="2000" b="1" baseline="-25000" dirty="0">
                  <a:solidFill>
                    <a:prstClr val="black"/>
                  </a:solidFill>
                </a:rPr>
                <a:t>2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23019627-3ADB-4A64-9FCF-D9F3FECA455A}"/>
                </a:ext>
              </a:extLst>
            </p:cNvPr>
            <p:cNvSpPr/>
            <p:nvPr/>
          </p:nvSpPr>
          <p:spPr>
            <a:xfrm>
              <a:off x="9728938" y="4518472"/>
              <a:ext cx="598306" cy="65471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prstClr val="black"/>
                  </a:solidFill>
                </a:rPr>
                <a:t>s</a:t>
              </a:r>
              <a:r>
                <a:rPr lang="en-US" sz="2000" b="1" baseline="-25000" dirty="0">
                  <a:solidFill>
                    <a:prstClr val="black"/>
                  </a:solidFill>
                </a:rPr>
                <a:t>3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06E1ACB9-3AD3-44BC-8B9F-325C2E8450F5}"/>
                </a:ext>
              </a:extLst>
            </p:cNvPr>
            <p:cNvSpPr/>
            <p:nvPr/>
          </p:nvSpPr>
          <p:spPr>
            <a:xfrm>
              <a:off x="6993826" y="4518472"/>
              <a:ext cx="598306" cy="65471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prstClr val="black"/>
                  </a:solidFill>
                </a:rPr>
                <a:t>s</a:t>
              </a:r>
              <a:r>
                <a:rPr lang="en-US" sz="2000" b="1" baseline="-25000" dirty="0">
                  <a:solidFill>
                    <a:prstClr val="black"/>
                  </a:solidFill>
                </a:rPr>
                <a:t>1</a:t>
              </a:r>
            </a:p>
          </p:txBody>
        </p:sp>
        <p:sp>
          <p:nvSpPr>
            <p:cNvPr id="8" name="TextBox 14">
              <a:extLst>
                <a:ext uri="{FF2B5EF4-FFF2-40B4-BE49-F238E27FC236}">
                  <a16:creationId xmlns:a16="http://schemas.microsoft.com/office/drawing/2014/main" id="{9F33B4E7-9C81-4B6F-91C4-72B18DEE02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72350" y="4383372"/>
              <a:ext cx="256417" cy="491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000">
                  <a:solidFill>
                    <a:prstClr val="black"/>
                  </a:solidFill>
                </a:rPr>
                <a:t>1</a:t>
              </a:r>
            </a:p>
          </p:txBody>
        </p:sp>
        <p:sp>
          <p:nvSpPr>
            <p:cNvPr id="9" name="TextBox 15">
              <a:extLst>
                <a:ext uri="{FF2B5EF4-FFF2-40B4-BE49-F238E27FC236}">
                  <a16:creationId xmlns:a16="http://schemas.microsoft.com/office/drawing/2014/main" id="{81C3A371-966B-4583-996D-1F85EFABB0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77604" y="4369516"/>
              <a:ext cx="256417" cy="491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000">
                  <a:solidFill>
                    <a:prstClr val="black"/>
                  </a:solidFill>
                </a:rPr>
                <a:t>1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FC8BE3D2-7BBB-45A6-971D-73BEC659B061}"/>
                </a:ext>
              </a:extLst>
            </p:cNvPr>
            <p:cNvCxnSpPr>
              <a:stCxn id="4" idx="6"/>
              <a:endCxn id="7" idx="2"/>
            </p:cNvCxnSpPr>
            <p:nvPr/>
          </p:nvCxnSpPr>
          <p:spPr>
            <a:xfrm>
              <a:off x="6224576" y="4845826"/>
              <a:ext cx="76925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8">
              <a:extLst>
                <a:ext uri="{FF2B5EF4-FFF2-40B4-BE49-F238E27FC236}">
                  <a16:creationId xmlns:a16="http://schemas.microsoft.com/office/drawing/2014/main" id="{101B7EDF-433D-4863-9329-753BBCCE1E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75226" y="4411085"/>
              <a:ext cx="256417" cy="491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000" dirty="0">
                  <a:solidFill>
                    <a:prstClr val="black"/>
                  </a:solidFill>
                </a:rPr>
                <a:t>1</a:t>
              </a:r>
            </a:p>
          </p:txBody>
        </p:sp>
        <p:sp>
          <p:nvSpPr>
            <p:cNvPr id="12" name="TextBox 23">
              <a:extLst>
                <a:ext uri="{FF2B5EF4-FFF2-40B4-BE49-F238E27FC236}">
                  <a16:creationId xmlns:a16="http://schemas.microsoft.com/office/drawing/2014/main" id="{9DDC4C78-D7F9-4435-A43A-F8BA87A701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28937" y="5575014"/>
              <a:ext cx="899041" cy="491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000">
                  <a:solidFill>
                    <a:prstClr val="black"/>
                  </a:solidFill>
                </a:rPr>
                <a:t>0,1</a:t>
              </a:r>
            </a:p>
          </p:txBody>
        </p:sp>
        <p:sp>
          <p:nvSpPr>
            <p:cNvPr id="13" name="TextBox 24">
              <a:extLst>
                <a:ext uri="{FF2B5EF4-FFF2-40B4-BE49-F238E27FC236}">
                  <a16:creationId xmlns:a16="http://schemas.microsoft.com/office/drawing/2014/main" id="{0AF73419-F863-4B00-8FEF-45E3344243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46854" y="3648989"/>
              <a:ext cx="256417" cy="491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000" dirty="0">
                  <a:solidFill>
                    <a:prstClr val="black"/>
                  </a:solidFill>
                </a:rPr>
                <a:t>0</a:t>
              </a:r>
            </a:p>
          </p:txBody>
        </p:sp>
        <p:sp>
          <p:nvSpPr>
            <p:cNvPr id="14" name="TextBox 27">
              <a:extLst>
                <a:ext uri="{FF2B5EF4-FFF2-40B4-BE49-F238E27FC236}">
                  <a16:creationId xmlns:a16="http://schemas.microsoft.com/office/drawing/2014/main" id="{F62EBB1E-DCC2-46D6-AF6D-539E6225E4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59226" y="5616583"/>
              <a:ext cx="256417" cy="491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000">
                  <a:solidFill>
                    <a:prstClr val="black"/>
                  </a:solidFill>
                </a:rPr>
                <a:t>0</a:t>
              </a:r>
            </a:p>
          </p:txBody>
        </p:sp>
        <p:sp>
          <p:nvSpPr>
            <p:cNvPr id="15" name="TextBox 28">
              <a:extLst>
                <a:ext uri="{FF2B5EF4-FFF2-40B4-BE49-F238E27FC236}">
                  <a16:creationId xmlns:a16="http://schemas.microsoft.com/office/drawing/2014/main" id="{E9429BEB-4EE5-418F-9B53-BE58387D3A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93826" y="3808336"/>
              <a:ext cx="256417" cy="491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000" dirty="0">
                  <a:solidFill>
                    <a:prstClr val="black"/>
                  </a:solidFill>
                </a:rPr>
                <a:t>0</a:t>
              </a:r>
            </a:p>
          </p:txBody>
        </p:sp>
        <p:sp>
          <p:nvSpPr>
            <p:cNvPr id="16" name="Arc 15">
              <a:extLst>
                <a:ext uri="{FF2B5EF4-FFF2-40B4-BE49-F238E27FC236}">
                  <a16:creationId xmlns:a16="http://schemas.microsoft.com/office/drawing/2014/main" id="{1D8C2E42-76A0-43F7-8F02-FAEF32A0DB35}"/>
                </a:ext>
              </a:extLst>
            </p:cNvPr>
            <p:cNvSpPr/>
            <p:nvPr/>
          </p:nvSpPr>
          <p:spPr>
            <a:xfrm>
              <a:off x="6053631" y="4091742"/>
              <a:ext cx="1196611" cy="800850"/>
            </a:xfrm>
            <a:prstGeom prst="arc">
              <a:avLst>
                <a:gd name="adj1" fmla="val 10855616"/>
                <a:gd name="adj2" fmla="val 0"/>
              </a:avLst>
            </a:prstGeom>
            <a:ln w="28575">
              <a:solidFill>
                <a:schemeClr val="tx1"/>
              </a:solidFill>
              <a:headEnd type="stealth" w="lg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prstClr val="black"/>
                </a:solidFill>
              </a:endParaRPr>
            </a:p>
          </p:txBody>
        </p:sp>
        <p:sp>
          <p:nvSpPr>
            <p:cNvPr id="17" name="Arc 16">
              <a:extLst>
                <a:ext uri="{FF2B5EF4-FFF2-40B4-BE49-F238E27FC236}">
                  <a16:creationId xmlns:a16="http://schemas.microsoft.com/office/drawing/2014/main" id="{6196E247-6A2C-433E-BD25-943AB3E6B1AE}"/>
                </a:ext>
              </a:extLst>
            </p:cNvPr>
            <p:cNvSpPr/>
            <p:nvPr/>
          </p:nvSpPr>
          <p:spPr>
            <a:xfrm>
              <a:off x="5797214" y="3583172"/>
              <a:ext cx="2906056" cy="1777069"/>
            </a:xfrm>
            <a:prstGeom prst="arc">
              <a:avLst>
                <a:gd name="adj1" fmla="val 10677123"/>
                <a:gd name="adj2" fmla="val 0"/>
              </a:avLst>
            </a:prstGeom>
            <a:ln w="28575">
              <a:solidFill>
                <a:schemeClr val="tx1"/>
              </a:solidFill>
              <a:headEnd type="stealth" w="lg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prstClr val="black"/>
                </a:solidFill>
              </a:endParaRP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349ECD64-8510-446E-96ED-19D0AE0AAD8C}"/>
                </a:ext>
              </a:extLst>
            </p:cNvPr>
            <p:cNvCxnSpPr/>
            <p:nvPr/>
          </p:nvCxnSpPr>
          <p:spPr>
            <a:xfrm>
              <a:off x="7592132" y="4799061"/>
              <a:ext cx="76925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05B37D04-CCBF-4FE2-A358-BD81BF908D88}"/>
                </a:ext>
              </a:extLst>
            </p:cNvPr>
            <p:cNvCxnSpPr/>
            <p:nvPr/>
          </p:nvCxnSpPr>
          <p:spPr>
            <a:xfrm>
              <a:off x="8959688" y="4799061"/>
              <a:ext cx="76925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Arc 19">
              <a:extLst>
                <a:ext uri="{FF2B5EF4-FFF2-40B4-BE49-F238E27FC236}">
                  <a16:creationId xmlns:a16="http://schemas.microsoft.com/office/drawing/2014/main" id="{5D1911DB-18B0-4E08-9AA1-CE1AEF41C8FF}"/>
                </a:ext>
              </a:extLst>
            </p:cNvPr>
            <p:cNvSpPr/>
            <p:nvPr/>
          </p:nvSpPr>
          <p:spPr>
            <a:xfrm rot="14988361">
              <a:off x="5716527" y="5220605"/>
              <a:ext cx="467650" cy="427361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chemeClr val="tx1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prstClr val="black"/>
                </a:solidFill>
              </a:endParaRPr>
            </a:p>
          </p:txBody>
        </p:sp>
        <p:sp>
          <p:nvSpPr>
            <p:cNvPr id="21" name="Arc 20">
              <a:extLst>
                <a:ext uri="{FF2B5EF4-FFF2-40B4-BE49-F238E27FC236}">
                  <a16:creationId xmlns:a16="http://schemas.microsoft.com/office/drawing/2014/main" id="{B8EE16CE-1FC0-4668-8178-0CD5827A3D8D}"/>
                </a:ext>
              </a:extLst>
            </p:cNvPr>
            <p:cNvSpPr/>
            <p:nvPr/>
          </p:nvSpPr>
          <p:spPr>
            <a:xfrm rot="14988361">
              <a:off x="9769336" y="5166046"/>
              <a:ext cx="467650" cy="427361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chemeClr val="tx1"/>
              </a:solidFill>
              <a:headEnd type="none" w="med" len="med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prstClr val="black"/>
                </a:solidFill>
              </a:endParaRP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A909B538-1CB9-4AF6-9D9A-3CA2EF6CD573}"/>
                </a:ext>
              </a:extLst>
            </p:cNvPr>
            <p:cNvCxnSpPr/>
            <p:nvPr/>
          </p:nvCxnSpPr>
          <p:spPr>
            <a:xfrm>
              <a:off x="5284381" y="4799061"/>
              <a:ext cx="341889" cy="0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29E1AB3E-D262-403F-8DE9-EB44585AF0F6}"/>
                </a:ext>
              </a:extLst>
            </p:cNvPr>
            <p:cNvSpPr/>
            <p:nvPr/>
          </p:nvSpPr>
          <p:spPr>
            <a:xfrm>
              <a:off x="9771913" y="4559516"/>
              <a:ext cx="512510" cy="581552"/>
            </a:xfrm>
            <a:prstGeom prst="ellipse">
              <a:avLst/>
            </a:prstGeom>
            <a:solidFill>
              <a:schemeClr val="bg1">
                <a:lumMod val="95000"/>
                <a:alpha val="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 b="1" baseline="-25000" dirty="0">
                <a:solidFill>
                  <a:prstClr val="black"/>
                </a:solidFill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25F0D718-E09B-4EB9-B005-8CAE38B0DEAA}"/>
                </a:ext>
              </a:extLst>
            </p:cNvPr>
            <p:cNvSpPr/>
            <p:nvPr/>
          </p:nvSpPr>
          <p:spPr>
            <a:xfrm>
              <a:off x="5662836" y="4566984"/>
              <a:ext cx="512510" cy="581552"/>
            </a:xfrm>
            <a:prstGeom prst="ellipse">
              <a:avLst/>
            </a:prstGeom>
            <a:solidFill>
              <a:schemeClr val="bg1">
                <a:lumMod val="95000"/>
                <a:alpha val="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 b="1" baseline="-25000" dirty="0">
                <a:solidFill>
                  <a:prstClr val="black"/>
                </a:solidFill>
              </a:endParaRPr>
            </a:p>
          </p:txBody>
        </p:sp>
      </p:grpSp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B57DD128-7923-4693-AA2D-B8B347755048}"/>
              </a:ext>
            </a:extLst>
          </p:cNvPr>
          <p:cNvGraphicFramePr>
            <a:graphicFrameLocks noGrp="1"/>
          </p:cNvGraphicFramePr>
          <p:nvPr/>
        </p:nvGraphicFramePr>
        <p:xfrm>
          <a:off x="594340" y="3779026"/>
          <a:ext cx="3376788" cy="2133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777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34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55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988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Old State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88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9616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988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988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1459477A-461E-5FB4-788C-7647AAE8B4E4}"/>
                  </a:ext>
                </a:extLst>
              </p14:cNvPr>
              <p14:cNvContentPartPr/>
              <p14:nvPr/>
            </p14:nvContentPartPr>
            <p14:xfrm>
              <a:off x="404280" y="2940840"/>
              <a:ext cx="5948640" cy="208728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1459477A-461E-5FB4-788C-7647AAE8B4E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4920" y="2931480"/>
                <a:ext cx="5967360" cy="210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295921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770D4-CD68-496B-B99A-BB3E51E6C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some DFAs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31FD807-F62F-47D1-BBAF-C0ABEADFDE9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={0,1,2}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should recognize “strings with an even number of 2’s.</a:t>
                </a:r>
              </a:p>
              <a:p>
                <a:r>
                  <a:rPr lang="en-US" dirty="0"/>
                  <a:t>What do you need to remember?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should recognize “strings where the sum of the digits is congruent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3)</m:t>
                    </m:r>
                  </m:oMath>
                </a14:m>
                <a:r>
                  <a:rPr lang="en-US" dirty="0"/>
                  <a:t>”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31FD807-F62F-47D1-BBAF-C0ABEADFDE9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E9CD051-0C70-FC0E-C0C9-C5392C5E84F1}"/>
                  </a:ext>
                </a:extLst>
              </p14:cNvPr>
              <p14:cNvContentPartPr/>
              <p14:nvPr/>
            </p14:nvContentPartPr>
            <p14:xfrm>
              <a:off x="698760" y="1932840"/>
              <a:ext cx="11133000" cy="41036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E9CD051-0C70-FC0E-C0C9-C5392C5E84F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9400" y="1923480"/>
                <a:ext cx="11151720" cy="4122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600216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770D4-CD68-496B-B99A-BB3E51E6C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some DFAs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31FD807-F62F-47D1-BBAF-C0ABEADFDE9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={0,1,2}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should recognize “strings with an even number of 2’s.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should recognize “strings where the sum of the digits is congruent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3)"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31FD807-F62F-47D1-BBAF-C0ABEADFDE9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extLst>
              <a:ext uri="{FF2B5EF4-FFF2-40B4-BE49-F238E27FC236}">
                <a16:creationId xmlns:a16="http://schemas.microsoft.com/office/drawing/2014/main" id="{68880F27-A534-4D70-827F-EBC96E97814E}"/>
              </a:ext>
            </a:extLst>
          </p:cNvPr>
          <p:cNvSpPr/>
          <p:nvPr/>
        </p:nvSpPr>
        <p:spPr>
          <a:xfrm>
            <a:off x="8694970" y="3000850"/>
            <a:ext cx="598306" cy="65471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prstClr val="black"/>
                </a:solidFill>
              </a:rPr>
              <a:t>s</a:t>
            </a:r>
            <a:r>
              <a:rPr lang="en-US" sz="2000" b="1" baseline="-25000" dirty="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87EA9FE-B7E4-4AEF-8F64-270600D95054}"/>
              </a:ext>
            </a:extLst>
          </p:cNvPr>
          <p:cNvSpPr/>
          <p:nvPr/>
        </p:nvSpPr>
        <p:spPr>
          <a:xfrm>
            <a:off x="10062526" y="3000850"/>
            <a:ext cx="598306" cy="65471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prstClr val="black"/>
                </a:solidFill>
              </a:rPr>
              <a:t>s</a:t>
            </a:r>
            <a:r>
              <a:rPr lang="en-US" sz="2000" b="1" baseline="-25000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9" name="TextBox 14">
            <a:extLst>
              <a:ext uri="{FF2B5EF4-FFF2-40B4-BE49-F238E27FC236}">
                <a16:creationId xmlns:a16="http://schemas.microsoft.com/office/drawing/2014/main" id="{FFE22702-382A-4522-A767-224908B8BE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1287" y="3281439"/>
            <a:ext cx="25641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10" name="TextBox 15">
            <a:extLst>
              <a:ext uri="{FF2B5EF4-FFF2-40B4-BE49-F238E27FC236}">
                <a16:creationId xmlns:a16="http://schemas.microsoft.com/office/drawing/2014/main" id="{EFC14CEC-8BBB-4716-BA7F-643799D2BB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44848" y="2312079"/>
            <a:ext cx="25641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13" name="TextBox 23">
            <a:extLst>
              <a:ext uri="{FF2B5EF4-FFF2-40B4-BE49-F238E27FC236}">
                <a16:creationId xmlns:a16="http://schemas.microsoft.com/office/drawing/2014/main" id="{56F00876-8280-4008-B7F8-C373807AA2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62525" y="4057392"/>
            <a:ext cx="89904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 dirty="0">
                <a:solidFill>
                  <a:prstClr val="black"/>
                </a:solidFill>
              </a:rPr>
              <a:t>0,1</a:t>
            </a:r>
          </a:p>
        </p:txBody>
      </p:sp>
      <p:sp>
        <p:nvSpPr>
          <p:cNvPr id="15" name="TextBox 27">
            <a:extLst>
              <a:ext uri="{FF2B5EF4-FFF2-40B4-BE49-F238E27FC236}">
                <a16:creationId xmlns:a16="http://schemas.microsoft.com/office/drawing/2014/main" id="{04F18527-07C0-4763-838E-2467ABDC35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6964" y="4060773"/>
            <a:ext cx="56252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 dirty="0">
                <a:solidFill>
                  <a:prstClr val="black"/>
                </a:solidFill>
              </a:rPr>
              <a:t>0,1</a:t>
            </a:r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57E39CC5-D679-46AD-8884-A12F89380B04}"/>
              </a:ext>
            </a:extLst>
          </p:cNvPr>
          <p:cNvSpPr/>
          <p:nvPr/>
        </p:nvSpPr>
        <p:spPr>
          <a:xfrm>
            <a:off x="9039398" y="2650589"/>
            <a:ext cx="1196611" cy="800850"/>
          </a:xfrm>
          <a:prstGeom prst="arc">
            <a:avLst>
              <a:gd name="adj1" fmla="val 10855616"/>
              <a:gd name="adj2" fmla="val 0"/>
            </a:avLst>
          </a:prstGeom>
          <a:ln w="28575">
            <a:solidFill>
              <a:schemeClr val="tx1"/>
            </a:solidFill>
            <a:headEnd type="stealth" w="lg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prstClr val="black"/>
              </a:solidFill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A14E137-DFB5-4B9B-B5C6-EB74CDEF6B1B}"/>
              </a:ext>
            </a:extLst>
          </p:cNvPr>
          <p:cNvCxnSpPr/>
          <p:nvPr/>
        </p:nvCxnSpPr>
        <p:spPr>
          <a:xfrm>
            <a:off x="9293276" y="3281439"/>
            <a:ext cx="76925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Arc 20">
            <a:extLst>
              <a:ext uri="{FF2B5EF4-FFF2-40B4-BE49-F238E27FC236}">
                <a16:creationId xmlns:a16="http://schemas.microsoft.com/office/drawing/2014/main" id="{0657D9FE-8E4E-46A0-A3C9-32CECCFEBC32}"/>
              </a:ext>
            </a:extLst>
          </p:cNvPr>
          <p:cNvSpPr/>
          <p:nvPr/>
        </p:nvSpPr>
        <p:spPr>
          <a:xfrm rot="14988361">
            <a:off x="8827669" y="3702979"/>
            <a:ext cx="467650" cy="427361"/>
          </a:xfrm>
          <a:prstGeom prst="arc">
            <a:avLst>
              <a:gd name="adj1" fmla="val 1453660"/>
              <a:gd name="adj2" fmla="val 0"/>
            </a:avLst>
          </a:prstGeom>
          <a:ln w="28575">
            <a:solidFill>
              <a:schemeClr val="tx1"/>
            </a:solidFill>
            <a:headEnd type="none" w="med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17F9800F-983D-4F1F-A38A-28EDAB3ED85B}"/>
              </a:ext>
            </a:extLst>
          </p:cNvPr>
          <p:cNvSpPr/>
          <p:nvPr/>
        </p:nvSpPr>
        <p:spPr>
          <a:xfrm rot="14988361">
            <a:off x="10102924" y="3648424"/>
            <a:ext cx="467650" cy="427361"/>
          </a:xfrm>
          <a:prstGeom prst="arc">
            <a:avLst>
              <a:gd name="adj1" fmla="val 1453660"/>
              <a:gd name="adj2" fmla="val 0"/>
            </a:avLst>
          </a:prstGeom>
          <a:ln w="28575">
            <a:solidFill>
              <a:schemeClr val="tx1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prstClr val="black"/>
              </a:solidFill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F81F4C1-96E5-4DA7-A726-59E8B0CABC55}"/>
              </a:ext>
            </a:extLst>
          </p:cNvPr>
          <p:cNvCxnSpPr>
            <a:cxnSpLocks/>
          </p:cNvCxnSpPr>
          <p:nvPr/>
        </p:nvCxnSpPr>
        <p:spPr>
          <a:xfrm flipH="1" flipV="1">
            <a:off x="10676203" y="3366497"/>
            <a:ext cx="535462" cy="94511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A172BF17-A8B7-44E9-97DF-1CE84AEF42F6}"/>
              </a:ext>
            </a:extLst>
          </p:cNvPr>
          <p:cNvSpPr/>
          <p:nvPr/>
        </p:nvSpPr>
        <p:spPr>
          <a:xfrm>
            <a:off x="10094180" y="3051014"/>
            <a:ext cx="512510" cy="581552"/>
          </a:xfrm>
          <a:prstGeom prst="ellipse">
            <a:avLst/>
          </a:prstGeom>
          <a:solidFill>
            <a:schemeClr val="bg1">
              <a:lumMod val="95000"/>
              <a:alpha val="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b="1" baseline="-25000" dirty="0">
              <a:solidFill>
                <a:prstClr val="black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57EC0DF-59F0-3A51-97FA-3153C927837E}"/>
              </a:ext>
            </a:extLst>
          </p:cNvPr>
          <p:cNvGrpSpPr/>
          <p:nvPr/>
        </p:nvGrpSpPr>
        <p:grpSpPr>
          <a:xfrm>
            <a:off x="6727597" y="4619185"/>
            <a:ext cx="3570255" cy="2207245"/>
            <a:chOff x="6727597" y="4619185"/>
            <a:chExt cx="3570255" cy="2207245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9A50B13F-488C-4E76-B637-06171938B4AB}"/>
                </a:ext>
              </a:extLst>
            </p:cNvPr>
            <p:cNvGrpSpPr/>
            <p:nvPr/>
          </p:nvGrpSpPr>
          <p:grpSpPr>
            <a:xfrm>
              <a:off x="6727597" y="4780788"/>
              <a:ext cx="3570255" cy="2045642"/>
              <a:chOff x="6727597" y="4780788"/>
              <a:chExt cx="3570255" cy="2045642"/>
            </a:xfrm>
          </p:grpSpPr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C99EB8A5-FE01-4C41-9D39-1D53FB9452F1}"/>
                  </a:ext>
                </a:extLst>
              </p:cNvPr>
              <p:cNvSpPr/>
              <p:nvPr/>
            </p:nvSpPr>
            <p:spPr>
              <a:xfrm>
                <a:off x="6873379" y="5683690"/>
                <a:ext cx="598306" cy="65471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3000" baseline="-250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1A71BA9C-62C8-42EC-8F1C-64C8154B5C3C}"/>
                  </a:ext>
                </a:extLst>
              </p:cNvPr>
              <p:cNvSpPr/>
              <p:nvPr/>
            </p:nvSpPr>
            <p:spPr>
              <a:xfrm>
                <a:off x="8843326" y="5731350"/>
                <a:ext cx="598306" cy="65471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000" b="1" baseline="-250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TextBox 15">
                <a:extLst>
                  <a:ext uri="{FF2B5EF4-FFF2-40B4-BE49-F238E27FC236}">
                    <a16:creationId xmlns:a16="http://schemas.microsoft.com/office/drawing/2014/main" id="{7E453173-B5AE-4EED-AA5F-5A2C4921E21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010039" y="5717043"/>
                <a:ext cx="302478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r>
                  <a:rPr lang="en-US" sz="2000" dirty="0">
                    <a:solidFill>
                      <a:prstClr val="black"/>
                    </a:solidFill>
                  </a:rPr>
                  <a:t>2</a:t>
                </a:r>
              </a:p>
            </p:txBody>
          </p:sp>
          <p:sp>
            <p:nvSpPr>
              <p:cNvPr id="32" name="TextBox 23">
                <a:extLst>
                  <a:ext uri="{FF2B5EF4-FFF2-40B4-BE49-F238E27FC236}">
                    <a16:creationId xmlns:a16="http://schemas.microsoft.com/office/drawing/2014/main" id="{82742B12-2555-41B0-B0B6-65E2506C67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398811" y="6341050"/>
                <a:ext cx="899041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r>
                  <a:rPr lang="en-US" sz="2000" dirty="0">
                    <a:solidFill>
                      <a:prstClr val="black"/>
                    </a:solidFill>
                  </a:rPr>
                  <a:t>0</a:t>
                </a:r>
              </a:p>
            </p:txBody>
          </p:sp>
          <p:sp>
            <p:nvSpPr>
              <p:cNvPr id="33" name="TextBox 27">
                <a:extLst>
                  <a:ext uri="{FF2B5EF4-FFF2-40B4-BE49-F238E27FC236}">
                    <a16:creationId xmlns:a16="http://schemas.microsoft.com/office/drawing/2014/main" id="{CE5CC7B4-B43A-477C-8F29-028779D8E84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27597" y="6350524"/>
                <a:ext cx="562524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r>
                  <a:rPr lang="en-US" sz="2000" dirty="0">
                    <a:solidFill>
                      <a:prstClr val="black"/>
                    </a:solidFill>
                  </a:rPr>
                  <a:t>0</a:t>
                </a:r>
              </a:p>
            </p:txBody>
          </p:sp>
          <p:sp>
            <p:nvSpPr>
              <p:cNvPr id="34" name="Arc 33">
                <a:extLst>
                  <a:ext uri="{FF2B5EF4-FFF2-40B4-BE49-F238E27FC236}">
                    <a16:creationId xmlns:a16="http://schemas.microsoft.com/office/drawing/2014/main" id="{E669B10D-D223-4FA5-A843-1BD35109F99C}"/>
                  </a:ext>
                </a:extLst>
              </p:cNvPr>
              <p:cNvSpPr/>
              <p:nvPr/>
            </p:nvSpPr>
            <p:spPr>
              <a:xfrm rot="2271609">
                <a:off x="8360380" y="5084096"/>
                <a:ext cx="1196611" cy="800850"/>
              </a:xfrm>
              <a:prstGeom prst="arc">
                <a:avLst>
                  <a:gd name="adj1" fmla="val 10855616"/>
                  <a:gd name="adj2" fmla="val 0"/>
                </a:avLst>
              </a:prstGeom>
              <a:ln w="28575">
                <a:solidFill>
                  <a:schemeClr val="tx1"/>
                </a:solidFill>
                <a:headEnd type="none" w="lg" len="med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00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35" name="Straight Arrow Connector 34">
                <a:extLst>
                  <a:ext uri="{FF2B5EF4-FFF2-40B4-BE49-F238E27FC236}">
                    <a16:creationId xmlns:a16="http://schemas.microsoft.com/office/drawing/2014/main" id="{104D1D10-4575-43FE-8F4F-8FB51FA63F34}"/>
                  </a:ext>
                </a:extLst>
              </p:cNvPr>
              <p:cNvCxnSpPr>
                <a:cxnSpLocks/>
                <a:endCxn id="29" idx="2"/>
              </p:cNvCxnSpPr>
              <p:nvPr/>
            </p:nvCxnSpPr>
            <p:spPr>
              <a:xfrm flipV="1">
                <a:off x="7453794" y="6058705"/>
                <a:ext cx="1389532" cy="43132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Arc 35">
                <a:extLst>
                  <a:ext uri="{FF2B5EF4-FFF2-40B4-BE49-F238E27FC236}">
                    <a16:creationId xmlns:a16="http://schemas.microsoft.com/office/drawing/2014/main" id="{48AD82B2-FA6A-458F-891B-09BD5C96D510}"/>
                  </a:ext>
                </a:extLst>
              </p:cNvPr>
              <p:cNvSpPr/>
              <p:nvPr/>
            </p:nvSpPr>
            <p:spPr>
              <a:xfrm rot="14988361">
                <a:off x="6938707" y="6334297"/>
                <a:ext cx="467650" cy="427361"/>
              </a:xfrm>
              <a:prstGeom prst="arc">
                <a:avLst>
                  <a:gd name="adj1" fmla="val 1453660"/>
                  <a:gd name="adj2" fmla="val 0"/>
                </a:avLst>
              </a:prstGeom>
              <a:ln w="28575">
                <a:solidFill>
                  <a:schemeClr val="tx1"/>
                </a:solidFill>
                <a:headEnd type="none" w="med" len="med"/>
                <a:tailEnd type="stealth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Arc 36">
                <a:extLst>
                  <a:ext uri="{FF2B5EF4-FFF2-40B4-BE49-F238E27FC236}">
                    <a16:creationId xmlns:a16="http://schemas.microsoft.com/office/drawing/2014/main" id="{0CF2F029-315A-482C-A466-AEA52D4510B9}"/>
                  </a:ext>
                </a:extLst>
              </p:cNvPr>
              <p:cNvSpPr/>
              <p:nvPr/>
            </p:nvSpPr>
            <p:spPr>
              <a:xfrm rot="14988361">
                <a:off x="8883724" y="6378924"/>
                <a:ext cx="467650" cy="427361"/>
              </a:xfrm>
              <a:prstGeom prst="arc">
                <a:avLst>
                  <a:gd name="adj1" fmla="val 1453660"/>
                  <a:gd name="adj2" fmla="val 0"/>
                </a:avLst>
              </a:prstGeom>
              <a:ln w="28575">
                <a:solidFill>
                  <a:schemeClr val="tx1"/>
                </a:solidFill>
                <a:headEnd type="none" w="med" len="med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00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38" name="Straight Arrow Connector 37">
                <a:extLst>
                  <a:ext uri="{FF2B5EF4-FFF2-40B4-BE49-F238E27FC236}">
                    <a16:creationId xmlns:a16="http://schemas.microsoft.com/office/drawing/2014/main" id="{49AC9DF7-741D-46D1-88A6-4434A8EA318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9457003" y="6096997"/>
                <a:ext cx="535462" cy="94511"/>
              </a:xfrm>
              <a:prstGeom prst="straightConnector1">
                <a:avLst/>
              </a:prstGeom>
              <a:ln w="38100">
                <a:solidFill>
                  <a:srgbClr val="0070C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A4D1F37E-0A40-458A-8FB3-120AAB49C155}"/>
                  </a:ext>
                </a:extLst>
              </p:cNvPr>
              <p:cNvSpPr/>
              <p:nvPr/>
            </p:nvSpPr>
            <p:spPr>
              <a:xfrm>
                <a:off x="8873005" y="5770560"/>
                <a:ext cx="512510" cy="581552"/>
              </a:xfrm>
              <a:prstGeom prst="ellipse">
                <a:avLst/>
              </a:prstGeom>
              <a:solidFill>
                <a:schemeClr val="bg1">
                  <a:lumMod val="95000"/>
                  <a:alpha val="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000" b="1" baseline="-250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0AFB14C7-F303-4604-A822-0AF7C383241E}"/>
                  </a:ext>
                </a:extLst>
              </p:cNvPr>
              <p:cNvSpPr/>
              <p:nvPr/>
            </p:nvSpPr>
            <p:spPr>
              <a:xfrm>
                <a:off x="7873787" y="4866096"/>
                <a:ext cx="598306" cy="65471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000" b="1" baseline="-25000" dirty="0">
                  <a:solidFill>
                    <a:prstClr val="black"/>
                  </a:solidFill>
                </a:endParaRP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725ADAAD-CF2B-4E9E-B8D3-7FBD05872630}"/>
                      </a:ext>
                    </a:extLst>
                  </p:cNvPr>
                  <p:cNvSpPr txBox="1"/>
                  <p:nvPr/>
                </p:nvSpPr>
                <p:spPr>
                  <a:xfrm>
                    <a:off x="6966225" y="5761409"/>
                    <a:ext cx="327559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725ADAAD-CF2B-4E9E-B8D3-7FBD0587263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66225" y="5761409"/>
                    <a:ext cx="327559" cy="461665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1887" r="-24528" b="-131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2" name="TextBox 41">
                    <a:extLst>
                      <a:ext uri="{FF2B5EF4-FFF2-40B4-BE49-F238E27FC236}">
                        <a16:creationId xmlns:a16="http://schemas.microsoft.com/office/drawing/2014/main" id="{9F457988-0417-4534-8843-445545634F93}"/>
                      </a:ext>
                    </a:extLst>
                  </p:cNvPr>
                  <p:cNvSpPr txBox="1"/>
                  <p:nvPr/>
                </p:nvSpPr>
                <p:spPr>
                  <a:xfrm>
                    <a:off x="7944606" y="4902786"/>
                    <a:ext cx="327559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>
              <p:sp>
                <p:nvSpPr>
                  <p:cNvPr id="42" name="TextBox 41">
                    <a:extLst>
                      <a:ext uri="{FF2B5EF4-FFF2-40B4-BE49-F238E27FC236}">
                        <a16:creationId xmlns:a16="http://schemas.microsoft.com/office/drawing/2014/main" id="{9F457988-0417-4534-8843-445545634F9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944606" y="4902786"/>
                    <a:ext cx="327559" cy="461665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r="-24074" b="-131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3" name="TextBox 42">
                    <a:extLst>
                      <a:ext uri="{FF2B5EF4-FFF2-40B4-BE49-F238E27FC236}">
                        <a16:creationId xmlns:a16="http://schemas.microsoft.com/office/drawing/2014/main" id="{AC646B04-AE24-4C6B-B73E-C1B79440DE8D}"/>
                      </a:ext>
                    </a:extLst>
                  </p:cNvPr>
                  <p:cNvSpPr txBox="1"/>
                  <p:nvPr/>
                </p:nvSpPr>
                <p:spPr>
                  <a:xfrm>
                    <a:off x="8897714" y="5761026"/>
                    <a:ext cx="327559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>
              <p:sp>
                <p:nvSpPr>
                  <p:cNvPr id="43" name="TextBox 42">
                    <a:extLst>
                      <a:ext uri="{FF2B5EF4-FFF2-40B4-BE49-F238E27FC236}">
                        <a16:creationId xmlns:a16="http://schemas.microsoft.com/office/drawing/2014/main" id="{AC646B04-AE24-4C6B-B73E-C1B79440DE8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897714" y="5761026"/>
                    <a:ext cx="327559" cy="461665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1887" r="-26415" b="-131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5" name="Straight Arrow Connector 44">
                <a:extLst>
                  <a:ext uri="{FF2B5EF4-FFF2-40B4-BE49-F238E27FC236}">
                    <a16:creationId xmlns:a16="http://schemas.microsoft.com/office/drawing/2014/main" id="{DF2C5236-FF66-4A06-BD24-AC6BD6A745EF}"/>
                  </a:ext>
                </a:extLst>
              </p:cNvPr>
              <p:cNvCxnSpPr>
                <a:cxnSpLocks/>
                <a:endCxn id="40" idx="5"/>
              </p:cNvCxnSpPr>
              <p:nvPr/>
            </p:nvCxnSpPr>
            <p:spPr>
              <a:xfrm flipH="1" flipV="1">
                <a:off x="8384473" y="5424926"/>
                <a:ext cx="567013" cy="423235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TextBox 15">
                <a:extLst>
                  <a:ext uri="{FF2B5EF4-FFF2-40B4-BE49-F238E27FC236}">
                    <a16:creationId xmlns:a16="http://schemas.microsoft.com/office/drawing/2014/main" id="{92F836EA-1AAE-4E17-8D60-90A6328A256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247572" y="4902786"/>
                <a:ext cx="302478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r>
                  <a:rPr lang="en-US" sz="2000" dirty="0">
                    <a:solidFill>
                      <a:prstClr val="black"/>
                    </a:solidFill>
                  </a:rPr>
                  <a:t>1</a:t>
                </a:r>
              </a:p>
            </p:txBody>
          </p:sp>
          <p:cxnSp>
            <p:nvCxnSpPr>
              <p:cNvPr id="50" name="Straight Arrow Connector 49">
                <a:extLst>
                  <a:ext uri="{FF2B5EF4-FFF2-40B4-BE49-F238E27FC236}">
                    <a16:creationId xmlns:a16="http://schemas.microsoft.com/office/drawing/2014/main" id="{F8EFA8D8-C6FF-492F-B6C7-E1DECB753D30}"/>
                  </a:ext>
                </a:extLst>
              </p:cNvPr>
              <p:cNvCxnSpPr>
                <a:cxnSpLocks/>
                <a:stCxn id="40" idx="3"/>
                <a:endCxn id="28" idx="7"/>
              </p:cNvCxnSpPr>
              <p:nvPr/>
            </p:nvCxnSpPr>
            <p:spPr>
              <a:xfrm flipH="1">
                <a:off x="7384065" y="5424926"/>
                <a:ext cx="577342" cy="354644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TextBox 15">
                <a:extLst>
                  <a:ext uri="{FF2B5EF4-FFF2-40B4-BE49-F238E27FC236}">
                    <a16:creationId xmlns:a16="http://schemas.microsoft.com/office/drawing/2014/main" id="{84DCE5B5-A9A8-401F-80EF-E7A276DC761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91481" y="5240713"/>
                <a:ext cx="302478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r>
                  <a:rPr lang="en-US" sz="2000" dirty="0">
                    <a:solidFill>
                      <a:prstClr val="black"/>
                    </a:solidFill>
                  </a:rPr>
                  <a:t>2</a:t>
                </a:r>
              </a:p>
            </p:txBody>
          </p:sp>
          <p:sp>
            <p:nvSpPr>
              <p:cNvPr id="54" name="TextBox 15">
                <a:extLst>
                  <a:ext uri="{FF2B5EF4-FFF2-40B4-BE49-F238E27FC236}">
                    <a16:creationId xmlns:a16="http://schemas.microsoft.com/office/drawing/2014/main" id="{F9C2ABE8-D571-4FC0-92B2-518EBD81428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784150" y="5422354"/>
                <a:ext cx="302478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r>
                  <a:rPr lang="en-US" sz="2000" dirty="0">
                    <a:solidFill>
                      <a:prstClr val="black"/>
                    </a:solidFill>
                  </a:rPr>
                  <a:t>2</a:t>
                </a:r>
              </a:p>
            </p:txBody>
          </p:sp>
          <p:sp>
            <p:nvSpPr>
              <p:cNvPr id="55" name="Arc 54">
                <a:extLst>
                  <a:ext uri="{FF2B5EF4-FFF2-40B4-BE49-F238E27FC236}">
                    <a16:creationId xmlns:a16="http://schemas.microsoft.com/office/drawing/2014/main" id="{39AD7F82-8406-4C04-82CC-FCE520198841}"/>
                  </a:ext>
                </a:extLst>
              </p:cNvPr>
              <p:cNvSpPr/>
              <p:nvPr/>
            </p:nvSpPr>
            <p:spPr>
              <a:xfrm rot="10800000">
                <a:off x="7471367" y="5794852"/>
                <a:ext cx="1356587" cy="864770"/>
              </a:xfrm>
              <a:prstGeom prst="arc">
                <a:avLst>
                  <a:gd name="adj1" fmla="val 10841513"/>
                  <a:gd name="adj2" fmla="val 0"/>
                </a:avLst>
              </a:prstGeom>
              <a:ln w="28575">
                <a:solidFill>
                  <a:schemeClr val="tx1"/>
                </a:solidFill>
                <a:headEnd type="none" w="lg" len="med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TextBox 15">
                <a:extLst>
                  <a:ext uri="{FF2B5EF4-FFF2-40B4-BE49-F238E27FC236}">
                    <a16:creationId xmlns:a16="http://schemas.microsoft.com/office/drawing/2014/main" id="{665FCC00-9E6F-49D6-AB05-59F95214936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034209" y="6274795"/>
                <a:ext cx="302478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r>
                  <a:rPr lang="en-US" sz="2000" dirty="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57" name="Arc 56">
                <a:extLst>
                  <a:ext uri="{FF2B5EF4-FFF2-40B4-BE49-F238E27FC236}">
                    <a16:creationId xmlns:a16="http://schemas.microsoft.com/office/drawing/2014/main" id="{F2ECBFEE-DB23-4DF7-8C9E-ECCBB435C550}"/>
                  </a:ext>
                </a:extLst>
              </p:cNvPr>
              <p:cNvSpPr/>
              <p:nvPr/>
            </p:nvSpPr>
            <p:spPr>
              <a:xfrm rot="19209973">
                <a:off x="6796239" y="5021930"/>
                <a:ext cx="1196611" cy="800850"/>
              </a:xfrm>
              <a:prstGeom prst="arc">
                <a:avLst>
                  <a:gd name="adj1" fmla="val 10855616"/>
                  <a:gd name="adj2" fmla="val 0"/>
                </a:avLst>
              </a:prstGeom>
              <a:ln w="28575">
                <a:solidFill>
                  <a:schemeClr val="tx1"/>
                </a:solidFill>
                <a:headEnd type="none" w="lg" len="med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59" name="TextBox 15">
                <a:extLst>
                  <a:ext uri="{FF2B5EF4-FFF2-40B4-BE49-F238E27FC236}">
                    <a16:creationId xmlns:a16="http://schemas.microsoft.com/office/drawing/2014/main" id="{AFB2792B-9CF1-425A-9396-03FE2177706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947069" y="4780788"/>
                <a:ext cx="302478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r>
                  <a:rPr lang="en-US" sz="2000" dirty="0">
                    <a:solidFill>
                      <a:prstClr val="black"/>
                    </a:solidFill>
                  </a:rPr>
                  <a:t>1</a:t>
                </a:r>
              </a:p>
            </p:txBody>
          </p:sp>
        </p:grpSp>
        <p:sp>
          <p:nvSpPr>
            <p:cNvPr id="4" name="TextBox 23">
              <a:extLst>
                <a:ext uri="{FF2B5EF4-FFF2-40B4-BE49-F238E27FC236}">
                  <a16:creationId xmlns:a16="http://schemas.microsoft.com/office/drawing/2014/main" id="{67273C51-F585-40E3-BFC4-0ADB331AAB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94286" y="4622929"/>
              <a:ext cx="89904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000" dirty="0">
                  <a:solidFill>
                    <a:prstClr val="black"/>
                  </a:solidFill>
                </a:rPr>
                <a:t>0</a:t>
              </a:r>
            </a:p>
          </p:txBody>
        </p:sp>
        <p:sp>
          <p:nvSpPr>
            <p:cNvPr id="5" name="Arc 4">
              <a:extLst>
                <a:ext uri="{FF2B5EF4-FFF2-40B4-BE49-F238E27FC236}">
                  <a16:creationId xmlns:a16="http://schemas.microsoft.com/office/drawing/2014/main" id="{1AB77FA2-91FA-B84D-BC65-8C41989A6C4D}"/>
                </a:ext>
              </a:extLst>
            </p:cNvPr>
            <p:cNvSpPr/>
            <p:nvPr/>
          </p:nvSpPr>
          <p:spPr>
            <a:xfrm rot="7426372">
              <a:off x="8222340" y="4639329"/>
              <a:ext cx="467650" cy="427361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chemeClr val="tx1"/>
              </a:solidFill>
              <a:headEnd type="none" w="med" len="med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prstClr val="black"/>
                </a:solidFill>
              </a:endParaRP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77F94CC4-FC89-FC46-4B8B-DF4ED0A6B1B2}"/>
                  </a:ext>
                </a:extLst>
              </p14:cNvPr>
              <p14:cNvContentPartPr/>
              <p14:nvPr/>
            </p14:nvContentPartPr>
            <p14:xfrm>
              <a:off x="3407400" y="3024360"/>
              <a:ext cx="7270560" cy="348732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77F94CC4-FC89-FC46-4B8B-DF4ED0A6B1B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398040" y="3015000"/>
                <a:ext cx="7289280" cy="3506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135774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F08F9-2ACA-4852-AFBB-D8D507CAD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Designing DFAs notes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335CE3-50D4-4125-9A19-6E5495D56E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DFAs can’t “count arbitrarily high”</a:t>
            </a:r>
          </a:p>
          <a:p>
            <a:endParaRPr lang="en-US" dirty="0"/>
          </a:p>
          <a:p>
            <a:r>
              <a:rPr lang="en-US" dirty="0"/>
              <a:t>For example, we could not make a DFA that remembers the overall sum of all the digits (not taken % 3) </a:t>
            </a:r>
          </a:p>
          <a:p>
            <a:r>
              <a:rPr lang="en-US" dirty="0"/>
              <a:t>That would have infinitely many states! We’re only allowed a finite number.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D630455-2476-B538-4B75-B077327E68DE}"/>
                  </a:ext>
                </a:extLst>
              </p14:cNvPr>
              <p14:cNvContentPartPr/>
              <p14:nvPr/>
            </p14:nvContentPartPr>
            <p14:xfrm>
              <a:off x="699480" y="2973240"/>
              <a:ext cx="10626480" cy="4816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D630455-2476-B538-4B75-B077327E68D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90120" y="2963880"/>
                <a:ext cx="10645200" cy="500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62802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EA1B9A-53EE-CE3B-A9C8-F0BEC1B717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4682E15-5272-185B-81B2-34E624C34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</a:t>
            </a:r>
          </a:p>
        </p:txBody>
      </p:sp>
    </p:spTree>
    <p:extLst>
      <p:ext uri="{BB962C8B-B14F-4D97-AF65-F5344CB8AC3E}">
        <p14:creationId xmlns:p14="http://schemas.microsoft.com/office/powerpoint/2010/main" val="10830388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>
            <a:spLocks noChangeAspect="1"/>
          </p:cNvSpPr>
          <p:nvPr/>
        </p:nvSpPr>
        <p:spPr>
          <a:xfrm>
            <a:off x="2767214" y="3415971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chemeClr val="tx1"/>
                </a:solidFill>
              </a:rPr>
              <a:t>s</a:t>
            </a:r>
            <a:r>
              <a:rPr lang="en-US" sz="2200" b="1" baseline="-25000" dirty="0">
                <a:solidFill>
                  <a:schemeClr val="tx1"/>
                </a:solidFill>
              </a:rPr>
              <a:t>0</a:t>
            </a:r>
            <a:r>
              <a:rPr lang="en-US" sz="2200" b="1" dirty="0">
                <a:solidFill>
                  <a:schemeClr val="tx1"/>
                </a:solidFill>
              </a:rPr>
              <a:t>t</a:t>
            </a:r>
            <a:r>
              <a:rPr lang="en-US" sz="2200" b="1" baseline="-250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9273443" y="3411173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chemeClr val="tx1"/>
                </a:solidFill>
              </a:rPr>
              <a:t>s</a:t>
            </a:r>
            <a:r>
              <a:rPr lang="en-US" sz="2200" b="1" baseline="-25000" dirty="0">
                <a:solidFill>
                  <a:schemeClr val="tx1"/>
                </a:solidFill>
              </a:rPr>
              <a:t>1</a:t>
            </a:r>
            <a:r>
              <a:rPr lang="en-US" sz="2200" b="1" dirty="0">
                <a:solidFill>
                  <a:schemeClr val="tx1"/>
                </a:solidFill>
              </a:rPr>
              <a:t>t</a:t>
            </a:r>
            <a:r>
              <a:rPr lang="en-US" sz="2200" b="1" baseline="-250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4378162" y="1693560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chemeClr val="tx1"/>
                </a:solidFill>
              </a:rPr>
              <a:t>s</a:t>
            </a:r>
            <a:r>
              <a:rPr lang="en-US" sz="2200" b="1" baseline="-25000" dirty="0">
                <a:solidFill>
                  <a:schemeClr val="tx1"/>
                </a:solidFill>
              </a:rPr>
              <a:t>0</a:t>
            </a:r>
            <a:r>
              <a:rPr lang="en-US" sz="2200" b="1" dirty="0">
                <a:solidFill>
                  <a:schemeClr val="tx1"/>
                </a:solidFill>
              </a:rPr>
              <a:t>t</a:t>
            </a:r>
            <a:r>
              <a:rPr lang="en-US" sz="2200" b="1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4378162" y="5283093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chemeClr val="tx1"/>
                </a:solidFill>
              </a:rPr>
              <a:t>s</a:t>
            </a:r>
            <a:r>
              <a:rPr lang="en-US" sz="2200" b="1" baseline="-25000" dirty="0">
                <a:solidFill>
                  <a:schemeClr val="tx1"/>
                </a:solidFill>
              </a:rPr>
              <a:t>0</a:t>
            </a:r>
            <a:r>
              <a:rPr lang="en-US" sz="2200" b="1" dirty="0">
                <a:solidFill>
                  <a:schemeClr val="tx1"/>
                </a:solidFill>
              </a:rPr>
              <a:t>t</a:t>
            </a:r>
            <a:r>
              <a:rPr lang="en-US" sz="2200" b="1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7639414" y="5310203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chemeClr val="tx1"/>
                </a:solidFill>
              </a:rPr>
              <a:t>s</a:t>
            </a:r>
            <a:r>
              <a:rPr lang="en-US" sz="2200" b="1" baseline="-25000" dirty="0">
                <a:solidFill>
                  <a:schemeClr val="tx1"/>
                </a:solidFill>
              </a:rPr>
              <a:t>1</a:t>
            </a:r>
            <a:r>
              <a:rPr lang="en-US" sz="2200" b="1" dirty="0">
                <a:solidFill>
                  <a:schemeClr val="tx1"/>
                </a:solidFill>
              </a:rPr>
              <a:t>t</a:t>
            </a:r>
            <a:r>
              <a:rPr lang="en-US" sz="2200" b="1" baseline="-25000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13" name="Straight Arrow Connector 12"/>
          <p:cNvCxnSpPr>
            <a:endCxn id="7" idx="3"/>
          </p:cNvCxnSpPr>
          <p:nvPr/>
        </p:nvCxnSpPr>
        <p:spPr>
          <a:xfrm flipV="1">
            <a:off x="2538554" y="4118412"/>
            <a:ext cx="349180" cy="224641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" name="Oval 204"/>
          <p:cNvSpPr>
            <a:spLocks noChangeAspect="1"/>
          </p:cNvSpPr>
          <p:nvPr/>
        </p:nvSpPr>
        <p:spPr>
          <a:xfrm>
            <a:off x="7645529" y="1693560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chemeClr val="tx1"/>
                </a:solidFill>
              </a:rPr>
              <a:t>s</a:t>
            </a:r>
            <a:r>
              <a:rPr lang="en-US" sz="2200" b="1" baseline="-25000" dirty="0">
                <a:solidFill>
                  <a:schemeClr val="tx1"/>
                </a:solidFill>
              </a:rPr>
              <a:t>1</a:t>
            </a:r>
            <a:r>
              <a:rPr lang="en-US" sz="2200" b="1" dirty="0">
                <a:solidFill>
                  <a:schemeClr val="tx1"/>
                </a:solidFill>
              </a:rPr>
              <a:t>t</a:t>
            </a:r>
            <a:r>
              <a:rPr lang="en-US" sz="2200" b="1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46BF176-06F8-4A05-93C4-E99FB2D13E83}"/>
              </a:ext>
            </a:extLst>
          </p:cNvPr>
          <p:cNvSpPr txBox="1">
            <a:spLocks/>
          </p:cNvSpPr>
          <p:nvPr/>
        </p:nvSpPr>
        <p:spPr>
          <a:xfrm>
            <a:off x="606731" y="327672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none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en-US" sz="4400" dirty="0"/>
              <a:t>Strings over </a:t>
            </a:r>
            <a:r>
              <a:rPr lang="en-US" sz="4400" dirty="0">
                <a:latin typeface="+mn-lt"/>
              </a:rPr>
              <a:t>{0,1,2} </a:t>
            </a:r>
            <a:r>
              <a:rPr lang="en-US" sz="4400" dirty="0"/>
              <a:t>w/ even number of </a:t>
            </a:r>
            <a:r>
              <a:rPr lang="en-US" sz="4400" dirty="0">
                <a:latin typeface="+mn-lt"/>
              </a:rPr>
              <a:t>2</a:t>
            </a:r>
            <a:r>
              <a:rPr lang="en-US" sz="4400" dirty="0"/>
              <a:t>’s </a:t>
            </a:r>
            <a:r>
              <a:rPr lang="en-US" sz="4400" b="1" dirty="0"/>
              <a:t>and</a:t>
            </a:r>
            <a:r>
              <a:rPr lang="en-US" sz="4400" dirty="0"/>
              <a:t> sum%3=0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6CCCCE4-293A-7FE8-2A26-AA502976D4CE}"/>
                  </a:ext>
                </a:extLst>
              </p14:cNvPr>
              <p14:cNvContentPartPr/>
              <p14:nvPr/>
            </p14:nvContentPartPr>
            <p14:xfrm>
              <a:off x="622440" y="244080"/>
              <a:ext cx="10100520" cy="32274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6CCCCE4-293A-7FE8-2A26-AA502976D4C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13080" y="234720"/>
                <a:ext cx="10119240" cy="3246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0233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>
            <a:spLocks noChangeAspect="1"/>
          </p:cNvSpPr>
          <p:nvPr/>
        </p:nvSpPr>
        <p:spPr>
          <a:xfrm>
            <a:off x="2767214" y="3415971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9273443" y="3411173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4378162" y="1693560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4378162" y="5283093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2</a:t>
            </a:r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7639414" y="5310203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</a:p>
        </p:txBody>
      </p:sp>
      <p:cxnSp>
        <p:nvCxnSpPr>
          <p:cNvPr id="13" name="Straight Arrow Connector 12"/>
          <p:cNvCxnSpPr>
            <a:endCxn id="7" idx="3"/>
          </p:cNvCxnSpPr>
          <p:nvPr/>
        </p:nvCxnSpPr>
        <p:spPr>
          <a:xfrm flipV="1">
            <a:off x="2538554" y="4118412"/>
            <a:ext cx="349180" cy="224641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11" idx="1"/>
            <a:endCxn id="7" idx="4"/>
          </p:cNvCxnSpPr>
          <p:nvPr/>
        </p:nvCxnSpPr>
        <p:spPr>
          <a:xfrm flipH="1" flipV="1">
            <a:off x="3178694" y="4238931"/>
            <a:ext cx="1319988" cy="1164682"/>
          </a:xfrm>
          <a:prstGeom prst="straightConnector1">
            <a:avLst/>
          </a:prstGeom>
          <a:ln>
            <a:solidFill>
              <a:srgbClr val="00206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/>
          <p:cNvCxnSpPr>
            <a:stCxn id="7" idx="0"/>
            <a:endCxn id="10" idx="3"/>
          </p:cNvCxnSpPr>
          <p:nvPr/>
        </p:nvCxnSpPr>
        <p:spPr>
          <a:xfrm flipV="1">
            <a:off x="3178694" y="2396001"/>
            <a:ext cx="1319988" cy="1019971"/>
          </a:xfrm>
          <a:prstGeom prst="straightConnector1">
            <a:avLst/>
          </a:prstGeom>
          <a:ln>
            <a:solidFill>
              <a:srgbClr val="00206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/>
          <p:cNvCxnSpPr>
            <a:stCxn id="10" idx="4"/>
            <a:endCxn id="11" idx="0"/>
          </p:cNvCxnSpPr>
          <p:nvPr/>
        </p:nvCxnSpPr>
        <p:spPr>
          <a:xfrm>
            <a:off x="4789642" y="2516521"/>
            <a:ext cx="0" cy="2766573"/>
          </a:xfrm>
          <a:prstGeom prst="straightConnector1">
            <a:avLst/>
          </a:prstGeom>
          <a:ln>
            <a:solidFill>
              <a:srgbClr val="00206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Arrow Connector 162"/>
          <p:cNvCxnSpPr>
            <a:stCxn id="9" idx="4"/>
            <a:endCxn id="12" idx="7"/>
          </p:cNvCxnSpPr>
          <p:nvPr/>
        </p:nvCxnSpPr>
        <p:spPr>
          <a:xfrm flipH="1">
            <a:off x="8341855" y="4234133"/>
            <a:ext cx="1343069" cy="1196590"/>
          </a:xfrm>
          <a:prstGeom prst="straightConnector1">
            <a:avLst/>
          </a:prstGeom>
          <a:ln>
            <a:solidFill>
              <a:srgbClr val="00206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Arrow Connector 165"/>
          <p:cNvCxnSpPr>
            <a:stCxn id="12" idx="0"/>
            <a:endCxn id="205" idx="4"/>
          </p:cNvCxnSpPr>
          <p:nvPr/>
        </p:nvCxnSpPr>
        <p:spPr>
          <a:xfrm flipV="1">
            <a:off x="8050895" y="2516521"/>
            <a:ext cx="6115" cy="2793683"/>
          </a:xfrm>
          <a:prstGeom prst="straightConnector1">
            <a:avLst/>
          </a:prstGeom>
          <a:ln>
            <a:solidFill>
              <a:srgbClr val="00206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5" name="Oval 204"/>
          <p:cNvSpPr>
            <a:spLocks noChangeAspect="1"/>
          </p:cNvSpPr>
          <p:nvPr/>
        </p:nvSpPr>
        <p:spPr>
          <a:xfrm>
            <a:off x="7645529" y="1693560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2</a:t>
            </a:r>
          </a:p>
        </p:txBody>
      </p:sp>
      <p:cxnSp>
        <p:nvCxnSpPr>
          <p:cNvPr id="212" name="Straight Arrow Connector 211"/>
          <p:cNvCxnSpPr>
            <a:stCxn id="205" idx="5"/>
            <a:endCxn id="9" idx="0"/>
          </p:cNvCxnSpPr>
          <p:nvPr/>
        </p:nvCxnSpPr>
        <p:spPr>
          <a:xfrm>
            <a:off x="8347969" y="2396001"/>
            <a:ext cx="1336954" cy="1015173"/>
          </a:xfrm>
          <a:prstGeom prst="straightConnector1">
            <a:avLst/>
          </a:prstGeom>
          <a:ln>
            <a:solidFill>
              <a:srgbClr val="00206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7" name="Straight Arrow Connector 216"/>
          <p:cNvCxnSpPr>
            <a:stCxn id="7" idx="7"/>
            <a:endCxn id="205" idx="3"/>
          </p:cNvCxnSpPr>
          <p:nvPr/>
        </p:nvCxnSpPr>
        <p:spPr>
          <a:xfrm flipV="1">
            <a:off x="3469655" y="2396001"/>
            <a:ext cx="4296395" cy="1140491"/>
          </a:xfrm>
          <a:prstGeom prst="straightConnector1">
            <a:avLst/>
          </a:prstGeom>
          <a:ln>
            <a:solidFill>
              <a:srgbClr val="00206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Arrow Connector 219"/>
          <p:cNvCxnSpPr>
            <a:stCxn id="9" idx="3"/>
            <a:endCxn id="11" idx="7"/>
          </p:cNvCxnSpPr>
          <p:nvPr/>
        </p:nvCxnSpPr>
        <p:spPr>
          <a:xfrm flipH="1">
            <a:off x="5080603" y="4113613"/>
            <a:ext cx="4313361" cy="1290000"/>
          </a:xfrm>
          <a:prstGeom prst="straightConnector1">
            <a:avLst/>
          </a:prstGeom>
          <a:ln>
            <a:solidFill>
              <a:srgbClr val="00206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Arrow Connector 222"/>
          <p:cNvCxnSpPr>
            <a:stCxn id="10" idx="5"/>
            <a:endCxn id="9" idx="1"/>
          </p:cNvCxnSpPr>
          <p:nvPr/>
        </p:nvCxnSpPr>
        <p:spPr>
          <a:xfrm>
            <a:off x="5080603" y="2396001"/>
            <a:ext cx="4313361" cy="1135693"/>
          </a:xfrm>
          <a:prstGeom prst="straightConnector1">
            <a:avLst/>
          </a:prstGeom>
          <a:ln>
            <a:solidFill>
              <a:srgbClr val="00206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Arrow Connector 225"/>
          <p:cNvCxnSpPr>
            <a:stCxn id="12" idx="1"/>
            <a:endCxn id="7" idx="5"/>
          </p:cNvCxnSpPr>
          <p:nvPr/>
        </p:nvCxnSpPr>
        <p:spPr>
          <a:xfrm flipH="1" flipV="1">
            <a:off x="3469654" y="4118411"/>
            <a:ext cx="4290280" cy="1312312"/>
          </a:xfrm>
          <a:prstGeom prst="straightConnector1">
            <a:avLst/>
          </a:prstGeom>
          <a:ln>
            <a:solidFill>
              <a:srgbClr val="00206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0" name="Straight Arrow Connector 229"/>
          <p:cNvCxnSpPr>
            <a:stCxn id="205" idx="2"/>
            <a:endCxn id="10" idx="6"/>
          </p:cNvCxnSpPr>
          <p:nvPr/>
        </p:nvCxnSpPr>
        <p:spPr>
          <a:xfrm flipH="1">
            <a:off x="5201123" y="2105040"/>
            <a:ext cx="2444407" cy="0"/>
          </a:xfrm>
          <a:prstGeom prst="straightConnector1">
            <a:avLst/>
          </a:prstGeom>
          <a:ln>
            <a:solidFill>
              <a:srgbClr val="00206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9" name="Straight Arrow Connector 238"/>
          <p:cNvCxnSpPr>
            <a:stCxn id="11" idx="6"/>
            <a:endCxn id="12" idx="2"/>
          </p:cNvCxnSpPr>
          <p:nvPr/>
        </p:nvCxnSpPr>
        <p:spPr>
          <a:xfrm>
            <a:off x="5201122" y="5694573"/>
            <a:ext cx="2438292" cy="27110"/>
          </a:xfrm>
          <a:prstGeom prst="straightConnector1">
            <a:avLst/>
          </a:prstGeom>
          <a:ln>
            <a:solidFill>
              <a:srgbClr val="00206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9" name="TextBox 248"/>
          <p:cNvSpPr txBox="1"/>
          <p:nvPr/>
        </p:nvSpPr>
        <p:spPr>
          <a:xfrm>
            <a:off x="7237282" y="1634141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250" name="TextBox 249"/>
          <p:cNvSpPr txBox="1"/>
          <p:nvPr/>
        </p:nvSpPr>
        <p:spPr>
          <a:xfrm>
            <a:off x="5302159" y="5754701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251" name="TextBox 250"/>
          <p:cNvSpPr txBox="1"/>
          <p:nvPr/>
        </p:nvSpPr>
        <p:spPr>
          <a:xfrm>
            <a:off x="7083403" y="5260019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252" name="TextBox 251"/>
          <p:cNvSpPr txBox="1"/>
          <p:nvPr/>
        </p:nvSpPr>
        <p:spPr>
          <a:xfrm>
            <a:off x="3671188" y="3435367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253" name="TextBox 252"/>
          <p:cNvSpPr txBox="1"/>
          <p:nvPr/>
        </p:nvSpPr>
        <p:spPr>
          <a:xfrm>
            <a:off x="8830829" y="379247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255" name="TextBox 254"/>
          <p:cNvSpPr txBox="1"/>
          <p:nvPr/>
        </p:nvSpPr>
        <p:spPr>
          <a:xfrm>
            <a:off x="5485967" y="2095806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256" name="TextBox 255"/>
          <p:cNvSpPr txBox="1"/>
          <p:nvPr/>
        </p:nvSpPr>
        <p:spPr>
          <a:xfrm>
            <a:off x="9567563" y="4296949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1</a:t>
            </a:r>
          </a:p>
        </p:txBody>
      </p:sp>
      <p:sp>
        <p:nvSpPr>
          <p:cNvPr id="257" name="TextBox 256"/>
          <p:cNvSpPr txBox="1"/>
          <p:nvPr/>
        </p:nvSpPr>
        <p:spPr>
          <a:xfrm>
            <a:off x="2964338" y="2903587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1</a:t>
            </a:r>
          </a:p>
        </p:txBody>
      </p:sp>
      <p:sp>
        <p:nvSpPr>
          <p:cNvPr id="258" name="TextBox 257"/>
          <p:cNvSpPr txBox="1"/>
          <p:nvPr/>
        </p:nvSpPr>
        <p:spPr>
          <a:xfrm>
            <a:off x="4022102" y="5145708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1</a:t>
            </a:r>
          </a:p>
        </p:txBody>
      </p:sp>
      <p:sp>
        <p:nvSpPr>
          <p:cNvPr id="259" name="TextBox 258"/>
          <p:cNvSpPr txBox="1"/>
          <p:nvPr/>
        </p:nvSpPr>
        <p:spPr>
          <a:xfrm>
            <a:off x="4421316" y="2466335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1</a:t>
            </a:r>
          </a:p>
        </p:txBody>
      </p:sp>
      <p:sp>
        <p:nvSpPr>
          <p:cNvPr id="260" name="TextBox 259"/>
          <p:cNvSpPr txBox="1"/>
          <p:nvPr/>
        </p:nvSpPr>
        <p:spPr>
          <a:xfrm>
            <a:off x="8088813" y="4877966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1</a:t>
            </a:r>
          </a:p>
        </p:txBody>
      </p:sp>
      <p:sp>
        <p:nvSpPr>
          <p:cNvPr id="261" name="TextBox 260"/>
          <p:cNvSpPr txBox="1"/>
          <p:nvPr/>
        </p:nvSpPr>
        <p:spPr>
          <a:xfrm>
            <a:off x="8479551" y="2087206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1</a:t>
            </a:r>
          </a:p>
        </p:txBody>
      </p:sp>
      <p:sp>
        <p:nvSpPr>
          <p:cNvPr id="38" name="Arc 37"/>
          <p:cNvSpPr/>
          <p:nvPr/>
        </p:nvSpPr>
        <p:spPr>
          <a:xfrm rot="1877194">
            <a:off x="4187663" y="1413819"/>
            <a:ext cx="381000" cy="385253"/>
          </a:xfrm>
          <a:prstGeom prst="arc">
            <a:avLst>
              <a:gd name="adj1" fmla="val 1453660"/>
              <a:gd name="adj2" fmla="val 0"/>
            </a:avLst>
          </a:prstGeom>
          <a:ln w="28575">
            <a:solidFill>
              <a:srgbClr val="7030A0"/>
            </a:solidFill>
            <a:headEnd type="none" w="med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rgbClr val="7030A0"/>
              </a:solidFill>
            </a:endParaRPr>
          </a:p>
        </p:txBody>
      </p:sp>
      <p:sp>
        <p:nvSpPr>
          <p:cNvPr id="39" name="Arc 38"/>
          <p:cNvSpPr>
            <a:spLocks noChangeAspect="1"/>
          </p:cNvSpPr>
          <p:nvPr/>
        </p:nvSpPr>
        <p:spPr>
          <a:xfrm rot="19722806" flipH="1">
            <a:off x="8414187" y="1508352"/>
            <a:ext cx="381000" cy="385253"/>
          </a:xfrm>
          <a:prstGeom prst="arc">
            <a:avLst>
              <a:gd name="adj1" fmla="val 1453660"/>
              <a:gd name="adj2" fmla="val 0"/>
            </a:avLst>
          </a:prstGeom>
          <a:ln w="28575">
            <a:solidFill>
              <a:srgbClr val="7030A0"/>
            </a:solidFill>
            <a:headEnd type="none" w="med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rgbClr val="7030A0"/>
              </a:solidFill>
            </a:endParaRPr>
          </a:p>
        </p:txBody>
      </p:sp>
      <p:sp>
        <p:nvSpPr>
          <p:cNvPr id="40" name="Arc 39"/>
          <p:cNvSpPr/>
          <p:nvPr/>
        </p:nvSpPr>
        <p:spPr>
          <a:xfrm>
            <a:off x="2313922" y="3536492"/>
            <a:ext cx="381000" cy="385253"/>
          </a:xfrm>
          <a:prstGeom prst="arc">
            <a:avLst>
              <a:gd name="adj1" fmla="val 1453660"/>
              <a:gd name="adj2" fmla="val 0"/>
            </a:avLst>
          </a:prstGeom>
          <a:ln w="28575">
            <a:solidFill>
              <a:srgbClr val="7030A0"/>
            </a:solidFill>
            <a:headEnd type="none" w="med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rgbClr val="7030A0"/>
              </a:solidFill>
            </a:endParaRPr>
          </a:p>
        </p:txBody>
      </p:sp>
      <p:sp>
        <p:nvSpPr>
          <p:cNvPr id="41" name="Arc 40"/>
          <p:cNvSpPr/>
          <p:nvPr/>
        </p:nvSpPr>
        <p:spPr>
          <a:xfrm rot="1877194" flipH="1" flipV="1">
            <a:off x="8379065" y="5940537"/>
            <a:ext cx="381000" cy="385253"/>
          </a:xfrm>
          <a:prstGeom prst="arc">
            <a:avLst>
              <a:gd name="adj1" fmla="val 1453660"/>
              <a:gd name="adj2" fmla="val 0"/>
            </a:avLst>
          </a:prstGeom>
          <a:ln w="28575">
            <a:solidFill>
              <a:srgbClr val="7030A0"/>
            </a:solidFill>
            <a:headEnd type="none" w="med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rgbClr val="7030A0"/>
              </a:solidFill>
            </a:endParaRPr>
          </a:p>
        </p:txBody>
      </p:sp>
      <p:sp>
        <p:nvSpPr>
          <p:cNvPr id="42" name="Arc 41"/>
          <p:cNvSpPr/>
          <p:nvPr/>
        </p:nvSpPr>
        <p:spPr>
          <a:xfrm rot="9582308">
            <a:off x="10128936" y="3674244"/>
            <a:ext cx="381000" cy="385253"/>
          </a:xfrm>
          <a:prstGeom prst="arc">
            <a:avLst>
              <a:gd name="adj1" fmla="val 1453660"/>
              <a:gd name="adj2" fmla="val 0"/>
            </a:avLst>
          </a:prstGeom>
          <a:ln w="28575">
            <a:solidFill>
              <a:srgbClr val="7030A0"/>
            </a:solidFill>
            <a:headEnd type="none" w="med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rgbClr val="7030A0"/>
              </a:solidFill>
            </a:endParaRPr>
          </a:p>
        </p:txBody>
      </p:sp>
      <p:sp>
        <p:nvSpPr>
          <p:cNvPr id="43" name="Arc 42"/>
          <p:cNvSpPr>
            <a:spLocks noChangeAspect="1"/>
          </p:cNvSpPr>
          <p:nvPr/>
        </p:nvSpPr>
        <p:spPr>
          <a:xfrm rot="19722806" flipV="1">
            <a:off x="4115811" y="5927342"/>
            <a:ext cx="381000" cy="385253"/>
          </a:xfrm>
          <a:prstGeom prst="arc">
            <a:avLst>
              <a:gd name="adj1" fmla="val 1453660"/>
              <a:gd name="adj2" fmla="val 0"/>
            </a:avLst>
          </a:prstGeom>
          <a:ln w="28575">
            <a:solidFill>
              <a:srgbClr val="7030A0"/>
            </a:solidFill>
            <a:headEnd type="none" w="med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rgbClr val="7030A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811781" y="1288184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0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772362" y="5781811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0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8733490" y="5875221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276729" y="3135535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0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0194830" y="3209792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0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8785678" y="1435618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0</a:t>
            </a:r>
          </a:p>
        </p:txBody>
      </p:sp>
      <p:sp>
        <p:nvSpPr>
          <p:cNvPr id="50" name="Title 1">
            <a:extLst>
              <a:ext uri="{FF2B5EF4-FFF2-40B4-BE49-F238E27FC236}">
                <a16:creationId xmlns:a16="http://schemas.microsoft.com/office/drawing/2014/main" id="{83708904-B91A-493A-9FFE-08B8FD66F8B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74675" y="263525"/>
            <a:ext cx="11187113" cy="1014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none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en-US" sz="4400" dirty="0"/>
              <a:t>Strings over </a:t>
            </a:r>
            <a:r>
              <a:rPr lang="en-US" sz="4400" dirty="0">
                <a:latin typeface="+mn-lt"/>
              </a:rPr>
              <a:t>{0,1,2} </a:t>
            </a:r>
            <a:r>
              <a:rPr lang="en-US" sz="4400" dirty="0"/>
              <a:t>w/ even number of </a:t>
            </a:r>
            <a:r>
              <a:rPr lang="en-US" sz="4400" dirty="0">
                <a:latin typeface="+mn-lt"/>
              </a:rPr>
              <a:t>2</a:t>
            </a:r>
            <a:r>
              <a:rPr lang="en-US" sz="4400" dirty="0"/>
              <a:t>’s </a:t>
            </a:r>
            <a:r>
              <a:rPr lang="en-US" sz="4400" b="1" dirty="0"/>
              <a:t>and</a:t>
            </a:r>
            <a:r>
              <a:rPr lang="en-US" sz="4400" dirty="0"/>
              <a:t> sum%3=0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2962317-5CFA-45E3-F80D-28C06D3CE59E}"/>
                  </a:ext>
                </a:extLst>
              </p14:cNvPr>
              <p14:cNvContentPartPr/>
              <p14:nvPr/>
            </p14:nvContentPartPr>
            <p14:xfrm>
              <a:off x="2496960" y="4122360"/>
              <a:ext cx="294840" cy="2631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2962317-5CFA-45E3-F80D-28C06D3CE59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87600" y="4113000"/>
                <a:ext cx="313560" cy="281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296432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>
            <a:spLocks noChangeAspect="1"/>
          </p:cNvSpPr>
          <p:nvPr/>
        </p:nvSpPr>
        <p:spPr>
          <a:xfrm>
            <a:off x="4378162" y="1493121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chemeClr val="tx1"/>
                </a:solidFill>
              </a:rPr>
              <a:t>s</a:t>
            </a:r>
            <a:r>
              <a:rPr lang="en-US" sz="2200" b="1" baseline="-25000" dirty="0">
                <a:solidFill>
                  <a:schemeClr val="tx1"/>
                </a:solidFill>
              </a:rPr>
              <a:t>0</a:t>
            </a:r>
            <a:r>
              <a:rPr lang="en-US" sz="2200" b="1" dirty="0">
                <a:solidFill>
                  <a:schemeClr val="tx1"/>
                </a:solidFill>
              </a:rPr>
              <a:t>t</a:t>
            </a:r>
            <a:r>
              <a:rPr lang="en-US" sz="2200" b="1" baseline="-250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7639414" y="1500653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chemeClr val="tx1"/>
                </a:solidFill>
              </a:rPr>
              <a:t>s</a:t>
            </a:r>
            <a:r>
              <a:rPr lang="en-US" sz="2200" b="1" baseline="-25000" dirty="0">
                <a:solidFill>
                  <a:schemeClr val="tx1"/>
                </a:solidFill>
              </a:rPr>
              <a:t>1</a:t>
            </a:r>
            <a:r>
              <a:rPr lang="en-US" sz="2200" b="1" dirty="0">
                <a:solidFill>
                  <a:schemeClr val="tx1"/>
                </a:solidFill>
              </a:rPr>
              <a:t>t</a:t>
            </a:r>
            <a:r>
              <a:rPr lang="en-US" sz="2200" b="1" baseline="-250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4378162" y="3336046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chemeClr val="tx1"/>
                </a:solidFill>
              </a:rPr>
              <a:t>s</a:t>
            </a:r>
            <a:r>
              <a:rPr lang="en-US" sz="2200" b="1" baseline="-25000" dirty="0">
                <a:solidFill>
                  <a:schemeClr val="tx1"/>
                </a:solidFill>
              </a:rPr>
              <a:t>0</a:t>
            </a:r>
            <a:r>
              <a:rPr lang="en-US" sz="2200" b="1" dirty="0">
                <a:solidFill>
                  <a:schemeClr val="tx1"/>
                </a:solidFill>
              </a:rPr>
              <a:t>t</a:t>
            </a:r>
            <a:r>
              <a:rPr lang="en-US" sz="2200" b="1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4378162" y="5178971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chemeClr val="tx1"/>
                </a:solidFill>
              </a:rPr>
              <a:t>s</a:t>
            </a:r>
            <a:r>
              <a:rPr lang="en-US" sz="2200" b="1" baseline="-25000" dirty="0">
                <a:solidFill>
                  <a:schemeClr val="tx1"/>
                </a:solidFill>
              </a:rPr>
              <a:t>0</a:t>
            </a:r>
            <a:r>
              <a:rPr lang="en-US" sz="2200" b="1" dirty="0">
                <a:solidFill>
                  <a:schemeClr val="tx1"/>
                </a:solidFill>
              </a:rPr>
              <a:t>t</a:t>
            </a:r>
            <a:r>
              <a:rPr lang="en-US" sz="2200" b="1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7639414" y="3343578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chemeClr val="tx1"/>
                </a:solidFill>
              </a:rPr>
              <a:t>s</a:t>
            </a:r>
            <a:r>
              <a:rPr lang="en-US" sz="2200" b="1" baseline="-25000" dirty="0">
                <a:solidFill>
                  <a:schemeClr val="tx1"/>
                </a:solidFill>
              </a:rPr>
              <a:t>1</a:t>
            </a:r>
            <a:r>
              <a:rPr lang="en-US" sz="2200" b="1" dirty="0">
                <a:solidFill>
                  <a:schemeClr val="tx1"/>
                </a:solidFill>
              </a:rPr>
              <a:t>t</a:t>
            </a:r>
            <a:r>
              <a:rPr lang="en-US" sz="2200" b="1" baseline="-25000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875314" y="1900071"/>
            <a:ext cx="502848" cy="1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" name="Oval 204"/>
          <p:cNvSpPr>
            <a:spLocks noChangeAspect="1"/>
          </p:cNvSpPr>
          <p:nvPr/>
        </p:nvSpPr>
        <p:spPr>
          <a:xfrm>
            <a:off x="7639414" y="5178971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chemeClr val="tx1"/>
                </a:solidFill>
              </a:rPr>
              <a:t>s</a:t>
            </a:r>
            <a:r>
              <a:rPr lang="en-US" sz="2200" b="1" baseline="-25000" dirty="0">
                <a:solidFill>
                  <a:schemeClr val="tx1"/>
                </a:solidFill>
              </a:rPr>
              <a:t>1</a:t>
            </a:r>
            <a:r>
              <a:rPr lang="en-US" sz="2200" b="1" dirty="0">
                <a:solidFill>
                  <a:schemeClr val="tx1"/>
                </a:solidFill>
              </a:rPr>
              <a:t>t</a:t>
            </a:r>
            <a:r>
              <a:rPr lang="en-US" sz="2200" b="1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84002F1-FD29-4009-8D87-EFB0A630384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74675" y="263525"/>
            <a:ext cx="11187113" cy="1014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none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en-US" sz="4400" dirty="0"/>
              <a:t>Strings over </a:t>
            </a:r>
            <a:r>
              <a:rPr lang="en-US" sz="4400" dirty="0">
                <a:latin typeface="+mn-lt"/>
              </a:rPr>
              <a:t>{0,1,2} </a:t>
            </a:r>
            <a:r>
              <a:rPr lang="en-US" sz="4400" dirty="0"/>
              <a:t>w/ even number of </a:t>
            </a:r>
            <a:r>
              <a:rPr lang="en-US" sz="4400" dirty="0">
                <a:latin typeface="+mn-lt"/>
              </a:rPr>
              <a:t>2</a:t>
            </a:r>
            <a:r>
              <a:rPr lang="en-US" sz="4400" dirty="0"/>
              <a:t>’s </a:t>
            </a:r>
            <a:r>
              <a:rPr lang="en-US" sz="4400" b="1" dirty="0"/>
              <a:t>and</a:t>
            </a:r>
            <a:r>
              <a:rPr lang="en-US" sz="4400" dirty="0"/>
              <a:t> sum%3=0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4795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>
            <a:spLocks noChangeAspect="1"/>
          </p:cNvSpPr>
          <p:nvPr/>
        </p:nvSpPr>
        <p:spPr>
          <a:xfrm>
            <a:off x="4378162" y="1493121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7639414" y="1500653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4378162" y="3336046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4378162" y="5178971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2</a:t>
            </a:r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7639414" y="3343578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875314" y="1900071"/>
            <a:ext cx="502848" cy="1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" name="Oval 204"/>
          <p:cNvSpPr>
            <a:spLocks noChangeAspect="1"/>
          </p:cNvSpPr>
          <p:nvPr/>
        </p:nvSpPr>
        <p:spPr>
          <a:xfrm>
            <a:off x="7639414" y="5178971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2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811781" y="1134216"/>
            <a:ext cx="756882" cy="510888"/>
            <a:chOff x="2287781" y="1288183"/>
            <a:chExt cx="756882" cy="510888"/>
          </a:xfrm>
        </p:grpSpPr>
        <p:sp>
          <p:nvSpPr>
            <p:cNvPr id="15" name="Arc 14"/>
            <p:cNvSpPr/>
            <p:nvPr/>
          </p:nvSpPr>
          <p:spPr>
            <a:xfrm rot="1877194">
              <a:off x="2663663" y="1413818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rgbClr val="7030A0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rgbClr val="7030A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287781" y="1288183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0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8275395" y="1188933"/>
            <a:ext cx="726075" cy="461665"/>
            <a:chOff x="6890187" y="1435617"/>
            <a:chExt cx="726075" cy="461665"/>
          </a:xfrm>
        </p:grpSpPr>
        <p:sp>
          <p:nvSpPr>
            <p:cNvPr id="18" name="Arc 17"/>
            <p:cNvSpPr>
              <a:spLocks noChangeAspect="1"/>
            </p:cNvSpPr>
            <p:nvPr/>
          </p:nvSpPr>
          <p:spPr>
            <a:xfrm rot="19722806" flipH="1">
              <a:off x="6890187" y="1500933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rgbClr val="7030A0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rgbClr val="7030A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261678" y="1435617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0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197440" y="2316082"/>
            <a:ext cx="1606629" cy="1656529"/>
            <a:chOff x="1673439" y="2316081"/>
            <a:chExt cx="1606629" cy="1656529"/>
          </a:xfrm>
        </p:grpSpPr>
        <p:cxnSp>
          <p:nvCxnSpPr>
            <p:cNvPr id="20" name="Straight Arrow Connector 19"/>
            <p:cNvCxnSpPr>
              <a:stCxn id="7" idx="4"/>
              <a:endCxn id="10" idx="0"/>
            </p:cNvCxnSpPr>
            <p:nvPr/>
          </p:nvCxnSpPr>
          <p:spPr>
            <a:xfrm>
              <a:off x="3265642" y="2316081"/>
              <a:ext cx="0" cy="1019965"/>
            </a:xfrm>
            <a:prstGeom prst="straightConnector1">
              <a:avLst/>
            </a:prstGeom>
            <a:ln>
              <a:solidFill>
                <a:srgbClr val="7030A0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2925484" y="2466334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1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673439" y="3510945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1</a:t>
              </a:r>
            </a:p>
          </p:txBody>
        </p:sp>
      </p:grpSp>
      <p:cxnSp>
        <p:nvCxnSpPr>
          <p:cNvPr id="22" name="Straight Arrow Connector 21"/>
          <p:cNvCxnSpPr>
            <a:stCxn id="10" idx="4"/>
            <a:endCxn id="11" idx="0"/>
          </p:cNvCxnSpPr>
          <p:nvPr/>
        </p:nvCxnSpPr>
        <p:spPr>
          <a:xfrm>
            <a:off x="4789642" y="4159007"/>
            <a:ext cx="0" cy="1019965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470917" y="4305827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1</a:t>
            </a:r>
          </a:p>
        </p:txBody>
      </p:sp>
      <p:cxnSp>
        <p:nvCxnSpPr>
          <p:cNvPr id="27" name="Straight Arrow Connector 26"/>
          <p:cNvCxnSpPr>
            <a:stCxn id="9" idx="4"/>
            <a:endCxn id="12" idx="0"/>
          </p:cNvCxnSpPr>
          <p:nvPr/>
        </p:nvCxnSpPr>
        <p:spPr>
          <a:xfrm>
            <a:off x="8050894" y="2323614"/>
            <a:ext cx="0" cy="1019965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8032982" y="2534101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1</a:t>
            </a:r>
          </a:p>
        </p:txBody>
      </p:sp>
      <p:cxnSp>
        <p:nvCxnSpPr>
          <p:cNvPr id="36" name="Straight Arrow Connector 35"/>
          <p:cNvCxnSpPr>
            <a:stCxn id="12" idx="4"/>
            <a:endCxn id="205" idx="0"/>
          </p:cNvCxnSpPr>
          <p:nvPr/>
        </p:nvCxnSpPr>
        <p:spPr>
          <a:xfrm>
            <a:off x="8050894" y="4166539"/>
            <a:ext cx="0" cy="1012433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/>
        </p:nvGrpSpPr>
        <p:grpSpPr>
          <a:xfrm>
            <a:off x="3946437" y="3132283"/>
            <a:ext cx="418193" cy="786210"/>
            <a:chOff x="752729" y="3135534"/>
            <a:chExt cx="418193" cy="786210"/>
          </a:xfrm>
        </p:grpSpPr>
        <p:sp>
          <p:nvSpPr>
            <p:cNvPr id="41" name="Arc 40"/>
            <p:cNvSpPr/>
            <p:nvPr/>
          </p:nvSpPr>
          <p:spPr>
            <a:xfrm>
              <a:off x="789922" y="3536491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rgbClr val="7030A0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rgbClr val="7030A0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52729" y="3135534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0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3789715" y="5658170"/>
            <a:ext cx="724449" cy="530784"/>
            <a:chOff x="2248362" y="5781810"/>
            <a:chExt cx="724449" cy="530784"/>
          </a:xfrm>
        </p:grpSpPr>
        <p:sp>
          <p:nvSpPr>
            <p:cNvPr id="44" name="Arc 43"/>
            <p:cNvSpPr>
              <a:spLocks noChangeAspect="1"/>
            </p:cNvSpPr>
            <p:nvPr/>
          </p:nvSpPr>
          <p:spPr>
            <a:xfrm rot="19722806" flipV="1">
              <a:off x="2591811" y="5927341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rgbClr val="7030A0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rgbClr val="7030A0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248362" y="5781810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0</a:t>
              </a:r>
            </a:p>
          </p:txBody>
        </p:sp>
      </p:grpSp>
      <p:sp>
        <p:nvSpPr>
          <p:cNvPr id="47" name="Arc 46"/>
          <p:cNvSpPr/>
          <p:nvPr/>
        </p:nvSpPr>
        <p:spPr>
          <a:xfrm rot="1877194" flipH="1" flipV="1">
            <a:off x="8379065" y="5792496"/>
            <a:ext cx="381000" cy="385253"/>
          </a:xfrm>
          <a:prstGeom prst="arc">
            <a:avLst>
              <a:gd name="adj1" fmla="val 1453660"/>
              <a:gd name="adj2" fmla="val 0"/>
            </a:avLst>
          </a:prstGeom>
          <a:ln w="28575">
            <a:solidFill>
              <a:srgbClr val="7030A0"/>
            </a:solidFill>
            <a:headEnd type="none" w="med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rgbClr val="7030A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751279" y="5656583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0</a:t>
            </a:r>
          </a:p>
        </p:txBody>
      </p:sp>
      <p:grpSp>
        <p:nvGrpSpPr>
          <p:cNvPr id="49" name="Group 48"/>
          <p:cNvGrpSpPr/>
          <p:nvPr/>
        </p:nvGrpSpPr>
        <p:grpSpPr>
          <a:xfrm>
            <a:off x="8515306" y="3068789"/>
            <a:ext cx="420478" cy="849705"/>
            <a:chOff x="8604936" y="3209791"/>
            <a:chExt cx="420478" cy="849705"/>
          </a:xfrm>
        </p:grpSpPr>
        <p:sp>
          <p:nvSpPr>
            <p:cNvPr id="50" name="Arc 49"/>
            <p:cNvSpPr/>
            <p:nvPr/>
          </p:nvSpPr>
          <p:spPr>
            <a:xfrm rot="9582308">
              <a:off x="8604936" y="3674243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rgbClr val="7030A0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rgbClr val="7030A0"/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8670830" y="3209791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0</a:t>
              </a: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8050893" y="4305826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1</a:t>
            </a:r>
          </a:p>
        </p:txBody>
      </p:sp>
      <p:sp>
        <p:nvSpPr>
          <p:cNvPr id="39" name="Freeform 38"/>
          <p:cNvSpPr/>
          <p:nvPr/>
        </p:nvSpPr>
        <p:spPr>
          <a:xfrm>
            <a:off x="3548732" y="2179865"/>
            <a:ext cx="947068" cy="3167743"/>
          </a:xfrm>
          <a:custGeom>
            <a:avLst/>
            <a:gdLst>
              <a:gd name="connsiteX0" fmla="*/ 930739 w 947068"/>
              <a:gd name="connsiteY0" fmla="*/ 3167743 h 3167743"/>
              <a:gd name="connsiteX1" fmla="*/ 11 w 947068"/>
              <a:gd name="connsiteY1" fmla="*/ 1502229 h 3167743"/>
              <a:gd name="connsiteX2" fmla="*/ 947068 w 947068"/>
              <a:gd name="connsiteY2" fmla="*/ 0 h 3167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7068" h="3167743">
                <a:moveTo>
                  <a:pt x="930739" y="3167743"/>
                </a:moveTo>
                <a:cubicBezTo>
                  <a:pt x="464014" y="2598964"/>
                  <a:pt x="-2710" y="2030186"/>
                  <a:pt x="11" y="1502229"/>
                </a:cubicBezTo>
                <a:cubicBezTo>
                  <a:pt x="2732" y="974272"/>
                  <a:pt x="474900" y="487136"/>
                  <a:pt x="947068" y="0"/>
                </a:cubicBezTo>
              </a:path>
            </a:pathLst>
          </a:custGeom>
          <a:noFill/>
          <a:ln>
            <a:solidFill>
              <a:srgbClr val="7030A0"/>
            </a:solidFill>
            <a:headEnd type="none" w="med" len="med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/>
          <p:cNvSpPr/>
          <p:nvPr/>
        </p:nvSpPr>
        <p:spPr>
          <a:xfrm flipH="1">
            <a:off x="8391051" y="2121901"/>
            <a:ext cx="991198" cy="3225706"/>
          </a:xfrm>
          <a:custGeom>
            <a:avLst/>
            <a:gdLst>
              <a:gd name="connsiteX0" fmla="*/ 930739 w 947068"/>
              <a:gd name="connsiteY0" fmla="*/ 3167743 h 3167743"/>
              <a:gd name="connsiteX1" fmla="*/ 11 w 947068"/>
              <a:gd name="connsiteY1" fmla="*/ 1502229 h 3167743"/>
              <a:gd name="connsiteX2" fmla="*/ 947068 w 947068"/>
              <a:gd name="connsiteY2" fmla="*/ 0 h 3167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7068" h="3167743">
                <a:moveTo>
                  <a:pt x="930739" y="3167743"/>
                </a:moveTo>
                <a:cubicBezTo>
                  <a:pt x="464014" y="2598964"/>
                  <a:pt x="-2710" y="2030186"/>
                  <a:pt x="11" y="1502229"/>
                </a:cubicBezTo>
                <a:cubicBezTo>
                  <a:pt x="2732" y="974272"/>
                  <a:pt x="474900" y="487136"/>
                  <a:pt x="947068" y="0"/>
                </a:cubicBezTo>
              </a:path>
            </a:pathLst>
          </a:custGeom>
          <a:noFill/>
          <a:ln>
            <a:solidFill>
              <a:srgbClr val="7030A0"/>
            </a:solidFill>
            <a:headEnd type="none" w="med" len="med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9412158" y="3544740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1</a:t>
            </a:r>
          </a:p>
        </p:txBody>
      </p:sp>
      <p:cxnSp>
        <p:nvCxnSpPr>
          <p:cNvPr id="58" name="Straight Arrow Connector 57"/>
          <p:cNvCxnSpPr>
            <a:stCxn id="9" idx="3"/>
            <a:endCxn id="11" idx="7"/>
          </p:cNvCxnSpPr>
          <p:nvPr/>
        </p:nvCxnSpPr>
        <p:spPr>
          <a:xfrm flipH="1">
            <a:off x="5080602" y="2203093"/>
            <a:ext cx="2679332" cy="3096398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7" idx="5"/>
            <a:endCxn id="205" idx="1"/>
          </p:cNvCxnSpPr>
          <p:nvPr/>
        </p:nvCxnSpPr>
        <p:spPr>
          <a:xfrm>
            <a:off x="5080602" y="2195561"/>
            <a:ext cx="2679332" cy="3103930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10" idx="7"/>
            <a:endCxn id="9" idx="2"/>
          </p:cNvCxnSpPr>
          <p:nvPr/>
        </p:nvCxnSpPr>
        <p:spPr>
          <a:xfrm flipV="1">
            <a:off x="5080602" y="1912134"/>
            <a:ext cx="2558812" cy="1544433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12" idx="1"/>
            <a:endCxn id="7" idx="6"/>
          </p:cNvCxnSpPr>
          <p:nvPr/>
        </p:nvCxnSpPr>
        <p:spPr>
          <a:xfrm flipH="1" flipV="1">
            <a:off x="5201122" y="1904602"/>
            <a:ext cx="2558812" cy="1559497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11" idx="6"/>
            <a:endCxn id="12" idx="3"/>
          </p:cNvCxnSpPr>
          <p:nvPr/>
        </p:nvCxnSpPr>
        <p:spPr>
          <a:xfrm flipV="1">
            <a:off x="5201122" y="4046019"/>
            <a:ext cx="2558812" cy="1544433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205" idx="2"/>
            <a:endCxn id="10" idx="5"/>
          </p:cNvCxnSpPr>
          <p:nvPr/>
        </p:nvCxnSpPr>
        <p:spPr>
          <a:xfrm flipH="1" flipV="1">
            <a:off x="5080602" y="4038487"/>
            <a:ext cx="2558812" cy="1551965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5250680" y="2062473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5303463" y="3248291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5371102" y="4970916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7189437" y="4970915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7188590" y="324829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7187743" y="2072436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CF55D98-4227-4815-9221-51B5709ADEFA}"/>
              </a:ext>
            </a:extLst>
          </p:cNvPr>
          <p:cNvSpPr txBox="1"/>
          <p:nvPr/>
        </p:nvSpPr>
        <p:spPr>
          <a:xfrm>
            <a:off x="5239224" y="927242"/>
            <a:ext cx="22156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Changed notation – final states with bold outlines. </a:t>
            </a:r>
          </a:p>
        </p:txBody>
      </p:sp>
      <p:sp>
        <p:nvSpPr>
          <p:cNvPr id="59" name="Title 1">
            <a:extLst>
              <a:ext uri="{FF2B5EF4-FFF2-40B4-BE49-F238E27FC236}">
                <a16:creationId xmlns:a16="http://schemas.microsoft.com/office/drawing/2014/main" id="{E6D79A0F-882E-482A-B055-22258975F63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74675" y="263525"/>
            <a:ext cx="11187113" cy="1014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none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en-US" sz="4400" dirty="0"/>
              <a:t>Strings over </a:t>
            </a:r>
            <a:r>
              <a:rPr lang="en-US" sz="4400" dirty="0">
                <a:latin typeface="+mn-lt"/>
              </a:rPr>
              <a:t>{0,1,2} </a:t>
            </a:r>
            <a:r>
              <a:rPr lang="en-US" sz="4400" dirty="0"/>
              <a:t>w/ even number of </a:t>
            </a:r>
            <a:r>
              <a:rPr lang="en-US" sz="4400" dirty="0">
                <a:latin typeface="+mn-lt"/>
              </a:rPr>
              <a:t>2</a:t>
            </a:r>
            <a:r>
              <a:rPr lang="en-US" sz="4400" dirty="0"/>
              <a:t>’s </a:t>
            </a:r>
            <a:r>
              <a:rPr lang="en-US" sz="4400" b="1" dirty="0"/>
              <a:t>and</a:t>
            </a:r>
            <a:r>
              <a:rPr lang="en-US" sz="4400" dirty="0"/>
              <a:t> sum%3=0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45E6108-6E7D-44DF-A57A-5AB88AEB76F3}"/>
                  </a:ext>
                </a:extLst>
              </p:cNvPr>
              <p:cNvSpPr txBox="1"/>
              <p:nvPr/>
            </p:nvSpPr>
            <p:spPr>
              <a:xfrm>
                <a:off x="130629" y="4669971"/>
                <a:ext cx="3486222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Called the “cross product” construction (because you have a set of states equal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where first two DFAs had states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A very common trick to combine DFAs.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45E6108-6E7D-44DF-A57A-5AB88AEB76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629" y="4669971"/>
                <a:ext cx="3486222" cy="1754326"/>
              </a:xfrm>
              <a:prstGeom prst="rect">
                <a:avLst/>
              </a:prstGeom>
              <a:blipFill>
                <a:blip r:embed="rId2"/>
                <a:stretch>
                  <a:fillRect l="-1399" t="-1736" r="-2972" b="-4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8678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>
            <a:spLocks noChangeAspect="1"/>
          </p:cNvSpPr>
          <p:nvPr/>
        </p:nvSpPr>
        <p:spPr>
          <a:xfrm>
            <a:off x="4378162" y="1493121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7639414" y="1500653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4378162" y="3336046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4378162" y="5178971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2</a:t>
            </a:r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7639414" y="3343578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875314" y="1900071"/>
            <a:ext cx="502848" cy="1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" name="Oval 204"/>
          <p:cNvSpPr>
            <a:spLocks noChangeAspect="1"/>
          </p:cNvSpPr>
          <p:nvPr/>
        </p:nvSpPr>
        <p:spPr>
          <a:xfrm>
            <a:off x="7639414" y="5178971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2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811781" y="1134216"/>
            <a:ext cx="756882" cy="510888"/>
            <a:chOff x="2287781" y="1288183"/>
            <a:chExt cx="756882" cy="510888"/>
          </a:xfrm>
        </p:grpSpPr>
        <p:sp>
          <p:nvSpPr>
            <p:cNvPr id="15" name="Arc 14"/>
            <p:cNvSpPr/>
            <p:nvPr/>
          </p:nvSpPr>
          <p:spPr>
            <a:xfrm rot="1877194">
              <a:off x="2663663" y="1413818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rgbClr val="7030A0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rgbClr val="7030A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287781" y="1288183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0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8275395" y="1188933"/>
            <a:ext cx="726075" cy="461665"/>
            <a:chOff x="6890187" y="1435617"/>
            <a:chExt cx="726075" cy="461665"/>
          </a:xfrm>
        </p:grpSpPr>
        <p:sp>
          <p:nvSpPr>
            <p:cNvPr id="18" name="Arc 17"/>
            <p:cNvSpPr>
              <a:spLocks noChangeAspect="1"/>
            </p:cNvSpPr>
            <p:nvPr/>
          </p:nvSpPr>
          <p:spPr>
            <a:xfrm rot="19722806" flipH="1">
              <a:off x="6890187" y="1500933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rgbClr val="7030A0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rgbClr val="7030A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261678" y="1435617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0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197440" y="2316082"/>
            <a:ext cx="1606629" cy="1656529"/>
            <a:chOff x="1673439" y="2316081"/>
            <a:chExt cx="1606629" cy="1656529"/>
          </a:xfrm>
        </p:grpSpPr>
        <p:cxnSp>
          <p:nvCxnSpPr>
            <p:cNvPr id="20" name="Straight Arrow Connector 19"/>
            <p:cNvCxnSpPr>
              <a:stCxn id="7" idx="4"/>
              <a:endCxn id="10" idx="0"/>
            </p:cNvCxnSpPr>
            <p:nvPr/>
          </p:nvCxnSpPr>
          <p:spPr>
            <a:xfrm>
              <a:off x="3265642" y="2316081"/>
              <a:ext cx="0" cy="1019965"/>
            </a:xfrm>
            <a:prstGeom prst="straightConnector1">
              <a:avLst/>
            </a:prstGeom>
            <a:ln>
              <a:solidFill>
                <a:srgbClr val="7030A0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2925484" y="2466334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1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673439" y="3510945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1</a:t>
              </a:r>
            </a:p>
          </p:txBody>
        </p:sp>
      </p:grpSp>
      <p:cxnSp>
        <p:nvCxnSpPr>
          <p:cNvPr id="22" name="Straight Arrow Connector 21"/>
          <p:cNvCxnSpPr>
            <a:stCxn id="10" idx="4"/>
            <a:endCxn id="11" idx="0"/>
          </p:cNvCxnSpPr>
          <p:nvPr/>
        </p:nvCxnSpPr>
        <p:spPr>
          <a:xfrm>
            <a:off x="4789642" y="4159007"/>
            <a:ext cx="0" cy="1019965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470917" y="4305827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1</a:t>
            </a:r>
          </a:p>
        </p:txBody>
      </p:sp>
      <p:cxnSp>
        <p:nvCxnSpPr>
          <p:cNvPr id="27" name="Straight Arrow Connector 26"/>
          <p:cNvCxnSpPr>
            <a:stCxn id="9" idx="4"/>
            <a:endCxn id="12" idx="0"/>
          </p:cNvCxnSpPr>
          <p:nvPr/>
        </p:nvCxnSpPr>
        <p:spPr>
          <a:xfrm>
            <a:off x="8050894" y="2323614"/>
            <a:ext cx="0" cy="1019965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8032982" y="2534101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1</a:t>
            </a:r>
          </a:p>
        </p:txBody>
      </p:sp>
      <p:cxnSp>
        <p:nvCxnSpPr>
          <p:cNvPr id="36" name="Straight Arrow Connector 35"/>
          <p:cNvCxnSpPr>
            <a:stCxn id="12" idx="4"/>
            <a:endCxn id="205" idx="0"/>
          </p:cNvCxnSpPr>
          <p:nvPr/>
        </p:nvCxnSpPr>
        <p:spPr>
          <a:xfrm>
            <a:off x="8050894" y="4166539"/>
            <a:ext cx="0" cy="1012433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/>
        </p:nvGrpSpPr>
        <p:grpSpPr>
          <a:xfrm>
            <a:off x="3946437" y="3132283"/>
            <a:ext cx="418193" cy="786210"/>
            <a:chOff x="752729" y="3135534"/>
            <a:chExt cx="418193" cy="786210"/>
          </a:xfrm>
        </p:grpSpPr>
        <p:sp>
          <p:nvSpPr>
            <p:cNvPr id="41" name="Arc 40"/>
            <p:cNvSpPr/>
            <p:nvPr/>
          </p:nvSpPr>
          <p:spPr>
            <a:xfrm>
              <a:off x="789922" y="3536491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rgbClr val="7030A0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rgbClr val="7030A0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52729" y="3135534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0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3789715" y="5658170"/>
            <a:ext cx="724449" cy="530784"/>
            <a:chOff x="2248362" y="5781810"/>
            <a:chExt cx="724449" cy="530784"/>
          </a:xfrm>
        </p:grpSpPr>
        <p:sp>
          <p:nvSpPr>
            <p:cNvPr id="44" name="Arc 43"/>
            <p:cNvSpPr>
              <a:spLocks noChangeAspect="1"/>
            </p:cNvSpPr>
            <p:nvPr/>
          </p:nvSpPr>
          <p:spPr>
            <a:xfrm rot="19722806" flipV="1">
              <a:off x="2591811" y="5927341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rgbClr val="7030A0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rgbClr val="7030A0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248362" y="5781810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0</a:t>
              </a:r>
            </a:p>
          </p:txBody>
        </p:sp>
      </p:grpSp>
      <p:sp>
        <p:nvSpPr>
          <p:cNvPr id="47" name="Arc 46"/>
          <p:cNvSpPr/>
          <p:nvPr/>
        </p:nvSpPr>
        <p:spPr>
          <a:xfrm rot="1877194" flipH="1" flipV="1">
            <a:off x="8379065" y="5792496"/>
            <a:ext cx="381000" cy="385253"/>
          </a:xfrm>
          <a:prstGeom prst="arc">
            <a:avLst>
              <a:gd name="adj1" fmla="val 1453660"/>
              <a:gd name="adj2" fmla="val 0"/>
            </a:avLst>
          </a:prstGeom>
          <a:ln w="28575">
            <a:solidFill>
              <a:srgbClr val="7030A0"/>
            </a:solidFill>
            <a:headEnd type="none" w="med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rgbClr val="7030A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751279" y="5656583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0</a:t>
            </a:r>
          </a:p>
        </p:txBody>
      </p:sp>
      <p:grpSp>
        <p:nvGrpSpPr>
          <p:cNvPr id="49" name="Group 48"/>
          <p:cNvGrpSpPr/>
          <p:nvPr/>
        </p:nvGrpSpPr>
        <p:grpSpPr>
          <a:xfrm>
            <a:off x="8515306" y="3068789"/>
            <a:ext cx="420478" cy="849705"/>
            <a:chOff x="8604936" y="3209791"/>
            <a:chExt cx="420478" cy="849705"/>
          </a:xfrm>
        </p:grpSpPr>
        <p:sp>
          <p:nvSpPr>
            <p:cNvPr id="50" name="Arc 49"/>
            <p:cNvSpPr/>
            <p:nvPr/>
          </p:nvSpPr>
          <p:spPr>
            <a:xfrm rot="9582308">
              <a:off x="8604936" y="3674243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rgbClr val="7030A0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rgbClr val="7030A0"/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8670830" y="3209791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0</a:t>
              </a: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8050893" y="4305826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1</a:t>
            </a:r>
          </a:p>
        </p:txBody>
      </p:sp>
      <p:sp>
        <p:nvSpPr>
          <p:cNvPr id="39" name="Freeform 38"/>
          <p:cNvSpPr/>
          <p:nvPr/>
        </p:nvSpPr>
        <p:spPr>
          <a:xfrm>
            <a:off x="3548732" y="2179865"/>
            <a:ext cx="947068" cy="3167743"/>
          </a:xfrm>
          <a:custGeom>
            <a:avLst/>
            <a:gdLst>
              <a:gd name="connsiteX0" fmla="*/ 930739 w 947068"/>
              <a:gd name="connsiteY0" fmla="*/ 3167743 h 3167743"/>
              <a:gd name="connsiteX1" fmla="*/ 11 w 947068"/>
              <a:gd name="connsiteY1" fmla="*/ 1502229 h 3167743"/>
              <a:gd name="connsiteX2" fmla="*/ 947068 w 947068"/>
              <a:gd name="connsiteY2" fmla="*/ 0 h 3167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7068" h="3167743">
                <a:moveTo>
                  <a:pt x="930739" y="3167743"/>
                </a:moveTo>
                <a:cubicBezTo>
                  <a:pt x="464014" y="2598964"/>
                  <a:pt x="-2710" y="2030186"/>
                  <a:pt x="11" y="1502229"/>
                </a:cubicBezTo>
                <a:cubicBezTo>
                  <a:pt x="2732" y="974272"/>
                  <a:pt x="474900" y="487136"/>
                  <a:pt x="947068" y="0"/>
                </a:cubicBezTo>
              </a:path>
            </a:pathLst>
          </a:custGeom>
          <a:noFill/>
          <a:ln>
            <a:solidFill>
              <a:srgbClr val="7030A0"/>
            </a:solidFill>
            <a:headEnd type="none" w="med" len="med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/>
          <p:cNvSpPr/>
          <p:nvPr/>
        </p:nvSpPr>
        <p:spPr>
          <a:xfrm flipH="1">
            <a:off x="8391051" y="2121901"/>
            <a:ext cx="991198" cy="3225706"/>
          </a:xfrm>
          <a:custGeom>
            <a:avLst/>
            <a:gdLst>
              <a:gd name="connsiteX0" fmla="*/ 930739 w 947068"/>
              <a:gd name="connsiteY0" fmla="*/ 3167743 h 3167743"/>
              <a:gd name="connsiteX1" fmla="*/ 11 w 947068"/>
              <a:gd name="connsiteY1" fmla="*/ 1502229 h 3167743"/>
              <a:gd name="connsiteX2" fmla="*/ 947068 w 947068"/>
              <a:gd name="connsiteY2" fmla="*/ 0 h 3167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7068" h="3167743">
                <a:moveTo>
                  <a:pt x="930739" y="3167743"/>
                </a:moveTo>
                <a:cubicBezTo>
                  <a:pt x="464014" y="2598964"/>
                  <a:pt x="-2710" y="2030186"/>
                  <a:pt x="11" y="1502229"/>
                </a:cubicBezTo>
                <a:cubicBezTo>
                  <a:pt x="2732" y="974272"/>
                  <a:pt x="474900" y="487136"/>
                  <a:pt x="947068" y="0"/>
                </a:cubicBezTo>
              </a:path>
            </a:pathLst>
          </a:custGeom>
          <a:noFill/>
          <a:ln>
            <a:solidFill>
              <a:srgbClr val="7030A0"/>
            </a:solidFill>
            <a:headEnd type="none" w="med" len="med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9412158" y="3544740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1</a:t>
            </a:r>
          </a:p>
        </p:txBody>
      </p:sp>
      <p:cxnSp>
        <p:nvCxnSpPr>
          <p:cNvPr id="58" name="Straight Arrow Connector 57"/>
          <p:cNvCxnSpPr>
            <a:stCxn id="9" idx="3"/>
            <a:endCxn id="11" idx="7"/>
          </p:cNvCxnSpPr>
          <p:nvPr/>
        </p:nvCxnSpPr>
        <p:spPr>
          <a:xfrm flipH="1">
            <a:off x="5080602" y="2203093"/>
            <a:ext cx="2679332" cy="3096398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7" idx="5"/>
            <a:endCxn id="205" idx="1"/>
          </p:cNvCxnSpPr>
          <p:nvPr/>
        </p:nvCxnSpPr>
        <p:spPr>
          <a:xfrm>
            <a:off x="5080602" y="2195561"/>
            <a:ext cx="2679332" cy="3103930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10" idx="7"/>
            <a:endCxn id="9" idx="2"/>
          </p:cNvCxnSpPr>
          <p:nvPr/>
        </p:nvCxnSpPr>
        <p:spPr>
          <a:xfrm flipV="1">
            <a:off x="5080602" y="1912134"/>
            <a:ext cx="2558812" cy="1544433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12" idx="1"/>
            <a:endCxn id="7" idx="6"/>
          </p:cNvCxnSpPr>
          <p:nvPr/>
        </p:nvCxnSpPr>
        <p:spPr>
          <a:xfrm flipH="1" flipV="1">
            <a:off x="5201122" y="1904602"/>
            <a:ext cx="2558812" cy="1559497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11" idx="6"/>
            <a:endCxn id="12" idx="3"/>
          </p:cNvCxnSpPr>
          <p:nvPr/>
        </p:nvCxnSpPr>
        <p:spPr>
          <a:xfrm flipV="1">
            <a:off x="5201122" y="4046019"/>
            <a:ext cx="2558812" cy="1544433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205" idx="2"/>
            <a:endCxn id="10" idx="5"/>
          </p:cNvCxnSpPr>
          <p:nvPr/>
        </p:nvCxnSpPr>
        <p:spPr>
          <a:xfrm flipH="1" flipV="1">
            <a:off x="5080602" y="4038487"/>
            <a:ext cx="2558812" cy="1551965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5250680" y="2062473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5303463" y="3248291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5371102" y="4970916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7189437" y="4970915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7188590" y="324829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7187743" y="2072436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CF55D98-4227-4815-9221-51B5709ADEFA}"/>
              </a:ext>
            </a:extLst>
          </p:cNvPr>
          <p:cNvSpPr txBox="1"/>
          <p:nvPr/>
        </p:nvSpPr>
        <p:spPr>
          <a:xfrm>
            <a:off x="5239224" y="927242"/>
            <a:ext cx="22156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Changed notation – final states with bold outlines. </a:t>
            </a:r>
          </a:p>
        </p:txBody>
      </p:sp>
      <p:sp>
        <p:nvSpPr>
          <p:cNvPr id="59" name="Title 1">
            <a:extLst>
              <a:ext uri="{FF2B5EF4-FFF2-40B4-BE49-F238E27FC236}">
                <a16:creationId xmlns:a16="http://schemas.microsoft.com/office/drawing/2014/main" id="{E6D79A0F-882E-482A-B055-22258975F63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74675" y="263525"/>
            <a:ext cx="11187113" cy="1014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none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en-US" sz="4400" dirty="0"/>
              <a:t>Strings over </a:t>
            </a:r>
            <a:r>
              <a:rPr lang="en-US" sz="4400" dirty="0">
                <a:latin typeface="+mn-lt"/>
              </a:rPr>
              <a:t>{0,1,2} </a:t>
            </a:r>
            <a:r>
              <a:rPr lang="en-US" sz="4400" dirty="0"/>
              <a:t>w/ even number of </a:t>
            </a:r>
            <a:r>
              <a:rPr lang="en-US" sz="4400" dirty="0">
                <a:latin typeface="+mn-lt"/>
              </a:rPr>
              <a:t>2</a:t>
            </a:r>
            <a:r>
              <a:rPr lang="en-US" sz="4400" dirty="0"/>
              <a:t>’s </a:t>
            </a:r>
            <a:r>
              <a:rPr lang="en-US" sz="4400" b="1" dirty="0"/>
              <a:t>and</a:t>
            </a:r>
            <a:r>
              <a:rPr lang="en-US" sz="4400" dirty="0"/>
              <a:t> sum%3=0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45E6108-6E7D-44DF-A57A-5AB88AEB76F3}"/>
                  </a:ext>
                </a:extLst>
              </p:cNvPr>
              <p:cNvSpPr txBox="1"/>
              <p:nvPr/>
            </p:nvSpPr>
            <p:spPr>
              <a:xfrm>
                <a:off x="130629" y="4669971"/>
                <a:ext cx="3486222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Called the “cross product” construction (because you have a set of states equal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where first two DFAs had states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A very common trick to combine DFAs.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45E6108-6E7D-44DF-A57A-5AB88AEB76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629" y="4669971"/>
                <a:ext cx="3486222" cy="1754326"/>
              </a:xfrm>
              <a:prstGeom prst="rect">
                <a:avLst/>
              </a:prstGeom>
              <a:blipFill>
                <a:blip r:embed="rId2"/>
                <a:stretch>
                  <a:fillRect l="-1399" t="-1736" r="-2972" b="-4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131349E9-1D07-4BB5-8CD4-21FB2C61CD23}"/>
              </a:ext>
            </a:extLst>
          </p:cNvPr>
          <p:cNvSpPr/>
          <p:nvPr/>
        </p:nvSpPr>
        <p:spPr>
          <a:xfrm>
            <a:off x="6326175" y="1648361"/>
            <a:ext cx="215346" cy="45402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7F8498-D575-4E65-A9D8-77748FFEBC8C}"/>
              </a:ext>
            </a:extLst>
          </p:cNvPr>
          <p:cNvSpPr txBox="1"/>
          <p:nvPr/>
        </p:nvSpPr>
        <p:spPr>
          <a:xfrm>
            <a:off x="4640997" y="6118248"/>
            <a:ext cx="1455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“even # 2’s”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C5ECC71A-8B2D-4BE1-A18C-C0DDED735A58}"/>
              </a:ext>
            </a:extLst>
          </p:cNvPr>
          <p:cNvSpPr txBox="1"/>
          <p:nvPr/>
        </p:nvSpPr>
        <p:spPr>
          <a:xfrm>
            <a:off x="6747873" y="6152329"/>
            <a:ext cx="1455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“odd # 2’s”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8F40CAC3-641B-5B42-8A86-008A19B8D92A}"/>
                  </a:ext>
                </a:extLst>
              </p14:cNvPr>
              <p14:cNvContentPartPr/>
              <p14:nvPr/>
            </p14:nvContentPartPr>
            <p14:xfrm>
              <a:off x="4359960" y="2093400"/>
              <a:ext cx="3740040" cy="46429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8F40CAC3-641B-5B42-8A86-008A19B8D92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50600" y="2084040"/>
                <a:ext cx="3758760" cy="4661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044556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>
            <a:spLocks noChangeAspect="1"/>
          </p:cNvSpPr>
          <p:nvPr/>
        </p:nvSpPr>
        <p:spPr>
          <a:xfrm>
            <a:off x="4378162" y="1493121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7639414" y="1500653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4378162" y="3336046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4378162" y="5178971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2</a:t>
            </a:r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7639414" y="3343578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875314" y="1900071"/>
            <a:ext cx="502848" cy="1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" name="Oval 204"/>
          <p:cNvSpPr>
            <a:spLocks noChangeAspect="1"/>
          </p:cNvSpPr>
          <p:nvPr/>
        </p:nvSpPr>
        <p:spPr>
          <a:xfrm>
            <a:off x="7639414" y="5178971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2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811781" y="1134216"/>
            <a:ext cx="756882" cy="510888"/>
            <a:chOff x="2287781" y="1288183"/>
            <a:chExt cx="756882" cy="510888"/>
          </a:xfrm>
        </p:grpSpPr>
        <p:sp>
          <p:nvSpPr>
            <p:cNvPr id="15" name="Arc 14"/>
            <p:cNvSpPr/>
            <p:nvPr/>
          </p:nvSpPr>
          <p:spPr>
            <a:xfrm rot="1877194">
              <a:off x="2663663" y="1413818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rgbClr val="7030A0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rgbClr val="7030A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287781" y="1288183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0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8275395" y="1188933"/>
            <a:ext cx="726075" cy="461665"/>
            <a:chOff x="6890187" y="1435617"/>
            <a:chExt cx="726075" cy="461665"/>
          </a:xfrm>
        </p:grpSpPr>
        <p:sp>
          <p:nvSpPr>
            <p:cNvPr id="18" name="Arc 17"/>
            <p:cNvSpPr>
              <a:spLocks noChangeAspect="1"/>
            </p:cNvSpPr>
            <p:nvPr/>
          </p:nvSpPr>
          <p:spPr>
            <a:xfrm rot="19722806" flipH="1">
              <a:off x="6890187" y="1500933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rgbClr val="7030A0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rgbClr val="7030A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261678" y="1435617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0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197440" y="2316082"/>
            <a:ext cx="1606629" cy="1656529"/>
            <a:chOff x="1673439" y="2316081"/>
            <a:chExt cx="1606629" cy="1656529"/>
          </a:xfrm>
        </p:grpSpPr>
        <p:cxnSp>
          <p:nvCxnSpPr>
            <p:cNvPr id="20" name="Straight Arrow Connector 19"/>
            <p:cNvCxnSpPr>
              <a:stCxn id="7" idx="4"/>
              <a:endCxn id="10" idx="0"/>
            </p:cNvCxnSpPr>
            <p:nvPr/>
          </p:nvCxnSpPr>
          <p:spPr>
            <a:xfrm>
              <a:off x="3265642" y="2316081"/>
              <a:ext cx="0" cy="1019965"/>
            </a:xfrm>
            <a:prstGeom prst="straightConnector1">
              <a:avLst/>
            </a:prstGeom>
            <a:ln>
              <a:solidFill>
                <a:srgbClr val="7030A0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2925484" y="2466334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1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673439" y="3510945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1</a:t>
              </a:r>
            </a:p>
          </p:txBody>
        </p:sp>
      </p:grpSp>
      <p:cxnSp>
        <p:nvCxnSpPr>
          <p:cNvPr id="22" name="Straight Arrow Connector 21"/>
          <p:cNvCxnSpPr>
            <a:stCxn id="10" idx="4"/>
            <a:endCxn id="11" idx="0"/>
          </p:cNvCxnSpPr>
          <p:nvPr/>
        </p:nvCxnSpPr>
        <p:spPr>
          <a:xfrm>
            <a:off x="4789642" y="4159007"/>
            <a:ext cx="0" cy="1019965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470917" y="4305827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1</a:t>
            </a:r>
          </a:p>
        </p:txBody>
      </p:sp>
      <p:cxnSp>
        <p:nvCxnSpPr>
          <p:cNvPr id="27" name="Straight Arrow Connector 26"/>
          <p:cNvCxnSpPr>
            <a:stCxn id="9" idx="4"/>
            <a:endCxn id="12" idx="0"/>
          </p:cNvCxnSpPr>
          <p:nvPr/>
        </p:nvCxnSpPr>
        <p:spPr>
          <a:xfrm>
            <a:off x="8050894" y="2323614"/>
            <a:ext cx="0" cy="1019965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8032982" y="2534101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1</a:t>
            </a:r>
          </a:p>
        </p:txBody>
      </p:sp>
      <p:cxnSp>
        <p:nvCxnSpPr>
          <p:cNvPr id="36" name="Straight Arrow Connector 35"/>
          <p:cNvCxnSpPr>
            <a:stCxn id="12" idx="4"/>
            <a:endCxn id="205" idx="0"/>
          </p:cNvCxnSpPr>
          <p:nvPr/>
        </p:nvCxnSpPr>
        <p:spPr>
          <a:xfrm>
            <a:off x="8050894" y="4166539"/>
            <a:ext cx="0" cy="1012433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/>
        </p:nvGrpSpPr>
        <p:grpSpPr>
          <a:xfrm>
            <a:off x="3946437" y="3132283"/>
            <a:ext cx="418193" cy="786210"/>
            <a:chOff x="752729" y="3135534"/>
            <a:chExt cx="418193" cy="786210"/>
          </a:xfrm>
        </p:grpSpPr>
        <p:sp>
          <p:nvSpPr>
            <p:cNvPr id="41" name="Arc 40"/>
            <p:cNvSpPr/>
            <p:nvPr/>
          </p:nvSpPr>
          <p:spPr>
            <a:xfrm>
              <a:off x="789922" y="3536491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rgbClr val="7030A0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rgbClr val="7030A0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52729" y="3135534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0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3789715" y="5658170"/>
            <a:ext cx="724449" cy="530784"/>
            <a:chOff x="2248362" y="5781810"/>
            <a:chExt cx="724449" cy="530784"/>
          </a:xfrm>
        </p:grpSpPr>
        <p:sp>
          <p:nvSpPr>
            <p:cNvPr id="44" name="Arc 43"/>
            <p:cNvSpPr>
              <a:spLocks noChangeAspect="1"/>
            </p:cNvSpPr>
            <p:nvPr/>
          </p:nvSpPr>
          <p:spPr>
            <a:xfrm rot="19722806" flipV="1">
              <a:off x="2591811" y="5927341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rgbClr val="7030A0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rgbClr val="7030A0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248362" y="5781810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0</a:t>
              </a:r>
            </a:p>
          </p:txBody>
        </p:sp>
      </p:grpSp>
      <p:sp>
        <p:nvSpPr>
          <p:cNvPr id="47" name="Arc 46"/>
          <p:cNvSpPr/>
          <p:nvPr/>
        </p:nvSpPr>
        <p:spPr>
          <a:xfrm rot="1877194" flipH="1" flipV="1">
            <a:off x="8379065" y="5792496"/>
            <a:ext cx="381000" cy="385253"/>
          </a:xfrm>
          <a:prstGeom prst="arc">
            <a:avLst>
              <a:gd name="adj1" fmla="val 1453660"/>
              <a:gd name="adj2" fmla="val 0"/>
            </a:avLst>
          </a:prstGeom>
          <a:ln w="28575">
            <a:solidFill>
              <a:srgbClr val="7030A0"/>
            </a:solidFill>
            <a:headEnd type="none" w="med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rgbClr val="7030A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751279" y="5656583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0</a:t>
            </a:r>
          </a:p>
        </p:txBody>
      </p:sp>
      <p:grpSp>
        <p:nvGrpSpPr>
          <p:cNvPr id="49" name="Group 48"/>
          <p:cNvGrpSpPr/>
          <p:nvPr/>
        </p:nvGrpSpPr>
        <p:grpSpPr>
          <a:xfrm>
            <a:off x="8515306" y="3068789"/>
            <a:ext cx="420478" cy="849705"/>
            <a:chOff x="8604936" y="3209791"/>
            <a:chExt cx="420478" cy="849705"/>
          </a:xfrm>
        </p:grpSpPr>
        <p:sp>
          <p:nvSpPr>
            <p:cNvPr id="50" name="Arc 49"/>
            <p:cNvSpPr/>
            <p:nvPr/>
          </p:nvSpPr>
          <p:spPr>
            <a:xfrm rot="9582308">
              <a:off x="8604936" y="3674243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rgbClr val="7030A0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rgbClr val="7030A0"/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8670830" y="3209791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0</a:t>
              </a: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8050893" y="4305826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1</a:t>
            </a:r>
          </a:p>
        </p:txBody>
      </p:sp>
      <p:sp>
        <p:nvSpPr>
          <p:cNvPr id="39" name="Freeform 38"/>
          <p:cNvSpPr/>
          <p:nvPr/>
        </p:nvSpPr>
        <p:spPr>
          <a:xfrm>
            <a:off x="3548732" y="2179865"/>
            <a:ext cx="947068" cy="3167743"/>
          </a:xfrm>
          <a:custGeom>
            <a:avLst/>
            <a:gdLst>
              <a:gd name="connsiteX0" fmla="*/ 930739 w 947068"/>
              <a:gd name="connsiteY0" fmla="*/ 3167743 h 3167743"/>
              <a:gd name="connsiteX1" fmla="*/ 11 w 947068"/>
              <a:gd name="connsiteY1" fmla="*/ 1502229 h 3167743"/>
              <a:gd name="connsiteX2" fmla="*/ 947068 w 947068"/>
              <a:gd name="connsiteY2" fmla="*/ 0 h 3167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7068" h="3167743">
                <a:moveTo>
                  <a:pt x="930739" y="3167743"/>
                </a:moveTo>
                <a:cubicBezTo>
                  <a:pt x="464014" y="2598964"/>
                  <a:pt x="-2710" y="2030186"/>
                  <a:pt x="11" y="1502229"/>
                </a:cubicBezTo>
                <a:cubicBezTo>
                  <a:pt x="2732" y="974272"/>
                  <a:pt x="474900" y="487136"/>
                  <a:pt x="947068" y="0"/>
                </a:cubicBezTo>
              </a:path>
            </a:pathLst>
          </a:custGeom>
          <a:noFill/>
          <a:ln>
            <a:solidFill>
              <a:srgbClr val="7030A0"/>
            </a:solidFill>
            <a:headEnd type="none" w="med" len="med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/>
          <p:cNvSpPr/>
          <p:nvPr/>
        </p:nvSpPr>
        <p:spPr>
          <a:xfrm flipH="1">
            <a:off x="8391051" y="2121901"/>
            <a:ext cx="991198" cy="3225706"/>
          </a:xfrm>
          <a:custGeom>
            <a:avLst/>
            <a:gdLst>
              <a:gd name="connsiteX0" fmla="*/ 930739 w 947068"/>
              <a:gd name="connsiteY0" fmla="*/ 3167743 h 3167743"/>
              <a:gd name="connsiteX1" fmla="*/ 11 w 947068"/>
              <a:gd name="connsiteY1" fmla="*/ 1502229 h 3167743"/>
              <a:gd name="connsiteX2" fmla="*/ 947068 w 947068"/>
              <a:gd name="connsiteY2" fmla="*/ 0 h 3167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7068" h="3167743">
                <a:moveTo>
                  <a:pt x="930739" y="3167743"/>
                </a:moveTo>
                <a:cubicBezTo>
                  <a:pt x="464014" y="2598964"/>
                  <a:pt x="-2710" y="2030186"/>
                  <a:pt x="11" y="1502229"/>
                </a:cubicBezTo>
                <a:cubicBezTo>
                  <a:pt x="2732" y="974272"/>
                  <a:pt x="474900" y="487136"/>
                  <a:pt x="947068" y="0"/>
                </a:cubicBezTo>
              </a:path>
            </a:pathLst>
          </a:custGeom>
          <a:noFill/>
          <a:ln>
            <a:solidFill>
              <a:srgbClr val="7030A0"/>
            </a:solidFill>
            <a:headEnd type="none" w="med" len="med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9412158" y="3544740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1</a:t>
            </a:r>
          </a:p>
        </p:txBody>
      </p:sp>
      <p:cxnSp>
        <p:nvCxnSpPr>
          <p:cNvPr id="58" name="Straight Arrow Connector 57"/>
          <p:cNvCxnSpPr>
            <a:stCxn id="9" idx="3"/>
            <a:endCxn id="11" idx="7"/>
          </p:cNvCxnSpPr>
          <p:nvPr/>
        </p:nvCxnSpPr>
        <p:spPr>
          <a:xfrm flipH="1">
            <a:off x="5080602" y="2203093"/>
            <a:ext cx="2679332" cy="3096398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7" idx="5"/>
            <a:endCxn id="205" idx="1"/>
          </p:cNvCxnSpPr>
          <p:nvPr/>
        </p:nvCxnSpPr>
        <p:spPr>
          <a:xfrm>
            <a:off x="5080602" y="2195561"/>
            <a:ext cx="2679332" cy="3103930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10" idx="7"/>
            <a:endCxn id="9" idx="2"/>
          </p:cNvCxnSpPr>
          <p:nvPr/>
        </p:nvCxnSpPr>
        <p:spPr>
          <a:xfrm flipV="1">
            <a:off x="5080602" y="1912134"/>
            <a:ext cx="2558812" cy="1544433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12" idx="1"/>
            <a:endCxn id="7" idx="6"/>
          </p:cNvCxnSpPr>
          <p:nvPr/>
        </p:nvCxnSpPr>
        <p:spPr>
          <a:xfrm flipH="1" flipV="1">
            <a:off x="5201122" y="1904602"/>
            <a:ext cx="2558812" cy="1559497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11" idx="6"/>
            <a:endCxn id="12" idx="3"/>
          </p:cNvCxnSpPr>
          <p:nvPr/>
        </p:nvCxnSpPr>
        <p:spPr>
          <a:xfrm flipV="1">
            <a:off x="5201122" y="4046019"/>
            <a:ext cx="2558812" cy="1544433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205" idx="2"/>
            <a:endCxn id="10" idx="5"/>
          </p:cNvCxnSpPr>
          <p:nvPr/>
        </p:nvCxnSpPr>
        <p:spPr>
          <a:xfrm flipH="1" flipV="1">
            <a:off x="5080602" y="4038487"/>
            <a:ext cx="2558812" cy="1551965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5250680" y="2062473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5303463" y="3248291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5371102" y="4970916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7189437" y="4970915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7188590" y="324829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7187743" y="2072436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CF55D98-4227-4815-9221-51B5709ADEFA}"/>
              </a:ext>
            </a:extLst>
          </p:cNvPr>
          <p:cNvSpPr txBox="1"/>
          <p:nvPr/>
        </p:nvSpPr>
        <p:spPr>
          <a:xfrm>
            <a:off x="5239224" y="927242"/>
            <a:ext cx="22156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Changed notation – final states with bold outlines. </a:t>
            </a:r>
          </a:p>
        </p:txBody>
      </p:sp>
      <p:sp>
        <p:nvSpPr>
          <p:cNvPr id="59" name="Title 1">
            <a:extLst>
              <a:ext uri="{FF2B5EF4-FFF2-40B4-BE49-F238E27FC236}">
                <a16:creationId xmlns:a16="http://schemas.microsoft.com/office/drawing/2014/main" id="{E6D79A0F-882E-482A-B055-22258975F63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74675" y="263525"/>
            <a:ext cx="11187113" cy="1014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none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en-US" sz="4400" dirty="0"/>
              <a:t>Strings over </a:t>
            </a:r>
            <a:r>
              <a:rPr lang="en-US" sz="4400" dirty="0">
                <a:latin typeface="+mn-lt"/>
              </a:rPr>
              <a:t>{0,1,2} </a:t>
            </a:r>
            <a:r>
              <a:rPr lang="en-US" sz="4400" dirty="0"/>
              <a:t>w/ even number of </a:t>
            </a:r>
            <a:r>
              <a:rPr lang="en-US" sz="4400" dirty="0">
                <a:latin typeface="+mn-lt"/>
              </a:rPr>
              <a:t>2</a:t>
            </a:r>
            <a:r>
              <a:rPr lang="en-US" sz="4400" dirty="0"/>
              <a:t>’s </a:t>
            </a:r>
            <a:r>
              <a:rPr lang="en-US" sz="4400" b="1" dirty="0"/>
              <a:t>and</a:t>
            </a:r>
            <a:r>
              <a:rPr lang="en-US" sz="4400" dirty="0"/>
              <a:t> sum%3=0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45E6108-6E7D-44DF-A57A-5AB88AEB76F3}"/>
                  </a:ext>
                </a:extLst>
              </p:cNvPr>
              <p:cNvSpPr txBox="1"/>
              <p:nvPr/>
            </p:nvSpPr>
            <p:spPr>
              <a:xfrm>
                <a:off x="130629" y="4669971"/>
                <a:ext cx="3486222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Called the “cross product” construction (because you have a set of states equal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where first two DFAs had states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A very common trick to combine DFAs.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45E6108-6E7D-44DF-A57A-5AB88AEB76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629" y="4669971"/>
                <a:ext cx="3486222" cy="1754326"/>
              </a:xfrm>
              <a:prstGeom prst="rect">
                <a:avLst/>
              </a:prstGeom>
              <a:blipFill>
                <a:blip r:embed="rId2"/>
                <a:stretch>
                  <a:fillRect l="-1399" t="-1736" r="-2972" b="-4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131349E9-1D07-4BB5-8CD4-21FB2C61CD23}"/>
              </a:ext>
            </a:extLst>
          </p:cNvPr>
          <p:cNvSpPr/>
          <p:nvPr/>
        </p:nvSpPr>
        <p:spPr>
          <a:xfrm>
            <a:off x="4236348" y="2843876"/>
            <a:ext cx="4277836" cy="2521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7F8498-D575-4E65-A9D8-77748FFEBC8C}"/>
              </a:ext>
            </a:extLst>
          </p:cNvPr>
          <p:cNvSpPr txBox="1"/>
          <p:nvPr/>
        </p:nvSpPr>
        <p:spPr>
          <a:xfrm>
            <a:off x="2543400" y="2349435"/>
            <a:ext cx="1455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“sum%3 = 0”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ACE1AF00-9F8B-4CD8-B159-73C1F5D9AD7D}"/>
              </a:ext>
            </a:extLst>
          </p:cNvPr>
          <p:cNvSpPr/>
          <p:nvPr/>
        </p:nvSpPr>
        <p:spPr>
          <a:xfrm>
            <a:off x="4323664" y="4702374"/>
            <a:ext cx="4277836" cy="2521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726F7EE3-1057-4E4D-99F1-7CCC5110DF37}"/>
              </a:ext>
            </a:extLst>
          </p:cNvPr>
          <p:cNvSpPr txBox="1"/>
          <p:nvPr/>
        </p:nvSpPr>
        <p:spPr>
          <a:xfrm>
            <a:off x="2294313" y="4046019"/>
            <a:ext cx="1455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“sum%3 = 1”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6CCC5968-9624-4245-869F-0EFCD88ED3EF}"/>
              </a:ext>
            </a:extLst>
          </p:cNvPr>
          <p:cNvSpPr txBox="1"/>
          <p:nvPr/>
        </p:nvSpPr>
        <p:spPr>
          <a:xfrm>
            <a:off x="3573519" y="6167213"/>
            <a:ext cx="1455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“sum%3 = 2”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34ABE0D-0CAD-749C-C39D-7479B0157E14}"/>
                  </a:ext>
                </a:extLst>
              </p14:cNvPr>
              <p14:cNvContentPartPr/>
              <p14:nvPr/>
            </p14:nvContentPartPr>
            <p14:xfrm>
              <a:off x="2508840" y="1545480"/>
              <a:ext cx="5794200" cy="51267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34ABE0D-0CAD-749C-C39D-7479B0157E1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99480" y="1536120"/>
                <a:ext cx="5812920" cy="5145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631443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>
            <a:spLocks noChangeAspect="1"/>
          </p:cNvSpPr>
          <p:nvPr/>
        </p:nvSpPr>
        <p:spPr>
          <a:xfrm>
            <a:off x="4378162" y="1493121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chemeClr val="tx1"/>
                </a:solidFill>
              </a:rPr>
              <a:t>s</a:t>
            </a:r>
            <a:r>
              <a:rPr lang="en-US" sz="2200" b="1" baseline="-25000" dirty="0">
                <a:solidFill>
                  <a:schemeClr val="tx1"/>
                </a:solidFill>
              </a:rPr>
              <a:t>0</a:t>
            </a:r>
            <a:r>
              <a:rPr lang="en-US" sz="2200" b="1" dirty="0">
                <a:solidFill>
                  <a:schemeClr val="tx1"/>
                </a:solidFill>
              </a:rPr>
              <a:t>t</a:t>
            </a:r>
            <a:r>
              <a:rPr lang="en-US" sz="2200" b="1" baseline="-250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7639414" y="1500653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chemeClr val="tx1"/>
                </a:solidFill>
              </a:rPr>
              <a:t>s</a:t>
            </a:r>
            <a:r>
              <a:rPr lang="en-US" sz="2200" b="1" baseline="-25000" dirty="0">
                <a:solidFill>
                  <a:schemeClr val="tx1"/>
                </a:solidFill>
              </a:rPr>
              <a:t>1</a:t>
            </a:r>
            <a:r>
              <a:rPr lang="en-US" sz="2200" b="1" dirty="0">
                <a:solidFill>
                  <a:schemeClr val="tx1"/>
                </a:solidFill>
              </a:rPr>
              <a:t>t</a:t>
            </a:r>
            <a:r>
              <a:rPr lang="en-US" sz="2200" b="1" baseline="-250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4378162" y="3336046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chemeClr val="tx1"/>
                </a:solidFill>
              </a:rPr>
              <a:t>s</a:t>
            </a:r>
            <a:r>
              <a:rPr lang="en-US" sz="2200" b="1" baseline="-25000" dirty="0">
                <a:solidFill>
                  <a:schemeClr val="tx1"/>
                </a:solidFill>
              </a:rPr>
              <a:t>0</a:t>
            </a:r>
            <a:r>
              <a:rPr lang="en-US" sz="2200" b="1" dirty="0">
                <a:solidFill>
                  <a:schemeClr val="tx1"/>
                </a:solidFill>
              </a:rPr>
              <a:t>t</a:t>
            </a:r>
            <a:r>
              <a:rPr lang="en-US" sz="2200" b="1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4378162" y="5178971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chemeClr val="tx1"/>
                </a:solidFill>
              </a:rPr>
              <a:t>s</a:t>
            </a:r>
            <a:r>
              <a:rPr lang="en-US" sz="2200" b="1" baseline="-25000" dirty="0">
                <a:solidFill>
                  <a:schemeClr val="tx1"/>
                </a:solidFill>
              </a:rPr>
              <a:t>0</a:t>
            </a:r>
            <a:r>
              <a:rPr lang="en-US" sz="2200" b="1" dirty="0">
                <a:solidFill>
                  <a:schemeClr val="tx1"/>
                </a:solidFill>
              </a:rPr>
              <a:t>t</a:t>
            </a:r>
            <a:r>
              <a:rPr lang="en-US" sz="2200" b="1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7639414" y="3343578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chemeClr val="tx1"/>
                </a:solidFill>
              </a:rPr>
              <a:t>s</a:t>
            </a:r>
            <a:r>
              <a:rPr lang="en-US" sz="2200" b="1" baseline="-25000" dirty="0">
                <a:solidFill>
                  <a:schemeClr val="tx1"/>
                </a:solidFill>
              </a:rPr>
              <a:t>1</a:t>
            </a:r>
            <a:r>
              <a:rPr lang="en-US" sz="2200" b="1" dirty="0">
                <a:solidFill>
                  <a:schemeClr val="tx1"/>
                </a:solidFill>
              </a:rPr>
              <a:t>t</a:t>
            </a:r>
            <a:r>
              <a:rPr lang="en-US" sz="2200" b="1" baseline="-25000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875314" y="1900071"/>
            <a:ext cx="502848" cy="1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" name="Oval 204"/>
          <p:cNvSpPr>
            <a:spLocks noChangeAspect="1"/>
          </p:cNvSpPr>
          <p:nvPr/>
        </p:nvSpPr>
        <p:spPr>
          <a:xfrm>
            <a:off x="7639414" y="5178971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chemeClr val="tx1"/>
                </a:solidFill>
              </a:rPr>
              <a:t>s</a:t>
            </a:r>
            <a:r>
              <a:rPr lang="en-US" sz="2200" b="1" baseline="-25000" dirty="0">
                <a:solidFill>
                  <a:schemeClr val="tx1"/>
                </a:solidFill>
              </a:rPr>
              <a:t>1</a:t>
            </a:r>
            <a:r>
              <a:rPr lang="en-US" sz="2200" b="1" dirty="0">
                <a:solidFill>
                  <a:schemeClr val="tx1"/>
                </a:solidFill>
              </a:rPr>
              <a:t>t</a:t>
            </a:r>
            <a:r>
              <a:rPr lang="en-US" sz="2200" b="1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" name="Arc 14"/>
          <p:cNvSpPr/>
          <p:nvPr/>
        </p:nvSpPr>
        <p:spPr>
          <a:xfrm rot="1877194">
            <a:off x="4187663" y="1259852"/>
            <a:ext cx="381000" cy="385253"/>
          </a:xfrm>
          <a:prstGeom prst="arc">
            <a:avLst>
              <a:gd name="adj1" fmla="val 1453660"/>
              <a:gd name="adj2" fmla="val 0"/>
            </a:avLst>
          </a:prstGeom>
          <a:ln w="28575">
            <a:solidFill>
              <a:schemeClr val="tx1"/>
            </a:solidFill>
            <a:headEnd type="none" w="med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/>
          </a:p>
        </p:txBody>
      </p:sp>
      <p:sp>
        <p:nvSpPr>
          <p:cNvPr id="16" name="TextBox 15"/>
          <p:cNvSpPr txBox="1"/>
          <p:nvPr/>
        </p:nvSpPr>
        <p:spPr>
          <a:xfrm>
            <a:off x="3811781" y="1134217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cs typeface="Franklin Gothic Medium"/>
              </a:rPr>
              <a:t>0</a:t>
            </a:r>
          </a:p>
        </p:txBody>
      </p:sp>
      <p:sp>
        <p:nvSpPr>
          <p:cNvPr id="18" name="Arc 17"/>
          <p:cNvSpPr>
            <a:spLocks noChangeAspect="1"/>
          </p:cNvSpPr>
          <p:nvPr/>
        </p:nvSpPr>
        <p:spPr>
          <a:xfrm rot="19722806" flipH="1">
            <a:off x="8275394" y="1254249"/>
            <a:ext cx="381000" cy="385253"/>
          </a:xfrm>
          <a:prstGeom prst="arc">
            <a:avLst>
              <a:gd name="adj1" fmla="val 1453660"/>
              <a:gd name="adj2" fmla="val 0"/>
            </a:avLst>
          </a:prstGeom>
          <a:ln w="28575">
            <a:solidFill>
              <a:schemeClr val="tx1"/>
            </a:solidFill>
            <a:headEnd type="none" w="med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/>
          </a:p>
        </p:txBody>
      </p:sp>
      <p:sp>
        <p:nvSpPr>
          <p:cNvPr id="19" name="TextBox 18"/>
          <p:cNvSpPr txBox="1"/>
          <p:nvPr/>
        </p:nvSpPr>
        <p:spPr>
          <a:xfrm>
            <a:off x="8646885" y="1188933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cs typeface="Franklin Gothic Medium"/>
              </a:rPr>
              <a:t>0</a:t>
            </a:r>
          </a:p>
        </p:txBody>
      </p:sp>
      <p:cxnSp>
        <p:nvCxnSpPr>
          <p:cNvPr id="20" name="Straight Arrow Connector 19"/>
          <p:cNvCxnSpPr>
            <a:stCxn id="7" idx="4"/>
            <a:endCxn id="10" idx="0"/>
          </p:cNvCxnSpPr>
          <p:nvPr/>
        </p:nvCxnSpPr>
        <p:spPr>
          <a:xfrm>
            <a:off x="4789642" y="2316082"/>
            <a:ext cx="0" cy="1019965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449484" y="2466335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cs typeface="Franklin Gothic Medium"/>
              </a:rPr>
              <a:t>1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197439" y="3510946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cs typeface="Franklin Gothic Medium"/>
              </a:rPr>
              <a:t>1</a:t>
            </a:r>
          </a:p>
        </p:txBody>
      </p:sp>
      <p:cxnSp>
        <p:nvCxnSpPr>
          <p:cNvPr id="22" name="Straight Arrow Connector 21"/>
          <p:cNvCxnSpPr>
            <a:stCxn id="10" idx="4"/>
            <a:endCxn id="11" idx="0"/>
          </p:cNvCxnSpPr>
          <p:nvPr/>
        </p:nvCxnSpPr>
        <p:spPr>
          <a:xfrm>
            <a:off x="4789642" y="4159007"/>
            <a:ext cx="0" cy="1019965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470917" y="4305827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cs typeface="Franklin Gothic Medium"/>
              </a:rPr>
              <a:t>1</a:t>
            </a:r>
          </a:p>
        </p:txBody>
      </p:sp>
      <p:cxnSp>
        <p:nvCxnSpPr>
          <p:cNvPr id="27" name="Straight Arrow Connector 26"/>
          <p:cNvCxnSpPr>
            <a:stCxn id="9" idx="4"/>
            <a:endCxn id="12" idx="0"/>
          </p:cNvCxnSpPr>
          <p:nvPr/>
        </p:nvCxnSpPr>
        <p:spPr>
          <a:xfrm>
            <a:off x="8050894" y="2323614"/>
            <a:ext cx="0" cy="1019965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8032982" y="2534101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cs typeface="Franklin Gothic Medium"/>
              </a:rPr>
              <a:t>1</a:t>
            </a:r>
          </a:p>
        </p:txBody>
      </p:sp>
      <p:cxnSp>
        <p:nvCxnSpPr>
          <p:cNvPr id="36" name="Straight Arrow Connector 35"/>
          <p:cNvCxnSpPr>
            <a:stCxn id="12" idx="4"/>
            <a:endCxn id="205" idx="0"/>
          </p:cNvCxnSpPr>
          <p:nvPr/>
        </p:nvCxnSpPr>
        <p:spPr>
          <a:xfrm>
            <a:off x="8050894" y="4166539"/>
            <a:ext cx="0" cy="1012433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Arc 40"/>
          <p:cNvSpPr/>
          <p:nvPr/>
        </p:nvSpPr>
        <p:spPr>
          <a:xfrm>
            <a:off x="3983629" y="3533241"/>
            <a:ext cx="381000" cy="385253"/>
          </a:xfrm>
          <a:prstGeom prst="arc">
            <a:avLst>
              <a:gd name="adj1" fmla="val 1453660"/>
              <a:gd name="adj2" fmla="val 0"/>
            </a:avLst>
          </a:prstGeom>
          <a:ln w="28575">
            <a:solidFill>
              <a:schemeClr val="tx1"/>
            </a:solidFill>
            <a:headEnd type="none" w="med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/>
          </a:p>
        </p:txBody>
      </p:sp>
      <p:sp>
        <p:nvSpPr>
          <p:cNvPr id="42" name="TextBox 41"/>
          <p:cNvSpPr txBox="1"/>
          <p:nvPr/>
        </p:nvSpPr>
        <p:spPr>
          <a:xfrm>
            <a:off x="3946436" y="3132284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cs typeface="Franklin Gothic Medium"/>
              </a:rPr>
              <a:t>0</a:t>
            </a:r>
          </a:p>
        </p:txBody>
      </p:sp>
      <p:sp>
        <p:nvSpPr>
          <p:cNvPr id="44" name="Arc 43"/>
          <p:cNvSpPr>
            <a:spLocks noChangeAspect="1"/>
          </p:cNvSpPr>
          <p:nvPr/>
        </p:nvSpPr>
        <p:spPr>
          <a:xfrm rot="19722806" flipV="1">
            <a:off x="4133163" y="5803702"/>
            <a:ext cx="381000" cy="385253"/>
          </a:xfrm>
          <a:prstGeom prst="arc">
            <a:avLst>
              <a:gd name="adj1" fmla="val 1453660"/>
              <a:gd name="adj2" fmla="val 0"/>
            </a:avLst>
          </a:prstGeom>
          <a:ln w="28575">
            <a:solidFill>
              <a:schemeClr val="tx1"/>
            </a:solidFill>
            <a:headEnd type="none" w="med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/>
          </a:p>
        </p:txBody>
      </p:sp>
      <p:sp>
        <p:nvSpPr>
          <p:cNvPr id="45" name="TextBox 44"/>
          <p:cNvSpPr txBox="1"/>
          <p:nvPr/>
        </p:nvSpPr>
        <p:spPr>
          <a:xfrm>
            <a:off x="3789714" y="5658171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cs typeface="Franklin Gothic Medium"/>
              </a:rPr>
              <a:t>0</a:t>
            </a:r>
          </a:p>
        </p:txBody>
      </p:sp>
      <p:sp>
        <p:nvSpPr>
          <p:cNvPr id="47" name="Arc 46"/>
          <p:cNvSpPr/>
          <p:nvPr/>
        </p:nvSpPr>
        <p:spPr>
          <a:xfrm rot="1877194" flipH="1" flipV="1">
            <a:off x="8379065" y="5792496"/>
            <a:ext cx="381000" cy="385253"/>
          </a:xfrm>
          <a:prstGeom prst="arc">
            <a:avLst>
              <a:gd name="adj1" fmla="val 1453660"/>
              <a:gd name="adj2" fmla="val 0"/>
            </a:avLst>
          </a:prstGeom>
          <a:ln w="28575">
            <a:solidFill>
              <a:schemeClr val="tx1"/>
            </a:solidFill>
            <a:headEnd type="none" w="med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/>
          </a:p>
        </p:txBody>
      </p:sp>
      <p:sp>
        <p:nvSpPr>
          <p:cNvPr id="48" name="TextBox 47"/>
          <p:cNvSpPr txBox="1"/>
          <p:nvPr/>
        </p:nvSpPr>
        <p:spPr>
          <a:xfrm>
            <a:off x="8751279" y="5656583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cs typeface="Franklin Gothic Medium"/>
              </a:rPr>
              <a:t>0</a:t>
            </a:r>
          </a:p>
        </p:txBody>
      </p:sp>
      <p:sp>
        <p:nvSpPr>
          <p:cNvPr id="50" name="Arc 49"/>
          <p:cNvSpPr/>
          <p:nvPr/>
        </p:nvSpPr>
        <p:spPr>
          <a:xfrm rot="9582308">
            <a:off x="8515306" y="3533241"/>
            <a:ext cx="381000" cy="385253"/>
          </a:xfrm>
          <a:prstGeom prst="arc">
            <a:avLst>
              <a:gd name="adj1" fmla="val 1453660"/>
              <a:gd name="adj2" fmla="val 0"/>
            </a:avLst>
          </a:prstGeom>
          <a:ln w="28575">
            <a:solidFill>
              <a:schemeClr val="tx1"/>
            </a:solidFill>
            <a:headEnd type="none" w="med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/>
          </a:p>
        </p:txBody>
      </p:sp>
      <p:sp>
        <p:nvSpPr>
          <p:cNvPr id="51" name="TextBox 50"/>
          <p:cNvSpPr txBox="1"/>
          <p:nvPr/>
        </p:nvSpPr>
        <p:spPr>
          <a:xfrm>
            <a:off x="8581200" y="3068789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cs typeface="Franklin Gothic Medium"/>
              </a:rPr>
              <a:t>0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8050893" y="4305826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cs typeface="Franklin Gothic Medium"/>
              </a:rPr>
              <a:t>1</a:t>
            </a:r>
          </a:p>
        </p:txBody>
      </p:sp>
      <p:sp>
        <p:nvSpPr>
          <p:cNvPr id="39" name="Freeform 38"/>
          <p:cNvSpPr/>
          <p:nvPr/>
        </p:nvSpPr>
        <p:spPr>
          <a:xfrm>
            <a:off x="3548732" y="2179865"/>
            <a:ext cx="947068" cy="3167743"/>
          </a:xfrm>
          <a:custGeom>
            <a:avLst/>
            <a:gdLst>
              <a:gd name="connsiteX0" fmla="*/ 930739 w 947068"/>
              <a:gd name="connsiteY0" fmla="*/ 3167743 h 3167743"/>
              <a:gd name="connsiteX1" fmla="*/ 11 w 947068"/>
              <a:gd name="connsiteY1" fmla="*/ 1502229 h 3167743"/>
              <a:gd name="connsiteX2" fmla="*/ 947068 w 947068"/>
              <a:gd name="connsiteY2" fmla="*/ 0 h 3167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7068" h="3167743">
                <a:moveTo>
                  <a:pt x="930739" y="3167743"/>
                </a:moveTo>
                <a:cubicBezTo>
                  <a:pt x="464014" y="2598964"/>
                  <a:pt x="-2710" y="2030186"/>
                  <a:pt x="11" y="1502229"/>
                </a:cubicBezTo>
                <a:cubicBezTo>
                  <a:pt x="2732" y="974272"/>
                  <a:pt x="474900" y="487136"/>
                  <a:pt x="947068" y="0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/>
          <p:cNvSpPr/>
          <p:nvPr/>
        </p:nvSpPr>
        <p:spPr>
          <a:xfrm flipH="1">
            <a:off x="8391051" y="2121901"/>
            <a:ext cx="991198" cy="3225706"/>
          </a:xfrm>
          <a:custGeom>
            <a:avLst/>
            <a:gdLst>
              <a:gd name="connsiteX0" fmla="*/ 930739 w 947068"/>
              <a:gd name="connsiteY0" fmla="*/ 3167743 h 3167743"/>
              <a:gd name="connsiteX1" fmla="*/ 11 w 947068"/>
              <a:gd name="connsiteY1" fmla="*/ 1502229 h 3167743"/>
              <a:gd name="connsiteX2" fmla="*/ 947068 w 947068"/>
              <a:gd name="connsiteY2" fmla="*/ 0 h 3167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7068" h="3167743">
                <a:moveTo>
                  <a:pt x="930739" y="3167743"/>
                </a:moveTo>
                <a:cubicBezTo>
                  <a:pt x="464014" y="2598964"/>
                  <a:pt x="-2710" y="2030186"/>
                  <a:pt x="11" y="1502229"/>
                </a:cubicBezTo>
                <a:cubicBezTo>
                  <a:pt x="2732" y="974272"/>
                  <a:pt x="474900" y="487136"/>
                  <a:pt x="947068" y="0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9412158" y="3544740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cs typeface="Franklin Gothic Medium"/>
              </a:rPr>
              <a:t>1</a:t>
            </a:r>
          </a:p>
        </p:txBody>
      </p:sp>
      <p:cxnSp>
        <p:nvCxnSpPr>
          <p:cNvPr id="58" name="Straight Arrow Connector 57"/>
          <p:cNvCxnSpPr>
            <a:stCxn id="9" idx="3"/>
            <a:endCxn id="11" idx="7"/>
          </p:cNvCxnSpPr>
          <p:nvPr/>
        </p:nvCxnSpPr>
        <p:spPr>
          <a:xfrm flipH="1">
            <a:off x="5080602" y="2203093"/>
            <a:ext cx="2679332" cy="3096398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7" idx="5"/>
            <a:endCxn id="205" idx="1"/>
          </p:cNvCxnSpPr>
          <p:nvPr/>
        </p:nvCxnSpPr>
        <p:spPr>
          <a:xfrm>
            <a:off x="5080602" y="2195561"/>
            <a:ext cx="2679332" cy="3103930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10" idx="7"/>
            <a:endCxn id="9" idx="2"/>
          </p:cNvCxnSpPr>
          <p:nvPr/>
        </p:nvCxnSpPr>
        <p:spPr>
          <a:xfrm flipV="1">
            <a:off x="5080602" y="1912134"/>
            <a:ext cx="2558812" cy="1544433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12" idx="1"/>
            <a:endCxn id="7" idx="6"/>
          </p:cNvCxnSpPr>
          <p:nvPr/>
        </p:nvCxnSpPr>
        <p:spPr>
          <a:xfrm flipH="1" flipV="1">
            <a:off x="5201122" y="1904602"/>
            <a:ext cx="2558812" cy="1559497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11" idx="6"/>
            <a:endCxn id="12" idx="3"/>
          </p:cNvCxnSpPr>
          <p:nvPr/>
        </p:nvCxnSpPr>
        <p:spPr>
          <a:xfrm flipV="1">
            <a:off x="5201122" y="4046019"/>
            <a:ext cx="2558812" cy="1544433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205" idx="2"/>
            <a:endCxn id="10" idx="5"/>
          </p:cNvCxnSpPr>
          <p:nvPr/>
        </p:nvCxnSpPr>
        <p:spPr>
          <a:xfrm flipH="1" flipV="1">
            <a:off x="5080602" y="4038487"/>
            <a:ext cx="2558812" cy="1551965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5250680" y="2062473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cs typeface="Franklin Gothic Medium"/>
              </a:rPr>
              <a:t>2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5303463" y="3248291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cs typeface="Franklin Gothic Medium"/>
              </a:rPr>
              <a:t>2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5371102" y="4970916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cs typeface="Franklin Gothic Medium"/>
              </a:rPr>
              <a:t>2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7189437" y="4970915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cs typeface="Franklin Gothic Medium"/>
              </a:rPr>
              <a:t>2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7188590" y="324829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cs typeface="Franklin Gothic Medium"/>
              </a:rPr>
              <a:t>2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7187743" y="2072436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cs typeface="Franklin Gothic Medium"/>
              </a:rPr>
              <a:t>2</a:t>
            </a:r>
          </a:p>
        </p:txBody>
      </p:sp>
      <p:sp>
        <p:nvSpPr>
          <p:cNvPr id="49" name="Title 1">
            <a:extLst>
              <a:ext uri="{FF2B5EF4-FFF2-40B4-BE49-F238E27FC236}">
                <a16:creationId xmlns:a16="http://schemas.microsoft.com/office/drawing/2014/main" id="{C54D1AE7-A1C2-48F9-A04A-E5BA64BDB14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61975" y="263525"/>
            <a:ext cx="11187113" cy="1014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none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en-US" sz="4400" dirty="0"/>
              <a:t>Strings over </a:t>
            </a:r>
            <a:r>
              <a:rPr lang="en-US" sz="4400" dirty="0">
                <a:latin typeface="+mn-lt"/>
              </a:rPr>
              <a:t>{0,1,2} </a:t>
            </a:r>
            <a:r>
              <a:rPr lang="en-US" sz="4400" dirty="0"/>
              <a:t>w/ even number of </a:t>
            </a:r>
            <a:r>
              <a:rPr lang="en-US" sz="4400" dirty="0">
                <a:latin typeface="+mn-lt"/>
              </a:rPr>
              <a:t>2</a:t>
            </a:r>
            <a:r>
              <a:rPr lang="en-US" sz="4400" dirty="0"/>
              <a:t>’s </a:t>
            </a:r>
            <a:r>
              <a:rPr lang="en-US" sz="4400" b="1" dirty="0"/>
              <a:t>OR </a:t>
            </a:r>
            <a:r>
              <a:rPr lang="en-US" sz="4400" dirty="0"/>
              <a:t>sum%3=0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CB1B6C-DF16-4510-83BD-1E74DE2079C0}"/>
              </a:ext>
            </a:extLst>
          </p:cNvPr>
          <p:cNvSpPr txBox="1"/>
          <p:nvPr/>
        </p:nvSpPr>
        <p:spPr>
          <a:xfrm>
            <a:off x="419101" y="2179865"/>
            <a:ext cx="21384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Want to change the and to or – don’t need to change states or transitions…</a:t>
            </a:r>
          </a:p>
        </p:txBody>
      </p:sp>
    </p:spTree>
    <p:extLst>
      <p:ext uri="{BB962C8B-B14F-4D97-AF65-F5344CB8AC3E}">
        <p14:creationId xmlns:p14="http://schemas.microsoft.com/office/powerpoint/2010/main" val="2792489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>
            <a:spLocks noChangeAspect="1"/>
          </p:cNvSpPr>
          <p:nvPr/>
        </p:nvSpPr>
        <p:spPr>
          <a:xfrm>
            <a:off x="4378162" y="1493121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7639414" y="1500653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4378162" y="3336046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4378162" y="5178971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2</a:t>
            </a:r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7639414" y="3343578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875314" y="1900071"/>
            <a:ext cx="502848" cy="1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" name="Oval 204"/>
          <p:cNvSpPr>
            <a:spLocks noChangeAspect="1"/>
          </p:cNvSpPr>
          <p:nvPr/>
        </p:nvSpPr>
        <p:spPr>
          <a:xfrm>
            <a:off x="7639414" y="5178971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2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811781" y="1134216"/>
            <a:ext cx="756882" cy="510888"/>
            <a:chOff x="2287781" y="1288183"/>
            <a:chExt cx="756882" cy="510888"/>
          </a:xfrm>
        </p:grpSpPr>
        <p:sp>
          <p:nvSpPr>
            <p:cNvPr id="15" name="Arc 14"/>
            <p:cNvSpPr/>
            <p:nvPr/>
          </p:nvSpPr>
          <p:spPr>
            <a:xfrm rot="1877194">
              <a:off x="2663663" y="1413818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rgbClr val="7030A0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rgbClr val="7030A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287781" y="1288183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0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8275395" y="1188933"/>
            <a:ext cx="726075" cy="461665"/>
            <a:chOff x="6890187" y="1435617"/>
            <a:chExt cx="726075" cy="461665"/>
          </a:xfrm>
        </p:grpSpPr>
        <p:sp>
          <p:nvSpPr>
            <p:cNvPr id="18" name="Arc 17"/>
            <p:cNvSpPr>
              <a:spLocks noChangeAspect="1"/>
            </p:cNvSpPr>
            <p:nvPr/>
          </p:nvSpPr>
          <p:spPr>
            <a:xfrm rot="19722806" flipH="1">
              <a:off x="6890187" y="1500933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rgbClr val="7030A0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rgbClr val="7030A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261678" y="1435617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0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197440" y="2316082"/>
            <a:ext cx="1606629" cy="1656529"/>
            <a:chOff x="1673439" y="2316081"/>
            <a:chExt cx="1606629" cy="1656529"/>
          </a:xfrm>
        </p:grpSpPr>
        <p:cxnSp>
          <p:nvCxnSpPr>
            <p:cNvPr id="20" name="Straight Arrow Connector 19"/>
            <p:cNvCxnSpPr>
              <a:stCxn id="7" idx="4"/>
              <a:endCxn id="10" idx="0"/>
            </p:cNvCxnSpPr>
            <p:nvPr/>
          </p:nvCxnSpPr>
          <p:spPr>
            <a:xfrm>
              <a:off x="3265642" y="2316081"/>
              <a:ext cx="0" cy="1019965"/>
            </a:xfrm>
            <a:prstGeom prst="straightConnector1">
              <a:avLst/>
            </a:prstGeom>
            <a:ln>
              <a:solidFill>
                <a:srgbClr val="7030A0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2925484" y="2466334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1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673439" y="3510945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1</a:t>
              </a:r>
            </a:p>
          </p:txBody>
        </p:sp>
      </p:grpSp>
      <p:cxnSp>
        <p:nvCxnSpPr>
          <p:cNvPr id="22" name="Straight Arrow Connector 21"/>
          <p:cNvCxnSpPr>
            <a:stCxn id="10" idx="4"/>
            <a:endCxn id="11" idx="0"/>
          </p:cNvCxnSpPr>
          <p:nvPr/>
        </p:nvCxnSpPr>
        <p:spPr>
          <a:xfrm>
            <a:off x="4789642" y="4159007"/>
            <a:ext cx="0" cy="1019965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470917" y="4305827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1</a:t>
            </a:r>
          </a:p>
        </p:txBody>
      </p:sp>
      <p:cxnSp>
        <p:nvCxnSpPr>
          <p:cNvPr id="27" name="Straight Arrow Connector 26"/>
          <p:cNvCxnSpPr>
            <a:stCxn id="9" idx="4"/>
            <a:endCxn id="12" idx="0"/>
          </p:cNvCxnSpPr>
          <p:nvPr/>
        </p:nvCxnSpPr>
        <p:spPr>
          <a:xfrm>
            <a:off x="8050894" y="2323614"/>
            <a:ext cx="0" cy="1019965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8032982" y="2534101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1</a:t>
            </a:r>
          </a:p>
        </p:txBody>
      </p:sp>
      <p:cxnSp>
        <p:nvCxnSpPr>
          <p:cNvPr id="36" name="Straight Arrow Connector 35"/>
          <p:cNvCxnSpPr>
            <a:stCxn id="12" idx="4"/>
            <a:endCxn id="205" idx="0"/>
          </p:cNvCxnSpPr>
          <p:nvPr/>
        </p:nvCxnSpPr>
        <p:spPr>
          <a:xfrm>
            <a:off x="8050894" y="4166539"/>
            <a:ext cx="0" cy="1012433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/>
        </p:nvGrpSpPr>
        <p:grpSpPr>
          <a:xfrm>
            <a:off x="3946437" y="3132283"/>
            <a:ext cx="418193" cy="786210"/>
            <a:chOff x="752729" y="3135534"/>
            <a:chExt cx="418193" cy="786210"/>
          </a:xfrm>
        </p:grpSpPr>
        <p:sp>
          <p:nvSpPr>
            <p:cNvPr id="41" name="Arc 40"/>
            <p:cNvSpPr/>
            <p:nvPr/>
          </p:nvSpPr>
          <p:spPr>
            <a:xfrm>
              <a:off x="789922" y="3536491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rgbClr val="7030A0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rgbClr val="7030A0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52729" y="3135534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0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3789715" y="5658170"/>
            <a:ext cx="724449" cy="530784"/>
            <a:chOff x="2248362" y="5781810"/>
            <a:chExt cx="724449" cy="530784"/>
          </a:xfrm>
        </p:grpSpPr>
        <p:sp>
          <p:nvSpPr>
            <p:cNvPr id="44" name="Arc 43"/>
            <p:cNvSpPr>
              <a:spLocks noChangeAspect="1"/>
            </p:cNvSpPr>
            <p:nvPr/>
          </p:nvSpPr>
          <p:spPr>
            <a:xfrm rot="19722806" flipV="1">
              <a:off x="2591811" y="5927341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rgbClr val="7030A0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rgbClr val="7030A0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248362" y="5781810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0</a:t>
              </a:r>
            </a:p>
          </p:txBody>
        </p:sp>
      </p:grpSp>
      <p:sp>
        <p:nvSpPr>
          <p:cNvPr id="47" name="Arc 46"/>
          <p:cNvSpPr/>
          <p:nvPr/>
        </p:nvSpPr>
        <p:spPr>
          <a:xfrm rot="1877194" flipH="1" flipV="1">
            <a:off x="8379065" y="5792496"/>
            <a:ext cx="381000" cy="385253"/>
          </a:xfrm>
          <a:prstGeom prst="arc">
            <a:avLst>
              <a:gd name="adj1" fmla="val 1453660"/>
              <a:gd name="adj2" fmla="val 0"/>
            </a:avLst>
          </a:prstGeom>
          <a:ln w="28575">
            <a:solidFill>
              <a:srgbClr val="7030A0"/>
            </a:solidFill>
            <a:headEnd type="none" w="med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rgbClr val="7030A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751279" y="5656583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0</a:t>
            </a:r>
          </a:p>
        </p:txBody>
      </p:sp>
      <p:grpSp>
        <p:nvGrpSpPr>
          <p:cNvPr id="49" name="Group 48"/>
          <p:cNvGrpSpPr/>
          <p:nvPr/>
        </p:nvGrpSpPr>
        <p:grpSpPr>
          <a:xfrm>
            <a:off x="8515306" y="3068789"/>
            <a:ext cx="420478" cy="849705"/>
            <a:chOff x="8604936" y="3209791"/>
            <a:chExt cx="420478" cy="849705"/>
          </a:xfrm>
        </p:grpSpPr>
        <p:sp>
          <p:nvSpPr>
            <p:cNvPr id="50" name="Arc 49"/>
            <p:cNvSpPr/>
            <p:nvPr/>
          </p:nvSpPr>
          <p:spPr>
            <a:xfrm rot="9582308">
              <a:off x="8604936" y="3674243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rgbClr val="7030A0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rgbClr val="7030A0"/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8670830" y="3209791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0</a:t>
              </a: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8050893" y="4305826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1</a:t>
            </a:r>
          </a:p>
        </p:txBody>
      </p:sp>
      <p:sp>
        <p:nvSpPr>
          <p:cNvPr id="39" name="Freeform 38"/>
          <p:cNvSpPr/>
          <p:nvPr/>
        </p:nvSpPr>
        <p:spPr>
          <a:xfrm>
            <a:off x="3548732" y="2179865"/>
            <a:ext cx="947068" cy="3167743"/>
          </a:xfrm>
          <a:custGeom>
            <a:avLst/>
            <a:gdLst>
              <a:gd name="connsiteX0" fmla="*/ 930739 w 947068"/>
              <a:gd name="connsiteY0" fmla="*/ 3167743 h 3167743"/>
              <a:gd name="connsiteX1" fmla="*/ 11 w 947068"/>
              <a:gd name="connsiteY1" fmla="*/ 1502229 h 3167743"/>
              <a:gd name="connsiteX2" fmla="*/ 947068 w 947068"/>
              <a:gd name="connsiteY2" fmla="*/ 0 h 3167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7068" h="3167743">
                <a:moveTo>
                  <a:pt x="930739" y="3167743"/>
                </a:moveTo>
                <a:cubicBezTo>
                  <a:pt x="464014" y="2598964"/>
                  <a:pt x="-2710" y="2030186"/>
                  <a:pt x="11" y="1502229"/>
                </a:cubicBezTo>
                <a:cubicBezTo>
                  <a:pt x="2732" y="974272"/>
                  <a:pt x="474900" y="487136"/>
                  <a:pt x="947068" y="0"/>
                </a:cubicBezTo>
              </a:path>
            </a:pathLst>
          </a:custGeom>
          <a:noFill/>
          <a:ln>
            <a:solidFill>
              <a:srgbClr val="7030A0"/>
            </a:solidFill>
            <a:headEnd type="none" w="med" len="med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/>
          <p:cNvSpPr/>
          <p:nvPr/>
        </p:nvSpPr>
        <p:spPr>
          <a:xfrm flipH="1">
            <a:off x="8391051" y="2121901"/>
            <a:ext cx="991198" cy="3225706"/>
          </a:xfrm>
          <a:custGeom>
            <a:avLst/>
            <a:gdLst>
              <a:gd name="connsiteX0" fmla="*/ 930739 w 947068"/>
              <a:gd name="connsiteY0" fmla="*/ 3167743 h 3167743"/>
              <a:gd name="connsiteX1" fmla="*/ 11 w 947068"/>
              <a:gd name="connsiteY1" fmla="*/ 1502229 h 3167743"/>
              <a:gd name="connsiteX2" fmla="*/ 947068 w 947068"/>
              <a:gd name="connsiteY2" fmla="*/ 0 h 3167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7068" h="3167743">
                <a:moveTo>
                  <a:pt x="930739" y="3167743"/>
                </a:moveTo>
                <a:cubicBezTo>
                  <a:pt x="464014" y="2598964"/>
                  <a:pt x="-2710" y="2030186"/>
                  <a:pt x="11" y="1502229"/>
                </a:cubicBezTo>
                <a:cubicBezTo>
                  <a:pt x="2732" y="974272"/>
                  <a:pt x="474900" y="487136"/>
                  <a:pt x="947068" y="0"/>
                </a:cubicBezTo>
              </a:path>
            </a:pathLst>
          </a:custGeom>
          <a:noFill/>
          <a:ln>
            <a:solidFill>
              <a:srgbClr val="7030A0"/>
            </a:solidFill>
            <a:headEnd type="none" w="med" len="med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9412158" y="3544740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1</a:t>
            </a:r>
          </a:p>
        </p:txBody>
      </p:sp>
      <p:cxnSp>
        <p:nvCxnSpPr>
          <p:cNvPr id="58" name="Straight Arrow Connector 57"/>
          <p:cNvCxnSpPr>
            <a:stCxn id="9" idx="3"/>
            <a:endCxn id="11" idx="7"/>
          </p:cNvCxnSpPr>
          <p:nvPr/>
        </p:nvCxnSpPr>
        <p:spPr>
          <a:xfrm flipH="1">
            <a:off x="5080602" y="2203093"/>
            <a:ext cx="2679332" cy="3096398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7" idx="5"/>
            <a:endCxn id="205" idx="1"/>
          </p:cNvCxnSpPr>
          <p:nvPr/>
        </p:nvCxnSpPr>
        <p:spPr>
          <a:xfrm>
            <a:off x="5080602" y="2195561"/>
            <a:ext cx="2679332" cy="3103930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10" idx="7"/>
            <a:endCxn id="9" idx="2"/>
          </p:cNvCxnSpPr>
          <p:nvPr/>
        </p:nvCxnSpPr>
        <p:spPr>
          <a:xfrm flipV="1">
            <a:off x="5080602" y="1912134"/>
            <a:ext cx="2558812" cy="1544433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12" idx="1"/>
            <a:endCxn id="7" idx="6"/>
          </p:cNvCxnSpPr>
          <p:nvPr/>
        </p:nvCxnSpPr>
        <p:spPr>
          <a:xfrm flipH="1" flipV="1">
            <a:off x="5201122" y="1904602"/>
            <a:ext cx="2558812" cy="1559497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11" idx="6"/>
            <a:endCxn id="12" idx="3"/>
          </p:cNvCxnSpPr>
          <p:nvPr/>
        </p:nvCxnSpPr>
        <p:spPr>
          <a:xfrm flipV="1">
            <a:off x="5201122" y="4046019"/>
            <a:ext cx="2558812" cy="1544433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205" idx="2"/>
            <a:endCxn id="10" idx="5"/>
          </p:cNvCxnSpPr>
          <p:nvPr/>
        </p:nvCxnSpPr>
        <p:spPr>
          <a:xfrm flipH="1" flipV="1">
            <a:off x="5080602" y="4038487"/>
            <a:ext cx="2558812" cy="1551965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5250680" y="2062473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5303463" y="3248291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5371102" y="4970916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7189437" y="4970915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7188590" y="324829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7187743" y="2072436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59" name="Title 1">
            <a:extLst>
              <a:ext uri="{FF2B5EF4-FFF2-40B4-BE49-F238E27FC236}">
                <a16:creationId xmlns:a16="http://schemas.microsoft.com/office/drawing/2014/main" id="{F9698F05-93A3-4715-B1A9-3A4BEE7EF88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74675" y="263525"/>
            <a:ext cx="11187113" cy="1014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none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en-US" sz="4400" dirty="0"/>
              <a:t>Strings over </a:t>
            </a:r>
            <a:r>
              <a:rPr lang="en-US" sz="4400" dirty="0">
                <a:latin typeface="+mn-lt"/>
              </a:rPr>
              <a:t>{0,1,2} </a:t>
            </a:r>
            <a:r>
              <a:rPr lang="en-US" sz="4400" dirty="0"/>
              <a:t>w/ even number of </a:t>
            </a:r>
            <a:r>
              <a:rPr lang="en-US" sz="4400" dirty="0">
                <a:latin typeface="+mn-lt"/>
              </a:rPr>
              <a:t>2</a:t>
            </a:r>
            <a:r>
              <a:rPr lang="en-US" sz="4400" dirty="0"/>
              <a:t>’s </a:t>
            </a:r>
            <a:r>
              <a:rPr lang="en-US" sz="4400" b="1" dirty="0"/>
              <a:t>OR </a:t>
            </a:r>
            <a:r>
              <a:rPr lang="en-US" sz="4400" dirty="0"/>
              <a:t>sum%3=0</a:t>
            </a:r>
            <a:endParaRPr lang="en-US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D12C8A9-ABA7-4F62-B24C-441B9959DED9}"/>
              </a:ext>
            </a:extLst>
          </p:cNvPr>
          <p:cNvSpPr txBox="1"/>
          <p:nvPr/>
        </p:nvSpPr>
        <p:spPr>
          <a:xfrm>
            <a:off x="419100" y="2179865"/>
            <a:ext cx="25733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Want to change the and to or – don’t need to change states or transitions…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Just which accept.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C30F676-DCB0-BF00-EA38-9F76B551BFCC}"/>
                  </a:ext>
                </a:extLst>
              </p14:cNvPr>
              <p14:cNvContentPartPr/>
              <p14:nvPr/>
            </p14:nvContentPartPr>
            <p14:xfrm>
              <a:off x="4610880" y="2067840"/>
              <a:ext cx="3657240" cy="38016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C30F676-DCB0-BF00-EA38-9F76B551BFC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01520" y="2058480"/>
                <a:ext cx="3675960" cy="3820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6427402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7AC7B58-D791-4641-A27F-37F00964433A}"/>
              </a:ext>
            </a:extLst>
          </p:cNvPr>
          <p:cNvSpPr txBox="1">
            <a:spLocks/>
          </p:cNvSpPr>
          <p:nvPr/>
        </p:nvSpPr>
        <p:spPr>
          <a:xfrm>
            <a:off x="502443" y="263525"/>
            <a:ext cx="11187113" cy="1014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none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en-US" sz="4400" dirty="0"/>
              <a:t>The set of binary strings with a 1 in the 3</a:t>
            </a:r>
            <a:r>
              <a:rPr lang="en-US" sz="4400" baseline="30000" dirty="0"/>
              <a:t>rd</a:t>
            </a:r>
            <a:r>
              <a:rPr lang="en-US" sz="4400" dirty="0"/>
              <a:t> position from the start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BF66964-77E6-972C-F0D8-051AA55BFAA2}"/>
                  </a:ext>
                </a:extLst>
              </p14:cNvPr>
              <p14:cNvContentPartPr/>
              <p14:nvPr/>
            </p14:nvContentPartPr>
            <p14:xfrm>
              <a:off x="1835280" y="1964880"/>
              <a:ext cx="8842680" cy="35128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BF66964-77E6-972C-F0D8-051AA55BFAA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25920" y="1955520"/>
                <a:ext cx="8861400" cy="3531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911357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924513" y="1800138"/>
            <a:ext cx="6755854" cy="3140161"/>
            <a:chOff x="76200" y="3424238"/>
            <a:chExt cx="3947736" cy="1614730"/>
          </a:xfrm>
        </p:grpSpPr>
        <p:sp>
          <p:nvSpPr>
            <p:cNvPr id="4" name="Oval 3"/>
            <p:cNvSpPr/>
            <p:nvPr/>
          </p:nvSpPr>
          <p:spPr bwMode="auto">
            <a:xfrm>
              <a:off x="319088" y="4360863"/>
              <a:ext cx="425450" cy="38576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>
                  <a:solidFill>
                    <a:srgbClr val="7030A0"/>
                  </a:solidFill>
                </a:rPr>
                <a:t>s</a:t>
              </a:r>
              <a:r>
                <a:rPr lang="en-US" sz="3000" b="1" baseline="-25000" dirty="0">
                  <a:solidFill>
                    <a:srgbClr val="7030A0"/>
                  </a:solidFill>
                </a:rPr>
                <a:t>0</a:t>
              </a:r>
            </a:p>
          </p:txBody>
        </p:sp>
        <p:sp>
          <p:nvSpPr>
            <p:cNvPr id="5" name="Oval 4"/>
            <p:cNvSpPr/>
            <p:nvPr/>
          </p:nvSpPr>
          <p:spPr bwMode="auto">
            <a:xfrm>
              <a:off x="2262188" y="4360863"/>
              <a:ext cx="423862" cy="38576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>
                  <a:solidFill>
                    <a:srgbClr val="7030A0"/>
                  </a:solidFill>
                </a:rPr>
                <a:t>s</a:t>
              </a:r>
              <a:r>
                <a:rPr lang="en-US" sz="3000" b="1" baseline="-25000" dirty="0">
                  <a:solidFill>
                    <a:srgbClr val="7030A0"/>
                  </a:solidFill>
                </a:rPr>
                <a:t>2</a:t>
              </a:r>
            </a:p>
          </p:txBody>
        </p:sp>
        <p:sp>
          <p:nvSpPr>
            <p:cNvPr id="6" name="Oval 5"/>
            <p:cNvSpPr/>
            <p:nvPr/>
          </p:nvSpPr>
          <p:spPr bwMode="auto">
            <a:xfrm>
              <a:off x="3232150" y="4360863"/>
              <a:ext cx="425450" cy="38576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>
                  <a:solidFill>
                    <a:srgbClr val="7030A0"/>
                  </a:solidFill>
                </a:rPr>
                <a:t>A</a:t>
              </a:r>
              <a:endParaRPr lang="en-US" sz="3000" b="1" baseline="-25000" dirty="0">
                <a:solidFill>
                  <a:srgbClr val="7030A0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1290638" y="4360863"/>
              <a:ext cx="423862" cy="38576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>
                  <a:solidFill>
                    <a:srgbClr val="7030A0"/>
                  </a:solidFill>
                </a:rPr>
                <a:t>s</a:t>
              </a:r>
              <a:r>
                <a:rPr lang="en-US" sz="3000" b="1" baseline="-25000" dirty="0">
                  <a:solidFill>
                    <a:srgbClr val="7030A0"/>
                  </a:solidFill>
                </a:rPr>
                <a:t>1</a:t>
              </a:r>
            </a:p>
          </p:txBody>
        </p:sp>
        <p:sp>
          <p:nvSpPr>
            <p:cNvPr id="8" name="TextBox 14"/>
            <p:cNvSpPr txBox="1">
              <a:spLocks noChangeArrowheads="1"/>
            </p:cNvSpPr>
            <p:nvPr/>
          </p:nvSpPr>
          <p:spPr bwMode="auto">
            <a:xfrm>
              <a:off x="2686373" y="4306080"/>
              <a:ext cx="182105" cy="25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dirty="0">
                  <a:solidFill>
                    <a:srgbClr val="7030A0"/>
                  </a:solidFill>
                </a:rPr>
                <a:t>1</a:t>
              </a:r>
            </a:p>
          </p:txBody>
        </p:sp>
        <p:sp>
          <p:nvSpPr>
            <p:cNvPr id="9" name="TextBox 15"/>
            <p:cNvSpPr txBox="1">
              <a:spLocks noChangeArrowheads="1"/>
            </p:cNvSpPr>
            <p:nvPr/>
          </p:nvSpPr>
          <p:spPr bwMode="auto">
            <a:xfrm>
              <a:off x="1775847" y="4306080"/>
              <a:ext cx="416396" cy="25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dirty="0">
                  <a:solidFill>
                    <a:srgbClr val="7030A0"/>
                  </a:solidFill>
                </a:rPr>
                <a:t>0,1</a:t>
              </a:r>
            </a:p>
          </p:txBody>
        </p:sp>
        <p:cxnSp>
          <p:nvCxnSpPr>
            <p:cNvPr id="10" name="Straight Arrow Connector 9"/>
            <p:cNvCxnSpPr>
              <a:stCxn id="4" idx="6"/>
              <a:endCxn id="7" idx="2"/>
            </p:cNvCxnSpPr>
            <p:nvPr/>
          </p:nvCxnSpPr>
          <p:spPr bwMode="auto">
            <a:xfrm>
              <a:off x="744538" y="4554538"/>
              <a:ext cx="546100" cy="0"/>
            </a:xfrm>
            <a:prstGeom prst="straightConnector1">
              <a:avLst/>
            </a:prstGeom>
            <a:ln w="190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8"/>
            <p:cNvSpPr txBox="1">
              <a:spLocks noChangeArrowheads="1"/>
            </p:cNvSpPr>
            <p:nvPr/>
          </p:nvSpPr>
          <p:spPr bwMode="auto">
            <a:xfrm>
              <a:off x="743919" y="4306080"/>
              <a:ext cx="425662" cy="25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dirty="0">
                  <a:solidFill>
                    <a:srgbClr val="7030A0"/>
                  </a:solidFill>
                </a:rPr>
                <a:t>0,1</a:t>
              </a:r>
            </a:p>
          </p:txBody>
        </p:sp>
        <p:sp>
          <p:nvSpPr>
            <p:cNvPr id="12" name="TextBox 23"/>
            <p:cNvSpPr txBox="1">
              <a:spLocks noChangeArrowheads="1"/>
            </p:cNvSpPr>
            <p:nvPr/>
          </p:nvSpPr>
          <p:spPr bwMode="auto">
            <a:xfrm>
              <a:off x="3599024" y="4781268"/>
              <a:ext cx="424912" cy="25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dirty="0"/>
                <a:t>0,1</a:t>
              </a:r>
            </a:p>
          </p:txBody>
        </p:sp>
        <p:cxnSp>
          <p:nvCxnSpPr>
            <p:cNvPr id="13" name="Straight Arrow Connector 12"/>
            <p:cNvCxnSpPr/>
            <p:nvPr/>
          </p:nvCxnSpPr>
          <p:spPr bwMode="auto">
            <a:xfrm>
              <a:off x="1714500" y="4525963"/>
              <a:ext cx="547688" cy="0"/>
            </a:xfrm>
            <a:prstGeom prst="straightConnector1">
              <a:avLst/>
            </a:prstGeom>
            <a:ln w="190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 bwMode="auto">
            <a:xfrm>
              <a:off x="2686050" y="4525963"/>
              <a:ext cx="546100" cy="0"/>
            </a:xfrm>
            <a:prstGeom prst="straightConnector1">
              <a:avLst/>
            </a:prstGeom>
            <a:ln w="190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Arc 14"/>
            <p:cNvSpPr/>
            <p:nvPr/>
          </p:nvSpPr>
          <p:spPr bwMode="auto">
            <a:xfrm rot="14988361">
              <a:off x="3335698" y="4745292"/>
              <a:ext cx="276225" cy="304800"/>
            </a:xfrm>
            <a:prstGeom prst="arc">
              <a:avLst>
                <a:gd name="adj1" fmla="val 1453660"/>
                <a:gd name="adj2" fmla="val 0"/>
              </a:avLst>
            </a:prstGeom>
            <a:ln w="19050">
              <a:solidFill>
                <a:srgbClr val="7030A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100" b="1"/>
            </a:p>
          </p:txBody>
        </p:sp>
        <p:cxnSp>
          <p:nvCxnSpPr>
            <p:cNvPr id="16" name="Straight Arrow Connector 15"/>
            <p:cNvCxnSpPr/>
            <p:nvPr/>
          </p:nvCxnSpPr>
          <p:spPr bwMode="auto">
            <a:xfrm>
              <a:off x="76200" y="4525963"/>
              <a:ext cx="242888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16"/>
            <p:cNvSpPr/>
            <p:nvPr/>
          </p:nvSpPr>
          <p:spPr bwMode="auto">
            <a:xfrm>
              <a:off x="3233738" y="3424238"/>
              <a:ext cx="423862" cy="38576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>
                  <a:solidFill>
                    <a:srgbClr val="7030A0"/>
                  </a:solidFill>
                </a:rPr>
                <a:t>R</a:t>
              </a:r>
              <a:endParaRPr lang="en-US" sz="3000" b="1" baseline="-25000" dirty="0">
                <a:solidFill>
                  <a:srgbClr val="7030A0"/>
                </a:solidFill>
              </a:endParaRPr>
            </a:p>
          </p:txBody>
        </p:sp>
        <p:cxnSp>
          <p:nvCxnSpPr>
            <p:cNvPr id="18" name="Straight Arrow Connector 17"/>
            <p:cNvCxnSpPr>
              <a:endCxn id="17" idx="3"/>
            </p:cNvCxnSpPr>
            <p:nvPr/>
          </p:nvCxnSpPr>
          <p:spPr bwMode="auto">
            <a:xfrm flipV="1">
              <a:off x="2565400" y="3753506"/>
              <a:ext cx="730411" cy="612120"/>
            </a:xfrm>
            <a:prstGeom prst="straightConnector1">
              <a:avLst/>
            </a:prstGeom>
            <a:ln w="190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4"/>
            <p:cNvSpPr txBox="1">
              <a:spLocks noChangeArrowheads="1"/>
            </p:cNvSpPr>
            <p:nvPr/>
          </p:nvSpPr>
          <p:spPr bwMode="auto">
            <a:xfrm>
              <a:off x="2644365" y="3952526"/>
              <a:ext cx="182105" cy="25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dirty="0">
                  <a:solidFill>
                    <a:srgbClr val="7030A0"/>
                  </a:solidFill>
                </a:rPr>
                <a:t>0</a:t>
              </a:r>
            </a:p>
          </p:txBody>
        </p:sp>
        <p:sp>
          <p:nvSpPr>
            <p:cNvPr id="20" name="TextBox 23"/>
            <p:cNvSpPr txBox="1">
              <a:spLocks noChangeArrowheads="1"/>
            </p:cNvSpPr>
            <p:nvPr/>
          </p:nvSpPr>
          <p:spPr bwMode="auto">
            <a:xfrm>
              <a:off x="3599024" y="3791598"/>
              <a:ext cx="424912" cy="25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dirty="0">
                  <a:solidFill>
                    <a:srgbClr val="7030A0"/>
                  </a:solidFill>
                </a:rPr>
                <a:t>0,1</a:t>
              </a:r>
            </a:p>
          </p:txBody>
        </p:sp>
        <p:sp>
          <p:nvSpPr>
            <p:cNvPr id="21" name="Arc 20"/>
            <p:cNvSpPr/>
            <p:nvPr/>
          </p:nvSpPr>
          <p:spPr bwMode="auto">
            <a:xfrm rot="14988361">
              <a:off x="3333213" y="3800126"/>
              <a:ext cx="276225" cy="304800"/>
            </a:xfrm>
            <a:prstGeom prst="arc">
              <a:avLst>
                <a:gd name="adj1" fmla="val 1453660"/>
                <a:gd name="adj2" fmla="val 0"/>
              </a:avLst>
            </a:prstGeom>
            <a:ln w="19050">
              <a:solidFill>
                <a:srgbClr val="7030A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100" b="1"/>
            </a:p>
          </p:txBody>
        </p:sp>
      </p:grpSp>
      <p:sp>
        <p:nvSpPr>
          <p:cNvPr id="24" name="Title 1">
            <a:extLst>
              <a:ext uri="{FF2B5EF4-FFF2-40B4-BE49-F238E27FC236}">
                <a16:creationId xmlns:a16="http://schemas.microsoft.com/office/drawing/2014/main" id="{A08F9ADA-89B8-4D53-9401-4DE68578FAF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74675" y="263525"/>
            <a:ext cx="11187113" cy="1014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none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en-US" sz="4400" dirty="0"/>
              <a:t>The set of binary strings with a 1 in the 3</a:t>
            </a:r>
            <a:r>
              <a:rPr lang="en-US" sz="4400" baseline="30000" dirty="0"/>
              <a:t>rd</a:t>
            </a:r>
            <a:r>
              <a:rPr lang="en-US" sz="4400" dirty="0"/>
              <a:t> position from the start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66CE330-F08C-4CC1-A17B-E9CA7F967D42}"/>
                  </a:ext>
                </a:extLst>
              </p14:cNvPr>
              <p14:cNvContentPartPr/>
              <p14:nvPr/>
            </p14:nvContentPartPr>
            <p14:xfrm>
              <a:off x="3944160" y="4375080"/>
              <a:ext cx="4951800" cy="1629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66CE330-F08C-4CC1-A17B-E9CA7F967D4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34800" y="4365720"/>
                <a:ext cx="4970520" cy="1648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86663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00C3D-F1C0-4363-86F4-DE08F10FA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Regular Expressions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5064CD-2B2C-4D92-96EF-96C66DA9578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lvl="1"/>
                <a:r>
                  <a:rPr lang="en-US" b="0" dirty="0">
                    <a:latin typeface="Cambria Math" panose="02040503050406030204" pitchFamily="18" charset="0"/>
                  </a:rPr>
                  <a:t>Basis: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 is a regular expression. The empty string itself matches the pattern (and nothing else does).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US" dirty="0"/>
                  <a:t> is a regular expression. No strings match this pattern.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is a regular expression, for any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dirty="0"/>
                  <a:t> (i.e. any character). The character itself matching this pattern. 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Recursive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are regular expressions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a regular expression</a:t>
                </a:r>
              </a:p>
              <a:p>
                <a:pPr lvl="1"/>
                <a:r>
                  <a:rPr lang="en-US" dirty="0"/>
                  <a:t>   matched by any string that matches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or that matches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[or both]).</a:t>
                </a:r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are regular expressions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US" dirty="0"/>
                  <a:t> is a regular expression.</a:t>
                </a:r>
              </a:p>
              <a:p>
                <a:pPr lvl="1"/>
                <a:r>
                  <a:rPr lang="en-US" dirty="0"/>
                  <a:t>   matched by any string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𝑦𝑧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matches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 matches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 a regular expression,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is a regular expression.</a:t>
                </a:r>
              </a:p>
              <a:p>
                <a:pPr lvl="1"/>
                <a:r>
                  <a:rPr lang="en-US" dirty="0"/>
                  <a:t>   matched by any string that can be divided into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or more strings that match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5064CD-2B2C-4D92-96EF-96C66DA9578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9" t="-2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9CFC4FA-4635-0DF9-5EC2-90A47EDF5D95}"/>
                  </a:ext>
                </a:extLst>
              </p14:cNvPr>
              <p14:cNvContentPartPr/>
              <p14:nvPr/>
            </p14:nvContentPartPr>
            <p14:xfrm>
              <a:off x="469080" y="1110960"/>
              <a:ext cx="5839200" cy="46879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9CFC4FA-4635-0DF9-5EC2-90A47EDF5D9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9720" y="1101600"/>
                <a:ext cx="5857920" cy="4706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820980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2A6A328-1DBA-4008-B31A-160B50CBB2CE}"/>
              </a:ext>
            </a:extLst>
          </p:cNvPr>
          <p:cNvSpPr txBox="1">
            <a:spLocks/>
          </p:cNvSpPr>
          <p:nvPr/>
        </p:nvSpPr>
        <p:spPr>
          <a:xfrm>
            <a:off x="612775" y="352425"/>
            <a:ext cx="11187113" cy="1014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none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en-US" sz="4400" dirty="0"/>
              <a:t>The set of binary strings with a 1 in the 3</a:t>
            </a:r>
            <a:r>
              <a:rPr lang="en-US" sz="4400" baseline="30000" dirty="0"/>
              <a:t>rd</a:t>
            </a:r>
            <a:r>
              <a:rPr lang="en-US" sz="4400" dirty="0"/>
              <a:t> position from the end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0F91C3-E16E-4775-9B0A-A15C722410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do we need to remember?</a:t>
            </a:r>
          </a:p>
          <a:p>
            <a:endParaRPr lang="en-US" dirty="0"/>
          </a:p>
          <a:p>
            <a:r>
              <a:rPr lang="en-US" dirty="0"/>
              <a:t>We can’t know what string was third from the end until we have read the last character.</a:t>
            </a:r>
          </a:p>
          <a:p>
            <a:r>
              <a:rPr lang="en-US" dirty="0"/>
              <a:t>So we’ll need to keep track of “the character that was 3 ago” in case this was the end of the string.</a:t>
            </a:r>
          </a:p>
          <a:p>
            <a:r>
              <a:rPr lang="en-US" dirty="0"/>
              <a:t>But if it’s not…we’ll need the character 2 ago, to update what the character 3 ago becomes. Same with the last character.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40C121B-4F43-8700-31CF-47B28AC99960}"/>
                  </a:ext>
                </a:extLst>
              </p14:cNvPr>
              <p14:cNvContentPartPr/>
              <p14:nvPr/>
            </p14:nvContentPartPr>
            <p14:xfrm>
              <a:off x="699480" y="886320"/>
              <a:ext cx="9914400" cy="41032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40C121B-4F43-8700-31CF-47B28AC9996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90120" y="876960"/>
                <a:ext cx="9933120" cy="412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5497831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 bit shift register</a:t>
            </a:r>
          </a:p>
        </p:txBody>
      </p:sp>
      <p:grpSp>
        <p:nvGrpSpPr>
          <p:cNvPr id="9222" name="Group 4"/>
          <p:cNvGrpSpPr>
            <a:grpSpLocks/>
          </p:cNvGrpSpPr>
          <p:nvPr/>
        </p:nvGrpSpPr>
        <p:grpSpPr bwMode="auto">
          <a:xfrm>
            <a:off x="3348038" y="3703638"/>
            <a:ext cx="5791200" cy="2438400"/>
            <a:chOff x="1149" y="2333"/>
            <a:chExt cx="3648" cy="1536"/>
          </a:xfrm>
        </p:grpSpPr>
        <p:grpSp>
          <p:nvGrpSpPr>
            <p:cNvPr id="9272" name="Group 5"/>
            <p:cNvGrpSpPr>
              <a:grpSpLocks/>
            </p:cNvGrpSpPr>
            <p:nvPr/>
          </p:nvGrpSpPr>
          <p:grpSpPr bwMode="auto">
            <a:xfrm>
              <a:off x="1725" y="2333"/>
              <a:ext cx="384" cy="384"/>
              <a:chOff x="1725" y="2333"/>
              <a:chExt cx="384" cy="384"/>
            </a:xfrm>
          </p:grpSpPr>
          <p:sp>
            <p:nvSpPr>
              <p:cNvPr id="9294" name="Oval 6"/>
              <p:cNvSpPr>
                <a:spLocks noChangeArrowheads="1"/>
              </p:cNvSpPr>
              <p:nvPr/>
            </p:nvSpPr>
            <p:spPr bwMode="auto">
              <a:xfrm>
                <a:off x="1725" y="2333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95" name="Text Box 7"/>
              <p:cNvSpPr txBox="1">
                <a:spLocks noChangeArrowheads="1"/>
              </p:cNvSpPr>
              <p:nvPr/>
            </p:nvSpPr>
            <p:spPr bwMode="auto">
              <a:xfrm>
                <a:off x="1763" y="2419"/>
                <a:ext cx="328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001</a:t>
                </a:r>
              </a:p>
            </p:txBody>
          </p:sp>
        </p:grpSp>
        <p:grpSp>
          <p:nvGrpSpPr>
            <p:cNvPr id="9273" name="Group 8"/>
            <p:cNvGrpSpPr>
              <a:grpSpLocks/>
            </p:cNvGrpSpPr>
            <p:nvPr/>
          </p:nvGrpSpPr>
          <p:grpSpPr bwMode="auto">
            <a:xfrm>
              <a:off x="3837" y="2333"/>
              <a:ext cx="384" cy="384"/>
              <a:chOff x="3837" y="2333"/>
              <a:chExt cx="384" cy="384"/>
            </a:xfrm>
          </p:grpSpPr>
          <p:sp>
            <p:nvSpPr>
              <p:cNvPr id="9292" name="Oval 9"/>
              <p:cNvSpPr>
                <a:spLocks noChangeArrowheads="1"/>
              </p:cNvSpPr>
              <p:nvPr/>
            </p:nvSpPr>
            <p:spPr bwMode="auto">
              <a:xfrm>
                <a:off x="3837" y="2333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93" name="Text Box 10"/>
              <p:cNvSpPr txBox="1">
                <a:spLocks noChangeArrowheads="1"/>
              </p:cNvSpPr>
              <p:nvPr/>
            </p:nvSpPr>
            <p:spPr bwMode="auto">
              <a:xfrm>
                <a:off x="3867" y="2409"/>
                <a:ext cx="328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011</a:t>
                </a:r>
              </a:p>
            </p:txBody>
          </p:sp>
        </p:grpSp>
        <p:grpSp>
          <p:nvGrpSpPr>
            <p:cNvPr id="9274" name="Group 11"/>
            <p:cNvGrpSpPr>
              <a:grpSpLocks/>
            </p:cNvGrpSpPr>
            <p:nvPr/>
          </p:nvGrpSpPr>
          <p:grpSpPr bwMode="auto">
            <a:xfrm>
              <a:off x="4413" y="2909"/>
              <a:ext cx="384" cy="384"/>
              <a:chOff x="4413" y="2909"/>
              <a:chExt cx="384" cy="384"/>
            </a:xfrm>
          </p:grpSpPr>
          <p:sp>
            <p:nvSpPr>
              <p:cNvPr id="9290" name="Oval 12"/>
              <p:cNvSpPr>
                <a:spLocks noChangeArrowheads="1"/>
              </p:cNvSpPr>
              <p:nvPr/>
            </p:nvSpPr>
            <p:spPr bwMode="auto">
              <a:xfrm>
                <a:off x="4413" y="2909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91" name="Text Box 13"/>
              <p:cNvSpPr txBox="1">
                <a:spLocks noChangeArrowheads="1"/>
              </p:cNvSpPr>
              <p:nvPr/>
            </p:nvSpPr>
            <p:spPr bwMode="auto">
              <a:xfrm>
                <a:off x="4451" y="2987"/>
                <a:ext cx="32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111</a:t>
                </a:r>
              </a:p>
            </p:txBody>
          </p:sp>
        </p:grpSp>
        <p:grpSp>
          <p:nvGrpSpPr>
            <p:cNvPr id="9275" name="Group 14"/>
            <p:cNvGrpSpPr>
              <a:grpSpLocks/>
            </p:cNvGrpSpPr>
            <p:nvPr/>
          </p:nvGrpSpPr>
          <p:grpSpPr bwMode="auto">
            <a:xfrm>
              <a:off x="3837" y="3485"/>
              <a:ext cx="384" cy="384"/>
              <a:chOff x="3837" y="3485"/>
              <a:chExt cx="384" cy="384"/>
            </a:xfrm>
          </p:grpSpPr>
          <p:sp>
            <p:nvSpPr>
              <p:cNvPr id="9288" name="Oval 15"/>
              <p:cNvSpPr>
                <a:spLocks noChangeArrowheads="1"/>
              </p:cNvSpPr>
              <p:nvPr/>
            </p:nvSpPr>
            <p:spPr bwMode="auto">
              <a:xfrm>
                <a:off x="3837" y="3485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89" name="Text Box 16"/>
              <p:cNvSpPr txBox="1">
                <a:spLocks noChangeArrowheads="1"/>
              </p:cNvSpPr>
              <p:nvPr/>
            </p:nvSpPr>
            <p:spPr bwMode="auto">
              <a:xfrm>
                <a:off x="3875" y="3563"/>
                <a:ext cx="328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110</a:t>
                </a:r>
              </a:p>
            </p:txBody>
          </p:sp>
        </p:grpSp>
        <p:grpSp>
          <p:nvGrpSpPr>
            <p:cNvPr id="9276" name="Group 17"/>
            <p:cNvGrpSpPr>
              <a:grpSpLocks/>
            </p:cNvGrpSpPr>
            <p:nvPr/>
          </p:nvGrpSpPr>
          <p:grpSpPr bwMode="auto">
            <a:xfrm>
              <a:off x="3261" y="2909"/>
              <a:ext cx="384" cy="384"/>
              <a:chOff x="3261" y="2909"/>
              <a:chExt cx="384" cy="384"/>
            </a:xfrm>
          </p:grpSpPr>
          <p:sp>
            <p:nvSpPr>
              <p:cNvPr id="9286" name="Oval 18"/>
              <p:cNvSpPr>
                <a:spLocks noChangeArrowheads="1"/>
              </p:cNvSpPr>
              <p:nvPr/>
            </p:nvSpPr>
            <p:spPr bwMode="auto">
              <a:xfrm>
                <a:off x="3261" y="2909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87" name="Text Box 19"/>
              <p:cNvSpPr txBox="1">
                <a:spLocks noChangeArrowheads="1"/>
              </p:cNvSpPr>
              <p:nvPr/>
            </p:nvSpPr>
            <p:spPr bwMode="auto">
              <a:xfrm>
                <a:off x="3289" y="2985"/>
                <a:ext cx="32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101</a:t>
                </a:r>
              </a:p>
            </p:txBody>
          </p:sp>
        </p:grpSp>
        <p:grpSp>
          <p:nvGrpSpPr>
            <p:cNvPr id="9277" name="Group 20"/>
            <p:cNvGrpSpPr>
              <a:grpSpLocks/>
            </p:cNvGrpSpPr>
            <p:nvPr/>
          </p:nvGrpSpPr>
          <p:grpSpPr bwMode="auto">
            <a:xfrm>
              <a:off x="2301" y="2909"/>
              <a:ext cx="384" cy="384"/>
              <a:chOff x="2301" y="2909"/>
              <a:chExt cx="384" cy="384"/>
            </a:xfrm>
          </p:grpSpPr>
          <p:sp>
            <p:nvSpPr>
              <p:cNvPr id="9284" name="Oval 21"/>
              <p:cNvSpPr>
                <a:spLocks noChangeArrowheads="1"/>
              </p:cNvSpPr>
              <p:nvPr/>
            </p:nvSpPr>
            <p:spPr bwMode="auto">
              <a:xfrm>
                <a:off x="2301" y="2909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85" name="Text Box 22"/>
              <p:cNvSpPr txBox="1">
                <a:spLocks noChangeArrowheads="1"/>
              </p:cNvSpPr>
              <p:nvPr/>
            </p:nvSpPr>
            <p:spPr bwMode="auto">
              <a:xfrm>
                <a:off x="2329" y="2985"/>
                <a:ext cx="32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010</a:t>
                </a:r>
              </a:p>
            </p:txBody>
          </p:sp>
        </p:grpSp>
        <p:grpSp>
          <p:nvGrpSpPr>
            <p:cNvPr id="9278" name="Group 23"/>
            <p:cNvGrpSpPr>
              <a:grpSpLocks/>
            </p:cNvGrpSpPr>
            <p:nvPr/>
          </p:nvGrpSpPr>
          <p:grpSpPr bwMode="auto">
            <a:xfrm>
              <a:off x="1149" y="2909"/>
              <a:ext cx="384" cy="384"/>
              <a:chOff x="1149" y="2909"/>
              <a:chExt cx="384" cy="384"/>
            </a:xfrm>
          </p:grpSpPr>
          <p:sp>
            <p:nvSpPr>
              <p:cNvPr id="9282" name="Oval 24"/>
              <p:cNvSpPr>
                <a:spLocks noChangeArrowheads="1"/>
              </p:cNvSpPr>
              <p:nvPr/>
            </p:nvSpPr>
            <p:spPr bwMode="auto">
              <a:xfrm>
                <a:off x="1149" y="2909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83" name="Text Box 25"/>
              <p:cNvSpPr txBox="1">
                <a:spLocks noChangeArrowheads="1"/>
              </p:cNvSpPr>
              <p:nvPr/>
            </p:nvSpPr>
            <p:spPr bwMode="auto">
              <a:xfrm>
                <a:off x="1179" y="2997"/>
                <a:ext cx="32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000</a:t>
                </a:r>
              </a:p>
            </p:txBody>
          </p:sp>
        </p:grpSp>
        <p:grpSp>
          <p:nvGrpSpPr>
            <p:cNvPr id="9279" name="Group 26"/>
            <p:cNvGrpSpPr>
              <a:grpSpLocks/>
            </p:cNvGrpSpPr>
            <p:nvPr/>
          </p:nvGrpSpPr>
          <p:grpSpPr bwMode="auto">
            <a:xfrm>
              <a:off x="1725" y="3485"/>
              <a:ext cx="384" cy="384"/>
              <a:chOff x="1725" y="3485"/>
              <a:chExt cx="384" cy="384"/>
            </a:xfrm>
          </p:grpSpPr>
          <p:sp>
            <p:nvSpPr>
              <p:cNvPr id="9280" name="Oval 27"/>
              <p:cNvSpPr>
                <a:spLocks noChangeArrowheads="1"/>
              </p:cNvSpPr>
              <p:nvPr/>
            </p:nvSpPr>
            <p:spPr bwMode="auto">
              <a:xfrm>
                <a:off x="1725" y="3485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81" name="Text Box 28"/>
              <p:cNvSpPr txBox="1">
                <a:spLocks noChangeArrowheads="1"/>
              </p:cNvSpPr>
              <p:nvPr/>
            </p:nvSpPr>
            <p:spPr bwMode="auto">
              <a:xfrm>
                <a:off x="1763" y="3561"/>
                <a:ext cx="328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100</a:t>
                </a:r>
              </a:p>
            </p:txBody>
          </p:sp>
        </p:grpSp>
      </p:grpSp>
      <p:grpSp>
        <p:nvGrpSpPr>
          <p:cNvPr id="9223" name="Group 29"/>
          <p:cNvGrpSpPr>
            <a:grpSpLocks/>
          </p:cNvGrpSpPr>
          <p:nvPr/>
        </p:nvGrpSpPr>
        <p:grpSpPr bwMode="auto">
          <a:xfrm>
            <a:off x="4872038" y="-408560"/>
            <a:ext cx="2743200" cy="212"/>
            <a:chOff x="2016" y="2603"/>
            <a:chExt cx="1728" cy="212"/>
          </a:xfrm>
        </p:grpSpPr>
        <p:cxnSp>
          <p:nvCxnSpPr>
            <p:cNvPr id="9270" name="AutoShape 30"/>
            <p:cNvCxnSpPr>
              <a:cxnSpLocks noChangeShapeType="1"/>
              <a:stCxn id="9294" idx="6"/>
              <a:endCxn id="9292" idx="2"/>
            </p:cNvCxnSpPr>
            <p:nvPr/>
          </p:nvCxnSpPr>
          <p:spPr bwMode="auto">
            <a:xfrm>
              <a:off x="2016" y="2784"/>
              <a:ext cx="1728" cy="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71" name="Text Box 31"/>
            <p:cNvSpPr txBox="1">
              <a:spLocks noChangeArrowheads="1"/>
            </p:cNvSpPr>
            <p:nvPr/>
          </p:nvSpPr>
          <p:spPr bwMode="auto">
            <a:xfrm>
              <a:off x="2804" y="2603"/>
              <a:ext cx="1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1</a:t>
              </a:r>
            </a:p>
          </p:txBody>
        </p:sp>
      </p:grpSp>
      <p:grpSp>
        <p:nvGrpSpPr>
          <p:cNvPr id="9224" name="Group 32"/>
          <p:cNvGrpSpPr>
            <a:grpSpLocks/>
          </p:cNvGrpSpPr>
          <p:nvPr/>
        </p:nvGrpSpPr>
        <p:grpSpPr bwMode="auto">
          <a:xfrm>
            <a:off x="5697538" y="4351251"/>
            <a:ext cx="1092200" cy="358888"/>
            <a:chOff x="2536" y="2999"/>
            <a:chExt cx="688" cy="226"/>
          </a:xfrm>
        </p:grpSpPr>
        <p:cxnSp>
          <p:nvCxnSpPr>
            <p:cNvPr id="9268" name="AutoShape 33"/>
            <p:cNvCxnSpPr>
              <a:cxnSpLocks noChangeShapeType="1"/>
              <a:stCxn id="9284" idx="7"/>
              <a:endCxn id="9286" idx="1"/>
            </p:cNvCxnSpPr>
            <p:nvPr/>
          </p:nvCxnSpPr>
          <p:spPr bwMode="auto">
            <a:xfrm rot="5400000" flipV="1">
              <a:off x="2879" y="2881"/>
              <a:ext cx="1" cy="688"/>
            </a:xfrm>
            <a:prstGeom prst="curvedConnector3">
              <a:avLst>
                <a:gd name="adj1" fmla="val -20000009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69" name="Text Box 34"/>
            <p:cNvSpPr txBox="1">
              <a:spLocks noChangeArrowheads="1"/>
            </p:cNvSpPr>
            <p:nvPr/>
          </p:nvSpPr>
          <p:spPr bwMode="auto">
            <a:xfrm>
              <a:off x="2810" y="2999"/>
              <a:ext cx="1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1</a:t>
              </a:r>
            </a:p>
          </p:txBody>
        </p:sp>
      </p:grpSp>
      <p:grpSp>
        <p:nvGrpSpPr>
          <p:cNvPr id="9225" name="Group 38"/>
          <p:cNvGrpSpPr>
            <a:grpSpLocks/>
          </p:cNvGrpSpPr>
          <p:nvPr/>
        </p:nvGrpSpPr>
        <p:grpSpPr bwMode="auto">
          <a:xfrm>
            <a:off x="3868738" y="4219576"/>
            <a:ext cx="482600" cy="487363"/>
            <a:chOff x="1384" y="2917"/>
            <a:chExt cx="304" cy="307"/>
          </a:xfrm>
        </p:grpSpPr>
        <p:cxnSp>
          <p:nvCxnSpPr>
            <p:cNvPr id="9266" name="AutoShape 39"/>
            <p:cNvCxnSpPr>
              <a:cxnSpLocks noChangeShapeType="1"/>
              <a:stCxn id="9282" idx="7"/>
              <a:endCxn id="9294" idx="3"/>
            </p:cNvCxnSpPr>
            <p:nvPr/>
          </p:nvCxnSpPr>
          <p:spPr bwMode="auto">
            <a:xfrm flipV="1">
              <a:off x="1384" y="2920"/>
              <a:ext cx="304" cy="30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67" name="Text Box 40"/>
            <p:cNvSpPr txBox="1">
              <a:spLocks noChangeArrowheads="1"/>
            </p:cNvSpPr>
            <p:nvPr/>
          </p:nvSpPr>
          <p:spPr bwMode="auto">
            <a:xfrm>
              <a:off x="1392" y="2917"/>
              <a:ext cx="1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1</a:t>
              </a:r>
            </a:p>
          </p:txBody>
        </p:sp>
      </p:grpSp>
      <p:grpSp>
        <p:nvGrpSpPr>
          <p:cNvPr id="9226" name="Group 44"/>
          <p:cNvGrpSpPr>
            <a:grpSpLocks/>
          </p:cNvGrpSpPr>
          <p:nvPr/>
        </p:nvGrpSpPr>
        <p:grpSpPr bwMode="auto">
          <a:xfrm>
            <a:off x="4783138" y="4186238"/>
            <a:ext cx="482600" cy="520700"/>
            <a:chOff x="1960" y="2896"/>
            <a:chExt cx="304" cy="328"/>
          </a:xfrm>
        </p:grpSpPr>
        <p:cxnSp>
          <p:nvCxnSpPr>
            <p:cNvPr id="9264" name="AutoShape 45"/>
            <p:cNvCxnSpPr>
              <a:cxnSpLocks noChangeShapeType="1"/>
              <a:stCxn id="9294" idx="5"/>
              <a:endCxn id="9284" idx="1"/>
            </p:cNvCxnSpPr>
            <p:nvPr/>
          </p:nvCxnSpPr>
          <p:spPr bwMode="auto">
            <a:xfrm>
              <a:off x="1960" y="2920"/>
              <a:ext cx="304" cy="30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65" name="Text Box 46"/>
            <p:cNvSpPr txBox="1">
              <a:spLocks noChangeArrowheads="1"/>
            </p:cNvSpPr>
            <p:nvPr/>
          </p:nvSpPr>
          <p:spPr bwMode="auto">
            <a:xfrm>
              <a:off x="2063" y="2896"/>
              <a:ext cx="1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0</a:t>
              </a:r>
            </a:p>
          </p:txBody>
        </p:sp>
      </p:grpSp>
      <p:grpSp>
        <p:nvGrpSpPr>
          <p:cNvPr id="9227" name="Group 54"/>
          <p:cNvGrpSpPr>
            <a:grpSpLocks/>
          </p:cNvGrpSpPr>
          <p:nvPr/>
        </p:nvGrpSpPr>
        <p:grpSpPr bwMode="auto">
          <a:xfrm>
            <a:off x="7219950" y="4224338"/>
            <a:ext cx="484188" cy="482600"/>
            <a:chOff x="3495" y="2920"/>
            <a:chExt cx="305" cy="304"/>
          </a:xfrm>
        </p:grpSpPr>
        <p:cxnSp>
          <p:nvCxnSpPr>
            <p:cNvPr id="9262" name="AutoShape 55"/>
            <p:cNvCxnSpPr>
              <a:cxnSpLocks noChangeShapeType="1"/>
              <a:stCxn id="9286" idx="7"/>
              <a:endCxn id="9292" idx="3"/>
            </p:cNvCxnSpPr>
            <p:nvPr/>
          </p:nvCxnSpPr>
          <p:spPr bwMode="auto">
            <a:xfrm flipV="1">
              <a:off x="3496" y="2920"/>
              <a:ext cx="304" cy="30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63" name="Text Box 56"/>
            <p:cNvSpPr txBox="1">
              <a:spLocks noChangeArrowheads="1"/>
            </p:cNvSpPr>
            <p:nvPr/>
          </p:nvSpPr>
          <p:spPr bwMode="auto">
            <a:xfrm>
              <a:off x="3495" y="2950"/>
              <a:ext cx="1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1</a:t>
              </a:r>
            </a:p>
          </p:txBody>
        </p:sp>
      </p:grpSp>
      <p:grpSp>
        <p:nvGrpSpPr>
          <p:cNvPr id="9228" name="Group 57"/>
          <p:cNvGrpSpPr>
            <a:grpSpLocks/>
          </p:cNvGrpSpPr>
          <p:nvPr/>
        </p:nvGrpSpPr>
        <p:grpSpPr bwMode="auto">
          <a:xfrm>
            <a:off x="9048020" y="4706938"/>
            <a:ext cx="620517" cy="431800"/>
            <a:chOff x="4648" y="3224"/>
            <a:chExt cx="391" cy="272"/>
          </a:xfrm>
        </p:grpSpPr>
        <p:cxnSp>
          <p:nvCxnSpPr>
            <p:cNvPr id="9260" name="AutoShape 58"/>
            <p:cNvCxnSpPr>
              <a:cxnSpLocks noChangeShapeType="1"/>
              <a:stCxn id="9290" idx="5"/>
              <a:endCxn id="9290" idx="7"/>
            </p:cNvCxnSpPr>
            <p:nvPr/>
          </p:nvCxnSpPr>
          <p:spPr bwMode="auto">
            <a:xfrm rot="5400000" flipH="1" flipV="1">
              <a:off x="4513" y="3359"/>
              <a:ext cx="272" cy="1"/>
            </a:xfrm>
            <a:prstGeom prst="curvedConnector5">
              <a:avLst>
                <a:gd name="adj1" fmla="val -73528"/>
                <a:gd name="adj2" fmla="val 36399986"/>
                <a:gd name="adj3" fmla="val 173528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61" name="Text Box 59"/>
            <p:cNvSpPr txBox="1">
              <a:spLocks noChangeArrowheads="1"/>
            </p:cNvSpPr>
            <p:nvPr/>
          </p:nvSpPr>
          <p:spPr bwMode="auto">
            <a:xfrm>
              <a:off x="4853" y="3232"/>
              <a:ext cx="1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1</a:t>
              </a:r>
            </a:p>
          </p:txBody>
        </p:sp>
      </p:grpSp>
      <p:grpSp>
        <p:nvGrpSpPr>
          <p:cNvPr id="9229" name="Group 69"/>
          <p:cNvGrpSpPr>
            <a:grpSpLocks/>
          </p:cNvGrpSpPr>
          <p:nvPr/>
        </p:nvGrpSpPr>
        <p:grpSpPr bwMode="auto">
          <a:xfrm>
            <a:off x="8135950" y="4186238"/>
            <a:ext cx="500063" cy="520700"/>
            <a:chOff x="4072" y="2896"/>
            <a:chExt cx="315" cy="328"/>
          </a:xfrm>
        </p:grpSpPr>
        <p:cxnSp>
          <p:nvCxnSpPr>
            <p:cNvPr id="9258" name="AutoShape 70"/>
            <p:cNvCxnSpPr>
              <a:cxnSpLocks noChangeShapeType="1"/>
              <a:stCxn id="9292" idx="5"/>
              <a:endCxn id="9290" idx="1"/>
            </p:cNvCxnSpPr>
            <p:nvPr/>
          </p:nvCxnSpPr>
          <p:spPr bwMode="auto">
            <a:xfrm>
              <a:off x="4072" y="2920"/>
              <a:ext cx="304" cy="30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59" name="Text Box 71"/>
            <p:cNvSpPr txBox="1">
              <a:spLocks noChangeArrowheads="1"/>
            </p:cNvSpPr>
            <p:nvPr/>
          </p:nvSpPr>
          <p:spPr bwMode="auto">
            <a:xfrm>
              <a:off x="4201" y="2896"/>
              <a:ext cx="1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1</a:t>
              </a:r>
            </a:p>
          </p:txBody>
        </p:sp>
      </p:grpSp>
      <p:grpSp>
        <p:nvGrpSpPr>
          <p:cNvPr id="9230" name="Group 126"/>
          <p:cNvGrpSpPr>
            <a:grpSpLocks/>
          </p:cNvGrpSpPr>
          <p:nvPr/>
        </p:nvGrpSpPr>
        <p:grpSpPr bwMode="auto">
          <a:xfrm>
            <a:off x="1673307" y="-407257"/>
            <a:ext cx="7008731" cy="6058769"/>
            <a:chOff x="149307" y="-407258"/>
            <a:chExt cx="7008731" cy="6058769"/>
          </a:xfrm>
        </p:grpSpPr>
        <p:grpSp>
          <p:nvGrpSpPr>
            <p:cNvPr id="9234" name="Group 35"/>
            <p:cNvGrpSpPr>
              <a:grpSpLocks/>
            </p:cNvGrpSpPr>
            <p:nvPr/>
          </p:nvGrpSpPr>
          <p:grpSpPr bwMode="auto">
            <a:xfrm>
              <a:off x="149307" y="4313238"/>
              <a:ext cx="186" cy="1219200"/>
              <a:chOff x="1669" y="2976"/>
              <a:chExt cx="186" cy="768"/>
            </a:xfrm>
          </p:grpSpPr>
          <p:cxnSp>
            <p:nvCxnSpPr>
              <p:cNvPr id="9256" name="AutoShape 36"/>
              <p:cNvCxnSpPr>
                <a:cxnSpLocks noChangeShapeType="1"/>
                <a:stCxn id="9280" idx="0"/>
                <a:endCxn id="9294" idx="4"/>
              </p:cNvCxnSpPr>
              <p:nvPr/>
            </p:nvCxnSpPr>
            <p:spPr bwMode="auto">
              <a:xfrm flipV="1">
                <a:off x="1824" y="2976"/>
                <a:ext cx="0" cy="76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57" name="Text Box 37"/>
              <p:cNvSpPr txBox="1">
                <a:spLocks noChangeArrowheads="1"/>
              </p:cNvSpPr>
              <p:nvPr/>
            </p:nvSpPr>
            <p:spPr bwMode="auto">
              <a:xfrm>
                <a:off x="1669" y="3255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9235" name="Group 41"/>
            <p:cNvGrpSpPr>
              <a:grpSpLocks/>
            </p:cNvGrpSpPr>
            <p:nvPr/>
          </p:nvGrpSpPr>
          <p:grpSpPr bwMode="auto">
            <a:xfrm>
              <a:off x="3259138" y="5138748"/>
              <a:ext cx="482600" cy="512763"/>
              <a:chOff x="1960" y="3496"/>
              <a:chExt cx="304" cy="323"/>
            </a:xfrm>
          </p:grpSpPr>
          <p:cxnSp>
            <p:nvCxnSpPr>
              <p:cNvPr id="9254" name="AutoShape 42"/>
              <p:cNvCxnSpPr>
                <a:cxnSpLocks noChangeShapeType="1"/>
                <a:stCxn id="9284" idx="3"/>
                <a:endCxn id="9280" idx="7"/>
              </p:cNvCxnSpPr>
              <p:nvPr/>
            </p:nvCxnSpPr>
            <p:spPr bwMode="auto">
              <a:xfrm flipH="1">
                <a:off x="1960" y="3496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55" name="Text Box 43"/>
              <p:cNvSpPr txBox="1">
                <a:spLocks noChangeArrowheads="1"/>
              </p:cNvSpPr>
              <p:nvPr/>
            </p:nvSpPr>
            <p:spPr bwMode="auto">
              <a:xfrm>
                <a:off x="2071" y="3607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</a:t>
                </a:r>
              </a:p>
            </p:txBody>
          </p:sp>
        </p:grpSp>
        <p:grpSp>
          <p:nvGrpSpPr>
            <p:cNvPr id="9236" name="Group 47"/>
            <p:cNvGrpSpPr>
              <a:grpSpLocks/>
            </p:cNvGrpSpPr>
            <p:nvPr/>
          </p:nvGrpSpPr>
          <p:grpSpPr bwMode="auto">
            <a:xfrm>
              <a:off x="2344738" y="5138750"/>
              <a:ext cx="482600" cy="490538"/>
              <a:chOff x="1384" y="3496"/>
              <a:chExt cx="304" cy="309"/>
            </a:xfrm>
          </p:grpSpPr>
          <p:cxnSp>
            <p:nvCxnSpPr>
              <p:cNvPr id="9252" name="AutoShape 48"/>
              <p:cNvCxnSpPr>
                <a:cxnSpLocks noChangeShapeType="1"/>
                <a:stCxn id="9280" idx="1"/>
                <a:endCxn id="9282" idx="5"/>
              </p:cNvCxnSpPr>
              <p:nvPr/>
            </p:nvCxnSpPr>
            <p:spPr bwMode="auto">
              <a:xfrm flipH="1" flipV="1">
                <a:off x="1384" y="3496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53" name="Text Box 49"/>
              <p:cNvSpPr txBox="1">
                <a:spLocks noChangeArrowheads="1"/>
              </p:cNvSpPr>
              <p:nvPr/>
            </p:nvSpPr>
            <p:spPr bwMode="auto">
              <a:xfrm>
                <a:off x="1393" y="3593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</a:t>
                </a:r>
              </a:p>
            </p:txBody>
          </p:sp>
        </p:grpSp>
        <p:grpSp>
          <p:nvGrpSpPr>
            <p:cNvPr id="9237" name="Group 51"/>
            <p:cNvGrpSpPr>
              <a:grpSpLocks/>
            </p:cNvGrpSpPr>
            <p:nvPr/>
          </p:nvGrpSpPr>
          <p:grpSpPr bwMode="auto">
            <a:xfrm>
              <a:off x="4173538" y="5140486"/>
              <a:ext cx="1092200" cy="355712"/>
              <a:chOff x="2536" y="3496"/>
              <a:chExt cx="688" cy="224"/>
            </a:xfrm>
          </p:grpSpPr>
          <p:cxnSp>
            <p:nvCxnSpPr>
              <p:cNvPr id="9250" name="AutoShape 52"/>
              <p:cNvCxnSpPr>
                <a:cxnSpLocks noChangeShapeType="1"/>
                <a:stCxn id="9286" idx="3"/>
                <a:endCxn id="9284" idx="5"/>
              </p:cNvCxnSpPr>
              <p:nvPr/>
            </p:nvCxnSpPr>
            <p:spPr bwMode="auto">
              <a:xfrm rot="5400000">
                <a:off x="2879" y="3153"/>
                <a:ext cx="1" cy="688"/>
              </a:xfrm>
              <a:prstGeom prst="curvedConnector3">
                <a:avLst>
                  <a:gd name="adj1" fmla="val 20000009"/>
                </a:avLst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51" name="Text Box 53"/>
              <p:cNvSpPr txBox="1">
                <a:spLocks noChangeArrowheads="1"/>
              </p:cNvSpPr>
              <p:nvPr/>
            </p:nvSpPr>
            <p:spPr bwMode="auto">
              <a:xfrm>
                <a:off x="2810" y="3508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</a:t>
                </a:r>
              </a:p>
            </p:txBody>
          </p:sp>
        </p:grpSp>
        <p:grpSp>
          <p:nvGrpSpPr>
            <p:cNvPr id="9238" name="Group 60"/>
            <p:cNvGrpSpPr>
              <a:grpSpLocks/>
            </p:cNvGrpSpPr>
            <p:nvPr/>
          </p:nvGrpSpPr>
          <p:grpSpPr bwMode="auto">
            <a:xfrm>
              <a:off x="5697538" y="5138738"/>
              <a:ext cx="482600" cy="482600"/>
              <a:chOff x="3496" y="3496"/>
              <a:chExt cx="304" cy="304"/>
            </a:xfrm>
          </p:grpSpPr>
          <p:cxnSp>
            <p:nvCxnSpPr>
              <p:cNvPr id="9248" name="AutoShape 61"/>
              <p:cNvCxnSpPr>
                <a:cxnSpLocks noChangeShapeType="1"/>
                <a:stCxn id="9288" idx="1"/>
                <a:endCxn id="9286" idx="5"/>
              </p:cNvCxnSpPr>
              <p:nvPr/>
            </p:nvCxnSpPr>
            <p:spPr bwMode="auto">
              <a:xfrm flipH="1" flipV="1">
                <a:off x="3496" y="3496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49" name="Text Box 62"/>
              <p:cNvSpPr txBox="1">
                <a:spLocks noChangeArrowheads="1"/>
              </p:cNvSpPr>
              <p:nvPr/>
            </p:nvSpPr>
            <p:spPr bwMode="auto">
              <a:xfrm>
                <a:off x="3515" y="3582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9239" name="Group 63"/>
            <p:cNvGrpSpPr>
              <a:grpSpLocks/>
            </p:cNvGrpSpPr>
            <p:nvPr/>
          </p:nvGrpSpPr>
          <p:grpSpPr bwMode="auto">
            <a:xfrm>
              <a:off x="3348038" y="-407258"/>
              <a:ext cx="2743200" cy="212"/>
              <a:chOff x="2016" y="3905"/>
              <a:chExt cx="1728" cy="212"/>
            </a:xfrm>
          </p:grpSpPr>
          <p:cxnSp>
            <p:nvCxnSpPr>
              <p:cNvPr id="9246" name="AutoShape 64"/>
              <p:cNvCxnSpPr>
                <a:cxnSpLocks noChangeShapeType="1"/>
                <a:stCxn id="9288" idx="2"/>
                <a:endCxn id="9280" idx="6"/>
              </p:cNvCxnSpPr>
              <p:nvPr/>
            </p:nvCxnSpPr>
            <p:spPr bwMode="auto">
              <a:xfrm flipH="1">
                <a:off x="2016" y="3936"/>
                <a:ext cx="1728" cy="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47" name="Text Box 65"/>
              <p:cNvSpPr txBox="1">
                <a:spLocks noChangeArrowheads="1"/>
              </p:cNvSpPr>
              <p:nvPr/>
            </p:nvSpPr>
            <p:spPr bwMode="auto">
              <a:xfrm>
                <a:off x="2823" y="3905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</a:t>
                </a:r>
              </a:p>
            </p:txBody>
          </p:sp>
        </p:grpSp>
        <p:grpSp>
          <p:nvGrpSpPr>
            <p:cNvPr id="9240" name="Group 66"/>
            <p:cNvGrpSpPr>
              <a:grpSpLocks/>
            </p:cNvGrpSpPr>
            <p:nvPr/>
          </p:nvGrpSpPr>
          <p:grpSpPr bwMode="auto">
            <a:xfrm>
              <a:off x="6611938" y="5138738"/>
              <a:ext cx="546100" cy="482600"/>
              <a:chOff x="4072" y="3496"/>
              <a:chExt cx="344" cy="304"/>
            </a:xfrm>
          </p:grpSpPr>
          <p:cxnSp>
            <p:nvCxnSpPr>
              <p:cNvPr id="9244" name="AutoShape 67"/>
              <p:cNvCxnSpPr>
                <a:cxnSpLocks noChangeShapeType="1"/>
                <a:stCxn id="9290" idx="3"/>
                <a:endCxn id="9288" idx="7"/>
              </p:cNvCxnSpPr>
              <p:nvPr/>
            </p:nvCxnSpPr>
            <p:spPr bwMode="auto">
              <a:xfrm flipH="1">
                <a:off x="4072" y="3496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45" name="Text Box 68"/>
              <p:cNvSpPr txBox="1">
                <a:spLocks noChangeArrowheads="1"/>
              </p:cNvSpPr>
              <p:nvPr/>
            </p:nvSpPr>
            <p:spPr bwMode="auto">
              <a:xfrm>
                <a:off x="4230" y="3586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</a:t>
                </a:r>
              </a:p>
            </p:txBody>
          </p:sp>
        </p:grpSp>
        <p:grpSp>
          <p:nvGrpSpPr>
            <p:cNvPr id="9241" name="Group 72"/>
            <p:cNvGrpSpPr>
              <a:grpSpLocks/>
            </p:cNvGrpSpPr>
            <p:nvPr/>
          </p:nvGrpSpPr>
          <p:grpSpPr bwMode="auto">
            <a:xfrm>
              <a:off x="151552" y="4313238"/>
              <a:ext cx="186" cy="1219200"/>
              <a:chOff x="3914" y="2976"/>
              <a:chExt cx="186" cy="768"/>
            </a:xfrm>
          </p:grpSpPr>
          <p:cxnSp>
            <p:nvCxnSpPr>
              <p:cNvPr id="9242" name="AutoShape 73"/>
              <p:cNvCxnSpPr>
                <a:cxnSpLocks noChangeShapeType="1"/>
                <a:stCxn id="9292" idx="4"/>
                <a:endCxn id="9288" idx="0"/>
              </p:cNvCxnSpPr>
              <p:nvPr/>
            </p:nvCxnSpPr>
            <p:spPr bwMode="auto">
              <a:xfrm>
                <a:off x="3936" y="2976"/>
                <a:ext cx="0" cy="76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43" name="Text Box 74"/>
              <p:cNvSpPr txBox="1">
                <a:spLocks noChangeArrowheads="1"/>
              </p:cNvSpPr>
              <p:nvPr/>
            </p:nvSpPr>
            <p:spPr bwMode="auto">
              <a:xfrm>
                <a:off x="3914" y="3251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</a:t>
                </a:r>
              </a:p>
            </p:txBody>
          </p:sp>
        </p:grpSp>
      </p:grpSp>
      <p:grpSp>
        <p:nvGrpSpPr>
          <p:cNvPr id="9231" name="Group 75"/>
          <p:cNvGrpSpPr>
            <a:grpSpLocks/>
          </p:cNvGrpSpPr>
          <p:nvPr/>
        </p:nvGrpSpPr>
        <p:grpSpPr bwMode="auto">
          <a:xfrm>
            <a:off x="2801584" y="4706938"/>
            <a:ext cx="636387" cy="431800"/>
            <a:chOff x="712" y="3224"/>
            <a:chExt cx="401" cy="272"/>
          </a:xfrm>
        </p:grpSpPr>
        <p:cxnSp>
          <p:nvCxnSpPr>
            <p:cNvPr id="9232" name="AutoShape 76"/>
            <p:cNvCxnSpPr>
              <a:cxnSpLocks noChangeShapeType="1"/>
              <a:stCxn id="9282" idx="3"/>
              <a:endCxn id="9282" idx="1"/>
            </p:cNvCxnSpPr>
            <p:nvPr/>
          </p:nvCxnSpPr>
          <p:spPr bwMode="auto">
            <a:xfrm rot="5400000" flipH="1" flipV="1">
              <a:off x="977" y="3359"/>
              <a:ext cx="272" cy="1"/>
            </a:xfrm>
            <a:prstGeom prst="curvedConnector5">
              <a:avLst>
                <a:gd name="adj1" fmla="val -73528"/>
                <a:gd name="adj2" fmla="val -38800014"/>
                <a:gd name="adj3" fmla="val 173528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33" name="Text Box 77"/>
            <p:cNvSpPr txBox="1">
              <a:spLocks noChangeArrowheads="1"/>
            </p:cNvSpPr>
            <p:nvPr/>
          </p:nvSpPr>
          <p:spPr bwMode="auto">
            <a:xfrm>
              <a:off x="712" y="3265"/>
              <a:ext cx="1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0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475515" y="310484"/>
            <a:ext cx="50373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“Remember the last three bits”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64C2086-0C1D-A5E9-E164-6083AE679256}"/>
                  </a:ext>
                </a:extLst>
              </p14:cNvPr>
              <p14:cNvContentPartPr/>
              <p14:nvPr/>
            </p14:nvContentPartPr>
            <p14:xfrm>
              <a:off x="3343320" y="4199400"/>
              <a:ext cx="3990600" cy="10216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64C2086-0C1D-A5E9-E164-6083AE67925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33960" y="4190040"/>
                <a:ext cx="4009320" cy="1040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9542176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697913" y="666340"/>
            <a:ext cx="7996818" cy="5781860"/>
            <a:chOff x="149306" y="-408560"/>
            <a:chExt cx="7996818" cy="6550598"/>
          </a:xfrm>
        </p:grpSpPr>
        <p:grpSp>
          <p:nvGrpSpPr>
            <p:cNvPr id="4" name="Group 5"/>
            <p:cNvGrpSpPr>
              <a:grpSpLocks/>
            </p:cNvGrpSpPr>
            <p:nvPr/>
          </p:nvGrpSpPr>
          <p:grpSpPr bwMode="auto">
            <a:xfrm>
              <a:off x="2738438" y="3703638"/>
              <a:ext cx="609600" cy="609600"/>
              <a:chOff x="1725" y="2333"/>
              <a:chExt cx="384" cy="384"/>
            </a:xfrm>
          </p:grpSpPr>
          <p:sp>
            <p:nvSpPr>
              <p:cNvPr id="123" name="Oval 6"/>
              <p:cNvSpPr>
                <a:spLocks noChangeArrowheads="1"/>
              </p:cNvSpPr>
              <p:nvPr/>
            </p:nvSpPr>
            <p:spPr bwMode="auto">
              <a:xfrm>
                <a:off x="1725" y="2333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" name="Text Box 7"/>
              <p:cNvSpPr txBox="1">
                <a:spLocks noChangeArrowheads="1"/>
              </p:cNvSpPr>
              <p:nvPr/>
            </p:nvSpPr>
            <p:spPr bwMode="auto">
              <a:xfrm>
                <a:off x="1763" y="2419"/>
                <a:ext cx="328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001</a:t>
                </a:r>
              </a:p>
            </p:txBody>
          </p:sp>
        </p:grpSp>
        <p:grpSp>
          <p:nvGrpSpPr>
            <p:cNvPr id="5" name="Group 8"/>
            <p:cNvGrpSpPr>
              <a:grpSpLocks/>
            </p:cNvGrpSpPr>
            <p:nvPr/>
          </p:nvGrpSpPr>
          <p:grpSpPr bwMode="auto">
            <a:xfrm>
              <a:off x="6091238" y="3703638"/>
              <a:ext cx="609600" cy="609600"/>
              <a:chOff x="3837" y="2333"/>
              <a:chExt cx="384" cy="384"/>
            </a:xfrm>
          </p:grpSpPr>
          <p:sp>
            <p:nvSpPr>
              <p:cNvPr id="121" name="Oval 9"/>
              <p:cNvSpPr>
                <a:spLocks noChangeArrowheads="1"/>
              </p:cNvSpPr>
              <p:nvPr/>
            </p:nvSpPr>
            <p:spPr bwMode="auto">
              <a:xfrm>
                <a:off x="3837" y="2333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" name="Text Box 10"/>
              <p:cNvSpPr txBox="1">
                <a:spLocks noChangeArrowheads="1"/>
              </p:cNvSpPr>
              <p:nvPr/>
            </p:nvSpPr>
            <p:spPr bwMode="auto">
              <a:xfrm>
                <a:off x="3867" y="2409"/>
                <a:ext cx="328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011</a:t>
                </a:r>
              </a:p>
            </p:txBody>
          </p:sp>
        </p:grpSp>
        <p:grpSp>
          <p:nvGrpSpPr>
            <p:cNvPr id="6" name="Group 11"/>
            <p:cNvGrpSpPr>
              <a:grpSpLocks/>
            </p:cNvGrpSpPr>
            <p:nvPr/>
          </p:nvGrpSpPr>
          <p:grpSpPr bwMode="auto">
            <a:xfrm>
              <a:off x="7005638" y="4618038"/>
              <a:ext cx="609600" cy="609600"/>
              <a:chOff x="4413" y="2909"/>
              <a:chExt cx="384" cy="384"/>
            </a:xfrm>
          </p:grpSpPr>
          <p:sp>
            <p:nvSpPr>
              <p:cNvPr id="119" name="Oval 12"/>
              <p:cNvSpPr>
                <a:spLocks noChangeArrowheads="1"/>
              </p:cNvSpPr>
              <p:nvPr/>
            </p:nvSpPr>
            <p:spPr bwMode="auto">
              <a:xfrm>
                <a:off x="4413" y="2909"/>
                <a:ext cx="384" cy="384"/>
              </a:xfrm>
              <a:prstGeom prst="ellipse">
                <a:avLst/>
              </a:prstGeom>
              <a:noFill/>
              <a:ln w="38100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" name="Text Box 13"/>
              <p:cNvSpPr txBox="1">
                <a:spLocks noChangeArrowheads="1"/>
              </p:cNvSpPr>
              <p:nvPr/>
            </p:nvSpPr>
            <p:spPr bwMode="auto">
              <a:xfrm>
                <a:off x="4451" y="2987"/>
                <a:ext cx="328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111</a:t>
                </a:r>
              </a:p>
            </p:txBody>
          </p:sp>
        </p:grpSp>
        <p:grpSp>
          <p:nvGrpSpPr>
            <p:cNvPr id="7" name="Group 14"/>
            <p:cNvGrpSpPr>
              <a:grpSpLocks/>
            </p:cNvGrpSpPr>
            <p:nvPr/>
          </p:nvGrpSpPr>
          <p:grpSpPr bwMode="auto">
            <a:xfrm>
              <a:off x="6091238" y="5532438"/>
              <a:ext cx="609600" cy="609600"/>
              <a:chOff x="3837" y="3485"/>
              <a:chExt cx="384" cy="384"/>
            </a:xfrm>
          </p:grpSpPr>
          <p:sp>
            <p:nvSpPr>
              <p:cNvPr id="117" name="Oval 15"/>
              <p:cNvSpPr>
                <a:spLocks noChangeArrowheads="1"/>
              </p:cNvSpPr>
              <p:nvPr/>
            </p:nvSpPr>
            <p:spPr bwMode="auto">
              <a:xfrm>
                <a:off x="3837" y="3485"/>
                <a:ext cx="384" cy="384"/>
              </a:xfrm>
              <a:prstGeom prst="ellipse">
                <a:avLst/>
              </a:prstGeom>
              <a:noFill/>
              <a:ln w="38100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8" name="Text Box 16"/>
              <p:cNvSpPr txBox="1">
                <a:spLocks noChangeArrowheads="1"/>
              </p:cNvSpPr>
              <p:nvPr/>
            </p:nvSpPr>
            <p:spPr bwMode="auto">
              <a:xfrm>
                <a:off x="3875" y="3563"/>
                <a:ext cx="328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110</a:t>
                </a:r>
              </a:p>
            </p:txBody>
          </p:sp>
        </p:grpSp>
        <p:grpSp>
          <p:nvGrpSpPr>
            <p:cNvPr id="8" name="Group 17"/>
            <p:cNvGrpSpPr>
              <a:grpSpLocks/>
            </p:cNvGrpSpPr>
            <p:nvPr/>
          </p:nvGrpSpPr>
          <p:grpSpPr bwMode="auto">
            <a:xfrm>
              <a:off x="5176838" y="4618038"/>
              <a:ext cx="609600" cy="609600"/>
              <a:chOff x="3261" y="2909"/>
              <a:chExt cx="384" cy="384"/>
            </a:xfrm>
          </p:grpSpPr>
          <p:sp>
            <p:nvSpPr>
              <p:cNvPr id="115" name="Oval 18"/>
              <p:cNvSpPr>
                <a:spLocks noChangeArrowheads="1"/>
              </p:cNvSpPr>
              <p:nvPr/>
            </p:nvSpPr>
            <p:spPr bwMode="auto">
              <a:xfrm>
                <a:off x="3261" y="2909"/>
                <a:ext cx="384" cy="384"/>
              </a:xfrm>
              <a:prstGeom prst="ellipse">
                <a:avLst/>
              </a:prstGeom>
              <a:noFill/>
              <a:ln w="38100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" name="Text Box 19"/>
              <p:cNvSpPr txBox="1">
                <a:spLocks noChangeArrowheads="1"/>
              </p:cNvSpPr>
              <p:nvPr/>
            </p:nvSpPr>
            <p:spPr bwMode="auto">
              <a:xfrm>
                <a:off x="3289" y="2985"/>
                <a:ext cx="328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101</a:t>
                </a:r>
              </a:p>
            </p:txBody>
          </p:sp>
        </p:grpSp>
        <p:grpSp>
          <p:nvGrpSpPr>
            <p:cNvPr id="9" name="Group 20"/>
            <p:cNvGrpSpPr>
              <a:grpSpLocks/>
            </p:cNvGrpSpPr>
            <p:nvPr/>
          </p:nvGrpSpPr>
          <p:grpSpPr bwMode="auto">
            <a:xfrm>
              <a:off x="3652838" y="4618038"/>
              <a:ext cx="609600" cy="609600"/>
              <a:chOff x="2301" y="2909"/>
              <a:chExt cx="384" cy="384"/>
            </a:xfrm>
          </p:grpSpPr>
          <p:sp>
            <p:nvSpPr>
              <p:cNvPr id="113" name="Oval 21"/>
              <p:cNvSpPr>
                <a:spLocks noChangeArrowheads="1"/>
              </p:cNvSpPr>
              <p:nvPr/>
            </p:nvSpPr>
            <p:spPr bwMode="auto">
              <a:xfrm>
                <a:off x="2301" y="2909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" name="Text Box 22"/>
              <p:cNvSpPr txBox="1">
                <a:spLocks noChangeArrowheads="1"/>
              </p:cNvSpPr>
              <p:nvPr/>
            </p:nvSpPr>
            <p:spPr bwMode="auto">
              <a:xfrm>
                <a:off x="2329" y="2985"/>
                <a:ext cx="328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010</a:t>
                </a:r>
              </a:p>
            </p:txBody>
          </p:sp>
        </p:grpSp>
        <p:grpSp>
          <p:nvGrpSpPr>
            <p:cNvPr id="10" name="Group 23"/>
            <p:cNvGrpSpPr>
              <a:grpSpLocks/>
            </p:cNvGrpSpPr>
            <p:nvPr/>
          </p:nvGrpSpPr>
          <p:grpSpPr bwMode="auto">
            <a:xfrm>
              <a:off x="1824038" y="4618038"/>
              <a:ext cx="609600" cy="609600"/>
              <a:chOff x="1149" y="2909"/>
              <a:chExt cx="384" cy="384"/>
            </a:xfrm>
          </p:grpSpPr>
          <p:sp>
            <p:nvSpPr>
              <p:cNvPr id="111" name="Oval 24"/>
              <p:cNvSpPr>
                <a:spLocks noChangeArrowheads="1"/>
              </p:cNvSpPr>
              <p:nvPr/>
            </p:nvSpPr>
            <p:spPr bwMode="auto">
              <a:xfrm>
                <a:off x="1149" y="2909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" name="Text Box 25"/>
              <p:cNvSpPr txBox="1">
                <a:spLocks noChangeArrowheads="1"/>
              </p:cNvSpPr>
              <p:nvPr/>
            </p:nvSpPr>
            <p:spPr bwMode="auto">
              <a:xfrm>
                <a:off x="1179" y="2997"/>
                <a:ext cx="328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000</a:t>
                </a:r>
              </a:p>
            </p:txBody>
          </p:sp>
        </p:grpSp>
        <p:grpSp>
          <p:nvGrpSpPr>
            <p:cNvPr id="11" name="Group 26"/>
            <p:cNvGrpSpPr>
              <a:grpSpLocks/>
            </p:cNvGrpSpPr>
            <p:nvPr/>
          </p:nvGrpSpPr>
          <p:grpSpPr bwMode="auto">
            <a:xfrm>
              <a:off x="2738438" y="5532438"/>
              <a:ext cx="609600" cy="609600"/>
              <a:chOff x="1725" y="3485"/>
              <a:chExt cx="384" cy="384"/>
            </a:xfrm>
          </p:grpSpPr>
          <p:sp>
            <p:nvSpPr>
              <p:cNvPr id="109" name="Oval 27"/>
              <p:cNvSpPr>
                <a:spLocks noChangeArrowheads="1"/>
              </p:cNvSpPr>
              <p:nvPr/>
            </p:nvSpPr>
            <p:spPr bwMode="auto">
              <a:xfrm>
                <a:off x="1725" y="3485"/>
                <a:ext cx="384" cy="384"/>
              </a:xfrm>
              <a:prstGeom prst="ellipse">
                <a:avLst/>
              </a:prstGeom>
              <a:noFill/>
              <a:ln w="38100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" name="Text Box 28"/>
              <p:cNvSpPr txBox="1">
                <a:spLocks noChangeArrowheads="1"/>
              </p:cNvSpPr>
              <p:nvPr/>
            </p:nvSpPr>
            <p:spPr bwMode="auto">
              <a:xfrm>
                <a:off x="1763" y="3561"/>
                <a:ext cx="328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100</a:t>
                </a:r>
              </a:p>
            </p:txBody>
          </p:sp>
        </p:grpSp>
        <p:grpSp>
          <p:nvGrpSpPr>
            <p:cNvPr id="12" name="Group 29"/>
            <p:cNvGrpSpPr>
              <a:grpSpLocks/>
            </p:cNvGrpSpPr>
            <p:nvPr/>
          </p:nvGrpSpPr>
          <p:grpSpPr bwMode="auto">
            <a:xfrm>
              <a:off x="3348038" y="-408560"/>
              <a:ext cx="2743200" cy="242"/>
              <a:chOff x="2016" y="2603"/>
              <a:chExt cx="1728" cy="242"/>
            </a:xfrm>
          </p:grpSpPr>
          <p:cxnSp>
            <p:nvCxnSpPr>
              <p:cNvPr id="107" name="AutoShape 30"/>
              <p:cNvCxnSpPr>
                <a:cxnSpLocks noChangeShapeType="1"/>
                <a:stCxn id="123" idx="6"/>
                <a:endCxn id="121" idx="2"/>
              </p:cNvCxnSpPr>
              <p:nvPr/>
            </p:nvCxnSpPr>
            <p:spPr bwMode="auto">
              <a:xfrm>
                <a:off x="2016" y="2784"/>
                <a:ext cx="1728" cy="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08" name="Text Box 31"/>
              <p:cNvSpPr txBox="1">
                <a:spLocks noChangeArrowheads="1"/>
              </p:cNvSpPr>
              <p:nvPr/>
            </p:nvSpPr>
            <p:spPr bwMode="auto">
              <a:xfrm>
                <a:off x="2804" y="2603"/>
                <a:ext cx="187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13" name="Group 32"/>
            <p:cNvGrpSpPr>
              <a:grpSpLocks/>
            </p:cNvGrpSpPr>
            <p:nvPr/>
          </p:nvGrpSpPr>
          <p:grpSpPr bwMode="auto">
            <a:xfrm>
              <a:off x="4173538" y="4351250"/>
              <a:ext cx="1092200" cy="384296"/>
              <a:chOff x="2536" y="2999"/>
              <a:chExt cx="688" cy="242"/>
            </a:xfrm>
          </p:grpSpPr>
          <p:cxnSp>
            <p:nvCxnSpPr>
              <p:cNvPr id="105" name="AutoShape 33"/>
              <p:cNvCxnSpPr>
                <a:cxnSpLocks noChangeShapeType="1"/>
                <a:stCxn id="113" idx="7"/>
                <a:endCxn id="115" idx="1"/>
              </p:cNvCxnSpPr>
              <p:nvPr/>
            </p:nvCxnSpPr>
            <p:spPr bwMode="auto">
              <a:xfrm rot="5400000" flipV="1">
                <a:off x="2879" y="2881"/>
                <a:ext cx="1" cy="688"/>
              </a:xfrm>
              <a:prstGeom prst="curvedConnector3">
                <a:avLst>
                  <a:gd name="adj1" fmla="val -20000009"/>
                </a:avLst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06" name="Text Box 34"/>
              <p:cNvSpPr txBox="1">
                <a:spLocks noChangeArrowheads="1"/>
              </p:cNvSpPr>
              <p:nvPr/>
            </p:nvSpPr>
            <p:spPr bwMode="auto">
              <a:xfrm>
                <a:off x="2810" y="2999"/>
                <a:ext cx="187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14" name="Group 38"/>
            <p:cNvGrpSpPr>
              <a:grpSpLocks/>
            </p:cNvGrpSpPr>
            <p:nvPr/>
          </p:nvGrpSpPr>
          <p:grpSpPr bwMode="auto">
            <a:xfrm>
              <a:off x="2344738" y="4219575"/>
              <a:ext cx="482600" cy="487363"/>
              <a:chOff x="1384" y="2917"/>
              <a:chExt cx="304" cy="307"/>
            </a:xfrm>
          </p:grpSpPr>
          <p:cxnSp>
            <p:nvCxnSpPr>
              <p:cNvPr id="103" name="AutoShape 39"/>
              <p:cNvCxnSpPr>
                <a:cxnSpLocks noChangeShapeType="1"/>
                <a:stCxn id="111" idx="7"/>
                <a:endCxn id="123" idx="3"/>
              </p:cNvCxnSpPr>
              <p:nvPr/>
            </p:nvCxnSpPr>
            <p:spPr bwMode="auto">
              <a:xfrm flipV="1">
                <a:off x="1384" y="2920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04" name="Text Box 40"/>
              <p:cNvSpPr txBox="1">
                <a:spLocks noChangeArrowheads="1"/>
              </p:cNvSpPr>
              <p:nvPr/>
            </p:nvSpPr>
            <p:spPr bwMode="auto">
              <a:xfrm>
                <a:off x="1392" y="2917"/>
                <a:ext cx="187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15" name="Group 44"/>
            <p:cNvGrpSpPr>
              <a:grpSpLocks/>
            </p:cNvGrpSpPr>
            <p:nvPr/>
          </p:nvGrpSpPr>
          <p:grpSpPr bwMode="auto">
            <a:xfrm>
              <a:off x="3259138" y="4186238"/>
              <a:ext cx="482600" cy="520700"/>
              <a:chOff x="1960" y="2896"/>
              <a:chExt cx="304" cy="328"/>
            </a:xfrm>
          </p:grpSpPr>
          <p:cxnSp>
            <p:nvCxnSpPr>
              <p:cNvPr id="101" name="AutoShape 45"/>
              <p:cNvCxnSpPr>
                <a:cxnSpLocks noChangeShapeType="1"/>
                <a:stCxn id="123" idx="5"/>
                <a:endCxn id="113" idx="1"/>
              </p:cNvCxnSpPr>
              <p:nvPr/>
            </p:nvCxnSpPr>
            <p:spPr bwMode="auto">
              <a:xfrm>
                <a:off x="1960" y="2920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02" name="Text Box 46"/>
              <p:cNvSpPr txBox="1">
                <a:spLocks noChangeArrowheads="1"/>
              </p:cNvSpPr>
              <p:nvPr/>
            </p:nvSpPr>
            <p:spPr bwMode="auto">
              <a:xfrm>
                <a:off x="2063" y="2896"/>
                <a:ext cx="187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</a:t>
                </a:r>
              </a:p>
            </p:txBody>
          </p:sp>
        </p:grpSp>
        <p:grpSp>
          <p:nvGrpSpPr>
            <p:cNvPr id="16" name="Group 54"/>
            <p:cNvGrpSpPr>
              <a:grpSpLocks/>
            </p:cNvGrpSpPr>
            <p:nvPr/>
          </p:nvGrpSpPr>
          <p:grpSpPr bwMode="auto">
            <a:xfrm>
              <a:off x="5695950" y="4224338"/>
              <a:ext cx="484188" cy="482600"/>
              <a:chOff x="3495" y="2920"/>
              <a:chExt cx="305" cy="304"/>
            </a:xfrm>
          </p:grpSpPr>
          <p:cxnSp>
            <p:nvCxnSpPr>
              <p:cNvPr id="99" name="AutoShape 55"/>
              <p:cNvCxnSpPr>
                <a:cxnSpLocks noChangeShapeType="1"/>
                <a:stCxn id="115" idx="7"/>
                <a:endCxn id="121" idx="3"/>
              </p:cNvCxnSpPr>
              <p:nvPr/>
            </p:nvCxnSpPr>
            <p:spPr bwMode="auto">
              <a:xfrm flipV="1">
                <a:off x="3496" y="2920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00" name="Text Box 56"/>
              <p:cNvSpPr txBox="1">
                <a:spLocks noChangeArrowheads="1"/>
              </p:cNvSpPr>
              <p:nvPr/>
            </p:nvSpPr>
            <p:spPr bwMode="auto">
              <a:xfrm>
                <a:off x="3495" y="2950"/>
                <a:ext cx="187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17" name="Group 57"/>
            <p:cNvGrpSpPr>
              <a:grpSpLocks/>
            </p:cNvGrpSpPr>
            <p:nvPr/>
          </p:nvGrpSpPr>
          <p:grpSpPr bwMode="auto">
            <a:xfrm>
              <a:off x="7524020" y="4706938"/>
              <a:ext cx="622104" cy="431800"/>
              <a:chOff x="4648" y="3224"/>
              <a:chExt cx="392" cy="272"/>
            </a:xfrm>
          </p:grpSpPr>
          <p:cxnSp>
            <p:nvCxnSpPr>
              <p:cNvPr id="97" name="AutoShape 58"/>
              <p:cNvCxnSpPr>
                <a:cxnSpLocks noChangeShapeType="1"/>
                <a:stCxn id="119" idx="5"/>
                <a:endCxn id="119" idx="7"/>
              </p:cNvCxnSpPr>
              <p:nvPr/>
            </p:nvCxnSpPr>
            <p:spPr bwMode="auto">
              <a:xfrm rot="5400000" flipH="1" flipV="1">
                <a:off x="4513" y="3359"/>
                <a:ext cx="272" cy="1"/>
              </a:xfrm>
              <a:prstGeom prst="curvedConnector5">
                <a:avLst>
                  <a:gd name="adj1" fmla="val -73528"/>
                  <a:gd name="adj2" fmla="val 36399986"/>
                  <a:gd name="adj3" fmla="val 173528"/>
                </a:avLst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8" name="Text Box 59"/>
              <p:cNvSpPr txBox="1">
                <a:spLocks noChangeArrowheads="1"/>
              </p:cNvSpPr>
              <p:nvPr/>
            </p:nvSpPr>
            <p:spPr bwMode="auto">
              <a:xfrm>
                <a:off x="4853" y="3232"/>
                <a:ext cx="187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18" name="Group 69"/>
            <p:cNvGrpSpPr>
              <a:grpSpLocks/>
            </p:cNvGrpSpPr>
            <p:nvPr/>
          </p:nvGrpSpPr>
          <p:grpSpPr bwMode="auto">
            <a:xfrm>
              <a:off x="6611932" y="4186238"/>
              <a:ext cx="501649" cy="520700"/>
              <a:chOff x="4072" y="2896"/>
              <a:chExt cx="316" cy="328"/>
            </a:xfrm>
          </p:grpSpPr>
          <p:cxnSp>
            <p:nvCxnSpPr>
              <p:cNvPr id="95" name="AutoShape 70"/>
              <p:cNvCxnSpPr>
                <a:cxnSpLocks noChangeShapeType="1"/>
                <a:stCxn id="121" idx="5"/>
                <a:endCxn id="119" idx="1"/>
              </p:cNvCxnSpPr>
              <p:nvPr/>
            </p:nvCxnSpPr>
            <p:spPr bwMode="auto">
              <a:xfrm>
                <a:off x="4072" y="2920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6" name="Text Box 71"/>
              <p:cNvSpPr txBox="1">
                <a:spLocks noChangeArrowheads="1"/>
              </p:cNvSpPr>
              <p:nvPr/>
            </p:nvSpPr>
            <p:spPr bwMode="auto">
              <a:xfrm>
                <a:off x="4201" y="2896"/>
                <a:ext cx="187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19" name="Group 126"/>
            <p:cNvGrpSpPr>
              <a:grpSpLocks/>
            </p:cNvGrpSpPr>
            <p:nvPr/>
          </p:nvGrpSpPr>
          <p:grpSpPr bwMode="auto">
            <a:xfrm>
              <a:off x="149306" y="-407258"/>
              <a:ext cx="7010326" cy="6106394"/>
              <a:chOff x="149306" y="-407258"/>
              <a:chExt cx="7010326" cy="6106394"/>
            </a:xfrm>
          </p:grpSpPr>
          <p:grpSp>
            <p:nvGrpSpPr>
              <p:cNvPr id="71" name="Group 35"/>
              <p:cNvGrpSpPr>
                <a:grpSpLocks/>
              </p:cNvGrpSpPr>
              <p:nvPr/>
            </p:nvGrpSpPr>
            <p:grpSpPr bwMode="auto">
              <a:xfrm>
                <a:off x="149306" y="4313238"/>
                <a:ext cx="187" cy="1219200"/>
                <a:chOff x="1669" y="2976"/>
                <a:chExt cx="187" cy="768"/>
              </a:xfrm>
            </p:grpSpPr>
            <p:cxnSp>
              <p:nvCxnSpPr>
                <p:cNvPr id="93" name="AutoShape 36"/>
                <p:cNvCxnSpPr>
                  <a:cxnSpLocks noChangeShapeType="1"/>
                  <a:stCxn id="109" idx="0"/>
                  <a:endCxn id="123" idx="4"/>
                </p:cNvCxnSpPr>
                <p:nvPr/>
              </p:nvCxnSpPr>
              <p:spPr bwMode="auto">
                <a:xfrm flipV="1">
                  <a:off x="1824" y="2976"/>
                  <a:ext cx="0" cy="768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94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1669" y="3255"/>
                  <a:ext cx="187" cy="2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1600">
                      <a:latin typeface="Tahoma" pitchFamily="34" charset="0"/>
                    </a:rPr>
                    <a:t>1</a:t>
                  </a:r>
                </a:p>
              </p:txBody>
            </p:sp>
          </p:grpSp>
          <p:grpSp>
            <p:nvGrpSpPr>
              <p:cNvPr id="72" name="Group 41"/>
              <p:cNvGrpSpPr>
                <a:grpSpLocks/>
              </p:cNvGrpSpPr>
              <p:nvPr/>
            </p:nvGrpSpPr>
            <p:grpSpPr bwMode="auto">
              <a:xfrm>
                <a:off x="3259138" y="5138748"/>
                <a:ext cx="482600" cy="560388"/>
                <a:chOff x="1960" y="3496"/>
                <a:chExt cx="304" cy="353"/>
              </a:xfrm>
            </p:grpSpPr>
            <p:cxnSp>
              <p:nvCxnSpPr>
                <p:cNvPr id="91" name="AutoShape 42"/>
                <p:cNvCxnSpPr>
                  <a:cxnSpLocks noChangeShapeType="1"/>
                  <a:stCxn id="113" idx="3"/>
                  <a:endCxn id="109" idx="7"/>
                </p:cNvCxnSpPr>
                <p:nvPr/>
              </p:nvCxnSpPr>
              <p:spPr bwMode="auto">
                <a:xfrm flipH="1">
                  <a:off x="1960" y="3496"/>
                  <a:ext cx="304" cy="304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92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2071" y="3607"/>
                  <a:ext cx="187" cy="2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1600">
                      <a:latin typeface="Tahoma" pitchFamily="34" charset="0"/>
                    </a:rPr>
                    <a:t>0</a:t>
                  </a:r>
                </a:p>
              </p:txBody>
            </p:sp>
          </p:grpSp>
          <p:grpSp>
            <p:nvGrpSpPr>
              <p:cNvPr id="73" name="Group 47"/>
              <p:cNvGrpSpPr>
                <a:grpSpLocks/>
              </p:cNvGrpSpPr>
              <p:nvPr/>
            </p:nvGrpSpPr>
            <p:grpSpPr bwMode="auto">
              <a:xfrm>
                <a:off x="2344738" y="5138749"/>
                <a:ext cx="482600" cy="538163"/>
                <a:chOff x="1384" y="3496"/>
                <a:chExt cx="304" cy="339"/>
              </a:xfrm>
            </p:grpSpPr>
            <p:cxnSp>
              <p:nvCxnSpPr>
                <p:cNvPr id="89" name="AutoShape 48"/>
                <p:cNvCxnSpPr>
                  <a:cxnSpLocks noChangeShapeType="1"/>
                  <a:stCxn id="109" idx="1"/>
                  <a:endCxn id="111" idx="5"/>
                </p:cNvCxnSpPr>
                <p:nvPr/>
              </p:nvCxnSpPr>
              <p:spPr bwMode="auto">
                <a:xfrm flipH="1" flipV="1">
                  <a:off x="1384" y="3496"/>
                  <a:ext cx="304" cy="304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90" name="Text Box 49"/>
                <p:cNvSpPr txBox="1">
                  <a:spLocks noChangeArrowheads="1"/>
                </p:cNvSpPr>
                <p:nvPr/>
              </p:nvSpPr>
              <p:spPr bwMode="auto">
                <a:xfrm>
                  <a:off x="1393" y="3593"/>
                  <a:ext cx="187" cy="2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1600">
                      <a:latin typeface="Tahoma" pitchFamily="34" charset="0"/>
                    </a:rPr>
                    <a:t>0</a:t>
                  </a:r>
                </a:p>
              </p:txBody>
            </p:sp>
          </p:grpSp>
          <p:grpSp>
            <p:nvGrpSpPr>
              <p:cNvPr id="74" name="Group 51"/>
              <p:cNvGrpSpPr>
                <a:grpSpLocks/>
              </p:cNvGrpSpPr>
              <p:nvPr/>
            </p:nvGrpSpPr>
            <p:grpSpPr bwMode="auto">
              <a:xfrm>
                <a:off x="4173538" y="5140486"/>
                <a:ext cx="1092200" cy="403352"/>
                <a:chOff x="2536" y="3496"/>
                <a:chExt cx="688" cy="254"/>
              </a:xfrm>
            </p:grpSpPr>
            <p:cxnSp>
              <p:nvCxnSpPr>
                <p:cNvPr id="87" name="AutoShape 52"/>
                <p:cNvCxnSpPr>
                  <a:cxnSpLocks noChangeShapeType="1"/>
                  <a:stCxn id="115" idx="3"/>
                  <a:endCxn id="113" idx="5"/>
                </p:cNvCxnSpPr>
                <p:nvPr/>
              </p:nvCxnSpPr>
              <p:spPr bwMode="auto">
                <a:xfrm rot="5400000">
                  <a:off x="2879" y="3153"/>
                  <a:ext cx="1" cy="688"/>
                </a:xfrm>
                <a:prstGeom prst="curvedConnector3">
                  <a:avLst>
                    <a:gd name="adj1" fmla="val 20000009"/>
                  </a:avLst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88" name="Text Box 53"/>
                <p:cNvSpPr txBox="1">
                  <a:spLocks noChangeArrowheads="1"/>
                </p:cNvSpPr>
                <p:nvPr/>
              </p:nvSpPr>
              <p:spPr bwMode="auto">
                <a:xfrm>
                  <a:off x="2810" y="3508"/>
                  <a:ext cx="187" cy="2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1600">
                      <a:latin typeface="Tahoma" pitchFamily="34" charset="0"/>
                    </a:rPr>
                    <a:t>0</a:t>
                  </a:r>
                </a:p>
              </p:txBody>
            </p:sp>
          </p:grpSp>
          <p:grpSp>
            <p:nvGrpSpPr>
              <p:cNvPr id="75" name="Group 60"/>
              <p:cNvGrpSpPr>
                <a:grpSpLocks/>
              </p:cNvGrpSpPr>
              <p:nvPr/>
            </p:nvGrpSpPr>
            <p:grpSpPr bwMode="auto">
              <a:xfrm>
                <a:off x="5697538" y="5138738"/>
                <a:ext cx="482600" cy="520700"/>
                <a:chOff x="3496" y="3496"/>
                <a:chExt cx="304" cy="328"/>
              </a:xfrm>
            </p:grpSpPr>
            <p:cxnSp>
              <p:nvCxnSpPr>
                <p:cNvPr id="85" name="AutoShape 61"/>
                <p:cNvCxnSpPr>
                  <a:cxnSpLocks noChangeShapeType="1"/>
                  <a:stCxn id="117" idx="1"/>
                  <a:endCxn id="115" idx="5"/>
                </p:cNvCxnSpPr>
                <p:nvPr/>
              </p:nvCxnSpPr>
              <p:spPr bwMode="auto">
                <a:xfrm flipH="1" flipV="1">
                  <a:off x="3496" y="3496"/>
                  <a:ext cx="304" cy="304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86" name="Text Box 62"/>
                <p:cNvSpPr txBox="1">
                  <a:spLocks noChangeArrowheads="1"/>
                </p:cNvSpPr>
                <p:nvPr/>
              </p:nvSpPr>
              <p:spPr bwMode="auto">
                <a:xfrm>
                  <a:off x="3515" y="3582"/>
                  <a:ext cx="187" cy="2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1600">
                      <a:latin typeface="Tahoma" pitchFamily="34" charset="0"/>
                    </a:rPr>
                    <a:t>1</a:t>
                  </a:r>
                </a:p>
              </p:txBody>
            </p:sp>
          </p:grpSp>
          <p:grpSp>
            <p:nvGrpSpPr>
              <p:cNvPr id="76" name="Group 63"/>
              <p:cNvGrpSpPr>
                <a:grpSpLocks/>
              </p:cNvGrpSpPr>
              <p:nvPr/>
            </p:nvGrpSpPr>
            <p:grpSpPr bwMode="auto">
              <a:xfrm>
                <a:off x="3348038" y="-407258"/>
                <a:ext cx="2743200" cy="242"/>
                <a:chOff x="2016" y="3905"/>
                <a:chExt cx="1728" cy="242"/>
              </a:xfrm>
            </p:grpSpPr>
            <p:cxnSp>
              <p:nvCxnSpPr>
                <p:cNvPr id="83" name="AutoShape 64"/>
                <p:cNvCxnSpPr>
                  <a:cxnSpLocks noChangeShapeType="1"/>
                  <a:stCxn id="117" idx="2"/>
                  <a:endCxn id="109" idx="6"/>
                </p:cNvCxnSpPr>
                <p:nvPr/>
              </p:nvCxnSpPr>
              <p:spPr bwMode="auto">
                <a:xfrm flipH="1">
                  <a:off x="2016" y="3936"/>
                  <a:ext cx="1728" cy="0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84" name="Text Box 65"/>
                <p:cNvSpPr txBox="1">
                  <a:spLocks noChangeArrowheads="1"/>
                </p:cNvSpPr>
                <p:nvPr/>
              </p:nvSpPr>
              <p:spPr bwMode="auto">
                <a:xfrm>
                  <a:off x="2823" y="3905"/>
                  <a:ext cx="187" cy="2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1600">
                      <a:latin typeface="Tahoma" pitchFamily="34" charset="0"/>
                    </a:rPr>
                    <a:t>0</a:t>
                  </a:r>
                </a:p>
              </p:txBody>
            </p:sp>
          </p:grpSp>
          <p:grpSp>
            <p:nvGrpSpPr>
              <p:cNvPr id="77" name="Group 66"/>
              <p:cNvGrpSpPr>
                <a:grpSpLocks/>
              </p:cNvGrpSpPr>
              <p:nvPr/>
            </p:nvGrpSpPr>
            <p:grpSpPr bwMode="auto">
              <a:xfrm>
                <a:off x="6611944" y="5138738"/>
                <a:ext cx="547688" cy="527050"/>
                <a:chOff x="4072" y="3496"/>
                <a:chExt cx="345" cy="332"/>
              </a:xfrm>
            </p:grpSpPr>
            <p:cxnSp>
              <p:nvCxnSpPr>
                <p:cNvPr id="81" name="AutoShape 67"/>
                <p:cNvCxnSpPr>
                  <a:cxnSpLocks noChangeShapeType="1"/>
                  <a:stCxn id="119" idx="3"/>
                  <a:endCxn id="117" idx="7"/>
                </p:cNvCxnSpPr>
                <p:nvPr/>
              </p:nvCxnSpPr>
              <p:spPr bwMode="auto">
                <a:xfrm flipH="1">
                  <a:off x="4072" y="3496"/>
                  <a:ext cx="304" cy="304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82" name="Text Box 68"/>
                <p:cNvSpPr txBox="1">
                  <a:spLocks noChangeArrowheads="1"/>
                </p:cNvSpPr>
                <p:nvPr/>
              </p:nvSpPr>
              <p:spPr bwMode="auto">
                <a:xfrm>
                  <a:off x="4230" y="3586"/>
                  <a:ext cx="187" cy="2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1600">
                      <a:latin typeface="Tahoma" pitchFamily="34" charset="0"/>
                    </a:rPr>
                    <a:t>0</a:t>
                  </a:r>
                </a:p>
              </p:txBody>
            </p:sp>
          </p:grpSp>
          <p:grpSp>
            <p:nvGrpSpPr>
              <p:cNvPr id="78" name="Group 72"/>
              <p:cNvGrpSpPr>
                <a:grpSpLocks/>
              </p:cNvGrpSpPr>
              <p:nvPr/>
            </p:nvGrpSpPr>
            <p:grpSpPr bwMode="auto">
              <a:xfrm>
                <a:off x="151552" y="4313238"/>
                <a:ext cx="187" cy="1219200"/>
                <a:chOff x="3914" y="2976"/>
                <a:chExt cx="187" cy="768"/>
              </a:xfrm>
            </p:grpSpPr>
            <p:cxnSp>
              <p:nvCxnSpPr>
                <p:cNvPr id="79" name="AutoShape 73"/>
                <p:cNvCxnSpPr>
                  <a:cxnSpLocks noChangeShapeType="1"/>
                  <a:stCxn id="121" idx="4"/>
                  <a:endCxn id="117" idx="0"/>
                </p:cNvCxnSpPr>
                <p:nvPr/>
              </p:nvCxnSpPr>
              <p:spPr bwMode="auto">
                <a:xfrm>
                  <a:off x="3936" y="2976"/>
                  <a:ext cx="0" cy="768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80" name="Text Box 74"/>
                <p:cNvSpPr txBox="1">
                  <a:spLocks noChangeArrowheads="1"/>
                </p:cNvSpPr>
                <p:nvPr/>
              </p:nvSpPr>
              <p:spPr bwMode="auto">
                <a:xfrm>
                  <a:off x="3914" y="3251"/>
                  <a:ext cx="187" cy="2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1600">
                      <a:latin typeface="Tahoma" pitchFamily="34" charset="0"/>
                    </a:rPr>
                    <a:t>0</a:t>
                  </a:r>
                </a:p>
              </p:txBody>
            </p:sp>
          </p:grpSp>
        </p:grpSp>
        <p:grpSp>
          <p:nvGrpSpPr>
            <p:cNvPr id="20" name="Group 75"/>
            <p:cNvGrpSpPr>
              <a:grpSpLocks/>
            </p:cNvGrpSpPr>
            <p:nvPr/>
          </p:nvGrpSpPr>
          <p:grpSpPr bwMode="auto">
            <a:xfrm>
              <a:off x="1277583" y="4706944"/>
              <a:ext cx="636387" cy="449263"/>
              <a:chOff x="712" y="3224"/>
              <a:chExt cx="401" cy="283"/>
            </a:xfrm>
          </p:grpSpPr>
          <p:cxnSp>
            <p:nvCxnSpPr>
              <p:cNvPr id="69" name="AutoShape 76"/>
              <p:cNvCxnSpPr>
                <a:cxnSpLocks noChangeShapeType="1"/>
                <a:stCxn id="111" idx="3"/>
                <a:endCxn id="111" idx="1"/>
              </p:cNvCxnSpPr>
              <p:nvPr/>
            </p:nvCxnSpPr>
            <p:spPr bwMode="auto">
              <a:xfrm rot="5400000" flipH="1" flipV="1">
                <a:off x="977" y="3359"/>
                <a:ext cx="272" cy="1"/>
              </a:xfrm>
              <a:prstGeom prst="curvedConnector5">
                <a:avLst>
                  <a:gd name="adj1" fmla="val -73528"/>
                  <a:gd name="adj2" fmla="val -38800014"/>
                  <a:gd name="adj3" fmla="val 173528"/>
                </a:avLst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0" name="Text Box 77"/>
              <p:cNvSpPr txBox="1">
                <a:spLocks noChangeArrowheads="1"/>
              </p:cNvSpPr>
              <p:nvPr/>
            </p:nvSpPr>
            <p:spPr bwMode="auto">
              <a:xfrm>
                <a:off x="712" y="3265"/>
                <a:ext cx="187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</a:t>
                </a:r>
              </a:p>
            </p:txBody>
          </p:sp>
        </p:grpSp>
        <p:sp>
          <p:nvSpPr>
            <p:cNvPr id="21" name="Oval 6"/>
            <p:cNvSpPr>
              <a:spLocks noChangeArrowheads="1"/>
            </p:cNvSpPr>
            <p:nvPr/>
          </p:nvSpPr>
          <p:spPr bwMode="auto">
            <a:xfrm>
              <a:off x="4386263" y="228600"/>
              <a:ext cx="609600" cy="6096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pitchFamily="-111" charset="-128"/>
              </a:endParaRPr>
            </a:p>
          </p:txBody>
        </p:sp>
        <p:grpSp>
          <p:nvGrpSpPr>
            <p:cNvPr id="22" name="Group 5"/>
            <p:cNvGrpSpPr>
              <a:grpSpLocks/>
            </p:cNvGrpSpPr>
            <p:nvPr/>
          </p:nvGrpSpPr>
          <p:grpSpPr bwMode="auto">
            <a:xfrm>
              <a:off x="5786438" y="1082675"/>
              <a:ext cx="609600" cy="609600"/>
              <a:chOff x="1725" y="2333"/>
              <a:chExt cx="384" cy="384"/>
            </a:xfrm>
          </p:grpSpPr>
          <p:sp>
            <p:nvSpPr>
              <p:cNvPr id="67" name="Oval 6"/>
              <p:cNvSpPr>
                <a:spLocks noChangeArrowheads="1"/>
              </p:cNvSpPr>
              <p:nvPr/>
            </p:nvSpPr>
            <p:spPr bwMode="auto">
              <a:xfrm>
                <a:off x="1725" y="2333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" name="Text Box 7"/>
              <p:cNvSpPr txBox="1">
                <a:spLocks noChangeArrowheads="1"/>
              </p:cNvSpPr>
              <p:nvPr/>
            </p:nvSpPr>
            <p:spPr bwMode="auto">
              <a:xfrm>
                <a:off x="1837" y="2419"/>
                <a:ext cx="187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23" name="Group 5"/>
            <p:cNvGrpSpPr>
              <a:grpSpLocks/>
            </p:cNvGrpSpPr>
            <p:nvPr/>
          </p:nvGrpSpPr>
          <p:grpSpPr bwMode="auto">
            <a:xfrm>
              <a:off x="2894013" y="1082675"/>
              <a:ext cx="609600" cy="609600"/>
              <a:chOff x="1725" y="2333"/>
              <a:chExt cx="384" cy="384"/>
            </a:xfrm>
          </p:grpSpPr>
          <p:sp>
            <p:nvSpPr>
              <p:cNvPr id="65" name="Oval 6"/>
              <p:cNvSpPr>
                <a:spLocks noChangeArrowheads="1"/>
              </p:cNvSpPr>
              <p:nvPr/>
            </p:nvSpPr>
            <p:spPr bwMode="auto">
              <a:xfrm>
                <a:off x="1725" y="2333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" name="Text Box 7"/>
              <p:cNvSpPr txBox="1">
                <a:spLocks noChangeArrowheads="1"/>
              </p:cNvSpPr>
              <p:nvPr/>
            </p:nvSpPr>
            <p:spPr bwMode="auto">
              <a:xfrm>
                <a:off x="1841" y="2419"/>
                <a:ext cx="187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</a:t>
                </a:r>
              </a:p>
            </p:txBody>
          </p:sp>
        </p:grpSp>
        <p:grpSp>
          <p:nvGrpSpPr>
            <p:cNvPr id="24" name="Group 5"/>
            <p:cNvGrpSpPr>
              <a:grpSpLocks/>
            </p:cNvGrpSpPr>
            <p:nvPr/>
          </p:nvGrpSpPr>
          <p:grpSpPr bwMode="auto">
            <a:xfrm>
              <a:off x="2151063" y="2138363"/>
              <a:ext cx="609600" cy="609600"/>
              <a:chOff x="1725" y="2333"/>
              <a:chExt cx="384" cy="384"/>
            </a:xfrm>
          </p:grpSpPr>
          <p:sp>
            <p:nvSpPr>
              <p:cNvPr id="63" name="Oval 6"/>
              <p:cNvSpPr>
                <a:spLocks noChangeArrowheads="1"/>
              </p:cNvSpPr>
              <p:nvPr/>
            </p:nvSpPr>
            <p:spPr bwMode="auto">
              <a:xfrm>
                <a:off x="1725" y="2333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" name="Text Box 7"/>
              <p:cNvSpPr txBox="1">
                <a:spLocks noChangeArrowheads="1"/>
              </p:cNvSpPr>
              <p:nvPr/>
            </p:nvSpPr>
            <p:spPr bwMode="auto">
              <a:xfrm>
                <a:off x="1763" y="2419"/>
                <a:ext cx="258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00</a:t>
                </a:r>
              </a:p>
            </p:txBody>
          </p:sp>
        </p:grpSp>
        <p:grpSp>
          <p:nvGrpSpPr>
            <p:cNvPr id="25" name="Group 5"/>
            <p:cNvGrpSpPr>
              <a:grpSpLocks/>
            </p:cNvGrpSpPr>
            <p:nvPr/>
          </p:nvGrpSpPr>
          <p:grpSpPr bwMode="auto">
            <a:xfrm>
              <a:off x="3582988" y="2154238"/>
              <a:ext cx="609600" cy="609600"/>
              <a:chOff x="1725" y="2333"/>
              <a:chExt cx="384" cy="384"/>
            </a:xfrm>
          </p:grpSpPr>
          <p:sp>
            <p:nvSpPr>
              <p:cNvPr id="61" name="Oval 6"/>
              <p:cNvSpPr>
                <a:spLocks noChangeArrowheads="1"/>
              </p:cNvSpPr>
              <p:nvPr/>
            </p:nvSpPr>
            <p:spPr bwMode="auto">
              <a:xfrm>
                <a:off x="1725" y="2333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" name="Text Box 7"/>
              <p:cNvSpPr txBox="1">
                <a:spLocks noChangeArrowheads="1"/>
              </p:cNvSpPr>
              <p:nvPr/>
            </p:nvSpPr>
            <p:spPr bwMode="auto">
              <a:xfrm>
                <a:off x="1763" y="2419"/>
                <a:ext cx="258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01</a:t>
                </a:r>
              </a:p>
            </p:txBody>
          </p:sp>
        </p:grpSp>
        <p:grpSp>
          <p:nvGrpSpPr>
            <p:cNvPr id="26" name="Group 5"/>
            <p:cNvGrpSpPr>
              <a:grpSpLocks/>
            </p:cNvGrpSpPr>
            <p:nvPr/>
          </p:nvGrpSpPr>
          <p:grpSpPr bwMode="auto">
            <a:xfrm>
              <a:off x="5129213" y="2114550"/>
              <a:ext cx="609600" cy="609600"/>
              <a:chOff x="1725" y="2333"/>
              <a:chExt cx="384" cy="384"/>
            </a:xfrm>
          </p:grpSpPr>
          <p:sp>
            <p:nvSpPr>
              <p:cNvPr id="59" name="Oval 6"/>
              <p:cNvSpPr>
                <a:spLocks noChangeArrowheads="1"/>
              </p:cNvSpPr>
              <p:nvPr/>
            </p:nvSpPr>
            <p:spPr bwMode="auto">
              <a:xfrm>
                <a:off x="1725" y="2333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" name="Text Box 7"/>
              <p:cNvSpPr txBox="1">
                <a:spLocks noChangeArrowheads="1"/>
              </p:cNvSpPr>
              <p:nvPr/>
            </p:nvSpPr>
            <p:spPr bwMode="auto">
              <a:xfrm>
                <a:off x="1763" y="2419"/>
                <a:ext cx="258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10</a:t>
                </a:r>
              </a:p>
            </p:txBody>
          </p:sp>
        </p:grpSp>
        <p:grpSp>
          <p:nvGrpSpPr>
            <p:cNvPr id="27" name="Group 5"/>
            <p:cNvGrpSpPr>
              <a:grpSpLocks/>
            </p:cNvGrpSpPr>
            <p:nvPr/>
          </p:nvGrpSpPr>
          <p:grpSpPr bwMode="auto">
            <a:xfrm>
              <a:off x="6665913" y="2098675"/>
              <a:ext cx="609600" cy="609600"/>
              <a:chOff x="1725" y="2333"/>
              <a:chExt cx="384" cy="384"/>
            </a:xfrm>
          </p:grpSpPr>
          <p:sp>
            <p:nvSpPr>
              <p:cNvPr id="57" name="Oval 6"/>
              <p:cNvSpPr>
                <a:spLocks noChangeArrowheads="1"/>
              </p:cNvSpPr>
              <p:nvPr/>
            </p:nvSpPr>
            <p:spPr bwMode="auto">
              <a:xfrm>
                <a:off x="1725" y="2333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" name="Text Box 7"/>
              <p:cNvSpPr txBox="1">
                <a:spLocks noChangeArrowheads="1"/>
              </p:cNvSpPr>
              <p:nvPr/>
            </p:nvSpPr>
            <p:spPr bwMode="auto">
              <a:xfrm>
                <a:off x="1763" y="2419"/>
                <a:ext cx="258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11</a:t>
                </a:r>
              </a:p>
            </p:txBody>
          </p:sp>
        </p:grpSp>
        <p:cxnSp>
          <p:nvCxnSpPr>
            <p:cNvPr id="28" name="AutoShape 70"/>
            <p:cNvCxnSpPr>
              <a:cxnSpLocks noChangeShapeType="1"/>
              <a:endCxn id="67" idx="1"/>
            </p:cNvCxnSpPr>
            <p:nvPr/>
          </p:nvCxnSpPr>
          <p:spPr bwMode="auto">
            <a:xfrm>
              <a:off x="4935538" y="711200"/>
              <a:ext cx="939800" cy="46037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" name="AutoShape 70"/>
            <p:cNvCxnSpPr>
              <a:cxnSpLocks noChangeShapeType="1"/>
              <a:endCxn id="57" idx="1"/>
            </p:cNvCxnSpPr>
            <p:nvPr/>
          </p:nvCxnSpPr>
          <p:spPr bwMode="auto">
            <a:xfrm>
              <a:off x="6335713" y="1557338"/>
              <a:ext cx="419100" cy="63023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" name="AutoShape 70"/>
            <p:cNvCxnSpPr>
              <a:cxnSpLocks noChangeShapeType="1"/>
              <a:endCxn id="59" idx="7"/>
            </p:cNvCxnSpPr>
            <p:nvPr/>
          </p:nvCxnSpPr>
          <p:spPr bwMode="auto">
            <a:xfrm flipH="1">
              <a:off x="5649913" y="1643063"/>
              <a:ext cx="265112" cy="56038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" name="AutoShape 70"/>
            <p:cNvCxnSpPr>
              <a:cxnSpLocks noChangeShapeType="1"/>
              <a:endCxn id="65" idx="7"/>
            </p:cNvCxnSpPr>
            <p:nvPr/>
          </p:nvCxnSpPr>
          <p:spPr bwMode="auto">
            <a:xfrm flipH="1">
              <a:off x="3414713" y="669925"/>
              <a:ext cx="1023937" cy="50165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" name="AutoShape 70"/>
            <p:cNvCxnSpPr>
              <a:cxnSpLocks noChangeShapeType="1"/>
              <a:endCxn id="63" idx="0"/>
            </p:cNvCxnSpPr>
            <p:nvPr/>
          </p:nvCxnSpPr>
          <p:spPr bwMode="auto">
            <a:xfrm flipH="1">
              <a:off x="2455863" y="1589088"/>
              <a:ext cx="520700" cy="54927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" name="AutoShape 70"/>
            <p:cNvCxnSpPr>
              <a:cxnSpLocks noChangeShapeType="1"/>
              <a:endCxn id="61" idx="1"/>
            </p:cNvCxnSpPr>
            <p:nvPr/>
          </p:nvCxnSpPr>
          <p:spPr bwMode="auto">
            <a:xfrm>
              <a:off x="3357563" y="1643063"/>
              <a:ext cx="314325" cy="60007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4" name="Text Box 59"/>
            <p:cNvSpPr txBox="1">
              <a:spLocks noChangeArrowheads="1"/>
            </p:cNvSpPr>
            <p:nvPr/>
          </p:nvSpPr>
          <p:spPr bwMode="auto">
            <a:xfrm>
              <a:off x="6440488" y="1573213"/>
              <a:ext cx="296844" cy="383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1</a:t>
              </a:r>
            </a:p>
          </p:txBody>
        </p:sp>
        <p:sp>
          <p:nvSpPr>
            <p:cNvPr id="35" name="Text Box 59"/>
            <p:cNvSpPr txBox="1">
              <a:spLocks noChangeArrowheads="1"/>
            </p:cNvSpPr>
            <p:nvPr/>
          </p:nvSpPr>
          <p:spPr bwMode="auto">
            <a:xfrm>
              <a:off x="3422650" y="1692275"/>
              <a:ext cx="296844" cy="383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1</a:t>
              </a:r>
            </a:p>
          </p:txBody>
        </p:sp>
        <p:sp>
          <p:nvSpPr>
            <p:cNvPr id="36" name="Text Box 59"/>
            <p:cNvSpPr txBox="1">
              <a:spLocks noChangeArrowheads="1"/>
            </p:cNvSpPr>
            <p:nvPr/>
          </p:nvSpPr>
          <p:spPr bwMode="auto">
            <a:xfrm>
              <a:off x="4543425" y="2654300"/>
              <a:ext cx="296844" cy="383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1</a:t>
              </a:r>
            </a:p>
          </p:txBody>
        </p:sp>
        <p:sp>
          <p:nvSpPr>
            <p:cNvPr id="37" name="Text Box 68"/>
            <p:cNvSpPr txBox="1">
              <a:spLocks noChangeArrowheads="1"/>
            </p:cNvSpPr>
            <p:nvPr/>
          </p:nvSpPr>
          <p:spPr bwMode="auto">
            <a:xfrm>
              <a:off x="3686175" y="669925"/>
              <a:ext cx="296844" cy="383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0</a:t>
              </a:r>
            </a:p>
          </p:txBody>
        </p:sp>
        <p:sp>
          <p:nvSpPr>
            <p:cNvPr id="38" name="Text Box 68"/>
            <p:cNvSpPr txBox="1">
              <a:spLocks noChangeArrowheads="1"/>
            </p:cNvSpPr>
            <p:nvPr/>
          </p:nvSpPr>
          <p:spPr bwMode="auto">
            <a:xfrm>
              <a:off x="2473325" y="1573213"/>
              <a:ext cx="296844" cy="383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0</a:t>
              </a:r>
            </a:p>
          </p:txBody>
        </p:sp>
        <p:sp>
          <p:nvSpPr>
            <p:cNvPr id="39" name="Text Box 68"/>
            <p:cNvSpPr txBox="1">
              <a:spLocks noChangeArrowheads="1"/>
            </p:cNvSpPr>
            <p:nvPr/>
          </p:nvSpPr>
          <p:spPr bwMode="auto">
            <a:xfrm>
              <a:off x="5549900" y="1633538"/>
              <a:ext cx="296844" cy="383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0</a:t>
              </a:r>
            </a:p>
          </p:txBody>
        </p:sp>
        <p:cxnSp>
          <p:nvCxnSpPr>
            <p:cNvPr id="40" name="AutoShape 70"/>
            <p:cNvCxnSpPr>
              <a:cxnSpLocks noChangeShapeType="1"/>
              <a:endCxn id="111" idx="0"/>
            </p:cNvCxnSpPr>
            <p:nvPr/>
          </p:nvCxnSpPr>
          <p:spPr bwMode="auto">
            <a:xfrm flipH="1">
              <a:off x="2128838" y="2732088"/>
              <a:ext cx="207962" cy="188595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" name="AutoShape 70"/>
            <p:cNvCxnSpPr>
              <a:cxnSpLocks noChangeShapeType="1"/>
            </p:cNvCxnSpPr>
            <p:nvPr/>
          </p:nvCxnSpPr>
          <p:spPr bwMode="auto">
            <a:xfrm>
              <a:off x="2586038" y="2708275"/>
              <a:ext cx="457200" cy="995363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2" name="Text Box 68"/>
            <p:cNvSpPr txBox="1">
              <a:spLocks noChangeArrowheads="1"/>
            </p:cNvSpPr>
            <p:nvPr/>
          </p:nvSpPr>
          <p:spPr bwMode="auto">
            <a:xfrm>
              <a:off x="1982788" y="3211513"/>
              <a:ext cx="296844" cy="383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0</a:t>
              </a:r>
            </a:p>
          </p:txBody>
        </p:sp>
        <p:cxnSp>
          <p:nvCxnSpPr>
            <p:cNvPr id="43" name="AutoShape 70"/>
            <p:cNvCxnSpPr>
              <a:cxnSpLocks noChangeShapeType="1"/>
              <a:endCxn id="113" idx="0"/>
            </p:cNvCxnSpPr>
            <p:nvPr/>
          </p:nvCxnSpPr>
          <p:spPr bwMode="auto">
            <a:xfrm>
              <a:off x="3808413" y="2747963"/>
              <a:ext cx="149225" cy="187007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" name="AutoShape 70"/>
            <p:cNvCxnSpPr>
              <a:cxnSpLocks noChangeShapeType="1"/>
            </p:cNvCxnSpPr>
            <p:nvPr/>
          </p:nvCxnSpPr>
          <p:spPr bwMode="auto">
            <a:xfrm>
              <a:off x="4064000" y="2689225"/>
              <a:ext cx="2332038" cy="1014413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" name="AutoShape 70"/>
            <p:cNvCxnSpPr>
              <a:cxnSpLocks noChangeShapeType="1"/>
              <a:endCxn id="109" idx="0"/>
            </p:cNvCxnSpPr>
            <p:nvPr/>
          </p:nvCxnSpPr>
          <p:spPr bwMode="auto">
            <a:xfrm flipH="1">
              <a:off x="3043238" y="2676525"/>
              <a:ext cx="2208212" cy="2855913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6" name="AutoShape 70"/>
            <p:cNvCxnSpPr>
              <a:cxnSpLocks noChangeShapeType="1"/>
              <a:endCxn id="115" idx="0"/>
            </p:cNvCxnSpPr>
            <p:nvPr/>
          </p:nvCxnSpPr>
          <p:spPr bwMode="auto">
            <a:xfrm flipH="1">
              <a:off x="5481638" y="2732088"/>
              <a:ext cx="36512" cy="188595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7" name="AutoShape 70"/>
            <p:cNvCxnSpPr>
              <a:cxnSpLocks noChangeShapeType="1"/>
              <a:endCxn id="117" idx="0"/>
            </p:cNvCxnSpPr>
            <p:nvPr/>
          </p:nvCxnSpPr>
          <p:spPr bwMode="auto">
            <a:xfrm flipH="1">
              <a:off x="6396038" y="2676525"/>
              <a:ext cx="460375" cy="2855913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8" name="AutoShape 70"/>
            <p:cNvCxnSpPr>
              <a:cxnSpLocks noChangeShapeType="1"/>
              <a:endCxn id="119" idx="0"/>
            </p:cNvCxnSpPr>
            <p:nvPr/>
          </p:nvCxnSpPr>
          <p:spPr bwMode="auto">
            <a:xfrm>
              <a:off x="7116763" y="2671763"/>
              <a:ext cx="193675" cy="194627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9" name="Text Box 68"/>
            <p:cNvSpPr txBox="1">
              <a:spLocks noChangeArrowheads="1"/>
            </p:cNvSpPr>
            <p:nvPr/>
          </p:nvSpPr>
          <p:spPr bwMode="auto">
            <a:xfrm>
              <a:off x="3624263" y="3211513"/>
              <a:ext cx="296844" cy="383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0</a:t>
              </a:r>
            </a:p>
          </p:txBody>
        </p:sp>
        <p:sp>
          <p:nvSpPr>
            <p:cNvPr id="50" name="Text Box 68"/>
            <p:cNvSpPr txBox="1">
              <a:spLocks noChangeArrowheads="1"/>
            </p:cNvSpPr>
            <p:nvPr/>
          </p:nvSpPr>
          <p:spPr bwMode="auto">
            <a:xfrm>
              <a:off x="4441825" y="3211513"/>
              <a:ext cx="296844" cy="383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0</a:t>
              </a:r>
            </a:p>
          </p:txBody>
        </p:sp>
        <p:sp>
          <p:nvSpPr>
            <p:cNvPr id="51" name="Text Box 68"/>
            <p:cNvSpPr txBox="1">
              <a:spLocks noChangeArrowheads="1"/>
            </p:cNvSpPr>
            <p:nvPr/>
          </p:nvSpPr>
          <p:spPr bwMode="auto">
            <a:xfrm>
              <a:off x="6478588" y="3211513"/>
              <a:ext cx="296844" cy="383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0</a:t>
              </a:r>
            </a:p>
          </p:txBody>
        </p:sp>
        <p:sp>
          <p:nvSpPr>
            <p:cNvPr id="52" name="Text Box 59"/>
            <p:cNvSpPr txBox="1">
              <a:spLocks noChangeArrowheads="1"/>
            </p:cNvSpPr>
            <p:nvPr/>
          </p:nvSpPr>
          <p:spPr bwMode="auto">
            <a:xfrm>
              <a:off x="2814638" y="3048000"/>
              <a:ext cx="296844" cy="383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1</a:t>
              </a:r>
            </a:p>
          </p:txBody>
        </p:sp>
        <p:sp>
          <p:nvSpPr>
            <p:cNvPr id="53" name="Text Box 59"/>
            <p:cNvSpPr txBox="1">
              <a:spLocks noChangeArrowheads="1"/>
            </p:cNvSpPr>
            <p:nvPr/>
          </p:nvSpPr>
          <p:spPr bwMode="auto">
            <a:xfrm>
              <a:off x="5481638" y="724959"/>
              <a:ext cx="296844" cy="383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1</a:t>
              </a:r>
            </a:p>
          </p:txBody>
        </p:sp>
        <p:sp>
          <p:nvSpPr>
            <p:cNvPr id="54" name="Text Box 59"/>
            <p:cNvSpPr txBox="1">
              <a:spLocks noChangeArrowheads="1"/>
            </p:cNvSpPr>
            <p:nvPr/>
          </p:nvSpPr>
          <p:spPr bwMode="auto">
            <a:xfrm>
              <a:off x="5475288" y="2874963"/>
              <a:ext cx="296844" cy="383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1</a:t>
              </a:r>
            </a:p>
          </p:txBody>
        </p:sp>
        <p:sp>
          <p:nvSpPr>
            <p:cNvPr id="55" name="Text Box 59"/>
            <p:cNvSpPr txBox="1">
              <a:spLocks noChangeArrowheads="1"/>
            </p:cNvSpPr>
            <p:nvPr/>
          </p:nvSpPr>
          <p:spPr bwMode="auto">
            <a:xfrm>
              <a:off x="7162800" y="3195638"/>
              <a:ext cx="296844" cy="383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1</a:t>
              </a:r>
            </a:p>
          </p:txBody>
        </p:sp>
        <p:cxnSp>
          <p:nvCxnSpPr>
            <p:cNvPr id="56" name="AutoShape 30"/>
            <p:cNvCxnSpPr>
              <a:cxnSpLocks noChangeShapeType="1"/>
            </p:cNvCxnSpPr>
            <p:nvPr/>
          </p:nvCxnSpPr>
          <p:spPr bwMode="auto">
            <a:xfrm>
              <a:off x="3981450" y="457200"/>
              <a:ext cx="361950" cy="0"/>
            </a:xfrm>
            <a:prstGeom prst="straightConnector1">
              <a:avLst/>
            </a:prstGeom>
            <a:noFill/>
            <a:ln w="57150">
              <a:solidFill>
                <a:srgbClr val="0070C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2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The set of binary strings with a 1 in the 3</a:t>
            </a:r>
            <a:r>
              <a:rPr lang="en-US" sz="2200" baseline="30000" dirty="0"/>
              <a:t>rd</a:t>
            </a:r>
            <a:r>
              <a:rPr lang="en-US" sz="2200" dirty="0"/>
              <a:t> position from the end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D431061-24C1-CE18-E397-5446B79BBF28}"/>
                  </a:ext>
                </a:extLst>
              </p14:cNvPr>
              <p14:cNvContentPartPr/>
              <p14:nvPr/>
            </p14:nvContentPartPr>
            <p14:xfrm>
              <a:off x="3632040" y="1220040"/>
              <a:ext cx="3003480" cy="35449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D431061-24C1-CE18-E397-5446B79BBF2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622680" y="1210680"/>
                <a:ext cx="3022200" cy="3563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031029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22" name="Group 4"/>
          <p:cNvGrpSpPr>
            <a:grpSpLocks/>
          </p:cNvGrpSpPr>
          <p:nvPr/>
        </p:nvGrpSpPr>
        <p:grpSpPr bwMode="auto">
          <a:xfrm>
            <a:off x="3348038" y="3703638"/>
            <a:ext cx="5791200" cy="2438400"/>
            <a:chOff x="1149" y="2333"/>
            <a:chExt cx="3648" cy="1536"/>
          </a:xfrm>
        </p:grpSpPr>
        <p:grpSp>
          <p:nvGrpSpPr>
            <p:cNvPr id="9272" name="Group 5"/>
            <p:cNvGrpSpPr>
              <a:grpSpLocks/>
            </p:cNvGrpSpPr>
            <p:nvPr/>
          </p:nvGrpSpPr>
          <p:grpSpPr bwMode="auto">
            <a:xfrm>
              <a:off x="1725" y="2333"/>
              <a:ext cx="384" cy="384"/>
              <a:chOff x="1725" y="2333"/>
              <a:chExt cx="384" cy="384"/>
            </a:xfrm>
          </p:grpSpPr>
          <p:sp>
            <p:nvSpPr>
              <p:cNvPr id="9294" name="Oval 6"/>
              <p:cNvSpPr>
                <a:spLocks noChangeArrowheads="1"/>
              </p:cNvSpPr>
              <p:nvPr/>
            </p:nvSpPr>
            <p:spPr bwMode="auto">
              <a:xfrm>
                <a:off x="1725" y="2333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95" name="Text Box 7"/>
              <p:cNvSpPr txBox="1">
                <a:spLocks noChangeArrowheads="1"/>
              </p:cNvSpPr>
              <p:nvPr/>
            </p:nvSpPr>
            <p:spPr bwMode="auto">
              <a:xfrm>
                <a:off x="1763" y="2419"/>
                <a:ext cx="328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001</a:t>
                </a:r>
              </a:p>
            </p:txBody>
          </p:sp>
        </p:grpSp>
        <p:grpSp>
          <p:nvGrpSpPr>
            <p:cNvPr id="9273" name="Group 8"/>
            <p:cNvGrpSpPr>
              <a:grpSpLocks/>
            </p:cNvGrpSpPr>
            <p:nvPr/>
          </p:nvGrpSpPr>
          <p:grpSpPr bwMode="auto">
            <a:xfrm>
              <a:off x="3837" y="2333"/>
              <a:ext cx="384" cy="384"/>
              <a:chOff x="3837" y="2333"/>
              <a:chExt cx="384" cy="384"/>
            </a:xfrm>
          </p:grpSpPr>
          <p:sp>
            <p:nvSpPr>
              <p:cNvPr id="9292" name="Oval 9"/>
              <p:cNvSpPr>
                <a:spLocks noChangeArrowheads="1"/>
              </p:cNvSpPr>
              <p:nvPr/>
            </p:nvSpPr>
            <p:spPr bwMode="auto">
              <a:xfrm>
                <a:off x="3837" y="2333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93" name="Text Box 10"/>
              <p:cNvSpPr txBox="1">
                <a:spLocks noChangeArrowheads="1"/>
              </p:cNvSpPr>
              <p:nvPr/>
            </p:nvSpPr>
            <p:spPr bwMode="auto">
              <a:xfrm>
                <a:off x="3867" y="2409"/>
                <a:ext cx="328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011</a:t>
                </a:r>
              </a:p>
            </p:txBody>
          </p:sp>
        </p:grpSp>
        <p:grpSp>
          <p:nvGrpSpPr>
            <p:cNvPr id="9274" name="Group 11"/>
            <p:cNvGrpSpPr>
              <a:grpSpLocks/>
            </p:cNvGrpSpPr>
            <p:nvPr/>
          </p:nvGrpSpPr>
          <p:grpSpPr bwMode="auto">
            <a:xfrm>
              <a:off x="4413" y="2909"/>
              <a:ext cx="384" cy="384"/>
              <a:chOff x="4413" y="2909"/>
              <a:chExt cx="384" cy="384"/>
            </a:xfrm>
          </p:grpSpPr>
          <p:sp>
            <p:nvSpPr>
              <p:cNvPr id="9290" name="Oval 12"/>
              <p:cNvSpPr>
                <a:spLocks noChangeArrowheads="1"/>
              </p:cNvSpPr>
              <p:nvPr/>
            </p:nvSpPr>
            <p:spPr bwMode="auto">
              <a:xfrm>
                <a:off x="4413" y="2909"/>
                <a:ext cx="384" cy="384"/>
              </a:xfrm>
              <a:prstGeom prst="ellipse">
                <a:avLst/>
              </a:prstGeom>
              <a:noFill/>
              <a:ln w="57150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91" name="Text Box 13"/>
              <p:cNvSpPr txBox="1">
                <a:spLocks noChangeArrowheads="1"/>
              </p:cNvSpPr>
              <p:nvPr/>
            </p:nvSpPr>
            <p:spPr bwMode="auto">
              <a:xfrm>
                <a:off x="4451" y="2987"/>
                <a:ext cx="32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111</a:t>
                </a:r>
              </a:p>
            </p:txBody>
          </p:sp>
        </p:grpSp>
        <p:grpSp>
          <p:nvGrpSpPr>
            <p:cNvPr id="9275" name="Group 14"/>
            <p:cNvGrpSpPr>
              <a:grpSpLocks/>
            </p:cNvGrpSpPr>
            <p:nvPr/>
          </p:nvGrpSpPr>
          <p:grpSpPr bwMode="auto">
            <a:xfrm>
              <a:off x="3837" y="3485"/>
              <a:ext cx="384" cy="384"/>
              <a:chOff x="3837" y="3485"/>
              <a:chExt cx="384" cy="384"/>
            </a:xfrm>
          </p:grpSpPr>
          <p:sp>
            <p:nvSpPr>
              <p:cNvPr id="9288" name="Oval 15"/>
              <p:cNvSpPr>
                <a:spLocks noChangeArrowheads="1"/>
              </p:cNvSpPr>
              <p:nvPr/>
            </p:nvSpPr>
            <p:spPr bwMode="auto">
              <a:xfrm>
                <a:off x="3837" y="3485"/>
                <a:ext cx="384" cy="384"/>
              </a:xfrm>
              <a:prstGeom prst="ellipse">
                <a:avLst/>
              </a:prstGeom>
              <a:noFill/>
              <a:ln w="57150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89" name="Text Box 16"/>
              <p:cNvSpPr txBox="1">
                <a:spLocks noChangeArrowheads="1"/>
              </p:cNvSpPr>
              <p:nvPr/>
            </p:nvSpPr>
            <p:spPr bwMode="auto">
              <a:xfrm>
                <a:off x="3875" y="3563"/>
                <a:ext cx="328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110</a:t>
                </a:r>
              </a:p>
            </p:txBody>
          </p:sp>
        </p:grpSp>
        <p:grpSp>
          <p:nvGrpSpPr>
            <p:cNvPr id="9276" name="Group 17"/>
            <p:cNvGrpSpPr>
              <a:grpSpLocks/>
            </p:cNvGrpSpPr>
            <p:nvPr/>
          </p:nvGrpSpPr>
          <p:grpSpPr bwMode="auto">
            <a:xfrm>
              <a:off x="3261" y="2909"/>
              <a:ext cx="384" cy="384"/>
              <a:chOff x="3261" y="2909"/>
              <a:chExt cx="384" cy="384"/>
            </a:xfrm>
          </p:grpSpPr>
          <p:sp>
            <p:nvSpPr>
              <p:cNvPr id="9286" name="Oval 18"/>
              <p:cNvSpPr>
                <a:spLocks noChangeArrowheads="1"/>
              </p:cNvSpPr>
              <p:nvPr/>
            </p:nvSpPr>
            <p:spPr bwMode="auto">
              <a:xfrm>
                <a:off x="3261" y="2909"/>
                <a:ext cx="384" cy="384"/>
              </a:xfrm>
              <a:prstGeom prst="ellipse">
                <a:avLst/>
              </a:prstGeom>
              <a:noFill/>
              <a:ln w="57150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87" name="Text Box 19"/>
              <p:cNvSpPr txBox="1">
                <a:spLocks noChangeArrowheads="1"/>
              </p:cNvSpPr>
              <p:nvPr/>
            </p:nvSpPr>
            <p:spPr bwMode="auto">
              <a:xfrm>
                <a:off x="3289" y="2985"/>
                <a:ext cx="32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101</a:t>
                </a:r>
              </a:p>
            </p:txBody>
          </p:sp>
        </p:grpSp>
        <p:grpSp>
          <p:nvGrpSpPr>
            <p:cNvPr id="9277" name="Group 20"/>
            <p:cNvGrpSpPr>
              <a:grpSpLocks/>
            </p:cNvGrpSpPr>
            <p:nvPr/>
          </p:nvGrpSpPr>
          <p:grpSpPr bwMode="auto">
            <a:xfrm>
              <a:off x="2301" y="2909"/>
              <a:ext cx="384" cy="384"/>
              <a:chOff x="2301" y="2909"/>
              <a:chExt cx="384" cy="384"/>
            </a:xfrm>
          </p:grpSpPr>
          <p:sp>
            <p:nvSpPr>
              <p:cNvPr id="9284" name="Oval 21"/>
              <p:cNvSpPr>
                <a:spLocks noChangeArrowheads="1"/>
              </p:cNvSpPr>
              <p:nvPr/>
            </p:nvSpPr>
            <p:spPr bwMode="auto">
              <a:xfrm>
                <a:off x="2301" y="2909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85" name="Text Box 22"/>
              <p:cNvSpPr txBox="1">
                <a:spLocks noChangeArrowheads="1"/>
              </p:cNvSpPr>
              <p:nvPr/>
            </p:nvSpPr>
            <p:spPr bwMode="auto">
              <a:xfrm>
                <a:off x="2329" y="2985"/>
                <a:ext cx="32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010</a:t>
                </a:r>
              </a:p>
            </p:txBody>
          </p:sp>
        </p:grpSp>
        <p:grpSp>
          <p:nvGrpSpPr>
            <p:cNvPr id="9278" name="Group 23"/>
            <p:cNvGrpSpPr>
              <a:grpSpLocks/>
            </p:cNvGrpSpPr>
            <p:nvPr/>
          </p:nvGrpSpPr>
          <p:grpSpPr bwMode="auto">
            <a:xfrm>
              <a:off x="1149" y="2909"/>
              <a:ext cx="384" cy="384"/>
              <a:chOff x="1149" y="2909"/>
              <a:chExt cx="384" cy="384"/>
            </a:xfrm>
          </p:grpSpPr>
          <p:sp>
            <p:nvSpPr>
              <p:cNvPr id="9282" name="Oval 24"/>
              <p:cNvSpPr>
                <a:spLocks noChangeArrowheads="1"/>
              </p:cNvSpPr>
              <p:nvPr/>
            </p:nvSpPr>
            <p:spPr bwMode="auto">
              <a:xfrm>
                <a:off x="1149" y="2909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83" name="Text Box 25"/>
              <p:cNvSpPr txBox="1">
                <a:spLocks noChangeArrowheads="1"/>
              </p:cNvSpPr>
              <p:nvPr/>
            </p:nvSpPr>
            <p:spPr bwMode="auto">
              <a:xfrm>
                <a:off x="1179" y="2997"/>
                <a:ext cx="32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000</a:t>
                </a:r>
              </a:p>
            </p:txBody>
          </p:sp>
        </p:grpSp>
        <p:grpSp>
          <p:nvGrpSpPr>
            <p:cNvPr id="9279" name="Group 26"/>
            <p:cNvGrpSpPr>
              <a:grpSpLocks/>
            </p:cNvGrpSpPr>
            <p:nvPr/>
          </p:nvGrpSpPr>
          <p:grpSpPr bwMode="auto">
            <a:xfrm>
              <a:off x="1725" y="3485"/>
              <a:ext cx="384" cy="384"/>
              <a:chOff x="1725" y="3485"/>
              <a:chExt cx="384" cy="384"/>
            </a:xfrm>
          </p:grpSpPr>
          <p:sp>
            <p:nvSpPr>
              <p:cNvPr id="9280" name="Oval 27"/>
              <p:cNvSpPr>
                <a:spLocks noChangeArrowheads="1"/>
              </p:cNvSpPr>
              <p:nvPr/>
            </p:nvSpPr>
            <p:spPr bwMode="auto">
              <a:xfrm>
                <a:off x="1725" y="3485"/>
                <a:ext cx="384" cy="384"/>
              </a:xfrm>
              <a:prstGeom prst="ellipse">
                <a:avLst/>
              </a:prstGeom>
              <a:noFill/>
              <a:ln w="57150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81" name="Text Box 28"/>
              <p:cNvSpPr txBox="1">
                <a:spLocks noChangeArrowheads="1"/>
              </p:cNvSpPr>
              <p:nvPr/>
            </p:nvSpPr>
            <p:spPr bwMode="auto">
              <a:xfrm>
                <a:off x="1763" y="3561"/>
                <a:ext cx="328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100</a:t>
                </a:r>
              </a:p>
            </p:txBody>
          </p:sp>
        </p:grpSp>
      </p:grpSp>
      <p:grpSp>
        <p:nvGrpSpPr>
          <p:cNvPr id="9223" name="Group 29"/>
          <p:cNvGrpSpPr>
            <a:grpSpLocks/>
          </p:cNvGrpSpPr>
          <p:nvPr/>
        </p:nvGrpSpPr>
        <p:grpSpPr bwMode="auto">
          <a:xfrm>
            <a:off x="4872038" y="-408560"/>
            <a:ext cx="2743200" cy="212"/>
            <a:chOff x="2016" y="2603"/>
            <a:chExt cx="1728" cy="212"/>
          </a:xfrm>
        </p:grpSpPr>
        <p:cxnSp>
          <p:nvCxnSpPr>
            <p:cNvPr id="9270" name="AutoShape 30"/>
            <p:cNvCxnSpPr>
              <a:cxnSpLocks noChangeShapeType="1"/>
              <a:stCxn id="9294" idx="6"/>
              <a:endCxn id="9292" idx="2"/>
            </p:cNvCxnSpPr>
            <p:nvPr/>
          </p:nvCxnSpPr>
          <p:spPr bwMode="auto">
            <a:xfrm>
              <a:off x="2016" y="2784"/>
              <a:ext cx="1728" cy="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71" name="Text Box 31"/>
            <p:cNvSpPr txBox="1">
              <a:spLocks noChangeArrowheads="1"/>
            </p:cNvSpPr>
            <p:nvPr/>
          </p:nvSpPr>
          <p:spPr bwMode="auto">
            <a:xfrm>
              <a:off x="2804" y="2603"/>
              <a:ext cx="1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1</a:t>
              </a:r>
            </a:p>
          </p:txBody>
        </p:sp>
      </p:grpSp>
      <p:grpSp>
        <p:nvGrpSpPr>
          <p:cNvPr id="9224" name="Group 32"/>
          <p:cNvGrpSpPr>
            <a:grpSpLocks/>
          </p:cNvGrpSpPr>
          <p:nvPr/>
        </p:nvGrpSpPr>
        <p:grpSpPr bwMode="auto">
          <a:xfrm>
            <a:off x="5697538" y="4351251"/>
            <a:ext cx="1092200" cy="358888"/>
            <a:chOff x="2536" y="2999"/>
            <a:chExt cx="688" cy="226"/>
          </a:xfrm>
        </p:grpSpPr>
        <p:cxnSp>
          <p:nvCxnSpPr>
            <p:cNvPr id="9268" name="AutoShape 33"/>
            <p:cNvCxnSpPr>
              <a:cxnSpLocks noChangeShapeType="1"/>
              <a:stCxn id="9284" idx="7"/>
              <a:endCxn id="9286" idx="1"/>
            </p:cNvCxnSpPr>
            <p:nvPr/>
          </p:nvCxnSpPr>
          <p:spPr bwMode="auto">
            <a:xfrm rot="5400000" flipV="1">
              <a:off x="2879" y="2881"/>
              <a:ext cx="1" cy="688"/>
            </a:xfrm>
            <a:prstGeom prst="curvedConnector3">
              <a:avLst>
                <a:gd name="adj1" fmla="val -20000009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69" name="Text Box 34"/>
            <p:cNvSpPr txBox="1">
              <a:spLocks noChangeArrowheads="1"/>
            </p:cNvSpPr>
            <p:nvPr/>
          </p:nvSpPr>
          <p:spPr bwMode="auto">
            <a:xfrm>
              <a:off x="2810" y="2999"/>
              <a:ext cx="1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1</a:t>
              </a:r>
            </a:p>
          </p:txBody>
        </p:sp>
      </p:grpSp>
      <p:grpSp>
        <p:nvGrpSpPr>
          <p:cNvPr id="9225" name="Group 38"/>
          <p:cNvGrpSpPr>
            <a:grpSpLocks/>
          </p:cNvGrpSpPr>
          <p:nvPr/>
        </p:nvGrpSpPr>
        <p:grpSpPr bwMode="auto">
          <a:xfrm>
            <a:off x="3868738" y="4219576"/>
            <a:ext cx="482600" cy="487363"/>
            <a:chOff x="1384" y="2917"/>
            <a:chExt cx="304" cy="307"/>
          </a:xfrm>
        </p:grpSpPr>
        <p:cxnSp>
          <p:nvCxnSpPr>
            <p:cNvPr id="9266" name="AutoShape 39"/>
            <p:cNvCxnSpPr>
              <a:cxnSpLocks noChangeShapeType="1"/>
              <a:stCxn id="9282" idx="7"/>
              <a:endCxn id="9294" idx="3"/>
            </p:cNvCxnSpPr>
            <p:nvPr/>
          </p:nvCxnSpPr>
          <p:spPr bwMode="auto">
            <a:xfrm flipV="1">
              <a:off x="1384" y="2920"/>
              <a:ext cx="304" cy="30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67" name="Text Box 40"/>
            <p:cNvSpPr txBox="1">
              <a:spLocks noChangeArrowheads="1"/>
            </p:cNvSpPr>
            <p:nvPr/>
          </p:nvSpPr>
          <p:spPr bwMode="auto">
            <a:xfrm>
              <a:off x="1392" y="2917"/>
              <a:ext cx="1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1</a:t>
              </a:r>
            </a:p>
          </p:txBody>
        </p:sp>
      </p:grpSp>
      <p:grpSp>
        <p:nvGrpSpPr>
          <p:cNvPr id="9226" name="Group 44"/>
          <p:cNvGrpSpPr>
            <a:grpSpLocks/>
          </p:cNvGrpSpPr>
          <p:nvPr/>
        </p:nvGrpSpPr>
        <p:grpSpPr bwMode="auto">
          <a:xfrm>
            <a:off x="4783138" y="4186238"/>
            <a:ext cx="482600" cy="520700"/>
            <a:chOff x="1960" y="2896"/>
            <a:chExt cx="304" cy="328"/>
          </a:xfrm>
        </p:grpSpPr>
        <p:cxnSp>
          <p:nvCxnSpPr>
            <p:cNvPr id="9264" name="AutoShape 45"/>
            <p:cNvCxnSpPr>
              <a:cxnSpLocks noChangeShapeType="1"/>
              <a:stCxn id="9294" idx="5"/>
              <a:endCxn id="9284" idx="1"/>
            </p:cNvCxnSpPr>
            <p:nvPr/>
          </p:nvCxnSpPr>
          <p:spPr bwMode="auto">
            <a:xfrm>
              <a:off x="1960" y="2920"/>
              <a:ext cx="304" cy="30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65" name="Text Box 46"/>
            <p:cNvSpPr txBox="1">
              <a:spLocks noChangeArrowheads="1"/>
            </p:cNvSpPr>
            <p:nvPr/>
          </p:nvSpPr>
          <p:spPr bwMode="auto">
            <a:xfrm>
              <a:off x="2063" y="2896"/>
              <a:ext cx="1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0</a:t>
              </a:r>
            </a:p>
          </p:txBody>
        </p:sp>
      </p:grpSp>
      <p:grpSp>
        <p:nvGrpSpPr>
          <p:cNvPr id="9227" name="Group 54"/>
          <p:cNvGrpSpPr>
            <a:grpSpLocks/>
          </p:cNvGrpSpPr>
          <p:nvPr/>
        </p:nvGrpSpPr>
        <p:grpSpPr bwMode="auto">
          <a:xfrm>
            <a:off x="7219950" y="4224338"/>
            <a:ext cx="484188" cy="482600"/>
            <a:chOff x="3495" y="2920"/>
            <a:chExt cx="305" cy="304"/>
          </a:xfrm>
        </p:grpSpPr>
        <p:cxnSp>
          <p:nvCxnSpPr>
            <p:cNvPr id="9262" name="AutoShape 55"/>
            <p:cNvCxnSpPr>
              <a:cxnSpLocks noChangeShapeType="1"/>
              <a:stCxn id="9286" idx="7"/>
              <a:endCxn id="9292" idx="3"/>
            </p:cNvCxnSpPr>
            <p:nvPr/>
          </p:nvCxnSpPr>
          <p:spPr bwMode="auto">
            <a:xfrm flipV="1">
              <a:off x="3496" y="2920"/>
              <a:ext cx="304" cy="30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63" name="Text Box 56"/>
            <p:cNvSpPr txBox="1">
              <a:spLocks noChangeArrowheads="1"/>
            </p:cNvSpPr>
            <p:nvPr/>
          </p:nvSpPr>
          <p:spPr bwMode="auto">
            <a:xfrm>
              <a:off x="3495" y="2950"/>
              <a:ext cx="1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1</a:t>
              </a:r>
            </a:p>
          </p:txBody>
        </p:sp>
      </p:grpSp>
      <p:grpSp>
        <p:nvGrpSpPr>
          <p:cNvPr id="9228" name="Group 57"/>
          <p:cNvGrpSpPr>
            <a:grpSpLocks/>
          </p:cNvGrpSpPr>
          <p:nvPr/>
        </p:nvGrpSpPr>
        <p:grpSpPr bwMode="auto">
          <a:xfrm>
            <a:off x="9048020" y="4706938"/>
            <a:ext cx="620517" cy="431800"/>
            <a:chOff x="4648" y="3224"/>
            <a:chExt cx="391" cy="272"/>
          </a:xfrm>
        </p:grpSpPr>
        <p:cxnSp>
          <p:nvCxnSpPr>
            <p:cNvPr id="9260" name="AutoShape 58"/>
            <p:cNvCxnSpPr>
              <a:cxnSpLocks noChangeShapeType="1"/>
              <a:stCxn id="9290" idx="5"/>
              <a:endCxn id="9290" idx="7"/>
            </p:cNvCxnSpPr>
            <p:nvPr/>
          </p:nvCxnSpPr>
          <p:spPr bwMode="auto">
            <a:xfrm rot="5400000" flipH="1" flipV="1">
              <a:off x="4513" y="3359"/>
              <a:ext cx="272" cy="1"/>
            </a:xfrm>
            <a:prstGeom prst="curvedConnector5">
              <a:avLst>
                <a:gd name="adj1" fmla="val -73528"/>
                <a:gd name="adj2" fmla="val 36399986"/>
                <a:gd name="adj3" fmla="val 173528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61" name="Text Box 59"/>
            <p:cNvSpPr txBox="1">
              <a:spLocks noChangeArrowheads="1"/>
            </p:cNvSpPr>
            <p:nvPr/>
          </p:nvSpPr>
          <p:spPr bwMode="auto">
            <a:xfrm>
              <a:off x="4853" y="3232"/>
              <a:ext cx="1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1</a:t>
              </a:r>
            </a:p>
          </p:txBody>
        </p:sp>
      </p:grpSp>
      <p:grpSp>
        <p:nvGrpSpPr>
          <p:cNvPr id="9229" name="Group 69"/>
          <p:cNvGrpSpPr>
            <a:grpSpLocks/>
          </p:cNvGrpSpPr>
          <p:nvPr/>
        </p:nvGrpSpPr>
        <p:grpSpPr bwMode="auto">
          <a:xfrm>
            <a:off x="8135950" y="4186238"/>
            <a:ext cx="500063" cy="520700"/>
            <a:chOff x="4072" y="2896"/>
            <a:chExt cx="315" cy="328"/>
          </a:xfrm>
        </p:grpSpPr>
        <p:cxnSp>
          <p:nvCxnSpPr>
            <p:cNvPr id="9258" name="AutoShape 70"/>
            <p:cNvCxnSpPr>
              <a:cxnSpLocks noChangeShapeType="1"/>
              <a:stCxn id="9292" idx="5"/>
              <a:endCxn id="9290" idx="1"/>
            </p:cNvCxnSpPr>
            <p:nvPr/>
          </p:nvCxnSpPr>
          <p:spPr bwMode="auto">
            <a:xfrm>
              <a:off x="4072" y="2920"/>
              <a:ext cx="304" cy="30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59" name="Text Box 71"/>
            <p:cNvSpPr txBox="1">
              <a:spLocks noChangeArrowheads="1"/>
            </p:cNvSpPr>
            <p:nvPr/>
          </p:nvSpPr>
          <p:spPr bwMode="auto">
            <a:xfrm>
              <a:off x="4201" y="2896"/>
              <a:ext cx="1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1</a:t>
              </a:r>
            </a:p>
          </p:txBody>
        </p:sp>
      </p:grpSp>
      <p:grpSp>
        <p:nvGrpSpPr>
          <p:cNvPr id="9230" name="Group 126"/>
          <p:cNvGrpSpPr>
            <a:grpSpLocks/>
          </p:cNvGrpSpPr>
          <p:nvPr/>
        </p:nvGrpSpPr>
        <p:grpSpPr bwMode="auto">
          <a:xfrm>
            <a:off x="1673307" y="-407257"/>
            <a:ext cx="7008731" cy="6058769"/>
            <a:chOff x="149307" y="-407258"/>
            <a:chExt cx="7008731" cy="6058769"/>
          </a:xfrm>
        </p:grpSpPr>
        <p:grpSp>
          <p:nvGrpSpPr>
            <p:cNvPr id="9234" name="Group 35"/>
            <p:cNvGrpSpPr>
              <a:grpSpLocks/>
            </p:cNvGrpSpPr>
            <p:nvPr/>
          </p:nvGrpSpPr>
          <p:grpSpPr bwMode="auto">
            <a:xfrm>
              <a:off x="149307" y="4313238"/>
              <a:ext cx="186" cy="1219200"/>
              <a:chOff x="1669" y="2976"/>
              <a:chExt cx="186" cy="768"/>
            </a:xfrm>
          </p:grpSpPr>
          <p:cxnSp>
            <p:nvCxnSpPr>
              <p:cNvPr id="9256" name="AutoShape 36"/>
              <p:cNvCxnSpPr>
                <a:cxnSpLocks noChangeShapeType="1"/>
                <a:stCxn id="9280" idx="0"/>
                <a:endCxn id="9294" idx="4"/>
              </p:cNvCxnSpPr>
              <p:nvPr/>
            </p:nvCxnSpPr>
            <p:spPr bwMode="auto">
              <a:xfrm flipV="1">
                <a:off x="1824" y="2976"/>
                <a:ext cx="0" cy="76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57" name="Text Box 37"/>
              <p:cNvSpPr txBox="1">
                <a:spLocks noChangeArrowheads="1"/>
              </p:cNvSpPr>
              <p:nvPr/>
            </p:nvSpPr>
            <p:spPr bwMode="auto">
              <a:xfrm>
                <a:off x="1669" y="3255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9235" name="Group 41"/>
            <p:cNvGrpSpPr>
              <a:grpSpLocks/>
            </p:cNvGrpSpPr>
            <p:nvPr/>
          </p:nvGrpSpPr>
          <p:grpSpPr bwMode="auto">
            <a:xfrm>
              <a:off x="3259138" y="5138748"/>
              <a:ext cx="482600" cy="512763"/>
              <a:chOff x="1960" y="3496"/>
              <a:chExt cx="304" cy="323"/>
            </a:xfrm>
          </p:grpSpPr>
          <p:cxnSp>
            <p:nvCxnSpPr>
              <p:cNvPr id="9254" name="AutoShape 42"/>
              <p:cNvCxnSpPr>
                <a:cxnSpLocks noChangeShapeType="1"/>
                <a:stCxn id="9284" idx="3"/>
                <a:endCxn id="9280" idx="7"/>
              </p:cNvCxnSpPr>
              <p:nvPr/>
            </p:nvCxnSpPr>
            <p:spPr bwMode="auto">
              <a:xfrm flipH="1">
                <a:off x="1960" y="3496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55" name="Text Box 43"/>
              <p:cNvSpPr txBox="1">
                <a:spLocks noChangeArrowheads="1"/>
              </p:cNvSpPr>
              <p:nvPr/>
            </p:nvSpPr>
            <p:spPr bwMode="auto">
              <a:xfrm>
                <a:off x="2071" y="3607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</a:t>
                </a:r>
              </a:p>
            </p:txBody>
          </p:sp>
        </p:grpSp>
        <p:grpSp>
          <p:nvGrpSpPr>
            <p:cNvPr id="9236" name="Group 47"/>
            <p:cNvGrpSpPr>
              <a:grpSpLocks/>
            </p:cNvGrpSpPr>
            <p:nvPr/>
          </p:nvGrpSpPr>
          <p:grpSpPr bwMode="auto">
            <a:xfrm>
              <a:off x="2344738" y="5138750"/>
              <a:ext cx="482600" cy="490538"/>
              <a:chOff x="1384" y="3496"/>
              <a:chExt cx="304" cy="309"/>
            </a:xfrm>
          </p:grpSpPr>
          <p:cxnSp>
            <p:nvCxnSpPr>
              <p:cNvPr id="9252" name="AutoShape 48"/>
              <p:cNvCxnSpPr>
                <a:cxnSpLocks noChangeShapeType="1"/>
                <a:stCxn id="9280" idx="1"/>
                <a:endCxn id="9282" idx="5"/>
              </p:cNvCxnSpPr>
              <p:nvPr/>
            </p:nvCxnSpPr>
            <p:spPr bwMode="auto">
              <a:xfrm flipH="1" flipV="1">
                <a:off x="1384" y="3496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53" name="Text Box 49"/>
              <p:cNvSpPr txBox="1">
                <a:spLocks noChangeArrowheads="1"/>
              </p:cNvSpPr>
              <p:nvPr/>
            </p:nvSpPr>
            <p:spPr bwMode="auto">
              <a:xfrm>
                <a:off x="1393" y="3593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</a:t>
                </a:r>
              </a:p>
            </p:txBody>
          </p:sp>
        </p:grpSp>
        <p:grpSp>
          <p:nvGrpSpPr>
            <p:cNvPr id="9237" name="Group 51"/>
            <p:cNvGrpSpPr>
              <a:grpSpLocks/>
            </p:cNvGrpSpPr>
            <p:nvPr/>
          </p:nvGrpSpPr>
          <p:grpSpPr bwMode="auto">
            <a:xfrm>
              <a:off x="4173538" y="5140486"/>
              <a:ext cx="1092200" cy="355712"/>
              <a:chOff x="2536" y="3496"/>
              <a:chExt cx="688" cy="224"/>
            </a:xfrm>
          </p:grpSpPr>
          <p:cxnSp>
            <p:nvCxnSpPr>
              <p:cNvPr id="9250" name="AutoShape 52"/>
              <p:cNvCxnSpPr>
                <a:cxnSpLocks noChangeShapeType="1"/>
                <a:stCxn id="9286" idx="3"/>
                <a:endCxn id="9284" idx="5"/>
              </p:cNvCxnSpPr>
              <p:nvPr/>
            </p:nvCxnSpPr>
            <p:spPr bwMode="auto">
              <a:xfrm rot="5400000">
                <a:off x="2879" y="3153"/>
                <a:ext cx="1" cy="688"/>
              </a:xfrm>
              <a:prstGeom prst="curvedConnector3">
                <a:avLst>
                  <a:gd name="adj1" fmla="val 20000009"/>
                </a:avLst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51" name="Text Box 53"/>
              <p:cNvSpPr txBox="1">
                <a:spLocks noChangeArrowheads="1"/>
              </p:cNvSpPr>
              <p:nvPr/>
            </p:nvSpPr>
            <p:spPr bwMode="auto">
              <a:xfrm>
                <a:off x="2810" y="3508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</a:t>
                </a:r>
              </a:p>
            </p:txBody>
          </p:sp>
        </p:grpSp>
        <p:grpSp>
          <p:nvGrpSpPr>
            <p:cNvPr id="9238" name="Group 60"/>
            <p:cNvGrpSpPr>
              <a:grpSpLocks/>
            </p:cNvGrpSpPr>
            <p:nvPr/>
          </p:nvGrpSpPr>
          <p:grpSpPr bwMode="auto">
            <a:xfrm>
              <a:off x="5697538" y="5138738"/>
              <a:ext cx="482600" cy="482600"/>
              <a:chOff x="3496" y="3496"/>
              <a:chExt cx="304" cy="304"/>
            </a:xfrm>
          </p:grpSpPr>
          <p:cxnSp>
            <p:nvCxnSpPr>
              <p:cNvPr id="9248" name="AutoShape 61"/>
              <p:cNvCxnSpPr>
                <a:cxnSpLocks noChangeShapeType="1"/>
                <a:stCxn id="9288" idx="1"/>
                <a:endCxn id="9286" idx="5"/>
              </p:cNvCxnSpPr>
              <p:nvPr/>
            </p:nvCxnSpPr>
            <p:spPr bwMode="auto">
              <a:xfrm flipH="1" flipV="1">
                <a:off x="3496" y="3496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49" name="Text Box 62"/>
              <p:cNvSpPr txBox="1">
                <a:spLocks noChangeArrowheads="1"/>
              </p:cNvSpPr>
              <p:nvPr/>
            </p:nvSpPr>
            <p:spPr bwMode="auto">
              <a:xfrm>
                <a:off x="3515" y="3582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9239" name="Group 63"/>
            <p:cNvGrpSpPr>
              <a:grpSpLocks/>
            </p:cNvGrpSpPr>
            <p:nvPr/>
          </p:nvGrpSpPr>
          <p:grpSpPr bwMode="auto">
            <a:xfrm>
              <a:off x="3348038" y="-407258"/>
              <a:ext cx="2743200" cy="212"/>
              <a:chOff x="2016" y="3905"/>
              <a:chExt cx="1728" cy="212"/>
            </a:xfrm>
          </p:grpSpPr>
          <p:cxnSp>
            <p:nvCxnSpPr>
              <p:cNvPr id="9246" name="AutoShape 64"/>
              <p:cNvCxnSpPr>
                <a:cxnSpLocks noChangeShapeType="1"/>
                <a:stCxn id="9288" idx="2"/>
                <a:endCxn id="9280" idx="6"/>
              </p:cNvCxnSpPr>
              <p:nvPr/>
            </p:nvCxnSpPr>
            <p:spPr bwMode="auto">
              <a:xfrm flipH="1">
                <a:off x="2016" y="3936"/>
                <a:ext cx="1728" cy="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47" name="Text Box 65"/>
              <p:cNvSpPr txBox="1">
                <a:spLocks noChangeArrowheads="1"/>
              </p:cNvSpPr>
              <p:nvPr/>
            </p:nvSpPr>
            <p:spPr bwMode="auto">
              <a:xfrm>
                <a:off x="2823" y="3905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</a:t>
                </a:r>
              </a:p>
            </p:txBody>
          </p:sp>
        </p:grpSp>
        <p:grpSp>
          <p:nvGrpSpPr>
            <p:cNvPr id="9240" name="Group 66"/>
            <p:cNvGrpSpPr>
              <a:grpSpLocks/>
            </p:cNvGrpSpPr>
            <p:nvPr/>
          </p:nvGrpSpPr>
          <p:grpSpPr bwMode="auto">
            <a:xfrm>
              <a:off x="6611938" y="5138738"/>
              <a:ext cx="546100" cy="482600"/>
              <a:chOff x="4072" y="3496"/>
              <a:chExt cx="344" cy="304"/>
            </a:xfrm>
          </p:grpSpPr>
          <p:cxnSp>
            <p:nvCxnSpPr>
              <p:cNvPr id="9244" name="AutoShape 67"/>
              <p:cNvCxnSpPr>
                <a:cxnSpLocks noChangeShapeType="1"/>
                <a:stCxn id="9290" idx="3"/>
                <a:endCxn id="9288" idx="7"/>
              </p:cNvCxnSpPr>
              <p:nvPr/>
            </p:nvCxnSpPr>
            <p:spPr bwMode="auto">
              <a:xfrm flipH="1">
                <a:off x="4072" y="3496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45" name="Text Box 68"/>
              <p:cNvSpPr txBox="1">
                <a:spLocks noChangeArrowheads="1"/>
              </p:cNvSpPr>
              <p:nvPr/>
            </p:nvSpPr>
            <p:spPr bwMode="auto">
              <a:xfrm>
                <a:off x="4230" y="3586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</a:t>
                </a:r>
              </a:p>
            </p:txBody>
          </p:sp>
        </p:grpSp>
        <p:grpSp>
          <p:nvGrpSpPr>
            <p:cNvPr id="9241" name="Group 72"/>
            <p:cNvGrpSpPr>
              <a:grpSpLocks/>
            </p:cNvGrpSpPr>
            <p:nvPr/>
          </p:nvGrpSpPr>
          <p:grpSpPr bwMode="auto">
            <a:xfrm>
              <a:off x="151552" y="4313238"/>
              <a:ext cx="186" cy="1219200"/>
              <a:chOff x="3914" y="2976"/>
              <a:chExt cx="186" cy="768"/>
            </a:xfrm>
          </p:grpSpPr>
          <p:cxnSp>
            <p:nvCxnSpPr>
              <p:cNvPr id="9242" name="AutoShape 73"/>
              <p:cNvCxnSpPr>
                <a:cxnSpLocks noChangeShapeType="1"/>
                <a:stCxn id="9292" idx="4"/>
                <a:endCxn id="9288" idx="0"/>
              </p:cNvCxnSpPr>
              <p:nvPr/>
            </p:nvCxnSpPr>
            <p:spPr bwMode="auto">
              <a:xfrm>
                <a:off x="3936" y="2976"/>
                <a:ext cx="0" cy="76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43" name="Text Box 74"/>
              <p:cNvSpPr txBox="1">
                <a:spLocks noChangeArrowheads="1"/>
              </p:cNvSpPr>
              <p:nvPr/>
            </p:nvSpPr>
            <p:spPr bwMode="auto">
              <a:xfrm>
                <a:off x="3914" y="3251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</a:t>
                </a:r>
              </a:p>
            </p:txBody>
          </p:sp>
        </p:grpSp>
      </p:grpSp>
      <p:grpSp>
        <p:nvGrpSpPr>
          <p:cNvPr id="9231" name="Group 75"/>
          <p:cNvGrpSpPr>
            <a:grpSpLocks/>
          </p:cNvGrpSpPr>
          <p:nvPr/>
        </p:nvGrpSpPr>
        <p:grpSpPr bwMode="auto">
          <a:xfrm>
            <a:off x="2801584" y="4706938"/>
            <a:ext cx="636387" cy="431800"/>
            <a:chOff x="712" y="3224"/>
            <a:chExt cx="401" cy="272"/>
          </a:xfrm>
        </p:grpSpPr>
        <p:cxnSp>
          <p:nvCxnSpPr>
            <p:cNvPr id="9232" name="AutoShape 76"/>
            <p:cNvCxnSpPr>
              <a:cxnSpLocks noChangeShapeType="1"/>
              <a:stCxn id="9282" idx="3"/>
              <a:endCxn id="9282" idx="1"/>
            </p:cNvCxnSpPr>
            <p:nvPr/>
          </p:nvCxnSpPr>
          <p:spPr bwMode="auto">
            <a:xfrm rot="5400000" flipH="1" flipV="1">
              <a:off x="977" y="3359"/>
              <a:ext cx="272" cy="1"/>
            </a:xfrm>
            <a:prstGeom prst="curvedConnector5">
              <a:avLst>
                <a:gd name="adj1" fmla="val -73528"/>
                <a:gd name="adj2" fmla="val -38800014"/>
                <a:gd name="adj3" fmla="val 173528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33" name="Text Box 77"/>
            <p:cNvSpPr txBox="1">
              <a:spLocks noChangeArrowheads="1"/>
            </p:cNvSpPr>
            <p:nvPr/>
          </p:nvSpPr>
          <p:spPr bwMode="auto">
            <a:xfrm>
              <a:off x="712" y="3265"/>
              <a:ext cx="1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0</a:t>
              </a:r>
            </a:p>
          </p:txBody>
        </p:sp>
      </p:grpSp>
      <p:cxnSp>
        <p:nvCxnSpPr>
          <p:cNvPr id="4" name="Straight Arrow Connector 3"/>
          <p:cNvCxnSpPr>
            <a:cxnSpLocks/>
            <a:endCxn id="9282" idx="0"/>
          </p:cNvCxnSpPr>
          <p:nvPr/>
        </p:nvCxnSpPr>
        <p:spPr>
          <a:xfrm>
            <a:off x="3652838" y="4349750"/>
            <a:ext cx="0" cy="268288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The set of binary strings with a 1 in the 3</a:t>
            </a:r>
            <a:r>
              <a:rPr lang="en-US" sz="2200" baseline="30000" dirty="0"/>
              <a:t>rd</a:t>
            </a:r>
            <a:r>
              <a:rPr lang="en-US" sz="2200" dirty="0"/>
              <a:t> position from the end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A767809-18DB-F63F-67E6-2A5EBEAB64A5}"/>
                  </a:ext>
                </a:extLst>
              </p14:cNvPr>
              <p14:cNvContentPartPr/>
              <p14:nvPr/>
            </p14:nvContentPartPr>
            <p14:xfrm>
              <a:off x="4383360" y="5040720"/>
              <a:ext cx="4393800" cy="10278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A767809-18DB-F63F-67E6-2A5EBEAB64A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374000" y="5031360"/>
                <a:ext cx="4412520" cy="1046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5147399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beginning versus the end</a:t>
            </a:r>
          </a:p>
        </p:txBody>
      </p:sp>
      <p:grpSp>
        <p:nvGrpSpPr>
          <p:cNvPr id="4103" name="Group 29"/>
          <p:cNvGrpSpPr>
            <a:grpSpLocks/>
          </p:cNvGrpSpPr>
          <p:nvPr/>
        </p:nvGrpSpPr>
        <p:grpSpPr bwMode="auto">
          <a:xfrm>
            <a:off x="3364090" y="4636911"/>
            <a:ext cx="4801693" cy="1573104"/>
            <a:chOff x="1277938" y="3703638"/>
            <a:chExt cx="6946895" cy="2443162"/>
          </a:xfrm>
        </p:grpSpPr>
        <p:grpSp>
          <p:nvGrpSpPr>
            <p:cNvPr id="4124" name="Group 4"/>
            <p:cNvGrpSpPr>
              <a:grpSpLocks/>
            </p:cNvGrpSpPr>
            <p:nvPr/>
          </p:nvGrpSpPr>
          <p:grpSpPr bwMode="auto">
            <a:xfrm>
              <a:off x="1824038" y="3703638"/>
              <a:ext cx="5829301" cy="2438400"/>
              <a:chOff x="1149" y="2333"/>
              <a:chExt cx="3672" cy="1536"/>
            </a:xfrm>
          </p:grpSpPr>
          <p:grpSp>
            <p:nvGrpSpPr>
              <p:cNvPr id="4175" name="Group 5"/>
              <p:cNvGrpSpPr>
                <a:grpSpLocks/>
              </p:cNvGrpSpPr>
              <p:nvPr/>
            </p:nvGrpSpPr>
            <p:grpSpPr bwMode="auto">
              <a:xfrm>
                <a:off x="1725" y="2333"/>
                <a:ext cx="408" cy="384"/>
                <a:chOff x="1725" y="2333"/>
                <a:chExt cx="408" cy="384"/>
              </a:xfrm>
            </p:grpSpPr>
            <p:sp>
              <p:nvSpPr>
                <p:cNvPr id="4197" name="Oval 6"/>
                <p:cNvSpPr>
                  <a:spLocks noChangeArrowheads="1"/>
                </p:cNvSpPr>
                <p:nvPr/>
              </p:nvSpPr>
              <p:spPr bwMode="auto">
                <a:xfrm>
                  <a:off x="1725" y="2333"/>
                  <a:ext cx="384" cy="384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000" b="1"/>
                </a:p>
              </p:txBody>
            </p:sp>
            <p:sp>
              <p:nvSpPr>
                <p:cNvPr id="4198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1763" y="2419"/>
                  <a:ext cx="370" cy="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>
                      <a:latin typeface="Tahoma" pitchFamily="34" charset="0"/>
                    </a:rPr>
                    <a:t>001</a:t>
                  </a:r>
                </a:p>
              </p:txBody>
            </p:sp>
          </p:grpSp>
          <p:grpSp>
            <p:nvGrpSpPr>
              <p:cNvPr id="4176" name="Group 8"/>
              <p:cNvGrpSpPr>
                <a:grpSpLocks/>
              </p:cNvGrpSpPr>
              <p:nvPr/>
            </p:nvGrpSpPr>
            <p:grpSpPr bwMode="auto">
              <a:xfrm>
                <a:off x="3837" y="2333"/>
                <a:ext cx="400" cy="384"/>
                <a:chOff x="3837" y="2333"/>
                <a:chExt cx="400" cy="384"/>
              </a:xfrm>
            </p:grpSpPr>
            <p:sp>
              <p:nvSpPr>
                <p:cNvPr id="4195" name="Oval 9"/>
                <p:cNvSpPr>
                  <a:spLocks noChangeArrowheads="1"/>
                </p:cNvSpPr>
                <p:nvPr/>
              </p:nvSpPr>
              <p:spPr bwMode="auto">
                <a:xfrm>
                  <a:off x="3837" y="2333"/>
                  <a:ext cx="384" cy="384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000" b="1"/>
                </a:p>
              </p:txBody>
            </p:sp>
            <p:sp>
              <p:nvSpPr>
                <p:cNvPr id="4196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3867" y="2409"/>
                  <a:ext cx="370" cy="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>
                      <a:latin typeface="Tahoma" pitchFamily="34" charset="0"/>
                    </a:rPr>
                    <a:t>011</a:t>
                  </a:r>
                </a:p>
              </p:txBody>
            </p:sp>
          </p:grpSp>
          <p:grpSp>
            <p:nvGrpSpPr>
              <p:cNvPr id="4177" name="Group 11"/>
              <p:cNvGrpSpPr>
                <a:grpSpLocks/>
              </p:cNvGrpSpPr>
              <p:nvPr/>
            </p:nvGrpSpPr>
            <p:grpSpPr bwMode="auto">
              <a:xfrm>
                <a:off x="4413" y="2909"/>
                <a:ext cx="408" cy="384"/>
                <a:chOff x="4413" y="2909"/>
                <a:chExt cx="408" cy="384"/>
              </a:xfrm>
            </p:grpSpPr>
            <p:sp>
              <p:nvSpPr>
                <p:cNvPr id="4193" name="Oval 12"/>
                <p:cNvSpPr>
                  <a:spLocks noChangeArrowheads="1"/>
                </p:cNvSpPr>
                <p:nvPr/>
              </p:nvSpPr>
              <p:spPr bwMode="auto">
                <a:xfrm>
                  <a:off x="4413" y="2909"/>
                  <a:ext cx="384" cy="384"/>
                </a:xfrm>
                <a:prstGeom prst="ellipse">
                  <a:avLst/>
                </a:prstGeom>
                <a:noFill/>
                <a:ln w="57150">
                  <a:solidFill>
                    <a:srgbClr val="007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000" b="1"/>
                </a:p>
              </p:txBody>
            </p:sp>
            <p:sp>
              <p:nvSpPr>
                <p:cNvPr id="4194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4451" y="2987"/>
                  <a:ext cx="370" cy="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>
                      <a:latin typeface="Tahoma" pitchFamily="34" charset="0"/>
                    </a:rPr>
                    <a:t>111</a:t>
                  </a:r>
                </a:p>
              </p:txBody>
            </p:sp>
          </p:grpSp>
          <p:grpSp>
            <p:nvGrpSpPr>
              <p:cNvPr id="4178" name="Group 14"/>
              <p:cNvGrpSpPr>
                <a:grpSpLocks/>
              </p:cNvGrpSpPr>
              <p:nvPr/>
            </p:nvGrpSpPr>
            <p:grpSpPr bwMode="auto">
              <a:xfrm>
                <a:off x="3837" y="3485"/>
                <a:ext cx="408" cy="384"/>
                <a:chOff x="3837" y="3485"/>
                <a:chExt cx="408" cy="384"/>
              </a:xfrm>
            </p:grpSpPr>
            <p:sp>
              <p:nvSpPr>
                <p:cNvPr id="4191" name="Oval 15"/>
                <p:cNvSpPr>
                  <a:spLocks noChangeArrowheads="1"/>
                </p:cNvSpPr>
                <p:nvPr/>
              </p:nvSpPr>
              <p:spPr bwMode="auto">
                <a:xfrm>
                  <a:off x="3837" y="3485"/>
                  <a:ext cx="384" cy="384"/>
                </a:xfrm>
                <a:prstGeom prst="ellipse">
                  <a:avLst/>
                </a:prstGeom>
                <a:noFill/>
                <a:ln w="57150">
                  <a:solidFill>
                    <a:srgbClr val="007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000" b="1"/>
                </a:p>
              </p:txBody>
            </p:sp>
            <p:sp>
              <p:nvSpPr>
                <p:cNvPr id="4192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3875" y="3563"/>
                  <a:ext cx="370" cy="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>
                      <a:latin typeface="Tahoma" pitchFamily="34" charset="0"/>
                    </a:rPr>
                    <a:t>110</a:t>
                  </a:r>
                </a:p>
              </p:txBody>
            </p:sp>
          </p:grpSp>
          <p:grpSp>
            <p:nvGrpSpPr>
              <p:cNvPr id="4179" name="Group 17"/>
              <p:cNvGrpSpPr>
                <a:grpSpLocks/>
              </p:cNvGrpSpPr>
              <p:nvPr/>
            </p:nvGrpSpPr>
            <p:grpSpPr bwMode="auto">
              <a:xfrm>
                <a:off x="3261" y="2909"/>
                <a:ext cx="398" cy="384"/>
                <a:chOff x="3261" y="2909"/>
                <a:chExt cx="398" cy="384"/>
              </a:xfrm>
            </p:grpSpPr>
            <p:sp>
              <p:nvSpPr>
                <p:cNvPr id="4189" name="Oval 18"/>
                <p:cNvSpPr>
                  <a:spLocks noChangeArrowheads="1"/>
                </p:cNvSpPr>
                <p:nvPr/>
              </p:nvSpPr>
              <p:spPr bwMode="auto">
                <a:xfrm>
                  <a:off x="3261" y="2909"/>
                  <a:ext cx="384" cy="384"/>
                </a:xfrm>
                <a:prstGeom prst="ellipse">
                  <a:avLst/>
                </a:prstGeom>
                <a:noFill/>
                <a:ln w="57150">
                  <a:solidFill>
                    <a:srgbClr val="007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000" b="1"/>
                </a:p>
              </p:txBody>
            </p:sp>
            <p:sp>
              <p:nvSpPr>
                <p:cNvPr id="4190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3289" y="2985"/>
                  <a:ext cx="370" cy="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>
                      <a:latin typeface="Tahoma" pitchFamily="34" charset="0"/>
                    </a:rPr>
                    <a:t>101</a:t>
                  </a:r>
                </a:p>
              </p:txBody>
            </p:sp>
          </p:grpSp>
          <p:grpSp>
            <p:nvGrpSpPr>
              <p:cNvPr id="4180" name="Group 20"/>
              <p:cNvGrpSpPr>
                <a:grpSpLocks/>
              </p:cNvGrpSpPr>
              <p:nvPr/>
            </p:nvGrpSpPr>
            <p:grpSpPr bwMode="auto">
              <a:xfrm>
                <a:off x="2301" y="2909"/>
                <a:ext cx="398" cy="384"/>
                <a:chOff x="2301" y="2909"/>
                <a:chExt cx="398" cy="384"/>
              </a:xfrm>
            </p:grpSpPr>
            <p:sp>
              <p:nvSpPr>
                <p:cNvPr id="4187" name="Oval 21"/>
                <p:cNvSpPr>
                  <a:spLocks noChangeArrowheads="1"/>
                </p:cNvSpPr>
                <p:nvPr/>
              </p:nvSpPr>
              <p:spPr bwMode="auto">
                <a:xfrm>
                  <a:off x="2301" y="2909"/>
                  <a:ext cx="384" cy="384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000" b="1"/>
                </a:p>
              </p:txBody>
            </p:sp>
            <p:sp>
              <p:nvSpPr>
                <p:cNvPr id="4188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2329" y="2985"/>
                  <a:ext cx="370" cy="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>
                      <a:latin typeface="Tahoma" pitchFamily="34" charset="0"/>
                    </a:rPr>
                    <a:t>010</a:t>
                  </a:r>
                </a:p>
              </p:txBody>
            </p:sp>
          </p:grpSp>
          <p:grpSp>
            <p:nvGrpSpPr>
              <p:cNvPr id="4181" name="Group 23"/>
              <p:cNvGrpSpPr>
                <a:grpSpLocks/>
              </p:cNvGrpSpPr>
              <p:nvPr/>
            </p:nvGrpSpPr>
            <p:grpSpPr bwMode="auto">
              <a:xfrm>
                <a:off x="1149" y="2909"/>
                <a:ext cx="400" cy="384"/>
                <a:chOff x="1149" y="2909"/>
                <a:chExt cx="400" cy="384"/>
              </a:xfrm>
            </p:grpSpPr>
            <p:sp>
              <p:nvSpPr>
                <p:cNvPr id="4185" name="Oval 24"/>
                <p:cNvSpPr>
                  <a:spLocks noChangeArrowheads="1"/>
                </p:cNvSpPr>
                <p:nvPr/>
              </p:nvSpPr>
              <p:spPr bwMode="auto">
                <a:xfrm>
                  <a:off x="1149" y="2909"/>
                  <a:ext cx="384" cy="384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000" b="1"/>
                </a:p>
              </p:txBody>
            </p:sp>
            <p:sp>
              <p:nvSpPr>
                <p:cNvPr id="4186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1179" y="2997"/>
                  <a:ext cx="370" cy="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>
                      <a:latin typeface="Tahoma" pitchFamily="34" charset="0"/>
                    </a:rPr>
                    <a:t>000</a:t>
                  </a:r>
                </a:p>
              </p:txBody>
            </p:sp>
          </p:grpSp>
          <p:grpSp>
            <p:nvGrpSpPr>
              <p:cNvPr id="4182" name="Group 26"/>
              <p:cNvGrpSpPr>
                <a:grpSpLocks/>
              </p:cNvGrpSpPr>
              <p:nvPr/>
            </p:nvGrpSpPr>
            <p:grpSpPr bwMode="auto">
              <a:xfrm>
                <a:off x="1725" y="3485"/>
                <a:ext cx="408" cy="384"/>
                <a:chOff x="1725" y="3485"/>
                <a:chExt cx="408" cy="384"/>
              </a:xfrm>
            </p:grpSpPr>
            <p:sp>
              <p:nvSpPr>
                <p:cNvPr id="4183" name="Oval 27"/>
                <p:cNvSpPr>
                  <a:spLocks noChangeArrowheads="1"/>
                </p:cNvSpPr>
                <p:nvPr/>
              </p:nvSpPr>
              <p:spPr bwMode="auto">
                <a:xfrm>
                  <a:off x="1725" y="3485"/>
                  <a:ext cx="384" cy="384"/>
                </a:xfrm>
                <a:prstGeom prst="ellipse">
                  <a:avLst/>
                </a:prstGeom>
                <a:noFill/>
                <a:ln w="57150">
                  <a:solidFill>
                    <a:srgbClr val="007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000" b="1"/>
                </a:p>
              </p:txBody>
            </p:sp>
            <p:sp>
              <p:nvSpPr>
                <p:cNvPr id="4184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1763" y="3561"/>
                  <a:ext cx="370" cy="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>
                      <a:latin typeface="Tahoma" pitchFamily="34" charset="0"/>
                    </a:rPr>
                    <a:t>100</a:t>
                  </a:r>
                </a:p>
              </p:txBody>
            </p:sp>
          </p:grpSp>
        </p:grpSp>
        <p:grpSp>
          <p:nvGrpSpPr>
            <p:cNvPr id="4125" name="Group 29"/>
            <p:cNvGrpSpPr>
              <a:grpSpLocks/>
            </p:cNvGrpSpPr>
            <p:nvPr/>
          </p:nvGrpSpPr>
          <p:grpSpPr bwMode="auto">
            <a:xfrm>
              <a:off x="3348038" y="3721100"/>
              <a:ext cx="2743200" cy="358775"/>
              <a:chOff x="2016" y="2603"/>
              <a:chExt cx="1728" cy="226"/>
            </a:xfrm>
          </p:grpSpPr>
          <p:cxnSp>
            <p:nvCxnSpPr>
              <p:cNvPr id="4173" name="AutoShape 30"/>
              <p:cNvCxnSpPr>
                <a:cxnSpLocks noChangeShapeType="1"/>
                <a:stCxn id="4197" idx="6"/>
                <a:endCxn id="4195" idx="2"/>
              </p:cNvCxnSpPr>
              <p:nvPr/>
            </p:nvCxnSpPr>
            <p:spPr bwMode="auto">
              <a:xfrm>
                <a:off x="2016" y="2784"/>
                <a:ext cx="1728" cy="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4174" name="Text Box 31"/>
              <p:cNvSpPr txBox="1">
                <a:spLocks noChangeArrowheads="1"/>
              </p:cNvSpPr>
              <p:nvPr/>
            </p:nvSpPr>
            <p:spPr bwMode="auto">
              <a:xfrm>
                <a:off x="2804" y="2603"/>
                <a:ext cx="235" cy="2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r>
                  <a:rPr lang="en-US" sz="900" b="1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4126" name="Group 32"/>
            <p:cNvGrpSpPr>
              <a:grpSpLocks/>
            </p:cNvGrpSpPr>
            <p:nvPr/>
          </p:nvGrpSpPr>
          <p:grpSpPr bwMode="auto">
            <a:xfrm>
              <a:off x="4173538" y="4349750"/>
              <a:ext cx="1092200" cy="358775"/>
              <a:chOff x="2536" y="2999"/>
              <a:chExt cx="688" cy="226"/>
            </a:xfrm>
          </p:grpSpPr>
          <p:cxnSp>
            <p:nvCxnSpPr>
              <p:cNvPr id="4171" name="AutoShape 33"/>
              <p:cNvCxnSpPr>
                <a:cxnSpLocks noChangeShapeType="1"/>
                <a:stCxn id="4187" idx="7"/>
                <a:endCxn id="4189" idx="1"/>
              </p:cNvCxnSpPr>
              <p:nvPr/>
            </p:nvCxnSpPr>
            <p:spPr bwMode="auto">
              <a:xfrm rot="5400000" flipV="1">
                <a:off x="2879" y="2881"/>
                <a:ext cx="1" cy="688"/>
              </a:xfrm>
              <a:prstGeom prst="curvedConnector3">
                <a:avLst>
                  <a:gd name="adj1" fmla="val -20000009"/>
                </a:avLst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4172" name="Text Box 34"/>
              <p:cNvSpPr txBox="1">
                <a:spLocks noChangeArrowheads="1"/>
              </p:cNvSpPr>
              <p:nvPr/>
            </p:nvSpPr>
            <p:spPr bwMode="auto">
              <a:xfrm>
                <a:off x="2810" y="2999"/>
                <a:ext cx="235" cy="2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r>
                  <a:rPr lang="en-US" sz="900" b="1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4127" name="Group 38"/>
            <p:cNvGrpSpPr>
              <a:grpSpLocks/>
            </p:cNvGrpSpPr>
            <p:nvPr/>
          </p:nvGrpSpPr>
          <p:grpSpPr bwMode="auto">
            <a:xfrm>
              <a:off x="2344738" y="4219575"/>
              <a:ext cx="482600" cy="487363"/>
              <a:chOff x="1384" y="2917"/>
              <a:chExt cx="304" cy="307"/>
            </a:xfrm>
          </p:grpSpPr>
          <p:cxnSp>
            <p:nvCxnSpPr>
              <p:cNvPr id="4169" name="AutoShape 39"/>
              <p:cNvCxnSpPr>
                <a:cxnSpLocks noChangeShapeType="1"/>
                <a:stCxn id="4185" idx="7"/>
                <a:endCxn id="4197" idx="3"/>
              </p:cNvCxnSpPr>
              <p:nvPr/>
            </p:nvCxnSpPr>
            <p:spPr bwMode="auto">
              <a:xfrm flipV="1">
                <a:off x="1384" y="2920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4170" name="Text Box 40"/>
              <p:cNvSpPr txBox="1">
                <a:spLocks noChangeArrowheads="1"/>
              </p:cNvSpPr>
              <p:nvPr/>
            </p:nvSpPr>
            <p:spPr bwMode="auto">
              <a:xfrm>
                <a:off x="1392" y="2917"/>
                <a:ext cx="235" cy="2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r>
                  <a:rPr lang="en-US" sz="900" b="1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4128" name="Group 44"/>
            <p:cNvGrpSpPr>
              <a:grpSpLocks/>
            </p:cNvGrpSpPr>
            <p:nvPr/>
          </p:nvGrpSpPr>
          <p:grpSpPr bwMode="auto">
            <a:xfrm>
              <a:off x="3259144" y="4186238"/>
              <a:ext cx="536576" cy="520700"/>
              <a:chOff x="1960" y="2896"/>
              <a:chExt cx="338" cy="328"/>
            </a:xfrm>
          </p:grpSpPr>
          <p:cxnSp>
            <p:nvCxnSpPr>
              <p:cNvPr id="4167" name="AutoShape 45"/>
              <p:cNvCxnSpPr>
                <a:cxnSpLocks noChangeShapeType="1"/>
                <a:stCxn id="4197" idx="5"/>
                <a:endCxn id="4187" idx="1"/>
              </p:cNvCxnSpPr>
              <p:nvPr/>
            </p:nvCxnSpPr>
            <p:spPr bwMode="auto">
              <a:xfrm>
                <a:off x="1960" y="2920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4168" name="Text Box 46"/>
              <p:cNvSpPr txBox="1">
                <a:spLocks noChangeArrowheads="1"/>
              </p:cNvSpPr>
              <p:nvPr/>
            </p:nvSpPr>
            <p:spPr bwMode="auto">
              <a:xfrm>
                <a:off x="2063" y="2896"/>
                <a:ext cx="235" cy="2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r>
                  <a:rPr lang="en-US" sz="900" b="1">
                    <a:latin typeface="Tahoma" pitchFamily="34" charset="0"/>
                  </a:rPr>
                  <a:t>0</a:t>
                </a:r>
              </a:p>
            </p:txBody>
          </p:sp>
        </p:grpSp>
        <p:grpSp>
          <p:nvGrpSpPr>
            <p:cNvPr id="4129" name="Group 54"/>
            <p:cNvGrpSpPr>
              <a:grpSpLocks/>
            </p:cNvGrpSpPr>
            <p:nvPr/>
          </p:nvGrpSpPr>
          <p:grpSpPr bwMode="auto">
            <a:xfrm>
              <a:off x="5695950" y="4224338"/>
              <a:ext cx="484188" cy="482600"/>
              <a:chOff x="3495" y="2920"/>
              <a:chExt cx="305" cy="304"/>
            </a:xfrm>
          </p:grpSpPr>
          <p:cxnSp>
            <p:nvCxnSpPr>
              <p:cNvPr id="4165" name="AutoShape 55"/>
              <p:cNvCxnSpPr>
                <a:cxnSpLocks noChangeShapeType="1"/>
                <a:stCxn id="4189" idx="7"/>
                <a:endCxn id="4195" idx="3"/>
              </p:cNvCxnSpPr>
              <p:nvPr/>
            </p:nvCxnSpPr>
            <p:spPr bwMode="auto">
              <a:xfrm flipV="1">
                <a:off x="3496" y="2920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4166" name="Text Box 56"/>
              <p:cNvSpPr txBox="1">
                <a:spLocks noChangeArrowheads="1"/>
              </p:cNvSpPr>
              <p:nvPr/>
            </p:nvSpPr>
            <p:spPr bwMode="auto">
              <a:xfrm>
                <a:off x="3495" y="2950"/>
                <a:ext cx="235" cy="2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r>
                  <a:rPr lang="en-US" sz="900" b="1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4130" name="Group 57"/>
            <p:cNvGrpSpPr>
              <a:grpSpLocks/>
            </p:cNvGrpSpPr>
            <p:nvPr/>
          </p:nvGrpSpPr>
          <p:grpSpPr bwMode="auto">
            <a:xfrm>
              <a:off x="7526334" y="4706938"/>
              <a:ext cx="698499" cy="431800"/>
              <a:chOff x="4648" y="3224"/>
              <a:chExt cx="440" cy="272"/>
            </a:xfrm>
          </p:grpSpPr>
          <p:cxnSp>
            <p:nvCxnSpPr>
              <p:cNvPr id="4163" name="AutoShape 58"/>
              <p:cNvCxnSpPr>
                <a:cxnSpLocks noChangeShapeType="1"/>
                <a:stCxn id="4193" idx="5"/>
                <a:endCxn id="4193" idx="7"/>
              </p:cNvCxnSpPr>
              <p:nvPr/>
            </p:nvCxnSpPr>
            <p:spPr bwMode="auto">
              <a:xfrm rot="5400000" flipH="1" flipV="1">
                <a:off x="4513" y="3359"/>
                <a:ext cx="272" cy="1"/>
              </a:xfrm>
              <a:prstGeom prst="curvedConnector5">
                <a:avLst>
                  <a:gd name="adj1" fmla="val -73528"/>
                  <a:gd name="adj2" fmla="val 36399986"/>
                  <a:gd name="adj3" fmla="val 173528"/>
                </a:avLst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4164" name="Text Box 59"/>
              <p:cNvSpPr txBox="1">
                <a:spLocks noChangeArrowheads="1"/>
              </p:cNvSpPr>
              <p:nvPr/>
            </p:nvSpPr>
            <p:spPr bwMode="auto">
              <a:xfrm>
                <a:off x="4853" y="3232"/>
                <a:ext cx="235" cy="2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r>
                  <a:rPr lang="en-US" sz="900" b="1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4131" name="Group 69"/>
            <p:cNvGrpSpPr>
              <a:grpSpLocks/>
            </p:cNvGrpSpPr>
            <p:nvPr/>
          </p:nvGrpSpPr>
          <p:grpSpPr bwMode="auto">
            <a:xfrm>
              <a:off x="6611933" y="4186238"/>
              <a:ext cx="577849" cy="520700"/>
              <a:chOff x="4072" y="2896"/>
              <a:chExt cx="364" cy="328"/>
            </a:xfrm>
          </p:grpSpPr>
          <p:cxnSp>
            <p:nvCxnSpPr>
              <p:cNvPr id="4161" name="AutoShape 70"/>
              <p:cNvCxnSpPr>
                <a:cxnSpLocks noChangeShapeType="1"/>
                <a:stCxn id="4195" idx="5"/>
                <a:endCxn id="4193" idx="1"/>
              </p:cNvCxnSpPr>
              <p:nvPr/>
            </p:nvCxnSpPr>
            <p:spPr bwMode="auto">
              <a:xfrm>
                <a:off x="4072" y="2920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4162" name="Text Box 71"/>
              <p:cNvSpPr txBox="1">
                <a:spLocks noChangeArrowheads="1"/>
              </p:cNvSpPr>
              <p:nvPr/>
            </p:nvSpPr>
            <p:spPr bwMode="auto">
              <a:xfrm>
                <a:off x="4201" y="2896"/>
                <a:ext cx="235" cy="2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r>
                  <a:rPr lang="en-US" sz="900" b="1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4132" name="Group 126"/>
            <p:cNvGrpSpPr>
              <a:grpSpLocks/>
            </p:cNvGrpSpPr>
            <p:nvPr/>
          </p:nvGrpSpPr>
          <p:grpSpPr bwMode="auto">
            <a:xfrm>
              <a:off x="2344738" y="4313238"/>
              <a:ext cx="4891094" cy="1833562"/>
              <a:chOff x="2344738" y="4313238"/>
              <a:chExt cx="4891094" cy="1833562"/>
            </a:xfrm>
          </p:grpSpPr>
          <p:grpSp>
            <p:nvGrpSpPr>
              <p:cNvPr id="4137" name="Group 35"/>
              <p:cNvGrpSpPr>
                <a:grpSpLocks/>
              </p:cNvGrpSpPr>
              <p:nvPr/>
            </p:nvGrpSpPr>
            <p:grpSpPr bwMode="auto">
              <a:xfrm>
                <a:off x="2797179" y="4313238"/>
                <a:ext cx="373063" cy="1219200"/>
                <a:chOff x="1669" y="2976"/>
                <a:chExt cx="235" cy="768"/>
              </a:xfrm>
            </p:grpSpPr>
            <p:cxnSp>
              <p:nvCxnSpPr>
                <p:cNvPr id="4159" name="AutoShape 36"/>
                <p:cNvCxnSpPr>
                  <a:cxnSpLocks noChangeShapeType="1"/>
                  <a:stCxn id="4183" idx="0"/>
                  <a:endCxn id="4197" idx="4"/>
                </p:cNvCxnSpPr>
                <p:nvPr/>
              </p:nvCxnSpPr>
              <p:spPr bwMode="auto">
                <a:xfrm flipV="1">
                  <a:off x="1824" y="2976"/>
                  <a:ext cx="0" cy="768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sp>
              <p:nvSpPr>
                <p:cNvPr id="4160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1669" y="3255"/>
                  <a:ext cx="235" cy="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>
                      <a:latin typeface="Tahoma" pitchFamily="34" charset="0"/>
                    </a:rPr>
                    <a:t>1</a:t>
                  </a:r>
                </a:p>
              </p:txBody>
            </p:sp>
          </p:grpSp>
          <p:grpSp>
            <p:nvGrpSpPr>
              <p:cNvPr id="4138" name="Group 41"/>
              <p:cNvGrpSpPr>
                <a:grpSpLocks/>
              </p:cNvGrpSpPr>
              <p:nvPr/>
            </p:nvGrpSpPr>
            <p:grpSpPr bwMode="auto">
              <a:xfrm>
                <a:off x="3259144" y="5138749"/>
                <a:ext cx="549276" cy="534988"/>
                <a:chOff x="1960" y="3496"/>
                <a:chExt cx="346" cy="337"/>
              </a:xfrm>
            </p:grpSpPr>
            <p:cxnSp>
              <p:nvCxnSpPr>
                <p:cNvPr id="4157" name="AutoShape 42"/>
                <p:cNvCxnSpPr>
                  <a:cxnSpLocks noChangeShapeType="1"/>
                  <a:stCxn id="4187" idx="3"/>
                  <a:endCxn id="4183" idx="7"/>
                </p:cNvCxnSpPr>
                <p:nvPr/>
              </p:nvCxnSpPr>
              <p:spPr bwMode="auto">
                <a:xfrm flipH="1">
                  <a:off x="1960" y="3496"/>
                  <a:ext cx="304" cy="304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sp>
              <p:nvSpPr>
                <p:cNvPr id="4158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2071" y="3607"/>
                  <a:ext cx="235" cy="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>
                      <a:latin typeface="Tahoma" pitchFamily="34" charset="0"/>
                    </a:rPr>
                    <a:t>0</a:t>
                  </a:r>
                </a:p>
              </p:txBody>
            </p:sp>
          </p:grpSp>
          <p:grpSp>
            <p:nvGrpSpPr>
              <p:cNvPr id="4139" name="Group 47"/>
              <p:cNvGrpSpPr>
                <a:grpSpLocks/>
              </p:cNvGrpSpPr>
              <p:nvPr/>
            </p:nvGrpSpPr>
            <p:grpSpPr bwMode="auto">
              <a:xfrm>
                <a:off x="2344738" y="5138749"/>
                <a:ext cx="482600" cy="512763"/>
                <a:chOff x="1384" y="3496"/>
                <a:chExt cx="304" cy="323"/>
              </a:xfrm>
            </p:grpSpPr>
            <p:cxnSp>
              <p:nvCxnSpPr>
                <p:cNvPr id="4155" name="AutoShape 48"/>
                <p:cNvCxnSpPr>
                  <a:cxnSpLocks noChangeShapeType="1"/>
                  <a:stCxn id="4183" idx="1"/>
                  <a:endCxn id="4185" idx="5"/>
                </p:cNvCxnSpPr>
                <p:nvPr/>
              </p:nvCxnSpPr>
              <p:spPr bwMode="auto">
                <a:xfrm flipH="1" flipV="1">
                  <a:off x="1384" y="3496"/>
                  <a:ext cx="304" cy="304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sp>
              <p:nvSpPr>
                <p:cNvPr id="4156" name="Text Box 49"/>
                <p:cNvSpPr txBox="1">
                  <a:spLocks noChangeArrowheads="1"/>
                </p:cNvSpPr>
                <p:nvPr/>
              </p:nvSpPr>
              <p:spPr bwMode="auto">
                <a:xfrm>
                  <a:off x="1393" y="3593"/>
                  <a:ext cx="235" cy="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>
                      <a:latin typeface="Tahoma" pitchFamily="34" charset="0"/>
                    </a:rPr>
                    <a:t>0</a:t>
                  </a:r>
                </a:p>
              </p:txBody>
            </p:sp>
          </p:grpSp>
          <p:grpSp>
            <p:nvGrpSpPr>
              <p:cNvPr id="4140" name="Group 51"/>
              <p:cNvGrpSpPr>
                <a:grpSpLocks/>
              </p:cNvGrpSpPr>
              <p:nvPr/>
            </p:nvGrpSpPr>
            <p:grpSpPr bwMode="auto">
              <a:xfrm>
                <a:off x="4173538" y="5138738"/>
                <a:ext cx="1092200" cy="377825"/>
                <a:chOff x="2536" y="3496"/>
                <a:chExt cx="688" cy="238"/>
              </a:xfrm>
            </p:grpSpPr>
            <p:cxnSp>
              <p:nvCxnSpPr>
                <p:cNvPr id="4153" name="AutoShape 52"/>
                <p:cNvCxnSpPr>
                  <a:cxnSpLocks noChangeShapeType="1"/>
                  <a:stCxn id="4189" idx="3"/>
                  <a:endCxn id="4187" idx="5"/>
                </p:cNvCxnSpPr>
                <p:nvPr/>
              </p:nvCxnSpPr>
              <p:spPr bwMode="auto">
                <a:xfrm rot="5400000">
                  <a:off x="2879" y="3153"/>
                  <a:ext cx="1" cy="688"/>
                </a:xfrm>
                <a:prstGeom prst="curvedConnector3">
                  <a:avLst>
                    <a:gd name="adj1" fmla="val 20000009"/>
                  </a:avLst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sp>
              <p:nvSpPr>
                <p:cNvPr id="4154" name="Text Box 53"/>
                <p:cNvSpPr txBox="1">
                  <a:spLocks noChangeArrowheads="1"/>
                </p:cNvSpPr>
                <p:nvPr/>
              </p:nvSpPr>
              <p:spPr bwMode="auto">
                <a:xfrm>
                  <a:off x="2810" y="3508"/>
                  <a:ext cx="235" cy="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>
                      <a:latin typeface="Tahoma" pitchFamily="34" charset="0"/>
                    </a:rPr>
                    <a:t>0</a:t>
                  </a:r>
                </a:p>
              </p:txBody>
            </p:sp>
          </p:grpSp>
          <p:grpSp>
            <p:nvGrpSpPr>
              <p:cNvPr id="4141" name="Group 60"/>
              <p:cNvGrpSpPr>
                <a:grpSpLocks/>
              </p:cNvGrpSpPr>
              <p:nvPr/>
            </p:nvGrpSpPr>
            <p:grpSpPr bwMode="auto">
              <a:xfrm>
                <a:off x="5697538" y="5138738"/>
                <a:ext cx="482600" cy="495300"/>
                <a:chOff x="3496" y="3496"/>
                <a:chExt cx="304" cy="312"/>
              </a:xfrm>
            </p:grpSpPr>
            <p:cxnSp>
              <p:nvCxnSpPr>
                <p:cNvPr id="4151" name="AutoShape 61"/>
                <p:cNvCxnSpPr>
                  <a:cxnSpLocks noChangeShapeType="1"/>
                  <a:stCxn id="4191" idx="1"/>
                  <a:endCxn id="4189" idx="5"/>
                </p:cNvCxnSpPr>
                <p:nvPr/>
              </p:nvCxnSpPr>
              <p:spPr bwMode="auto">
                <a:xfrm flipH="1" flipV="1">
                  <a:off x="3496" y="3496"/>
                  <a:ext cx="304" cy="304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sp>
              <p:nvSpPr>
                <p:cNvPr id="4152" name="Text Box 62"/>
                <p:cNvSpPr txBox="1">
                  <a:spLocks noChangeArrowheads="1"/>
                </p:cNvSpPr>
                <p:nvPr/>
              </p:nvSpPr>
              <p:spPr bwMode="auto">
                <a:xfrm>
                  <a:off x="3515" y="3582"/>
                  <a:ext cx="235" cy="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>
                      <a:latin typeface="Tahoma" pitchFamily="34" charset="0"/>
                    </a:rPr>
                    <a:t>1</a:t>
                  </a:r>
                </a:p>
              </p:txBody>
            </p:sp>
          </p:grpSp>
          <p:grpSp>
            <p:nvGrpSpPr>
              <p:cNvPr id="4142" name="Group 63"/>
              <p:cNvGrpSpPr>
                <a:grpSpLocks/>
              </p:cNvGrpSpPr>
              <p:nvPr/>
            </p:nvGrpSpPr>
            <p:grpSpPr bwMode="auto">
              <a:xfrm>
                <a:off x="3348038" y="5788025"/>
                <a:ext cx="2743200" cy="358775"/>
                <a:chOff x="2016" y="3905"/>
                <a:chExt cx="1728" cy="226"/>
              </a:xfrm>
            </p:grpSpPr>
            <p:cxnSp>
              <p:nvCxnSpPr>
                <p:cNvPr id="4149" name="AutoShape 64"/>
                <p:cNvCxnSpPr>
                  <a:cxnSpLocks noChangeShapeType="1"/>
                  <a:stCxn id="4191" idx="2"/>
                  <a:endCxn id="4183" idx="6"/>
                </p:cNvCxnSpPr>
                <p:nvPr/>
              </p:nvCxnSpPr>
              <p:spPr bwMode="auto">
                <a:xfrm flipH="1">
                  <a:off x="2016" y="3936"/>
                  <a:ext cx="1728" cy="0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sp>
              <p:nvSpPr>
                <p:cNvPr id="4150" name="Text Box 65"/>
                <p:cNvSpPr txBox="1">
                  <a:spLocks noChangeArrowheads="1"/>
                </p:cNvSpPr>
                <p:nvPr/>
              </p:nvSpPr>
              <p:spPr bwMode="auto">
                <a:xfrm>
                  <a:off x="2823" y="3905"/>
                  <a:ext cx="235" cy="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>
                      <a:latin typeface="Tahoma" pitchFamily="34" charset="0"/>
                    </a:rPr>
                    <a:t>0</a:t>
                  </a:r>
                </a:p>
              </p:txBody>
            </p:sp>
          </p:grpSp>
          <p:grpSp>
            <p:nvGrpSpPr>
              <p:cNvPr id="4143" name="Group 66"/>
              <p:cNvGrpSpPr>
                <a:grpSpLocks/>
              </p:cNvGrpSpPr>
              <p:nvPr/>
            </p:nvGrpSpPr>
            <p:grpSpPr bwMode="auto">
              <a:xfrm>
                <a:off x="6611944" y="5138738"/>
                <a:ext cx="623888" cy="501650"/>
                <a:chOff x="4072" y="3496"/>
                <a:chExt cx="393" cy="316"/>
              </a:xfrm>
            </p:grpSpPr>
            <p:cxnSp>
              <p:nvCxnSpPr>
                <p:cNvPr id="4147" name="AutoShape 67"/>
                <p:cNvCxnSpPr>
                  <a:cxnSpLocks noChangeShapeType="1"/>
                  <a:stCxn id="4193" idx="3"/>
                  <a:endCxn id="4191" idx="7"/>
                </p:cNvCxnSpPr>
                <p:nvPr/>
              </p:nvCxnSpPr>
              <p:spPr bwMode="auto">
                <a:xfrm flipH="1">
                  <a:off x="4072" y="3496"/>
                  <a:ext cx="304" cy="304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sp>
              <p:nvSpPr>
                <p:cNvPr id="4148" name="Text Box 68"/>
                <p:cNvSpPr txBox="1">
                  <a:spLocks noChangeArrowheads="1"/>
                </p:cNvSpPr>
                <p:nvPr/>
              </p:nvSpPr>
              <p:spPr bwMode="auto">
                <a:xfrm>
                  <a:off x="4230" y="3586"/>
                  <a:ext cx="235" cy="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>
                      <a:latin typeface="Tahoma" pitchFamily="34" charset="0"/>
                    </a:rPr>
                    <a:t>0</a:t>
                  </a:r>
                </a:p>
              </p:txBody>
            </p:sp>
          </p:grpSp>
          <p:grpSp>
            <p:nvGrpSpPr>
              <p:cNvPr id="4144" name="Group 72"/>
              <p:cNvGrpSpPr>
                <a:grpSpLocks/>
              </p:cNvGrpSpPr>
              <p:nvPr/>
            </p:nvGrpSpPr>
            <p:grpSpPr bwMode="auto">
              <a:xfrm>
                <a:off x="6361121" y="4313238"/>
                <a:ext cx="373063" cy="1219200"/>
                <a:chOff x="3914" y="2976"/>
                <a:chExt cx="235" cy="768"/>
              </a:xfrm>
            </p:grpSpPr>
            <p:cxnSp>
              <p:nvCxnSpPr>
                <p:cNvPr id="4145" name="AutoShape 73"/>
                <p:cNvCxnSpPr>
                  <a:cxnSpLocks noChangeShapeType="1"/>
                  <a:stCxn id="4195" idx="4"/>
                  <a:endCxn id="4191" idx="0"/>
                </p:cNvCxnSpPr>
                <p:nvPr/>
              </p:nvCxnSpPr>
              <p:spPr bwMode="auto">
                <a:xfrm>
                  <a:off x="3936" y="2976"/>
                  <a:ext cx="0" cy="768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sp>
              <p:nvSpPr>
                <p:cNvPr id="4146" name="Text Box 74"/>
                <p:cNvSpPr txBox="1">
                  <a:spLocks noChangeArrowheads="1"/>
                </p:cNvSpPr>
                <p:nvPr/>
              </p:nvSpPr>
              <p:spPr bwMode="auto">
                <a:xfrm>
                  <a:off x="3914" y="3251"/>
                  <a:ext cx="235" cy="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>
                      <a:latin typeface="Tahoma" pitchFamily="34" charset="0"/>
                    </a:rPr>
                    <a:t>0</a:t>
                  </a:r>
                </a:p>
              </p:txBody>
            </p:sp>
          </p:grpSp>
        </p:grpSp>
        <p:grpSp>
          <p:nvGrpSpPr>
            <p:cNvPr id="4133" name="Group 75"/>
            <p:cNvGrpSpPr>
              <a:grpSpLocks/>
            </p:cNvGrpSpPr>
            <p:nvPr/>
          </p:nvGrpSpPr>
          <p:grpSpPr bwMode="auto">
            <a:xfrm>
              <a:off x="1277938" y="4706938"/>
              <a:ext cx="636587" cy="431800"/>
              <a:chOff x="712" y="3224"/>
              <a:chExt cx="401" cy="272"/>
            </a:xfrm>
          </p:grpSpPr>
          <p:cxnSp>
            <p:nvCxnSpPr>
              <p:cNvPr id="4135" name="AutoShape 76"/>
              <p:cNvCxnSpPr>
                <a:cxnSpLocks noChangeShapeType="1"/>
                <a:stCxn id="4185" idx="3"/>
                <a:endCxn id="4185" idx="1"/>
              </p:cNvCxnSpPr>
              <p:nvPr/>
            </p:nvCxnSpPr>
            <p:spPr bwMode="auto">
              <a:xfrm rot="5400000" flipH="1" flipV="1">
                <a:off x="977" y="3359"/>
                <a:ext cx="272" cy="1"/>
              </a:xfrm>
              <a:prstGeom prst="curvedConnector5">
                <a:avLst>
                  <a:gd name="adj1" fmla="val -73528"/>
                  <a:gd name="adj2" fmla="val -38800014"/>
                  <a:gd name="adj3" fmla="val 173528"/>
                </a:avLst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4136" name="Text Box 77"/>
              <p:cNvSpPr txBox="1">
                <a:spLocks noChangeArrowheads="1"/>
              </p:cNvSpPr>
              <p:nvPr/>
            </p:nvSpPr>
            <p:spPr bwMode="auto">
              <a:xfrm>
                <a:off x="712" y="3265"/>
                <a:ext cx="235" cy="2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r>
                  <a:rPr lang="en-US" sz="900" b="1">
                    <a:latin typeface="Tahoma" pitchFamily="34" charset="0"/>
                  </a:rPr>
                  <a:t>0</a:t>
                </a:r>
              </a:p>
            </p:txBody>
          </p:sp>
        </p:grpSp>
        <p:cxnSp>
          <p:nvCxnSpPr>
            <p:cNvPr id="4134" name="AutoShape 30"/>
            <p:cNvCxnSpPr>
              <a:cxnSpLocks noChangeShapeType="1"/>
            </p:cNvCxnSpPr>
            <p:nvPr/>
          </p:nvCxnSpPr>
          <p:spPr bwMode="auto">
            <a:xfrm flipH="1">
              <a:off x="2133600" y="4267200"/>
              <a:ext cx="1588" cy="381000"/>
            </a:xfrm>
            <a:prstGeom prst="straightConnector1">
              <a:avLst/>
            </a:prstGeom>
            <a:noFill/>
            <a:ln w="57150">
              <a:solidFill>
                <a:srgbClr val="0070C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122" name="Group 121"/>
          <p:cNvGrpSpPr/>
          <p:nvPr/>
        </p:nvGrpSpPr>
        <p:grpSpPr>
          <a:xfrm>
            <a:off x="3695568" y="1906413"/>
            <a:ext cx="3625312" cy="1804893"/>
            <a:chOff x="76200" y="3424238"/>
            <a:chExt cx="3625312" cy="1804893"/>
          </a:xfrm>
        </p:grpSpPr>
        <p:sp>
          <p:nvSpPr>
            <p:cNvPr id="123" name="Oval 122"/>
            <p:cNvSpPr/>
            <p:nvPr/>
          </p:nvSpPr>
          <p:spPr bwMode="auto">
            <a:xfrm>
              <a:off x="319088" y="4360863"/>
              <a:ext cx="425450" cy="385762"/>
            </a:xfrm>
            <a:prstGeom prst="ellipse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b="1" dirty="0">
                  <a:solidFill>
                    <a:schemeClr val="tx1"/>
                  </a:solidFill>
                </a:rPr>
                <a:t>s</a:t>
              </a:r>
              <a:r>
                <a:rPr lang="en-US" sz="1200" b="1" baseline="-250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24" name="Oval 123"/>
            <p:cNvSpPr/>
            <p:nvPr/>
          </p:nvSpPr>
          <p:spPr bwMode="auto">
            <a:xfrm>
              <a:off x="2262188" y="4360863"/>
              <a:ext cx="423862" cy="385762"/>
            </a:xfrm>
            <a:prstGeom prst="ellipse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b="1" dirty="0">
                  <a:solidFill>
                    <a:schemeClr val="tx1"/>
                  </a:solidFill>
                </a:rPr>
                <a:t>s</a:t>
              </a:r>
              <a:r>
                <a:rPr lang="en-US" sz="1200" b="1" baseline="-25000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25" name="Oval 124"/>
            <p:cNvSpPr/>
            <p:nvPr/>
          </p:nvSpPr>
          <p:spPr bwMode="auto">
            <a:xfrm>
              <a:off x="3232150" y="4360863"/>
              <a:ext cx="425450" cy="385762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b="1" dirty="0">
                  <a:solidFill>
                    <a:schemeClr val="tx1"/>
                  </a:solidFill>
                </a:rPr>
                <a:t>A</a:t>
              </a:r>
              <a:endParaRPr lang="en-US" sz="120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26" name="Oval 125"/>
            <p:cNvSpPr/>
            <p:nvPr/>
          </p:nvSpPr>
          <p:spPr bwMode="auto">
            <a:xfrm>
              <a:off x="1290638" y="4360863"/>
              <a:ext cx="423862" cy="385762"/>
            </a:xfrm>
            <a:prstGeom prst="ellipse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b="1" dirty="0">
                  <a:solidFill>
                    <a:schemeClr val="tx1"/>
                  </a:solidFill>
                </a:rPr>
                <a:t>s</a:t>
              </a:r>
              <a:r>
                <a:rPr lang="en-US" sz="1200" b="1" baseline="-250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27" name="TextBox 14"/>
            <p:cNvSpPr txBox="1">
              <a:spLocks noChangeArrowheads="1"/>
            </p:cNvSpPr>
            <p:nvPr/>
          </p:nvSpPr>
          <p:spPr bwMode="auto">
            <a:xfrm>
              <a:off x="2686373" y="4306080"/>
              <a:ext cx="182105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100" b="1" dirty="0"/>
                <a:t>1</a:t>
              </a:r>
            </a:p>
          </p:txBody>
        </p:sp>
        <p:sp>
          <p:nvSpPr>
            <p:cNvPr id="128" name="TextBox 15"/>
            <p:cNvSpPr txBox="1">
              <a:spLocks noChangeArrowheads="1"/>
            </p:cNvSpPr>
            <p:nvPr/>
          </p:nvSpPr>
          <p:spPr bwMode="auto">
            <a:xfrm>
              <a:off x="1775847" y="4306080"/>
              <a:ext cx="416396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100" b="1" dirty="0"/>
                <a:t>0,1</a:t>
              </a:r>
            </a:p>
          </p:txBody>
        </p:sp>
        <p:cxnSp>
          <p:nvCxnSpPr>
            <p:cNvPr id="129" name="Straight Arrow Connector 128"/>
            <p:cNvCxnSpPr>
              <a:stCxn id="123" idx="6"/>
              <a:endCxn id="126" idx="2"/>
            </p:cNvCxnSpPr>
            <p:nvPr/>
          </p:nvCxnSpPr>
          <p:spPr bwMode="auto">
            <a:xfrm>
              <a:off x="744538" y="4554538"/>
              <a:ext cx="5461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TextBox 18"/>
            <p:cNvSpPr txBox="1">
              <a:spLocks noChangeArrowheads="1"/>
            </p:cNvSpPr>
            <p:nvPr/>
          </p:nvSpPr>
          <p:spPr bwMode="auto">
            <a:xfrm>
              <a:off x="743919" y="4306080"/>
              <a:ext cx="42566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100" b="1" dirty="0"/>
                <a:t>0,1</a:t>
              </a:r>
            </a:p>
          </p:txBody>
        </p:sp>
        <p:sp>
          <p:nvSpPr>
            <p:cNvPr id="131" name="TextBox 23"/>
            <p:cNvSpPr txBox="1">
              <a:spLocks noChangeArrowheads="1"/>
            </p:cNvSpPr>
            <p:nvPr/>
          </p:nvSpPr>
          <p:spPr bwMode="auto">
            <a:xfrm>
              <a:off x="3232688" y="4967521"/>
              <a:ext cx="42491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100" b="1" dirty="0"/>
                <a:t>0,1</a:t>
              </a:r>
            </a:p>
          </p:txBody>
        </p:sp>
        <p:cxnSp>
          <p:nvCxnSpPr>
            <p:cNvPr id="132" name="Straight Arrow Connector 131"/>
            <p:cNvCxnSpPr/>
            <p:nvPr/>
          </p:nvCxnSpPr>
          <p:spPr bwMode="auto">
            <a:xfrm>
              <a:off x="1714500" y="4525963"/>
              <a:ext cx="547688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Arrow Connector 132"/>
            <p:cNvCxnSpPr/>
            <p:nvPr/>
          </p:nvCxnSpPr>
          <p:spPr bwMode="auto">
            <a:xfrm>
              <a:off x="2686050" y="4525963"/>
              <a:ext cx="5461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4" name="Arc 133"/>
            <p:cNvSpPr/>
            <p:nvPr/>
          </p:nvSpPr>
          <p:spPr bwMode="auto">
            <a:xfrm rot="14988361">
              <a:off x="3289300" y="4716463"/>
              <a:ext cx="276225" cy="304800"/>
            </a:xfrm>
            <a:prstGeom prst="arc">
              <a:avLst>
                <a:gd name="adj1" fmla="val 1453660"/>
                <a:gd name="adj2" fmla="val 0"/>
              </a:avLst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100" b="1"/>
            </a:p>
          </p:txBody>
        </p:sp>
        <p:cxnSp>
          <p:nvCxnSpPr>
            <p:cNvPr id="135" name="Straight Arrow Connector 134"/>
            <p:cNvCxnSpPr/>
            <p:nvPr/>
          </p:nvCxnSpPr>
          <p:spPr bwMode="auto">
            <a:xfrm>
              <a:off x="76200" y="4525963"/>
              <a:ext cx="242888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6" name="Oval 135"/>
            <p:cNvSpPr/>
            <p:nvPr/>
          </p:nvSpPr>
          <p:spPr bwMode="auto">
            <a:xfrm>
              <a:off x="3233738" y="3424238"/>
              <a:ext cx="423862" cy="385762"/>
            </a:xfrm>
            <a:prstGeom prst="ellipse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b="1" dirty="0">
                  <a:solidFill>
                    <a:schemeClr val="tx1"/>
                  </a:solidFill>
                </a:rPr>
                <a:t>R</a:t>
              </a:r>
              <a:endParaRPr lang="en-US" sz="1200" b="1" baseline="-25000" dirty="0">
                <a:solidFill>
                  <a:schemeClr val="tx1"/>
                </a:solidFill>
              </a:endParaRPr>
            </a:p>
          </p:txBody>
        </p:sp>
        <p:cxnSp>
          <p:nvCxnSpPr>
            <p:cNvPr id="137" name="Straight Arrow Connector 136"/>
            <p:cNvCxnSpPr>
              <a:endCxn id="136" idx="3"/>
            </p:cNvCxnSpPr>
            <p:nvPr/>
          </p:nvCxnSpPr>
          <p:spPr bwMode="auto">
            <a:xfrm flipV="1">
              <a:off x="2565400" y="3753506"/>
              <a:ext cx="730411" cy="61212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8" name="TextBox 14"/>
            <p:cNvSpPr txBox="1">
              <a:spLocks noChangeArrowheads="1"/>
            </p:cNvSpPr>
            <p:nvPr/>
          </p:nvSpPr>
          <p:spPr bwMode="auto">
            <a:xfrm>
              <a:off x="2644365" y="3952526"/>
              <a:ext cx="182105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100" b="1" dirty="0"/>
                <a:t>0</a:t>
              </a:r>
            </a:p>
          </p:txBody>
        </p:sp>
        <p:sp>
          <p:nvSpPr>
            <p:cNvPr id="139" name="TextBox 23"/>
            <p:cNvSpPr txBox="1">
              <a:spLocks noChangeArrowheads="1"/>
            </p:cNvSpPr>
            <p:nvPr/>
          </p:nvSpPr>
          <p:spPr bwMode="auto">
            <a:xfrm>
              <a:off x="3276600" y="4014690"/>
              <a:ext cx="42491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100" b="1" dirty="0"/>
                <a:t>0,1</a:t>
              </a:r>
            </a:p>
          </p:txBody>
        </p:sp>
        <p:sp>
          <p:nvSpPr>
            <p:cNvPr id="140" name="Arc 139"/>
            <p:cNvSpPr/>
            <p:nvPr/>
          </p:nvSpPr>
          <p:spPr bwMode="auto">
            <a:xfrm rot="14988361">
              <a:off x="3333212" y="3763632"/>
              <a:ext cx="276225" cy="304800"/>
            </a:xfrm>
            <a:prstGeom prst="arc">
              <a:avLst>
                <a:gd name="adj1" fmla="val 1453660"/>
                <a:gd name="adj2" fmla="val 0"/>
              </a:avLst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100" b="1"/>
            </a:p>
          </p:txBody>
        </p:sp>
      </p:grpSp>
    </p:spTree>
    <p:extLst>
      <p:ext uri="{BB962C8B-B14F-4D97-AF65-F5344CB8AC3E}">
        <p14:creationId xmlns:p14="http://schemas.microsoft.com/office/powerpoint/2010/main" val="209752931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5591F-F4BB-4884-9673-9B2871CE0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From the beginning was “easier” than “from the end”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3F7379-E99B-4C7B-B2A1-86FF034062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 least in the sense that we needed fewer states.</a:t>
            </a:r>
          </a:p>
          <a:p>
            <a:endParaRPr lang="en-US" dirty="0"/>
          </a:p>
          <a:p>
            <a:r>
              <a:rPr lang="en-US" dirty="0"/>
              <a:t>That might be surprising since a java program wouldn’t be much different for those two.</a:t>
            </a:r>
          </a:p>
          <a:p>
            <a:r>
              <a:rPr lang="en-US" dirty="0"/>
              <a:t>Not being able to access the full input at once limits your abilities somewhat and makes some jobs harder than others.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FF30E7B-4A88-92EA-7BE2-B49BF2D019BE}"/>
                  </a:ext>
                </a:extLst>
              </p14:cNvPr>
              <p14:cNvContentPartPr/>
              <p14:nvPr/>
            </p14:nvContentPartPr>
            <p14:xfrm>
              <a:off x="3298320" y="3884760"/>
              <a:ext cx="7200000" cy="6361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FF30E7B-4A88-92EA-7BE2-B49BF2D019B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288960" y="3875400"/>
                <a:ext cx="7218720" cy="654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8929924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C3FF3F-EA86-DB9F-5BCB-D77F376F7F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9182A-218B-10A9-E66D-D4938D7CC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language does this machine recognize?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512C2DC-87B1-A26A-8408-2802607C4C5B}"/>
              </a:ext>
            </a:extLst>
          </p:cNvPr>
          <p:cNvSpPr/>
          <p:nvPr/>
        </p:nvSpPr>
        <p:spPr>
          <a:xfrm>
            <a:off x="1514538" y="202942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s</a:t>
            </a:r>
            <a:r>
              <a:rPr kumimoji="0" lang="en-US" sz="35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0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C384335-6B64-25E7-F87B-EFC7DFA22968}"/>
              </a:ext>
            </a:extLst>
          </p:cNvPr>
          <p:cNvSpPr/>
          <p:nvPr/>
        </p:nvSpPr>
        <p:spPr>
          <a:xfrm>
            <a:off x="1514538" y="488110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s</a:t>
            </a:r>
            <a:r>
              <a:rPr kumimoji="0" lang="en-US" sz="35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2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F553F30-BB62-7BE3-EE8D-535876EB8956}"/>
              </a:ext>
            </a:extLst>
          </p:cNvPr>
          <p:cNvSpPr/>
          <p:nvPr/>
        </p:nvSpPr>
        <p:spPr>
          <a:xfrm>
            <a:off x="4366219" y="488110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s</a:t>
            </a:r>
            <a:r>
              <a:rPr kumimoji="0" lang="en-US" sz="35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3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7C19645-1D81-DE18-2450-813996B27451}"/>
              </a:ext>
            </a:extLst>
          </p:cNvPr>
          <p:cNvSpPr/>
          <p:nvPr/>
        </p:nvSpPr>
        <p:spPr>
          <a:xfrm>
            <a:off x="4366219" y="202942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s</a:t>
            </a:r>
            <a:r>
              <a:rPr kumimoji="0" lang="en-US" sz="35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1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05672D8-F091-A056-560E-C8B66D6A76F3}"/>
              </a:ext>
            </a:extLst>
          </p:cNvPr>
          <p:cNvCxnSpPr/>
          <p:nvPr/>
        </p:nvCxnSpPr>
        <p:spPr>
          <a:xfrm flipV="1">
            <a:off x="2465099" y="226706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4F623B5-5F73-DD8E-8FB3-23B81C7DDDA7}"/>
              </a:ext>
            </a:extLst>
          </p:cNvPr>
          <p:cNvCxnSpPr/>
          <p:nvPr/>
        </p:nvCxnSpPr>
        <p:spPr>
          <a:xfrm flipV="1">
            <a:off x="2465099" y="262352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4">
            <a:extLst>
              <a:ext uri="{FF2B5EF4-FFF2-40B4-BE49-F238E27FC236}">
                <a16:creationId xmlns:a16="http://schemas.microsoft.com/office/drawing/2014/main" id="{6E880D85-42B9-3F4E-AF16-608C59DF9A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2739" y="167296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1</a:t>
            </a:r>
          </a:p>
        </p:txBody>
      </p:sp>
      <p:sp>
        <p:nvSpPr>
          <p:cNvPr id="12" name="TextBox 15">
            <a:extLst>
              <a:ext uri="{FF2B5EF4-FFF2-40B4-BE49-F238E27FC236}">
                <a16:creationId xmlns:a16="http://schemas.microsoft.com/office/drawing/2014/main" id="{46BFC902-3D51-C232-2B80-DCE3522630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2119" y="27423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1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A3FDE2F-7884-BB87-C974-C63968FFD987}"/>
              </a:ext>
            </a:extLst>
          </p:cNvPr>
          <p:cNvCxnSpPr/>
          <p:nvPr/>
        </p:nvCxnSpPr>
        <p:spPr>
          <a:xfrm flipV="1">
            <a:off x="2465099" y="511874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5053D8E-0BC9-C016-3D22-39919123F35F}"/>
              </a:ext>
            </a:extLst>
          </p:cNvPr>
          <p:cNvCxnSpPr/>
          <p:nvPr/>
        </p:nvCxnSpPr>
        <p:spPr>
          <a:xfrm flipV="1">
            <a:off x="2465099" y="547520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8">
            <a:extLst>
              <a:ext uri="{FF2B5EF4-FFF2-40B4-BE49-F238E27FC236}">
                <a16:creationId xmlns:a16="http://schemas.microsoft.com/office/drawing/2014/main" id="{FE4A3700-FB37-F716-13E6-C2BB9BAAA5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2739" y="45246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1</a:t>
            </a:r>
          </a:p>
        </p:txBody>
      </p:sp>
      <p:sp>
        <p:nvSpPr>
          <p:cNvPr id="16" name="TextBox 19">
            <a:extLst>
              <a:ext uri="{FF2B5EF4-FFF2-40B4-BE49-F238E27FC236}">
                <a16:creationId xmlns:a16="http://schemas.microsoft.com/office/drawing/2014/main" id="{18F5865C-2CAB-980D-4445-BAC9C5EC7D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0939" y="559402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1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E8EF6D8-270B-BFA8-C213-E60015D7F8D3}"/>
              </a:ext>
            </a:extLst>
          </p:cNvPr>
          <p:cNvCxnSpPr/>
          <p:nvPr/>
        </p:nvCxnSpPr>
        <p:spPr>
          <a:xfrm>
            <a:off x="4960319" y="2982455"/>
            <a:ext cx="0" cy="177982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E440C21-6126-815A-780A-2A74AFA3FC37}"/>
              </a:ext>
            </a:extLst>
          </p:cNvPr>
          <p:cNvCxnSpPr/>
          <p:nvPr/>
        </p:nvCxnSpPr>
        <p:spPr>
          <a:xfrm>
            <a:off x="4603859" y="2979980"/>
            <a:ext cx="0" cy="1779824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23">
            <a:extLst>
              <a:ext uri="{FF2B5EF4-FFF2-40B4-BE49-F238E27FC236}">
                <a16:creationId xmlns:a16="http://schemas.microsoft.com/office/drawing/2014/main" id="{5FC39AAB-BEDD-07AB-344E-A583C4791E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9139" y="297998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0</a:t>
            </a:r>
          </a:p>
        </p:txBody>
      </p:sp>
      <p:sp>
        <p:nvSpPr>
          <p:cNvPr id="20" name="TextBox 24">
            <a:extLst>
              <a:ext uri="{FF2B5EF4-FFF2-40B4-BE49-F238E27FC236}">
                <a16:creationId xmlns:a16="http://schemas.microsoft.com/office/drawing/2014/main" id="{5969E51F-E860-617A-9B0C-9A0F05F0D5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8579" y="39305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0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F781538-DCCF-45AB-634D-7C4272C9B7B6}"/>
              </a:ext>
            </a:extLst>
          </p:cNvPr>
          <p:cNvCxnSpPr/>
          <p:nvPr/>
        </p:nvCxnSpPr>
        <p:spPr>
          <a:xfrm>
            <a:off x="2108638" y="2982455"/>
            <a:ext cx="0" cy="177982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65D932C-2589-CEA3-A84B-8CE908259D22}"/>
              </a:ext>
            </a:extLst>
          </p:cNvPr>
          <p:cNvCxnSpPr/>
          <p:nvPr/>
        </p:nvCxnSpPr>
        <p:spPr>
          <a:xfrm>
            <a:off x="1752178" y="2979980"/>
            <a:ext cx="0" cy="1779824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7">
            <a:extLst>
              <a:ext uri="{FF2B5EF4-FFF2-40B4-BE49-F238E27FC236}">
                <a16:creationId xmlns:a16="http://schemas.microsoft.com/office/drawing/2014/main" id="{5723C2B9-78F2-93ED-681F-031EF69F13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7459" y="297998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0</a:t>
            </a:r>
          </a:p>
        </p:txBody>
      </p:sp>
      <p:sp>
        <p:nvSpPr>
          <p:cNvPr id="24" name="TextBox 28">
            <a:extLst>
              <a:ext uri="{FF2B5EF4-FFF2-40B4-BE49-F238E27FC236}">
                <a16:creationId xmlns:a16="http://schemas.microsoft.com/office/drawing/2014/main" id="{6FB31CDF-D21C-9161-67AB-A2364FB44F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6898" y="39305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0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308BB1F1-FDE3-97A8-F962-32EAEE8A891C}"/>
              </a:ext>
            </a:extLst>
          </p:cNvPr>
          <p:cNvCxnSpPr/>
          <p:nvPr/>
        </p:nvCxnSpPr>
        <p:spPr>
          <a:xfrm>
            <a:off x="1049160" y="2437863"/>
            <a:ext cx="475280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389757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2828E4-4A38-81AE-F110-0D29E4CFFE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CB5E1-094E-028D-3E0E-BE479AC16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language does this machine recognize?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33FA42D-F2DE-F7E4-844F-E990A829238E}"/>
              </a:ext>
            </a:extLst>
          </p:cNvPr>
          <p:cNvSpPr/>
          <p:nvPr/>
        </p:nvSpPr>
        <p:spPr>
          <a:xfrm>
            <a:off x="1514538" y="202942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s</a:t>
            </a:r>
            <a:r>
              <a:rPr kumimoji="0" lang="en-US" sz="35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0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699A5C3-9E6C-0510-B75F-4E737899A0D3}"/>
              </a:ext>
            </a:extLst>
          </p:cNvPr>
          <p:cNvSpPr/>
          <p:nvPr/>
        </p:nvSpPr>
        <p:spPr>
          <a:xfrm>
            <a:off x="1514538" y="488110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s</a:t>
            </a:r>
            <a:r>
              <a:rPr kumimoji="0" lang="en-US" sz="35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2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9FC760D-925D-7EA5-EDA3-C67B31359B0B}"/>
              </a:ext>
            </a:extLst>
          </p:cNvPr>
          <p:cNvSpPr/>
          <p:nvPr/>
        </p:nvSpPr>
        <p:spPr>
          <a:xfrm>
            <a:off x="4366219" y="488110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s</a:t>
            </a:r>
            <a:r>
              <a:rPr kumimoji="0" lang="en-US" sz="35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3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B99312B-AF2C-01E4-3665-5E1A1C4BCBFE}"/>
              </a:ext>
            </a:extLst>
          </p:cNvPr>
          <p:cNvSpPr/>
          <p:nvPr/>
        </p:nvSpPr>
        <p:spPr>
          <a:xfrm>
            <a:off x="4366219" y="202942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s</a:t>
            </a:r>
            <a:r>
              <a:rPr kumimoji="0" lang="en-US" sz="35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1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5725392-ED40-2755-DE1E-7235B197A8BC}"/>
              </a:ext>
            </a:extLst>
          </p:cNvPr>
          <p:cNvCxnSpPr/>
          <p:nvPr/>
        </p:nvCxnSpPr>
        <p:spPr>
          <a:xfrm flipV="1">
            <a:off x="2465099" y="226706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475D7C3-8A67-77F7-345F-76D0128213FC}"/>
              </a:ext>
            </a:extLst>
          </p:cNvPr>
          <p:cNvCxnSpPr/>
          <p:nvPr/>
        </p:nvCxnSpPr>
        <p:spPr>
          <a:xfrm flipV="1">
            <a:off x="2465099" y="262352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4">
            <a:extLst>
              <a:ext uri="{FF2B5EF4-FFF2-40B4-BE49-F238E27FC236}">
                <a16:creationId xmlns:a16="http://schemas.microsoft.com/office/drawing/2014/main" id="{DB61E7CF-FB18-A790-2DF0-C82325722A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2739" y="167296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1</a:t>
            </a:r>
          </a:p>
        </p:txBody>
      </p:sp>
      <p:sp>
        <p:nvSpPr>
          <p:cNvPr id="12" name="TextBox 15">
            <a:extLst>
              <a:ext uri="{FF2B5EF4-FFF2-40B4-BE49-F238E27FC236}">
                <a16:creationId xmlns:a16="http://schemas.microsoft.com/office/drawing/2014/main" id="{5E6B7DC3-EACE-AE30-3F8B-1FA0317C56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2119" y="27423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1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A5BFCBE-F936-AFC9-B9BD-AD2CF2A7D4D8}"/>
              </a:ext>
            </a:extLst>
          </p:cNvPr>
          <p:cNvCxnSpPr/>
          <p:nvPr/>
        </p:nvCxnSpPr>
        <p:spPr>
          <a:xfrm flipV="1">
            <a:off x="2465099" y="511874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9CC1B7E-292E-01B2-2CA8-206AE763C61D}"/>
              </a:ext>
            </a:extLst>
          </p:cNvPr>
          <p:cNvCxnSpPr/>
          <p:nvPr/>
        </p:nvCxnSpPr>
        <p:spPr>
          <a:xfrm flipV="1">
            <a:off x="2465099" y="547520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8">
            <a:extLst>
              <a:ext uri="{FF2B5EF4-FFF2-40B4-BE49-F238E27FC236}">
                <a16:creationId xmlns:a16="http://schemas.microsoft.com/office/drawing/2014/main" id="{1B2D6671-59E7-BD92-0FEB-BB2D2F05AF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2739" y="45246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1</a:t>
            </a:r>
          </a:p>
        </p:txBody>
      </p:sp>
      <p:sp>
        <p:nvSpPr>
          <p:cNvPr id="16" name="TextBox 19">
            <a:extLst>
              <a:ext uri="{FF2B5EF4-FFF2-40B4-BE49-F238E27FC236}">
                <a16:creationId xmlns:a16="http://schemas.microsoft.com/office/drawing/2014/main" id="{83712315-AAFE-428A-5D1B-E1594AE439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0939" y="559402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1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9F6E8BE-C1C7-0B48-1AB9-E1CF4A1557C5}"/>
              </a:ext>
            </a:extLst>
          </p:cNvPr>
          <p:cNvCxnSpPr/>
          <p:nvPr/>
        </p:nvCxnSpPr>
        <p:spPr>
          <a:xfrm>
            <a:off x="4960319" y="2982455"/>
            <a:ext cx="0" cy="177982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E054C8E-3152-C533-5BCB-410B6EE315E8}"/>
              </a:ext>
            </a:extLst>
          </p:cNvPr>
          <p:cNvCxnSpPr/>
          <p:nvPr/>
        </p:nvCxnSpPr>
        <p:spPr>
          <a:xfrm>
            <a:off x="4603859" y="2979980"/>
            <a:ext cx="0" cy="1779824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23">
            <a:extLst>
              <a:ext uri="{FF2B5EF4-FFF2-40B4-BE49-F238E27FC236}">
                <a16:creationId xmlns:a16="http://schemas.microsoft.com/office/drawing/2014/main" id="{BEA2AEB7-211E-B9D0-7042-2D37ADB031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9139" y="297998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0</a:t>
            </a:r>
          </a:p>
        </p:txBody>
      </p:sp>
      <p:sp>
        <p:nvSpPr>
          <p:cNvPr id="20" name="TextBox 24">
            <a:extLst>
              <a:ext uri="{FF2B5EF4-FFF2-40B4-BE49-F238E27FC236}">
                <a16:creationId xmlns:a16="http://schemas.microsoft.com/office/drawing/2014/main" id="{32976A01-379F-9222-EB99-C3D9060467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8579" y="39305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0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3A56E27-CE4D-1FD9-7793-588CEF67D704}"/>
              </a:ext>
            </a:extLst>
          </p:cNvPr>
          <p:cNvCxnSpPr/>
          <p:nvPr/>
        </p:nvCxnSpPr>
        <p:spPr>
          <a:xfrm>
            <a:off x="2108638" y="2982455"/>
            <a:ext cx="0" cy="177982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ADF8067-065D-07F7-0DF4-482837C8C8D2}"/>
              </a:ext>
            </a:extLst>
          </p:cNvPr>
          <p:cNvCxnSpPr/>
          <p:nvPr/>
        </p:nvCxnSpPr>
        <p:spPr>
          <a:xfrm>
            <a:off x="1752178" y="2979980"/>
            <a:ext cx="0" cy="1779824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7">
            <a:extLst>
              <a:ext uri="{FF2B5EF4-FFF2-40B4-BE49-F238E27FC236}">
                <a16:creationId xmlns:a16="http://schemas.microsoft.com/office/drawing/2014/main" id="{0B1DEFAC-8143-3E59-57F6-5C8998F8D2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7459" y="297998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0</a:t>
            </a:r>
          </a:p>
        </p:txBody>
      </p:sp>
      <p:sp>
        <p:nvSpPr>
          <p:cNvPr id="24" name="TextBox 28">
            <a:extLst>
              <a:ext uri="{FF2B5EF4-FFF2-40B4-BE49-F238E27FC236}">
                <a16:creationId xmlns:a16="http://schemas.microsoft.com/office/drawing/2014/main" id="{53A6E94C-C092-D412-D1A3-CB5AA684AF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6898" y="39305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0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F452F2F-E21A-AFBA-9A8C-C54E9645E2BB}"/>
              </a:ext>
            </a:extLst>
          </p:cNvPr>
          <p:cNvCxnSpPr/>
          <p:nvPr/>
        </p:nvCxnSpPr>
        <p:spPr>
          <a:xfrm>
            <a:off x="1049160" y="2437863"/>
            <a:ext cx="475280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05BC72DF-109C-DB30-EC6D-3A34CF516EFE}"/>
              </a:ext>
            </a:extLst>
          </p:cNvPr>
          <p:cNvSpPr/>
          <p:nvPr/>
        </p:nvSpPr>
        <p:spPr>
          <a:xfrm>
            <a:off x="3289300" y="1511300"/>
            <a:ext cx="126204" cy="50735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223558-14D7-C72E-1B10-020694F60785}"/>
              </a:ext>
            </a:extLst>
          </p:cNvPr>
          <p:cNvSpPr txBox="1"/>
          <p:nvPr/>
        </p:nvSpPr>
        <p:spPr>
          <a:xfrm>
            <a:off x="1049160" y="5842580"/>
            <a:ext cx="2257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#1s even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853A7A2-D240-A77B-8094-E4B6D8CC15AC}"/>
              </a:ext>
            </a:extLst>
          </p:cNvPr>
          <p:cNvSpPr txBox="1"/>
          <p:nvPr/>
        </p:nvSpPr>
        <p:spPr>
          <a:xfrm>
            <a:off x="4012277" y="5928910"/>
            <a:ext cx="2257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#1s odd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CFA809DF-8F2E-84F1-500C-E331D8114B25}"/>
                  </a:ext>
                </a:extLst>
              </p14:cNvPr>
              <p14:cNvContentPartPr/>
              <p14:nvPr/>
            </p14:nvContentPartPr>
            <p14:xfrm>
              <a:off x="1213560" y="6216480"/>
              <a:ext cx="4044960" cy="33372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CFA809DF-8F2E-84F1-500C-E331D8114B2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04200" y="6207120"/>
                <a:ext cx="4063680" cy="352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7880248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D2E73E-2B19-0DC8-B93A-17362677EE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33FD9-63CC-51CC-C523-262080FCB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language does this machine recognize?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3233710-54EB-2B1E-C8C1-6334DFB64ECB}"/>
              </a:ext>
            </a:extLst>
          </p:cNvPr>
          <p:cNvSpPr/>
          <p:nvPr/>
        </p:nvSpPr>
        <p:spPr>
          <a:xfrm>
            <a:off x="1514538" y="202942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s</a:t>
            </a:r>
            <a:r>
              <a:rPr kumimoji="0" lang="en-US" sz="35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0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968E0F0-1BF8-4695-2555-8001A83E2D27}"/>
              </a:ext>
            </a:extLst>
          </p:cNvPr>
          <p:cNvSpPr/>
          <p:nvPr/>
        </p:nvSpPr>
        <p:spPr>
          <a:xfrm>
            <a:off x="1514538" y="488110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s</a:t>
            </a:r>
            <a:r>
              <a:rPr kumimoji="0" lang="en-US" sz="35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2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4D86BAF-4A6D-3667-0CF0-05CD5BDBA79D}"/>
              </a:ext>
            </a:extLst>
          </p:cNvPr>
          <p:cNvSpPr/>
          <p:nvPr/>
        </p:nvSpPr>
        <p:spPr>
          <a:xfrm>
            <a:off x="4366219" y="488110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s</a:t>
            </a:r>
            <a:r>
              <a:rPr kumimoji="0" lang="en-US" sz="35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3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59D5186-FD81-97F7-29E1-FAA2B78B0B28}"/>
              </a:ext>
            </a:extLst>
          </p:cNvPr>
          <p:cNvSpPr/>
          <p:nvPr/>
        </p:nvSpPr>
        <p:spPr>
          <a:xfrm>
            <a:off x="4366219" y="202942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s</a:t>
            </a:r>
            <a:r>
              <a:rPr kumimoji="0" lang="en-US" sz="35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1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4AA5064-F354-8D32-EE50-1BA6B194A017}"/>
              </a:ext>
            </a:extLst>
          </p:cNvPr>
          <p:cNvCxnSpPr/>
          <p:nvPr/>
        </p:nvCxnSpPr>
        <p:spPr>
          <a:xfrm flipV="1">
            <a:off x="2465099" y="226706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BB5E2D7-4DF1-BC96-43BF-A32916392BF3}"/>
              </a:ext>
            </a:extLst>
          </p:cNvPr>
          <p:cNvCxnSpPr/>
          <p:nvPr/>
        </p:nvCxnSpPr>
        <p:spPr>
          <a:xfrm flipV="1">
            <a:off x="2465099" y="262352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4">
            <a:extLst>
              <a:ext uri="{FF2B5EF4-FFF2-40B4-BE49-F238E27FC236}">
                <a16:creationId xmlns:a16="http://schemas.microsoft.com/office/drawing/2014/main" id="{3653AF3A-4E6D-94C9-407D-253F73CE36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2739" y="167296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1</a:t>
            </a:r>
          </a:p>
        </p:txBody>
      </p:sp>
      <p:sp>
        <p:nvSpPr>
          <p:cNvPr id="12" name="TextBox 15">
            <a:extLst>
              <a:ext uri="{FF2B5EF4-FFF2-40B4-BE49-F238E27FC236}">
                <a16:creationId xmlns:a16="http://schemas.microsoft.com/office/drawing/2014/main" id="{9DAC9B7D-A07F-48E8-6BB4-AFC32CC7F2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2119" y="27423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1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2BF0AC0-18DC-4A05-B4DC-604719098A41}"/>
              </a:ext>
            </a:extLst>
          </p:cNvPr>
          <p:cNvCxnSpPr/>
          <p:nvPr/>
        </p:nvCxnSpPr>
        <p:spPr>
          <a:xfrm flipV="1">
            <a:off x="2465099" y="511874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9ABA829-E78E-5D6E-68F9-C58529AC3DD3}"/>
              </a:ext>
            </a:extLst>
          </p:cNvPr>
          <p:cNvCxnSpPr/>
          <p:nvPr/>
        </p:nvCxnSpPr>
        <p:spPr>
          <a:xfrm flipV="1">
            <a:off x="2465099" y="547520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8">
            <a:extLst>
              <a:ext uri="{FF2B5EF4-FFF2-40B4-BE49-F238E27FC236}">
                <a16:creationId xmlns:a16="http://schemas.microsoft.com/office/drawing/2014/main" id="{E88671A0-EC2B-4EE8-2945-F52E45470E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2739" y="45246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1</a:t>
            </a:r>
          </a:p>
        </p:txBody>
      </p:sp>
      <p:sp>
        <p:nvSpPr>
          <p:cNvPr id="16" name="TextBox 19">
            <a:extLst>
              <a:ext uri="{FF2B5EF4-FFF2-40B4-BE49-F238E27FC236}">
                <a16:creationId xmlns:a16="http://schemas.microsoft.com/office/drawing/2014/main" id="{A3F2F903-8567-FCF0-AB63-4F2963A0B5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0939" y="559402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1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7859CCF-4519-997B-6D08-709B1D0C5C21}"/>
              </a:ext>
            </a:extLst>
          </p:cNvPr>
          <p:cNvCxnSpPr/>
          <p:nvPr/>
        </p:nvCxnSpPr>
        <p:spPr>
          <a:xfrm>
            <a:off x="4960319" y="2982455"/>
            <a:ext cx="0" cy="177982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3BA73DD-1CF8-3C52-48B1-3EB9FF1F7936}"/>
              </a:ext>
            </a:extLst>
          </p:cNvPr>
          <p:cNvCxnSpPr/>
          <p:nvPr/>
        </p:nvCxnSpPr>
        <p:spPr>
          <a:xfrm>
            <a:off x="4603859" y="2979980"/>
            <a:ext cx="0" cy="1779824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23">
            <a:extLst>
              <a:ext uri="{FF2B5EF4-FFF2-40B4-BE49-F238E27FC236}">
                <a16:creationId xmlns:a16="http://schemas.microsoft.com/office/drawing/2014/main" id="{89E1701D-FDAF-B616-EF1C-B0F24F9B13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9139" y="297998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0</a:t>
            </a:r>
          </a:p>
        </p:txBody>
      </p:sp>
      <p:sp>
        <p:nvSpPr>
          <p:cNvPr id="20" name="TextBox 24">
            <a:extLst>
              <a:ext uri="{FF2B5EF4-FFF2-40B4-BE49-F238E27FC236}">
                <a16:creationId xmlns:a16="http://schemas.microsoft.com/office/drawing/2014/main" id="{280EE06D-1FB8-850B-7B7D-83CE2C6986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8579" y="39305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0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ADE988F-BDBF-43B2-36CB-BF9A9C0CFAF0}"/>
              </a:ext>
            </a:extLst>
          </p:cNvPr>
          <p:cNvCxnSpPr/>
          <p:nvPr/>
        </p:nvCxnSpPr>
        <p:spPr>
          <a:xfrm>
            <a:off x="2108638" y="2982455"/>
            <a:ext cx="0" cy="177982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DC1BB61-2D97-7F5B-686E-132622CAF7EE}"/>
              </a:ext>
            </a:extLst>
          </p:cNvPr>
          <p:cNvCxnSpPr/>
          <p:nvPr/>
        </p:nvCxnSpPr>
        <p:spPr>
          <a:xfrm>
            <a:off x="1752178" y="2979980"/>
            <a:ext cx="0" cy="1779824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7">
            <a:extLst>
              <a:ext uri="{FF2B5EF4-FFF2-40B4-BE49-F238E27FC236}">
                <a16:creationId xmlns:a16="http://schemas.microsoft.com/office/drawing/2014/main" id="{8D3F01E5-D177-3097-CAF3-F688C22C43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7459" y="297998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0</a:t>
            </a:r>
          </a:p>
        </p:txBody>
      </p:sp>
      <p:sp>
        <p:nvSpPr>
          <p:cNvPr id="24" name="TextBox 28">
            <a:extLst>
              <a:ext uri="{FF2B5EF4-FFF2-40B4-BE49-F238E27FC236}">
                <a16:creationId xmlns:a16="http://schemas.microsoft.com/office/drawing/2014/main" id="{A1E6DE62-A73F-38FF-E8FE-2488B88718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6898" y="39305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0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6B1593D-7E1C-865C-D8C2-923685A2FFC4}"/>
              </a:ext>
            </a:extLst>
          </p:cNvPr>
          <p:cNvCxnSpPr/>
          <p:nvPr/>
        </p:nvCxnSpPr>
        <p:spPr>
          <a:xfrm>
            <a:off x="1049160" y="2437863"/>
            <a:ext cx="475280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1153397D-C389-D452-430B-11D9A4DA2440}"/>
              </a:ext>
            </a:extLst>
          </p:cNvPr>
          <p:cNvSpPr/>
          <p:nvPr/>
        </p:nvSpPr>
        <p:spPr>
          <a:xfrm rot="5400000">
            <a:off x="3289300" y="1206500"/>
            <a:ext cx="126204" cy="50735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ADD82E-FFD6-7390-AA4D-96A766E21F94}"/>
              </a:ext>
            </a:extLst>
          </p:cNvPr>
          <p:cNvSpPr txBox="1"/>
          <p:nvPr/>
        </p:nvSpPr>
        <p:spPr>
          <a:xfrm>
            <a:off x="274257" y="2705512"/>
            <a:ext cx="2257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#0s even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16DB761-F410-C4F2-ECF9-90CBDD6A0C6C}"/>
              </a:ext>
            </a:extLst>
          </p:cNvPr>
          <p:cNvSpPr txBox="1"/>
          <p:nvPr/>
        </p:nvSpPr>
        <p:spPr>
          <a:xfrm>
            <a:off x="207285" y="5058606"/>
            <a:ext cx="2257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#0s odd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A7CC8C76-73ED-44D4-B419-A9E415CF30DF}"/>
                  </a:ext>
                </a:extLst>
              </p14:cNvPr>
              <p14:cNvContentPartPr/>
              <p14:nvPr/>
            </p14:nvContentPartPr>
            <p14:xfrm>
              <a:off x="465480" y="3159360"/>
              <a:ext cx="869760" cy="249192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A7CC8C76-73ED-44D4-B419-A9E415CF30D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6120" y="3150000"/>
                <a:ext cx="888480" cy="2510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4506952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158F13-5EBB-8B6F-0CA2-ABA8508327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29101-8268-D9DD-6451-D30740EBA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language does this machine recognize?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3691676-C55E-24E8-4C59-D73F79DEF35A}"/>
              </a:ext>
            </a:extLst>
          </p:cNvPr>
          <p:cNvSpPr/>
          <p:nvPr/>
        </p:nvSpPr>
        <p:spPr>
          <a:xfrm>
            <a:off x="1514538" y="202942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s</a:t>
            </a:r>
            <a:r>
              <a:rPr kumimoji="0" lang="en-US" sz="35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0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FD4F0DC-9F1F-C290-ECC8-C963CF0B6A0E}"/>
              </a:ext>
            </a:extLst>
          </p:cNvPr>
          <p:cNvSpPr/>
          <p:nvPr/>
        </p:nvSpPr>
        <p:spPr>
          <a:xfrm>
            <a:off x="1514538" y="488110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s</a:t>
            </a:r>
            <a:r>
              <a:rPr kumimoji="0" lang="en-US" sz="35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2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1C34346-8E41-C906-5E95-65F630C16134}"/>
              </a:ext>
            </a:extLst>
          </p:cNvPr>
          <p:cNvSpPr/>
          <p:nvPr/>
        </p:nvSpPr>
        <p:spPr>
          <a:xfrm>
            <a:off x="4366219" y="488110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s</a:t>
            </a:r>
            <a:r>
              <a:rPr kumimoji="0" lang="en-US" sz="35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3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9ADEA7A-0CD6-C080-A5C3-EC2AD65965A0}"/>
              </a:ext>
            </a:extLst>
          </p:cNvPr>
          <p:cNvSpPr/>
          <p:nvPr/>
        </p:nvSpPr>
        <p:spPr>
          <a:xfrm>
            <a:off x="4366219" y="202942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s</a:t>
            </a:r>
            <a:r>
              <a:rPr kumimoji="0" lang="en-US" sz="35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1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D40BC43-3D79-D3F5-5B69-70045629D374}"/>
              </a:ext>
            </a:extLst>
          </p:cNvPr>
          <p:cNvCxnSpPr/>
          <p:nvPr/>
        </p:nvCxnSpPr>
        <p:spPr>
          <a:xfrm flipV="1">
            <a:off x="2465099" y="226706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9574E38-742F-AF8B-148A-2388C9C3933F}"/>
              </a:ext>
            </a:extLst>
          </p:cNvPr>
          <p:cNvCxnSpPr/>
          <p:nvPr/>
        </p:nvCxnSpPr>
        <p:spPr>
          <a:xfrm flipV="1">
            <a:off x="2465099" y="262352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4">
            <a:extLst>
              <a:ext uri="{FF2B5EF4-FFF2-40B4-BE49-F238E27FC236}">
                <a16:creationId xmlns:a16="http://schemas.microsoft.com/office/drawing/2014/main" id="{0E267136-472D-60F9-BD96-5F4C5B2137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2739" y="167296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1</a:t>
            </a:r>
          </a:p>
        </p:txBody>
      </p:sp>
      <p:sp>
        <p:nvSpPr>
          <p:cNvPr id="12" name="TextBox 15">
            <a:extLst>
              <a:ext uri="{FF2B5EF4-FFF2-40B4-BE49-F238E27FC236}">
                <a16:creationId xmlns:a16="http://schemas.microsoft.com/office/drawing/2014/main" id="{3930C0EC-60A8-172D-809E-177EE26AEF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2119" y="27423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1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0116997-2FBE-70D5-2B08-E1FC31CA388B}"/>
              </a:ext>
            </a:extLst>
          </p:cNvPr>
          <p:cNvCxnSpPr/>
          <p:nvPr/>
        </p:nvCxnSpPr>
        <p:spPr>
          <a:xfrm flipV="1">
            <a:off x="2465099" y="511874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F09BB23-D4FF-BD49-6342-DB085CC016D6}"/>
              </a:ext>
            </a:extLst>
          </p:cNvPr>
          <p:cNvCxnSpPr/>
          <p:nvPr/>
        </p:nvCxnSpPr>
        <p:spPr>
          <a:xfrm flipV="1">
            <a:off x="2465099" y="547520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8">
            <a:extLst>
              <a:ext uri="{FF2B5EF4-FFF2-40B4-BE49-F238E27FC236}">
                <a16:creationId xmlns:a16="http://schemas.microsoft.com/office/drawing/2014/main" id="{39334B61-9249-11A1-C111-9A19B0563E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2739" y="45246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1</a:t>
            </a:r>
          </a:p>
        </p:txBody>
      </p:sp>
      <p:sp>
        <p:nvSpPr>
          <p:cNvPr id="16" name="TextBox 19">
            <a:extLst>
              <a:ext uri="{FF2B5EF4-FFF2-40B4-BE49-F238E27FC236}">
                <a16:creationId xmlns:a16="http://schemas.microsoft.com/office/drawing/2014/main" id="{C45C6DD8-BF1F-70F6-9B3A-742CA34EDB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0939" y="559402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1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90876AE-77A3-6F60-DAA0-FA753A83B706}"/>
              </a:ext>
            </a:extLst>
          </p:cNvPr>
          <p:cNvCxnSpPr/>
          <p:nvPr/>
        </p:nvCxnSpPr>
        <p:spPr>
          <a:xfrm>
            <a:off x="4960319" y="2982455"/>
            <a:ext cx="0" cy="177982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B095C7B-23D6-D614-53AE-7E9FABA9EE27}"/>
              </a:ext>
            </a:extLst>
          </p:cNvPr>
          <p:cNvCxnSpPr/>
          <p:nvPr/>
        </p:nvCxnSpPr>
        <p:spPr>
          <a:xfrm>
            <a:off x="4603859" y="2979980"/>
            <a:ext cx="0" cy="1779824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23">
            <a:extLst>
              <a:ext uri="{FF2B5EF4-FFF2-40B4-BE49-F238E27FC236}">
                <a16:creationId xmlns:a16="http://schemas.microsoft.com/office/drawing/2014/main" id="{BE1AA3C0-D853-0BB7-1FE5-99A3759C52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9139" y="297998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0</a:t>
            </a:r>
          </a:p>
        </p:txBody>
      </p:sp>
      <p:sp>
        <p:nvSpPr>
          <p:cNvPr id="20" name="TextBox 24">
            <a:extLst>
              <a:ext uri="{FF2B5EF4-FFF2-40B4-BE49-F238E27FC236}">
                <a16:creationId xmlns:a16="http://schemas.microsoft.com/office/drawing/2014/main" id="{6997477C-BFA6-B8E7-C5D2-83FDC2438F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8579" y="39305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0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93075F9-6687-50ED-5113-7BD3E2C53CA1}"/>
              </a:ext>
            </a:extLst>
          </p:cNvPr>
          <p:cNvCxnSpPr/>
          <p:nvPr/>
        </p:nvCxnSpPr>
        <p:spPr>
          <a:xfrm>
            <a:off x="2108638" y="2982455"/>
            <a:ext cx="0" cy="177982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E3712A4-7309-6C86-F802-8DF203E8A751}"/>
              </a:ext>
            </a:extLst>
          </p:cNvPr>
          <p:cNvCxnSpPr/>
          <p:nvPr/>
        </p:nvCxnSpPr>
        <p:spPr>
          <a:xfrm>
            <a:off x="1752178" y="2979980"/>
            <a:ext cx="0" cy="1779824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7">
            <a:extLst>
              <a:ext uri="{FF2B5EF4-FFF2-40B4-BE49-F238E27FC236}">
                <a16:creationId xmlns:a16="http://schemas.microsoft.com/office/drawing/2014/main" id="{D750BD14-B9EE-E299-5CFD-105007779D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7459" y="297998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0</a:t>
            </a:r>
          </a:p>
        </p:txBody>
      </p:sp>
      <p:sp>
        <p:nvSpPr>
          <p:cNvPr id="24" name="TextBox 28">
            <a:extLst>
              <a:ext uri="{FF2B5EF4-FFF2-40B4-BE49-F238E27FC236}">
                <a16:creationId xmlns:a16="http://schemas.microsoft.com/office/drawing/2014/main" id="{9FC89B86-A39D-5653-ED18-614ACA5169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6898" y="39305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0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83C5A99-99F4-B71B-E2C2-12FF96EAC69A}"/>
              </a:ext>
            </a:extLst>
          </p:cNvPr>
          <p:cNvCxnSpPr/>
          <p:nvPr/>
        </p:nvCxnSpPr>
        <p:spPr>
          <a:xfrm>
            <a:off x="1049160" y="2437863"/>
            <a:ext cx="475280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1905EB09-A32E-4B1A-DE1D-46BECF39837B}"/>
              </a:ext>
            </a:extLst>
          </p:cNvPr>
          <p:cNvSpPr txBox="1"/>
          <p:nvPr/>
        </p:nvSpPr>
        <p:spPr>
          <a:xfrm>
            <a:off x="6096001" y="3291929"/>
            <a:ext cx="537209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#0s is congruent to #1s (mod 2)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light" panose="020B0402040204020203" pitchFamily="34" charset="0"/>
              <a:ea typeface="+mn-ea"/>
              <a:cs typeface="Segoe UI Semilight" panose="020B04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Wait…there’s an easier way to describe that….</a:t>
            </a:r>
          </a:p>
        </p:txBody>
      </p:sp>
    </p:spTree>
    <p:extLst>
      <p:ext uri="{BB962C8B-B14F-4D97-AF65-F5344CB8AC3E}">
        <p14:creationId xmlns:p14="http://schemas.microsoft.com/office/powerpoint/2010/main" val="3321749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1043A-3125-4AE0-9EBA-F86523576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Regular Expressions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F61876A-A748-465B-A261-0A8454B9007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>
                    <a:solidFill>
                      <a:schemeClr val="accent3"/>
                    </a:solidFill>
                  </a:rPr>
                  <a:t>Corresponds to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𝑏𝑐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0∪1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  <a:p>
                <a:r>
                  <a:rPr lang="en-US" dirty="0">
                    <a:solidFill>
                      <a:schemeClr val="accent3"/>
                    </a:solidFill>
                  </a:rPr>
                  <a:t>Corresponds to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{001, 011}</m:t>
                    </m:r>
                  </m:oMath>
                </a14:m>
                <a:r>
                  <a:rPr lang="en-US" dirty="0">
                    <a:solidFill>
                      <a:schemeClr val="accent3"/>
                    </a:solidFill>
                  </a:rPr>
                  <a:t> </a:t>
                </a:r>
              </a:p>
              <a:p>
                <a:r>
                  <a:rPr lang="en-US" dirty="0">
                    <a:solidFill>
                      <a:schemeClr val="accent3"/>
                    </a:solidFill>
                  </a:rPr>
                  <a:t>all length three strings that start with a 0 and end in a 1.</a:t>
                </a:r>
                <a:endParaRPr lang="en-US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>
                    <a:solidFill>
                      <a:schemeClr val="accent3"/>
                    </a:solidFill>
                  </a:rPr>
                  <a:t>Corresponds to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,0,00,000,0000,…}</m:t>
                    </m:r>
                  </m:oMath>
                </a14:m>
                <a:endParaRPr lang="en-US" dirty="0">
                  <a:solidFill>
                    <a:schemeClr val="accent3"/>
                  </a:solidFill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0∪1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>
                    <a:solidFill>
                      <a:schemeClr val="accent3"/>
                    </a:solidFill>
                  </a:rPr>
                  <a:t>Corresponds to the set of all binary strings.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F61876A-A748-465B-A261-0A8454B9007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b="-16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799956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313D67-3DE7-E8DD-C78A-3772B652E4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450D7-088B-DCB2-FBE3-444DAAFAB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language does this machine recognize?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8A0B6E4-7365-FBCE-752A-171DF2BDD0B6}"/>
              </a:ext>
            </a:extLst>
          </p:cNvPr>
          <p:cNvSpPr/>
          <p:nvPr/>
        </p:nvSpPr>
        <p:spPr>
          <a:xfrm>
            <a:off x="1514538" y="202942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s</a:t>
            </a:r>
            <a:r>
              <a:rPr kumimoji="0" lang="en-US" sz="35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0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76EF6B4-4F12-57B5-A828-F9DCC290F864}"/>
              </a:ext>
            </a:extLst>
          </p:cNvPr>
          <p:cNvSpPr/>
          <p:nvPr/>
        </p:nvSpPr>
        <p:spPr>
          <a:xfrm>
            <a:off x="1514538" y="488110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s</a:t>
            </a:r>
            <a:r>
              <a:rPr kumimoji="0" lang="en-US" sz="35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2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6EF42D9-B116-43EB-178F-30D4EA5FAFD7}"/>
              </a:ext>
            </a:extLst>
          </p:cNvPr>
          <p:cNvSpPr/>
          <p:nvPr/>
        </p:nvSpPr>
        <p:spPr>
          <a:xfrm>
            <a:off x="4366219" y="488110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s</a:t>
            </a:r>
            <a:r>
              <a:rPr kumimoji="0" lang="en-US" sz="35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3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ECACD4C-AAEE-CDDE-253C-EA3106FA1FAE}"/>
              </a:ext>
            </a:extLst>
          </p:cNvPr>
          <p:cNvSpPr/>
          <p:nvPr/>
        </p:nvSpPr>
        <p:spPr>
          <a:xfrm>
            <a:off x="4366219" y="202942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s</a:t>
            </a:r>
            <a:r>
              <a:rPr kumimoji="0" lang="en-US" sz="35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1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F3BD852-D4E7-D2CD-8370-28FB62C33EC7}"/>
              </a:ext>
            </a:extLst>
          </p:cNvPr>
          <p:cNvCxnSpPr/>
          <p:nvPr/>
        </p:nvCxnSpPr>
        <p:spPr>
          <a:xfrm flipV="1">
            <a:off x="2465099" y="226706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9D9AAE6-AE76-237C-F4C2-F7FFF34FD002}"/>
              </a:ext>
            </a:extLst>
          </p:cNvPr>
          <p:cNvCxnSpPr/>
          <p:nvPr/>
        </p:nvCxnSpPr>
        <p:spPr>
          <a:xfrm flipV="1">
            <a:off x="2465099" y="262352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4">
            <a:extLst>
              <a:ext uri="{FF2B5EF4-FFF2-40B4-BE49-F238E27FC236}">
                <a16:creationId xmlns:a16="http://schemas.microsoft.com/office/drawing/2014/main" id="{73F0B20D-1D1D-1C51-616B-E8E025E2D7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2739" y="167296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1</a:t>
            </a:r>
          </a:p>
        </p:txBody>
      </p:sp>
      <p:sp>
        <p:nvSpPr>
          <p:cNvPr id="12" name="TextBox 15">
            <a:extLst>
              <a:ext uri="{FF2B5EF4-FFF2-40B4-BE49-F238E27FC236}">
                <a16:creationId xmlns:a16="http://schemas.microsoft.com/office/drawing/2014/main" id="{FA910B01-3887-182A-FBF0-9318168B3A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2119" y="27423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1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FB247E4-0ABB-5C4C-70B6-D8E5FF6CA967}"/>
              </a:ext>
            </a:extLst>
          </p:cNvPr>
          <p:cNvCxnSpPr/>
          <p:nvPr/>
        </p:nvCxnSpPr>
        <p:spPr>
          <a:xfrm flipV="1">
            <a:off x="2465099" y="511874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628B24A-EF78-4740-5537-83E911FC9D23}"/>
              </a:ext>
            </a:extLst>
          </p:cNvPr>
          <p:cNvCxnSpPr/>
          <p:nvPr/>
        </p:nvCxnSpPr>
        <p:spPr>
          <a:xfrm flipV="1">
            <a:off x="2465099" y="547520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8">
            <a:extLst>
              <a:ext uri="{FF2B5EF4-FFF2-40B4-BE49-F238E27FC236}">
                <a16:creationId xmlns:a16="http://schemas.microsoft.com/office/drawing/2014/main" id="{2A6163E7-1534-F165-CA15-5BA8DF11B0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2739" y="45246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1</a:t>
            </a:r>
          </a:p>
        </p:txBody>
      </p:sp>
      <p:sp>
        <p:nvSpPr>
          <p:cNvPr id="16" name="TextBox 19">
            <a:extLst>
              <a:ext uri="{FF2B5EF4-FFF2-40B4-BE49-F238E27FC236}">
                <a16:creationId xmlns:a16="http://schemas.microsoft.com/office/drawing/2014/main" id="{67A3CFE1-D035-C81D-3C1A-DCEE606B9B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0939" y="559402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1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DE568DF-A528-652A-77B1-8D48100388F5}"/>
              </a:ext>
            </a:extLst>
          </p:cNvPr>
          <p:cNvCxnSpPr/>
          <p:nvPr/>
        </p:nvCxnSpPr>
        <p:spPr>
          <a:xfrm>
            <a:off x="4960319" y="2982455"/>
            <a:ext cx="0" cy="177982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0C2E798-6B37-9445-9E32-480DB0E7A0D1}"/>
              </a:ext>
            </a:extLst>
          </p:cNvPr>
          <p:cNvCxnSpPr/>
          <p:nvPr/>
        </p:nvCxnSpPr>
        <p:spPr>
          <a:xfrm>
            <a:off x="4603859" y="2979980"/>
            <a:ext cx="0" cy="1779824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23">
            <a:extLst>
              <a:ext uri="{FF2B5EF4-FFF2-40B4-BE49-F238E27FC236}">
                <a16:creationId xmlns:a16="http://schemas.microsoft.com/office/drawing/2014/main" id="{C08A741D-3B20-D99E-5393-A1F68DD54D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9139" y="297998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0</a:t>
            </a:r>
          </a:p>
        </p:txBody>
      </p:sp>
      <p:sp>
        <p:nvSpPr>
          <p:cNvPr id="20" name="TextBox 24">
            <a:extLst>
              <a:ext uri="{FF2B5EF4-FFF2-40B4-BE49-F238E27FC236}">
                <a16:creationId xmlns:a16="http://schemas.microsoft.com/office/drawing/2014/main" id="{A90CB758-2D67-6545-276E-7AE6129B8F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8579" y="39305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0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7FCDB7A-D9C3-D911-1A3D-41F58E56F9D1}"/>
              </a:ext>
            </a:extLst>
          </p:cNvPr>
          <p:cNvCxnSpPr/>
          <p:nvPr/>
        </p:nvCxnSpPr>
        <p:spPr>
          <a:xfrm>
            <a:off x="2108638" y="2982455"/>
            <a:ext cx="0" cy="177982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B9E6885-B0F8-8029-3495-2A01A6A53F00}"/>
              </a:ext>
            </a:extLst>
          </p:cNvPr>
          <p:cNvCxnSpPr/>
          <p:nvPr/>
        </p:nvCxnSpPr>
        <p:spPr>
          <a:xfrm>
            <a:off x="1752178" y="2979980"/>
            <a:ext cx="0" cy="1779824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7">
            <a:extLst>
              <a:ext uri="{FF2B5EF4-FFF2-40B4-BE49-F238E27FC236}">
                <a16:creationId xmlns:a16="http://schemas.microsoft.com/office/drawing/2014/main" id="{8DC188D3-D0DE-F1C6-2B43-F1096DB844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7459" y="297998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0</a:t>
            </a:r>
          </a:p>
        </p:txBody>
      </p:sp>
      <p:sp>
        <p:nvSpPr>
          <p:cNvPr id="24" name="TextBox 28">
            <a:extLst>
              <a:ext uri="{FF2B5EF4-FFF2-40B4-BE49-F238E27FC236}">
                <a16:creationId xmlns:a16="http://schemas.microsoft.com/office/drawing/2014/main" id="{E1B500A3-2C6F-B1EC-49A1-5B3A019C73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6898" y="39305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0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0F9BD18-F003-A656-290D-EB5565C605CF}"/>
              </a:ext>
            </a:extLst>
          </p:cNvPr>
          <p:cNvCxnSpPr/>
          <p:nvPr/>
        </p:nvCxnSpPr>
        <p:spPr>
          <a:xfrm>
            <a:off x="1049160" y="2437863"/>
            <a:ext cx="475280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4FDCB595-5263-4844-57F1-F00DC64FC2AF}"/>
              </a:ext>
            </a:extLst>
          </p:cNvPr>
          <p:cNvSpPr txBox="1"/>
          <p:nvPr/>
        </p:nvSpPr>
        <p:spPr>
          <a:xfrm>
            <a:off x="5910878" y="2267060"/>
            <a:ext cx="53720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That’s all binary strings of even length.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91F96BB5-C4A6-ED44-37E9-EE731F600B64}"/>
              </a:ext>
            </a:extLst>
          </p:cNvPr>
          <p:cNvSpPr/>
          <p:nvPr/>
        </p:nvSpPr>
        <p:spPr>
          <a:xfrm>
            <a:off x="6815811" y="4050544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s</a:t>
            </a:r>
            <a:r>
              <a:rPr kumimoji="0" lang="en-US" sz="35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0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DA6CA0BE-E770-9346-BB51-0CF94C3C6C9D}"/>
              </a:ext>
            </a:extLst>
          </p:cNvPr>
          <p:cNvSpPr/>
          <p:nvPr/>
        </p:nvSpPr>
        <p:spPr>
          <a:xfrm>
            <a:off x="9667492" y="4050544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s</a:t>
            </a:r>
            <a:r>
              <a:rPr kumimoji="0" lang="en-US" sz="35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1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3CFA6FE-A0EA-37DF-0727-8E6C208A486F}"/>
              </a:ext>
            </a:extLst>
          </p:cNvPr>
          <p:cNvCxnSpPr/>
          <p:nvPr/>
        </p:nvCxnSpPr>
        <p:spPr>
          <a:xfrm flipV="1">
            <a:off x="7766372" y="4288184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E6C66464-CC2F-E9A0-2073-7B012C071F07}"/>
              </a:ext>
            </a:extLst>
          </p:cNvPr>
          <p:cNvCxnSpPr/>
          <p:nvPr/>
        </p:nvCxnSpPr>
        <p:spPr>
          <a:xfrm flipV="1">
            <a:off x="7766372" y="4644644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30C71D60-65F0-7081-31E2-0106FB21D3ED}"/>
              </a:ext>
            </a:extLst>
          </p:cNvPr>
          <p:cNvCxnSpPr/>
          <p:nvPr/>
        </p:nvCxnSpPr>
        <p:spPr>
          <a:xfrm>
            <a:off x="6350433" y="4458987"/>
            <a:ext cx="475280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14">
            <a:extLst>
              <a:ext uri="{FF2B5EF4-FFF2-40B4-BE49-F238E27FC236}">
                <a16:creationId xmlns:a16="http://schemas.microsoft.com/office/drawing/2014/main" id="{3658DDBE-2BAA-D8CB-2AA4-6AEE384364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4338" y="3666860"/>
            <a:ext cx="95141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0,1</a:t>
            </a:r>
          </a:p>
        </p:txBody>
      </p:sp>
      <p:sp>
        <p:nvSpPr>
          <p:cNvPr id="33" name="TextBox 15">
            <a:extLst>
              <a:ext uri="{FF2B5EF4-FFF2-40B4-BE49-F238E27FC236}">
                <a16:creationId xmlns:a16="http://schemas.microsoft.com/office/drawing/2014/main" id="{AE9E0282-EB56-888B-51EC-E70A0702A2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3718" y="4736240"/>
            <a:ext cx="71377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0,1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53A385B-ABFE-A892-597F-161AE5B23EFF}"/>
                  </a:ext>
                </a:extLst>
              </p14:cNvPr>
              <p14:cNvContentPartPr/>
              <p14:nvPr/>
            </p14:nvContentPartPr>
            <p14:xfrm>
              <a:off x="5961240" y="3474000"/>
              <a:ext cx="5429160" cy="19076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53A385B-ABFE-A892-597F-161AE5B23EF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951880" y="3464640"/>
                <a:ext cx="5447880" cy="1926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9868563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A1A96-E107-4429-B640-07FE2D077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4655F1-8C10-4A84-B295-09C2C6ABAC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first DFA might not be the simplest.</a:t>
            </a:r>
          </a:p>
          <a:p>
            <a:r>
              <a:rPr lang="en-US" dirty="0"/>
              <a:t>Try to think of other descriptions – you might realize you can keep track of fewer things than you thought.</a:t>
            </a:r>
          </a:p>
          <a:p>
            <a:endParaRPr lang="en-US" dirty="0"/>
          </a:p>
          <a:p>
            <a:r>
              <a:rPr lang="en-US" dirty="0"/>
              <a:t>Boy…it’d be nice if we could know that we have the smallest possible DFA for a given language…</a:t>
            </a:r>
          </a:p>
        </p:txBody>
      </p:sp>
    </p:spTree>
    <p:extLst>
      <p:ext uri="{BB962C8B-B14F-4D97-AF65-F5344CB8AC3E}">
        <p14:creationId xmlns:p14="http://schemas.microsoft.com/office/powerpoint/2010/main" val="71067808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A05FB-AAD2-4A8D-B5F8-E4F9747B5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DFA Minimization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58ECA6-46E1-43EB-BC0F-FEB2E1DDC5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can know!</a:t>
            </a:r>
          </a:p>
          <a:p>
            <a:r>
              <a:rPr lang="en-US" dirty="0"/>
              <a:t>Fun fact: there is a </a:t>
            </a:r>
            <a:r>
              <a:rPr lang="en-US" b="1" dirty="0"/>
              <a:t>unique </a:t>
            </a:r>
            <a:r>
              <a:rPr lang="en-US" dirty="0"/>
              <a:t>minimum DFA for every language (up to renaming the states)</a:t>
            </a:r>
          </a:p>
          <a:p>
            <a:r>
              <a:rPr lang="en-US" dirty="0"/>
              <a:t>High level idea – final states and non-final states must be different.</a:t>
            </a:r>
          </a:p>
          <a:p>
            <a:r>
              <a:rPr lang="en-US" dirty="0"/>
              <a:t>Otherwise, hope that states can be the same, and iteratively separate when they have to go to different spots. </a:t>
            </a:r>
          </a:p>
          <a:p>
            <a:endParaRPr lang="en-US" dirty="0"/>
          </a:p>
          <a:p>
            <a:r>
              <a:rPr lang="en-US" dirty="0"/>
              <a:t>In some quarters, we cover it in detail. But…we ran out of time.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9DBE621-F868-EF72-1A87-8039F58405F8}"/>
                  </a:ext>
                </a:extLst>
              </p14:cNvPr>
              <p14:cNvContentPartPr/>
              <p14:nvPr/>
            </p14:nvContentPartPr>
            <p14:xfrm>
              <a:off x="872640" y="2424240"/>
              <a:ext cx="10062000" cy="32907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9DBE621-F868-EF72-1A87-8039F58405F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63280" y="2414880"/>
                <a:ext cx="10080720" cy="3309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839399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92FF1-56E1-4939-968C-2BC34324A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964099-680A-4BDE-BF1E-8FF381585A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if we give the DFAs a little more power…try to get them to do more things. </a:t>
            </a:r>
          </a:p>
        </p:txBody>
      </p:sp>
    </p:spTree>
    <p:extLst>
      <p:ext uri="{BB962C8B-B14F-4D97-AF65-F5344CB8AC3E}">
        <p14:creationId xmlns:p14="http://schemas.microsoft.com/office/powerpoint/2010/main" val="359507972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B5E5CFA-DFEA-46C7-9196-139037532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Optional Content: Machines with output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EA6263-3454-4032-802D-92E3F0F079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67929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10209-DB5C-4FA9-8284-0AA204915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FSMs used for?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EE4D0F-595E-4F8D-8C54-A022E0F7A0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“Classic” hardware applications:</a:t>
            </a:r>
          </a:p>
          <a:p>
            <a:r>
              <a:rPr lang="en-US" dirty="0"/>
              <a:t>Anything where you only need to remember a very small amount of information, and have very simple update rules.</a:t>
            </a:r>
          </a:p>
          <a:p>
            <a:r>
              <a:rPr lang="en-US" dirty="0"/>
              <a:t>Vending machines</a:t>
            </a:r>
          </a:p>
          <a:p>
            <a:r>
              <a:rPr lang="en-US" dirty="0"/>
              <a:t>Elevators: need to know whether you’re going up or down, where people want to go, where people are waiting, and whether you’re going up or down. Simple rules to transition.</a:t>
            </a:r>
          </a:p>
          <a:p>
            <a:r>
              <a:rPr lang="en-US" dirty="0"/>
              <a:t>These days…general hardware is cheap, less likely to use custom hardware. BUT the programmer was probably still thinking about FSMs when writing the code.</a:t>
            </a:r>
          </a:p>
        </p:txBody>
      </p:sp>
    </p:spTree>
    <p:extLst>
      <p:ext uri="{BB962C8B-B14F-4D97-AF65-F5344CB8AC3E}">
        <p14:creationId xmlns:p14="http://schemas.microsoft.com/office/powerpoint/2010/main" val="2749799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83559-02B4-4056-97A3-DB578B9E8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FSMs used for?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A1F11C-97C7-427A-8A78-980E9CE7BB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Theoretically – still lots of applications.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grep</a:t>
            </a:r>
            <a:r>
              <a:rPr lang="en-US" dirty="0"/>
              <a:t> uses FSMs to analyze regular expressions (more on this later).</a:t>
            </a:r>
          </a:p>
          <a:p>
            <a:r>
              <a:rPr lang="en-US" dirty="0"/>
              <a:t>Useful for modeling situations where you have minimal memory.</a:t>
            </a:r>
          </a:p>
          <a:p>
            <a:r>
              <a:rPr lang="en-US" dirty="0"/>
              <a:t>Good model for simple AI (say simple NPCs in games).</a:t>
            </a:r>
          </a:p>
          <a:p>
            <a:endParaRPr lang="en-US" dirty="0"/>
          </a:p>
          <a:p>
            <a:r>
              <a:rPr lang="en-US" b="1" dirty="0"/>
              <a:t>Technically</a:t>
            </a:r>
            <a:r>
              <a:rPr lang="en-US" dirty="0"/>
              <a:t> all of our computers are finite state machines…</a:t>
            </a:r>
          </a:p>
          <a:p>
            <a:pPr lvl="1"/>
            <a:r>
              <a:rPr lang="en-US" dirty="0"/>
              <a:t>But they’re not usually how we think about them…more on this next week.</a:t>
            </a:r>
          </a:p>
        </p:txBody>
      </p:sp>
    </p:spTree>
    <p:extLst>
      <p:ext uri="{BB962C8B-B14F-4D97-AF65-F5344CB8AC3E}">
        <p14:creationId xmlns:p14="http://schemas.microsoft.com/office/powerpoint/2010/main" val="2539861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Output to Finite State Machines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 far we have considered finite state machines that just accept/reject strings</a:t>
            </a:r>
          </a:p>
          <a:p>
            <a:pPr lvl="1"/>
            <a:r>
              <a:rPr lang="en-US" dirty="0"/>
              <a:t>called “Deterministic Finite Automata” or DFAs</a:t>
            </a:r>
          </a:p>
          <a:p>
            <a:pPr lvl="1"/>
            <a:endParaRPr lang="en-US" dirty="0"/>
          </a:p>
          <a:p>
            <a:r>
              <a:rPr lang="en-US" dirty="0"/>
              <a:t>One can also consider finite state machines that with output</a:t>
            </a:r>
          </a:p>
          <a:p>
            <a:pPr lvl="1"/>
            <a:r>
              <a:rPr lang="en-US" dirty="0"/>
              <a:t>These are often used as controllers</a:t>
            </a:r>
          </a:p>
        </p:txBody>
      </p:sp>
    </p:spTree>
    <p:extLst>
      <p:ext uri="{BB962C8B-B14F-4D97-AF65-F5344CB8AC3E}">
        <p14:creationId xmlns:p14="http://schemas.microsoft.com/office/powerpoint/2010/main" val="51627226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2" descr="http://www.glamour.com/images/health-fitness/2008/10/1029-snickers_l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123" y="-217311"/>
            <a:ext cx="2085975" cy="148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2928257" y="228674"/>
            <a:ext cx="6150429" cy="65737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Vending Machine</a:t>
            </a:r>
          </a:p>
        </p:txBody>
      </p:sp>
      <p:pic>
        <p:nvPicPr>
          <p:cNvPr id="16391" name="Picture 4" descr="http://1.bp.blogspot.com/_kezuLFIViYo/S7S46lCEjkI/AAAAAAAAAz8/THNy4eGHrtc/s1600/free+Butterfing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1271" y="-300125"/>
            <a:ext cx="1714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TextBox 5"/>
          <p:cNvSpPr txBox="1">
            <a:spLocks noChangeArrowheads="1"/>
          </p:cNvSpPr>
          <p:nvPr/>
        </p:nvSpPr>
        <p:spPr bwMode="auto">
          <a:xfrm>
            <a:off x="2091268" y="1247419"/>
            <a:ext cx="427078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200" dirty="0">
                <a:latin typeface="Franklin Gothic Medium" panose="020B0603020102020204" pitchFamily="34" charset="0"/>
              </a:rPr>
              <a:t>Enter 15 cents in dimes or nickels</a:t>
            </a:r>
          </a:p>
          <a:p>
            <a:pPr eaLnBrk="1" hangingPunct="1"/>
            <a:r>
              <a:rPr lang="en-US" sz="2200" dirty="0">
                <a:latin typeface="Franklin Gothic Medium" panose="020B0603020102020204" pitchFamily="34" charset="0"/>
              </a:rPr>
              <a:t>Press S or B for a candy bar</a:t>
            </a:r>
          </a:p>
        </p:txBody>
      </p:sp>
      <p:pic>
        <p:nvPicPr>
          <p:cNvPr id="16393" name="Picture 8" descr="http://sockhop.files.wordpress.com/2010/10/candy_machine_921kb_cp4d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168" y="2342439"/>
            <a:ext cx="2743200" cy="3657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2012244" y="886044"/>
            <a:ext cx="8181622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727381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8DAAF-D4C7-4824-AFE7-7112B62D3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Vending Machine v0.1</a:t>
            </a:r>
          </a:p>
        </p:txBody>
      </p:sp>
    </p:spTree>
    <p:extLst>
      <p:ext uri="{BB962C8B-B14F-4D97-AF65-F5344CB8AC3E}">
        <p14:creationId xmlns:p14="http://schemas.microsoft.com/office/powerpoint/2010/main" val="3334841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DDBB9-D19E-4768-926D-F4262603C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Practice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38C3A7-8F92-45CF-AB87-D81289C8BB2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You can also go the other way</a:t>
                </a:r>
              </a:p>
              <a:p>
                <a:r>
                  <a:rPr lang="en-US" dirty="0"/>
                  <a:t>Write a regular expression for “the set of all binary strings of odd length”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0∪1</m:t>
                        </m:r>
                      </m:e>
                    </m:d>
                    <m:sSup>
                      <m:sSup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00∪01∪10∪11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Write a regular expression for “the set of all binary strings with at most two ones”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1∪</m:t>
                        </m:r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</m:d>
                    <m:sSup>
                      <m:sSup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1∪</m:t>
                        </m:r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</m:d>
                    <m:sSup>
                      <m:sSup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Write a regular expression for “strings that don’t contain 00”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01∪1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(0∪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accent3"/>
                    </a:solidFill>
                  </a:rPr>
                  <a:t>   (key idea: all 0s followed by 1 or end of the string)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38C3A7-8F92-45CF-AB87-D81289C8BB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020004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Vending Machine, v0.1</a:t>
            </a:r>
          </a:p>
        </p:txBody>
      </p:sp>
      <p:sp>
        <p:nvSpPr>
          <p:cNvPr id="17430" name="TextBox 23"/>
          <p:cNvSpPr txBox="1">
            <a:spLocks noChangeArrowheads="1"/>
          </p:cNvSpPr>
          <p:nvPr/>
        </p:nvSpPr>
        <p:spPr bwMode="auto">
          <a:xfrm>
            <a:off x="1905000" y="5871927"/>
            <a:ext cx="7378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dirty="0"/>
              <a:t>Basic transitions on </a:t>
            </a:r>
            <a:r>
              <a:rPr lang="en-US" b="1" dirty="0"/>
              <a:t>N </a:t>
            </a:r>
            <a:r>
              <a:rPr lang="en-US" dirty="0"/>
              <a:t>(nickel),  </a:t>
            </a:r>
            <a:r>
              <a:rPr lang="en-US" b="1" dirty="0"/>
              <a:t>D</a:t>
            </a:r>
            <a:r>
              <a:rPr lang="en-US" dirty="0"/>
              <a:t> (dime),  </a:t>
            </a:r>
            <a:r>
              <a:rPr lang="en-US" b="1" dirty="0"/>
              <a:t>B</a:t>
            </a:r>
            <a:r>
              <a:rPr lang="en-US" dirty="0"/>
              <a:t> (</a:t>
            </a:r>
            <a:r>
              <a:rPr lang="en-US" dirty="0" err="1"/>
              <a:t>butterfinger</a:t>
            </a:r>
            <a:r>
              <a:rPr lang="en-US" dirty="0"/>
              <a:t>), </a:t>
            </a:r>
            <a:r>
              <a:rPr lang="en-US" b="1" dirty="0"/>
              <a:t>S</a:t>
            </a:r>
            <a:r>
              <a:rPr lang="en-US" dirty="0"/>
              <a:t> (snickers)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D73BBBF-EE68-40F4-83E6-0BA1B527C8AA}"/>
              </a:ext>
            </a:extLst>
          </p:cNvPr>
          <p:cNvGrpSpPr/>
          <p:nvPr/>
        </p:nvGrpSpPr>
        <p:grpSpPr>
          <a:xfrm>
            <a:off x="1828799" y="1483660"/>
            <a:ext cx="7300749" cy="3968848"/>
            <a:chOff x="1828800" y="1947864"/>
            <a:chExt cx="6446838" cy="3504643"/>
          </a:xfrm>
        </p:grpSpPr>
        <p:sp>
          <p:nvSpPr>
            <p:cNvPr id="6" name="Oval 5"/>
            <p:cNvSpPr/>
            <p:nvPr/>
          </p:nvSpPr>
          <p:spPr>
            <a:xfrm>
              <a:off x="2209800" y="3124200"/>
              <a:ext cx="731838" cy="7318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0</a:t>
              </a:r>
              <a:endParaRPr lang="en-US" sz="2400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3962400" y="3124200"/>
              <a:ext cx="731838" cy="7318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5</a:t>
              </a:r>
              <a:endParaRPr lang="en-US" sz="2400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5791200" y="3141664"/>
              <a:ext cx="731838" cy="73183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10</a:t>
              </a:r>
              <a:endParaRPr lang="en-US" sz="2400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7543800" y="3141664"/>
              <a:ext cx="731838" cy="73183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15</a:t>
              </a:r>
              <a:endParaRPr lang="en-US" sz="2400" baseline="-25000" dirty="0">
                <a:solidFill>
                  <a:srgbClr val="0000FF"/>
                </a:solidFill>
              </a:endParaRPr>
            </a:p>
          </p:txBody>
        </p:sp>
        <p:cxnSp>
          <p:nvCxnSpPr>
            <p:cNvPr id="11" name="Straight Arrow Connector 10"/>
            <p:cNvCxnSpPr>
              <a:stCxn id="6" idx="6"/>
              <a:endCxn id="7" idx="2"/>
            </p:cNvCxnSpPr>
            <p:nvPr/>
          </p:nvCxnSpPr>
          <p:spPr>
            <a:xfrm>
              <a:off x="2941638" y="3489325"/>
              <a:ext cx="1020762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7" idx="6"/>
              <a:endCxn id="8" idx="2"/>
            </p:cNvCxnSpPr>
            <p:nvPr/>
          </p:nvCxnSpPr>
          <p:spPr>
            <a:xfrm>
              <a:off x="4694238" y="3489326"/>
              <a:ext cx="1096962" cy="1746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8" idx="6"/>
              <a:endCxn id="9" idx="2"/>
            </p:cNvCxnSpPr>
            <p:nvPr/>
          </p:nvCxnSpPr>
          <p:spPr>
            <a:xfrm>
              <a:off x="6523038" y="3506788"/>
              <a:ext cx="1020762" cy="0"/>
            </a:xfrm>
            <a:prstGeom prst="straightConnector1">
              <a:avLst/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Arc 21"/>
            <p:cNvSpPr/>
            <p:nvPr/>
          </p:nvSpPr>
          <p:spPr>
            <a:xfrm>
              <a:off x="4325938" y="2316164"/>
              <a:ext cx="3581400" cy="1616075"/>
            </a:xfrm>
            <a:prstGeom prst="arc">
              <a:avLst>
                <a:gd name="adj1" fmla="val 10851369"/>
                <a:gd name="adj2" fmla="val 0"/>
              </a:avLst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Arc 22"/>
            <p:cNvSpPr/>
            <p:nvPr/>
          </p:nvSpPr>
          <p:spPr>
            <a:xfrm rot="10800000">
              <a:off x="2574925" y="2814639"/>
              <a:ext cx="5334000" cy="2071687"/>
            </a:xfrm>
            <a:prstGeom prst="arc">
              <a:avLst>
                <a:gd name="adj1" fmla="val 10816517"/>
                <a:gd name="adj2" fmla="val 0"/>
              </a:avLst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Arc 24"/>
            <p:cNvSpPr/>
            <p:nvPr/>
          </p:nvSpPr>
          <p:spPr>
            <a:xfrm>
              <a:off x="2574925" y="2316164"/>
              <a:ext cx="3581400" cy="1616075"/>
            </a:xfrm>
            <a:prstGeom prst="arc">
              <a:avLst>
                <a:gd name="adj1" fmla="val 10851369"/>
                <a:gd name="adj2" fmla="val 0"/>
              </a:avLst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424" name="TextBox 25"/>
            <p:cNvSpPr txBox="1">
              <a:spLocks noChangeArrowheads="1"/>
            </p:cNvSpPr>
            <p:nvPr/>
          </p:nvSpPr>
          <p:spPr bwMode="auto">
            <a:xfrm>
              <a:off x="4041775" y="1947864"/>
              <a:ext cx="350838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b="1" dirty="0"/>
                <a:t>D</a:t>
              </a:r>
            </a:p>
          </p:txBody>
        </p:sp>
        <p:sp>
          <p:nvSpPr>
            <p:cNvPr id="17425" name="TextBox 26"/>
            <p:cNvSpPr txBox="1">
              <a:spLocks noChangeArrowheads="1"/>
            </p:cNvSpPr>
            <p:nvPr/>
          </p:nvSpPr>
          <p:spPr bwMode="auto">
            <a:xfrm>
              <a:off x="6080125" y="1947864"/>
              <a:ext cx="350838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b="1" dirty="0"/>
                <a:t>D</a:t>
              </a:r>
            </a:p>
          </p:txBody>
        </p:sp>
        <p:sp>
          <p:nvSpPr>
            <p:cNvPr id="17426" name="TextBox 27"/>
            <p:cNvSpPr txBox="1">
              <a:spLocks noChangeArrowheads="1"/>
            </p:cNvSpPr>
            <p:nvPr/>
          </p:nvSpPr>
          <p:spPr bwMode="auto">
            <a:xfrm>
              <a:off x="3230564" y="3124200"/>
              <a:ext cx="350837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b="1" dirty="0"/>
                <a:t>N</a:t>
              </a:r>
            </a:p>
          </p:txBody>
        </p:sp>
        <p:sp>
          <p:nvSpPr>
            <p:cNvPr id="17427" name="TextBox 28"/>
            <p:cNvSpPr txBox="1">
              <a:spLocks noChangeArrowheads="1"/>
            </p:cNvSpPr>
            <p:nvPr/>
          </p:nvSpPr>
          <p:spPr bwMode="auto">
            <a:xfrm>
              <a:off x="5086350" y="3159125"/>
              <a:ext cx="350838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b="1" dirty="0"/>
                <a:t>N</a:t>
              </a:r>
            </a:p>
          </p:txBody>
        </p:sp>
        <p:sp>
          <p:nvSpPr>
            <p:cNvPr id="17428" name="TextBox 29"/>
            <p:cNvSpPr txBox="1">
              <a:spLocks noChangeArrowheads="1"/>
            </p:cNvSpPr>
            <p:nvPr/>
          </p:nvSpPr>
          <p:spPr bwMode="auto">
            <a:xfrm>
              <a:off x="6781801" y="3146425"/>
              <a:ext cx="646113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b="1" dirty="0"/>
                <a:t>N, D</a:t>
              </a:r>
            </a:p>
          </p:txBody>
        </p:sp>
        <p:sp>
          <p:nvSpPr>
            <p:cNvPr id="17429" name="TextBox 30"/>
            <p:cNvSpPr txBox="1">
              <a:spLocks noChangeArrowheads="1"/>
            </p:cNvSpPr>
            <p:nvPr/>
          </p:nvSpPr>
          <p:spPr bwMode="auto">
            <a:xfrm>
              <a:off x="4860926" y="5083175"/>
              <a:ext cx="63350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b="1" dirty="0"/>
                <a:t>B, S</a:t>
              </a:r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 flipV="1">
              <a:off x="1828800" y="3505200"/>
              <a:ext cx="381000" cy="14288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9809687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8DAAF-D4C7-4824-AFE7-7112B62D3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Vending Machine v0.2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E53BB03-6500-4AFB-9054-B4CF6B55379C}"/>
              </a:ext>
            </a:extLst>
          </p:cNvPr>
          <p:cNvGrpSpPr/>
          <p:nvPr/>
        </p:nvGrpSpPr>
        <p:grpSpPr>
          <a:xfrm>
            <a:off x="1828799" y="1483660"/>
            <a:ext cx="7300749" cy="3968848"/>
            <a:chOff x="1828800" y="1947864"/>
            <a:chExt cx="6446838" cy="3504643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7955C514-DC8B-4B1E-ABB7-C51221BDB505}"/>
                </a:ext>
              </a:extLst>
            </p:cNvPr>
            <p:cNvSpPr/>
            <p:nvPr/>
          </p:nvSpPr>
          <p:spPr>
            <a:xfrm>
              <a:off x="2209800" y="3124200"/>
              <a:ext cx="731838" cy="7318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0</a:t>
              </a:r>
              <a:endParaRPr lang="en-US" sz="2400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2CBA7673-6DA6-4C41-899E-086F36FF86BB}"/>
                </a:ext>
              </a:extLst>
            </p:cNvPr>
            <p:cNvSpPr/>
            <p:nvPr/>
          </p:nvSpPr>
          <p:spPr>
            <a:xfrm>
              <a:off x="3962400" y="3124200"/>
              <a:ext cx="731838" cy="7318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5</a:t>
              </a:r>
              <a:endParaRPr lang="en-US" sz="2400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26C4A365-4E88-4CF1-BA7D-CF99CC74B4F3}"/>
                </a:ext>
              </a:extLst>
            </p:cNvPr>
            <p:cNvSpPr/>
            <p:nvPr/>
          </p:nvSpPr>
          <p:spPr>
            <a:xfrm>
              <a:off x="5791200" y="3141664"/>
              <a:ext cx="731838" cy="73183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10</a:t>
              </a:r>
              <a:endParaRPr lang="en-US" sz="2400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17C7310-1B53-4D46-A650-9C22A7DF98E1}"/>
                </a:ext>
              </a:extLst>
            </p:cNvPr>
            <p:cNvSpPr/>
            <p:nvPr/>
          </p:nvSpPr>
          <p:spPr>
            <a:xfrm>
              <a:off x="7543800" y="3141664"/>
              <a:ext cx="731838" cy="73183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15</a:t>
              </a:r>
              <a:endParaRPr lang="en-US" sz="2400" baseline="-25000" dirty="0">
                <a:solidFill>
                  <a:srgbClr val="0000FF"/>
                </a:solidFill>
              </a:endParaRP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9A0B982C-A05E-4C3D-AA55-495431D6131E}"/>
                </a:ext>
              </a:extLst>
            </p:cNvPr>
            <p:cNvCxnSpPr>
              <a:stCxn id="4" idx="6"/>
              <a:endCxn id="5" idx="2"/>
            </p:cNvCxnSpPr>
            <p:nvPr/>
          </p:nvCxnSpPr>
          <p:spPr>
            <a:xfrm>
              <a:off x="2941638" y="3489325"/>
              <a:ext cx="1020762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E78A4119-D322-40C3-8364-D20A963789D9}"/>
                </a:ext>
              </a:extLst>
            </p:cNvPr>
            <p:cNvCxnSpPr>
              <a:stCxn id="5" idx="6"/>
              <a:endCxn id="6" idx="2"/>
            </p:cNvCxnSpPr>
            <p:nvPr/>
          </p:nvCxnSpPr>
          <p:spPr>
            <a:xfrm>
              <a:off x="4694238" y="3489326"/>
              <a:ext cx="1096962" cy="1746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46190207-2D90-4E2E-AA13-94DB84199F2A}"/>
                </a:ext>
              </a:extLst>
            </p:cNvPr>
            <p:cNvCxnSpPr>
              <a:stCxn id="6" idx="6"/>
              <a:endCxn id="7" idx="2"/>
            </p:cNvCxnSpPr>
            <p:nvPr/>
          </p:nvCxnSpPr>
          <p:spPr>
            <a:xfrm>
              <a:off x="6523038" y="3506788"/>
              <a:ext cx="1020762" cy="0"/>
            </a:xfrm>
            <a:prstGeom prst="straightConnector1">
              <a:avLst/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Arc 10">
              <a:extLst>
                <a:ext uri="{FF2B5EF4-FFF2-40B4-BE49-F238E27FC236}">
                  <a16:creationId xmlns:a16="http://schemas.microsoft.com/office/drawing/2014/main" id="{49E4EB5F-1F88-49EE-B593-B9E3598DFD2C}"/>
                </a:ext>
              </a:extLst>
            </p:cNvPr>
            <p:cNvSpPr/>
            <p:nvPr/>
          </p:nvSpPr>
          <p:spPr>
            <a:xfrm>
              <a:off x="4325938" y="2316164"/>
              <a:ext cx="3581400" cy="1616075"/>
            </a:xfrm>
            <a:prstGeom prst="arc">
              <a:avLst>
                <a:gd name="adj1" fmla="val 10851369"/>
                <a:gd name="adj2" fmla="val 0"/>
              </a:avLst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Arc 11">
              <a:extLst>
                <a:ext uri="{FF2B5EF4-FFF2-40B4-BE49-F238E27FC236}">
                  <a16:creationId xmlns:a16="http://schemas.microsoft.com/office/drawing/2014/main" id="{260D9ED9-0003-4406-8BE0-9C628E0561D7}"/>
                </a:ext>
              </a:extLst>
            </p:cNvPr>
            <p:cNvSpPr/>
            <p:nvPr/>
          </p:nvSpPr>
          <p:spPr>
            <a:xfrm rot="10800000">
              <a:off x="2574925" y="2814639"/>
              <a:ext cx="5334000" cy="2071687"/>
            </a:xfrm>
            <a:prstGeom prst="arc">
              <a:avLst>
                <a:gd name="adj1" fmla="val 10816517"/>
                <a:gd name="adj2" fmla="val 0"/>
              </a:avLst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Arc 12">
              <a:extLst>
                <a:ext uri="{FF2B5EF4-FFF2-40B4-BE49-F238E27FC236}">
                  <a16:creationId xmlns:a16="http://schemas.microsoft.com/office/drawing/2014/main" id="{00F67879-C67E-4263-8707-99FF0A26DA18}"/>
                </a:ext>
              </a:extLst>
            </p:cNvPr>
            <p:cNvSpPr/>
            <p:nvPr/>
          </p:nvSpPr>
          <p:spPr>
            <a:xfrm>
              <a:off x="2574925" y="2316164"/>
              <a:ext cx="3581400" cy="1616075"/>
            </a:xfrm>
            <a:prstGeom prst="arc">
              <a:avLst>
                <a:gd name="adj1" fmla="val 10851369"/>
                <a:gd name="adj2" fmla="val 0"/>
              </a:avLst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TextBox 25">
              <a:extLst>
                <a:ext uri="{FF2B5EF4-FFF2-40B4-BE49-F238E27FC236}">
                  <a16:creationId xmlns:a16="http://schemas.microsoft.com/office/drawing/2014/main" id="{D2B8F7DC-86C3-4222-A0EA-FE49A51746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41775" y="1947864"/>
              <a:ext cx="350838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b="1" dirty="0"/>
                <a:t>D</a:t>
              </a:r>
            </a:p>
          </p:txBody>
        </p:sp>
        <p:sp>
          <p:nvSpPr>
            <p:cNvPr id="15" name="TextBox 26">
              <a:extLst>
                <a:ext uri="{FF2B5EF4-FFF2-40B4-BE49-F238E27FC236}">
                  <a16:creationId xmlns:a16="http://schemas.microsoft.com/office/drawing/2014/main" id="{96AA27B6-64F6-4946-B777-B00006EC69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80125" y="1947864"/>
              <a:ext cx="350838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b="1" dirty="0"/>
                <a:t>D</a:t>
              </a:r>
            </a:p>
          </p:txBody>
        </p:sp>
        <p:sp>
          <p:nvSpPr>
            <p:cNvPr id="16" name="TextBox 27">
              <a:extLst>
                <a:ext uri="{FF2B5EF4-FFF2-40B4-BE49-F238E27FC236}">
                  <a16:creationId xmlns:a16="http://schemas.microsoft.com/office/drawing/2014/main" id="{31C98252-2BF8-4CD9-8524-647F7D63C3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30564" y="3124200"/>
              <a:ext cx="350837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b="1" dirty="0"/>
                <a:t>N</a:t>
              </a:r>
            </a:p>
          </p:txBody>
        </p:sp>
        <p:sp>
          <p:nvSpPr>
            <p:cNvPr id="17" name="TextBox 28">
              <a:extLst>
                <a:ext uri="{FF2B5EF4-FFF2-40B4-BE49-F238E27FC236}">
                  <a16:creationId xmlns:a16="http://schemas.microsoft.com/office/drawing/2014/main" id="{324FD45A-1A3A-417B-9938-E333A29040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86350" y="3159125"/>
              <a:ext cx="350838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b="1" dirty="0"/>
                <a:t>N</a:t>
              </a:r>
            </a:p>
          </p:txBody>
        </p:sp>
        <p:sp>
          <p:nvSpPr>
            <p:cNvPr id="18" name="TextBox 29">
              <a:extLst>
                <a:ext uri="{FF2B5EF4-FFF2-40B4-BE49-F238E27FC236}">
                  <a16:creationId xmlns:a16="http://schemas.microsoft.com/office/drawing/2014/main" id="{78106DAD-11D0-4B9A-AE8C-477F49A32A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81801" y="3146425"/>
              <a:ext cx="646113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b="1" dirty="0"/>
                <a:t>N, D</a:t>
              </a:r>
            </a:p>
          </p:txBody>
        </p:sp>
        <p:sp>
          <p:nvSpPr>
            <p:cNvPr id="19" name="TextBox 30">
              <a:extLst>
                <a:ext uri="{FF2B5EF4-FFF2-40B4-BE49-F238E27FC236}">
                  <a16:creationId xmlns:a16="http://schemas.microsoft.com/office/drawing/2014/main" id="{8E14C3BA-4CC9-4F49-A7D9-71B83A987F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60926" y="5083175"/>
              <a:ext cx="63350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b="1" dirty="0"/>
                <a:t>B, S</a:t>
              </a: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B1E856DD-5219-4D01-84D5-303367F26A0F}"/>
                </a:ext>
              </a:extLst>
            </p:cNvPr>
            <p:cNvCxnSpPr/>
            <p:nvPr/>
          </p:nvCxnSpPr>
          <p:spPr>
            <a:xfrm flipV="1">
              <a:off x="1828800" y="3505200"/>
              <a:ext cx="381000" cy="14288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436976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Vending Machine, v0.2</a:t>
            </a:r>
          </a:p>
        </p:txBody>
      </p:sp>
      <p:sp>
        <p:nvSpPr>
          <p:cNvPr id="18445" name="TextBox 23"/>
          <p:cNvSpPr txBox="1">
            <a:spLocks noChangeArrowheads="1"/>
          </p:cNvSpPr>
          <p:nvPr/>
        </p:nvSpPr>
        <p:spPr bwMode="auto">
          <a:xfrm>
            <a:off x="2095500" y="5991743"/>
            <a:ext cx="69421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dirty="0"/>
              <a:t>Adding output to states:  </a:t>
            </a:r>
            <a:r>
              <a:rPr lang="en-US" dirty="0">
                <a:solidFill>
                  <a:srgbClr val="FF0000"/>
                </a:solidFill>
              </a:rPr>
              <a:t>N</a:t>
            </a:r>
            <a:r>
              <a:rPr lang="en-US" dirty="0"/>
              <a:t> – Nickel,  </a:t>
            </a:r>
            <a:r>
              <a:rPr lang="en-US" dirty="0">
                <a:solidFill>
                  <a:srgbClr val="FF0000"/>
                </a:solidFill>
              </a:rPr>
              <a:t>S</a:t>
            </a:r>
            <a:r>
              <a:rPr lang="en-US" dirty="0"/>
              <a:t> – Snickers, </a:t>
            </a:r>
            <a:r>
              <a:rPr lang="en-US" dirty="0">
                <a:solidFill>
                  <a:srgbClr val="FF0000"/>
                </a:solidFill>
              </a:rPr>
              <a:t>B</a:t>
            </a:r>
            <a:r>
              <a:rPr lang="en-US" dirty="0"/>
              <a:t> – Butterfinger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2D94F10-D9E5-4C40-87D0-E50D09D71C4B}"/>
              </a:ext>
            </a:extLst>
          </p:cNvPr>
          <p:cNvGrpSpPr/>
          <p:nvPr/>
        </p:nvGrpSpPr>
        <p:grpSpPr>
          <a:xfrm>
            <a:off x="1904999" y="1313795"/>
            <a:ext cx="7019365" cy="4445655"/>
            <a:chOff x="1905000" y="1676400"/>
            <a:chExt cx="6446838" cy="4083050"/>
          </a:xfrm>
        </p:grpSpPr>
        <p:sp>
          <p:nvSpPr>
            <p:cNvPr id="6" name="Oval 5"/>
            <p:cNvSpPr/>
            <p:nvPr/>
          </p:nvSpPr>
          <p:spPr>
            <a:xfrm>
              <a:off x="2209800" y="3124200"/>
              <a:ext cx="731838" cy="7318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0’   </a:t>
              </a:r>
              <a:r>
                <a:rPr lang="en-US" sz="2200" dirty="0">
                  <a:solidFill>
                    <a:srgbClr val="FF0000"/>
                  </a:solidFill>
                </a:rPr>
                <a:t>[B]</a:t>
              </a:r>
              <a:endParaRPr lang="en-US" sz="2200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3962400" y="3124200"/>
              <a:ext cx="731838" cy="7318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5</a:t>
              </a:r>
              <a:endParaRPr lang="en-US" sz="2400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5791200" y="3141664"/>
              <a:ext cx="731838" cy="73183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10</a:t>
              </a:r>
              <a:endParaRPr lang="en-US" sz="2400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7543800" y="2362200"/>
              <a:ext cx="731838" cy="7318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15</a:t>
              </a:r>
              <a:endParaRPr lang="en-US" sz="2400" baseline="-25000" dirty="0">
                <a:solidFill>
                  <a:srgbClr val="0000FF"/>
                </a:solidFill>
              </a:endParaRPr>
            </a:p>
          </p:txBody>
        </p:sp>
        <p:cxnSp>
          <p:nvCxnSpPr>
            <p:cNvPr id="11" name="Straight Arrow Connector 10"/>
            <p:cNvCxnSpPr>
              <a:stCxn id="6" idx="6"/>
              <a:endCxn id="7" idx="2"/>
            </p:cNvCxnSpPr>
            <p:nvPr/>
          </p:nvCxnSpPr>
          <p:spPr>
            <a:xfrm>
              <a:off x="2941638" y="3489325"/>
              <a:ext cx="1020762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7" idx="6"/>
              <a:endCxn id="8" idx="2"/>
            </p:cNvCxnSpPr>
            <p:nvPr/>
          </p:nvCxnSpPr>
          <p:spPr>
            <a:xfrm>
              <a:off x="4694238" y="3489326"/>
              <a:ext cx="1096962" cy="1746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8" idx="6"/>
              <a:endCxn id="9" idx="2"/>
            </p:cNvCxnSpPr>
            <p:nvPr/>
          </p:nvCxnSpPr>
          <p:spPr>
            <a:xfrm flipV="1">
              <a:off x="6523038" y="2728913"/>
              <a:ext cx="1020762" cy="779462"/>
            </a:xfrm>
            <a:prstGeom prst="straightConnector1">
              <a:avLst/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6"/>
            <p:cNvSpPr/>
            <p:nvPr/>
          </p:nvSpPr>
          <p:spPr>
            <a:xfrm>
              <a:off x="7620000" y="3657600"/>
              <a:ext cx="731838" cy="7318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dirty="0">
                  <a:solidFill>
                    <a:srgbClr val="0000FF"/>
                  </a:solidFill>
                </a:rPr>
                <a:t>15’ </a:t>
              </a:r>
              <a:r>
                <a:rPr lang="en-US" sz="2000" dirty="0">
                  <a:solidFill>
                    <a:srgbClr val="FF0000"/>
                  </a:solidFill>
                </a:rPr>
                <a:t>[N]</a:t>
              </a:r>
              <a:endParaRPr lang="en-US" sz="2000" baseline="-25000" dirty="0">
                <a:solidFill>
                  <a:srgbClr val="FF0000"/>
                </a:solidFill>
              </a:endParaRPr>
            </a:p>
          </p:txBody>
        </p:sp>
        <p:cxnSp>
          <p:nvCxnSpPr>
            <p:cNvPr id="29" name="Straight Arrow Connector 28"/>
            <p:cNvCxnSpPr>
              <a:stCxn id="8" idx="6"/>
              <a:endCxn id="27" idx="2"/>
            </p:cNvCxnSpPr>
            <p:nvPr/>
          </p:nvCxnSpPr>
          <p:spPr>
            <a:xfrm>
              <a:off x="6523038" y="3508375"/>
              <a:ext cx="1096962" cy="515938"/>
            </a:xfrm>
            <a:prstGeom prst="straightConnector1">
              <a:avLst/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33"/>
            <p:cNvSpPr/>
            <p:nvPr/>
          </p:nvSpPr>
          <p:spPr>
            <a:xfrm>
              <a:off x="2286000" y="1676400"/>
              <a:ext cx="731838" cy="7318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0</a:t>
              </a:r>
              <a:endParaRPr lang="en-US" sz="2400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2286000" y="4953000"/>
              <a:ext cx="731838" cy="7318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200" dirty="0">
                  <a:solidFill>
                    <a:srgbClr val="0000FF"/>
                  </a:solidFill>
                </a:rPr>
                <a:t> 0”</a:t>
              </a:r>
              <a:r>
                <a:rPr lang="en-US" sz="2400" dirty="0">
                  <a:solidFill>
                    <a:srgbClr val="0000FF"/>
                  </a:solidFill>
                </a:rPr>
                <a:t>     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000" dirty="0">
                  <a:solidFill>
                    <a:srgbClr val="FF0000"/>
                  </a:solidFill>
                </a:rPr>
                <a:t>[S]</a:t>
              </a:r>
              <a:endParaRPr lang="en-US" sz="2000" baseline="-25000" dirty="0">
                <a:solidFill>
                  <a:srgbClr val="FF0000"/>
                </a:solidFill>
              </a:endParaRPr>
            </a:p>
          </p:txBody>
        </p:sp>
        <p:cxnSp>
          <p:nvCxnSpPr>
            <p:cNvPr id="39" name="Straight Arrow Connector 38"/>
            <p:cNvCxnSpPr>
              <a:endCxn id="34" idx="2"/>
            </p:cNvCxnSpPr>
            <p:nvPr/>
          </p:nvCxnSpPr>
          <p:spPr>
            <a:xfrm flipV="1">
              <a:off x="1905000" y="2043114"/>
              <a:ext cx="381000" cy="14287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>
              <a:stCxn id="35" idx="7"/>
              <a:endCxn id="7" idx="3"/>
            </p:cNvCxnSpPr>
            <p:nvPr/>
          </p:nvCxnSpPr>
          <p:spPr>
            <a:xfrm flipV="1">
              <a:off x="2909888" y="3748088"/>
              <a:ext cx="1160462" cy="1312862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>
              <a:endCxn id="8" idx="1"/>
            </p:cNvCxnSpPr>
            <p:nvPr/>
          </p:nvCxnSpPr>
          <p:spPr>
            <a:xfrm>
              <a:off x="3048000" y="2057401"/>
              <a:ext cx="2851150" cy="119221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>
              <a:endCxn id="8" idx="3"/>
            </p:cNvCxnSpPr>
            <p:nvPr/>
          </p:nvCxnSpPr>
          <p:spPr>
            <a:xfrm flipV="1">
              <a:off x="2971800" y="3765551"/>
              <a:ext cx="2927350" cy="1355725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>
              <a:off x="2895600" y="2286000"/>
              <a:ext cx="1143000" cy="9144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Freeform 65"/>
            <p:cNvSpPr/>
            <p:nvPr/>
          </p:nvSpPr>
          <p:spPr>
            <a:xfrm>
              <a:off x="3016251" y="4292600"/>
              <a:ext cx="4735513" cy="1466850"/>
            </a:xfrm>
            <a:custGeom>
              <a:avLst/>
              <a:gdLst>
                <a:gd name="connsiteX0" fmla="*/ 4735629 w 4735629"/>
                <a:gd name="connsiteY0" fmla="*/ 0 h 1466249"/>
                <a:gd name="connsiteX1" fmla="*/ 2194560 w 4735629"/>
                <a:gd name="connsiteY1" fmla="*/ 1299411 h 1466249"/>
                <a:gd name="connsiteX2" fmla="*/ 0 w 4735629"/>
                <a:gd name="connsiteY2" fmla="*/ 1001028 h 1466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35629" h="1466249">
                  <a:moveTo>
                    <a:pt x="4735629" y="0"/>
                  </a:moveTo>
                  <a:cubicBezTo>
                    <a:pt x="3859730" y="566286"/>
                    <a:pt x="2983832" y="1132573"/>
                    <a:pt x="2194560" y="1299411"/>
                  </a:cubicBezTo>
                  <a:cubicBezTo>
                    <a:pt x="1405288" y="1466249"/>
                    <a:pt x="702644" y="1233638"/>
                    <a:pt x="0" y="1001028"/>
                  </a:cubicBezTo>
                </a:path>
              </a:pathLst>
            </a:cu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2987676" y="2971800"/>
              <a:ext cx="4632325" cy="2768600"/>
            </a:xfrm>
            <a:custGeom>
              <a:avLst/>
              <a:gdLst>
                <a:gd name="connsiteX0" fmla="*/ 4783756 w 4783756"/>
                <a:gd name="connsiteY0" fmla="*/ 0 h 2669406"/>
                <a:gd name="connsiteX1" fmla="*/ 2348564 w 4783756"/>
                <a:gd name="connsiteY1" fmla="*/ 2319688 h 2669406"/>
                <a:gd name="connsiteX2" fmla="*/ 0 w 4783756"/>
                <a:gd name="connsiteY2" fmla="*/ 2098307 h 2669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83756" h="2669406">
                  <a:moveTo>
                    <a:pt x="4783756" y="0"/>
                  </a:moveTo>
                  <a:cubicBezTo>
                    <a:pt x="3964806" y="984985"/>
                    <a:pt x="3145857" y="1969970"/>
                    <a:pt x="2348564" y="2319688"/>
                  </a:cubicBezTo>
                  <a:cubicBezTo>
                    <a:pt x="1551271" y="2669406"/>
                    <a:pt x="775635" y="2383856"/>
                    <a:pt x="0" y="2098307"/>
                  </a:cubicBezTo>
                </a:path>
              </a:pathLst>
            </a:custGeom>
            <a:ln w="28575">
              <a:solidFill>
                <a:schemeClr val="accent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68" name="Freeform 67"/>
            <p:cNvSpPr/>
            <p:nvPr/>
          </p:nvSpPr>
          <p:spPr>
            <a:xfrm>
              <a:off x="2727326" y="2935289"/>
              <a:ext cx="4860925" cy="2016125"/>
            </a:xfrm>
            <a:custGeom>
              <a:avLst/>
              <a:gdLst>
                <a:gd name="connsiteX0" fmla="*/ 4860758 w 4860758"/>
                <a:gd name="connsiteY0" fmla="*/ 0 h 2016493"/>
                <a:gd name="connsiteX1" fmla="*/ 2387065 w 4860758"/>
                <a:gd name="connsiteY1" fmla="*/ 1867301 h 2016493"/>
                <a:gd name="connsiteX2" fmla="*/ 0 w 4860758"/>
                <a:gd name="connsiteY2" fmla="*/ 895150 h 2016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860758" h="2016493">
                  <a:moveTo>
                    <a:pt x="4860758" y="0"/>
                  </a:moveTo>
                  <a:cubicBezTo>
                    <a:pt x="4028974" y="859054"/>
                    <a:pt x="3197191" y="1718109"/>
                    <a:pt x="2387065" y="1867301"/>
                  </a:cubicBezTo>
                  <a:cubicBezTo>
                    <a:pt x="1576939" y="2016493"/>
                    <a:pt x="788469" y="1455821"/>
                    <a:pt x="0" y="895150"/>
                  </a:cubicBezTo>
                </a:path>
              </a:pathLst>
            </a:cu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18458" name="TextBox 68"/>
            <p:cNvSpPr txBox="1">
              <a:spLocks noChangeArrowheads="1"/>
            </p:cNvSpPr>
            <p:nvPr/>
          </p:nvSpPr>
          <p:spPr bwMode="auto">
            <a:xfrm>
              <a:off x="4694238" y="3218607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N</a:t>
              </a:r>
            </a:p>
          </p:txBody>
        </p:sp>
        <p:sp>
          <p:nvSpPr>
            <p:cNvPr id="18459" name="TextBox 69"/>
            <p:cNvSpPr txBox="1">
              <a:spLocks noChangeArrowheads="1"/>
            </p:cNvSpPr>
            <p:nvPr/>
          </p:nvSpPr>
          <p:spPr bwMode="auto">
            <a:xfrm>
              <a:off x="2801143" y="2342098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N</a:t>
              </a:r>
            </a:p>
          </p:txBody>
        </p:sp>
        <p:sp>
          <p:nvSpPr>
            <p:cNvPr id="18460" name="TextBox 70"/>
            <p:cNvSpPr txBox="1">
              <a:spLocks noChangeArrowheads="1"/>
            </p:cNvSpPr>
            <p:nvPr/>
          </p:nvSpPr>
          <p:spPr bwMode="auto">
            <a:xfrm>
              <a:off x="2895600" y="3200400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/>
                <a:t>N</a:t>
              </a:r>
            </a:p>
          </p:txBody>
        </p:sp>
        <p:sp>
          <p:nvSpPr>
            <p:cNvPr id="18461" name="TextBox 71"/>
            <p:cNvSpPr txBox="1">
              <a:spLocks noChangeArrowheads="1"/>
            </p:cNvSpPr>
            <p:nvPr/>
          </p:nvSpPr>
          <p:spPr bwMode="auto">
            <a:xfrm>
              <a:off x="2743200" y="4724400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/>
                <a:t>N</a:t>
              </a:r>
            </a:p>
          </p:txBody>
        </p:sp>
        <p:sp>
          <p:nvSpPr>
            <p:cNvPr id="18462" name="TextBox 72"/>
            <p:cNvSpPr txBox="1">
              <a:spLocks noChangeArrowheads="1"/>
            </p:cNvSpPr>
            <p:nvPr/>
          </p:nvSpPr>
          <p:spPr bwMode="auto">
            <a:xfrm>
              <a:off x="6559550" y="3011487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N</a:t>
              </a:r>
            </a:p>
          </p:txBody>
        </p:sp>
        <p:sp>
          <p:nvSpPr>
            <p:cNvPr id="18463" name="TextBox 73"/>
            <p:cNvSpPr txBox="1">
              <a:spLocks noChangeArrowheads="1"/>
            </p:cNvSpPr>
            <p:nvPr/>
          </p:nvSpPr>
          <p:spPr bwMode="auto">
            <a:xfrm>
              <a:off x="7258050" y="4132264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B</a:t>
              </a:r>
            </a:p>
          </p:txBody>
        </p:sp>
        <p:sp>
          <p:nvSpPr>
            <p:cNvPr id="18464" name="TextBox 74"/>
            <p:cNvSpPr txBox="1">
              <a:spLocks noChangeArrowheads="1"/>
            </p:cNvSpPr>
            <p:nvPr/>
          </p:nvSpPr>
          <p:spPr bwMode="auto">
            <a:xfrm>
              <a:off x="6663870" y="3349625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D</a:t>
              </a:r>
            </a:p>
          </p:txBody>
        </p:sp>
        <p:sp>
          <p:nvSpPr>
            <p:cNvPr id="18465" name="TextBox 75"/>
            <p:cNvSpPr txBox="1">
              <a:spLocks noChangeArrowheads="1"/>
            </p:cNvSpPr>
            <p:nvPr/>
          </p:nvSpPr>
          <p:spPr bwMode="auto">
            <a:xfrm>
              <a:off x="3178176" y="4919047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D</a:t>
              </a:r>
            </a:p>
          </p:txBody>
        </p:sp>
        <p:sp>
          <p:nvSpPr>
            <p:cNvPr id="18466" name="TextBox 76"/>
            <p:cNvSpPr txBox="1">
              <a:spLocks noChangeArrowheads="1"/>
            </p:cNvSpPr>
            <p:nvPr/>
          </p:nvSpPr>
          <p:spPr bwMode="auto">
            <a:xfrm>
              <a:off x="2635249" y="2836069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D</a:t>
              </a:r>
            </a:p>
          </p:txBody>
        </p:sp>
        <p:sp>
          <p:nvSpPr>
            <p:cNvPr id="18467" name="TextBox 77"/>
            <p:cNvSpPr txBox="1">
              <a:spLocks noChangeArrowheads="1"/>
            </p:cNvSpPr>
            <p:nvPr/>
          </p:nvSpPr>
          <p:spPr bwMode="auto">
            <a:xfrm>
              <a:off x="3111840" y="1806203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D</a:t>
              </a:r>
            </a:p>
          </p:txBody>
        </p:sp>
        <p:sp>
          <p:nvSpPr>
            <p:cNvPr id="18468" name="TextBox 78"/>
            <p:cNvSpPr txBox="1">
              <a:spLocks noChangeArrowheads="1"/>
            </p:cNvSpPr>
            <p:nvPr/>
          </p:nvSpPr>
          <p:spPr bwMode="auto">
            <a:xfrm>
              <a:off x="4289540" y="2827337"/>
              <a:ext cx="295275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D</a:t>
              </a:r>
            </a:p>
          </p:txBody>
        </p:sp>
        <p:sp>
          <p:nvSpPr>
            <p:cNvPr id="18469" name="TextBox 80"/>
            <p:cNvSpPr txBox="1">
              <a:spLocks noChangeArrowheads="1"/>
            </p:cNvSpPr>
            <p:nvPr/>
          </p:nvSpPr>
          <p:spPr bwMode="auto">
            <a:xfrm>
              <a:off x="7208838" y="2851425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B</a:t>
              </a:r>
            </a:p>
          </p:txBody>
        </p:sp>
        <p:sp>
          <p:nvSpPr>
            <p:cNvPr id="18470" name="TextBox 81"/>
            <p:cNvSpPr txBox="1">
              <a:spLocks noChangeArrowheads="1"/>
            </p:cNvSpPr>
            <p:nvPr/>
          </p:nvSpPr>
          <p:spPr bwMode="auto">
            <a:xfrm>
              <a:off x="7543801" y="4343400"/>
              <a:ext cx="320675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/>
                <a:t>S</a:t>
              </a:r>
            </a:p>
          </p:txBody>
        </p:sp>
        <p:sp>
          <p:nvSpPr>
            <p:cNvPr id="18471" name="TextBox 82"/>
            <p:cNvSpPr txBox="1">
              <a:spLocks noChangeArrowheads="1"/>
            </p:cNvSpPr>
            <p:nvPr/>
          </p:nvSpPr>
          <p:spPr bwMode="auto">
            <a:xfrm>
              <a:off x="7467601" y="3048000"/>
              <a:ext cx="320675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/>
                <a:t>S</a:t>
              </a:r>
            </a:p>
          </p:txBody>
        </p:sp>
        <p:sp>
          <p:nvSpPr>
            <p:cNvPr id="84" name="Freeform 83"/>
            <p:cNvSpPr/>
            <p:nvPr/>
          </p:nvSpPr>
          <p:spPr>
            <a:xfrm>
              <a:off x="2900363" y="3667126"/>
              <a:ext cx="4716462" cy="773113"/>
            </a:xfrm>
            <a:custGeom>
              <a:avLst/>
              <a:gdLst>
                <a:gd name="connsiteX0" fmla="*/ 4716379 w 4716379"/>
                <a:gd name="connsiteY0" fmla="*/ 481263 h 773229"/>
                <a:gd name="connsiteX1" fmla="*/ 2088682 w 4716379"/>
                <a:gd name="connsiteY1" fmla="*/ 693019 h 773229"/>
                <a:gd name="connsiteX2" fmla="*/ 0 w 4716379"/>
                <a:gd name="connsiteY2" fmla="*/ 0 h 773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16379" h="773229">
                  <a:moveTo>
                    <a:pt x="4716379" y="481263"/>
                  </a:moveTo>
                  <a:cubicBezTo>
                    <a:pt x="3795562" y="627246"/>
                    <a:pt x="2874745" y="773229"/>
                    <a:pt x="2088682" y="693019"/>
                  </a:cubicBezTo>
                  <a:cubicBezTo>
                    <a:pt x="1302619" y="612809"/>
                    <a:pt x="651309" y="306404"/>
                    <a:pt x="0" y="0"/>
                  </a:cubicBezTo>
                </a:path>
              </a:pathLst>
            </a:cu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85" name="Freeform 84"/>
            <p:cNvSpPr/>
            <p:nvPr/>
          </p:nvSpPr>
          <p:spPr>
            <a:xfrm>
              <a:off x="2736851" y="2336800"/>
              <a:ext cx="3224213" cy="839788"/>
            </a:xfrm>
            <a:custGeom>
              <a:avLst/>
              <a:gdLst>
                <a:gd name="connsiteX0" fmla="*/ 0 w 3224463"/>
                <a:gd name="connsiteY0" fmla="*/ 829377 h 839002"/>
                <a:gd name="connsiteX1" fmla="*/ 1732548 w 3224463"/>
                <a:gd name="connsiteY1" fmla="*/ 1604 h 839002"/>
                <a:gd name="connsiteX2" fmla="*/ 3224463 w 3224463"/>
                <a:gd name="connsiteY2" fmla="*/ 839002 h 839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24463" h="839002">
                  <a:moveTo>
                    <a:pt x="0" y="829377"/>
                  </a:moveTo>
                  <a:cubicBezTo>
                    <a:pt x="597569" y="414688"/>
                    <a:pt x="1195138" y="0"/>
                    <a:pt x="1732548" y="1604"/>
                  </a:cubicBezTo>
                  <a:cubicBezTo>
                    <a:pt x="2269958" y="3208"/>
                    <a:pt x="2747210" y="421105"/>
                    <a:pt x="3224463" y="839002"/>
                  </a:cubicBezTo>
                </a:path>
              </a:pathLst>
            </a:cu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86" name="Freeform 85"/>
            <p:cNvSpPr/>
            <p:nvPr/>
          </p:nvSpPr>
          <p:spPr>
            <a:xfrm>
              <a:off x="4537076" y="2441575"/>
              <a:ext cx="3032125" cy="725488"/>
            </a:xfrm>
            <a:custGeom>
              <a:avLst/>
              <a:gdLst>
                <a:gd name="connsiteX0" fmla="*/ 0 w 3031958"/>
                <a:gd name="connsiteY0" fmla="*/ 725104 h 725104"/>
                <a:gd name="connsiteX1" fmla="*/ 1607419 w 3031958"/>
                <a:gd name="connsiteY1" fmla="*/ 89836 h 725104"/>
                <a:gd name="connsiteX2" fmla="*/ 3031958 w 3031958"/>
                <a:gd name="connsiteY2" fmla="*/ 186089 h 72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31958" h="725104">
                  <a:moveTo>
                    <a:pt x="0" y="725104"/>
                  </a:moveTo>
                  <a:cubicBezTo>
                    <a:pt x="551046" y="452388"/>
                    <a:pt x="1102093" y="179672"/>
                    <a:pt x="1607419" y="89836"/>
                  </a:cubicBezTo>
                  <a:cubicBezTo>
                    <a:pt x="2112745" y="0"/>
                    <a:pt x="2572351" y="93044"/>
                    <a:pt x="3031958" y="186089"/>
                  </a:cubicBezTo>
                </a:path>
              </a:pathLst>
            </a:cu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79015752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Vending Machine, v1.0</a:t>
            </a:r>
          </a:p>
        </p:txBody>
      </p:sp>
      <p:sp>
        <p:nvSpPr>
          <p:cNvPr id="19469" name="TextBox 23"/>
          <p:cNvSpPr txBox="1">
            <a:spLocks noChangeArrowheads="1"/>
          </p:cNvSpPr>
          <p:nvPr/>
        </p:nvSpPr>
        <p:spPr bwMode="auto">
          <a:xfrm>
            <a:off x="1905000" y="6324600"/>
            <a:ext cx="803296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dirty="0"/>
              <a:t>Adding additional “unexpected” transitions to cover all symbols for each state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E6B09B9-0A9D-4CB1-90CA-94F198D14FFB}"/>
              </a:ext>
            </a:extLst>
          </p:cNvPr>
          <p:cNvGrpSpPr/>
          <p:nvPr/>
        </p:nvGrpSpPr>
        <p:grpSpPr>
          <a:xfrm>
            <a:off x="1752035" y="1304361"/>
            <a:ext cx="7747838" cy="4975517"/>
            <a:chOff x="1752035" y="1295400"/>
            <a:chExt cx="7252266" cy="4657270"/>
          </a:xfrm>
        </p:grpSpPr>
        <p:sp>
          <p:nvSpPr>
            <p:cNvPr id="6" name="Oval 5"/>
            <p:cNvSpPr/>
            <p:nvPr/>
          </p:nvSpPr>
          <p:spPr>
            <a:xfrm>
              <a:off x="2209800" y="3124200"/>
              <a:ext cx="731838" cy="7318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 0’  </a:t>
              </a:r>
              <a:r>
                <a:rPr lang="en-US" sz="2000" dirty="0">
                  <a:solidFill>
                    <a:srgbClr val="FF0000"/>
                  </a:solidFill>
                </a:rPr>
                <a:t>[B]</a:t>
              </a:r>
              <a:endParaRPr lang="en-US" sz="2000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3962400" y="3124200"/>
              <a:ext cx="731838" cy="7318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5</a:t>
              </a:r>
              <a:endParaRPr lang="en-US" sz="2400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5791200" y="3141664"/>
              <a:ext cx="731838" cy="73183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10</a:t>
              </a:r>
              <a:endParaRPr lang="en-US" sz="2400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7543800" y="2362200"/>
              <a:ext cx="731838" cy="7318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15</a:t>
              </a:r>
              <a:endParaRPr lang="en-US" sz="2400" baseline="-25000" dirty="0">
                <a:solidFill>
                  <a:srgbClr val="0000FF"/>
                </a:solidFill>
              </a:endParaRPr>
            </a:p>
          </p:txBody>
        </p:sp>
        <p:cxnSp>
          <p:nvCxnSpPr>
            <p:cNvPr id="11" name="Straight Arrow Connector 10"/>
            <p:cNvCxnSpPr>
              <a:stCxn id="6" idx="6"/>
              <a:endCxn id="7" idx="2"/>
            </p:cNvCxnSpPr>
            <p:nvPr/>
          </p:nvCxnSpPr>
          <p:spPr>
            <a:xfrm>
              <a:off x="2941638" y="3489325"/>
              <a:ext cx="1020762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7" idx="6"/>
              <a:endCxn id="8" idx="2"/>
            </p:cNvCxnSpPr>
            <p:nvPr/>
          </p:nvCxnSpPr>
          <p:spPr>
            <a:xfrm>
              <a:off x="4694238" y="3489326"/>
              <a:ext cx="1096962" cy="1746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V="1">
              <a:off x="6564994" y="2679701"/>
              <a:ext cx="1020762" cy="779462"/>
            </a:xfrm>
            <a:prstGeom prst="straightConnector1">
              <a:avLst/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6"/>
            <p:cNvSpPr/>
            <p:nvPr/>
          </p:nvSpPr>
          <p:spPr>
            <a:xfrm>
              <a:off x="7620000" y="3657600"/>
              <a:ext cx="731838" cy="7318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dirty="0">
                  <a:solidFill>
                    <a:srgbClr val="0000FF"/>
                  </a:solidFill>
                </a:rPr>
                <a:t>15’</a:t>
              </a:r>
              <a:r>
                <a:rPr lang="en-US" sz="2400" dirty="0">
                  <a:solidFill>
                    <a:srgbClr val="0000FF"/>
                  </a:solidFill>
                </a:rPr>
                <a:t> </a:t>
              </a:r>
              <a:r>
                <a:rPr lang="en-US" sz="2000" dirty="0">
                  <a:solidFill>
                    <a:srgbClr val="FF0000"/>
                  </a:solidFill>
                </a:rPr>
                <a:t>[N]</a:t>
              </a:r>
              <a:endParaRPr lang="en-US" sz="2000" baseline="-25000" dirty="0">
                <a:solidFill>
                  <a:srgbClr val="FF0000"/>
                </a:solidFill>
              </a:endParaRPr>
            </a:p>
          </p:txBody>
        </p:sp>
        <p:cxnSp>
          <p:nvCxnSpPr>
            <p:cNvPr id="29" name="Straight Arrow Connector 28"/>
            <p:cNvCxnSpPr>
              <a:stCxn id="8" idx="6"/>
              <a:endCxn id="27" idx="2"/>
            </p:cNvCxnSpPr>
            <p:nvPr/>
          </p:nvCxnSpPr>
          <p:spPr>
            <a:xfrm>
              <a:off x="6523038" y="3508375"/>
              <a:ext cx="1096962" cy="515938"/>
            </a:xfrm>
            <a:prstGeom prst="straightConnector1">
              <a:avLst/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33"/>
            <p:cNvSpPr/>
            <p:nvPr/>
          </p:nvSpPr>
          <p:spPr>
            <a:xfrm>
              <a:off x="2286000" y="1676400"/>
              <a:ext cx="731838" cy="7318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0</a:t>
              </a:r>
              <a:endParaRPr lang="en-US" sz="2400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2286000" y="4953000"/>
              <a:ext cx="731838" cy="7318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 </a:t>
              </a:r>
              <a:r>
                <a:rPr lang="en-US" sz="2200" dirty="0">
                  <a:solidFill>
                    <a:srgbClr val="0000FF"/>
                  </a:solidFill>
                </a:rPr>
                <a:t>0” </a:t>
              </a:r>
              <a:r>
                <a:rPr lang="en-US" sz="2400" dirty="0">
                  <a:solidFill>
                    <a:srgbClr val="0000FF"/>
                  </a:solidFill>
                </a:rPr>
                <a:t>    </a:t>
              </a:r>
              <a:r>
                <a:rPr lang="en-US" sz="2000" dirty="0">
                  <a:solidFill>
                    <a:srgbClr val="FF0000"/>
                  </a:solidFill>
                </a:rPr>
                <a:t>[S]</a:t>
              </a:r>
              <a:endParaRPr lang="en-US" sz="2000" baseline="-25000" dirty="0">
                <a:solidFill>
                  <a:srgbClr val="FF0000"/>
                </a:solidFill>
              </a:endParaRPr>
            </a:p>
          </p:txBody>
        </p:sp>
        <p:cxnSp>
          <p:nvCxnSpPr>
            <p:cNvPr id="39" name="Straight Arrow Connector 38"/>
            <p:cNvCxnSpPr>
              <a:endCxn id="34" idx="2"/>
            </p:cNvCxnSpPr>
            <p:nvPr/>
          </p:nvCxnSpPr>
          <p:spPr>
            <a:xfrm flipV="1">
              <a:off x="1905000" y="2043114"/>
              <a:ext cx="381000" cy="14287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>
              <a:stCxn id="35" idx="7"/>
              <a:endCxn id="7" idx="3"/>
            </p:cNvCxnSpPr>
            <p:nvPr/>
          </p:nvCxnSpPr>
          <p:spPr>
            <a:xfrm flipV="1">
              <a:off x="2909888" y="3748088"/>
              <a:ext cx="1160462" cy="1312862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>
              <a:endCxn id="8" idx="1"/>
            </p:cNvCxnSpPr>
            <p:nvPr/>
          </p:nvCxnSpPr>
          <p:spPr>
            <a:xfrm>
              <a:off x="3048000" y="2057401"/>
              <a:ext cx="2851150" cy="119221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>
              <a:endCxn id="8" idx="3"/>
            </p:cNvCxnSpPr>
            <p:nvPr/>
          </p:nvCxnSpPr>
          <p:spPr>
            <a:xfrm flipV="1">
              <a:off x="2971800" y="3765551"/>
              <a:ext cx="2927350" cy="1355725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>
              <a:off x="2895600" y="2286000"/>
              <a:ext cx="1143000" cy="9144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Freeform 65"/>
            <p:cNvSpPr/>
            <p:nvPr/>
          </p:nvSpPr>
          <p:spPr>
            <a:xfrm>
              <a:off x="3016251" y="4292600"/>
              <a:ext cx="4735513" cy="1466850"/>
            </a:xfrm>
            <a:custGeom>
              <a:avLst/>
              <a:gdLst>
                <a:gd name="connsiteX0" fmla="*/ 4735629 w 4735629"/>
                <a:gd name="connsiteY0" fmla="*/ 0 h 1466249"/>
                <a:gd name="connsiteX1" fmla="*/ 2194560 w 4735629"/>
                <a:gd name="connsiteY1" fmla="*/ 1299411 h 1466249"/>
                <a:gd name="connsiteX2" fmla="*/ 0 w 4735629"/>
                <a:gd name="connsiteY2" fmla="*/ 1001028 h 1466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35629" h="1466249">
                  <a:moveTo>
                    <a:pt x="4735629" y="0"/>
                  </a:moveTo>
                  <a:cubicBezTo>
                    <a:pt x="3859730" y="566286"/>
                    <a:pt x="2983832" y="1132573"/>
                    <a:pt x="2194560" y="1299411"/>
                  </a:cubicBezTo>
                  <a:cubicBezTo>
                    <a:pt x="1405288" y="1466249"/>
                    <a:pt x="702644" y="1233638"/>
                    <a:pt x="0" y="1001028"/>
                  </a:cubicBezTo>
                </a:path>
              </a:pathLst>
            </a:cu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2987676" y="2971800"/>
              <a:ext cx="4632325" cy="2768600"/>
            </a:xfrm>
            <a:custGeom>
              <a:avLst/>
              <a:gdLst>
                <a:gd name="connsiteX0" fmla="*/ 4783756 w 4783756"/>
                <a:gd name="connsiteY0" fmla="*/ 0 h 2669406"/>
                <a:gd name="connsiteX1" fmla="*/ 2348564 w 4783756"/>
                <a:gd name="connsiteY1" fmla="*/ 2319688 h 2669406"/>
                <a:gd name="connsiteX2" fmla="*/ 0 w 4783756"/>
                <a:gd name="connsiteY2" fmla="*/ 2098307 h 2669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83756" h="2669406">
                  <a:moveTo>
                    <a:pt x="4783756" y="0"/>
                  </a:moveTo>
                  <a:cubicBezTo>
                    <a:pt x="3964806" y="984985"/>
                    <a:pt x="3145857" y="1969970"/>
                    <a:pt x="2348564" y="2319688"/>
                  </a:cubicBezTo>
                  <a:cubicBezTo>
                    <a:pt x="1551271" y="2669406"/>
                    <a:pt x="775635" y="2383856"/>
                    <a:pt x="0" y="2098307"/>
                  </a:cubicBezTo>
                </a:path>
              </a:pathLst>
            </a:custGeom>
            <a:ln w="28575">
              <a:solidFill>
                <a:schemeClr val="accent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19481" name="TextBox 68"/>
            <p:cNvSpPr txBox="1">
              <a:spLocks noChangeArrowheads="1"/>
            </p:cNvSpPr>
            <p:nvPr/>
          </p:nvSpPr>
          <p:spPr bwMode="auto">
            <a:xfrm>
              <a:off x="4674394" y="3440530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N</a:t>
              </a:r>
            </a:p>
          </p:txBody>
        </p:sp>
        <p:sp>
          <p:nvSpPr>
            <p:cNvPr id="19482" name="TextBox 69"/>
            <p:cNvSpPr txBox="1">
              <a:spLocks noChangeArrowheads="1"/>
            </p:cNvSpPr>
            <p:nvPr/>
          </p:nvSpPr>
          <p:spPr bwMode="auto">
            <a:xfrm>
              <a:off x="2801842" y="2327161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N</a:t>
              </a:r>
            </a:p>
          </p:txBody>
        </p:sp>
        <p:sp>
          <p:nvSpPr>
            <p:cNvPr id="19483" name="TextBox 70"/>
            <p:cNvSpPr txBox="1">
              <a:spLocks noChangeArrowheads="1"/>
            </p:cNvSpPr>
            <p:nvPr/>
          </p:nvSpPr>
          <p:spPr bwMode="auto">
            <a:xfrm>
              <a:off x="2895600" y="3200400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/>
                <a:t>N</a:t>
              </a:r>
            </a:p>
          </p:txBody>
        </p:sp>
        <p:sp>
          <p:nvSpPr>
            <p:cNvPr id="19484" name="TextBox 71"/>
            <p:cNvSpPr txBox="1">
              <a:spLocks noChangeArrowheads="1"/>
            </p:cNvSpPr>
            <p:nvPr/>
          </p:nvSpPr>
          <p:spPr bwMode="auto">
            <a:xfrm>
              <a:off x="2743200" y="4724400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N</a:t>
              </a:r>
            </a:p>
          </p:txBody>
        </p:sp>
        <p:sp>
          <p:nvSpPr>
            <p:cNvPr id="19485" name="TextBox 72"/>
            <p:cNvSpPr txBox="1">
              <a:spLocks noChangeArrowheads="1"/>
            </p:cNvSpPr>
            <p:nvPr/>
          </p:nvSpPr>
          <p:spPr bwMode="auto">
            <a:xfrm>
              <a:off x="6599334" y="3013188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N</a:t>
              </a:r>
            </a:p>
          </p:txBody>
        </p:sp>
        <p:sp>
          <p:nvSpPr>
            <p:cNvPr id="19486" name="TextBox 73"/>
            <p:cNvSpPr txBox="1">
              <a:spLocks noChangeArrowheads="1"/>
            </p:cNvSpPr>
            <p:nvPr/>
          </p:nvSpPr>
          <p:spPr bwMode="auto">
            <a:xfrm>
              <a:off x="7172212" y="3888582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B</a:t>
              </a:r>
            </a:p>
          </p:txBody>
        </p:sp>
        <p:sp>
          <p:nvSpPr>
            <p:cNvPr id="19487" name="TextBox 74"/>
            <p:cNvSpPr txBox="1">
              <a:spLocks noChangeArrowheads="1"/>
            </p:cNvSpPr>
            <p:nvPr/>
          </p:nvSpPr>
          <p:spPr bwMode="auto">
            <a:xfrm>
              <a:off x="6634956" y="3374929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D</a:t>
              </a:r>
            </a:p>
          </p:txBody>
        </p:sp>
        <p:sp>
          <p:nvSpPr>
            <p:cNvPr id="19488" name="TextBox 75"/>
            <p:cNvSpPr txBox="1">
              <a:spLocks noChangeArrowheads="1"/>
            </p:cNvSpPr>
            <p:nvPr/>
          </p:nvSpPr>
          <p:spPr bwMode="auto">
            <a:xfrm>
              <a:off x="3225347" y="4889499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D</a:t>
              </a:r>
            </a:p>
          </p:txBody>
        </p:sp>
        <p:sp>
          <p:nvSpPr>
            <p:cNvPr id="19489" name="TextBox 76"/>
            <p:cNvSpPr txBox="1">
              <a:spLocks noChangeArrowheads="1"/>
            </p:cNvSpPr>
            <p:nvPr/>
          </p:nvSpPr>
          <p:spPr bwMode="auto">
            <a:xfrm>
              <a:off x="2667000" y="2819400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/>
                <a:t>D</a:t>
              </a:r>
            </a:p>
          </p:txBody>
        </p:sp>
        <p:sp>
          <p:nvSpPr>
            <p:cNvPr id="19490" name="TextBox 77"/>
            <p:cNvSpPr txBox="1">
              <a:spLocks noChangeArrowheads="1"/>
            </p:cNvSpPr>
            <p:nvPr/>
          </p:nvSpPr>
          <p:spPr bwMode="auto">
            <a:xfrm>
              <a:off x="3048000" y="1815135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D</a:t>
              </a:r>
            </a:p>
          </p:txBody>
        </p:sp>
        <p:sp>
          <p:nvSpPr>
            <p:cNvPr id="19491" name="TextBox 78"/>
            <p:cNvSpPr txBox="1">
              <a:spLocks noChangeArrowheads="1"/>
            </p:cNvSpPr>
            <p:nvPr/>
          </p:nvSpPr>
          <p:spPr bwMode="auto">
            <a:xfrm>
              <a:off x="4661711" y="2986088"/>
              <a:ext cx="30392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D</a:t>
              </a:r>
            </a:p>
          </p:txBody>
        </p:sp>
        <p:sp>
          <p:nvSpPr>
            <p:cNvPr id="19492" name="TextBox 80"/>
            <p:cNvSpPr txBox="1">
              <a:spLocks noChangeArrowheads="1"/>
            </p:cNvSpPr>
            <p:nvPr/>
          </p:nvSpPr>
          <p:spPr bwMode="auto">
            <a:xfrm>
              <a:off x="7282674" y="2778353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B</a:t>
              </a:r>
            </a:p>
          </p:txBody>
        </p:sp>
        <p:sp>
          <p:nvSpPr>
            <p:cNvPr id="19493" name="TextBox 81"/>
            <p:cNvSpPr txBox="1">
              <a:spLocks noChangeArrowheads="1"/>
            </p:cNvSpPr>
            <p:nvPr/>
          </p:nvSpPr>
          <p:spPr bwMode="auto">
            <a:xfrm>
              <a:off x="7090570" y="4331493"/>
              <a:ext cx="320675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/>
                <a:t>S</a:t>
              </a:r>
            </a:p>
          </p:txBody>
        </p:sp>
        <p:sp>
          <p:nvSpPr>
            <p:cNvPr id="19494" name="TextBox 82"/>
            <p:cNvSpPr txBox="1">
              <a:spLocks noChangeArrowheads="1"/>
            </p:cNvSpPr>
            <p:nvPr/>
          </p:nvSpPr>
          <p:spPr bwMode="auto">
            <a:xfrm>
              <a:off x="7467601" y="3048000"/>
              <a:ext cx="320675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/>
                <a:t>S</a:t>
              </a:r>
            </a:p>
          </p:txBody>
        </p:sp>
        <p:sp>
          <p:nvSpPr>
            <p:cNvPr id="84" name="Freeform 83"/>
            <p:cNvSpPr/>
            <p:nvPr/>
          </p:nvSpPr>
          <p:spPr>
            <a:xfrm>
              <a:off x="2900363" y="3667126"/>
              <a:ext cx="4716462" cy="773113"/>
            </a:xfrm>
            <a:custGeom>
              <a:avLst/>
              <a:gdLst>
                <a:gd name="connsiteX0" fmla="*/ 4716379 w 4716379"/>
                <a:gd name="connsiteY0" fmla="*/ 481263 h 773229"/>
                <a:gd name="connsiteX1" fmla="*/ 2088682 w 4716379"/>
                <a:gd name="connsiteY1" fmla="*/ 693019 h 773229"/>
                <a:gd name="connsiteX2" fmla="*/ 0 w 4716379"/>
                <a:gd name="connsiteY2" fmla="*/ 0 h 773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16379" h="773229">
                  <a:moveTo>
                    <a:pt x="4716379" y="481263"/>
                  </a:moveTo>
                  <a:cubicBezTo>
                    <a:pt x="3795562" y="627246"/>
                    <a:pt x="2874745" y="773229"/>
                    <a:pt x="2088682" y="693019"/>
                  </a:cubicBezTo>
                  <a:cubicBezTo>
                    <a:pt x="1302619" y="612809"/>
                    <a:pt x="651309" y="306404"/>
                    <a:pt x="0" y="0"/>
                  </a:cubicBezTo>
                </a:path>
              </a:pathLst>
            </a:cu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85" name="Freeform 84"/>
            <p:cNvSpPr/>
            <p:nvPr/>
          </p:nvSpPr>
          <p:spPr>
            <a:xfrm>
              <a:off x="2736851" y="2336800"/>
              <a:ext cx="3224213" cy="839788"/>
            </a:xfrm>
            <a:custGeom>
              <a:avLst/>
              <a:gdLst>
                <a:gd name="connsiteX0" fmla="*/ 0 w 3224463"/>
                <a:gd name="connsiteY0" fmla="*/ 829377 h 839002"/>
                <a:gd name="connsiteX1" fmla="*/ 1732548 w 3224463"/>
                <a:gd name="connsiteY1" fmla="*/ 1604 h 839002"/>
                <a:gd name="connsiteX2" fmla="*/ 3224463 w 3224463"/>
                <a:gd name="connsiteY2" fmla="*/ 839002 h 839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24463" h="839002">
                  <a:moveTo>
                    <a:pt x="0" y="829377"/>
                  </a:moveTo>
                  <a:cubicBezTo>
                    <a:pt x="597569" y="414688"/>
                    <a:pt x="1195138" y="0"/>
                    <a:pt x="1732548" y="1604"/>
                  </a:cubicBezTo>
                  <a:cubicBezTo>
                    <a:pt x="2269958" y="3208"/>
                    <a:pt x="2747210" y="421105"/>
                    <a:pt x="3224463" y="839002"/>
                  </a:cubicBezTo>
                </a:path>
              </a:pathLst>
            </a:cu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86" name="Freeform 85"/>
            <p:cNvSpPr/>
            <p:nvPr/>
          </p:nvSpPr>
          <p:spPr>
            <a:xfrm>
              <a:off x="4537076" y="2441575"/>
              <a:ext cx="3032125" cy="725488"/>
            </a:xfrm>
            <a:custGeom>
              <a:avLst/>
              <a:gdLst>
                <a:gd name="connsiteX0" fmla="*/ 0 w 3031958"/>
                <a:gd name="connsiteY0" fmla="*/ 725104 h 725104"/>
                <a:gd name="connsiteX1" fmla="*/ 1607419 w 3031958"/>
                <a:gd name="connsiteY1" fmla="*/ 89836 h 725104"/>
                <a:gd name="connsiteX2" fmla="*/ 3031958 w 3031958"/>
                <a:gd name="connsiteY2" fmla="*/ 186089 h 72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31958" h="725104">
                  <a:moveTo>
                    <a:pt x="0" y="725104"/>
                  </a:moveTo>
                  <a:cubicBezTo>
                    <a:pt x="551046" y="452388"/>
                    <a:pt x="1102093" y="179672"/>
                    <a:pt x="1607419" y="89836"/>
                  </a:cubicBezTo>
                  <a:cubicBezTo>
                    <a:pt x="2112745" y="0"/>
                    <a:pt x="2572351" y="93044"/>
                    <a:pt x="3031958" y="186089"/>
                  </a:cubicBezTo>
                </a:path>
              </a:pathLst>
            </a:cu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43" name="Arc 42"/>
            <p:cNvSpPr/>
            <p:nvPr/>
          </p:nvSpPr>
          <p:spPr>
            <a:xfrm>
              <a:off x="2286000" y="1295400"/>
              <a:ext cx="457200" cy="457200"/>
            </a:xfrm>
            <a:prstGeom prst="arc">
              <a:avLst>
                <a:gd name="adj1" fmla="val 6630067"/>
                <a:gd name="adj2" fmla="val 2269630"/>
              </a:avLst>
            </a:prstGeom>
            <a:ln w="28575"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46" name="Oval 45"/>
            <p:cNvSpPr/>
            <p:nvPr/>
          </p:nvSpPr>
          <p:spPr>
            <a:xfrm>
              <a:off x="7696200" y="5105400"/>
              <a:ext cx="731838" cy="7318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500" dirty="0">
                  <a:solidFill>
                    <a:srgbClr val="0000FF"/>
                  </a:solidFill>
                </a:rPr>
                <a:t> </a:t>
              </a:r>
              <a:r>
                <a:rPr lang="en-US" dirty="0">
                  <a:solidFill>
                    <a:srgbClr val="0000FF"/>
                  </a:solidFill>
                </a:rPr>
                <a:t>15” </a:t>
              </a:r>
              <a:r>
                <a:rPr lang="en-US" sz="2000" dirty="0">
                  <a:solidFill>
                    <a:srgbClr val="FF0000"/>
                  </a:solidFill>
                </a:rPr>
                <a:t>[D]</a:t>
              </a:r>
              <a:endParaRPr lang="en-US" sz="2000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2978150" y="2935288"/>
              <a:ext cx="4591050" cy="1331912"/>
            </a:xfrm>
            <a:custGeom>
              <a:avLst/>
              <a:gdLst>
                <a:gd name="connsiteX0" fmla="*/ 4591250 w 4591250"/>
                <a:gd name="connsiteY0" fmla="*/ 0 h 1426143"/>
                <a:gd name="connsiteX1" fmla="*/ 3118585 w 4591250"/>
                <a:gd name="connsiteY1" fmla="*/ 1232034 h 1426143"/>
                <a:gd name="connsiteX2" fmla="*/ 1405288 w 4591250"/>
                <a:gd name="connsiteY2" fmla="*/ 1164657 h 1426143"/>
                <a:gd name="connsiteX3" fmla="*/ 0 w 4591250"/>
                <a:gd name="connsiteY3" fmla="*/ 654518 h 1426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91250" h="1426143">
                  <a:moveTo>
                    <a:pt x="4591250" y="0"/>
                  </a:moveTo>
                  <a:cubicBezTo>
                    <a:pt x="4120414" y="518962"/>
                    <a:pt x="3649579" y="1037925"/>
                    <a:pt x="3118585" y="1232034"/>
                  </a:cubicBezTo>
                  <a:cubicBezTo>
                    <a:pt x="2587591" y="1426143"/>
                    <a:pt x="1925052" y="1260910"/>
                    <a:pt x="1405288" y="1164657"/>
                  </a:cubicBezTo>
                  <a:cubicBezTo>
                    <a:pt x="885524" y="1068404"/>
                    <a:pt x="442762" y="861461"/>
                    <a:pt x="0" y="654518"/>
                  </a:cubicBezTo>
                </a:path>
              </a:pathLst>
            </a:cu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2813051" y="3773489"/>
              <a:ext cx="4879975" cy="1597025"/>
            </a:xfrm>
            <a:custGeom>
              <a:avLst/>
              <a:gdLst>
                <a:gd name="connsiteX0" fmla="*/ 4880009 w 4880009"/>
                <a:gd name="connsiteY0" fmla="*/ 1597794 h 1597794"/>
                <a:gd name="connsiteX1" fmla="*/ 1549668 w 4880009"/>
                <a:gd name="connsiteY1" fmla="*/ 837398 h 1597794"/>
                <a:gd name="connsiteX2" fmla="*/ 0 w 4880009"/>
                <a:gd name="connsiteY2" fmla="*/ 0 h 1597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880009" h="1597794">
                  <a:moveTo>
                    <a:pt x="4880009" y="1597794"/>
                  </a:moveTo>
                  <a:cubicBezTo>
                    <a:pt x="3621506" y="1350745"/>
                    <a:pt x="2363003" y="1103697"/>
                    <a:pt x="1549668" y="837398"/>
                  </a:cubicBezTo>
                  <a:cubicBezTo>
                    <a:pt x="736333" y="571099"/>
                    <a:pt x="368166" y="285549"/>
                    <a:pt x="0" y="0"/>
                  </a:cubicBezTo>
                </a:path>
              </a:pathLst>
            </a:cu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987675" y="5476875"/>
              <a:ext cx="4705350" cy="388938"/>
            </a:xfrm>
            <a:custGeom>
              <a:avLst/>
              <a:gdLst>
                <a:gd name="connsiteX0" fmla="*/ 4706754 w 4706754"/>
                <a:gd name="connsiteY0" fmla="*/ 28876 h 389823"/>
                <a:gd name="connsiteX1" fmla="*/ 1540042 w 4706754"/>
                <a:gd name="connsiteY1" fmla="*/ 385010 h 389823"/>
                <a:gd name="connsiteX2" fmla="*/ 0 w 4706754"/>
                <a:gd name="connsiteY2" fmla="*/ 0 h 389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06754" h="389823">
                  <a:moveTo>
                    <a:pt x="4706754" y="28876"/>
                  </a:moveTo>
                  <a:cubicBezTo>
                    <a:pt x="3515627" y="209349"/>
                    <a:pt x="2324501" y="389823"/>
                    <a:pt x="1540042" y="385010"/>
                  </a:cubicBezTo>
                  <a:cubicBezTo>
                    <a:pt x="755583" y="380197"/>
                    <a:pt x="377791" y="190098"/>
                    <a:pt x="0" y="0"/>
                  </a:cubicBezTo>
                </a:path>
              </a:pathLst>
            </a:cu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19503" name="TextBox 50"/>
            <p:cNvSpPr txBox="1">
              <a:spLocks noChangeArrowheads="1"/>
            </p:cNvSpPr>
            <p:nvPr/>
          </p:nvSpPr>
          <p:spPr bwMode="auto">
            <a:xfrm>
              <a:off x="7399452" y="5519283"/>
              <a:ext cx="320675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S</a:t>
              </a:r>
            </a:p>
          </p:txBody>
        </p:sp>
        <p:sp>
          <p:nvSpPr>
            <p:cNvPr id="19504" name="TextBox 52"/>
            <p:cNvSpPr txBox="1">
              <a:spLocks noChangeArrowheads="1"/>
            </p:cNvSpPr>
            <p:nvPr/>
          </p:nvSpPr>
          <p:spPr bwMode="auto">
            <a:xfrm>
              <a:off x="7297737" y="4990872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B</a:t>
              </a:r>
            </a:p>
          </p:txBody>
        </p:sp>
        <p:sp>
          <p:nvSpPr>
            <p:cNvPr id="19505" name="TextBox 53"/>
            <p:cNvSpPr txBox="1">
              <a:spLocks noChangeArrowheads="1"/>
            </p:cNvSpPr>
            <p:nvPr/>
          </p:nvSpPr>
          <p:spPr bwMode="auto">
            <a:xfrm>
              <a:off x="2120805" y="2730840"/>
              <a:ext cx="525463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B,S</a:t>
              </a:r>
            </a:p>
          </p:txBody>
        </p:sp>
        <p:sp>
          <p:nvSpPr>
            <p:cNvPr id="19506" name="TextBox 54"/>
            <p:cNvSpPr txBox="1">
              <a:spLocks noChangeArrowheads="1"/>
            </p:cNvSpPr>
            <p:nvPr/>
          </p:nvSpPr>
          <p:spPr bwMode="auto">
            <a:xfrm>
              <a:off x="2261508" y="1296751"/>
              <a:ext cx="525463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B,S</a:t>
              </a:r>
            </a:p>
          </p:txBody>
        </p:sp>
        <p:sp>
          <p:nvSpPr>
            <p:cNvPr id="19507" name="TextBox 56"/>
            <p:cNvSpPr txBox="1">
              <a:spLocks noChangeArrowheads="1"/>
            </p:cNvSpPr>
            <p:nvPr/>
          </p:nvSpPr>
          <p:spPr bwMode="auto">
            <a:xfrm>
              <a:off x="1752035" y="4491833"/>
              <a:ext cx="784225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B,S</a:t>
              </a:r>
            </a:p>
          </p:txBody>
        </p:sp>
        <p:sp>
          <p:nvSpPr>
            <p:cNvPr id="59" name="Arc 58"/>
            <p:cNvSpPr/>
            <p:nvPr/>
          </p:nvSpPr>
          <p:spPr>
            <a:xfrm rot="589181">
              <a:off x="4079875" y="2701925"/>
              <a:ext cx="457200" cy="457200"/>
            </a:xfrm>
            <a:prstGeom prst="arc">
              <a:avLst>
                <a:gd name="adj1" fmla="val 6630067"/>
                <a:gd name="adj2" fmla="val 2269630"/>
              </a:avLst>
            </a:prstGeom>
            <a:ln w="28575"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60" name="Arc 59"/>
            <p:cNvSpPr/>
            <p:nvPr/>
          </p:nvSpPr>
          <p:spPr>
            <a:xfrm rot="1751183">
              <a:off x="6137275" y="2813050"/>
              <a:ext cx="457200" cy="457200"/>
            </a:xfrm>
            <a:prstGeom prst="arc">
              <a:avLst>
                <a:gd name="adj1" fmla="val 6630067"/>
                <a:gd name="adj2" fmla="val 2269630"/>
              </a:avLst>
            </a:prstGeom>
            <a:ln w="28575"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19510" name="TextBox 60"/>
            <p:cNvSpPr txBox="1">
              <a:spLocks noChangeArrowheads="1"/>
            </p:cNvSpPr>
            <p:nvPr/>
          </p:nvSpPr>
          <p:spPr bwMode="auto">
            <a:xfrm>
              <a:off x="4052112" y="2705893"/>
              <a:ext cx="525463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B,S</a:t>
              </a:r>
            </a:p>
          </p:txBody>
        </p:sp>
        <p:sp>
          <p:nvSpPr>
            <p:cNvPr id="19511" name="TextBox 61"/>
            <p:cNvSpPr txBox="1">
              <a:spLocks noChangeArrowheads="1"/>
            </p:cNvSpPr>
            <p:nvPr/>
          </p:nvSpPr>
          <p:spPr bwMode="auto">
            <a:xfrm>
              <a:off x="6107713" y="2848315"/>
              <a:ext cx="525463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B,S</a:t>
              </a:r>
            </a:p>
          </p:txBody>
        </p:sp>
        <p:cxnSp>
          <p:nvCxnSpPr>
            <p:cNvPr id="64" name="Straight Arrow Connector 63"/>
            <p:cNvCxnSpPr>
              <a:stCxn id="9" idx="4"/>
              <a:endCxn id="27" idx="0"/>
            </p:cNvCxnSpPr>
            <p:nvPr/>
          </p:nvCxnSpPr>
          <p:spPr>
            <a:xfrm>
              <a:off x="7910513" y="3094038"/>
              <a:ext cx="76200" cy="563562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/>
            <p:cNvCxnSpPr>
              <a:stCxn id="27" idx="4"/>
              <a:endCxn id="46" idx="0"/>
            </p:cNvCxnSpPr>
            <p:nvPr/>
          </p:nvCxnSpPr>
          <p:spPr>
            <a:xfrm>
              <a:off x="7986713" y="4389438"/>
              <a:ext cx="76200" cy="715962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Arc 88"/>
            <p:cNvSpPr/>
            <p:nvPr/>
          </p:nvSpPr>
          <p:spPr>
            <a:xfrm rot="5400000">
              <a:off x="8305800" y="3657600"/>
              <a:ext cx="457200" cy="457200"/>
            </a:xfrm>
            <a:prstGeom prst="arc">
              <a:avLst>
                <a:gd name="adj1" fmla="val 6630067"/>
                <a:gd name="adj2" fmla="val 2269630"/>
              </a:avLst>
            </a:prstGeom>
            <a:ln w="28575"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90" name="Arc 89"/>
            <p:cNvSpPr/>
            <p:nvPr/>
          </p:nvSpPr>
          <p:spPr>
            <a:xfrm rot="5400000">
              <a:off x="8382000" y="5181600"/>
              <a:ext cx="457200" cy="457200"/>
            </a:xfrm>
            <a:prstGeom prst="arc">
              <a:avLst>
                <a:gd name="adj1" fmla="val 6630067"/>
                <a:gd name="adj2" fmla="val 2269630"/>
              </a:avLst>
            </a:prstGeom>
            <a:ln w="28575"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92" name="Freeform 91"/>
            <p:cNvSpPr/>
            <p:nvPr/>
          </p:nvSpPr>
          <p:spPr>
            <a:xfrm>
              <a:off x="8088314" y="4379914"/>
              <a:ext cx="193675" cy="750887"/>
            </a:xfrm>
            <a:custGeom>
              <a:avLst/>
              <a:gdLst>
                <a:gd name="connsiteX0" fmla="*/ 125129 w 194110"/>
                <a:gd name="connsiteY0" fmla="*/ 750770 h 750770"/>
                <a:gd name="connsiteX1" fmla="*/ 173255 w 194110"/>
                <a:gd name="connsiteY1" fmla="*/ 327259 h 750770"/>
                <a:gd name="connsiteX2" fmla="*/ 0 w 194110"/>
                <a:gd name="connsiteY2" fmla="*/ 0 h 750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4110" h="750770">
                  <a:moveTo>
                    <a:pt x="125129" y="750770"/>
                  </a:moveTo>
                  <a:cubicBezTo>
                    <a:pt x="159619" y="601578"/>
                    <a:pt x="194110" y="452387"/>
                    <a:pt x="173255" y="327259"/>
                  </a:cubicBezTo>
                  <a:cubicBezTo>
                    <a:pt x="152400" y="202131"/>
                    <a:pt x="76200" y="101065"/>
                    <a:pt x="0" y="0"/>
                  </a:cubicBezTo>
                </a:path>
              </a:pathLst>
            </a:cu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93" name="Freeform 92"/>
            <p:cNvSpPr/>
            <p:nvPr/>
          </p:nvSpPr>
          <p:spPr>
            <a:xfrm>
              <a:off x="8289926" y="2859088"/>
              <a:ext cx="714375" cy="2328862"/>
            </a:xfrm>
            <a:custGeom>
              <a:avLst/>
              <a:gdLst>
                <a:gd name="connsiteX0" fmla="*/ 0 w 713873"/>
                <a:gd name="connsiteY0" fmla="*/ 0 h 2329314"/>
                <a:gd name="connsiteX1" fmla="*/ 712269 w 713873"/>
                <a:gd name="connsiteY1" fmla="*/ 1039529 h 2329314"/>
                <a:gd name="connsiteX2" fmla="*/ 9625 w 713873"/>
                <a:gd name="connsiteY2" fmla="*/ 2329314 h 2329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3873" h="2329314">
                  <a:moveTo>
                    <a:pt x="0" y="0"/>
                  </a:moveTo>
                  <a:cubicBezTo>
                    <a:pt x="355332" y="325655"/>
                    <a:pt x="710665" y="651310"/>
                    <a:pt x="712269" y="1039529"/>
                  </a:cubicBezTo>
                  <a:cubicBezTo>
                    <a:pt x="713873" y="1427748"/>
                    <a:pt x="361749" y="1878531"/>
                    <a:pt x="9625" y="2329314"/>
                  </a:cubicBezTo>
                </a:path>
              </a:pathLst>
            </a:cu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19518" name="TextBox 93"/>
            <p:cNvSpPr txBox="1">
              <a:spLocks noChangeArrowheads="1"/>
            </p:cNvSpPr>
            <p:nvPr/>
          </p:nvSpPr>
          <p:spPr bwMode="auto">
            <a:xfrm>
              <a:off x="8216900" y="4695597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N</a:t>
              </a:r>
            </a:p>
          </p:txBody>
        </p:sp>
        <p:sp>
          <p:nvSpPr>
            <p:cNvPr id="19519" name="TextBox 94"/>
            <p:cNvSpPr txBox="1">
              <a:spLocks noChangeArrowheads="1"/>
            </p:cNvSpPr>
            <p:nvPr/>
          </p:nvSpPr>
          <p:spPr bwMode="auto">
            <a:xfrm>
              <a:off x="8428038" y="4077381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N</a:t>
              </a:r>
            </a:p>
          </p:txBody>
        </p:sp>
        <p:sp>
          <p:nvSpPr>
            <p:cNvPr id="19520" name="TextBox 95"/>
            <p:cNvSpPr txBox="1">
              <a:spLocks noChangeArrowheads="1"/>
            </p:cNvSpPr>
            <p:nvPr/>
          </p:nvSpPr>
          <p:spPr bwMode="auto">
            <a:xfrm>
              <a:off x="7897019" y="3068978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N</a:t>
              </a:r>
            </a:p>
          </p:txBody>
        </p:sp>
        <p:sp>
          <p:nvSpPr>
            <p:cNvPr id="19521" name="TextBox 96"/>
            <p:cNvSpPr txBox="1">
              <a:spLocks noChangeArrowheads="1"/>
            </p:cNvSpPr>
            <p:nvPr/>
          </p:nvSpPr>
          <p:spPr bwMode="auto">
            <a:xfrm>
              <a:off x="8424068" y="5614532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D</a:t>
              </a:r>
            </a:p>
          </p:txBody>
        </p:sp>
        <p:sp>
          <p:nvSpPr>
            <p:cNvPr id="19522" name="TextBox 97"/>
            <p:cNvSpPr txBox="1">
              <a:spLocks noChangeArrowheads="1"/>
            </p:cNvSpPr>
            <p:nvPr/>
          </p:nvSpPr>
          <p:spPr bwMode="auto">
            <a:xfrm>
              <a:off x="8359871" y="2715758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D</a:t>
              </a:r>
            </a:p>
          </p:txBody>
        </p:sp>
        <p:sp>
          <p:nvSpPr>
            <p:cNvPr id="19523" name="TextBox 98"/>
            <p:cNvSpPr txBox="1">
              <a:spLocks noChangeArrowheads="1"/>
            </p:cNvSpPr>
            <p:nvPr/>
          </p:nvSpPr>
          <p:spPr bwMode="auto">
            <a:xfrm>
              <a:off x="7723187" y="4420961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D</a:t>
              </a:r>
            </a:p>
          </p:txBody>
        </p:sp>
        <p:cxnSp>
          <p:nvCxnSpPr>
            <p:cNvPr id="71" name="Straight Arrow Connector 70"/>
            <p:cNvCxnSpPr>
              <a:stCxn id="6" idx="0"/>
              <a:endCxn id="34" idx="4"/>
            </p:cNvCxnSpPr>
            <p:nvPr/>
          </p:nvCxnSpPr>
          <p:spPr>
            <a:xfrm flipV="1">
              <a:off x="2576513" y="2408238"/>
              <a:ext cx="76200" cy="715962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Freeform 87"/>
            <p:cNvSpPr/>
            <p:nvPr/>
          </p:nvSpPr>
          <p:spPr>
            <a:xfrm rot="16200000" flipH="1" flipV="1">
              <a:off x="804863" y="3455988"/>
              <a:ext cx="2709863" cy="471488"/>
            </a:xfrm>
            <a:custGeom>
              <a:avLst/>
              <a:gdLst>
                <a:gd name="connsiteX0" fmla="*/ 4706754 w 4706754"/>
                <a:gd name="connsiteY0" fmla="*/ 28876 h 389823"/>
                <a:gd name="connsiteX1" fmla="*/ 1540042 w 4706754"/>
                <a:gd name="connsiteY1" fmla="*/ 385010 h 389823"/>
                <a:gd name="connsiteX2" fmla="*/ 0 w 4706754"/>
                <a:gd name="connsiteY2" fmla="*/ 0 h 389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06754" h="389823">
                  <a:moveTo>
                    <a:pt x="4706754" y="28876"/>
                  </a:moveTo>
                  <a:cubicBezTo>
                    <a:pt x="3515627" y="209349"/>
                    <a:pt x="2324501" y="389823"/>
                    <a:pt x="1540042" y="385010"/>
                  </a:cubicBezTo>
                  <a:cubicBezTo>
                    <a:pt x="755583" y="380197"/>
                    <a:pt x="377791" y="190098"/>
                    <a:pt x="0" y="0"/>
                  </a:cubicBezTo>
                </a:path>
              </a:pathLst>
            </a:cu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85408358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E59B99-E3A4-27C7-5F58-435E73E312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69FDA-8290-82A5-A8CF-474591C0F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Todo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C7CB8B-74CE-8173-6D18-FAD0749105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429526" cy="484550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b="1" dirty="0"/>
              <a:t>Tonight:</a:t>
            </a:r>
          </a:p>
          <a:p>
            <a:pPr>
              <a:lnSpc>
                <a:spcPct val="10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 CC 19 is out and due Monday at noon</a:t>
            </a:r>
          </a:p>
          <a:p>
            <a:pPr>
              <a:lnSpc>
                <a:spcPct val="10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 HW6 is due tonight!</a:t>
            </a:r>
          </a:p>
          <a:p>
            <a:pPr>
              <a:lnSpc>
                <a:spcPct val="10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b="1" dirty="0"/>
              <a:t> </a:t>
            </a:r>
            <a:r>
              <a:rPr lang="en-US" sz="2400" dirty="0"/>
              <a:t>Take a look at HW7 over the weekend and make sure you can access GRIN</a:t>
            </a:r>
          </a:p>
          <a:p>
            <a:pPr>
              <a:lnSpc>
                <a:spcPct val="10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b="1" dirty="0"/>
              <a:t> </a:t>
            </a:r>
            <a:r>
              <a:rPr lang="en-US" sz="2400" dirty="0"/>
              <a:t>Keep an eye out for the midterm retake schedule that will be posted on the Ed board</a:t>
            </a:r>
            <a:endParaRPr lang="en-US" sz="2400" b="1" dirty="0"/>
          </a:p>
          <a:p>
            <a:pPr marL="0" indent="0">
              <a:lnSpc>
                <a:spcPct val="100000"/>
              </a:lnSpc>
              <a:buClr>
                <a:schemeClr val="tx1"/>
              </a:buClr>
              <a:buNone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7431421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4D30793-9C75-479F-8E33-419AF7F4F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Can’t Regular Expressions Do?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7C5AA3D9-1166-4000-A0A0-6D7EB74B83F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Some easy things </a:t>
                </a:r>
                <a:br>
                  <a:rPr lang="en-US" dirty="0"/>
                </a:br>
                <a:r>
                  <a:rPr lang="en-US" dirty="0" err="1"/>
                  <a:t>Things</a:t>
                </a:r>
                <a:r>
                  <a:rPr lang="en-US" dirty="0"/>
                  <a:t> where you could say whether a string matches with just a loop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≥0}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The set of all palindromes.</a:t>
                </a:r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And some harder things</a:t>
                </a:r>
              </a:p>
              <a:p>
                <a:pPr lvl="1"/>
                <a:r>
                  <a:rPr lang="en-US" dirty="0"/>
                  <a:t>Expressions with matched parentheses</a:t>
                </a:r>
              </a:p>
              <a:p>
                <a:pPr lvl="1"/>
                <a:r>
                  <a:rPr lang="en-US" dirty="0"/>
                  <a:t>Properly formed arithmetic expressions</a:t>
                </a:r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Context Free Grammars can solve all of these problems!</a:t>
                </a:r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7C5AA3D9-1166-4000-A0A0-6D7EB74B83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D61D148-2E31-3027-C7EC-3D271748F731}"/>
                  </a:ext>
                </a:extLst>
              </p14:cNvPr>
              <p14:cNvContentPartPr/>
              <p14:nvPr/>
            </p14:nvContentPartPr>
            <p14:xfrm>
              <a:off x="2515320" y="2161080"/>
              <a:ext cx="4196880" cy="24433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D61D148-2E31-3027-C7EC-3D271748F73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05960" y="2151720"/>
                <a:ext cx="4215600" cy="2462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853223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20747-EE1D-413C-9FCC-AF5F92C93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Context Free Grammars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7A4017B-7204-4EFC-902C-844E4DAA794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context free grammar (CFG) is a finite set of production rules over:</a:t>
                </a:r>
              </a:p>
              <a:p>
                <a:pPr lvl="1"/>
                <a:r>
                  <a:rPr lang="en-US" dirty="0"/>
                  <a:t>An alphabet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dirty="0"/>
                  <a:t> of “terminal symbols”</a:t>
                </a:r>
              </a:p>
              <a:p>
                <a:pPr lvl="1"/>
                <a:r>
                  <a:rPr lang="en-US" dirty="0"/>
                  <a:t>A finite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 of “nonterminal symbols”</a:t>
                </a:r>
              </a:p>
              <a:p>
                <a:pPr lvl="1"/>
                <a:r>
                  <a:rPr lang="en-US" dirty="0"/>
                  <a:t>A start symbol (one of the elements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) usually denoted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A production rule for a nonterminal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 takes the form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⋯|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Where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∪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Σ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is a string of </a:t>
                </a:r>
                <a:r>
                  <a:rPr lang="en-US" dirty="0" err="1"/>
                  <a:t>nonterminals</a:t>
                </a:r>
                <a:r>
                  <a:rPr lang="en-US" dirty="0"/>
                  <a:t> and terminals.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7A4017B-7204-4EFC-902C-844E4DAA794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E7EE2E6-9283-9F50-6807-7D7A511E0819}"/>
                  </a:ext>
                </a:extLst>
              </p14:cNvPr>
              <p14:cNvContentPartPr/>
              <p14:nvPr/>
            </p14:nvContentPartPr>
            <p14:xfrm>
              <a:off x="3083760" y="2253960"/>
              <a:ext cx="2454480" cy="4690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E7EE2E6-9283-9F50-6807-7D7A511E081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74400" y="2244600"/>
                <a:ext cx="2473200" cy="487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72732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A92DA-3D48-4259-9C3D-E824A292F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Context Free Grammars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735135-6A3E-4536-8D22-3371C4F9D78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think of context free grammars as </a:t>
                </a:r>
                <a:r>
                  <a:rPr lang="en-US" b="1" dirty="0"/>
                  <a:t>generating</a:t>
                </a:r>
                <a:r>
                  <a:rPr lang="en-US" dirty="0"/>
                  <a:t> strings.</a:t>
                </a:r>
              </a:p>
              <a:p>
                <a:r>
                  <a:rPr lang="en-US" dirty="0"/>
                  <a:t>1. Start from the start symbol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2. Choose a nonterminal in the string, and a production rule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…|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replace that copy of the nonterminal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3. If no </a:t>
                </a:r>
                <a:r>
                  <a:rPr lang="en-US" dirty="0" err="1"/>
                  <a:t>nonterminals</a:t>
                </a:r>
                <a:r>
                  <a:rPr lang="en-US" dirty="0"/>
                  <a:t> remain, you’re done! Otherwise, </a:t>
                </a:r>
                <a:r>
                  <a:rPr lang="en-US" dirty="0" err="1"/>
                  <a:t>goto</a:t>
                </a:r>
                <a:r>
                  <a:rPr lang="en-US" dirty="0"/>
                  <a:t> step 2.</a:t>
                </a:r>
              </a:p>
              <a:p>
                <a:endParaRPr lang="en-US" dirty="0"/>
              </a:p>
              <a:p>
                <a:r>
                  <a:rPr lang="en-US" dirty="0"/>
                  <a:t>A string is in the language of the CFG </a:t>
                </a:r>
                <a:r>
                  <a:rPr lang="en-US" dirty="0" err="1"/>
                  <a:t>iff</a:t>
                </a:r>
                <a:r>
                  <a:rPr lang="en-US" dirty="0"/>
                  <a:t> it can be generated starting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735135-6A3E-4536-8D22-3371C4F9D78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3D0BB8B-37CA-8152-9F95-26265AEE9BDD}"/>
                  </a:ext>
                </a:extLst>
              </p14:cNvPr>
              <p14:cNvContentPartPr/>
              <p14:nvPr/>
            </p14:nvContentPartPr>
            <p14:xfrm>
              <a:off x="526320" y="3897720"/>
              <a:ext cx="4036320" cy="17661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3D0BB8B-37CA-8152-9F95-26265AEE9BD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6960" y="3888360"/>
                <a:ext cx="4055040" cy="1784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360672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6BA7A1FE-736A-48A3-846A-B53BDD0DBBA6}" vid="{10AF989D-615E-4933-A809-2B6668B0A60E}"/>
    </a:ext>
  </a:extLst>
</a:theme>
</file>

<file path=ppt/theme/theme2.xml><?xml version="1.0" encoding="utf-8"?>
<a:theme xmlns:a="http://schemas.openxmlformats.org/drawingml/2006/main" name="1_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E57DFFB7-1C72-4022-A1EB-77D72149EB4F}" vid="{5CF90BFF-666A-48C8-8087-10FA0A25A636}"/>
    </a:ext>
  </a:extLst>
</a:theme>
</file>

<file path=ppt/theme/theme3.xml><?xml version="1.0" encoding="utf-8"?>
<a:theme xmlns:a="http://schemas.openxmlformats.org/drawingml/2006/main" name="2_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6BA7A1FE-736A-48A3-846A-B53BDD0DBBA6}" vid="{10AF989D-615E-4933-A809-2B6668B0A60E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311_template</Template>
  <TotalTime>6977</TotalTime>
  <Words>3110</Words>
  <Application>Microsoft Office PowerPoint</Application>
  <PresentationFormat>Widescreen</PresentationFormat>
  <Paragraphs>833</Paragraphs>
  <Slides>64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64</vt:i4>
      </vt:variant>
    </vt:vector>
  </HeadingPairs>
  <TitlesOfParts>
    <vt:vector size="81" baseType="lpstr">
      <vt:lpstr>MS PGothic</vt:lpstr>
      <vt:lpstr>Aptos</vt:lpstr>
      <vt:lpstr>Arial</vt:lpstr>
      <vt:lpstr>Calibri</vt:lpstr>
      <vt:lpstr>Cambria Math</vt:lpstr>
      <vt:lpstr>Courier New</vt:lpstr>
      <vt:lpstr>Franklin Gothic Medium</vt:lpstr>
      <vt:lpstr>Segoe UI</vt:lpstr>
      <vt:lpstr>Segoe UI Light</vt:lpstr>
      <vt:lpstr>Segoe UI Semibold</vt:lpstr>
      <vt:lpstr>Segoe UI Semilight</vt:lpstr>
      <vt:lpstr>Tahoma</vt:lpstr>
      <vt:lpstr>Tw Cen MT</vt:lpstr>
      <vt:lpstr>Wingdings 3</vt:lpstr>
      <vt:lpstr>Integral</vt:lpstr>
      <vt:lpstr>1_Integral</vt:lpstr>
      <vt:lpstr>2_Integral</vt:lpstr>
      <vt:lpstr>Finite State Machines</vt:lpstr>
      <vt:lpstr>Announcements</vt:lpstr>
      <vt:lpstr>Review</vt:lpstr>
      <vt:lpstr>Regular Expressions</vt:lpstr>
      <vt:lpstr>Regular Expressions</vt:lpstr>
      <vt:lpstr>More Practice</vt:lpstr>
      <vt:lpstr>What Can’t Regular Expressions Do?</vt:lpstr>
      <vt:lpstr>Context Free Grammars</vt:lpstr>
      <vt:lpstr>Context Free Grammars</vt:lpstr>
      <vt:lpstr>Examples</vt:lpstr>
      <vt:lpstr>Warm Up: REs and CFGs</vt:lpstr>
      <vt:lpstr>More Practice</vt:lpstr>
      <vt:lpstr>More Practice</vt:lpstr>
      <vt:lpstr>Deterministic Finite Automata</vt:lpstr>
      <vt:lpstr>Last Two Weeks</vt:lpstr>
      <vt:lpstr>Deterministic Finite Automaton</vt:lpstr>
      <vt:lpstr>Let’s see an example</vt:lpstr>
      <vt:lpstr>Let’s see an example</vt:lpstr>
      <vt:lpstr>Let’s see an example</vt:lpstr>
      <vt:lpstr>Let’s see an example</vt:lpstr>
      <vt:lpstr>Let’s see an example</vt:lpstr>
      <vt:lpstr>Let’s see an example</vt:lpstr>
      <vt:lpstr>Deterministic Finite Automata</vt:lpstr>
      <vt:lpstr>Deterministic Finite Automata</vt:lpstr>
      <vt:lpstr>Deterministic Finite Automata</vt:lpstr>
      <vt:lpstr>Deterministic Finite Automata</vt:lpstr>
      <vt:lpstr>Design some DFAs</vt:lpstr>
      <vt:lpstr>Design some DFAs</vt:lpstr>
      <vt:lpstr>Designing DFAs notes</vt:lpstr>
      <vt:lpstr>PowerPoint Presentation</vt:lpstr>
      <vt:lpstr>Strings over {0,1,2} w/ even number of 2’s and sum%3=0</vt:lpstr>
      <vt:lpstr>Strings over {0,1,2} w/ even number of 2’s and sum%3=0</vt:lpstr>
      <vt:lpstr>Strings over {0,1,2} w/ even number of 2’s and sum%3=0</vt:lpstr>
      <vt:lpstr>Strings over {0,1,2} w/ even number of 2’s and sum%3=0</vt:lpstr>
      <vt:lpstr>Strings over {0,1,2} w/ even number of 2’s and sum%3=0</vt:lpstr>
      <vt:lpstr>Strings over {0,1,2} w/ even number of 2’s OR sum%3=0</vt:lpstr>
      <vt:lpstr>Strings over {0,1,2} w/ even number of 2’s OR sum%3=0</vt:lpstr>
      <vt:lpstr>PowerPoint Presentation</vt:lpstr>
      <vt:lpstr>The set of binary strings with a 1 in the 3rd position from the start</vt:lpstr>
      <vt:lpstr>PowerPoint Presentation</vt:lpstr>
      <vt:lpstr>3 bit shift register</vt:lpstr>
      <vt:lpstr>The set of binary strings with a 1 in the 3rd position from the end</vt:lpstr>
      <vt:lpstr>The set of binary strings with a 1 in the 3rd position from the end</vt:lpstr>
      <vt:lpstr>The beginning versus the end</vt:lpstr>
      <vt:lpstr>From the beginning was “easier” than “from the end”</vt:lpstr>
      <vt:lpstr>What language does this machine recognize?</vt:lpstr>
      <vt:lpstr>What language does this machine recognize?</vt:lpstr>
      <vt:lpstr>What language does this machine recognize?</vt:lpstr>
      <vt:lpstr>What language does this machine recognize?</vt:lpstr>
      <vt:lpstr>What language does this machine recognize?</vt:lpstr>
      <vt:lpstr>Takeaways </vt:lpstr>
      <vt:lpstr>DFA Minimization</vt:lpstr>
      <vt:lpstr>Next Time</vt:lpstr>
      <vt:lpstr>Optional Content: Machines with output</vt:lpstr>
      <vt:lpstr>What are FSMs used for?</vt:lpstr>
      <vt:lpstr>What are FSMs used for?</vt:lpstr>
      <vt:lpstr>Adding Output to Finite State Machines</vt:lpstr>
      <vt:lpstr>Vending Machine</vt:lpstr>
      <vt:lpstr>Vending Machine v0.1</vt:lpstr>
      <vt:lpstr>Vending Machine, v0.1</vt:lpstr>
      <vt:lpstr>Vending Machine v0.2</vt:lpstr>
      <vt:lpstr>Vending Machine, v0.2</vt:lpstr>
      <vt:lpstr>Vending Machine, v1.0</vt:lpstr>
      <vt:lpstr>Todo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Weber</dc:creator>
  <cp:lastModifiedBy>Parker Gustafson</cp:lastModifiedBy>
  <cp:revision>55</cp:revision>
  <cp:lastPrinted>2024-02-26T21:11:10Z</cp:lastPrinted>
  <dcterms:created xsi:type="dcterms:W3CDTF">2020-11-29T01:56:44Z</dcterms:created>
  <dcterms:modified xsi:type="dcterms:W3CDTF">2025-08-08T20:20:35Z</dcterms:modified>
</cp:coreProperties>
</file>