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8"/>
  </p:notesMasterIdLst>
  <p:handoutMasterIdLst>
    <p:handoutMasterId r:id="rId59"/>
  </p:handoutMasterIdLst>
  <p:sldIdLst>
    <p:sldId id="256" r:id="rId3"/>
    <p:sldId id="852" r:id="rId4"/>
    <p:sldId id="748" r:id="rId5"/>
    <p:sldId id="439" r:id="rId6"/>
    <p:sldId id="441" r:id="rId7"/>
    <p:sldId id="444" r:id="rId8"/>
    <p:sldId id="442" r:id="rId9"/>
    <p:sldId id="451" r:id="rId10"/>
    <p:sldId id="327" r:id="rId11"/>
    <p:sldId id="279" r:id="rId12"/>
    <p:sldId id="750" r:id="rId13"/>
    <p:sldId id="309" r:id="rId14"/>
    <p:sldId id="854" r:id="rId15"/>
    <p:sldId id="282" r:id="rId16"/>
    <p:sldId id="283" r:id="rId17"/>
    <p:sldId id="285" r:id="rId18"/>
    <p:sldId id="286" r:id="rId19"/>
    <p:sldId id="292" r:id="rId20"/>
    <p:sldId id="287" r:id="rId21"/>
    <p:sldId id="293" r:id="rId22"/>
    <p:sldId id="307" r:id="rId23"/>
    <p:sldId id="308" r:id="rId24"/>
    <p:sldId id="288" r:id="rId25"/>
    <p:sldId id="289" r:id="rId26"/>
    <p:sldId id="313" r:id="rId27"/>
    <p:sldId id="315" r:id="rId28"/>
    <p:sldId id="291" r:id="rId29"/>
    <p:sldId id="752" r:id="rId30"/>
    <p:sldId id="310" r:id="rId31"/>
    <p:sldId id="311" r:id="rId32"/>
    <p:sldId id="751" r:id="rId33"/>
    <p:sldId id="295" r:id="rId34"/>
    <p:sldId id="296" r:id="rId35"/>
    <p:sldId id="297" r:id="rId36"/>
    <p:sldId id="580" r:id="rId37"/>
    <p:sldId id="588" r:id="rId38"/>
    <p:sldId id="589" r:id="rId39"/>
    <p:sldId id="590" r:id="rId40"/>
    <p:sldId id="581" r:id="rId41"/>
    <p:sldId id="591" r:id="rId42"/>
    <p:sldId id="592" r:id="rId43"/>
    <p:sldId id="582" r:id="rId44"/>
    <p:sldId id="593" r:id="rId45"/>
    <p:sldId id="583" r:id="rId46"/>
    <p:sldId id="594" r:id="rId47"/>
    <p:sldId id="575" r:id="rId48"/>
    <p:sldId id="584" r:id="rId49"/>
    <p:sldId id="595" r:id="rId50"/>
    <p:sldId id="576" r:id="rId51"/>
    <p:sldId id="577" r:id="rId52"/>
    <p:sldId id="585" r:id="rId53"/>
    <p:sldId id="586" r:id="rId54"/>
    <p:sldId id="578" r:id="rId55"/>
    <p:sldId id="579" r:id="rId56"/>
    <p:sldId id="40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4A961-DD78-4795-A67C-09B1FD823583}" v="23" dt="2025-08-06T16:46:39.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147" d="100"/>
          <a:sy n="147" d="100"/>
        </p:scale>
        <p:origin x="7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Gustafson" userId="16d30e8de7881f07" providerId="LiveId" clId="{E794A961-DD78-4795-A67C-09B1FD823583}"/>
    <pc:docChg chg="undo custSel addSld delSld modSld delMainMaster">
      <pc:chgData name="Parker Gustafson" userId="16d30e8de7881f07" providerId="LiveId" clId="{E794A961-DD78-4795-A67C-09B1FD823583}" dt="2025-08-06T16:46:39.622" v="1053" actId="207"/>
      <pc:docMkLst>
        <pc:docMk/>
      </pc:docMkLst>
      <pc:sldChg chg="modSp mod">
        <pc:chgData name="Parker Gustafson" userId="16d30e8de7881f07" providerId="LiveId" clId="{E794A961-DD78-4795-A67C-09B1FD823583}" dt="2025-08-05T18:29:00.594" v="14" actId="20577"/>
        <pc:sldMkLst>
          <pc:docMk/>
          <pc:sldMk cId="1236744531" sldId="256"/>
        </pc:sldMkLst>
        <pc:spChg chg="mod">
          <ac:chgData name="Parker Gustafson" userId="16d30e8de7881f07" providerId="LiveId" clId="{E794A961-DD78-4795-A67C-09B1FD823583}" dt="2025-08-05T18:29:00.594" v="14" actId="20577"/>
          <ac:spMkLst>
            <pc:docMk/>
            <pc:sldMk cId="1236744531" sldId="256"/>
            <ac:spMk id="3" creationId="{0A80A24F-FEF5-4568-9883-050B30F9A21B}"/>
          </ac:spMkLst>
        </pc:spChg>
      </pc:sldChg>
      <pc:sldChg chg="modSp del mod">
        <pc:chgData name="Parker Gustafson" userId="16d30e8de7881f07" providerId="LiveId" clId="{E794A961-DD78-4795-A67C-09B1FD823583}" dt="2025-08-06T04:33:44.175" v="77" actId="47"/>
        <pc:sldMkLst>
          <pc:docMk/>
          <pc:sldMk cId="2855593090" sldId="281"/>
        </pc:sldMkLst>
        <pc:spChg chg="mod">
          <ac:chgData name="Parker Gustafson" userId="16d30e8de7881f07" providerId="LiveId" clId="{E794A961-DD78-4795-A67C-09B1FD823583}" dt="2025-08-06T01:01:40.059" v="65" actId="20577"/>
          <ac:spMkLst>
            <pc:docMk/>
            <pc:sldMk cId="2855593090" sldId="281"/>
            <ac:spMk id="3" creationId="{40C0BD4F-5D41-4C46-B192-05809687A625}"/>
          </ac:spMkLst>
        </pc:spChg>
      </pc:sldChg>
      <pc:sldChg chg="addSp modSp mod">
        <pc:chgData name="Parker Gustafson" userId="16d30e8de7881f07" providerId="LiveId" clId="{E794A961-DD78-4795-A67C-09B1FD823583}" dt="2025-08-06T16:02:51.194" v="928" actId="14100"/>
        <pc:sldMkLst>
          <pc:docMk/>
          <pc:sldMk cId="2652290985" sldId="283"/>
        </pc:sldMkLst>
        <pc:spChg chg="add mod">
          <ac:chgData name="Parker Gustafson" userId="16d30e8de7881f07" providerId="LiveId" clId="{E794A961-DD78-4795-A67C-09B1FD823583}" dt="2025-08-06T16:02:51.194" v="928" actId="14100"/>
          <ac:spMkLst>
            <pc:docMk/>
            <pc:sldMk cId="2652290985" sldId="283"/>
            <ac:spMk id="4" creationId="{C18D4ADA-89EB-3937-5234-26B6EF9315D9}"/>
          </ac:spMkLst>
        </pc:spChg>
      </pc:sldChg>
      <pc:sldChg chg="del">
        <pc:chgData name="Parker Gustafson" userId="16d30e8de7881f07" providerId="LiveId" clId="{E794A961-DD78-4795-A67C-09B1FD823583}" dt="2025-08-06T15:01:18.104" v="206" actId="47"/>
        <pc:sldMkLst>
          <pc:docMk/>
          <pc:sldMk cId="991473474" sldId="290"/>
        </pc:sldMkLst>
      </pc:sldChg>
      <pc:sldChg chg="add del">
        <pc:chgData name="Parker Gustafson" userId="16d30e8de7881f07" providerId="LiveId" clId="{E794A961-DD78-4795-A67C-09B1FD823583}" dt="2025-08-06T04:36:10.014" v="165" actId="47"/>
        <pc:sldMkLst>
          <pc:docMk/>
          <pc:sldMk cId="2280112507" sldId="294"/>
        </pc:sldMkLst>
      </pc:sldChg>
      <pc:sldChg chg="add">
        <pc:chgData name="Parker Gustafson" userId="16d30e8de7881f07" providerId="LiveId" clId="{E794A961-DD78-4795-A67C-09B1FD823583}" dt="2025-08-05T18:28:43.960" v="0"/>
        <pc:sldMkLst>
          <pc:docMk/>
          <pc:sldMk cId="885322306" sldId="295"/>
        </pc:sldMkLst>
      </pc:sldChg>
      <pc:sldChg chg="add">
        <pc:chgData name="Parker Gustafson" userId="16d30e8de7881f07" providerId="LiveId" clId="{E794A961-DD78-4795-A67C-09B1FD823583}" dt="2025-08-05T18:28:43.960" v="0"/>
        <pc:sldMkLst>
          <pc:docMk/>
          <pc:sldMk cId="247273274" sldId="296"/>
        </pc:sldMkLst>
      </pc:sldChg>
      <pc:sldChg chg="add">
        <pc:chgData name="Parker Gustafson" userId="16d30e8de7881f07" providerId="LiveId" clId="{E794A961-DD78-4795-A67C-09B1FD823583}" dt="2025-08-05T18:28:43.960" v="0"/>
        <pc:sldMkLst>
          <pc:docMk/>
          <pc:sldMk cId="3936067281" sldId="297"/>
        </pc:sldMkLst>
      </pc:sldChg>
      <pc:sldChg chg="modSp mod">
        <pc:chgData name="Parker Gustafson" userId="16d30e8de7881f07" providerId="LiveId" clId="{E794A961-DD78-4795-A67C-09B1FD823583}" dt="2025-08-06T15:53:08.351" v="923" actId="20577"/>
        <pc:sldMkLst>
          <pc:docMk/>
          <pc:sldMk cId="1130866772" sldId="309"/>
        </pc:sldMkLst>
        <pc:spChg chg="mod">
          <ac:chgData name="Parker Gustafson" userId="16d30e8de7881f07" providerId="LiveId" clId="{E794A961-DD78-4795-A67C-09B1FD823583}" dt="2025-08-06T15:53:08.351" v="923" actId="20577"/>
          <ac:spMkLst>
            <pc:docMk/>
            <pc:sldMk cId="1130866772" sldId="309"/>
            <ac:spMk id="3" creationId="{C7D2DD42-ACB1-458F-94C4-C143ACA720DC}"/>
          </ac:spMkLst>
        </pc:spChg>
      </pc:sldChg>
      <pc:sldChg chg="modSp">
        <pc:chgData name="Parker Gustafson" userId="16d30e8de7881f07" providerId="LiveId" clId="{E794A961-DD78-4795-A67C-09B1FD823583}" dt="2025-08-06T16:46:39.622" v="1053" actId="207"/>
        <pc:sldMkLst>
          <pc:docMk/>
          <pc:sldMk cId="3388952509" sldId="311"/>
        </pc:sldMkLst>
        <pc:spChg chg="mod">
          <ac:chgData name="Parker Gustafson" userId="16d30e8de7881f07" providerId="LiveId" clId="{E794A961-DD78-4795-A67C-09B1FD823583}" dt="2025-08-06T16:46:39.622" v="1053" actId="207"/>
          <ac:spMkLst>
            <pc:docMk/>
            <pc:sldMk cId="3388952509" sldId="311"/>
            <ac:spMk id="3" creationId="{793F90B1-219C-2EE5-4E1B-5179C4F94E44}"/>
          </ac:spMkLst>
        </pc:spChg>
      </pc:sldChg>
      <pc:sldChg chg="del">
        <pc:chgData name="Parker Gustafson" userId="16d30e8de7881f07" providerId="LiveId" clId="{E794A961-DD78-4795-A67C-09B1FD823583}" dt="2025-08-06T15:02:16.112" v="207" actId="47"/>
        <pc:sldMkLst>
          <pc:docMk/>
          <pc:sldMk cId="2601811657" sldId="312"/>
        </pc:sldMkLst>
      </pc:sldChg>
      <pc:sldChg chg="del">
        <pc:chgData name="Parker Gustafson" userId="16d30e8de7881f07" providerId="LiveId" clId="{E794A961-DD78-4795-A67C-09B1FD823583}" dt="2025-08-06T15:02:17.098" v="208" actId="47"/>
        <pc:sldMkLst>
          <pc:docMk/>
          <pc:sldMk cId="1356410534" sldId="314"/>
        </pc:sldMkLst>
      </pc:sldChg>
      <pc:sldChg chg="add del">
        <pc:chgData name="Parker Gustafson" userId="16d30e8de7881f07" providerId="LiveId" clId="{E794A961-DD78-4795-A67C-09B1FD823583}" dt="2025-08-06T04:36:07.553" v="163" actId="47"/>
        <pc:sldMkLst>
          <pc:docMk/>
          <pc:sldMk cId="787640825" sldId="316"/>
        </pc:sldMkLst>
      </pc:sldChg>
      <pc:sldChg chg="add">
        <pc:chgData name="Parker Gustafson" userId="16d30e8de7881f07" providerId="LiveId" clId="{E794A961-DD78-4795-A67C-09B1FD823583}" dt="2025-08-06T04:19:04.733" v="74"/>
        <pc:sldMkLst>
          <pc:docMk/>
          <pc:sldMk cId="89404426" sldId="327"/>
        </pc:sldMkLst>
      </pc:sldChg>
      <pc:sldChg chg="add del">
        <pc:chgData name="Parker Gustafson" userId="16d30e8de7881f07" providerId="LiveId" clId="{E794A961-DD78-4795-A67C-09B1FD823583}" dt="2025-08-06T04:34:01.146" v="78" actId="47"/>
        <pc:sldMkLst>
          <pc:docMk/>
          <pc:sldMk cId="721182126" sldId="365"/>
        </pc:sldMkLst>
      </pc:sldChg>
      <pc:sldChg chg="modSp add mod">
        <pc:chgData name="Parker Gustafson" userId="16d30e8de7881f07" providerId="LiveId" clId="{E794A961-DD78-4795-A67C-09B1FD823583}" dt="2025-08-06T15:32:58.599" v="820" actId="20577"/>
        <pc:sldMkLst>
          <pc:docMk/>
          <pc:sldMk cId="2743142169" sldId="405"/>
        </pc:sldMkLst>
        <pc:spChg chg="mod">
          <ac:chgData name="Parker Gustafson" userId="16d30e8de7881f07" providerId="LiveId" clId="{E794A961-DD78-4795-A67C-09B1FD823583}" dt="2025-08-06T15:32:58.599" v="820" actId="20577"/>
          <ac:spMkLst>
            <pc:docMk/>
            <pc:sldMk cId="2743142169" sldId="405"/>
            <ac:spMk id="3" creationId="{49C7CB8B-74CE-8173-6D18-FAD07491053B}"/>
          </ac:spMkLst>
        </pc:spChg>
      </pc:sldChg>
      <pc:sldChg chg="delSp modSp add del mod">
        <pc:chgData name="Parker Gustafson" userId="16d30e8de7881f07" providerId="LiveId" clId="{E794A961-DD78-4795-A67C-09B1FD823583}" dt="2025-08-06T16:02:40.989" v="925" actId="1076"/>
        <pc:sldMkLst>
          <pc:docMk/>
          <pc:sldMk cId="3304427065" sldId="439"/>
        </pc:sldMkLst>
        <pc:spChg chg="mod">
          <ac:chgData name="Parker Gustafson" userId="16d30e8de7881f07" providerId="LiveId" clId="{E794A961-DD78-4795-A67C-09B1FD823583}" dt="2025-08-06T16:02:40.989" v="925" actId="1076"/>
          <ac:spMkLst>
            <pc:docMk/>
            <pc:sldMk cId="3304427065" sldId="439"/>
            <ac:spMk id="3" creationId="{C73601DB-8EE8-41DD-BBA9-9504A62F13AF}"/>
          </ac:spMkLst>
        </pc:spChg>
        <pc:inkChg chg="del">
          <ac:chgData name="Parker Gustafson" userId="16d30e8de7881f07" providerId="LiveId" clId="{E794A961-DD78-4795-A67C-09B1FD823583}" dt="2025-08-06T04:16:36.959" v="69" actId="478"/>
          <ac:inkMkLst>
            <pc:docMk/>
            <pc:sldMk cId="3304427065" sldId="439"/>
            <ac:inkMk id="32" creationId="{D2E487F5-CFB6-D637-825B-F25A40B4BEB9}"/>
          </ac:inkMkLst>
        </pc:inkChg>
      </pc:sldChg>
      <pc:sldChg chg="add">
        <pc:chgData name="Parker Gustafson" userId="16d30e8de7881f07" providerId="LiveId" clId="{E794A961-DD78-4795-A67C-09B1FD823583}" dt="2025-08-06T04:16:48.406" v="70"/>
        <pc:sldMkLst>
          <pc:docMk/>
          <pc:sldMk cId="2553485435" sldId="441"/>
        </pc:sldMkLst>
      </pc:sldChg>
      <pc:sldChg chg="add">
        <pc:chgData name="Parker Gustafson" userId="16d30e8de7881f07" providerId="LiveId" clId="{E794A961-DD78-4795-A67C-09B1FD823583}" dt="2025-08-06T04:18:19.580" v="71"/>
        <pc:sldMkLst>
          <pc:docMk/>
          <pc:sldMk cId="3556914908" sldId="442"/>
        </pc:sldMkLst>
      </pc:sldChg>
      <pc:sldChg chg="add">
        <pc:chgData name="Parker Gustafson" userId="16d30e8de7881f07" providerId="LiveId" clId="{E794A961-DD78-4795-A67C-09B1FD823583}" dt="2025-08-06T04:18:50.996" v="73"/>
        <pc:sldMkLst>
          <pc:docMk/>
          <pc:sldMk cId="3611467131" sldId="444"/>
        </pc:sldMkLst>
      </pc:sldChg>
      <pc:sldChg chg="add">
        <pc:chgData name="Parker Gustafson" userId="16d30e8de7881f07" providerId="LiveId" clId="{E794A961-DD78-4795-A67C-09B1FD823583}" dt="2025-08-06T04:18:38.293" v="72"/>
        <pc:sldMkLst>
          <pc:docMk/>
          <pc:sldMk cId="529797080" sldId="451"/>
        </pc:sldMkLst>
      </pc:sldChg>
      <pc:sldChg chg="add">
        <pc:chgData name="Parker Gustafson" userId="16d30e8de7881f07" providerId="LiveId" clId="{E794A961-DD78-4795-A67C-09B1FD823583}" dt="2025-08-05T18:28:43.960" v="0"/>
        <pc:sldMkLst>
          <pc:docMk/>
          <pc:sldMk cId="3279119667" sldId="575"/>
        </pc:sldMkLst>
      </pc:sldChg>
      <pc:sldChg chg="add">
        <pc:chgData name="Parker Gustafson" userId="16d30e8de7881f07" providerId="LiveId" clId="{E794A961-DD78-4795-A67C-09B1FD823583}" dt="2025-08-05T18:28:43.960" v="0"/>
        <pc:sldMkLst>
          <pc:docMk/>
          <pc:sldMk cId="671461600" sldId="576"/>
        </pc:sldMkLst>
      </pc:sldChg>
      <pc:sldChg chg="add">
        <pc:chgData name="Parker Gustafson" userId="16d30e8de7881f07" providerId="LiveId" clId="{E794A961-DD78-4795-A67C-09B1FD823583}" dt="2025-08-05T18:28:43.960" v="0"/>
        <pc:sldMkLst>
          <pc:docMk/>
          <pc:sldMk cId="3280240304" sldId="577"/>
        </pc:sldMkLst>
      </pc:sldChg>
      <pc:sldChg chg="add">
        <pc:chgData name="Parker Gustafson" userId="16d30e8de7881f07" providerId="LiveId" clId="{E794A961-DD78-4795-A67C-09B1FD823583}" dt="2025-08-05T18:28:43.960" v="0"/>
        <pc:sldMkLst>
          <pc:docMk/>
          <pc:sldMk cId="3754440115" sldId="578"/>
        </pc:sldMkLst>
      </pc:sldChg>
      <pc:sldChg chg="add">
        <pc:chgData name="Parker Gustafson" userId="16d30e8de7881f07" providerId="LiveId" clId="{E794A961-DD78-4795-A67C-09B1FD823583}" dt="2025-08-05T18:28:43.960" v="0"/>
        <pc:sldMkLst>
          <pc:docMk/>
          <pc:sldMk cId="1755822539" sldId="579"/>
        </pc:sldMkLst>
      </pc:sldChg>
      <pc:sldChg chg="add">
        <pc:chgData name="Parker Gustafson" userId="16d30e8de7881f07" providerId="LiveId" clId="{E794A961-DD78-4795-A67C-09B1FD823583}" dt="2025-08-05T18:28:43.960" v="0"/>
        <pc:sldMkLst>
          <pc:docMk/>
          <pc:sldMk cId="2649152148" sldId="580"/>
        </pc:sldMkLst>
      </pc:sldChg>
      <pc:sldChg chg="add">
        <pc:chgData name="Parker Gustafson" userId="16d30e8de7881f07" providerId="LiveId" clId="{E794A961-DD78-4795-A67C-09B1FD823583}" dt="2025-08-05T18:28:43.960" v="0"/>
        <pc:sldMkLst>
          <pc:docMk/>
          <pc:sldMk cId="3182522933" sldId="581"/>
        </pc:sldMkLst>
      </pc:sldChg>
      <pc:sldChg chg="add">
        <pc:chgData name="Parker Gustafson" userId="16d30e8de7881f07" providerId="LiveId" clId="{E794A961-DD78-4795-A67C-09B1FD823583}" dt="2025-08-05T18:28:43.960" v="0"/>
        <pc:sldMkLst>
          <pc:docMk/>
          <pc:sldMk cId="3447025049" sldId="582"/>
        </pc:sldMkLst>
      </pc:sldChg>
      <pc:sldChg chg="add">
        <pc:chgData name="Parker Gustafson" userId="16d30e8de7881f07" providerId="LiveId" clId="{E794A961-DD78-4795-A67C-09B1FD823583}" dt="2025-08-05T18:28:43.960" v="0"/>
        <pc:sldMkLst>
          <pc:docMk/>
          <pc:sldMk cId="3123257494" sldId="583"/>
        </pc:sldMkLst>
      </pc:sldChg>
      <pc:sldChg chg="add">
        <pc:chgData name="Parker Gustafson" userId="16d30e8de7881f07" providerId="LiveId" clId="{E794A961-DD78-4795-A67C-09B1FD823583}" dt="2025-08-05T18:28:43.960" v="0"/>
        <pc:sldMkLst>
          <pc:docMk/>
          <pc:sldMk cId="3006104690" sldId="584"/>
        </pc:sldMkLst>
      </pc:sldChg>
      <pc:sldChg chg="modSp add mod">
        <pc:chgData name="Parker Gustafson" userId="16d30e8de7881f07" providerId="LiveId" clId="{E794A961-DD78-4795-A67C-09B1FD823583}" dt="2025-08-06T16:29:40.526" v="1029" actId="20577"/>
        <pc:sldMkLst>
          <pc:docMk/>
          <pc:sldMk cId="2389027951" sldId="585"/>
        </pc:sldMkLst>
        <pc:spChg chg="mod">
          <ac:chgData name="Parker Gustafson" userId="16d30e8de7881f07" providerId="LiveId" clId="{E794A961-DD78-4795-A67C-09B1FD823583}" dt="2025-08-06T16:29:40.526" v="1029" actId="20577"/>
          <ac:spMkLst>
            <pc:docMk/>
            <pc:sldMk cId="2389027951" sldId="585"/>
            <ac:spMk id="3" creationId="{A0B2C155-BF96-4E85-B653-A464233106F3}"/>
          </ac:spMkLst>
        </pc:spChg>
      </pc:sldChg>
      <pc:sldChg chg="add">
        <pc:chgData name="Parker Gustafson" userId="16d30e8de7881f07" providerId="LiveId" clId="{E794A961-DD78-4795-A67C-09B1FD823583}" dt="2025-08-05T18:28:43.960" v="0"/>
        <pc:sldMkLst>
          <pc:docMk/>
          <pc:sldMk cId="31876094" sldId="586"/>
        </pc:sldMkLst>
      </pc:sldChg>
      <pc:sldChg chg="add del">
        <pc:chgData name="Parker Gustafson" userId="16d30e8de7881f07" providerId="LiveId" clId="{E794A961-DD78-4795-A67C-09B1FD823583}" dt="2025-08-06T04:36:08.604" v="164" actId="47"/>
        <pc:sldMkLst>
          <pc:docMk/>
          <pc:sldMk cId="2232448664" sldId="587"/>
        </pc:sldMkLst>
      </pc:sldChg>
      <pc:sldChg chg="add">
        <pc:chgData name="Parker Gustafson" userId="16d30e8de7881f07" providerId="LiveId" clId="{E794A961-DD78-4795-A67C-09B1FD823583}" dt="2025-08-05T18:28:43.960" v="0"/>
        <pc:sldMkLst>
          <pc:docMk/>
          <pc:sldMk cId="69901688" sldId="588"/>
        </pc:sldMkLst>
      </pc:sldChg>
      <pc:sldChg chg="add">
        <pc:chgData name="Parker Gustafson" userId="16d30e8de7881f07" providerId="LiveId" clId="{E794A961-DD78-4795-A67C-09B1FD823583}" dt="2025-08-05T18:28:43.960" v="0"/>
        <pc:sldMkLst>
          <pc:docMk/>
          <pc:sldMk cId="1757080045" sldId="589"/>
        </pc:sldMkLst>
      </pc:sldChg>
      <pc:sldChg chg="add">
        <pc:chgData name="Parker Gustafson" userId="16d30e8de7881f07" providerId="LiveId" clId="{E794A961-DD78-4795-A67C-09B1FD823583}" dt="2025-08-05T18:28:43.960" v="0"/>
        <pc:sldMkLst>
          <pc:docMk/>
          <pc:sldMk cId="51795276" sldId="590"/>
        </pc:sldMkLst>
      </pc:sldChg>
      <pc:sldChg chg="add">
        <pc:chgData name="Parker Gustafson" userId="16d30e8de7881f07" providerId="LiveId" clId="{E794A961-DD78-4795-A67C-09B1FD823583}" dt="2025-08-05T18:28:43.960" v="0"/>
        <pc:sldMkLst>
          <pc:docMk/>
          <pc:sldMk cId="1244130434" sldId="591"/>
        </pc:sldMkLst>
      </pc:sldChg>
      <pc:sldChg chg="add">
        <pc:chgData name="Parker Gustafson" userId="16d30e8de7881f07" providerId="LiveId" clId="{E794A961-DD78-4795-A67C-09B1FD823583}" dt="2025-08-05T18:28:43.960" v="0"/>
        <pc:sldMkLst>
          <pc:docMk/>
          <pc:sldMk cId="1203753654" sldId="592"/>
        </pc:sldMkLst>
      </pc:sldChg>
      <pc:sldChg chg="add">
        <pc:chgData name="Parker Gustafson" userId="16d30e8de7881f07" providerId="LiveId" clId="{E794A961-DD78-4795-A67C-09B1FD823583}" dt="2025-08-05T18:28:43.960" v="0"/>
        <pc:sldMkLst>
          <pc:docMk/>
          <pc:sldMk cId="352272042" sldId="593"/>
        </pc:sldMkLst>
      </pc:sldChg>
      <pc:sldChg chg="add">
        <pc:chgData name="Parker Gustafson" userId="16d30e8de7881f07" providerId="LiveId" clId="{E794A961-DD78-4795-A67C-09B1FD823583}" dt="2025-08-05T18:28:43.960" v="0"/>
        <pc:sldMkLst>
          <pc:docMk/>
          <pc:sldMk cId="2051772577" sldId="594"/>
        </pc:sldMkLst>
      </pc:sldChg>
      <pc:sldChg chg="add">
        <pc:chgData name="Parker Gustafson" userId="16d30e8de7881f07" providerId="LiveId" clId="{E794A961-DD78-4795-A67C-09B1FD823583}" dt="2025-08-05T18:28:43.960" v="0"/>
        <pc:sldMkLst>
          <pc:docMk/>
          <pc:sldMk cId="2817295024" sldId="595"/>
        </pc:sldMkLst>
      </pc:sldChg>
      <pc:sldChg chg="add">
        <pc:chgData name="Parker Gustafson" userId="16d30e8de7881f07" providerId="LiveId" clId="{E794A961-DD78-4795-A67C-09B1FD823583}" dt="2025-08-06T01:00:26.648" v="15"/>
        <pc:sldMkLst>
          <pc:docMk/>
          <pc:sldMk cId="1083038884" sldId="748"/>
        </pc:sldMkLst>
      </pc:sldChg>
      <pc:sldChg chg="modSp add del mod">
        <pc:chgData name="Parker Gustafson" userId="16d30e8de7881f07" providerId="LiveId" clId="{E794A961-DD78-4795-A67C-09B1FD823583}" dt="2025-08-06T14:37:06.655" v="166" actId="47"/>
        <pc:sldMkLst>
          <pc:docMk/>
          <pc:sldMk cId="532845863" sldId="749"/>
        </pc:sldMkLst>
        <pc:spChg chg="mod">
          <ac:chgData name="Parker Gustafson" userId="16d30e8de7881f07" providerId="LiveId" clId="{E794A961-DD78-4795-A67C-09B1FD823583}" dt="2025-08-06T01:00:57.021" v="47" actId="20577"/>
          <ac:spMkLst>
            <pc:docMk/>
            <pc:sldMk cId="532845863" sldId="749"/>
            <ac:spMk id="4" creationId="{00000000-0000-0000-0000-000000000000}"/>
          </ac:spMkLst>
        </pc:spChg>
      </pc:sldChg>
      <pc:sldChg chg="add">
        <pc:chgData name="Parker Gustafson" userId="16d30e8de7881f07" providerId="LiveId" clId="{E794A961-DD78-4795-A67C-09B1FD823583}" dt="2025-08-06T04:33:41.754" v="76"/>
        <pc:sldMkLst>
          <pc:docMk/>
          <pc:sldMk cId="1076699192" sldId="750"/>
        </pc:sldMkLst>
      </pc:sldChg>
      <pc:sldChg chg="add">
        <pc:chgData name="Parker Gustafson" userId="16d30e8de7881f07" providerId="LiveId" clId="{E794A961-DD78-4795-A67C-09B1FD823583}" dt="2025-08-06T04:35:13.098" v="79"/>
        <pc:sldMkLst>
          <pc:docMk/>
          <pc:sldMk cId="945808037" sldId="751"/>
        </pc:sldMkLst>
      </pc:sldChg>
      <pc:sldChg chg="addSp delSp modSp add mod">
        <pc:chgData name="Parker Gustafson" userId="16d30e8de7881f07" providerId="LiveId" clId="{E794A961-DD78-4795-A67C-09B1FD823583}" dt="2025-08-06T04:35:48.887" v="162" actId="478"/>
        <pc:sldMkLst>
          <pc:docMk/>
          <pc:sldMk cId="1019542501" sldId="752"/>
        </pc:sldMkLst>
        <pc:spChg chg="del">
          <ac:chgData name="Parker Gustafson" userId="16d30e8de7881f07" providerId="LiveId" clId="{E794A961-DD78-4795-A67C-09B1FD823583}" dt="2025-08-06T04:35:45.990" v="161" actId="478"/>
          <ac:spMkLst>
            <pc:docMk/>
            <pc:sldMk cId="1019542501" sldId="752"/>
            <ac:spMk id="2" creationId="{DC49F249-3730-48F2-CCCE-475C9C197286}"/>
          </ac:spMkLst>
        </pc:spChg>
        <pc:spChg chg="mod">
          <ac:chgData name="Parker Gustafson" userId="16d30e8de7881f07" providerId="LiveId" clId="{E794A961-DD78-4795-A67C-09B1FD823583}" dt="2025-08-06T04:35:42.889" v="160" actId="14100"/>
          <ac:spMkLst>
            <pc:docMk/>
            <pc:sldMk cId="1019542501" sldId="752"/>
            <ac:spMk id="4" creationId="{0C50F660-F627-C2D4-EA2B-069AAADA7980}"/>
          </ac:spMkLst>
        </pc:spChg>
        <pc:spChg chg="add del mod">
          <ac:chgData name="Parker Gustafson" userId="16d30e8de7881f07" providerId="LiveId" clId="{E794A961-DD78-4795-A67C-09B1FD823583}" dt="2025-08-06T04:35:48.887" v="162" actId="478"/>
          <ac:spMkLst>
            <pc:docMk/>
            <pc:sldMk cId="1019542501" sldId="752"/>
            <ac:spMk id="5" creationId="{B3928A9C-B597-2F51-BA1B-1935A39BFD2A}"/>
          </ac:spMkLst>
        </pc:spChg>
      </pc:sldChg>
      <pc:sldChg chg="add del">
        <pc:chgData name="Parker Gustafson" userId="16d30e8de7881f07" providerId="LiveId" clId="{E794A961-DD78-4795-A67C-09B1FD823583}" dt="2025-08-06T15:32:41.314" v="805" actId="47"/>
        <pc:sldMkLst>
          <pc:docMk/>
          <pc:sldMk cId="3929797410" sldId="850"/>
        </pc:sldMkLst>
      </pc:sldChg>
      <pc:sldChg chg="modSp add mod">
        <pc:chgData name="Parker Gustafson" userId="16d30e8de7881f07" providerId="LiveId" clId="{E794A961-DD78-4795-A67C-09B1FD823583}" dt="2025-08-06T16:43:27.474" v="1050" actId="20577"/>
        <pc:sldMkLst>
          <pc:docMk/>
          <pc:sldMk cId="251126317" sldId="852"/>
        </pc:sldMkLst>
        <pc:spChg chg="mod">
          <ac:chgData name="Parker Gustafson" userId="16d30e8de7881f07" providerId="LiveId" clId="{E794A961-DD78-4795-A67C-09B1FD823583}" dt="2025-08-06T16:43:27.474" v="1050" actId="20577"/>
          <ac:spMkLst>
            <pc:docMk/>
            <pc:sldMk cId="251126317" sldId="852"/>
            <ac:spMk id="3" creationId="{380CFC29-7262-5A64-C7EA-D70C409F7B23}"/>
          </ac:spMkLst>
        </pc:spChg>
      </pc:sldChg>
      <pc:sldChg chg="add del">
        <pc:chgData name="Parker Gustafson" userId="16d30e8de7881f07" providerId="LiveId" clId="{E794A961-DD78-4795-A67C-09B1FD823583}" dt="2025-08-06T15:43:23.241" v="844" actId="47"/>
        <pc:sldMkLst>
          <pc:docMk/>
          <pc:sldMk cId="1768511317" sldId="853"/>
        </pc:sldMkLst>
      </pc:sldChg>
      <pc:sldChg chg="addSp delSp modSp add mod">
        <pc:chgData name="Parker Gustafson" userId="16d30e8de7881f07" providerId="LiveId" clId="{E794A961-DD78-4795-A67C-09B1FD823583}" dt="2025-08-06T15:42:33.763" v="843" actId="478"/>
        <pc:sldMkLst>
          <pc:docMk/>
          <pc:sldMk cId="3344011411" sldId="854"/>
        </pc:sldMkLst>
        <pc:spChg chg="del">
          <ac:chgData name="Parker Gustafson" userId="16d30e8de7881f07" providerId="LiveId" clId="{E794A961-DD78-4795-A67C-09B1FD823583}" dt="2025-08-06T15:42:31.391" v="842" actId="478"/>
          <ac:spMkLst>
            <pc:docMk/>
            <pc:sldMk cId="3344011411" sldId="854"/>
            <ac:spMk id="2" creationId="{324F098A-C52B-9DB9-C8B4-93E370192D7A}"/>
          </ac:spMkLst>
        </pc:spChg>
        <pc:spChg chg="mod">
          <ac:chgData name="Parker Gustafson" userId="16d30e8de7881f07" providerId="LiveId" clId="{E794A961-DD78-4795-A67C-09B1FD823583}" dt="2025-08-06T15:42:29.045" v="841" actId="20577"/>
          <ac:spMkLst>
            <pc:docMk/>
            <pc:sldMk cId="3344011411" sldId="854"/>
            <ac:spMk id="4" creationId="{2D278720-A00F-ABC1-333D-DD171E66FDD1}"/>
          </ac:spMkLst>
        </pc:spChg>
        <pc:spChg chg="add del mod">
          <ac:chgData name="Parker Gustafson" userId="16d30e8de7881f07" providerId="LiveId" clId="{E794A961-DD78-4795-A67C-09B1FD823583}" dt="2025-08-06T15:42:33.763" v="843" actId="478"/>
          <ac:spMkLst>
            <pc:docMk/>
            <pc:sldMk cId="3344011411" sldId="854"/>
            <ac:spMk id="5" creationId="{CE606C18-F4B5-4FBD-EA1D-3209308787DD}"/>
          </ac:spMkLst>
        </pc:spChg>
      </pc:sldChg>
      <pc:sldMasterChg chg="del delSldLayout">
        <pc:chgData name="Parker Gustafson" userId="16d30e8de7881f07" providerId="LiveId" clId="{E794A961-DD78-4795-A67C-09B1FD823583}" dt="2025-08-06T04:34:01.146" v="78" actId="47"/>
        <pc:sldMasterMkLst>
          <pc:docMk/>
          <pc:sldMasterMk cId="4046489906" sldId="2147483686"/>
        </pc:sldMasterMkLst>
        <pc:sldLayoutChg chg="del">
          <pc:chgData name="Parker Gustafson" userId="16d30e8de7881f07" providerId="LiveId" clId="{E794A961-DD78-4795-A67C-09B1FD823583}" dt="2025-08-06T04:34:01.146" v="78" actId="47"/>
          <pc:sldLayoutMkLst>
            <pc:docMk/>
            <pc:sldMasterMk cId="4046489906" sldId="2147483686"/>
            <pc:sldLayoutMk cId="857231874" sldId="2147483687"/>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1315718689" sldId="2147483688"/>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1799190985" sldId="2147483689"/>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2777643134" sldId="2147483690"/>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4091961668" sldId="2147483691"/>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4219262607" sldId="2147483692"/>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1428238594" sldId="2147483693"/>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2342538663" sldId="2147483694"/>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1240040305" sldId="2147483695"/>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802077309" sldId="2147483696"/>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198536303" sldId="2147483697"/>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4220735549" sldId="2147483698"/>
          </pc:sldLayoutMkLst>
        </pc:sldLayoutChg>
        <pc:sldLayoutChg chg="del">
          <pc:chgData name="Parker Gustafson" userId="16d30e8de7881f07" providerId="LiveId" clId="{E794A961-DD78-4795-A67C-09B1FD823583}" dt="2025-08-06T04:34:01.146" v="78" actId="47"/>
          <pc:sldLayoutMkLst>
            <pc:docMk/>
            <pc:sldMasterMk cId="4046489906" sldId="2147483686"/>
            <pc:sldLayoutMk cId="2186079758" sldId="21474836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8E006F-FC56-B2FF-A3B9-A0E259A72E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BCB68D-73AE-2A61-4DE9-57A573A051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B468167F-C654-987C-FC4A-7EC245CF63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C99AFB-393D-40EC-85F1-1C5A0AF71D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6A6DDD-D08E-434E-9C08-024B83AF6E13}" type="slidenum">
              <a:rPr lang="en-US" smtClean="0"/>
              <a:t>‹#›</a:t>
            </a:fld>
            <a:endParaRPr lang="en-US"/>
          </a:p>
        </p:txBody>
      </p:sp>
    </p:spTree>
    <p:extLst>
      <p:ext uri="{BB962C8B-B14F-4D97-AF65-F5344CB8AC3E}">
        <p14:creationId xmlns:p14="http://schemas.microsoft.com/office/powerpoint/2010/main" val="2964529053"/>
      </p:ext>
    </p:extLst>
  </p:cSld>
  <p:clrMap bg1="lt1" tx1="dk1" bg2="lt2" tx2="dk2" accent1="accent1" accent2="accent2" accent3="accent3" accent4="accent4" accent5="accent5" accent6="accent6" hlink="hlink" folHlink="folHlink"/>
  <p:hf sldNum="0"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6T04:16:25.091"/>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5517 4442,'0'0,"0"0,0 0,0 0,0 0,0 0,0 0,0 0,0 0,0 0,0 0,0 0,0 0,0 0,0 0,0 0,0 0,0 0</inkml:trace>
  <inkml:trace contextRef="#ctx0" brushRef="#br0" timeOffset="14">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5">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6">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7">5907 5346,'15'7,"6"6,-12-8</inkml:trace>
  <inkml:trace contextRef="#ctx0" brushRef="#br0" timeOffset="18">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19">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0">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1">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2">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6T04:16:25.114"/>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1423 4156,'0'0,"0"0,0 0,0 0,0 0,0 0,0 0,0 0,2-2,37-44,-17 23,1 2,1 1,1 0,23-14,-2 9,1 1,1 1,1 4,1 1,44-9,35-1,99-9,-133 27,-1 3,0 4,1 4,52 9,278 57,-315-47,338 83,-252-52,-42-15,-3 7,-1 6,114 58,-192-68,58 43,-8-4,-3 11,-118-88,0 0,0 0,0 0,0-1,0 1,0 0,0 0,-1 0,1 0,-1 0,1 0,0 0,-1 0,1 0,-1 0,1 0,-1 1,0-1,0 0,1 0,-1 0,0 0,0 1,0-1,0 0,-1 0,1 1,-9-8,-45-54,3-2,-16-28,59 80,-25-36,2-1,1-1,3-1,1-2,-3-17,23 49,14 21,8 4,-1 1,0 1,0 1,-2 0,1 1,0-1,-2 3,0-1,4 5,31 35,-4 1,-2 4,-3 0,9 19,-21-35,-23-35,0-1,-1 0,1 0,0 0,-2 1,1 0,0 0,-1-1,1 1,-2 1,1-2,0 2,-1-2,0 1,0 1,0 0,-2-4,1-1,-1 1,0 0,0 0,0 0,0-1,0 1,-1-1,2 1,-2-1,1 0,0-1,-1 1,0 0,1 0,0-1,-1 1,0-1,1 0,-1 1,0-2,1 1,-1 0,-1-1,-99-8,88 8</inkml:trace>
  <inkml:trace contextRef="#ctx0" brushRef="#br0" timeOffset="14">5517 4442,'0'0,"0"0,0 0,0 0,0 0,0 0,0 0,0 0,0 0,0 0,0 0,0 0,0 0,0 0,0 0,0 0,0 0,0 0</inkml:trace>
  <inkml:trace contextRef="#ctx0" brushRef="#br0" timeOffset="15">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6">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7">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8">5907 5346,'15'7,"6"6,-12-8</inkml:trace>
  <inkml:trace contextRef="#ctx0" brushRef="#br0" timeOffset="19">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20">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1">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2">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3">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6T04:16:25.138"/>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1423 4156,'0'0,"0"0,0 0,0 0,0 0,0 0,0 0,0 0,2-2,37-44,-17 23,1 2,1 1,1 0,23-14,-2 9,1 1,1 1,1 4,1 1,44-9,35-1,99-9,-133 27,-1 3,0 4,1 4,52 9,278 57,-315-47,338 83,-252-52,-42-15,-3 7,-1 6,114 58,-192-68,58 43,-8-4,-3 11,-118-88,0 0,0 0,0 0,0-1,0 1,0 0,0 0,-1 0,1 0,-1 0,1 0,0 0,-1 0,1 0,-1 0,1 0,-1 1,0-1,0 0,1 0,-1 0,0 0,0 1,0-1,0 0,-1 0,1 1,-9-8,-45-54,3-2,-16-28,59 80,-25-36,2-1,1-1,3-1,1-2,-3-17,23 49,14 21,8 4,-1 1,0 1,0 1,-2 0,1 1,0-1,-2 3,0-1,4 5,31 35,-4 1,-2 4,-3 0,9 19,-21-35,-23-35,0-1,-1 0,1 0,0 0,-2 1,1 0,0 0,-1-1,1 1,-2 1,1-2,0 2,-1-2,0 1,0 1,0 0,-2-4,1-1,-1 1,0 0,0 0,0 0,0-1,0 1,-1-1,2 1,-2-1,1 0,0-1,-1 1,0 0,1 0,0-1,-1 1,0-1,1 0,-1 1,0-2,1 1,-1 0,-1-1,-99-8,88 8</inkml:trace>
  <inkml:trace contextRef="#ctx0" brushRef="#br0" timeOffset="14">5517 4442,'0'0,"0"0,0 0,0 0,0 0,0 0,0 0,0 0,0 0,0 0,0 0,0 0,0 0,0 0,0 0,0 0,0 0,0 0</inkml:trace>
  <inkml:trace contextRef="#ctx0" brushRef="#br0" timeOffset="15">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6">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7">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8">5907 5346,'15'7,"6"6,-12-8</inkml:trace>
  <inkml:trace contextRef="#ctx0" brushRef="#br0" timeOffset="19">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20">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1">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2">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3">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2"/>
    </inkml:context>
    <inkml:brush xml:id="br0">
      <inkml:brushProperty name="width" value="0.05" units="cm"/>
      <inkml:brushProperty name="height" value="0.05" units="cm"/>
    </inkml:brush>
  </inkml:definitions>
  <inkml:trace contextRef="#ctx0" brushRef="#br0">589 206 24575,'0'-13'0,"0"3"0,0-3 0,0 4 0,0 0 0,0 0 0,0 0 0,0 0 0,0 0 0,0 0 0,-4 0 0,3 0 0,-3 0 0,0 5 0,3-4 0,-3 3 0,4-4 0,-4 0 0,3 0 0,-3 0 0,0 4 0,3-3 0,-7 7 0,3-3 0,-4 4 0,1 0 0,-1-4 0,0 3 0,0-3 0,0 4 0,0 0 0,0 0 0,0 0 0,-1 0 0,1 0 0,0 0 0,0 0 0,0 0 0,0 0 0,0 0 0,0 0 0,0 0 0,4 4 0,-8 1 0,7 4 0,-7 0 0,4-4 0,0-1 0,0 0 0,5 1 0,-4 0 0,7 2 0,-8-1 0,8 3 0,-7 0 0,3 4 0,0-3 0,-3 3 0,7-4 0,-8 0 0,8 0 0,-7 13 0,7-4 0,-7 9 0,7-12 0,-3 3 0,4-8 0,0 13 0,0-11 0,-5 15 0,4-16 0,-3 7 0,4-4 0,0 9 0,0-1 0,0 2 0,0-6 0,0-7 0,0 3 0,0 8 0,0-5 0,-5 6 0,4-9 0,-3-5 0,4 5 0,-4 5 0,3-3 0,-7 5 0,3-11 0,0 3 0,-3-4 0,2 5 0,1-4 0,-3 3 0,7-4 0,-7-4 0,7 3 0,-7-3 0,3 4 0,-4 0 0,4 0 0,-3 0 0,3-4 0,0 2 0,-3-6 0,7 7 0,-6-7 0,2 7 0,0-3 0,-3 0 0,7 2 0,-7-1 0,7 2 0,-3 1 0,0 0 0,-1 0 0,0 0 0,-3-4 0,3-2 0,-4-3 0,0 0 0,0 0 0,4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3"/>
    </inkml:context>
    <inkml:brush xml:id="br0">
      <inkml:brushProperty name="width" value="0.05" units="cm"/>
      <inkml:brushProperty name="height" value="0.05" units="cm"/>
    </inkml:brush>
  </inkml:definitions>
  <inkml:trace contextRef="#ctx0" brushRef="#br0">0 1 24575,'9'0'0,"4"0"0,-2 0 0,8 0 0,-9 0 0,9 0 0,-9 0 0,4 0 0,0 0 0,-3 0 0,7 0 0,6 0 0,-7 0 0,5 0 0,-13 0 0,5 0 0,-4 0 0,17 0 0,-14 4 0,9-3 0,-13 3 0,0-4 0,0 0 0,8 0 0,-6 0 0,10 0 0,-11 0 0,4 0 0,-6 0 0,2 0 0,-2 0 0,5 0 0,-2 0 0,2 0 0,-4 0 0,0 0 0,-1 0 0,1 0 0,-4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4"/>
    </inkml:context>
    <inkml:brush xml:id="br0">
      <inkml:brushProperty name="width" value="0.05" units="cm"/>
      <inkml:brushProperty name="height" value="0.05" units="cm"/>
    </inkml:brush>
  </inkml:definitions>
  <inkml:trace contextRef="#ctx0" brushRef="#br0">345 45 24575,'-17'-8'0,"6"6"0,-7-6 0,4 8 0,-1 0 0,1 0 0,0 0 0,4 0 0,1 0 0,-4 0 0,3 0 0,-4 0 0,5 0 0,-9 0 0,6 0 0,-10 0 0,12 0 0,-3 0 0,4 0 0,0 0 0,-1 0 0,1 0 0,4 4 0,-3 1 0,-2 4 0,0 0 0,1 0 0,1 1 0,7 3 0,-3-3 0,0 7 0,3-7 0,-4 3 0,5-4 0,0 13 0,0-4 0,0 5 0,0-9 0,0-5 0,0 0 0,0 8 0,0-6 0,0 11 0,0-12 0,0 3 0,0-4 0,4-4 0,-3 3 0,7-7 0,-3 6 0,4-6 0,0 3 0,0-4 0,-1 0 0,1 0 0,0 0 0,-1 0 0,1 0 0,0 0 0,0 0 0,0 0 0,0 0 0,-1-4 0,2 3 0,-6-7 0,4 7 0,-3-7 0,4 3 0,0-4 0,0 4 0,-4-3 0,7 3 0,-10-4 0,10 4 0,-7-4 0,4 0 0,0 3 0,-4-6 0,2 11 0,-6-8 0,3 4 0,0 0 0,-3-3 0,7 3 0,-3-4 0,0 0 0,3-1 0,-6 2 0,6-1 0,-7 0 0,3-1 0,0 1 0,-3 0 0,7-9 0,-7 7 0,3-6 0,-4 8 0,0 0 0,0 0 0,0 0 0,0-1 0,0 1 0,0 0 0,0 0 0,0 1 0,0 6 0,0 7 0,0 5 0,0 3 0,0-4 0,0 13 0,0-1 0,0 4 0,0-2 0,0-8 0,0 0 0,0 4 0,0 9 0,0-5 0,0 15 0,0-17 0,0 3 0,0-4 0,-5 9 0,0-12 0,0 15 0,0-16 0,5 4 0,-4-6 0,3 13 0,-3-14 0,4 19 0,0-22 0,-4 9 0,3-8 0,-8 16 0,8-10 0,-3 6 0,4-9 0,0-5 0,0 5 0,-4 5 0,3-3 0,-8 1 0,8-8 0,-3 0 0,0 0 0,-1 8 0,0-6 0,-3 11 0,3-16 0,0 6 0,-4-7 0,4 4 0,-4-4 0,-4-1 0,3 0 0,-4-3 0,5 3 0,-4-4 0,3 0 0,-3 0 0,4 0 0,0 0 0,-1 0 0,-3 0 0,3 0 0,-3 0 0,4-4 0,0-1 0,4-4 0,-4-5 0,4 4 0,0-3 0,1 4 0,4 0 0,0 0 0,0-10 0,0 8 0,0-11 0,0 12 0,0-3 0,0 4 0,0 0 0,0 0 0,0 0 0,0 0 0,0-1 0,0 1 0,0-4 0,4 3 0,-3-4 0,7 5 0,-3 4 0,4-3 0,0 7 0,0-3 0,0 4 0,-1 0 0,1 0 0,0 0 0,-1 0 0,1 0 0,-1 0 0,-3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5"/>
    </inkml:context>
    <inkml:brush xml:id="br0">
      <inkml:brushProperty name="width" value="0.05" units="cm"/>
      <inkml:brushProperty name="height" value="0.05" units="cm"/>
    </inkml:brush>
  </inkml:definitions>
  <inkml:trace contextRef="#ctx0" brushRef="#br0">17 0 24575,'0'9'0,"0"10"0,0 2 0,0 6 0,0 3 0,0-9 0,0 5 0,0 0 0,0 1 0,0 6 0,0 0 0,0 9 0,0-6 0,0 15 0,0-16 0,0 1 0,0-10 0,0 3 0,0-7 0,0 12 0,0-13 0,0-2 0,0 0 0,0 4 0,0-6 0,0 10 0,0-16 0,0 3 0,0-5 0,0 8 0,0-6 0,0 10 0,0-11 0,0 3 0,0-4 0,0-1 0,0 1 0,-7-5 0,5 4 0,-6-4 0,8 5 0,0 0 0,0-1 0,0 0 0,0-7 0,0-11 0,0-1 0,0-7 0,0 5 0,0 2 0,0-10 0,0 9 0,0-5 0,0 8 0,0 0 0,0-1 0,0 2 0,0-2 0,0 1 0,0 0 0,4 0 0,1 0 0,0 0 0,2 0 0,-6 0 0,7 5 0,-3 0 0,0 0 0,3 3 0,-4-4 0,1 1 0,3 3 0,-3-3 0,0 0 0,3 3 0,-3-3 0,0 0 0,3 3 0,1-7 0,1 7 0,2-3 0,-7 0 0,3 3 0,-3-3 0,4 4 0,-4-4 0,2 3 0,-6-7 0,7 7 0,-3-3 0,4 4 0,-1 0 0,0 0 0,1 0 0,-1 0 0,1 0 0,-1 0 0,0 0 0,-3 4 0,2 0 0,-6 5 0,3 0 0,-4 0 0,0 0 0,0 0 0,0 0 0,0 5 0,0-4 0,0 12 0,0-11 0,0 6 0,0-8 0,0 1 0,0-1 0,0 8 0,0-6 0,0 6 0,0-8 0,0 0 0,0 0 0,0-1 0,0 1 0,0 0 0,0 0 0,0 0 0,4 0 0,-3 4 0,3-2 0,0 6 0,-3-7 0,3 3 0,-4-4 0,0 4 0,0-3 0,0 3 0,0-5 0,0 1 0,0-4 0,0-2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9"/>
    </inkml:context>
    <inkml:brush xml:id="br0">
      <inkml:brushProperty name="width" value="0.05" units="cm"/>
      <inkml:brushProperty name="height" value="0.05" units="cm"/>
    </inkml:brush>
  </inkml:definitions>
  <inkml:trace contextRef="#ctx0" brushRef="#br0">1 517 24575,'12'0'0,"0"-5"0,2 0 0,0-3 0,2-2 0,-3 4 0,-3-1 0,0 2 0,-3 0 0,3-2 0,-3 1 0,5-1 0,-3 2 0,4 0 0,-7 1 0,3 1 0,-5-1 0,7 1 0,-2-2 0,3 3 0,-5-2 0,0 3 0,-2-3 0,8-1 0,-7 0 0,8 1 0,-9 0 0,6 1 0,-5-2 0,5 1 0,-3-1 0,1 0 0,-2 0 0,0 1 0,-3 1 0,3-1 0,-2 2 0,4-1 0,-4-1 0,1 3 0,-3-3 0,0 4 0,0-2 0,2 2 0,-1-2 0,0 1 0,-1-3 0,1 4 0,-2-2 0,1 0 0,0 1 0,0-2 0,1 2 0,0-3 0,0 2 0,1 0 0,-3-2 0,2 4 0,-2-2 0,2 2 0,1 0 0,-1 0 0,-2-2 0,2 1 0,-1-1 0,-1 0 0,2 1 0,-1-1 0,-1 0 0,2 2 0,-1-2 0,1 0 0,0 1 0,1-1 0,-3 0 0,4 2 0,-5-4 0,5 3 0,-3-1 0,3 0 0,-1 1 0,2-1 0,-3 0 0,1 2 0,-1-2 0,5 0 0,-3 1 0,2-1 0,-1 0 0,-2 1 0,5-1 0,1 0 0,1 1 0,-1-3 0,-4 3 0,0-1 0,-2 0 0,11-1 0,-9 1 0,11 0 0,-10-1 0,2 3 0,-1-3 0,-2 1 0,3 2 0,0-2 0,-3 2 0,2 0 0,-4-2 0,6 1 0,-5-1 0,2 0 0,-3 2 0,0-2 0,-1 0 0,7-1 0,-5 0 0,8-1 0,-9 4 0,4-3 0,-4 1 0,5 2 0,5-5 0,-3 5 0,8-5 0,-6 4 0,10-6 0,-6 5 0,16-5 0,-14 4 0,14-3 0,-15 3 0,8 1 0,-10-1 0,10 0 0,-8 0 0,12-2 0,-13 4 0,6-3 0,-7 3 0,17-4 0,-9 1 0,13 1 0,-14 0 0,0 1 0,1 1 0,20-4 0,-16 4 0,17-2 0,-22 0 0,0 3 0,0-3 0,21 0 0,-15 3 0,22-6 0,-29 6 0,4-3 0,-7 3 0,8-3 0,-2 3 0,13-6 0,-14 3 0,3-1 0,-4 2 0,0-1 0,1 3 0,11-5 0,-10 1 0,5 1 0,-7-3 0,22 3 0,-17-3 0,20 3 0,-24 0 0,3 0 0,-4 3 0,29-6 0,-22 5 0,22-2 0,-29 3 0,0 0 0,-3 0 0,23-2 0,-18 1 0,30-2 0,-29 3 0,8 0 0,-11-2 0,7 1 0,-8-2 0,11 3 0,-15 0 0,2 0 0,-5 0 0,6-2 0,-3-1 0,6 0 0,-11 1 0,2-1 0,-5 2 0,11-1 0,-10 2 0,7 0 0,-12 0 0,3 0 0,-5 0 0,9 0 0,-8 0 0,7 0 0,-8 0 0,1 0 0,-1 0 0,2 0 0,-2 0 0,3 0 0,-3 0 0,2 0 0,-3 0 0,3 0 0,-2 0 0,6 0 0,-5 0 0,5 0 0,-3 0 0,8 0 0,-4 0 0,4 0 0,-8 0 0,2 0 0,-5 0 0,6 0 0,-6 0 0,4 2 0,-5-1 0,1 1 0,-1-2 0,0 0 0,1 0 0,-1 1 0,0 0 0,1 1 0,-1-2 0,0 0 0,1 0 0,-1 2 0,0-2 0,1 2 0,-1-2 0,1 0 0,-1 0 0,1 0 0,-1 0 0,1 0 0,-1 0 0,1 0 0,-1 0 0,0 0 0,1 2 0,-1-1 0,1 1 0,-1-2 0,-2 2 0,2-2 0,-1 2 0,-1 0 0,2-1 0,-2 1 0,3 0 0,-1-2 0,0 2 0,1-2 0,-1 0 0,0 0 0,1 0 0,-1 0 0,-2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70"/>
    </inkml:context>
    <inkml:brush xml:id="br0">
      <inkml:brushProperty name="width" value="0.05" units="cm"/>
      <inkml:brushProperty name="height" value="0.05" units="cm"/>
    </inkml:brush>
  </inkml:definitions>
  <inkml:trace contextRef="#ctx0" brushRef="#br0">0 3 24575,'13'0'0,"-1"0"0,2-2 0,-3 6 0,7-5 0,-10 10 0,8-6 0,-8 7 0,5-5 0,-3 5 0,3-4 0,-2 3 0,6-1 0,-6 0 0,6 1 0,-6-3 0,-2 1 0,-2-2 0,2-1 0,-3 1 0,5-1 0,-6-1 0,1 1 0,-1-4 0,1 4 0,-1-1 0,4 1 0,-4-1 0,2 1 0,-3-4 0,-2 4 0,2-3 0,-4 3 0,2-2 0,0 2 0,0-1 0,1 0 0,1-2 0,-4 3 0,2-2 0,-2 2 0,0 0 0,0 1 0,-2-3 0,-1 2 0,-6 1 0,3 0 0,-3 2 0,4 0 0,-2-2 0,2 5 0,-7-1 0,7-1 0,-2 1 0,3-2 0,-1 0 0,2 0 0,-3 2 0,3-4 0,-2 1 0,3-1 0,0 0 0,0-1 0,-1 3 0,1-3 0,-1 3 0,2-3 0,0 1 0,-1-1 0,2 1 0,0-1 0,-2-2 0,2 3 0,-2-3 0,2 2 0,0 1 0,0-1 0,-3-2 0,3 2 0,-2-2 0,2 3 0,-2-3 0,1 2 0,-1-5 0,2-2 0,0 0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359E8-9EE0-484C-BC1E-D32973AC10B4}" type="slidenum">
              <a:rPr lang="en-US" smtClean="0"/>
              <a:t>‹#›</a:t>
            </a:fld>
            <a:endParaRPr lang="en-US"/>
          </a:p>
        </p:txBody>
      </p:sp>
    </p:spTree>
    <p:extLst>
      <p:ext uri="{BB962C8B-B14F-4D97-AF65-F5344CB8AC3E}">
        <p14:creationId xmlns:p14="http://schemas.microsoft.com/office/powerpoint/2010/main" val="274049789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BA440D5-5AEF-8AD6-9134-2EC23E714C6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3885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92003CB7-2254-755F-64BC-4EA51A68640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037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F7F131CD-BF6D-1C21-680B-A0E840424F7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8029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learn this in CSE 391!</a:t>
            </a:r>
          </a:p>
        </p:txBody>
      </p:sp>
      <p:sp>
        <p:nvSpPr>
          <p:cNvPr id="5" name="Date Placeholder 4">
            <a:extLst>
              <a:ext uri="{FF2B5EF4-FFF2-40B4-BE49-F238E27FC236}">
                <a16:creationId xmlns:a16="http://schemas.microsoft.com/office/drawing/2014/main" id="{F1301EF3-9FB6-4253-377C-A4FECA774BC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8062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E498E-B157-637A-7B68-1AB006971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CF902-2221-9F2F-8506-9DAC863E4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D114C-4F59-D5EB-26F4-4F1F784BADC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88E5BEA-FE7B-82D5-F224-427D1BAA2F9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775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8/5/2025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86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B4C4AC-C19C-4330-8E76-EB7FFDAD716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480528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8/5/2025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10704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51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90346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3B4C4AC-C19C-4330-8E76-EB7FFDAD716B}"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49243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146844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413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8/5/2025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677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8/5/2025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6319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27550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8/5/2025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8/5/2025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8/5/2025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0997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6.xml"/><Relationship Id="rId1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8.png"/><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5.png"/><Relationship Id="rId15" Type="http://schemas.openxmlformats.org/officeDocument/2006/relationships/customXml" Target="../ink/ink7.xml"/><Relationship Id="rId10" Type="http://schemas.openxmlformats.org/officeDocument/2006/relationships/image" Target="../media/image7.png"/><Relationship Id="rId19" Type="http://schemas.openxmlformats.org/officeDocument/2006/relationships/customXml" Target="../ink/ink9.xml"/><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gznDGyNiDl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130.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image" Target="../media/image131.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normAutofit/>
          </a:bodyPr>
          <a:lstStyle/>
          <a:p>
            <a:r>
              <a:rPr lang="en-US" dirty="0"/>
              <a:t>Regular Expressions</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Summer 2025</a:t>
            </a:r>
          </a:p>
          <a:p>
            <a:r>
              <a:rPr lang="en-US" dirty="0"/>
              <a:t>Lecture 18</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2068F-4919-8E1D-15A8-0B7C28D1F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AF4AC-4F2B-40C2-1F3F-F54962B7FD27}"/>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53E49FE5-AA3C-C719-7D42-0FD60ED6DB78}"/>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Proof Strategies/Set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First: regular expressions and context free grammars – understand these “simpler computers”</a:t>
            </a:r>
          </a:p>
          <a:p>
            <a:pPr lvl="1"/>
            <a:r>
              <a:rPr lang="en-US" dirty="0"/>
              <a:t>Soon: what these simple computers can do</a:t>
            </a:r>
            <a:br>
              <a:rPr lang="en-US" dirty="0"/>
            </a:br>
            <a:r>
              <a:rPr lang="en-US" dirty="0"/>
              <a:t>Then: what simple computers can’t do.</a:t>
            </a:r>
          </a:p>
          <a:p>
            <a:pPr lvl="1"/>
            <a:r>
              <a:rPr lang="en-US" dirty="0"/>
              <a:t>Last week: A problem our computers cannot solve.</a:t>
            </a:r>
          </a:p>
        </p:txBody>
      </p:sp>
    </p:spTree>
    <p:extLst>
      <p:ext uri="{BB962C8B-B14F-4D97-AF65-F5344CB8AC3E}">
        <p14:creationId xmlns:p14="http://schemas.microsoft.com/office/powerpoint/2010/main" val="107669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88E-9064-4B3F-8EDD-29BCA1DEE518}"/>
              </a:ext>
            </a:extLst>
          </p:cNvPr>
          <p:cNvSpPr>
            <a:spLocks noGrp="1"/>
          </p:cNvSpPr>
          <p:nvPr>
            <p:ph type="title"/>
          </p:nvPr>
        </p:nvSpPr>
        <p:spPr/>
        <p:txBody>
          <a:bodyPr/>
          <a:lstStyle/>
          <a:p>
            <a:r>
              <a:rPr lang="en-US" dirty="0"/>
              <a:t>The next two weeks</a:t>
            </a:r>
          </a:p>
        </p:txBody>
      </p:sp>
      <p:sp>
        <p:nvSpPr>
          <p:cNvPr id="3" name="Content Placeholder 2">
            <a:extLst>
              <a:ext uri="{FF2B5EF4-FFF2-40B4-BE49-F238E27FC236}">
                <a16:creationId xmlns:a16="http://schemas.microsoft.com/office/drawing/2014/main" id="{C7D2DD42-ACB1-458F-94C4-C143ACA720DC}"/>
              </a:ext>
            </a:extLst>
          </p:cNvPr>
          <p:cNvSpPr>
            <a:spLocks noGrp="1"/>
          </p:cNvSpPr>
          <p:nvPr>
            <p:ph idx="1"/>
          </p:nvPr>
        </p:nvSpPr>
        <p:spPr/>
        <p:txBody>
          <a:bodyPr/>
          <a:lstStyle/>
          <a:p>
            <a:r>
              <a:rPr lang="en-US" dirty="0"/>
              <a:t>What are we learning?</a:t>
            </a:r>
          </a:p>
          <a:p>
            <a:r>
              <a:rPr lang="en-US" dirty="0"/>
              <a:t>Today: some theory that’s useful for computer scientists</a:t>
            </a:r>
          </a:p>
          <a:p>
            <a:pPr lvl="1"/>
            <a:r>
              <a:rPr lang="en-US" dirty="0"/>
              <a:t>The topics for this lecture are key parts of building compilers, we’ll use that as motivation—no details on compilers, but hopefully enough that you’ll find it interesting.</a:t>
            </a:r>
          </a:p>
          <a:p>
            <a:pPr lvl="1"/>
            <a:r>
              <a:rPr lang="en-US" dirty="0"/>
              <a:t>They ALSO can be thought of as “underpowered computers.” </a:t>
            </a:r>
          </a:p>
          <a:p>
            <a:pPr lvl="1"/>
            <a:r>
              <a:rPr lang="en-US" dirty="0"/>
              <a:t>We’ll use them to build up to proving what computers can and can’t do. </a:t>
            </a:r>
          </a:p>
          <a:p>
            <a:r>
              <a:rPr lang="en-US" dirty="0"/>
              <a:t>Fri/Mon: Tiny computers! (what can they do/what can’t they do?)</a:t>
            </a:r>
          </a:p>
        </p:txBody>
      </p:sp>
    </p:spTree>
    <p:extLst>
      <p:ext uri="{BB962C8B-B14F-4D97-AF65-F5344CB8AC3E}">
        <p14:creationId xmlns:p14="http://schemas.microsoft.com/office/powerpoint/2010/main" val="113086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51BE7-92A3-26FD-017A-FD12289A3A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278720-A00F-ABC1-333D-DD171E66FDD1}"/>
              </a:ext>
            </a:extLst>
          </p:cNvPr>
          <p:cNvSpPr>
            <a:spLocks noGrp="1"/>
          </p:cNvSpPr>
          <p:nvPr>
            <p:ph type="title"/>
          </p:nvPr>
        </p:nvSpPr>
        <p:spPr/>
        <p:txBody>
          <a:bodyPr/>
          <a:lstStyle/>
          <a:p>
            <a:r>
              <a:rPr lang="en-US" dirty="0"/>
              <a:t>Regular Expressions</a:t>
            </a:r>
          </a:p>
        </p:txBody>
      </p:sp>
    </p:spTree>
    <p:extLst>
      <p:ext uri="{BB962C8B-B14F-4D97-AF65-F5344CB8AC3E}">
        <p14:creationId xmlns:p14="http://schemas.microsoft.com/office/powerpoint/2010/main" val="334401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C18D4ADA-89EB-3937-5234-26B6EF9315D9}"/>
              </a:ext>
            </a:extLst>
          </p:cNvPr>
          <p:cNvSpPr/>
          <p:nvPr/>
        </p:nvSpPr>
        <p:spPr>
          <a:xfrm>
            <a:off x="4597327" y="1463857"/>
            <a:ext cx="1654316" cy="434729"/>
          </a:xfrm>
          <a:prstGeom prst="rect">
            <a:avLst/>
          </a:prstGeom>
          <a:solidFill>
            <a:schemeClr val="accent2">
              <a:alpha val="41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29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22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6F235-821D-52FD-3153-63389A06E20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F69A6C0-F4E0-6E2A-998A-C927A699BC5C}"/>
              </a:ext>
            </a:extLst>
          </p:cNvPr>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pc="55"/>
              <a:t>Announcements</a:t>
            </a:r>
          </a:p>
        </p:txBody>
      </p:sp>
      <p:sp>
        <p:nvSpPr>
          <p:cNvPr id="3" name="object 3">
            <a:extLst>
              <a:ext uri="{FF2B5EF4-FFF2-40B4-BE49-F238E27FC236}">
                <a16:creationId xmlns:a16="http://schemas.microsoft.com/office/drawing/2014/main" id="{380CFC29-7262-5A64-C7EA-D70C409F7B23}"/>
              </a:ext>
            </a:extLst>
          </p:cNvPr>
          <p:cNvSpPr txBox="1"/>
          <p:nvPr/>
        </p:nvSpPr>
        <p:spPr>
          <a:xfrm>
            <a:off x="645058" y="1310327"/>
            <a:ext cx="10197996" cy="5547673"/>
          </a:xfrm>
          <a:prstGeom prst="rect">
            <a:avLst/>
          </a:prstGeom>
        </p:spPr>
        <p:txBody>
          <a:bodyPr vert="horz" wrap="square" lIns="0" tIns="88900" rIns="0" bIns="0" rtlCol="0">
            <a:spAutoFit/>
          </a:bodyPr>
          <a:lstStyle/>
          <a:p>
            <a:pPr marL="469265" marR="0" lvl="0" indent="-456565" algn="l" defTabSz="914400" rtl="0" eaLnBrk="1" fontAlgn="auto" latinLnBrk="0" hangingPunct="1">
              <a:lnSpc>
                <a:spcPct val="100000"/>
              </a:lnSpc>
              <a:spcBef>
                <a:spcPts val="700"/>
              </a:spcBef>
              <a:spcAft>
                <a:spcPts val="0"/>
              </a:spcAft>
              <a:buClrTx/>
              <a:buSzTx/>
              <a:buFont typeface="Arial"/>
              <a:buChar char="•"/>
              <a:tabLst>
                <a:tab pos="469265" algn="l"/>
              </a:tabLst>
              <a:defRPr/>
            </a:pPr>
            <a:r>
              <a:rPr kumimoji="0" lang="en-US" sz="2800" b="0" i="0" u="none" strike="noStrike" kern="1200" cap="none" spc="-25" normalizeH="0" baseline="0" noProof="0" dirty="0">
                <a:ln>
                  <a:noFill/>
                </a:ln>
                <a:solidFill>
                  <a:prstClr val="black"/>
                </a:solidFill>
                <a:effectLst/>
                <a:uLnTx/>
                <a:uFillTx/>
                <a:latin typeface="Segoe UI Semilight"/>
                <a:ea typeface="+mn-ea"/>
                <a:cs typeface="Segoe UI Semilight"/>
              </a:rPr>
              <a:t>The </a:t>
            </a:r>
            <a:r>
              <a:rPr kumimoji="0" sz="2800" b="0" i="0" u="none" strike="noStrike" kern="1200" cap="none" spc="-25" normalizeH="0" baseline="0" noProof="0" dirty="0">
                <a:ln>
                  <a:noFill/>
                </a:ln>
                <a:solidFill>
                  <a:prstClr val="black"/>
                </a:solidFill>
                <a:effectLst/>
                <a:uLnTx/>
                <a:uFillTx/>
                <a:latin typeface="Segoe UI Semilight"/>
                <a:ea typeface="+mn-ea"/>
                <a:cs typeface="Segoe UI Semilight"/>
              </a:rPr>
              <a:t>HW</a:t>
            </a:r>
            <a:r>
              <a:rPr kumimoji="0" lang="en-US" sz="2800" b="0" i="0" u="none" strike="noStrike" kern="1200" cap="none" spc="-25" normalizeH="0" baseline="0" noProof="0" dirty="0">
                <a:ln>
                  <a:noFill/>
                </a:ln>
                <a:solidFill>
                  <a:prstClr val="black"/>
                </a:solidFill>
                <a:effectLst/>
                <a:uLnTx/>
                <a:uFillTx/>
                <a:latin typeface="Segoe UI Semilight"/>
                <a:ea typeface="+mn-ea"/>
                <a:cs typeface="Segoe UI Semilight"/>
              </a:rPr>
              <a:t>6 due date was pushed back to this Friday, 8/8</a:t>
            </a:r>
          </a:p>
          <a:p>
            <a:pPr marL="12700" marR="0" lvl="0" algn="l" defTabSz="914400" rtl="0" eaLnBrk="1" fontAlgn="auto" latinLnBrk="0" hangingPunct="1">
              <a:lnSpc>
                <a:spcPct val="100000"/>
              </a:lnSpc>
              <a:spcBef>
                <a:spcPts val="700"/>
              </a:spcBef>
              <a:spcAft>
                <a:spcPts val="0"/>
              </a:spcAft>
              <a:buClrTx/>
              <a:buSzTx/>
              <a:tabLst>
                <a:tab pos="469265" algn="l"/>
              </a:tabLst>
              <a:defRPr/>
            </a:pPr>
            <a:r>
              <a:rPr lang="en-US" sz="2800" spc="-25" dirty="0">
                <a:solidFill>
                  <a:prstClr val="black"/>
                </a:solidFill>
                <a:latin typeface="Segoe UI Semilight"/>
                <a:cs typeface="Segoe UI Semilight"/>
              </a:rPr>
              <a:t>	- </a:t>
            </a:r>
            <a:r>
              <a:rPr lang="en-US" sz="2800" b="1" spc="-25" dirty="0">
                <a:solidFill>
                  <a:prstClr val="black"/>
                </a:solidFill>
                <a:latin typeface="Segoe UI Semilight"/>
                <a:cs typeface="Segoe UI Semilight"/>
              </a:rPr>
              <a:t>The late due date is still Saturday, 8/9, so you can use at most </a:t>
            </a:r>
          </a:p>
          <a:p>
            <a:pPr marL="12700" marR="0" lvl="0" algn="l" defTabSz="914400" rtl="0" eaLnBrk="1" fontAlgn="auto" latinLnBrk="0" hangingPunct="1">
              <a:lnSpc>
                <a:spcPct val="100000"/>
              </a:lnSpc>
              <a:spcBef>
                <a:spcPts val="700"/>
              </a:spcBef>
              <a:spcAft>
                <a:spcPts val="0"/>
              </a:spcAft>
              <a:buClrTx/>
              <a:buSzTx/>
              <a:tabLst>
                <a:tab pos="469265" algn="l"/>
              </a:tabLst>
              <a:defRPr/>
            </a:pPr>
            <a:r>
              <a:rPr lang="en-US" sz="2800" b="1" spc="-25" dirty="0">
                <a:solidFill>
                  <a:prstClr val="black"/>
                </a:solidFill>
                <a:latin typeface="Segoe UI Semilight"/>
                <a:cs typeface="Segoe UI Semilight"/>
              </a:rPr>
              <a:t>	   one late day for HW6</a:t>
            </a:r>
          </a:p>
          <a:p>
            <a:pPr marL="12700" marR="0" lvl="0" algn="l" defTabSz="914400" rtl="0" eaLnBrk="1" fontAlgn="auto" latinLnBrk="0" hangingPunct="1">
              <a:lnSpc>
                <a:spcPct val="100000"/>
              </a:lnSpc>
              <a:spcBef>
                <a:spcPts val="700"/>
              </a:spcBef>
              <a:spcAft>
                <a:spcPts val="0"/>
              </a:spcAft>
              <a:buClrTx/>
              <a:buSzTx/>
              <a:tabLst>
                <a:tab pos="469265" algn="l"/>
              </a:tabLst>
              <a:defRPr/>
            </a:pPr>
            <a:endParaRPr lang="en-US" sz="2800" b="1" spc="-25" dirty="0">
              <a:solidFill>
                <a:prstClr val="black"/>
              </a:solidFill>
              <a:latin typeface="Segoe UI Semilight"/>
              <a:cs typeface="Segoe UI Semilight"/>
            </a:endParaRP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r>
              <a:rPr lang="en-US" sz="2800" spc="-25" dirty="0">
                <a:solidFill>
                  <a:prstClr val="black"/>
                </a:solidFill>
                <a:latin typeface="Segoe UI Semilight"/>
                <a:cs typeface="Segoe UI Semilight"/>
              </a:rPr>
              <a:t>HW7 will be released on </a:t>
            </a:r>
            <a:r>
              <a:rPr lang="en-US" sz="2800" b="1" spc="-25" dirty="0">
                <a:solidFill>
                  <a:prstClr val="black"/>
                </a:solidFill>
                <a:latin typeface="Segoe UI Semilight"/>
                <a:cs typeface="Segoe UI Semilight"/>
              </a:rPr>
              <a:t>Friday </a:t>
            </a:r>
            <a:r>
              <a:rPr lang="en-US" sz="2800" spc="-25" dirty="0">
                <a:solidFill>
                  <a:prstClr val="black"/>
                </a:solidFill>
                <a:latin typeface="Segoe UI Semilight"/>
                <a:cs typeface="Segoe UI Semilight"/>
              </a:rPr>
              <a:t>and will be due next Friday, 8/15</a:t>
            </a: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endParaRPr kumimoji="0" lang="en-US" sz="2800" b="1" i="0" u="none" strike="noStrike" kern="1200" cap="none" spc="0" normalizeH="0" baseline="0" noProof="0" dirty="0">
              <a:ln>
                <a:noFill/>
              </a:ln>
              <a:solidFill>
                <a:prstClr val="black"/>
              </a:solidFill>
              <a:effectLst/>
              <a:uLnTx/>
              <a:uFillTx/>
              <a:latin typeface="Segoe UI Semilight"/>
              <a:ea typeface="+mn-ea"/>
              <a:cs typeface="Segoe UI Semilight"/>
            </a:endParaRPr>
          </a:p>
          <a:p>
            <a:pPr marL="469265" marR="0" lvl="0" indent="-456565" algn="l" defTabSz="914400" rtl="0" eaLnBrk="1" fontAlgn="auto" latinLnBrk="0" hangingPunct="1">
              <a:lnSpc>
                <a:spcPct val="100000"/>
              </a:lnSpc>
              <a:spcBef>
                <a:spcPts val="700"/>
              </a:spcBef>
              <a:spcAft>
                <a:spcPts val="0"/>
              </a:spcAft>
              <a:buClrTx/>
              <a:buSzTx/>
              <a:buFont typeface="Arial"/>
              <a:buChar char="•"/>
              <a:tabLst>
                <a:tab pos="469265" algn="l"/>
              </a:tabLst>
              <a:defRPr/>
            </a:pPr>
            <a:r>
              <a:rPr kumimoji="0" lang="en-US" sz="2800" b="0" i="0" u="none" strike="noStrike" kern="1200" cap="none" spc="0" normalizeH="0" baseline="0" noProof="0" dirty="0">
                <a:ln>
                  <a:noFill/>
                </a:ln>
                <a:solidFill>
                  <a:prstClr val="black"/>
                </a:solidFill>
                <a:effectLst/>
                <a:uLnTx/>
                <a:uFillTx/>
                <a:latin typeface="Segoe UI Semilight"/>
                <a:ea typeface="+mn-ea"/>
                <a:cs typeface="Segoe UI Semilight"/>
              </a:rPr>
              <a:t>HW3, HW4, and midterm solutions are at the front of the class</a:t>
            </a:r>
          </a:p>
          <a:p>
            <a:pPr marL="12700" marR="0" lvl="0" algn="l" defTabSz="914400" rtl="0" eaLnBrk="1" fontAlgn="auto" latinLnBrk="0" hangingPunct="1">
              <a:lnSpc>
                <a:spcPct val="100000"/>
              </a:lnSpc>
              <a:spcBef>
                <a:spcPts val="700"/>
              </a:spcBef>
              <a:spcAft>
                <a:spcPts val="0"/>
              </a:spcAft>
              <a:buClrTx/>
              <a:buSzTx/>
              <a:tabLst>
                <a:tab pos="469265" algn="l"/>
              </a:tabLst>
              <a:defRPr/>
            </a:pPr>
            <a:endParaRPr kumimoji="0" lang="en-US" sz="2800" b="0" i="0" u="none" strike="noStrike" kern="1200" cap="none" spc="0" normalizeH="0" baseline="0" noProof="0" dirty="0">
              <a:ln>
                <a:noFill/>
              </a:ln>
              <a:solidFill>
                <a:prstClr val="black"/>
              </a:solidFill>
              <a:effectLst/>
              <a:uLnTx/>
              <a:uFillTx/>
              <a:latin typeface="Segoe UI Semilight"/>
              <a:ea typeface="+mn-ea"/>
              <a:cs typeface="Segoe UI Semilight"/>
            </a:endParaRPr>
          </a:p>
          <a:p>
            <a:pPr marL="469265" marR="0" lvl="0" indent="-456565" algn="l" defTabSz="914400" rtl="0" eaLnBrk="1" fontAlgn="auto" latinLnBrk="0" hangingPunct="1">
              <a:lnSpc>
                <a:spcPct val="100000"/>
              </a:lnSpc>
              <a:spcBef>
                <a:spcPts val="700"/>
              </a:spcBef>
              <a:spcAft>
                <a:spcPts val="0"/>
              </a:spcAft>
              <a:buClrTx/>
              <a:buSzTx/>
              <a:buFont typeface="Arial"/>
              <a:buChar char="•"/>
              <a:tabLst>
                <a:tab pos="469265" algn="l"/>
              </a:tabLst>
              <a:defRPr/>
            </a:pPr>
            <a:r>
              <a:rPr kumimoji="0" lang="en-US" sz="2800" b="0" i="0" u="none" strike="noStrike" kern="1200" cap="none" spc="0" normalizeH="0" baseline="0" noProof="0" dirty="0">
                <a:ln>
                  <a:noFill/>
                </a:ln>
                <a:solidFill>
                  <a:prstClr val="black"/>
                </a:solidFill>
                <a:effectLst/>
                <a:uLnTx/>
                <a:uFillTx/>
                <a:latin typeface="Segoe UI Semilight"/>
                <a:ea typeface="+mn-ea"/>
                <a:cs typeface="Segoe UI Semilight"/>
              </a:rPr>
              <a:t>Fill out the midterm retake scheduling form that’s posted on Ed by this Thursday (8/7) EOD. You will not be able to take the midterm retake exam if you don’t fill out the form.</a:t>
            </a:r>
          </a:p>
        </p:txBody>
      </p:sp>
    </p:spTree>
    <p:extLst>
      <p:ext uri="{BB962C8B-B14F-4D97-AF65-F5344CB8AC3E}">
        <p14:creationId xmlns:p14="http://schemas.microsoft.com/office/powerpoint/2010/main" val="251126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E5DD-E6C0-B01C-8711-26BAE3860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03EF3-8355-F3EA-5424-97E9C0B400BD}"/>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0AC99-765E-C391-CF79-FF88B3F71B54}"/>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endParaRPr lang="en-US" dirty="0"/>
              </a:p>
            </p:txBody>
          </p:sp>
        </mc:Choice>
        <mc:Fallback xmlns="">
          <p:sp>
            <p:nvSpPr>
              <p:cNvPr id="3" name="Content Placeholder 2">
                <a:extLst>
                  <a:ext uri="{FF2B5EF4-FFF2-40B4-BE49-F238E27FC236}">
                    <a16:creationId xmlns:a16="http://schemas.microsoft.com/office/drawing/2014/main" id="{6910AC99-765E-C391-CF79-FF88B3F71B54}"/>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2827112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842-9E08-3DB1-100C-005E4A5DA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9B14F-A0B1-D6C4-477F-DB2C76FAE0F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C55B6C-E2ED-20F7-7DBF-EC7C54101F47}"/>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r>
                  <a:rPr lang="en-US" dirty="0">
                    <a:solidFill>
                      <a:schemeClr val="accent3"/>
                    </a:solidFill>
                  </a:rPr>
                  <a:t>No! There is no such regular expression (we’ll prove it in a few weeks).</a:t>
                </a:r>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a:p>
                <a:endParaRPr lang="en-US" dirty="0"/>
              </a:p>
            </p:txBody>
          </p:sp>
        </mc:Choice>
        <mc:Fallback xmlns="">
          <p:sp>
            <p:nvSpPr>
              <p:cNvPr id="3" name="Content Placeholder 2">
                <a:extLst>
                  <a:ext uri="{FF2B5EF4-FFF2-40B4-BE49-F238E27FC236}">
                    <a16:creationId xmlns:a16="http://schemas.microsoft.com/office/drawing/2014/main" id="{E8C55B6C-E2ED-20F7-7DBF-EC7C54101F47}"/>
                  </a:ext>
                </a:extLst>
              </p:cNvPr>
              <p:cNvSpPr>
                <a:spLocks noGrp="1" noRot="1" noChangeAspect="1" noMove="1" noResize="1" noEditPoints="1" noAdjustHandles="1" noChangeArrowheads="1" noChangeShapeType="1" noTextEdit="1"/>
              </p:cNvSpPr>
              <p:nvPr>
                <p:ph idx="1"/>
              </p:nvPr>
            </p:nvSpPr>
            <p:spPr>
              <a:blipFill>
                <a:blip r:embed="rId2"/>
                <a:stretch>
                  <a:fillRect l="-654" t="-2013" r="-1253"/>
                </a:stretch>
              </a:blipFill>
            </p:spPr>
            <p:txBody>
              <a:bodyPr/>
              <a:lstStyle/>
              <a:p>
                <a:r>
                  <a:rPr lang="en-US">
                    <a:noFill/>
                  </a:rPr>
                  <a:t> </a:t>
                </a:r>
              </a:p>
            </p:txBody>
          </p:sp>
        </mc:Fallback>
      </mc:AlternateContent>
    </p:spTree>
    <p:extLst>
      <p:ext uri="{BB962C8B-B14F-4D97-AF65-F5344CB8AC3E}">
        <p14:creationId xmlns:p14="http://schemas.microsoft.com/office/powerpoint/2010/main" val="2558926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C921-CFF3-5292-4783-B47E4A73AD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50F660-F627-C2D4-EA2B-069AAADA7980}"/>
              </a:ext>
            </a:extLst>
          </p:cNvPr>
          <p:cNvSpPr>
            <a:spLocks noGrp="1"/>
          </p:cNvSpPr>
          <p:nvPr>
            <p:ph type="title"/>
          </p:nvPr>
        </p:nvSpPr>
        <p:spPr>
          <a:xfrm>
            <a:off x="1902775" y="3262680"/>
            <a:ext cx="7610876" cy="590415"/>
          </a:xfrm>
        </p:spPr>
        <p:txBody>
          <a:bodyPr/>
          <a:lstStyle/>
          <a:p>
            <a:r>
              <a:rPr lang="en-US" dirty="0"/>
              <a:t>More Practice: Regular Expressions</a:t>
            </a:r>
          </a:p>
        </p:txBody>
      </p:sp>
    </p:spTree>
    <p:extLst>
      <p:ext uri="{BB962C8B-B14F-4D97-AF65-F5344CB8AC3E}">
        <p14:creationId xmlns:p14="http://schemas.microsoft.com/office/powerpoint/2010/main" val="101954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E19C-1C36-2001-5E65-9B2C8CE6F1AE}"/>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7CB379D1-27DA-101C-E688-3D8E83B56507}"/>
              </a:ext>
            </a:extLst>
          </p:cNvPr>
          <p:cNvSpPr>
            <a:spLocks noGrp="1"/>
          </p:cNvSpPr>
          <p:nvPr>
            <p:ph idx="1"/>
          </p:nvPr>
        </p:nvSpPr>
        <p:spPr/>
        <p:txBody>
          <a:bodyPr/>
          <a:lstStyle/>
          <a:p>
            <a:r>
              <a:rPr lang="en-US" dirty="0"/>
              <a:t>All binary strings with a 1 in the third position. (index from 1)</a:t>
            </a:r>
          </a:p>
          <a:p>
            <a:endParaRPr lang="en-US" dirty="0"/>
          </a:p>
          <a:p>
            <a:r>
              <a:rPr lang="en-US" dirty="0"/>
              <a:t>All binary strings with a 1 in the third position from the end (with length at least three).</a:t>
            </a:r>
          </a:p>
          <a:p>
            <a:endParaRPr lang="en-US" dirty="0"/>
          </a:p>
          <a:p>
            <a:r>
              <a:rPr lang="en-US" dirty="0"/>
              <a:t>All binary strings with an even number of 0s or exactly one 1. </a:t>
            </a:r>
          </a:p>
        </p:txBody>
      </p:sp>
    </p:spTree>
    <p:extLst>
      <p:ext uri="{BB962C8B-B14F-4D97-AF65-F5344CB8AC3E}">
        <p14:creationId xmlns:p14="http://schemas.microsoft.com/office/powerpoint/2010/main" val="11290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A1B9A-53EE-CE3B-A9C8-F0BEC1B717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682E15-5272-185B-81B2-34E624C34EE8}"/>
              </a:ext>
            </a:extLst>
          </p:cNvPr>
          <p:cNvSpPr>
            <a:spLocks noGrp="1"/>
          </p:cNvSpPr>
          <p:nvPr>
            <p:ph type="title"/>
          </p:nvPr>
        </p:nvSpPr>
        <p:spPr/>
        <p:txBody>
          <a:bodyPr/>
          <a:lstStyle/>
          <a:p>
            <a:r>
              <a:rPr lang="en-US"/>
              <a:t>Review</a:t>
            </a:r>
          </a:p>
        </p:txBody>
      </p:sp>
    </p:spTree>
    <p:extLst>
      <p:ext uri="{BB962C8B-B14F-4D97-AF65-F5344CB8AC3E}">
        <p14:creationId xmlns:p14="http://schemas.microsoft.com/office/powerpoint/2010/main" val="1083038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E0FC1-9FDF-2E95-EE2A-8C25FA557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A812A-BCF1-BC85-EC55-457BC830B145}"/>
              </a:ext>
            </a:extLst>
          </p:cNvPr>
          <p:cNvSpPr>
            <a:spLocks noGrp="1"/>
          </p:cNvSpPr>
          <p:nvPr>
            <p:ph type="title"/>
          </p:nvPr>
        </p:nvSpPr>
        <p:spPr/>
        <p:txBody>
          <a:bodyPr/>
          <a:lstStyle/>
          <a:p>
            <a:r>
              <a:rPr lang="en-US" dirty="0"/>
              <a:t>More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93F90B1-219C-2EE5-4E1B-5179C4F94E44}"/>
                  </a:ext>
                </a:extLst>
              </p:cNvPr>
              <p:cNvSpPr>
                <a:spLocks noGrp="1"/>
              </p:cNvSpPr>
              <p:nvPr>
                <p:ph idx="1"/>
              </p:nvPr>
            </p:nvSpPr>
            <p:spPr/>
            <p:txBody>
              <a:bodyPr/>
              <a:lstStyle/>
              <a:p>
                <a:r>
                  <a:rPr lang="en-US" dirty="0"/>
                  <a:t>All binary strings with a 1 in the third position. (index from 1)</a:t>
                </a:r>
              </a:p>
              <a:p>
                <a:r>
                  <a:rPr lang="en-US" dirty="0">
                    <a:solidFill>
                      <a:schemeClr val="accent2"/>
                    </a:solidFill>
                  </a:rPr>
                  <a:t>   </a:t>
                </a:r>
                <a14:m>
                  <m:oMath xmlns:m="http://schemas.openxmlformats.org/officeDocument/2006/math">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0∪1</m:t>
                        </m:r>
                      </m:e>
                    </m:d>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0∪1</m:t>
                        </m:r>
                      </m:e>
                    </m:d>
                    <m:r>
                      <a:rPr lang="en-US" b="0" i="1" smtClean="0">
                        <a:solidFill>
                          <a:srgbClr val="7030A0"/>
                        </a:solidFill>
                        <a:latin typeface="Cambria Math" panose="02040503050406030204" pitchFamily="18" charset="0"/>
                      </a:rPr>
                      <m:t>1</m:t>
                    </m:r>
                    <m:sSup>
                      <m:sSupPr>
                        <m:ctrlPr>
                          <a:rPr lang="en-US" b="0" i="1" smtClean="0">
                            <a:solidFill>
                              <a:srgbClr val="7030A0"/>
                            </a:solidFill>
                            <a:latin typeface="Cambria Math" panose="02040503050406030204" pitchFamily="18" charset="0"/>
                          </a:rPr>
                        </m:ctrlPr>
                      </m:sSupPr>
                      <m:e>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0∪1</m:t>
                            </m:r>
                          </m:e>
                        </m:d>
                      </m:e>
                      <m:sup>
                        <m:r>
                          <a:rPr lang="en-US" b="0" i="1" smtClean="0">
                            <a:solidFill>
                              <a:srgbClr val="7030A0"/>
                            </a:solidFill>
                            <a:latin typeface="Cambria Math" panose="02040503050406030204" pitchFamily="18" charset="0"/>
                          </a:rPr>
                          <m:t>∗</m:t>
                        </m:r>
                      </m:sup>
                    </m:sSup>
                  </m:oMath>
                </a14:m>
                <a:endParaRPr lang="en-US" dirty="0">
                  <a:solidFill>
                    <a:schemeClr val="accent2"/>
                  </a:solidFill>
                </a:endParaRPr>
              </a:p>
              <a:p>
                <a:r>
                  <a:rPr lang="en-US" dirty="0"/>
                  <a:t>All binary strings with a 1 in the third position from the end (with length at least three).</a:t>
                </a:r>
              </a:p>
              <a:p>
                <a14:m>
                  <m:oMath xmlns:m="http://schemas.openxmlformats.org/officeDocument/2006/math">
                    <m:sSup>
                      <m:sSupPr>
                        <m:ctrlPr>
                          <a:rPr lang="en-US" b="0" i="1" smtClean="0">
                            <a:solidFill>
                              <a:srgbClr val="7030A0"/>
                            </a:solidFill>
                            <a:latin typeface="Cambria Math" panose="02040503050406030204" pitchFamily="18" charset="0"/>
                          </a:rPr>
                        </m:ctrlPr>
                      </m:sSupPr>
                      <m:e>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0∪1</m:t>
                            </m:r>
                          </m:e>
                        </m:d>
                      </m:e>
                      <m:sup>
                        <m:r>
                          <a:rPr lang="en-US" b="0" i="1" smtClean="0">
                            <a:solidFill>
                              <a:srgbClr val="7030A0"/>
                            </a:solidFill>
                            <a:latin typeface="Cambria Math" panose="02040503050406030204" pitchFamily="18" charset="0"/>
                          </a:rPr>
                          <m:t>∗</m:t>
                        </m:r>
                      </m:sup>
                    </m:sSup>
                    <m:r>
                      <a:rPr lang="en-US" b="0" i="1" smtClean="0">
                        <a:solidFill>
                          <a:srgbClr val="7030A0"/>
                        </a:solidFill>
                        <a:latin typeface="Cambria Math" panose="02040503050406030204" pitchFamily="18" charset="0"/>
                      </a:rPr>
                      <m:t>1(0∪1)(0∪1)</m:t>
                    </m:r>
                  </m:oMath>
                </a14:m>
                <a:endParaRPr lang="en-US" dirty="0">
                  <a:solidFill>
                    <a:srgbClr val="7030A0"/>
                  </a:solidFill>
                </a:endParaRPr>
              </a:p>
              <a:p>
                <a:r>
                  <a:rPr lang="en-US" dirty="0"/>
                  <a:t>All binary strings with an even number of 0s or exactly one 1. </a:t>
                </a:r>
              </a:p>
              <a:p>
                <a14:m>
                  <m:oMath xmlns:m="http://schemas.openxmlformats.org/officeDocument/2006/math">
                    <m:sSup>
                      <m:sSupPr>
                        <m:ctrlPr>
                          <a:rPr lang="en-US" b="0" i="1" smtClean="0">
                            <a:solidFill>
                              <a:srgbClr val="7030A0"/>
                            </a:solidFill>
                            <a:latin typeface="Cambria Math" panose="02040503050406030204" pitchFamily="18" charset="0"/>
                          </a:rPr>
                        </m:ctrlPr>
                      </m:sSupPr>
                      <m:e>
                        <m:d>
                          <m:dPr>
                            <m:ctrlPr>
                              <a:rPr lang="en-US" b="0" i="1" smtClean="0">
                                <a:solidFill>
                                  <a:srgbClr val="7030A0"/>
                                </a:solidFill>
                                <a:latin typeface="Cambria Math" panose="02040503050406030204" pitchFamily="18" charset="0"/>
                              </a:rPr>
                            </m:ctrlPr>
                          </m:dPr>
                          <m:e>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1</m:t>
                                </m:r>
                              </m:e>
                              <m:sup>
                                <m:r>
                                  <a:rPr lang="en-US" b="0" i="1" smtClean="0">
                                    <a:solidFill>
                                      <a:srgbClr val="7030A0"/>
                                    </a:solidFill>
                                    <a:latin typeface="Cambria Math" panose="02040503050406030204" pitchFamily="18" charset="0"/>
                                  </a:rPr>
                                  <m:t>∗</m:t>
                                </m:r>
                              </m:sup>
                            </m:sSup>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01</m:t>
                                </m:r>
                              </m:e>
                              <m:sup>
                                <m:r>
                                  <a:rPr lang="en-US" b="0" i="1" smtClean="0">
                                    <a:solidFill>
                                      <a:srgbClr val="7030A0"/>
                                    </a:solidFill>
                                    <a:latin typeface="Cambria Math" panose="02040503050406030204" pitchFamily="18" charset="0"/>
                                  </a:rPr>
                                  <m:t>∗</m:t>
                                </m:r>
                              </m:sup>
                            </m:sSup>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01</m:t>
                                </m:r>
                              </m:e>
                              <m:sup>
                                <m:r>
                                  <a:rPr lang="en-US" b="0" i="1" smtClean="0">
                                    <a:solidFill>
                                      <a:srgbClr val="7030A0"/>
                                    </a:solidFill>
                                    <a:latin typeface="Cambria Math" panose="02040503050406030204" pitchFamily="18" charset="0"/>
                                  </a:rPr>
                                  <m:t>∗</m:t>
                                </m:r>
                              </m:sup>
                            </m:sSup>
                          </m:e>
                        </m:d>
                      </m:e>
                      <m:sup>
                        <m:r>
                          <a:rPr lang="en-US" b="0" i="1" smtClean="0">
                            <a:solidFill>
                              <a:srgbClr val="7030A0"/>
                            </a:solidFill>
                            <a:latin typeface="Cambria Math" panose="02040503050406030204" pitchFamily="18" charset="0"/>
                          </a:rPr>
                          <m:t>∗</m:t>
                        </m:r>
                      </m:sup>
                    </m:sSup>
                    <m:r>
                      <a:rPr lang="en-US" b="0" i="1" smtClean="0">
                        <a:solidFill>
                          <a:srgbClr val="7030A0"/>
                        </a:solidFill>
                        <a:latin typeface="Cambria Math" panose="02040503050406030204" pitchFamily="18" charset="0"/>
                      </a:rPr>
                      <m:t>∪(</m:t>
                    </m:r>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0</m:t>
                        </m:r>
                      </m:e>
                      <m:sup>
                        <m:r>
                          <a:rPr lang="en-US" b="0" i="1" smtClean="0">
                            <a:solidFill>
                              <a:srgbClr val="7030A0"/>
                            </a:solidFill>
                            <a:latin typeface="Cambria Math" panose="02040503050406030204" pitchFamily="18" charset="0"/>
                          </a:rPr>
                          <m:t>∗</m:t>
                        </m:r>
                      </m:sup>
                    </m:sSup>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10</m:t>
                        </m:r>
                      </m:e>
                      <m:sup>
                        <m:r>
                          <a:rPr lang="en-US" b="0" i="1" smtClean="0">
                            <a:solidFill>
                              <a:srgbClr val="7030A0"/>
                            </a:solidFill>
                            <a:latin typeface="Cambria Math" panose="02040503050406030204" pitchFamily="18" charset="0"/>
                          </a:rPr>
                          <m:t>∗</m:t>
                        </m:r>
                      </m:sup>
                    </m:sSup>
                    <m:r>
                      <a:rPr lang="en-US" b="0" i="1" smtClean="0">
                        <a:solidFill>
                          <a:srgbClr val="7030A0"/>
                        </a:solidFill>
                        <a:latin typeface="Cambria Math" panose="02040503050406030204" pitchFamily="18" charset="0"/>
                      </a:rPr>
                      <m:t>)</m:t>
                    </m:r>
                  </m:oMath>
                </a14:m>
                <a:endParaRPr lang="en-US" dirty="0">
                  <a:solidFill>
                    <a:srgbClr val="7030A0"/>
                  </a:solidFill>
                </a:endParaRPr>
              </a:p>
              <a:p>
                <a:pPr lvl="1"/>
                <a:r>
                  <a:rPr lang="en-US" dirty="0">
                    <a:solidFill>
                      <a:schemeClr val="accent3"/>
                    </a:solidFill>
                  </a:rPr>
                  <a:t>Sometimes you can write two regular expressions and just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together.</a:t>
                </a:r>
              </a:p>
            </p:txBody>
          </p:sp>
        </mc:Choice>
        <mc:Fallback>
          <p:sp>
            <p:nvSpPr>
              <p:cNvPr id="3" name="Content Placeholder 2">
                <a:extLst>
                  <a:ext uri="{FF2B5EF4-FFF2-40B4-BE49-F238E27FC236}">
                    <a16:creationId xmlns:a16="http://schemas.microsoft.com/office/drawing/2014/main" id="{793F90B1-219C-2EE5-4E1B-5179C4F94E44}"/>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88952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0D5DC-7A35-281A-22FD-7F4BC89AD6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03BDC9-AA42-AAC7-C2C8-73DC9F6774F5}"/>
              </a:ext>
            </a:extLst>
          </p:cNvPr>
          <p:cNvSpPr>
            <a:spLocks noGrp="1"/>
          </p:cNvSpPr>
          <p:nvPr>
            <p:ph type="title"/>
          </p:nvPr>
        </p:nvSpPr>
        <p:spPr/>
        <p:txBody>
          <a:bodyPr/>
          <a:lstStyle/>
          <a:p>
            <a:r>
              <a:rPr lang="en-US" dirty="0"/>
              <a:t>Context Free Grammars</a:t>
            </a:r>
          </a:p>
        </p:txBody>
      </p:sp>
      <p:sp>
        <p:nvSpPr>
          <p:cNvPr id="2" name="Text Placeholder 1">
            <a:extLst>
              <a:ext uri="{FF2B5EF4-FFF2-40B4-BE49-F238E27FC236}">
                <a16:creationId xmlns:a16="http://schemas.microsoft.com/office/drawing/2014/main" id="{D157CB9F-8C61-9A80-2DFF-A724FB3D6478}"/>
              </a:ext>
            </a:extLst>
          </p:cNvPr>
          <p:cNvSpPr>
            <a:spLocks noGrp="1"/>
          </p:cNvSpPr>
          <p:nvPr>
            <p:ph type="body" idx="1"/>
          </p:nvPr>
        </p:nvSpPr>
        <p:spPr/>
        <p:txBody>
          <a:bodyPr/>
          <a:lstStyle/>
          <a:p>
            <a:r>
              <a:rPr lang="en-US" dirty="0"/>
              <a:t>Another way of defining a language</a:t>
            </a:r>
          </a:p>
        </p:txBody>
      </p:sp>
    </p:spTree>
    <p:extLst>
      <p:ext uri="{BB962C8B-B14F-4D97-AF65-F5344CB8AC3E}">
        <p14:creationId xmlns:p14="http://schemas.microsoft.com/office/powerpoint/2010/main" val="945808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ectangular Callout 3"/>
          <p:cNvSpPr/>
          <p:nvPr/>
        </p:nvSpPr>
        <p:spPr>
          <a:xfrm>
            <a:off x="1391984" y="4222548"/>
            <a:ext cx="5812555" cy="291210"/>
          </a:xfrm>
          <a:prstGeom prst="wedgeRectCallout">
            <a:avLst>
              <a:gd name="adj1" fmla="val -43147"/>
              <a:gd name="adj2" fmla="val -11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The alphabet here is {(,)} i.e. parentheses are the characters.</a:t>
            </a:r>
          </a:p>
        </p:txBody>
      </p:sp>
    </p:spTree>
    <p:extLst>
      <p:ext uri="{BB962C8B-B14F-4D97-AF65-F5344CB8AC3E}">
        <p14:creationId xmlns:p14="http://schemas.microsoft.com/office/powerpoint/2010/main" val="264915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69901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757080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Multiple ways of generating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a:xfrm>
                <a:off x="575240" y="1463857"/>
                <a:ext cx="11470580" cy="4845504"/>
              </a:xfrm>
            </p:spPr>
            <p:txBody>
              <a:bodyPr/>
              <a:lstStyle/>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r>
                  <a:rPr lang="en-US" dirty="0"/>
                  <a:t>What did we mean by these being different? They represent different meanings mathematically.</a:t>
                </a:r>
              </a:p>
              <a:p>
                <a:r>
                  <a:rPr lang="en-US" dirty="0"/>
                  <a:t>One says “you’re adding together two numbers: 2 and (whatever 3*4 is)”</a:t>
                </a:r>
              </a:p>
              <a:p>
                <a:r>
                  <a:rPr lang="en-US" dirty="0"/>
                  <a:t>The other says “you’re multiplying two numbers: (whatever 2+3 is) and 4”</a:t>
                </a:r>
              </a:p>
              <a:p>
                <a:endParaRPr lang="en-US" dirty="0"/>
              </a:p>
              <a:p>
                <a:r>
                  <a:rPr lang="en-US" dirty="0"/>
                  <a:t>Those have different meanings!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xfrm>
                <a:off x="575240" y="1463857"/>
                <a:ext cx="11470580" cy="4845504"/>
              </a:xfrm>
              <a:blipFill>
                <a:blip r:embed="rId2"/>
                <a:stretch>
                  <a:fillRect l="-691" t="-2138" r="-319" b="-2390"/>
                </a:stretch>
              </a:blipFill>
            </p:spPr>
            <p:txBody>
              <a:bodyPr/>
              <a:lstStyle/>
              <a:p>
                <a:r>
                  <a:rPr lang="en-US">
                    <a:noFill/>
                  </a:rPr>
                  <a:t> </a:t>
                </a:r>
              </a:p>
            </p:txBody>
          </p:sp>
        </mc:Fallback>
      </mc:AlternateContent>
    </p:spTree>
    <p:extLst>
      <p:ext uri="{BB962C8B-B14F-4D97-AF65-F5344CB8AC3E}">
        <p14:creationId xmlns:p14="http://schemas.microsoft.com/office/powerpoint/2010/main" val="318252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DAE28E-FF56-CB2E-6B29-5677F32570B0}"/>
              </a:ext>
            </a:extLst>
          </p:cNvPr>
          <p:cNvSpPr/>
          <p:nvPr/>
        </p:nvSpPr>
        <p:spPr>
          <a:xfrm>
            <a:off x="972153" y="1472665"/>
            <a:ext cx="1347536" cy="434729"/>
          </a:xfrm>
          <a:prstGeom prst="rect">
            <a:avLst/>
          </a:prstGeom>
          <a:solidFill>
            <a:schemeClr val="accent2">
              <a:alpha val="41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217FA7-05A1-9C8D-EACD-81027B13F957}"/>
              </a:ext>
            </a:extLst>
          </p:cNvPr>
          <p:cNvSpPr/>
          <p:nvPr/>
        </p:nvSpPr>
        <p:spPr>
          <a:xfrm>
            <a:off x="482600" y="2844800"/>
            <a:ext cx="4076700" cy="3746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lstStyle/>
          <a:p>
            <a:r>
              <a:rPr lang="en-US"/>
              <a:t>Functions!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a:xfrm>
                <a:off x="575240" y="1463857"/>
                <a:ext cx="11616760" cy="1178776"/>
              </a:xfrm>
            </p:spPr>
            <p:txBody>
              <a:bodyPr>
                <a:normAutofit/>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 (also called the “image” or “range”)</a:t>
                </a:r>
              </a:p>
            </p:txBody>
          </p:sp>
        </mc:Choice>
        <mc:Fallback>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xfrm>
                <a:off x="575240" y="1463857"/>
                <a:ext cx="11616760" cy="1178776"/>
              </a:xfrm>
              <a:blipFill>
                <a:blip r:embed="rId3"/>
                <a:stretch>
                  <a:fillRect l="-630" t="-8763" r="-735" b="-206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66B308DE-BCC2-1D3E-F5C2-2BF87B68184C}"/>
              </a:ext>
            </a:extLst>
          </p:cNvPr>
          <p:cNvSpPr txBox="1"/>
          <p:nvPr/>
        </p:nvSpPr>
        <p:spPr>
          <a:xfrm>
            <a:off x="704711" y="2905780"/>
            <a:ext cx="2204450" cy="523220"/>
          </a:xfrm>
          <a:prstGeom prst="rect">
            <a:avLst/>
          </a:prstGeom>
          <a:noFill/>
        </p:spPr>
        <p:txBody>
          <a:bodyPr wrap="none" rtlCol="0">
            <a:spAutoFit/>
          </a:bodyPr>
          <a:lstStyle/>
          <a:p>
            <a:r>
              <a:rPr lang="en-US" sz="2800" dirty="0"/>
              <a:t>Good function</a:t>
            </a:r>
          </a:p>
        </p:txBody>
      </p:sp>
      <p:sp>
        <p:nvSpPr>
          <p:cNvPr id="11" name="Rectangle 10">
            <a:extLst>
              <a:ext uri="{FF2B5EF4-FFF2-40B4-BE49-F238E27FC236}">
                <a16:creationId xmlns:a16="http://schemas.microsoft.com/office/drawing/2014/main" id="{DE3A9FCE-95FE-4A71-EA51-2238AC234C99}"/>
              </a:ext>
            </a:extLst>
          </p:cNvPr>
          <p:cNvSpPr/>
          <p:nvPr/>
        </p:nvSpPr>
        <p:spPr>
          <a:xfrm>
            <a:off x="4690040" y="2844800"/>
            <a:ext cx="6926720" cy="3746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E116461E-36E0-2DA4-6C7B-4BE585072667}"/>
              </a:ext>
            </a:extLst>
          </p:cNvPr>
          <p:cNvSpPr txBox="1"/>
          <p:nvPr/>
        </p:nvSpPr>
        <p:spPr>
          <a:xfrm>
            <a:off x="4768711" y="2906296"/>
            <a:ext cx="2183611" cy="523220"/>
          </a:xfrm>
          <a:prstGeom prst="rect">
            <a:avLst/>
          </a:prstGeom>
          <a:noFill/>
        </p:spPr>
        <p:txBody>
          <a:bodyPr wrap="none" rtlCol="0">
            <a:spAutoFit/>
          </a:bodyPr>
          <a:lstStyle/>
          <a:p>
            <a:r>
              <a:rPr lang="en-US" sz="2800"/>
              <a:t>Not a function</a:t>
            </a: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26603DD6-2E36-35F1-8C93-DEC3F4809BFA}"/>
                  </a:ext>
                </a:extLst>
              </p14:cNvPr>
              <p14:cNvContentPartPr/>
              <p14:nvPr/>
            </p14:nvContentPartPr>
            <p14:xfrm>
              <a:off x="837614" y="3551189"/>
              <a:ext cx="2537280" cy="2626560"/>
            </p14:xfrm>
          </p:contentPart>
        </mc:Choice>
        <mc:Fallback>
          <p:pic>
            <p:nvPicPr>
              <p:cNvPr id="6" name="Ink 5">
                <a:extLst>
                  <a:ext uri="{FF2B5EF4-FFF2-40B4-BE49-F238E27FC236}">
                    <a16:creationId xmlns:a16="http://schemas.microsoft.com/office/drawing/2014/main" id="{26603DD6-2E36-35F1-8C93-DEC3F4809BFA}"/>
                  </a:ext>
                </a:extLst>
              </p:cNvPr>
              <p:cNvPicPr/>
              <p:nvPr/>
            </p:nvPicPr>
            <p:blipFill>
              <a:blip r:embed="rId5"/>
              <a:stretch>
                <a:fillRect/>
              </a:stretch>
            </p:blipFill>
            <p:spPr>
              <a:xfrm>
                <a:off x="828614" y="3542189"/>
                <a:ext cx="2554920" cy="2644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5" name="Ink 24">
                <a:extLst>
                  <a:ext uri="{FF2B5EF4-FFF2-40B4-BE49-F238E27FC236}">
                    <a16:creationId xmlns:a16="http://schemas.microsoft.com/office/drawing/2014/main" id="{E7772A2F-4BD0-F6A3-B087-162E24C2B84F}"/>
                  </a:ext>
                </a:extLst>
              </p14:cNvPr>
              <p14:cNvContentPartPr/>
              <p14:nvPr/>
            </p14:nvContentPartPr>
            <p14:xfrm>
              <a:off x="4900318" y="3530599"/>
              <a:ext cx="2537099" cy="2626361"/>
            </p14:xfrm>
          </p:contentPart>
        </mc:Choice>
        <mc:Fallback>
          <p:pic>
            <p:nvPicPr>
              <p:cNvPr id="25" name="Ink 24">
                <a:extLst>
                  <a:ext uri="{FF2B5EF4-FFF2-40B4-BE49-F238E27FC236}">
                    <a16:creationId xmlns:a16="http://schemas.microsoft.com/office/drawing/2014/main" id="{E7772A2F-4BD0-F6A3-B087-162E24C2B84F}"/>
                  </a:ext>
                </a:extLst>
              </p:cNvPr>
              <p:cNvPicPr/>
              <p:nvPr/>
            </p:nvPicPr>
            <p:blipFill>
              <a:blip r:embed="rId7"/>
              <a:stretch>
                <a:fillRect/>
              </a:stretch>
            </p:blipFill>
            <p:spPr>
              <a:xfrm>
                <a:off x="4891319" y="3521600"/>
                <a:ext cx="2554738" cy="264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 name="Ink 25">
                <a:extLst>
                  <a:ext uri="{FF2B5EF4-FFF2-40B4-BE49-F238E27FC236}">
                    <a16:creationId xmlns:a16="http://schemas.microsoft.com/office/drawing/2014/main" id="{8962DB9E-FC61-87DD-FA9C-4C9D7E6F4A39}"/>
                  </a:ext>
                </a:extLst>
              </p14:cNvPr>
              <p14:cNvContentPartPr/>
              <p14:nvPr/>
            </p14:nvContentPartPr>
            <p14:xfrm>
              <a:off x="8331408" y="3530599"/>
              <a:ext cx="2537099" cy="2626361"/>
            </p14:xfrm>
          </p:contentPart>
        </mc:Choice>
        <mc:Fallback>
          <p:pic>
            <p:nvPicPr>
              <p:cNvPr id="26" name="Ink 25">
                <a:extLst>
                  <a:ext uri="{FF2B5EF4-FFF2-40B4-BE49-F238E27FC236}">
                    <a16:creationId xmlns:a16="http://schemas.microsoft.com/office/drawing/2014/main" id="{8962DB9E-FC61-87DD-FA9C-4C9D7E6F4A39}"/>
                  </a:ext>
                </a:extLst>
              </p:cNvPr>
              <p:cNvPicPr/>
              <p:nvPr/>
            </p:nvPicPr>
            <p:blipFill>
              <a:blip r:embed="rId7"/>
              <a:stretch>
                <a:fillRect/>
              </a:stretch>
            </p:blipFill>
            <p:spPr>
              <a:xfrm>
                <a:off x="8322409" y="3521600"/>
                <a:ext cx="2554738" cy="2644000"/>
              </a:xfrm>
              <a:prstGeom prst="rect">
                <a:avLst/>
              </a:prstGeom>
            </p:spPr>
          </p:pic>
        </mc:Fallback>
      </mc:AlternateContent>
      <p:grpSp>
        <p:nvGrpSpPr>
          <p:cNvPr id="27" name="Group 26">
            <a:extLst>
              <a:ext uri="{FF2B5EF4-FFF2-40B4-BE49-F238E27FC236}">
                <a16:creationId xmlns:a16="http://schemas.microsoft.com/office/drawing/2014/main" id="{2037FC0A-E325-B636-C952-2167E7D5FFB0}"/>
              </a:ext>
            </a:extLst>
          </p:cNvPr>
          <p:cNvGrpSpPr/>
          <p:nvPr/>
        </p:nvGrpSpPr>
        <p:grpSpPr>
          <a:xfrm>
            <a:off x="2032000" y="4180640"/>
            <a:ext cx="212040" cy="311040"/>
            <a:chOff x="2032000" y="4180640"/>
            <a:chExt cx="212040" cy="311040"/>
          </a:xfrm>
        </p:grpSpPr>
        <mc:AlternateContent xmlns:mc="http://schemas.openxmlformats.org/markup-compatibility/2006">
          <mc:Choice xmlns:p14="http://schemas.microsoft.com/office/powerpoint/2010/main" Requires="p14">
            <p:contentPart p14:bwMode="auto" r:id="rId9">
              <p14:nvContentPartPr>
                <p14:cNvPr id="28" name="Ink 27">
                  <a:extLst>
                    <a:ext uri="{FF2B5EF4-FFF2-40B4-BE49-F238E27FC236}">
                      <a16:creationId xmlns:a16="http://schemas.microsoft.com/office/drawing/2014/main" id="{33FB2ED3-7622-698E-FA4C-7086A1E4B93D}"/>
                    </a:ext>
                  </a:extLst>
                </p14:cNvPr>
                <p14:cNvContentPartPr/>
                <p14:nvPr/>
              </p14:nvContentPartPr>
              <p14:xfrm>
                <a:off x="2032000" y="4180640"/>
                <a:ext cx="212040" cy="311040"/>
              </p14:xfrm>
            </p:contentPart>
          </mc:Choice>
          <mc:Fallback>
            <p:pic>
              <p:nvPicPr>
                <p:cNvPr id="28" name="Ink 27">
                  <a:extLst>
                    <a:ext uri="{FF2B5EF4-FFF2-40B4-BE49-F238E27FC236}">
                      <a16:creationId xmlns:a16="http://schemas.microsoft.com/office/drawing/2014/main" id="{33FB2ED3-7622-698E-FA4C-7086A1E4B93D}"/>
                    </a:ext>
                  </a:extLst>
                </p:cNvPr>
                <p:cNvPicPr/>
                <p:nvPr/>
              </p:nvPicPr>
              <p:blipFill>
                <a:blip r:embed="rId10"/>
                <a:stretch>
                  <a:fillRect/>
                </a:stretch>
              </p:blipFill>
              <p:spPr>
                <a:xfrm>
                  <a:off x="2023000" y="4171640"/>
                  <a:ext cx="22968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Ink 28">
                  <a:extLst>
                    <a:ext uri="{FF2B5EF4-FFF2-40B4-BE49-F238E27FC236}">
                      <a16:creationId xmlns:a16="http://schemas.microsoft.com/office/drawing/2014/main" id="{0AC80287-95AE-CA83-B50C-D9AD93E4FEDF}"/>
                    </a:ext>
                  </a:extLst>
                </p14:cNvPr>
                <p14:cNvContentPartPr/>
                <p14:nvPr/>
              </p14:nvContentPartPr>
              <p14:xfrm>
                <a:off x="2032720" y="4345880"/>
                <a:ext cx="184680" cy="3600"/>
              </p14:xfrm>
            </p:contentPart>
          </mc:Choice>
          <mc:Fallback>
            <p:pic>
              <p:nvPicPr>
                <p:cNvPr id="29" name="Ink 28">
                  <a:extLst>
                    <a:ext uri="{FF2B5EF4-FFF2-40B4-BE49-F238E27FC236}">
                      <a16:creationId xmlns:a16="http://schemas.microsoft.com/office/drawing/2014/main" id="{0AC80287-95AE-CA83-B50C-D9AD93E4FEDF}"/>
                    </a:ext>
                  </a:extLst>
                </p:cNvPr>
                <p:cNvPicPr/>
                <p:nvPr/>
              </p:nvPicPr>
              <p:blipFill>
                <a:blip r:embed="rId12"/>
                <a:stretch>
                  <a:fillRect/>
                </a:stretch>
              </p:blipFill>
              <p:spPr>
                <a:xfrm>
                  <a:off x="2023720" y="4336880"/>
                  <a:ext cx="202320" cy="2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30" name="Ink 29">
                <a:extLst>
                  <a:ext uri="{FF2B5EF4-FFF2-40B4-BE49-F238E27FC236}">
                    <a16:creationId xmlns:a16="http://schemas.microsoft.com/office/drawing/2014/main" id="{1188F9C6-8779-0C90-9C13-E407647CE826}"/>
                  </a:ext>
                </a:extLst>
              </p14:cNvPr>
              <p14:cNvContentPartPr/>
              <p14:nvPr/>
            </p14:nvContentPartPr>
            <p14:xfrm>
              <a:off x="6098920" y="4276760"/>
              <a:ext cx="124560" cy="307800"/>
            </p14:xfrm>
          </p:contentPart>
        </mc:Choice>
        <mc:Fallback>
          <p:pic>
            <p:nvPicPr>
              <p:cNvPr id="30" name="Ink 29">
                <a:extLst>
                  <a:ext uri="{FF2B5EF4-FFF2-40B4-BE49-F238E27FC236}">
                    <a16:creationId xmlns:a16="http://schemas.microsoft.com/office/drawing/2014/main" id="{1188F9C6-8779-0C90-9C13-E407647CE826}"/>
                  </a:ext>
                </a:extLst>
              </p:cNvPr>
              <p:cNvPicPr/>
              <p:nvPr/>
            </p:nvPicPr>
            <p:blipFill>
              <a:blip r:embed="rId14"/>
              <a:stretch>
                <a:fillRect/>
              </a:stretch>
            </p:blipFill>
            <p:spPr>
              <a:xfrm>
                <a:off x="6089920" y="4267760"/>
                <a:ext cx="1422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Ink 30">
                <a:extLst>
                  <a:ext uri="{FF2B5EF4-FFF2-40B4-BE49-F238E27FC236}">
                    <a16:creationId xmlns:a16="http://schemas.microsoft.com/office/drawing/2014/main" id="{A5B7D9FA-1DAC-69C4-7CF0-660E56CADDB3}"/>
                  </a:ext>
                </a:extLst>
              </p14:cNvPr>
              <p14:cNvContentPartPr/>
              <p14:nvPr/>
            </p14:nvContentPartPr>
            <p14:xfrm>
              <a:off x="9504160" y="4142840"/>
              <a:ext cx="103680" cy="364680"/>
            </p14:xfrm>
          </p:contentPart>
        </mc:Choice>
        <mc:Fallback>
          <p:pic>
            <p:nvPicPr>
              <p:cNvPr id="31" name="Ink 30">
                <a:extLst>
                  <a:ext uri="{FF2B5EF4-FFF2-40B4-BE49-F238E27FC236}">
                    <a16:creationId xmlns:a16="http://schemas.microsoft.com/office/drawing/2014/main" id="{A5B7D9FA-1DAC-69C4-7CF0-660E56CADDB3}"/>
                  </a:ext>
                </a:extLst>
              </p:cNvPr>
              <p:cNvPicPr/>
              <p:nvPr/>
            </p:nvPicPr>
            <p:blipFill>
              <a:blip r:embed="rId16"/>
              <a:stretch>
                <a:fillRect/>
              </a:stretch>
            </p:blipFill>
            <p:spPr>
              <a:xfrm>
                <a:off x="9495160" y="4133840"/>
                <a:ext cx="121320" cy="382320"/>
              </a:xfrm>
              <a:prstGeom prst="rect">
                <a:avLst/>
              </a:prstGeom>
            </p:spPr>
          </p:pic>
        </mc:Fallback>
      </mc:AlternateContent>
      <p:grpSp>
        <p:nvGrpSpPr>
          <p:cNvPr id="37" name="Group 36">
            <a:extLst>
              <a:ext uri="{FF2B5EF4-FFF2-40B4-BE49-F238E27FC236}">
                <a16:creationId xmlns:a16="http://schemas.microsoft.com/office/drawing/2014/main" id="{D1CC8C42-9D49-F9D0-7EDF-862317D0A62E}"/>
              </a:ext>
            </a:extLst>
          </p:cNvPr>
          <p:cNvGrpSpPr/>
          <p:nvPr/>
        </p:nvGrpSpPr>
        <p:grpSpPr>
          <a:xfrm>
            <a:off x="1373220" y="4784010"/>
            <a:ext cx="1269360" cy="230040"/>
            <a:chOff x="1373220" y="4784010"/>
            <a:chExt cx="1269360" cy="230040"/>
          </a:xfrm>
        </p:grpSpPr>
        <mc:AlternateContent xmlns:mc="http://schemas.openxmlformats.org/markup-compatibility/2006">
          <mc:Choice xmlns:p14="http://schemas.microsoft.com/office/powerpoint/2010/main" Requires="p14">
            <p:contentPart p14:bwMode="auto" r:id="rId17">
              <p14:nvContentPartPr>
                <p14:cNvPr id="38" name="Ink 37">
                  <a:extLst>
                    <a:ext uri="{FF2B5EF4-FFF2-40B4-BE49-F238E27FC236}">
                      <a16:creationId xmlns:a16="http://schemas.microsoft.com/office/drawing/2014/main" id="{0FE7616A-F70E-C2A4-5326-08A49C19C036}"/>
                    </a:ext>
                  </a:extLst>
                </p14:cNvPr>
                <p14:cNvContentPartPr/>
                <p14:nvPr/>
              </p14:nvContentPartPr>
              <p14:xfrm>
                <a:off x="1373220" y="4827930"/>
                <a:ext cx="1252080" cy="186120"/>
              </p14:xfrm>
            </p:contentPart>
          </mc:Choice>
          <mc:Fallback>
            <p:pic>
              <p:nvPicPr>
                <p:cNvPr id="38" name="Ink 37">
                  <a:extLst>
                    <a:ext uri="{FF2B5EF4-FFF2-40B4-BE49-F238E27FC236}">
                      <a16:creationId xmlns:a16="http://schemas.microsoft.com/office/drawing/2014/main" id="{0FE7616A-F70E-C2A4-5326-08A49C19C036}"/>
                    </a:ext>
                  </a:extLst>
                </p:cNvPr>
                <p:cNvPicPr/>
                <p:nvPr/>
              </p:nvPicPr>
              <p:blipFill>
                <a:blip r:embed="rId18"/>
                <a:stretch>
                  <a:fillRect/>
                </a:stretch>
              </p:blipFill>
              <p:spPr>
                <a:xfrm>
                  <a:off x="1364217" y="4818930"/>
                  <a:ext cx="1269725"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9" name="Ink 38">
                  <a:extLst>
                    <a:ext uri="{FF2B5EF4-FFF2-40B4-BE49-F238E27FC236}">
                      <a16:creationId xmlns:a16="http://schemas.microsoft.com/office/drawing/2014/main" id="{6CE10BDD-7DEC-D55A-ADE9-6596A24D5FF6}"/>
                    </a:ext>
                  </a:extLst>
                </p14:cNvPr>
                <p14:cNvContentPartPr/>
                <p14:nvPr/>
              </p14:nvContentPartPr>
              <p14:xfrm>
                <a:off x="2528100" y="4784010"/>
                <a:ext cx="114480" cy="138600"/>
              </p14:xfrm>
            </p:contentPart>
          </mc:Choice>
          <mc:Fallback>
            <p:pic>
              <p:nvPicPr>
                <p:cNvPr id="39" name="Ink 38">
                  <a:extLst>
                    <a:ext uri="{FF2B5EF4-FFF2-40B4-BE49-F238E27FC236}">
                      <a16:creationId xmlns:a16="http://schemas.microsoft.com/office/drawing/2014/main" id="{6CE10BDD-7DEC-D55A-ADE9-6596A24D5FF6}"/>
                    </a:ext>
                  </a:extLst>
                </p:cNvPr>
                <p:cNvPicPr/>
                <p:nvPr/>
              </p:nvPicPr>
              <p:blipFill>
                <a:blip r:embed="rId20"/>
                <a:stretch>
                  <a:fillRect/>
                </a:stretch>
              </p:blipFill>
              <p:spPr>
                <a:xfrm>
                  <a:off x="2519128" y="4775010"/>
                  <a:ext cx="132065" cy="156240"/>
                </a:xfrm>
                <a:prstGeom prst="rect">
                  <a:avLst/>
                </a:prstGeom>
              </p:spPr>
            </p:pic>
          </mc:Fallback>
        </mc:AlternateContent>
      </p:grpSp>
    </p:spTree>
    <p:extLst>
      <p:ext uri="{BB962C8B-B14F-4D97-AF65-F5344CB8AC3E}">
        <p14:creationId xmlns:p14="http://schemas.microsoft.com/office/powerpoint/2010/main" val="3304427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normAutofit fontScale="90000"/>
          </a:bodyPr>
          <a:lstStyle/>
          <a:p>
            <a:r>
              <a:rPr lang="en-US" dirty="0"/>
              <a:t>Parse Trees—remember where parentheses go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S</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0</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0</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S</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S</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1</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1</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1</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1244130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dirty="0" smtClean="0">
                              <a:ln>
                                <a:noFill/>
                              </a:ln>
                              <a:solidFill>
                                <a:srgbClr val="4C3282"/>
                              </a:solidFill>
                              <a:effectLst/>
                              <a:uLnTx/>
                              <a:uFillTx/>
                              <a:latin typeface="Cambria Math"/>
                              <a:ea typeface="+mn-ea"/>
                              <a:cs typeface="+mn-cs"/>
                              <a:sym typeface="Symbol"/>
                            </a:rPr>
                            <m:t>∗</m:t>
                          </m:r>
                        </m:oMath>
                      </m:oMathPara>
                    </a14:m>
                    <a:endParaRPr kumimoji="0" lang="en-US" sz="2400" b="0"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4</a:t>
              </a:r>
            </a:p>
          </p:txBody>
        </p:sp>
      </p:grpSp>
      <p:grpSp>
        <p:nvGrpSpPr>
          <p:cNvPr id="26" name="Group 25">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dirty="0" smtClean="0">
                            <a:ln>
                              <a:noFill/>
                            </a:ln>
                            <a:solidFill>
                              <a:srgbClr val="4C3282"/>
                            </a:solidFill>
                            <a:effectLst/>
                            <a:uLnTx/>
                            <a:uFillTx/>
                            <a:latin typeface="Cambria Math"/>
                            <a:ea typeface="+mn-ea"/>
                            <a:cs typeface="+mn-cs"/>
                            <a:sym typeface="Symbol"/>
                          </a:rPr>
                          <m:t>∗</m:t>
                        </m:r>
                      </m:oMath>
                    </m:oMathPara>
                  </a14:m>
                  <a:endParaRPr kumimoji="0" lang="en-US" sz="2400" b="0"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5801-69D1-441C-AC9D-F4AE188ED740}"/>
              </a:ext>
            </a:extLst>
          </p:cNvPr>
          <p:cNvSpPr>
            <a:spLocks noGrp="1"/>
          </p:cNvSpPr>
          <p:nvPr>
            <p:ph type="title"/>
          </p:nvPr>
        </p:nvSpPr>
        <p:spPr/>
        <p:txBody>
          <a:bodyPr/>
          <a:lstStyle/>
          <a:p>
            <a:r>
              <a:rPr lang="en-US" dirty="0"/>
              <a:t>Why do we care about parsing?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F24397-B1D8-4923-9CEA-1E6AEA632418}"/>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2+3∗4</m:t>
                    </m:r>
                  </m:oMath>
                </a14:m>
                <a:r>
                  <a:rPr lang="en-US" dirty="0"/>
                  <a:t> can only mean one thing!</a:t>
                </a:r>
              </a:p>
              <a:p>
                <a:r>
                  <a:rPr lang="en-US" dirty="0"/>
                  <a:t>If I write these symbols in a program, we need to make sure we know which one to do.</a:t>
                </a:r>
              </a:p>
              <a:p>
                <a:endParaRPr lang="en-US" dirty="0"/>
              </a:p>
              <a:p>
                <a:r>
                  <a:rPr lang="en-US" dirty="0"/>
                  <a:t>The first grammar we saw was “ambiguous” it allows the same string to “mean” two different things. </a:t>
                </a:r>
              </a:p>
              <a:p>
                <a:r>
                  <a:rPr lang="en-US" dirty="0"/>
                  <a:t>Sometimes you can fix that!</a:t>
                </a:r>
              </a:p>
            </p:txBody>
          </p:sp>
        </mc:Choice>
        <mc:Fallback xmlns="">
          <p:sp>
            <p:nvSpPr>
              <p:cNvPr id="3" name="Content Placeholder 2">
                <a:extLst>
                  <a:ext uri="{FF2B5EF4-FFF2-40B4-BE49-F238E27FC236}">
                    <a16:creationId xmlns:a16="http://schemas.microsoft.com/office/drawing/2014/main" id="{7FF24397-B1D8-4923-9CEA-1E6AEA63241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447025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T</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dirty="0" smtClean="0">
                                  <a:ln>
                                    <a:noFill/>
                                  </a:ln>
                                  <a:solidFill>
                                    <a:srgbClr val="4C3282"/>
                                  </a:solidFill>
                                  <a:effectLst/>
                                  <a:uLnTx/>
                                  <a:uFillTx/>
                                  <a:latin typeface="Cambria Math"/>
                                  <a:ea typeface="+mn-ea"/>
                                  <a:cs typeface="+mn-cs"/>
                                  <a:sym typeface="Symbol"/>
                                </a:rPr>
                                <m:t>∗</m:t>
                              </m:r>
                            </m:oMath>
                          </m:oMathPara>
                        </a14:m>
                        <a:endParaRPr kumimoji="0" lang="en-US" sz="2400" b="0"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T</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F</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Tw Cen MT" panose="020B0602020104020603"/>
                    <a:ea typeface="+mn-ea"/>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F</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N</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T</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Tw Cen MT" panose="020B0602020104020603"/>
                    <a:ea typeface="+mn-ea"/>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F</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N</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Tw Cen MT" panose="020B0602020104020603"/>
                    <a:ea typeface="+mn-ea"/>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N</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CF82-DD50-4A1F-BF1B-5B435A574AEC}"/>
              </a:ext>
            </a:extLst>
          </p:cNvPr>
          <p:cNvSpPr>
            <a:spLocks noGrp="1"/>
          </p:cNvSpPr>
          <p:nvPr>
            <p:ph type="title"/>
          </p:nvPr>
        </p:nvSpPr>
        <p:spPr>
          <a:xfrm>
            <a:off x="575239" y="216623"/>
            <a:ext cx="11187259" cy="1014667"/>
          </a:xfrm>
        </p:spPr>
        <p:txBody>
          <a:bodyPr/>
          <a:lstStyle/>
          <a:p>
            <a:r>
              <a:rPr lang="en-US" dirty="0"/>
              <a:t>How do Computer Scientists use CFGs?</a:t>
            </a:r>
          </a:p>
        </p:txBody>
      </p:sp>
      <p:sp>
        <p:nvSpPr>
          <p:cNvPr id="3" name="Content Placeholder 2">
            <a:extLst>
              <a:ext uri="{FF2B5EF4-FFF2-40B4-BE49-F238E27FC236}">
                <a16:creationId xmlns:a16="http://schemas.microsoft.com/office/drawing/2014/main" id="{2AB4965E-E03D-442D-AF79-2EC973B11953}"/>
              </a:ext>
            </a:extLst>
          </p:cNvPr>
          <p:cNvSpPr>
            <a:spLocks noGrp="1"/>
          </p:cNvSpPr>
          <p:nvPr>
            <p:ph idx="1"/>
          </p:nvPr>
        </p:nvSpPr>
        <p:spPr>
          <a:xfrm>
            <a:off x="293912" y="1463857"/>
            <a:ext cx="11468586" cy="1353988"/>
          </a:xfrm>
        </p:spPr>
        <p:txBody>
          <a:bodyPr>
            <a:normAutofit fontScale="92500"/>
          </a:bodyPr>
          <a:lstStyle/>
          <a:p>
            <a:r>
              <a:rPr lang="en-US" dirty="0"/>
              <a:t>Most programming languages define valid programs as “strings that fit a CFG” </a:t>
            </a:r>
            <a:br>
              <a:rPr lang="en-US" dirty="0"/>
            </a:br>
            <a:r>
              <a:rPr lang="en-US" dirty="0"/>
              <a:t>That makes sure Java breaks down math expressions correctly! And also code like this:</a:t>
            </a:r>
          </a:p>
          <a:p>
            <a:pPr lvl="1"/>
            <a:endParaRPr lang="en-US" dirty="0"/>
          </a:p>
        </p:txBody>
      </p:sp>
      <p:sp>
        <p:nvSpPr>
          <p:cNvPr id="4" name="TextBox 3">
            <a:extLst>
              <a:ext uri="{FF2B5EF4-FFF2-40B4-BE49-F238E27FC236}">
                <a16:creationId xmlns:a16="http://schemas.microsoft.com/office/drawing/2014/main" id="{0DB1BD96-4973-444B-BB66-82E542778E70}"/>
              </a:ext>
            </a:extLst>
          </p:cNvPr>
          <p:cNvSpPr txBox="1"/>
          <p:nvPr/>
        </p:nvSpPr>
        <p:spPr>
          <a:xfrm>
            <a:off x="158860" y="2826009"/>
            <a:ext cx="605999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if(j&gt;0)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System.out.println</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System.out.println</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5" name="TextBox 4">
            <a:extLst>
              <a:ext uri="{FF2B5EF4-FFF2-40B4-BE49-F238E27FC236}">
                <a16:creationId xmlns:a16="http://schemas.microsoft.com/office/drawing/2014/main" id="{F509D2E6-32C7-400B-86FA-E3979FF5E38B}"/>
              </a:ext>
            </a:extLst>
          </p:cNvPr>
          <p:cNvSpPr txBox="1"/>
          <p:nvPr/>
        </p:nvSpPr>
        <p:spPr>
          <a:xfrm>
            <a:off x="6168868" y="2817845"/>
            <a:ext cx="706653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if(j&gt;0)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System.out.println</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System.out.println</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6" name="TextBox 5">
            <a:extLst>
              <a:ext uri="{FF2B5EF4-FFF2-40B4-BE49-F238E27FC236}">
                <a16:creationId xmlns:a16="http://schemas.microsoft.com/office/drawing/2014/main" id="{AB9B9D5A-467B-455F-BA8C-CABECFEBCE66}"/>
              </a:ext>
            </a:extLst>
          </p:cNvPr>
          <p:cNvSpPr txBox="1"/>
          <p:nvPr/>
        </p:nvSpPr>
        <p:spPr>
          <a:xfrm>
            <a:off x="293912" y="5038531"/>
            <a:ext cx="11683243" cy="1569660"/>
          </a:xfrm>
          <a:prstGeom prst="rect">
            <a:avLst/>
          </a:prstGeom>
          <a:noFill/>
          <a:ln w="28575">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The else could be attached to either “if”! Java needs a rule to decide which it goes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Java’s convention makes the one on the left the intuitive whitespace.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(You as a programmer should put braces so the humans reading your code don’t have to wonder!)</a:t>
            </a:r>
          </a:p>
        </p:txBody>
      </p:sp>
    </p:spTree>
    <p:extLst>
      <p:ext uri="{BB962C8B-B14F-4D97-AF65-F5344CB8AC3E}">
        <p14:creationId xmlns:p14="http://schemas.microsoft.com/office/powerpoint/2010/main" val="3123257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CFGs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&lt;names-in-brackets&gt; (or sometimes without)</a:t>
                </a:r>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51772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79119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E1B72-642F-4738-A720-2704DD21AF27}"/>
              </a:ext>
            </a:extLst>
          </p:cNvPr>
          <p:cNvSpPr>
            <a:spLocks noGrp="1"/>
          </p:cNvSpPr>
          <p:nvPr>
            <p:ph type="title"/>
          </p:nvPr>
        </p:nvSpPr>
        <p:spPr/>
        <p:txBody>
          <a:bodyPr/>
          <a:lstStyle/>
          <a:p>
            <a:r>
              <a:rPr lang="en-US" dirty="0"/>
              <a:t>Some fun CFG applications</a:t>
            </a:r>
          </a:p>
        </p:txBody>
      </p:sp>
      <p:sp>
        <p:nvSpPr>
          <p:cNvPr id="5" name="Text Placeholder 4">
            <a:extLst>
              <a:ext uri="{FF2B5EF4-FFF2-40B4-BE49-F238E27FC236}">
                <a16:creationId xmlns:a16="http://schemas.microsoft.com/office/drawing/2014/main" id="{AD7D34E1-1C73-4A0E-96F9-22EF37A0C63E}"/>
              </a:ext>
            </a:extLst>
          </p:cNvPr>
          <p:cNvSpPr>
            <a:spLocks noGrp="1"/>
          </p:cNvSpPr>
          <p:nvPr>
            <p:ph type="body" idx="1"/>
          </p:nvPr>
        </p:nvSpPr>
        <p:spPr/>
        <p:txBody>
          <a:bodyPr/>
          <a:lstStyle/>
          <a:p>
            <a:r>
              <a:rPr lang="en-US" dirty="0"/>
              <a:t>If we have time</a:t>
            </a:r>
          </a:p>
        </p:txBody>
      </p:sp>
    </p:spTree>
    <p:extLst>
      <p:ext uri="{BB962C8B-B14F-4D97-AF65-F5344CB8AC3E}">
        <p14:creationId xmlns:p14="http://schemas.microsoft.com/office/powerpoint/2010/main" val="3006104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95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1A87-B25B-45F1-8D0C-96CE0082C800}"/>
              </a:ext>
            </a:extLst>
          </p:cNvPr>
          <p:cNvSpPr>
            <a:spLocks noGrp="1"/>
          </p:cNvSpPr>
          <p:nvPr>
            <p:ph type="title"/>
          </p:nvPr>
        </p:nvSpPr>
        <p:spPr/>
        <p:txBody>
          <a:bodyPr/>
          <a:lstStyle/>
          <a:p>
            <a:r>
              <a:rPr lang="en-US"/>
              <a:t>Bijection</a:t>
            </a:r>
          </a:p>
        </p:txBody>
      </p:sp>
      <p:sp>
        <p:nvSpPr>
          <p:cNvPr id="3" name="Content Placeholder 2">
            <a:extLst>
              <a:ext uri="{FF2B5EF4-FFF2-40B4-BE49-F238E27FC236}">
                <a16:creationId xmlns:a16="http://schemas.microsoft.com/office/drawing/2014/main" id="{0577FEF1-6671-4529-9E8C-4D841E535ADA}"/>
              </a:ext>
            </a:extLst>
          </p:cNvPr>
          <p:cNvSpPr>
            <a:spLocks noGrp="1"/>
          </p:cNvSpPr>
          <p:nvPr>
            <p:ph idx="1"/>
          </p:nvPr>
        </p:nvSpPr>
        <p:spPr>
          <a:xfrm>
            <a:off x="575240" y="5394142"/>
            <a:ext cx="11187258" cy="1200581"/>
          </a:xfrm>
        </p:spPr>
        <p:txBody>
          <a:bodyPr>
            <a:normAutofit lnSpcReduction="10000"/>
          </a:bodyPr>
          <a:lstStyle/>
          <a:p>
            <a:r>
              <a:rPr lang="en-US"/>
              <a:t>A bijection maps every element of the domain to </a:t>
            </a:r>
            <a:r>
              <a:rPr lang="en-US" b="1"/>
              <a:t>exactly </a:t>
            </a:r>
            <a:r>
              <a:rPr lang="en-US"/>
              <a:t>one element of the co-domain, and every element of the codomain to </a:t>
            </a:r>
            <a:r>
              <a:rPr lang="en-US" b="1"/>
              <a:t>exactly </a:t>
            </a:r>
            <a:r>
              <a:rPr lang="en-US"/>
              <a:t>one element of the domain.</a:t>
            </a:r>
          </a:p>
        </p:txBody>
      </p:sp>
      <p:grpSp>
        <p:nvGrpSpPr>
          <p:cNvPr id="5" name="Group 4">
            <a:extLst>
              <a:ext uri="{FF2B5EF4-FFF2-40B4-BE49-F238E27FC236}">
                <a16:creationId xmlns:a16="http://schemas.microsoft.com/office/drawing/2014/main" id="{2A344B9D-FF1A-4841-B877-0E9A2ABCCC21}"/>
              </a:ext>
            </a:extLst>
          </p:cNvPr>
          <p:cNvGrpSpPr/>
          <p:nvPr/>
        </p:nvGrpSpPr>
        <p:grpSpPr>
          <a:xfrm>
            <a:off x="575239" y="1459037"/>
            <a:ext cx="5139761" cy="1895995"/>
            <a:chOff x="1185842" y="3429000"/>
            <a:chExt cx="6111311" cy="1648382"/>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CA92B1D-1105-4398-BB5B-3B1167255EFB}"/>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A function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one-to-one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d>
                          <m:dPr>
                            <m:ctrlP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ctrlPr>
                          </m:dPr>
                          <m:e>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e>
                        </m:d>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d>
                          <m:dPr>
                            <m:ctrlP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ctrlPr>
                          </m:dPr>
                          <m:e>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e>
                        </m:d>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oMath>
                    </m:oMathPara>
                  </a14:m>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DCA92B1D-1105-4398-BB5B-3B1167255EFB}"/>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0AB79046-C869-4DE2-92AA-275B8A5A350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One-to-one (aka injection)</a:t>
              </a:r>
            </a:p>
          </p:txBody>
        </p:sp>
      </p:grpSp>
      <p:grpSp>
        <p:nvGrpSpPr>
          <p:cNvPr id="8" name="Group 7">
            <a:extLst>
              <a:ext uri="{FF2B5EF4-FFF2-40B4-BE49-F238E27FC236}">
                <a16:creationId xmlns:a16="http://schemas.microsoft.com/office/drawing/2014/main" id="{65593936-E922-4A8A-B11F-325DA3D8C2E7}"/>
              </a:ext>
            </a:extLst>
          </p:cNvPr>
          <p:cNvGrpSpPr/>
          <p:nvPr/>
        </p:nvGrpSpPr>
        <p:grpSpPr>
          <a:xfrm>
            <a:off x="6040935" y="1459036"/>
            <a:ext cx="5721563" cy="1895995"/>
            <a:chOff x="1185842" y="3429000"/>
            <a:chExt cx="6111311" cy="1648382"/>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DA31C61-B28A-4659-970C-C90E9AE112F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A function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onto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oMath>
                    </m:oMathPara>
                  </a14:m>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EDA31C61-B28A-4659-970C-C90E9AE112F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9C50B5DB-8D9D-4416-B507-95C5C107FEFB}"/>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Onto (aka surjection)</a:t>
              </a:r>
            </a:p>
          </p:txBody>
        </p:sp>
      </p:grpSp>
      <p:grpSp>
        <p:nvGrpSpPr>
          <p:cNvPr id="11" name="Group 10">
            <a:extLst>
              <a:ext uri="{FF2B5EF4-FFF2-40B4-BE49-F238E27FC236}">
                <a16:creationId xmlns:a16="http://schemas.microsoft.com/office/drawing/2014/main" id="{B77C035F-1E7C-4429-8107-5A5B304B6463}"/>
              </a:ext>
            </a:extLst>
          </p:cNvPr>
          <p:cNvGrpSpPr/>
          <p:nvPr/>
        </p:nvGrpSpPr>
        <p:grpSpPr>
          <a:xfrm>
            <a:off x="2284618" y="3498148"/>
            <a:ext cx="7768500" cy="1895995"/>
            <a:chOff x="1185842" y="3429000"/>
            <a:chExt cx="6111311" cy="1648382"/>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2ABE48F-BEA1-42CD-95F1-6F2DD4380D05}"/>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A function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a bijection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one-to-one and onto</a:t>
                  </a:r>
                </a:p>
              </p:txBody>
            </p:sp>
          </mc:Choice>
          <mc:Fallback xmlns="">
            <p:sp>
              <p:nvSpPr>
                <p:cNvPr id="12" name="Rectangle 11">
                  <a:extLst>
                    <a:ext uri="{FF2B5EF4-FFF2-40B4-BE49-F238E27FC236}">
                      <a16:creationId xmlns:a16="http://schemas.microsoft.com/office/drawing/2014/main" id="{12ABE48F-BEA1-42CD-95F1-6F2DD4380D05}"/>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5"/>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5B6F2B8A-50D3-40A6-BC1A-7F2DECED452E}"/>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Bijection</a:t>
              </a:r>
            </a:p>
          </p:txBody>
        </p:sp>
      </p:grpSp>
    </p:spTree>
    <p:extLst>
      <p:ext uri="{BB962C8B-B14F-4D97-AF65-F5344CB8AC3E}">
        <p14:creationId xmlns:p14="http://schemas.microsoft.com/office/powerpoint/2010/main" val="2553485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5" name="Content Placeholder 4">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6707" y="1034803"/>
            <a:ext cx="4454928" cy="4881344"/>
          </a:xfrm>
        </p:spPr>
      </p:pic>
      <p:pic>
        <p:nvPicPr>
          <p:cNvPr id="7" name="Graphic 6">
            <a:extLst>
              <a:ext uri="{FF2B5EF4-FFF2-40B4-BE49-F238E27FC236}">
                <a16:creationId xmlns:a16="http://schemas.microsoft.com/office/drawing/2014/main" id="{C6B5004C-470F-4CED-AED7-05547D6147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322" y="1155333"/>
            <a:ext cx="4566678" cy="5003791"/>
          </a:xfrm>
          <a:prstGeom prst="rect">
            <a:avLst/>
          </a:prstGeo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rPr>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FE02-0C5D-4EB2-98AE-2E8EE6470F84}"/>
              </a:ext>
            </a:extLst>
          </p:cNvPr>
          <p:cNvSpPr>
            <a:spLocks noGrp="1"/>
          </p:cNvSpPr>
          <p:nvPr>
            <p:ph type="title"/>
          </p:nvPr>
        </p:nvSpPr>
        <p:spPr/>
        <p:txBody>
          <a:bodyPr/>
          <a:lstStyle/>
          <a:p>
            <a:r>
              <a:rPr lang="en-US" dirty="0"/>
              <a:t>English is ambiguous</a:t>
            </a:r>
          </a:p>
        </p:txBody>
      </p:sp>
      <p:sp>
        <p:nvSpPr>
          <p:cNvPr id="3" name="Content Placeholder 2">
            <a:extLst>
              <a:ext uri="{FF2B5EF4-FFF2-40B4-BE49-F238E27FC236}">
                <a16:creationId xmlns:a16="http://schemas.microsoft.com/office/drawing/2014/main" id="{A0B2C155-BF96-4E85-B653-A464233106F3}"/>
              </a:ext>
            </a:extLst>
          </p:cNvPr>
          <p:cNvSpPr>
            <a:spLocks noGrp="1"/>
          </p:cNvSpPr>
          <p:nvPr>
            <p:ph idx="1"/>
          </p:nvPr>
        </p:nvSpPr>
        <p:spPr/>
        <p:txBody>
          <a:bodyPr/>
          <a:lstStyle/>
          <a:p>
            <a:r>
              <a:rPr lang="en-US" dirty="0"/>
              <a:t>(Most of ‘standard’) English can be represented as a context free grammar.</a:t>
            </a:r>
          </a:p>
          <a:p>
            <a:pPr lvl="1"/>
            <a:r>
              <a:rPr lang="en-US" dirty="0"/>
              <a:t>It’s not perfect.</a:t>
            </a:r>
          </a:p>
          <a:p>
            <a:r>
              <a:rPr lang="en-US" dirty="0"/>
              <a:t>The grammar is ambiguous! That is, there are sentences which have multiple valid </a:t>
            </a:r>
            <a:r>
              <a:rPr lang="en-US" dirty="0" err="1"/>
              <a:t>parsings</a:t>
            </a:r>
            <a:r>
              <a:rPr lang="en-US" dirty="0"/>
              <a:t> (multiple meanings).</a:t>
            </a:r>
          </a:p>
          <a:p>
            <a:endParaRPr lang="en-US" dirty="0"/>
          </a:p>
          <a:p>
            <a:r>
              <a:rPr lang="en-US" dirty="0"/>
              <a:t>Can you find multiple meanings of this sentence:</a:t>
            </a:r>
            <a:br>
              <a:rPr lang="en-US" dirty="0"/>
            </a:br>
            <a:r>
              <a:rPr lang="en-US" dirty="0"/>
              <a:t>“Place these 3 exercise balls on the mat at the top of the hill.”</a:t>
            </a:r>
          </a:p>
          <a:p>
            <a:r>
              <a:rPr lang="en-US" dirty="0">
                <a:hlinkClick r:id="rId2"/>
              </a:rPr>
              <a:t>See this video</a:t>
            </a:r>
            <a:endParaRPr lang="en-US" dirty="0"/>
          </a:p>
        </p:txBody>
      </p:sp>
    </p:spTree>
    <p:extLst>
      <p:ext uri="{BB962C8B-B14F-4D97-AF65-F5344CB8AC3E}">
        <p14:creationId xmlns:p14="http://schemas.microsoft.com/office/powerpoint/2010/main" val="2389027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EDF7E-1230-427A-81C4-28F0C5568794}"/>
              </a:ext>
            </a:extLst>
          </p:cNvPr>
          <p:cNvSpPr>
            <a:spLocks noGrp="1"/>
          </p:cNvSpPr>
          <p:nvPr>
            <p:ph type="title"/>
          </p:nvPr>
        </p:nvSpPr>
        <p:spPr/>
        <p:txBody>
          <a:bodyPr/>
          <a:lstStyle/>
          <a:p>
            <a:r>
              <a:rPr lang="en-US" dirty="0"/>
              <a:t>The Important Takeaways</a:t>
            </a:r>
          </a:p>
        </p:txBody>
      </p:sp>
      <p:sp>
        <p:nvSpPr>
          <p:cNvPr id="5" name="Text Placeholder 4">
            <a:extLst>
              <a:ext uri="{FF2B5EF4-FFF2-40B4-BE49-F238E27FC236}">
                <a16:creationId xmlns:a16="http://schemas.microsoft.com/office/drawing/2014/main" id="{E114BCAB-8F50-4725-9CF3-D6FCCE794E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76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Next: (mathematical representations of) Tiny computers! And how they relate to regular expressions and CFGs.</a:t>
            </a:r>
          </a:p>
        </p:txBody>
      </p:sp>
    </p:spTree>
    <p:extLst>
      <p:ext uri="{BB962C8B-B14F-4D97-AF65-F5344CB8AC3E}">
        <p14:creationId xmlns:p14="http://schemas.microsoft.com/office/powerpoint/2010/main" val="1755822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9B99-E3A4-27C7-5F58-435E73E31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69FDA-8290-82A5-A8CF-474591C0FDD4}"/>
              </a:ext>
            </a:extLst>
          </p:cNvPr>
          <p:cNvSpPr>
            <a:spLocks noGrp="1"/>
          </p:cNvSpPr>
          <p:nvPr>
            <p:ph type="title"/>
          </p:nvPr>
        </p:nvSpPr>
        <p:spPr/>
        <p:txBody>
          <a:bodyPr/>
          <a:lstStyle/>
          <a:p>
            <a:r>
              <a:rPr lang="en-US" err="1"/>
              <a:t>Todo</a:t>
            </a:r>
            <a:endParaRPr lang="en-US"/>
          </a:p>
        </p:txBody>
      </p:sp>
      <p:sp>
        <p:nvSpPr>
          <p:cNvPr id="3" name="Content Placeholder 2">
            <a:extLst>
              <a:ext uri="{FF2B5EF4-FFF2-40B4-BE49-F238E27FC236}">
                <a16:creationId xmlns:a16="http://schemas.microsoft.com/office/drawing/2014/main" id="{49C7CB8B-74CE-8173-6D18-FAD07491053B}"/>
              </a:ext>
            </a:extLst>
          </p:cNvPr>
          <p:cNvSpPr>
            <a:spLocks noGrp="1"/>
          </p:cNvSpPr>
          <p:nvPr>
            <p:ph idx="1"/>
          </p:nvPr>
        </p:nvSpPr>
        <p:spPr>
          <a:xfrm>
            <a:off x="575240" y="1463857"/>
            <a:ext cx="11429526" cy="4845504"/>
          </a:xfrm>
        </p:spPr>
        <p:txBody>
          <a:bodyPr>
            <a:normAutofit/>
          </a:bodyPr>
          <a:lstStyle/>
          <a:p>
            <a:pPr>
              <a:lnSpc>
                <a:spcPct val="100000"/>
              </a:lnSpc>
            </a:pPr>
            <a:r>
              <a:rPr lang="en-US" b="1" dirty="0"/>
              <a:t>Tonight:</a:t>
            </a:r>
          </a:p>
          <a:p>
            <a:pPr>
              <a:lnSpc>
                <a:spcPct val="100000"/>
              </a:lnSpc>
              <a:buClr>
                <a:schemeClr val="tx1"/>
              </a:buClr>
              <a:buFont typeface="Arial" panose="020B0604020202020204" pitchFamily="34" charset="0"/>
              <a:buChar char="•"/>
            </a:pPr>
            <a:r>
              <a:rPr lang="en-US" sz="2400" dirty="0"/>
              <a:t> CC 18 is out and due Friday at noon</a:t>
            </a:r>
          </a:p>
          <a:p>
            <a:pPr>
              <a:lnSpc>
                <a:spcPct val="100000"/>
              </a:lnSpc>
              <a:buClr>
                <a:schemeClr val="tx1"/>
              </a:buClr>
              <a:buFont typeface="Arial" panose="020B0604020202020204" pitchFamily="34" charset="0"/>
              <a:buChar char="•"/>
            </a:pPr>
            <a:r>
              <a:rPr lang="en-US" sz="2400" dirty="0"/>
              <a:t> Fill out the midterm retake scheduling form by Thursday EOD</a:t>
            </a:r>
          </a:p>
          <a:p>
            <a:pPr>
              <a:lnSpc>
                <a:spcPct val="100000"/>
              </a:lnSpc>
              <a:buClr>
                <a:schemeClr val="tx1"/>
              </a:buClr>
              <a:buFont typeface="Arial" panose="020B0604020202020204" pitchFamily="34" charset="0"/>
              <a:buChar char="•"/>
            </a:pPr>
            <a:r>
              <a:rPr lang="en-US" sz="2400" b="1" dirty="0"/>
              <a:t> </a:t>
            </a:r>
            <a:r>
              <a:rPr lang="en-US" sz="2400" dirty="0"/>
              <a:t>Start working on HW6 after lecture if you haven’t already</a:t>
            </a:r>
            <a:endParaRPr lang="en-US" sz="2400" b="1" dirty="0"/>
          </a:p>
          <a:p>
            <a:pPr marL="0" indent="0">
              <a:lnSpc>
                <a:spcPct val="100000"/>
              </a:lnSpc>
              <a:buClr>
                <a:schemeClr val="tx1"/>
              </a:buClr>
              <a:buNone/>
            </a:pPr>
            <a:endParaRPr lang="en-US" sz="2400" b="1" dirty="0"/>
          </a:p>
        </p:txBody>
      </p:sp>
    </p:spTree>
    <p:extLst>
      <p:ext uri="{BB962C8B-B14F-4D97-AF65-F5344CB8AC3E}">
        <p14:creationId xmlns:p14="http://schemas.microsoft.com/office/powerpoint/2010/main" val="274314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6B3B-4935-4A1C-88BD-8D8C426F0611}"/>
              </a:ext>
            </a:extLst>
          </p:cNvPr>
          <p:cNvSpPr>
            <a:spLocks noGrp="1"/>
          </p:cNvSpPr>
          <p:nvPr>
            <p:ph type="title"/>
          </p:nvPr>
        </p:nvSpPr>
        <p:spPr/>
        <p:txBody>
          <a:bodyPr/>
          <a:lstStyle/>
          <a:p>
            <a:r>
              <a:rPr lang="en-US"/>
              <a:t>They’re all the same 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DCFB6-2981-4325-B3D8-7180802CBAB5}"/>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ℤ</m:t>
                    </m:r>
                  </m:oMath>
                </a14:m>
                <a:r>
                  <a:rPr lang="en-US"/>
                  <a:t> and even integers?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a:t> Is it a bijection?</a:t>
                </a:r>
              </a:p>
              <a:p>
                <a:endParaRPr lang="en-US"/>
              </a:p>
              <a:p>
                <a:r>
                  <a:rPr lang="en-US"/>
                  <a:t>One-to-one? Let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ℤ</m:t>
                    </m:r>
                  </m:oMath>
                </a14:m>
                <a:r>
                  <a:rPr lang="en-US"/>
                  <a:t> be arbitrary. 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a:t>. By definition of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2</m:t>
                    </m:r>
                    <m:r>
                      <a:rPr lang="en-US" b="0" i="1" smtClean="0">
                        <a:latin typeface="Cambria Math" panose="02040503050406030204" pitchFamily="18" charset="0"/>
                      </a:rPr>
                      <m:t>𝑎</m:t>
                    </m:r>
                    <m:r>
                      <a:rPr lang="en-US" b="0" i="1" smtClean="0">
                        <a:latin typeface="Cambria Math" panose="02040503050406030204" pitchFamily="18" charset="0"/>
                      </a:rPr>
                      <m:t>=2</m:t>
                    </m:r>
                    <m:r>
                      <a:rPr lang="en-US" b="0" i="1" smtClean="0">
                        <a:latin typeface="Cambria Math" panose="02040503050406030204" pitchFamily="18" charset="0"/>
                      </a:rPr>
                      <m:t>𝑏</m:t>
                    </m:r>
                  </m:oMath>
                </a14:m>
                <a:r>
                  <a:rPr lang="en-US"/>
                  <a:t>. Dividing by 2,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a:t>.</a:t>
                </a:r>
              </a:p>
              <a:p>
                <a:endParaRPr lang="en-US"/>
              </a:p>
              <a:p>
                <a:r>
                  <a:rPr lang="en-US"/>
                  <a:t>Onto? Let </a:t>
                </a:r>
                <a14:m>
                  <m:oMath xmlns:m="http://schemas.openxmlformats.org/officeDocument/2006/math">
                    <m:r>
                      <a:rPr lang="en-US" b="0" i="1" smtClean="0">
                        <a:latin typeface="Cambria Math" panose="02040503050406030204" pitchFamily="18" charset="0"/>
                      </a:rPr>
                      <m:t>𝑏</m:t>
                    </m:r>
                  </m:oMath>
                </a14:m>
                <a:r>
                  <a:rPr lang="en-US"/>
                  <a:t> be an arbitrary even integer. Since </a:t>
                </a:r>
                <a14:m>
                  <m:oMath xmlns:m="http://schemas.openxmlformats.org/officeDocument/2006/math">
                    <m:r>
                      <a:rPr lang="en-US" b="0" i="1" smtClean="0">
                        <a:latin typeface="Cambria Math" panose="02040503050406030204" pitchFamily="18" charset="0"/>
                      </a:rPr>
                      <m:t>𝑏</m:t>
                    </m:r>
                  </m:oMath>
                </a14:m>
                <a:r>
                  <a:rPr lang="en-US"/>
                  <a:t> is even, there must be some </a:t>
                </a:r>
                <a14:m>
                  <m:oMath xmlns:m="http://schemas.openxmlformats.org/officeDocument/2006/math">
                    <m:r>
                      <m:rPr>
                        <m:sty m:val="p"/>
                      </m:rPr>
                      <a:rPr lang="en-US" b="0" i="0" smtClean="0">
                        <a:latin typeface="Cambria Math" panose="02040503050406030204" pitchFamily="18" charset="0"/>
                      </a:rPr>
                      <m:t>a</m:t>
                    </m:r>
                    <m:r>
                      <a:rPr lang="en-US" b="0" i="1" smtClean="0">
                        <a:latin typeface="Cambria Math" panose="02040503050406030204" pitchFamily="18" charset="0"/>
                      </a:rPr>
                      <m:t>∈</m:t>
                    </m:r>
                    <m:r>
                      <a:rPr lang="en-US" i="1">
                        <a:latin typeface="Cambria Math" panose="02040503050406030204" pitchFamily="18" charset="0"/>
                      </a:rPr>
                      <m:t>ℤ</m:t>
                    </m:r>
                  </m:oMath>
                </a14:m>
                <a:r>
                  <a:rPr lang="en-US"/>
                  <a:t> such that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𝑎</m:t>
                    </m:r>
                  </m:oMath>
                </a14:m>
                <a:r>
                  <a:rPr lang="en-US"/>
                  <a:t>. By definition of </a:t>
                </a:r>
                <a14:m>
                  <m:oMath xmlns:m="http://schemas.openxmlformats.org/officeDocument/2006/math">
                    <m:r>
                      <a:rPr lang="en-US" b="0" i="1" smtClean="0">
                        <a:latin typeface="Cambria Math" panose="02040503050406030204" pitchFamily="18" charset="0"/>
                      </a:rPr>
                      <m:t>𝑓</m:t>
                    </m:r>
                  </m:oMath>
                </a14:m>
                <a:r>
                  <a:rPr lang="en-US"/>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a:t>.</a:t>
                </a:r>
                <a:endParaRPr lang="en-US">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DDDCFB6-2981-4325-B3D8-7180802CBAB5}"/>
                  </a:ext>
                </a:extLst>
              </p:cNvPr>
              <p:cNvSpPr>
                <a:spLocks noGrp="1" noRot="1" noChangeAspect="1" noMove="1" noResize="1" noEditPoints="1" noAdjustHandles="1" noChangeArrowheads="1" noChangeShapeType="1" noTextEdit="1"/>
              </p:cNvSpPr>
              <p:nvPr>
                <p:ph idx="1"/>
              </p:nvPr>
            </p:nvSpPr>
            <p:spPr>
              <a:blipFill>
                <a:blip r:embed="rId3"/>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61146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6D00-8032-409A-BA7F-D5D23A147DCD}"/>
              </a:ext>
            </a:extLst>
          </p:cNvPr>
          <p:cNvSpPr>
            <a:spLocks noGrp="1"/>
          </p:cNvSpPr>
          <p:nvPr>
            <p:ph type="title"/>
          </p:nvPr>
        </p:nvSpPr>
        <p:spPr/>
        <p:txBody>
          <a:bodyPr/>
          <a:lstStyle/>
          <a:p>
            <a:r>
              <a:rPr lang="en-US"/>
              <a:t>Definition</a:t>
            </a:r>
          </a:p>
        </p:txBody>
      </p:sp>
      <p:sp>
        <p:nvSpPr>
          <p:cNvPr id="3" name="Content Placeholder 2">
            <a:extLst>
              <a:ext uri="{FF2B5EF4-FFF2-40B4-BE49-F238E27FC236}">
                <a16:creationId xmlns:a16="http://schemas.microsoft.com/office/drawing/2014/main" id="{373799D9-54B2-482F-B3FA-EBD898C933B9}"/>
              </a:ext>
            </a:extLst>
          </p:cNvPr>
          <p:cNvSpPr>
            <a:spLocks noGrp="1"/>
          </p:cNvSpPr>
          <p:nvPr>
            <p:ph idx="1"/>
          </p:nvPr>
        </p:nvSpPr>
        <p:spPr>
          <a:xfrm>
            <a:off x="410135" y="3476065"/>
            <a:ext cx="11352363" cy="2833296"/>
          </a:xfrm>
        </p:spPr>
        <p:txBody>
          <a:bodyPr/>
          <a:lstStyle/>
          <a:p>
            <a:r>
              <a:rPr lang="en-US"/>
              <a:t>This matches our intuition on finite sets.</a:t>
            </a:r>
          </a:p>
          <a:p>
            <a:r>
              <a:rPr lang="en-US"/>
              <a:t>But it also works for infinite sets!</a:t>
            </a:r>
          </a:p>
          <a:p>
            <a:endParaRPr lang="en-US"/>
          </a:p>
          <a:p>
            <a:r>
              <a:rPr lang="en-US"/>
              <a:t>Let’s see just how infinite these sets are.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3344FCA-D096-4974-BABF-4403C0962272}"/>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Two sets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have the same size (same cardinality) if and only if there is a bijection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oMath>
                </a14:m>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43344FCA-D096-4974-BABF-4403C0962272}"/>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2"/>
                <a:stretch>
                  <a:fillRect r="-11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5691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A39D-7E56-4EFD-B15E-9582F371C2AC}"/>
              </a:ext>
            </a:extLst>
          </p:cNvPr>
          <p:cNvSpPr>
            <a:spLocks noGrp="1"/>
          </p:cNvSpPr>
          <p:nvPr>
            <p:ph type="title"/>
          </p:nvPr>
        </p:nvSpPr>
        <p:spPr/>
        <p:txBody>
          <a:bodyPr/>
          <a:lstStyle/>
          <a:p>
            <a:r>
              <a:rPr lang="en-US"/>
              <a:t>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FD4A90-4B2B-42DD-8F47-9B5794B534D7}"/>
                  </a:ext>
                </a:extLst>
              </p:cNvPr>
              <p:cNvSpPr>
                <a:spLocks noGrp="1"/>
              </p:cNvSpPr>
              <p:nvPr>
                <p:ph idx="1"/>
              </p:nvPr>
            </p:nvSpPr>
            <p:spPr>
              <a:xfrm>
                <a:off x="575240" y="3998259"/>
                <a:ext cx="11187258" cy="2311102"/>
              </a:xfrm>
            </p:spPr>
            <p:txBody>
              <a:bodyPr/>
              <a:lstStyle/>
              <a:p>
                <a14:m>
                  <m:oMath xmlns:m="http://schemas.openxmlformats.org/officeDocument/2006/math">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oMath>
                </a14:m>
                <a:r>
                  <a:rPr lang="en-US"/>
                  <a:t>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𝑥</m:t>
                    </m:r>
                  </m:oMath>
                </a14:m>
                <a:r>
                  <a:rPr lang="en-US"/>
                  <a:t> is an even integer</a:t>
                </a:r>
                <a14:m>
                  <m:oMath xmlns:m="http://schemas.openxmlformats.org/officeDocument/2006/math">
                    <m:r>
                      <a:rPr lang="en-US" b="0" i="1" smtClean="0">
                        <a:latin typeface="Cambria Math" panose="02040503050406030204" pitchFamily="18" charset="0"/>
                      </a:rPr>
                      <m:t>}</m:t>
                    </m:r>
                  </m:oMath>
                </a14:m>
                <a:r>
                  <a:rPr lang="en-US"/>
                  <a:t> are all countable. </a:t>
                </a:r>
              </a:p>
              <a:p>
                <a:endParaRPr lang="en-US"/>
              </a:p>
              <a:p>
                <a:r>
                  <a:rPr lang="en-US" b="1"/>
                  <a:t>To build a bijection from </a:t>
                </a:r>
                <a14:m>
                  <m:oMath xmlns:m="http://schemas.openxmlformats.org/officeDocument/2006/math">
                    <m:r>
                      <a:rPr lang="en-US" b="1" i="1" smtClean="0">
                        <a:latin typeface="Cambria Math" panose="02040503050406030204" pitchFamily="18" charset="0"/>
                      </a:rPr>
                      <m:t>𝑨</m:t>
                    </m:r>
                  </m:oMath>
                </a14:m>
                <a:r>
                  <a:rPr lang="en-US" b="1"/>
                  <a:t> to </a:t>
                </a:r>
                <a14:m>
                  <m:oMath xmlns:m="http://schemas.openxmlformats.org/officeDocument/2006/math">
                    <m:r>
                      <a:rPr lang="en-US" b="1" i="1" smtClean="0">
                        <a:latin typeface="Cambria Math" panose="02040503050406030204" pitchFamily="18" charset="0"/>
                      </a:rPr>
                      <m:t>ℕ</m:t>
                    </m:r>
                  </m:oMath>
                </a14:m>
                <a:r>
                  <a:rPr lang="en-US" b="1"/>
                  <a:t>, just list all the elements!</a:t>
                </a:r>
              </a:p>
            </p:txBody>
          </p:sp>
        </mc:Choice>
        <mc:Fallback xmlns="">
          <p:sp>
            <p:nvSpPr>
              <p:cNvPr id="3" name="Content Placeholder 2">
                <a:extLst>
                  <a:ext uri="{FF2B5EF4-FFF2-40B4-BE49-F238E27FC236}">
                    <a16:creationId xmlns:a16="http://schemas.microsoft.com/office/drawing/2014/main" id="{62FD4A90-4B2B-42DD-8F47-9B5794B534D7}"/>
                  </a:ext>
                </a:extLst>
              </p:cNvPr>
              <p:cNvSpPr>
                <a:spLocks noGrp="1" noRot="1" noChangeAspect="1" noMove="1" noResize="1" noEditPoints="1" noAdjustHandles="1" noChangeArrowheads="1" noChangeShapeType="1" noTextEdit="1"/>
              </p:cNvSpPr>
              <p:nvPr>
                <p:ph idx="1"/>
              </p:nvPr>
            </p:nvSpPr>
            <p:spPr>
              <a:xfrm>
                <a:off x="575240" y="3998259"/>
                <a:ext cx="11187258" cy="2311102"/>
              </a:xfrm>
              <a:blipFill>
                <a:blip r:embed="rId2"/>
                <a:stretch>
                  <a:fillRect l="-654" t="-4749"/>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36F9B781-B8FE-4F21-9914-6551B1656940}"/>
              </a:ext>
            </a:extLst>
          </p:cNvPr>
          <p:cNvGrpSpPr/>
          <p:nvPr/>
        </p:nvGrpSpPr>
        <p:grpSpPr>
          <a:xfrm>
            <a:off x="575240" y="1277943"/>
            <a:ext cx="11187258" cy="24253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12A1CBC-3E0A-42CE-8859-38086BF4F21C}"/>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The set </a:t>
                  </a:r>
                  <a14:m>
                    <m:oMath xmlns:m="http://schemas.openxmlformats.org/officeDocument/2006/math">
                      <m:r>
                        <a:rPr kumimoji="0" lang="en-US"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𝐴</m:t>
                      </m:r>
                    </m:oMath>
                  </a14:m>
                  <a:r>
                    <a:rPr kumimoji="0" lang="en-US" sz="28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countable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there’s a one-to-one function from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to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ℕ</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Equivalently,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countable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it is finite or there is a bijection from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to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ℕ</m:t>
                      </m:r>
                    </m:oMath>
                  </a14:m>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212A1CBC-3E0A-42CE-8859-38086BF4F21C}"/>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654" r="-15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63C1393-E657-46C0-98D0-EC79C680CF21}"/>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Countable</a:t>
              </a:r>
            </a:p>
          </p:txBody>
        </p:sp>
      </p:grpSp>
    </p:spTree>
    <p:extLst>
      <p:ext uri="{BB962C8B-B14F-4D97-AF65-F5344CB8AC3E}">
        <p14:creationId xmlns:p14="http://schemas.microsoft.com/office/powerpoint/2010/main" val="52979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a:t>Directed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blipFill>
                <a:blip r:embed="rId42"/>
                <a:stretch>
                  <a:fillRect l="-70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E7235F8-19EE-40B7-874F-14BADDF9BDE1}"/>
                  </a:ext>
                </a:extLst>
              </p:cNvPr>
              <p:cNvSpPr txBox="1"/>
              <p:nvPr/>
            </p:nvSpPr>
            <p:spPr>
              <a:xfrm>
                <a:off x="319088" y="3873283"/>
                <a:ext cx="507102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0000"/>
                    </a:solidFill>
                    <a:effectLst/>
                    <a:uLnTx/>
                    <a:uFillTx/>
                    <a:latin typeface="Segoe UI Semilight" panose="020B0402040204020203" pitchFamily="34" charset="0"/>
                    <a:ea typeface="+mn-ea"/>
                    <a:cs typeface="Segoe UI Semilight" panose="020B0402040204020203" pitchFamily="34" charset="0"/>
                  </a:rPr>
                  <a:t>Path</a:t>
                </a:r>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0</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1</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sub>
                    </m:sSub>
                  </m:oMath>
                </a14:m>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such that </a:t>
                </a:r>
                <a14:m>
                  <m:oMath xmlns:m="http://schemas.openxmlformats.org/officeDocument/2006/math">
                    <m:d>
                      <m:d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dPr>
                      <m:e>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𝑖</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𝑖</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+1</m:t>
                            </m:r>
                          </m:sub>
                        </m:sSub>
                      </m:e>
                    </m:d>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𝐸</m:t>
                    </m:r>
                  </m:oMath>
                </a14:m>
                <a:endPar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CADE4"/>
                    </a:solidFill>
                    <a:effectLst/>
                    <a:uLnTx/>
                    <a:uFillTx/>
                    <a:latin typeface="Segoe UI Semilight" panose="020B0402040204020203" pitchFamily="34" charset="0"/>
                    <a:ea typeface="+mn-ea"/>
                    <a:cs typeface="Segoe UI Semilight" panose="020B0402040204020203" pitchFamily="34" charset="0"/>
                  </a:rPr>
                  <a:t>Simple Path</a:t>
                </a:r>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path with all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𝑖</m:t>
                        </m:r>
                      </m:sub>
                    </m:sSub>
                  </m:oMath>
                </a14:m>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distinct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C3282"/>
                    </a:solidFill>
                    <a:effectLst/>
                    <a:uLnTx/>
                    <a:uFillTx/>
                    <a:latin typeface="Segoe UI Semilight" panose="020B0402040204020203" pitchFamily="34" charset="0"/>
                    <a:ea typeface="+mn-ea"/>
                    <a:cs typeface="Segoe UI Semilight" panose="020B0402040204020203" pitchFamily="34" charset="0"/>
                  </a:rPr>
                  <a:t>Cycle</a:t>
                </a:r>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path with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0</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sub>
                    </m:sSub>
                  </m:oMath>
                </a14:m>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(and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&gt;0)</m:t>
                    </m:r>
                  </m:oMath>
                </a14:m>
                <a:endPar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B6A479"/>
                    </a:solidFill>
                    <a:effectLst/>
                    <a:uLnTx/>
                    <a:uFillTx/>
                    <a:latin typeface="Segoe UI Semilight" panose="020B0402040204020203" pitchFamily="34" charset="0"/>
                    <a:ea typeface="+mn-ea"/>
                    <a:cs typeface="Segoe UI Semilight" panose="020B0402040204020203" pitchFamily="34" charset="0"/>
                  </a:rPr>
                  <a:t>Simple Cycle</a:t>
                </a:r>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simple path plus edge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0</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oMath>
                </a14:m>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with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&gt;0</m:t>
                    </m:r>
                  </m:oMath>
                </a14:m>
                <a:endPar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45" name="TextBox 44">
                <a:extLst>
                  <a:ext uri="{FF2B5EF4-FFF2-40B4-BE49-F238E27FC236}">
                    <a16:creationId xmlns:a16="http://schemas.microsoft.com/office/drawing/2014/main" id="{AE7235F8-19EE-40B7-874F-14BADDF9BDE1}"/>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3"/>
                <a:stretch>
                  <a:fillRect l="-1563" t="-1706" b="-6485"/>
                </a:stretch>
              </a:blipFill>
            </p:spPr>
            <p:txBody>
              <a:bodyPr/>
              <a:lstStyle/>
              <a:p>
                <a:r>
                  <a:rPr lang="en-US">
                    <a:noFill/>
                  </a:rPr>
                  <a:t> </a:t>
                </a:r>
              </a:p>
            </p:txBody>
          </p:sp>
        </mc:Fallback>
      </mc:AlternateContent>
    </p:spTree>
    <p:extLst>
      <p:ext uri="{BB962C8B-B14F-4D97-AF65-F5344CB8AC3E}">
        <p14:creationId xmlns:p14="http://schemas.microsoft.com/office/powerpoint/2010/main" val="89404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1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311_template</Template>
  <TotalTime>3835</TotalTime>
  <Words>3637</Words>
  <Application>Microsoft Office PowerPoint</Application>
  <PresentationFormat>Widescreen</PresentationFormat>
  <Paragraphs>440</Paragraphs>
  <Slides>55</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55</vt:i4>
      </vt:variant>
    </vt:vector>
  </HeadingPairs>
  <TitlesOfParts>
    <vt:vector size="69" baseType="lpstr">
      <vt:lpstr>Aptos</vt:lpstr>
      <vt:lpstr>Arial</vt:lpstr>
      <vt:lpstr>Calibri</vt:lpstr>
      <vt:lpstr>Cambria Math</vt:lpstr>
      <vt:lpstr>Courier New</vt:lpstr>
      <vt:lpstr>Franklin Gothic Medium</vt:lpstr>
      <vt:lpstr>Segoe UI</vt:lpstr>
      <vt:lpstr>Segoe UI Light</vt:lpstr>
      <vt:lpstr>Segoe UI Semibold</vt:lpstr>
      <vt:lpstr>Segoe UI Semilight</vt:lpstr>
      <vt:lpstr>Tw Cen MT</vt:lpstr>
      <vt:lpstr>Wingdings 3</vt:lpstr>
      <vt:lpstr>Integral</vt:lpstr>
      <vt:lpstr>1_Integral</vt:lpstr>
      <vt:lpstr>Regular Expressions</vt:lpstr>
      <vt:lpstr>Announcements</vt:lpstr>
      <vt:lpstr>Review</vt:lpstr>
      <vt:lpstr>Functions!</vt:lpstr>
      <vt:lpstr>Bijection</vt:lpstr>
      <vt:lpstr>They’re all the same size.</vt:lpstr>
      <vt:lpstr>Definition</vt:lpstr>
      <vt:lpstr>Countable</vt:lpstr>
      <vt:lpstr>Directed Graphs</vt:lpstr>
      <vt:lpstr>Part 3 of the course!</vt:lpstr>
      <vt:lpstr>Course Outline</vt:lpstr>
      <vt:lpstr>The next two weeks</vt:lpstr>
      <vt:lpstr>Regular Expressions</vt:lpstr>
      <vt:lpstr>Regular Expressions</vt:lpstr>
      <vt:lpstr>Languages </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What can’t regular expressions do?</vt:lpstr>
      <vt:lpstr>What can’t regular expressions do?</vt:lpstr>
      <vt:lpstr>A Vocabulary Note</vt:lpstr>
      <vt:lpstr>More Practice: Regular Expressions</vt:lpstr>
      <vt:lpstr>More Practice</vt:lpstr>
      <vt:lpstr>More Practice</vt:lpstr>
      <vt:lpstr>Context Free Grammars</vt:lpstr>
      <vt:lpstr>What Can’t Regular Expressions Do?</vt:lpstr>
      <vt:lpstr>Context Free Grammars</vt:lpstr>
      <vt:lpstr>Context Free Grammars</vt:lpstr>
      <vt:lpstr>Examples</vt:lpstr>
      <vt:lpstr>Examples</vt:lpstr>
      <vt:lpstr>Arithmetic</vt:lpstr>
      <vt:lpstr>Arithmetic</vt:lpstr>
      <vt:lpstr>Multiple ways of generating strings</vt:lpstr>
      <vt:lpstr>Parse Trees—remember where parentheses go</vt:lpstr>
      <vt:lpstr>Back to the arithmetic</vt:lpstr>
      <vt:lpstr>Why do we care about parsing?</vt:lpstr>
      <vt:lpstr>How do we encode order of operations</vt:lpstr>
      <vt:lpstr>How do Computer Scientists use CFGs?</vt:lpstr>
      <vt:lpstr>CFGs in practice</vt:lpstr>
      <vt:lpstr>BNF for C   (no &lt;...&gt; and uses : instead of ::=)</vt:lpstr>
      <vt:lpstr>Some fun CFG applications</vt:lpstr>
      <vt:lpstr>Parse Trees</vt:lpstr>
      <vt:lpstr>Parse Trees</vt:lpstr>
      <vt:lpstr>The old man the boat</vt:lpstr>
      <vt:lpstr>English is ambiguous</vt:lpstr>
      <vt:lpstr>The Important Takeaways</vt:lpstr>
      <vt:lpstr>Power of Context Free Languages</vt:lpstr>
      <vt:lpstr>Takeaways</vt:lpstr>
      <vt:lpstr>Todo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Parker Gustafson</cp:lastModifiedBy>
  <cp:revision>47</cp:revision>
  <cp:lastPrinted>2025-08-06T16:41:00Z</cp:lastPrinted>
  <dcterms:created xsi:type="dcterms:W3CDTF">2020-11-13T00:25:39Z</dcterms:created>
  <dcterms:modified xsi:type="dcterms:W3CDTF">2025-08-06T16:46:42Z</dcterms:modified>
</cp:coreProperties>
</file>