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xml" ContentType="application/vnd.openxmlformats-officedocument.presentationml.notesSlide+xml"/>
  <Override PartName="/ppt/ink/ink11.xml" ContentType="application/inkml+xml"/>
  <Override PartName="/ppt/notesSlides/notesSlide3.xml" ContentType="application/vnd.openxmlformats-officedocument.presentationml.notesSlide+xml"/>
  <Override PartName="/ppt/ink/ink12.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4.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8"/>
  </p:notesMasterIdLst>
  <p:handoutMasterIdLst>
    <p:handoutMasterId r:id="rId59"/>
  </p:handoutMasterIdLst>
  <p:sldIdLst>
    <p:sldId id="256" r:id="rId3"/>
    <p:sldId id="852" r:id="rId4"/>
    <p:sldId id="748" r:id="rId5"/>
    <p:sldId id="439" r:id="rId6"/>
    <p:sldId id="441" r:id="rId7"/>
    <p:sldId id="444" r:id="rId8"/>
    <p:sldId id="442" r:id="rId9"/>
    <p:sldId id="451" r:id="rId10"/>
    <p:sldId id="327" r:id="rId11"/>
    <p:sldId id="279" r:id="rId12"/>
    <p:sldId id="750" r:id="rId13"/>
    <p:sldId id="309" r:id="rId14"/>
    <p:sldId id="854" r:id="rId15"/>
    <p:sldId id="282" r:id="rId16"/>
    <p:sldId id="283" r:id="rId17"/>
    <p:sldId id="285" r:id="rId18"/>
    <p:sldId id="286" r:id="rId19"/>
    <p:sldId id="292" r:id="rId20"/>
    <p:sldId id="287" r:id="rId21"/>
    <p:sldId id="293" r:id="rId22"/>
    <p:sldId id="307" r:id="rId23"/>
    <p:sldId id="308" r:id="rId24"/>
    <p:sldId id="288" r:id="rId25"/>
    <p:sldId id="289" r:id="rId26"/>
    <p:sldId id="313" r:id="rId27"/>
    <p:sldId id="315" r:id="rId28"/>
    <p:sldId id="291" r:id="rId29"/>
    <p:sldId id="752" r:id="rId30"/>
    <p:sldId id="310" r:id="rId31"/>
    <p:sldId id="311" r:id="rId32"/>
    <p:sldId id="751" r:id="rId33"/>
    <p:sldId id="295" r:id="rId34"/>
    <p:sldId id="296" r:id="rId35"/>
    <p:sldId id="297" r:id="rId36"/>
    <p:sldId id="580" r:id="rId37"/>
    <p:sldId id="588" r:id="rId38"/>
    <p:sldId id="589" r:id="rId39"/>
    <p:sldId id="590" r:id="rId40"/>
    <p:sldId id="581" r:id="rId41"/>
    <p:sldId id="591" r:id="rId42"/>
    <p:sldId id="592" r:id="rId43"/>
    <p:sldId id="582" r:id="rId44"/>
    <p:sldId id="593" r:id="rId45"/>
    <p:sldId id="583" r:id="rId46"/>
    <p:sldId id="594" r:id="rId47"/>
    <p:sldId id="575" r:id="rId48"/>
    <p:sldId id="584" r:id="rId49"/>
    <p:sldId id="595" r:id="rId50"/>
    <p:sldId id="576" r:id="rId51"/>
    <p:sldId id="577" r:id="rId52"/>
    <p:sldId id="585" r:id="rId53"/>
    <p:sldId id="586" r:id="rId54"/>
    <p:sldId id="578" r:id="rId55"/>
    <p:sldId id="579" r:id="rId56"/>
    <p:sldId id="40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26A67-195B-604E-AF86-FD4EB1EBC887}" v="2" dt="2025-08-06T20:02:43.591"/>
    <p1510:client id="{E794A961-DD78-4795-A67C-09B1FD823583}" v="23" dt="2025-08-06T16:46:39.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p:scale>
          <a:sx n="82" d="100"/>
          <a:sy n="82" d="100"/>
        </p:scale>
        <p:origin x="643"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8E006F-FC56-B2FF-A3B9-A0E259A72E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BCB68D-73AE-2A61-4DE9-57A573A051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B468167F-C654-987C-FC4A-7EC245CF63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C99AFB-393D-40EC-85F1-1C5A0AF71D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6A6DDD-D08E-434E-9C08-024B83AF6E13}" type="slidenum">
              <a:rPr lang="en-US" smtClean="0"/>
              <a:t>‹#›</a:t>
            </a:fld>
            <a:endParaRPr lang="en-US"/>
          </a:p>
        </p:txBody>
      </p:sp>
    </p:spTree>
    <p:extLst>
      <p:ext uri="{BB962C8B-B14F-4D97-AF65-F5344CB8AC3E}">
        <p14:creationId xmlns:p14="http://schemas.microsoft.com/office/powerpoint/2010/main" val="2964529053"/>
      </p:ext>
    </p:extLst>
  </p:cSld>
  <p:clrMap bg1="lt1" tx1="dk1" bg2="lt2" tx2="dk2" accent1="accent1" accent2="accent2" accent3="accent3" accent4="accent4" accent5="accent5" accent6="accent6" hlink="hlink" folHlink="folHlink"/>
  <p:hf sldNum="0"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6T04:16:25.091"/>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5517 4442,'0'0,"0"0,0 0,0 0,0 0,0 0,0 0,0 0,0 0,0 0,0 0,0 0,0 0,0 0,0 0,0 0,0 0,0 0</inkml:trace>
  <inkml:trace contextRef="#ctx0" brushRef="#br0" timeOffset="14">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5">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6">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7">5907 5346,'15'7,"6"6,-12-8</inkml:trace>
  <inkml:trace contextRef="#ctx0" brushRef="#br0" timeOffset="18">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19">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0">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1">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2">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9:25:17.197"/>
    </inkml:context>
    <inkml:brush xml:id="br0">
      <inkml:brushProperty name="width" value="0.05292" units="cm"/>
      <inkml:brushProperty name="height" value="0.05292" units="cm"/>
      <inkml:brushProperty name="color" value="#FF0000"/>
    </inkml:brush>
  </inkml:definitions>
  <inkml:trace contextRef="#ctx0" brushRef="#br0">5668 7063 26143,'-2'-9'-9831,"-4"3"9821,-4 4 1847,-7 2 1,9 0-1673,8 0 0,10 0 0,11-2 0,7-2 1,4-4-1,7 0 0,5-2 0,5 2 0,5-2 1,7 0-1,11-2 0,11 0 0,12 1 1,-42 4-1,1 0 0,3 0 0,1 0 0,0 0 1,1 0-1,-3 1 0,0 0-63,-1-1 1,-1 0 0,-1 3 0,-1 0 0,-1 1 0,-1 0 0,41 1 0,-9 2 0,-13 0 0,-4 2 0,-1 4-549,3 6 1,-6 4-1,-1 2 1,-5 0-1,-1-1 1,-1 3 0,-1 2 382,-5 2 1,-3 0-1,-9-7 1</inkml:trace>
  <inkml:trace contextRef="#ctx0" brushRef="#br0" timeOffset="1">13493 6992 29740,'-10'-8'-8787,"-6"6"10201,5-4-1359,3-4 0,-6 6 0,8-4-455,2 6 1,4-1-1,4 10 531,2 1 1,8-4 0,-2 6-1,3-2 1,3-2 0,0 0 0,2 0-1,2 0 1,3 0 0,3 2 0,4 0-1,1 0 832,3-4 1,8-2-910,3-2 0,13 6 0,7 0 0,8-2 0,8-3 0,7-1 0,3 0 0,2 0 1,0 0-1,0 0 0,4 0 0,-47 0 0,1 0 0,4 0 0,1 0 0,3 0 1,0 0-189,4 1 0,1-2 169,1-2 0,1-1 1,7-1-1,2 0 0,2-4 1,1 0-1,1 0 0,0 0 1,-1 0-1,-1 0 1,-5 0-1,-2 0 0,-5 0 1,-1 0-1,-6 1 0,-1 1 1,-4 0-1,-1 2 0,45-1 1,-8 4-1,-8 2 1,-2 0-1,-2 2 0,1 4-1102,-5 6 0,6-2 0,4 1 1215,8 3 0,6 2 0,-45-7 0,-1 0 0</inkml:trace>
  <inkml:trace contextRef="#ctx0" brushRef="#br0" timeOffset="2">25863 7171 30766,'10'-2'-2030,"-2"-2"1,-2-4-1358,0-2 0,2 0 3096,-2-2 1,-2-4 0,6 4 0,-2-4-1,-4-2-1970,-2 1 2430,-2 7 1,-2 2-1,-4 8 1,-4 2 0,-2 2-1,0 2 1,0 0 0,0 0-1,0 0 1,1-1 0,-1 1-1,0 0 827,-2-2-870,6 6 0,-4-8 0,14 6 0,16-2 0,22 0 0,25-2 0,24-2 0,-34-2 0,3 0 0,9 0 0,3 0 1,7 0-1,2 0 0,7 0 0,0 0 0,3 0 0,1 0-177,-1 0 0,0 0 0,-1 1 0,0 0 1,-5 1-1,-1 0 0,-1 1 0,0 0 0,-4 0 1,-2 0-1,-6 0 0,-3 2 0,-6-1 0,-1 2 1,-6-1-1,-1 2-600,47 4 0,-6 1 1120,-10 6 1,4 0 0,-5 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9:25:17.222"/>
    </inkml:context>
    <inkml:brush xml:id="br0">
      <inkml:brushProperty name="width" value="0.05292" units="cm"/>
      <inkml:brushProperty name="height" value="0.05292" units="cm"/>
      <inkml:brushProperty name="color" value="#FF0000"/>
    </inkml:brush>
  </inkml:definitions>
  <inkml:trace contextRef="#ctx0" brushRef="#br0">1800 5744 28647,'-18'0'-1874,"3"2"0,1 1 2017,2 3 1,6 0 0,-6-6 0,-2 0 139,-2 0 235,-1 0 394,7 0-448,2 0 1,10 0 0,4 0 0,5 0 1189,5 0-1695,-6 0 1,0 0 0,-4 0 0,6 0 0,4 0 0,2 0 203,-1 0 1,1 0 0,0 0 0,0 0-1,0 0 1,0 0-165,-1 0 0,1 0 0,0 0 0,0 0 0,0 0 1,0 2-1,-1 2-81,1 2 1,0 0 0,0-6 0,0 0 243,-1 0 0,7 0 0,0 0-122,-2 0 0,4 0 0,-1 0 1,3-2-1,2-2 0,-1-2 1,-1 2-1,0 2 0,0 2 0,1 0 1,-1 0-1,-2 0 0,-2 0-384,-1 0 0,7 0 439,-6 0 0,6 0 1,-5 0-1,1 0 1,2 0-1,-1 0 1,3 0-1,0-2 0,-2-2 1,-1-3-1,-1-1 1,2 0-1,-2 2 1,1 0-96,1 0 0,-6 0 0,2 6 0,-3-2 0,1-2 0,2-2 0,0 2 0,-1 2 0,3 2 0,0 0 0,2 0 0,-1 0 0,5 0 0,0 0 0,1 0 0,1 0 0,4 0 0,1-8 0,-3 4 0,0-6 0,-1 0 0,1 2 0,0-2 0,-3 3 0,-3-1 0,-4 2 0,-3 0 0,3 0 0,0 2 0,0 2 0,-5 2 0,1 0 0,2 0 0,-4 0 0,4 0 0,-5 0 0,-1 0 0,0 0 0,0 0 0,0 0 0,0 0 0,-1 0 0,1 0 0,0 0 0,0 0 0,0 0 0,-1 0 0,1 0 0,0 0 0,0 0 0,0 0 0,0 0 0,-1 2 0,1 2 0,0 2 0,2-2-6,4-2 0,-3-2 0,7 0 1,0 0 12,0 0 1,-5 0 0,5 0-8,-2 0 0,6 0 0,-5 0 0,3 0 0,-2 0 0,-1 0 0,1 0 0,2 0 0,0 0 0,-3 0 0,1 0 0,-2 0 0,1 0 0,1 0 0,-6 0 0,2 0 0,-2 0 0,-1 0 0,3 0 0,0 0 0,0 0 0,-1 0 0,-1 0 0,-2 0 0,-2 0 0,0 0 0,-1 0 0,1 0 0,0 0 0,0 0 0,-8 0 0,6 0 0,-4 0 0,3 0 0,3 0 0,0 0 0,0 0 0,0 0 0,0 0 0,-1 0 0,3 0 0,2 0 0,4 0 0,1 0 0,5 0 0,2 0 0,-6-8 0,5 6 0,-3-4 0,4 4 0,-1 0 0,-1-2 0,-2-2 0,-1 2 0,1 2 0,0 0 0,-1-2 0,-1-2 0,-2 2 0,-2 2 0,-1 2 0,-1 0 0,-2 0 0,-2 0 0,0 0 0,0 0 0,-1 0 0,1 0 0,0 0 0,0 0 0,-6 2 0,0 2 0,1 2 0,3-2 0,2-2 0,0-2 0,0 0 0,0 0 0,-1 2 0,1 2 0,0 2 0,0-2 0,0-2 0,0-2 0,-1 2-175,1 4 0,0-4 1,0 4-1,0-4-40,-1-2 0,1 6 0,0 0 78,0-2 0,0-1 1,0 1-1,-1 2 1,3-2-1,2-2 0,4 0 1,0 2-1,1 2 1,1-2-1,2-2 0,-1 0 1,1 2-646,2 2 1,-4 0 565,1-6 1,1 0-1,4 0 1,-5 0-1,-3 0 1,-2 0-1,0 0 1,-3 0-1,-3 2 8,-6 4 1,-4-4-1,-8 6 1</inkml:trace>
  <inkml:trace contextRef="#ctx0" brushRef="#br0" timeOffset="0.96">5686 8669 26414,'0'-18'-3065,"0"0"1,0 6 0,2 0 4277,4-2 0,-2 5-941,8-3 0,0 6 1,6-4-1,-3 0 1,-1 2-1,-2-2 0,-2 4 1,-6 4-1,-10 10 1,-8 6-1,-2 4 277,4 0-300,-3-1 0,11-5 1,-6 0-1,2-2 1,6-4-1,4-8 26,4-6 0,6 2 1,-4-4-1,-1 0 0,3 3 1,-2-3-1,2 2 0,0 0-129,4 4 0,2-4 0,2 2 1,-1 0-1,1 0 0,2 0 1,2 0-1,2 0-105,-3 0 0,7 0 1,0 6-1,2-2 1,-1-2-1,1-2 0,0 2 1,-1 2 533,3 2 0,0-2 1,-1-1-1,-1-3-58,2 2 0,2 2 1,1 2-517,1 0 0,-6 0 0,-1-2 0,1-2 0,-2-2 0,-5 2 0,-3 2 0,-2 2 1,0 0-1,0 0 0,0 0 0,-1 0-125,1 0 0,0 6 131,0 0 1,-6 0-1,0-6 1,1 0 0,3 0-1,2 0 1,2 0 0,2 0-1,2 0 1,-3 0 0,-1 0-1,-2 0 1,0-2 0,0-2 643,-1-2-651,1 0 0,-6 4 0,0-2 0,2-2 0,2 2 0,2 2 0,-1 2 0,3-2 0,2-2 0,2-2 0,-3 2 0,-1 2 0,0 2 0,2 0 0,2 0 0,-3 0 0,-1-2 0,-2-2 0,0-2 0,2 2 0,1 2 0,3 2 0,-2 0 0,-2 2 0,-2 2 0,-1 4 0,1 0 0,-2 2 0,-2-2-207,-2 0 0,0 6 0,6-4 1,-1 2-1,1-3 0,0-1 1,0-2 187,0 2 1,0-6 0,-1 6 0,3-2 0,4 0 0,4-2 0,1-2 0,1-2 196,2 0 1,1 0 0,3 0 0,0 0-66,-1 0 1,-5 0-1,-2 0-164,-2 0 1,3 0-1,-3 0 1,0 0-1,0 0 1,-5 0-1,-1 0 1,-2 2-1,0 2 1,0 2-1,-1 0 1,1 0-1,2 0-404,4-2 1,-2 4 475,7-2 0,-5-1 0,6-5 0,1 0 0,3 0 1,2 0-1,-1 0 0,1 0 0,0 0 0,-1 0 1,1-2-1,-2-1 0,-3-3 0,-3 0 1393,-2-2-1388,6 6 0,-13-6 0,5 8 0,-4 0 1,-2 0-1,0 0 0,-1-2 0,3-2 0,2-2 1,2 2-1,-2 2 0,-3 2 0,1 0 0,2 0 1,2 0-27,-3 0 0,-1 0 0,-2 0 0,0 0 0,0 2 0,0 2 0,-1 2 0,1-2-16,0-2 0,-6-2 0,0 2 0,2 2 0,0 4 0,-1 0-404,-1 0 0,-6-1 1,6-3 379,2 2 1,2 2-1,2-4 148,-1 2 0,3 0 1,2-6-1,2 0 0,0 0 1,-1 0-1,3 0 0,0 0 1,0 0-1,-5 0 1,-1 0-1,0 0 0,2 0-75,2 0 0,-1 0-297,-5 0 1,-4 0 0,2 0 0,4 0 0,-1 0 0,1 0 0,-2 0 0,0 0 0,0 0 0,0 0 0,-3 2-5868,-3 4 4676,-4-4 988,-8 14 1,0-6 0,0 8-1</inkml:trace>
  <inkml:trace contextRef="#ctx0" brushRef="#br0" timeOffset="1.96">12388 8651 16340,'-10'-8'0,"2"-4"-1877,0-4 1,4 6 3055,-8 4 0,7 4 0,-5 4 1203,2 4 0,0-6-159,2 0-2313,4 0 0,-8-13 0,6 5 1,-4 0-1,-2 0 751,-4 4 1,-2 2 0,1 0 1180,3-4-1194,4 4-574,8-6 0,0 6 0,2-2 0,4-2 338,6 2 1,-2 2-342,1 2 0,7 0 0,6 0 0,0-2 0,2-2 1,3-2-1,5 2 0,4 0 0,1 0 0,5-2 1,1 2-1,5 0 0,3 1 0,5-3 579,1 2-503,1 2 0,1 2 1,2 0-1,3-2 1,-3-2-1,0-2 1,1 2-1,5 2 1,4 0-1,3-2 1,-5-4-1,-4-2 0,-1-4 1,-3-2-1,-6-2-66,-7 1 1,-6-3-1,-11-2 1,-1-2-1,-2 4 1,-1 5-1,-1 5 1,-4 0-82,-4 0 0,3 6 0,3-4 0,0 2 0,2 0 0,-3 2 0,1 2 0,-4 2-1003,-2 0 1,-3 0-1,-1 2 1,-4 4 0,-6 6 978,-4 4 1,-2 17 0,0 5-1</inkml:trace>
  <inkml:trace contextRef="#ctx0" brushRef="#br0" timeOffset="2.96">17753 5833 5735,'0'-28'0,"0"4"-915,0 4 0,-6 3 0,-2 1 2739,-2 4-1390,7 4 0,-13 8 0,4 0 0,-4 0 1,-2 0-1,0 0 0,0 0 0,1-2 0,-1-2 1,0-4-1,0 0 0,0 0 1282,1 4 0,5 2-1661,0 2 1,2 2 0,-2 4 0,4 4 0,2 2 0,0 0 0,2 2 0,2 2 0,0-1-449,-4-3 670,4-4 0,-8-2 0,5 0 0,-7-2 0,-4-2 0,-2-2 3360,0 0-3009,8 0 1,0 0-1,6-2 1,0-2 0,6-2-1,8 0 1574,6-2-2145,2 6 0,6-6 0,1 8 1,5 0-1,8 0 0,7 0 0,9 0 1,7 0-1,12 0 0,17 0 0,-38 0 1,3 0-1,6 0 0,2 0 0,7 0 1,1-2-1,4 1 0,0-2 0,2 0 1,-1-1-177,-1-1 0,-1 0 1,-6-1-1,-2 0 1,-4-2-1,-3 0 0,-6 1 1,-3 0-1,31-3 1,-17 2-1,-19 4 1,-11 2 410,-10 2 0,3-8 0,1-2 0</inkml:trace>
  <inkml:trace contextRef="#ctx0" brushRef="#br0" timeOffset="3.96">26309 8776 27418,'-12'0'-712,"0"0"1,8-2 0,-4-2-632,0-2 500,7 0 977,-15 6 0,12 0 0,-8 0 1,-2 0-1,-2 0 0,-2 0 0,0 0 1,1 0 614,-1 0 1,0 0-700,0 0 1,0 2 0,1 2 0,-1 2 0,0 0 0,0 0 0,0 2-75,0 2-116,8-6 0,-3 11 0,5-5 0,0 2 0,0 0-280,4 2 0,2-4-1202,2 2 522,0-8 0,0 6-1411,0-4 1899,0-4 1,2 6 498,4-8 224,-4 7 0,14-5 0,-4 4 0,3-4 0,3-2 0,2 0 0,2 0 0,2-2 0,-1-2 0,1-2 0,2 3 0,2-1 1396,3-2-1348,-5 4 1,8-8 0,-5 6 0,3-2 0,0 0 0,-5 0 0,1 0 0,0 2 0,2 2 0,-3 0 0,-3-2 0,-4-2 0,-2 2 0,2 2 0,1 2 2725,3 0-2729,0 0 1,-6 0-1,0 0 1,1 0-1,5 2 1,4 2-1,2 2 1,-1-2-1,3-2 1,4-2-1,3 0 1,3 0-1,-3 0 1,1 0 0,0 0 461,1 0 0,9 0 0,-5-2 0,1-2 88,-5-2 1,3 0 0,-2 4-637,-3-4 0,-1 4 0,-3-4 0,-1 4 0,-2 2 0,-2 0 0,-1 0 0,1 0 0,-2 0 0,-1 0 0,1 2 0,4 2 0,1 2-70,3-2 0,0 4 0,-1-2 0,1-2 0,2-2 0,3-2 0,5 0 0,-1 0 0,-1 0 0,-2 0 0,1 0 0,1 0 0,-1-2 0,-3-2 0,-2-2 0,-5 2 0,-3 2 0,4 2 0,-5 0 0,-1 0 0,0 0 0,-3 0 0,-1 0 0,2 0 0,2 0 0,1 0 0,1 0 0,2 2 0,3 2 0,5 2 0,4-2 0,-1-2 0,1-2 0,5 0 0,-3-6 0,7-2 0,-1 0 0,-5 0 0,-5 2 0,-4 0 0,-3-2 0,1 1 0,-2-1 0,-5 2 0,-3 0 0,-2 0 0,0 2 0,-3 2-1053,-1 2 1,-2 0 0,0 0-4258,0 0 5184,-16 0 0,-4 0 0</inkml:trace>
  <inkml:trace contextRef="#ctx0" brushRef="#br0" timeOffset="4.96">6862 11487 27059,'-25'-18'-2000,"5"6"0,-4 2 0,2 3 2031,-1 3 1,3 2 0,-4 2 75,4 0 1,2 0 0,1 0 0,-1 0 0,0 0 0,2-2 0,4-4-1,6-6 1,4-4 0,2-2 0,0 0 0,0 0 0,0 1 0,2 1-1,2 2 1393,2 2 1,2 2-1311,-2-2 0,4 4 1,6 10-1,-2 2 0,-2 2 1,1 0-1,3 0-16,2 0 0,2 2 1,2-2-1,3 4 1,3 0-1,4-2 0,1-3 1,3 3-24,0 2 1,1-4 0,5 4 0,6-2-1,1-4 1,1 0 0,-1 0 0,5 2-59,3-2 1,2-2-1,-5-2 1,-1-2 0,-1-2-1,-3-2 1,-3 0-1,-1 0 82,1 0 1,-6 0-1,1 6 1,-3 0-1,-3 0 1,1 0-1,0 0 1,-1 2-278,1 4 1,-6 2 0,-1 6 0,3-2 0,2 2 0,1 0 0,1-3 0,0-3 260,-1 0 0,3-6 0,2 4 0,3-4 1,5-4-1,5-4 0,7-6 0,1-3-105,0-3 1,-3 2 0,-9 2 0,-3 4-1,-1 0 1,-1 2 0,0 0 0,-5 2-55,-1-2 0,-6 6 0,1-3 0,5 1 0,1 0 0,5-4 0,4 0 0,5-2 0,6 0 0,3-2 0,3-6 0,-3 2 0,-3 2 0,-2 3 0,-3-1 0,-7 0 0,-3 0 0,-2 8 0,-7-2 0,1 4 0,2 2 0,1 0 0,3 0 0,-3 0 0,-1 0 0,0 6 0,3 0 0,7 0 0,1 0 0,1 0 0,-3-2 0,1-2-307,-3-2 1,5 0 0,-9 0-1,-1-2 1,-4-2 0,-7-2-1,-3 0 1,-2 0-597,0 0 1,0 0 957,-7 6 1,9-8 0,2-2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9:25:17.241"/>
    </inkml:context>
    <inkml:brush xml:id="br0">
      <inkml:brushProperty name="width" value="0.05292" units="cm"/>
      <inkml:brushProperty name="height" value="0.05292" units="cm"/>
      <inkml:brushProperty name="color" value="#FF0000"/>
    </inkml:brush>
  </inkml:definitions>
  <inkml:trace contextRef="#ctx0" brushRef="#br0">2353 6956 27932,'8'-17'-1501,"4"-1"1,-4 0-1,-1 0 1,-1 0-845,0 0 1996,0 1 1,-6-1 0,0 0 0,-2 2 0,-2 6-1949,-2 10 2458,0 0 0,6 10 0,0-4 0,0 6 0,0 4 279,0 2-270,-7-8 1,3-1 0,-6-3-1,0 4 1,2 2 0,-2-2-1,2 0 1,-2 0 45,0 4 1,6-4-12,-2 2 1,4-6 0,4 3-1,4-1 436,6-4 0,4-2 1,4-2-1,2 0 212,1 0 0,9 0 0,-4 0-652,0 0 0,11 0 1,-3 0-1,1 0 0,1 0 1,-2 0-1,1 0 1,3 0-1,2 0 0,-1 2 1,1 2-1,1 2 0,3-2 606,3-2 0,3-2-548,1 0 1,9-2 0,3-2 0,4-4 0,3 0 0,-3-2-1,-2 2 1,-3-1 0,-3 1 0,-1-2 0,-1 2 0,0 0-1,1 2 1,-1 0 103,1 0-363,-1 0 0,0 4 0,1-2 0,-5-2 0,-3 2 0,-7 2 0,1 2 0,-3 0 0,1 0 0,-4 0 0,-3 0 0,-1 0 0,2 0 0,1 0 0,3 0 0,-3 0 0,-9 0 0,4 2 0,-5 2 0,5 2 0,2 0 0,-1 0 0,-1 0 0,-2 0 0,-3 0 0,3 0 0,2-2 0,1 0 0,-1 0 0,-2 2 0,0-2 0,5-2 0,-1-4 0,7-2 0,-1-4 0,0 0 0,-1-2 0,3 2 0,1 0 0,1 4 0,-1 0 0,-5 0 0,4-2 0,-1 2 0,1 2 0,-5 2 0,1 0 0,2 0 0,-5 2 0,5 2 0,-5 2 0,1-2 0,2-2 0,1-2 0,1 0 0,1 0 0,-7 0 0,2 0 0,-7-2 0,-1-2 0,-2-4 0,-4 0-526,-5 0-1973,-9 2 2324,-10 6 1,-10 8 0,-8 2 0</inkml:trace>
  <inkml:trace contextRef="#ctx0" brushRef="#br0" timeOffset="1">2567 8562 27882,'16'-18'-4622,"-3"2"3450,-1 4 0,-6 2 1455,6 4 1,-10 4 0,-2-4 0,-12 4-1,-10 2 1,-7 0 0,-5 0 0,-2 2 0,-1 2-1,-5 2 1,-5 0 0,-7 0 0,-3 0 0,-5 0-1,-1 2 29,-4 4 1,-11-2 0,-3 2 0,0 0 0,4 0 0,4-3 0,3-1 0,5-4-896,5-2 1,13-2-1,7-2 2,9-4 1,13 2 637,12-7 1,6 1-1,6-2 1,6 6 0,3 4-1,3 2 1,0 0-1,0 0 1,0 0 0,0 2-1,1 2 1,3 4 189,2 2 1,2-4-263,-3 5 1,-3 1 0,6 6-1,-2 0 1,0 2 0,-5 2-1,-3 3 1,-6 3 0,-2 6 0,-4 7-1,-2 13 1,-4 13 0,-6 13-1,-10 13-140,5-42 0,-1 1 61,-3 3 0,0 1 1,2 3-1,0 1 1,1-2-1,0 1 1,1-2-1,1 1 1,1-4-1,2 1 1,1-2-1,2-1 1,-2 43-1,2-8 1,0-14-1,2-7 1,2-9-1,2 1 1,0-1-1,0 3 1,0-3-173,0-1 1,0-3-1,0 1 1,0-1-1,0-1 1,0-5-1,0-3 1,0-3-12,0 1 1,0 0 0,0-7-1,0 3 1,0 2 0,0 1 0,0-1-1,0-2-30,0-3 0,0-5 1,0-2-1,0-3 1,2-3-1,2-2 1,2-2-1,-2 0-343,-2 0 1,4-1 0,0 1 0,-2 0-65,-2 0 1,0-6-1,2 0 450,2 2 0,0 1 1,-6 3-1,-2 0 513,-4 0-64,4-8 0,4-8 0,16-10 1,9-2-1,9-4 0,6-4 1,9-4-1,10-3 0,13-3 0,7-4 1,10-1-1,-43 16 0,1 0 0,2 1 1,-1 0-1,0 2 0,-1 0 2860,48-11-3108,-45 12 1,-1 2-1,42-7 1,2 0 0,-10 2-1,-17 4 1,-15 8-1,-13 8 1,-8 10 0,-11 8-1,-7 8 137,-8 4 1,-20 9 0,-5 3 0</inkml:trace>
  <inkml:trace contextRef="#ctx0" brushRef="#br0" timeOffset="2">3137 12843 26449,'12'-8'-2063,"0"-4"868,2-4 0,0-2 1,-1 2 1143,-1 4 0,-2-3 0,4 3 0,-2-4 1,0-2-1,0 0 0,-2 0 0,0 0 1,-1 1-1,3-1 0,-2 0 238,-4 0 1,-6 2 52,-6 4 1,-4-1-1,-7 7 1,-1 2 0,0 2-1,0 2 1,0 0 0,0 0 775,1 0 0,5 0-925,0 0 0,0 0 0,-6 2 0,-2 2 0,-3 2 0,-7-1 0,-4 3 0,-3 2 0,-7 2 0,-9 0 0,-11 2 0,-9 2 0,-8 0 1,-12-2 532,41-8 0,1-1-579,-1 2 1,1-2-1,-7 1 1,1-2-1,3 0 1,1 0-1,0-1 1,1 0-1,1 0 1,1 0 0,-45 3-1,6 0 1,7 0-1,11-2 1,10-2-1,7 0 1,7 2-1,7 2 1,8-2 0,9 0 987,3 2-1261,10-4 1,-4 7-1,10-5 1,6 4 0,8 2-1,6 2 1,2 0 0,-1 0-1,1 4 1,0 4 107,0 3 1,-6 11 0,-2 2 0,-2 9-1,-4 9 1,-2 5 0,-2 7 0,0 5 157,0 6 1,-8 7-1,-4 13 1,4-43-1,0 1 1,-2 5-1,0 1 1,-1 4-1,0 0 1,0 2 0,-1-1-1,0 2 1,0-1-32,-1 1 0,0-1 0,3-3 0,0 1 0,-2-1 0,1 0 0,0-3 0,2-3 0,1-3 0,0-3 0,-6 43 0,4-9 0,0-7-313,0 0 0,6-11 1,-2 1-1,4-6-363,2-5 1,-6 3-1,1-3 395,1-7 1,2 1-1,2-9 1,0 1 0,2 0-1,2-5 1,1-3 0,-1-6-1,-2-5 1,-2-1 0,0 0-3701,0-2 4160,0-10 0,-2-4 0,-4-8 0,-5 0 1,-3 2-1,0 2 2224,2 2-2229,8 0 1,-4-5 0,10 3 0,6 2 0,10-2 0,10-2-1,7-2 1,9-2 0,11-4 0,15-5 0,11-5 0,6-2-1,4 0 2999,4 0-3311,-4 0 0,-40 10 0,-1 0 1,39-5-1,-7 3 0,-9 2 0,-8 4 1,-3 2-1,-5 2 0,-2 0 0,-5 2 1,-3 4-1,-3 8 0,2 7 0,-3 9 1,1 4 244,-5 2 0,-1 7 0,-2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9:25:17.311"/>
    </inkml:context>
    <inkml:brush xml:id="br0">
      <inkml:brushProperty name="width" value="0.05292" units="cm"/>
      <inkml:brushProperty name="height" value="0.05292" units="cm"/>
      <inkml:brushProperty name="color" value="#FF0000"/>
    </inkml:brush>
  </inkml:definitions>
  <inkml:trace contextRef="#ctx0" brushRef="#br0">3226 3906 27723,'0'-18'-1967,"0"1"1,0-1 0,0 0 0,0 0 0,2 0 1508,4 0 0,-4 7 1,6 1-1,-2 0 1,2 2-1,2-2 881,4 0 0,2 0 0,1-4 1,1 4-1,0 0 0,0 2 941,0 1 1,-6-1-1206,-1 2 0,-9 4 1,-2-4-1,-9 6 1,-7 4-1,-2 4 1,0 0-1,0 1 85,0 1 1,1-6 0,-1 2-1,0-2 1,0 0 0,0 2-1,0 0 1,-1 0 127,-5 0 0,-2 0 0,-6-4 0,3 2-187,-3 2 1,4 6-1,-1-4 20,-3 2 0,-2-4 1,1 3-1,1 1 1,2-2-1,-2 2 1,-1-2-1,-3 2 0,1-2 1,-3 0-1,-4-4 1,-5 0-1,-7 0 602,-5 2 1,1 0-798,-7-6 0,6 0 1,-5 0-1,3 0 1,5 0-1,5 0 1,5 0-1,3 0 1,1 0-1,1 0 1,-1 0-1,2 0 1,3 0-1,1 0-171,1 0 1,1 0 130,4 0 0,4-2 0,9-2 0,-1-2 0,0 0 0,0-2 0,0-2 0,0-2-1736,1 0 1665,-1 8 0,6-4 1,2 10-1,0 4 1,2 6-1,-2 4 1,2 2-1,-2 0 1,3 1-1,-3 3 1,0 4-1,-2 2-66,2 3 1,-6 3 0,6 2 0,-2 0 0,2 1 0,1 3 0,-1 3 0,-2 1-39,2 0 1,0-1 0,6-3 0,-4 1 0,0-1 0,-2-2 0,2-3 0,-2 1 32,0 0 1,5 1 0,-5 3 0,0 2 0,2-3 0,0-1 0,4-2-1,0-1-75,-2 1 1,4-6-1,-4-1 1,4 1 0,2 0-1,0 0 1,0-1-1,0 1-96,0 0 0,0-8 0,0 1 0,0-3 0,0-2 0,0 0 0,2 0 52,4 0 0,-4-1 1,4 1-1,-4 0 0,-2 0 1,0 0-1,0 0 153,0-1 0,0 1 0,0 0 0,0 0 1,0 0-1,0 0 0,0-1-155,0 1 0,0 0 0,0 0 0,0 0 0,0 0 0,0 0 104,0-1 1,0-5-1,0 0 1,2 2-93,4 2 0,-4-4 1,4 0 246,-4 2 1,-2 1 0,0 3-1,0 0 1,0 0 0,0 0-1,0 0 1,0-1 0,0 1 0,0 0-1,0 0 1,0-6 59,0 0 1,0-6 0,0 6 0,0 1 0,0 3 177,0 2 0,6-6-217,0 0 1,0-6-1,-6 6-218,0 2 185,0-6 1,0 7 0,0-3 0,2 2 0,2 0 0,1-2 0,-1 2 0,0 0 0,0 0 175,2-3 1,2-5 0,-2 6 0,6 0 0,4 0 131,2 0 0,-6-8 0,-1 4 0,3-2 0,2 0 0,2-2 0,0-2 0,2-2 129,3 0 1,-1 0-1,8 0 1,0 0-1,-1 0 1,1 0 0,2 0-1,3 0 271,7 0 1,-4 0 0,3 0 0,-3 0 114,-3 0 1,7-6 0,2 0-620,1 2 0,-3-4 0,5 0 0,3-2 0,1-2 0,3 0 0,-1 0 0,1-2 0,-1-1 0,1-3 0,-1 0 0,1 0 0,-3 2 535,-3 4 1,-5 4-835,-7 8 1,-6 0-1,-3 0 1,-1 2 0,-4 4-1,-2 8 1,-3 8 0,1 8-1,-2 3 1,-2 3 23,-2 0 1,0 7-1,6 3 1</inkml:trace>
  <inkml:trace contextRef="#ctx0" brushRef="#br0" timeOffset="1">3012 6671 25386,'0'-18'-9381,"0"6"5349,0 0 4230,8 1 0,0-1 0,6 2 0,-2 0 1,2 2-1,2-2 0,1 0 0,1-4 1,0 0-1,2-2 0,2 1 0,-1-5 1,-3 2-1,-6 2 0,-4 4 0,-4-2-416,-2-1 0,-4 5 0,-4 4 0,-6 6 0,-4 6 501,-1 5 0,-1 5 0,0 0 0,2-2 401,4-2 0,-4-8-81,4 2 0,5-2 0,-1 0-519,0 2 246,6 0 0,-14-6 1,4 0-1,-4 0 1,-2 0-1,1 0 1,-1 0-1,-2 0 1018,-4 0 1,-4 6-1330,-7 0 1,-3 0 0,-1-4 0,-5 1 0,-4 3 0,-5 0 0,-4 0-1,-1 0 1,3-2 0,1-2 0,1-2 0,-1 0 0,1 0 0,1 0 2640,5 0-2667,-5 0 0,13 0 1,-7 0-1,2 0 1,7 0-1,3 0 0,4 2 1,-1 2-1,-1 4 1,2 0-1,5 0 0,1-4 1,0-2-1,2-2 1,3 0 38,1 0 0,0 0 0,0 0 0,-2 0 0,-2 0 0,-1-2 0,1-2 1,2-2-112,2 2 0,0 2 0,1 2 0,-1 0 0,2 2 0,2 2-25,2 2 1,8 2-1,-2-2-358,4 6 1,2 4 0,0 1 0,-2 1-8,-4 0 1,2 8 0,-7 4 404,-3 3 0,0 5 1,0 4-1,2 5 1,-2 5-1,-2-1 1,1-1-1,1-3 1,2 1-1,0-1 0,0 1 1,2 0-1,0-3-486,0-3 1,6 1 426,-2-1 1,-2 0 0,1-7-1,-1 1 1,-2-2 0,2-3-1,0-3 1,2 0 0,0-2-1,-2-1 1,0-3 0,0-2-1090,4-2 918,2 0 1,2-1 0,0 1-1,-2 0 1,-2 0 0,-2 0-1311,2 0 1619,2-8 1,2 5-1,0-3 1,0 4-217,0 2 0,0-6 1,2-2-263,4-2 1,-4 0 0,6-4 649,0 2-378,-6 7 1,6-9-1,-6 6 4,4-2 0,-4 0 0,4-2 0,-4 6 1,0 2-1,2 0 0,4-4 395,2-2 0,-6 0-148,2-3 0,4-3 1,1 4-1,5-2 1,2 0-1,0 2 1,0-2-1,-2 0 1,-1 0-1,1 2 1,4-2 894,0-2-845,8-2 0,-1 0 1,13 0-1,5 0 1,13-4-1,9-6 1,12-8-1,7-3 1,1-3-1,-4 0 1,-6 2-1,-6 2 0,-7 5 1,-13 3-1,-15 8-141,-16 8 1,-10 19 0,-12 15-1,-4 8-85,-6 9 1,-12 7 0,-4 9-1</inkml:trace>
  <inkml:trace contextRef="#ctx0" brushRef="#br0" timeOffset="2">2727 8348 25743,'2'-12'-9631,"4"0"9759,6-2 1,-2 6 0,0 0-1,0 2 1,0-2 912,3-2 0,-3 6 521,2-1-1550,-8 3 1,4 0-1,-6-4 1,2-6 0,4-4-1,0-2 1,0 0 0,-4 0-1,-2 1 1,-2-1 0,2 0-49,4 0 1,-4 6 0,4 0 0,-6 0 0,-6 2 0,-6 5 181,-4 3 1,-2 2 0,0 2 0,0 3-216,1 7 1,5 2-1,0 0 255,-2-2 0,0 0 1,0 6-1,2-2 1,-3-3-1,-5-1 0,-4 0 1,0 0-1,-2 0 1,-3 0-1,-7 0 0,-4-2 1,-3 0 684,-3 0 1,5-1-831,-7 3 1,3 4 0,-3-6-1,7 2 1,1 0 0,2 0 0,3 0-1,5-2 1,4-3 0,2-3 0,1-2-1,-1-2 1,-2 0 0,0 0-402,1 0 442,-15 0 1,8 0 0,-15-2 0,-3-2 0,-3-1 0,-5 1 0,-1 2 0,2 4 0,3 4 0,7 3 0,5 5 0,6 2 0,7 4 0,5 0 0,4 0-112,2-3 0,6-1 0,2-2 0,3-2 0,3 2 0,2 2-797,2 2 1,0-6 515,0-1 0,0 1 0,0 6 0,-2 0 173,-4 0 0,4 0 1,-6 1-1,2 5 0,-2 6 1,0 4-1,-2 3 1,0 5-77,-4 6 1,-2 11 0,-1 6 0,1 5 0,2 3 0,2 2 0,-2 3 0,0-3-40,2-2 1,-1-1-1,5-1 1,0 0 0,0-1-1,4-3 1,0 1-1,0 3 52,-2 4 0,-6-3 0,6-7 0,2 2 0,2 5 0,2 1 0,0 0 1,0-3-67,0-1 1,0-6 0,2 1 0,2-3 0,2-3-1,-2-3 1,0-3 0,0-3 168,2-1 1,0 0 0,-6 3 0,0 1 0,0-3 0,0 3 0,0-1 0,0 5 154,0 1 1,0-3-1,0-7 1,2 1-1,2-1 1,4 1-1,0-1 1,2 1-53,-1 0 0,-3-1 0,4 9 0,-2 3-228,-4 7 1,0-3 0,0 0 140,2-1 1,2-1-1,-4-5 1,4-3 0,0-7-1,2-7 1,0-3 0,3 0-1,3-2 1,0-5-1,-2-3 1,-2-2 0,2 2-386,2 1 0,-5 1 396,1 2 0,-6 1 0,4-7 0,-2 0 0,-4 2 1,-2 2-1,-2-1 0,0-3 0,0-2 0,0 0 0,0 1 1,-2-1-1,-2-2 0,-2-2 137,2 0 6,-6 0 0,6-1 0,-6 1 0,3 0 0,1 0 0,0 0 0,0 0 0,0 1 0,0 3 0,0 4 1,2 0-1,2 2 0,2-1 0,0 5 0,0 2 289,0 1-267,0 1 1,0 0 0,0-1 0,0 1-1,0 2 1,-2 1 0,-2 3 0,-4-2 0,-2-1-1,-4 3 1,-2 3 0,-1 3 0,-1 0-1,-2 3 1,-2 7 176,-2 7 0,-5 6 1,5 5-1,2 1 0,2-2 1,5-1-1,1-1 0,2 2 13,-2 3 0,4-1 0,-2-6 0,0 0 11,2 1 1,-3-1 0,7-3-230,2-9 1,0-7-1,0-19 1,-2-1 0,2-4-1,2-3 1,0-3 0,-2-2-1,-2-2 1,2 0-1,2 0 1,2 1-508,0 5 0,0-4 342,0 4 1,0-4 0,2-3 0,2 1 0,4 0 0,0 2 0,2 2 0,-2 4 0,1-1 0,-1 3 0,0-2 0,-2 2 0,0-1 0,0 5-780,-2 2 860,-2-7 1,-2 7-1,0-4 1,-2 6-1,-2 3 1,-4 5-1,-2-1 1,-4 3 0,1-2-1,-1 1 1,2-1-1,0 1 1,0-1-1,2 0 1,2-5 55,4-1-4,2 5 0,2-7 0,0 0 0,0-8 0,0-5 0,0 1 0,0-2 0,0-2 0,0-2 0,2-1 0,2 1 0,2 0 1,-2 0-1,-2 0-15,-2 0 1,2-1 0,2 1 0,2 0-1,-2 0 1,0 0 0,0 0 0,2-1-193,-2 1 1,0 0 0,0 0-1,4 0-59,2 0 0,-6-1 0,3 1 238,1 0 1,-4 2-1,6 2 1,-2 2-1,-4-3 1,0 1-1,0 2 1,2 4-1,-2 1 1,-2 1 0,-2 2-1,0 2 1,0 1-15,0 1 0,0 0 1,0-1 1,0-1-1,0-2 1,0-5-1,0 1 1,0-2-1,0 2 1,0-3 0,0 3-1,0-2 1,0 0-1,0-5 1,0-1-1,0-2 26,0 0 1,0 0 7,0 0 0,0-6 0,0-1 0,0 3 1,0 2-1,-2 2 0,-2 0 0,-2 0 0,2-1 1,2 1-1,2 0 692,0 0-350,0-8 1,0 0 1007,0-4 1,0-2-1,2 8-1462,4 2 0,2-5 0,6 1 0,-2-2 704,2-4 0,9-2 1,7-2-449,4 0 1,9-2 0,5-4 0,3-6-1,5-3 1,3-3 0,7-2 0,3-2-1,2-4 1,0 1 0,1-1 0,-1 2-1,0 0-678,1 0 1,-3 3 68,-4 9 1,-3 4-1,-11 8 1,-3 0 616,-7 0 0,5 16 1,-1 3-1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9:25:17.313"/>
    </inkml:context>
    <inkml:brush xml:id="br0">
      <inkml:brushProperty name="width" value="0.05292" units="cm"/>
      <inkml:brushProperty name="height" value="0.05292" units="cm"/>
      <inkml:brushProperty name="color" value="#FF0000"/>
    </inkml:brush>
  </inkml:definitions>
  <inkml:trace contextRef="#ctx0" brushRef="#br0">2763 7028 27009,'0'-12'-9831,"0"0"7813,0 8 0,0-6 1,0 4 1277,0-6 1,2 4 992,4 2 0,4 2 0,7 1 0,1-5 0,0 0 0,0-2 0,0 2 0,0-2 0,-1 2 0,-1-2 0,-2 2 738,-2 0 1,0-4-772,6 6 1,-8-7-1,-6 3 1,-8 0 0,-8 4-1,-4 4 1,-2 2 1613,0 0 0,0 0-1713,1 0 0,5 0 0,0 0 0,-2 0 0,0-2 0,0-2 1,2-4-1,-2 0 0,-1-2 919,-3 0 1,0 4-967,0-6 1,-6 6 0,1-4 0,-1 3 0,-2 1 0,-2 0 0,-1 0 0,1 0 0,0 0 0,0 0 0,-3 0 0,-3 0 0,-2-2 0,-1 0 1775,-5 0-1848,5-6 1,-13 10 0,9-8 0,-1 1 0,0-1 0,-1 2 0,-3 0 0,-1 2 0,1 0 0,5 4 0,3 2 0,2 4 0,1 4 0,1 6 0,4 4-403,6 2 0,5-1 0,1 1 1,0 2-1,2 2 0,2 2 1,4-3-1,3-1 166,3-2 1,2 0 0,2 0-1,0 0 1,0-1-233,0 1 0,7 0 1,3 0-1,0 0 1,-2 0 279,0-1 0,-6 1 1,4 0-1,-4 2 0,-4 2 1,-4 4-1,-4-1 0,-2 3 232,0 0 1,7 2-1,-5 5 1,0 1-1,2 0 1,-2-1-1,2 1 1,0 2-88,4 3 1,-4-1 0,2 5 0,2-1 0,2-2 0,2 1-1,0 3 1,0-1-86,0-3 0,-2-2 0,-2-1 0,-2 3 0,2-2 0,2-3 0,2-1 0,0 0-53,0-1 1,-6 3 0,1 0-1,1-1 1,0-3 0,0-2-1,-2-3 1,2 1 17,2 2 0,2-1 1,0 1-1,0-2 0,0 0 1,0-3-1,0-3 1,0-4 60,0-2 1,6 0-1,0-1 1,-2 1 0,-2 0-1,-2 0 1,0 0 178,0 0 0,0-1 1,0 1-1,-2 0 0,-2 0 1,-2 2-1,0 2 0,0 3 71,0 3 1,0-6-1,6 4 1,0-3-269,0 1 0,-6 8 0,0-4 105,2-1 0,2 5 0,2-8 0,0 0 0,0 2 0,0 1 0,0 1 0,0-2 0,0-2 0,0-1 0,0 1 0,-2 2 0,-2 2 124,-2-1 0,-2 1-73,2-4 1,2-2-1,-5 5 1,-1-1-1,2-4 1,-2-2-1,2-2 1,-2 1-1,2 3 1,-2 2 0,2-2-1,-2-2 1,2-2-1,0-1 566,5 1-546,1 0 0,0 0 0,-2 0 0,-2 0 0,2-1 0,2 1 0,2 0 0,0 0 0,0 0-325,0 0 913,0-9-1030,0-1 598,0-8 1,2 0 0,2-2 0,4-2 0,3-1 0,7-1 275,4-2 0,4 4 1,-2-6-1,7 0 1,7 0-1,3-2 1,1 0-1,2 0-370,3-2 1,5 5 0,1-3-1,3 0 1,1 0 0,2 0 0,-1 0-1,-5 2-418,-5 4 1,1 4-1,-7 2 1,-2 0-1,-5 4 1,-3 6-1,-4 8 382,-3 2 1,15 15-1,-2 3 1</inkml:trace>
  <inkml:trace contextRef="#ctx0" brushRef="#br0" timeOffset="1">2424 9935 29209,'-10'-10'-9343,"2"0"7559,8 4 0,2 5 2365,4-5 1,-4 2 0,6 0 60,0-2 1,-4 0-1,8 4-254,2-4 0,-4 4 0,0-6 1,-1 2-1,-1-2-215,0-2 1,-2 4 0,-4-4 0,2 0-1,2 0-259,-2-3 1,0 5-1,0 0-155,2 0 0,-2 6 0,-10-4 694,-6 4 0,2 2 1,-2 0-1,-2 0 1,-1 0-128,-3 0 1,6 0 0,0 0 0,-2 0 0,-2 0 0,-2 0 0,1 0-233,-1 0 1,0 0 0,0 0 0,0 0 0,1 0 0,-1 0-1,0 0 39,0 0 1,0 0 0,0 0 0,1-2 0,-1-2 0,0-4 0,2-2 0,2-2-221,2 2 0,0-4 0,-5 6 0,-1 1 0,0-3 0,0 2 0,0-2-19,1 0 1,-1 6-1,0-2 1,0 4 0,0 4-1,0 2 1,1 4 174,-1 2 0,0 0 0,0 4 0,2-3 0,2 1 0,3 0 0,-1 0 151,2 2 1,-4-4 0,6 0-1,-2-2-86,-4-4 0,-2-2 0,-1-2 0,-1 0 0,0 0 0,0 0-356,0 0 0,0 2 0,1 2 0,-1 2 0,0-2 446,0-2 1,0-2-1,0 0 1167,1 0-1361,7 0 1,2 2-1,8 3-260,0 7 1,0 4-1,0 2 1,0 0 0,0 0-1,0 0 1,0 1 121,0 5 0,0-4 1,0 6-1,0-2 0,0 1 1,0 3-1,0 2 0,0 0-7,0-1 1,0-1-1,0 4 1,0-3-1,0 3 1,0 2-1,0 2 1,0-1-154,0 1 0,0-6 1,0-3-1,0 1 1,0-2-1,0 0 1,0-5-1,0-1-234,0-2 0,0 0 0,0 0 0,2 0 0,2-1 1,4 1 61,2 0 1,-6 0 0,3-2 0,-1-2 0,0-2 0,-2 1 42,-2 3 0,0-4 0,2 0 1,2 2-1,0 2 53,2 2 0,-6-6 0,4-1 0,-2 3 0,0 2 347,2 2 1,0-6 0,-4-2-1,2 0 54,2 0 1,0 1 0,-4 5 0,2-2-33,1-2 1,1-6 0,-4 4 0,2 0 130,2 0 1,2-6 860,-2 2-702,-4-4 726,6-2-164,-8 0 0,0 2-1514,0 4-2343,0-4 3213,0 6 1,-8-1 0,-2 3 0</inkml:trace>
  <inkml:trace contextRef="#ctx0" brushRef="#br0" timeOffset="2">14580 10827 23527,'-17'0'-638,"-1"0"1,0 0 45,0 0 1,6 0 882,0 0 0,6 0 0,-5 0 0,-3-2 1,-2-2-1,0-4 860,4-2-1063,4 6 1,10-4 0,4 8 0,6 0 0,4 0-1,2 0 1,-2 2 0,-3 2 0,-1 2 0,2-2 358,2-2-311,2-2 1,0 0 0,-1 0-1,3 0 1,2 0 0,2 0-1,0 0 1,-1 0 0,3 0-1,0-2 1,2-2 0,-3-2-1,3 2 1,-2 2 3,0 2 0,5 0 0,-1 0 0,2 0 0,-1 0 0,-3 0 0,0 0 0,0 0-80,3 0 1,3 0-1,0 0 1,-3 0 0,1 0-1,4 0 1,3 0 0,1-2 116,-3-3 1,5 1 0,0-8 0,-5-2 0,-3 0 0,-6 0 0,-3 4 0,-3 0-62,-2 0 0,-2 6 0,0-2 0,-1 4 0,3 2 0,2 0 0,2 2 0,0 4-180,1 6 1,3-2 0,8 0 0,-1-2 0,3-4 0,2 0 0,3 0 0,1 2 135,-1-2 0,5-2 0,-7-2 1,-1-2-1,-2-2 0,-3-2 1,1 2-1,-2 0 83,-5-2 0,3 4 0,-6-4 1,0 4-1,1 2 0,-1 0 0,0 0 1,-4 0-252,-3 0 0,5 0 1,0 2-1,0 2 1,1 2-1,5 0 1,4 0-1,3 0 125,5-2 1,-4-2-1,5-2 1,1 0-1,3-2 1,5-2-1,-1-2 1,-1 0 71,-3-2 0,-7 6 0,1-4 1,-5 2-1,-6 0 0,-6-2 0,-5 2 1,-1 2-324,0 2 0,0 8 0,0 2 0,-2 2 0,-3-2 0,1 0 0,4 0 38,4 4 0,4-6 0,-5-1 0,5-1 0,2 0 1,4-2-1,3-2 0,5-2 323,1 0 0,1 0 0,-4-2 0,1-2 0,3-2 0,-3 0 1,-3 0-1,-4 1-173,-2 1 0,-9 2 0,3 2 1,-4 0-1,-2 0 0,0 0 1,-1 2-1,1 2-169,0 1 1,2 7-1,2-4 1,3 0-1,3 2 1,4-2-1,-1 0 1,3-4 313,2-2 1,-3-2 0,15 0 0,1 0 0,3 0 0,3 0 0,3-2 0,1-2 12,-1-2 0,3-6 0,-3 4 0,-5 0 0,-5-2 0,-3 2 0,1-1 0,1 1-144,-1 0 0,-1 0 0,-5 4 0,3-2 0,3 0 0,4 0 0,-1-2 0,1 0 97,-3 0 0,-5 2 1,5 4-1,1-2 1,-3-2-1,-1 2 1,-3 2-1,3 2-7,2 0 0,3 0 0,9 0 0,3 0 0,0 0 0,3 0 0,1 0 0,4 0-81,1 0 1,3 2 0,-14 2-1,-1 2 1,-3-2 0,-3-2-1,-5-2 1,-5 0 61,-4 0 1,-3 0 0,1 0 0,-3 0 0,-1 0-1,-2 0 1,0 0 0,-1 0 15,1 0 0,-2-2 1,3-2-1,-3-2 0,0 2 1,0 2-1,3 0 0,3-2-81,2-1 0,-1-1 1,1 4-1,0-2 1,-1-2-1,3 2 0,1 2 1,5 2 30,2 0 0,-3-2 0,9-2 0,3-2 0,1 2 0,-1 2 0,0 0 0,3-2-17,1-2 0,1-6 0,-7 4 0,-1 0 0,-3-2 0,-3 2 0,-1 0 0,1 3-37,3-3 0,-11 6 0,-2-4 0,-3 4 0,1 2 0,2 0 0,-3 0 0,-3 0-285,-6 0 0,2 0 0,-3 0 0,-1 2 0,-2 2 0,-2 2 1,0 0-1,-1-1-1065,1 1 0,-6 6 0,0-4 0,2 2 1226,2 4 0,9 2 0,3 2 1</inkml:trace>
  <inkml:trace contextRef="#ctx0" brushRef="#br0" timeOffset="3">1515 10756 28567,'0'-18'-2549,"0"8"1,8-4 0,2 6 3285,0-2 0,0 4 0,-6-6 0,2-1-676,-2-3 0,-2-2 82,-2 0 1,0 0-1,0-2 1,0-1 0,-2-3-1,-2 2 1,-2 2 0,0 2-1,0 1 1,0-1 0,0 0-1,0 0-312,0 0 157,0 8 1,6 4 0,0 12 0,0 6 0,0 4 0,0 2 0,0 0-38,0 0 1,0-1 0,0 1 0,0 0 0,0 0 0,0 0-1,0 0 1,0-1-21,0 1 0,2 0 0,2 2 1,2 2-1,-2 1 0,-2 1 1,-2 0-1,0 2 192,0 2 1,0-1 0,0 5 0,0-2 0,0-1-1,0 1 1,0 0 0,-2 2-252,-4 1 1,4-3-1,-4-2 1,4 0 0,2-1-1,0 3 1,0 0 0,-2-3 135,-4-1 0,4 4 1,-6-4-1,2 0 1,-2 1-1,0-1 0,-1 2 1,1-2 91,0-1 0,-4 7 0,6-4 0,0 1 0,0-1 1,-2 0-1,0-2 0,0 1-77,4 1 0,0-6 0,0 2 0,-2-4 0,2-1 0,2 3 0,2 2 0,0-2-247,0-2 1,0-3 0,0 1 0,0 0 0,2 0 28,4 0 1,-2 0 0,6 0 0,-2-1-105,-4 1 1,0-2 0,0-2-1,2-2 1,-2 2-518,-2 2 1023,-2 1 0,8-7 0,4-4 95,4-4 1,1-4 0,1-2-1,0-4 1,0 0 0,0 0 0,2 3-1,3-1-61,7 0 1,0-2-1,5 4 1,9-4-1,7-2 1,9-4-1,7-2 1,10-4-174,13-3 1,7-5 0,-44 11 0,1-2 0,0 1 0,0-1-1,2-1 1,-1 0 0,1-1 0,-1 0 0,-2 1 0,-1-1 0,-4 1-1,-3 0-268,35-16 0,-15 5 0,-22 15 0,-9 4 0,-6 6 0,-8 6 0,-6 6 0,-7 8-1172,1 8 0,-6-1 0,4 11 0,-4 4 1454,-2 3 0,8 3 0,2-6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9:25:17.317"/>
    </inkml:context>
    <inkml:brush xml:id="br0">
      <inkml:brushProperty name="width" value="0.05292" units="cm"/>
      <inkml:brushProperty name="height" value="0.05292" units="cm"/>
      <inkml:brushProperty name="color" value="#FF0000"/>
    </inkml:brush>
  </inkml:definitions>
  <inkml:trace contextRef="#ctx0" brushRef="#br0">25488 5316 32767,'59'-12'0,"2"0"0,0 8 0,-3-4 0,1 2 0,-1 0 0,-3 2 0,1 2 0,3 2 0,6 0 0,-3 0 0,-3 0 0,-3 0 0,-3 0 0,1 2 0,1 2 0,2 2 0,3-2 0,1-2 0,-1 0 0,5 2 0,4 4 0,1 0 0,-3 0 0,-4-5 0,-1-1 0,5-2 0,-2 0 0,3 0 0,-1 0 0,-4 0 0,1 0 0,1 0 0,9 0 0,-9 0 0,4 0 0,-3 0 0,-3 0 0,4 0 0,3 0 0,1 0 0,0 0 0,0 0 0,1 0 0,1 0 0,2 0 0,1 0 0,-5 0 0,-6 0 0,-3 0 0,5 0 0,-2 0 0,5 0 0,1 0 0,2 0 0,2 0 0,5 0 0,1 0 0,0 0 0,4 0 0,-4 0 0,-1 0 0,7 0 0,0 0 0,6 0 0,-4 0 0,-8-2 0,-3-1 0,-5-3 0,-4 2 0,-1 2 0,-5 2 0,-2 0 0,-1 0 0,-3 0 0,-1 2 0,-5 2 0,-3 2 0,1 5 0,-7-5 0,5 2 0,-5-4 0,-3 2 0,-1-2 0,-2-2 0,-3-2 0,-1 0 0,-2 0 0,1 0 0,3-2 0,2-2 0,-3-4 0,1-2 0,2-4 0,-5-1 0,13-3 0</inkml:trace>
  <inkml:trace contextRef="#ctx0" brushRef="#br0" timeOffset="1">2014 6600 27436,'-6'-18'-4916,"0"0"1,0 2 4453,-2 4 1,6-4 0,-3 5-1,3-5 1,2-2 0,0 0 0,0 0-1,0 0 1,-2 2 0,-2 3 0,-4 1 1253,-2-2 0,4 6 0,-6 0 0,-2 2 0,-2 0 1,-2 2 38,1 2 1,5 2 0,2 2-543,2 4 0,4-2 0,10 6 1,10-2-1,11-4 0,15-2 1,11-2-1,13-2 251,11-4 1,-28 2 0,3-2 0,5-2 0,1-2 0,5 1 0,1-2-388,4-1 0,0 1 1,-1 1-1,-1 0 1,0-2-1,-1 0-428,-1 2 1,-1 0 0,-5 2 0,0 0 0,0 1 0,-1 0 0,-2 2-1,-1 1 1,-2-1 0,-1 2 0,40-1 0,-8 0 918,-7-2 1,-11 4-1,-4-6 1</inkml:trace>
  <inkml:trace contextRef="#ctx0" brushRef="#br0" timeOffset="2">21639 10024 27582,'-12'-6'-4088,"0"1"3661,8-9 1,-12 12-1,7-6 1</inkml:trace>
  <inkml:trace contextRef="#ctx0" brushRef="#br0" timeOffset="3">21586 10007 23355,'0'-12'-6260,"0"0"4426,0 8 1196,0-12 590,0 14 1,0-8-1,2 6 1,3-2 1479,7 2 0,-2 2-270,2 2 1,-8-2 0,4-2 100,0-2-1125,-6 0 1,4 8 0,-12 2-1,-6 4 1,-4 2 0,-4 4-1,-1 4 1,-5 4 0,0 3-1,-2 3 1,1 4 0,-5 2 0,-2 1-1,-1 1 3589,-1 0-3662,8 7 1,-3-3 0,7 5-1,2 1 1,2-2 0,2 1-1,1-1 1,-1-1 0,2-1 0,2 0-1,4-1 1,2-1 0,4-2-1,2-1 1,2 3-172,0 2 0,8-3 0,6-7 0,8-2 1,8-1-1,3-1 0,3-4 0,0-6-507,-1-6 1,-5 1 0,0-7 0,1-2-787,3-2 0,0-2 0,-5 0 1395,-5 0 1,4-8 0,0-1 0</inkml:trace>
  <inkml:trace contextRef="#ctx0" brushRef="#br0" timeOffset="4">22227 10256 28754,'-6'-12'-3821,"0"1"1,-2 7 3356,2-2 320,5 4 0,-9 2 0,6 2 0,-2 4-320,2 5 0,2 5 1,2 2-1</inkml:trace>
  <inkml:trace contextRef="#ctx0" brushRef="#br0" timeOffset="5">22459 10167 28104,'-12'0'-390,"0"0"0,6 0 0,-6-2 48,-2-4 1,5 4-1,-3-4-569,-2 4 984,-2 2 0,4 2 0,-2 4 0,-4 4 0,-3 2 0,-3 0 0,-2 2 0,-2 4 0,-1 3 0,-1 5 0,0 2 0,3 4 0,3 1 0,4 5 1,4 2-1,2 3 0,4 1 0,2 1 0,4 1-1284,3 4 853,1-7 0,7 3 1,7-7-1,6 3 1,6-4-1,0-5 1,1-5-1,-1-2 1,2-4-1,-2-5 0,-1-3 1,-3-4-1,-2 0 1,-2-2 390,0 0 1,7-2-1,3-6 1</inkml:trace>
  <inkml:trace contextRef="#ctx0" brushRef="#br0" timeOffset="6">22798 10560 18891,'0'-28'-377,"6"-4"1,1 6 0,1 1-1,2-1 1,0 4 0,2 2 0,0 4 2421,0 4-2029,0-3 0,4 15 1,-5 0-1,-3 9 0,-2 7 1,0 2-1,-2 2 0,-2 4 1,-2 4-1,0 1 0,0 1 1,0 2-1,0 1 33,0 3 0,0-2 13,0-5 1,0 5 0,-2-6 0,-2 2-1,-4-1 1,-2 1 0,-5-4 0,-5-6 0,-6-8-1,-2-3 1,-3-1 0,-3-2 0,-2-8 0,1-8 1468,-1-5-1779,0-19 1,3-4 0,3-17 0,6-3 0,6-5-1,7-3 1,5-3 0,4 4 0,6 3 0,5 11-1,9 9 1,4 12 0,4 11 0,2 7 0,1 6-6290,1 8 6690,0 6 1,13 9 0,3 1 0</inkml:trace>
  <inkml:trace contextRef="#ctx0" brushRef="#br0" timeOffset="7">23315 10488 16355,'0'-12'-1844,"-2"2"1,-2 0 2011,-2 1 0,0 3 1,4-4-1,-2 0 1,-2 0-1,2-4 774,2-2 0,2 8 0,-2 8 673,-4 10-1523,4 6 0,-12 8 1,6 2-1,0 1 1,-2 5-1,2 0 0,-1-1 1,1-1-1,-2 2 1,2 0-1,-2-1 0,2-3 1,0-2-1,2-4 115,-2-3 0,8-3 0,0-6 0,12-10-860,10-10 0,-2-2 0,5-3 0,-1-5-371,0 0 0,6-6 0,-7 2 859,-1 3 0,-2-1 0,-2 0 1,0 0-1,-3 4 0,-1 6 0,-4 3 1,-2 3-1,-4 4 1751,-2 10 1,-2 5-1290,0 5 1,8 0 0,4 0 0,4 0 0,4 0 0,1-3 0,3-1 0,-2-4 0,-2-2 0,-2-4-1,1-2 1,3-2-1246,2 0 515,0-8 0,-12 4 1,-3-8-1,-1-2 1,-2-1-1,0-3 0,0 0 1,0 0-1,0 0 1,2 2-531,2 4 1046,-6 5 1,10 9-1,-6 3 1,0 7 0,1 6-1,-1 4 1,0 4-1,-2 2 1,0 3 0,2 3-217,2 2 0,2-1 1,6 1-1</inkml:trace>
  <inkml:trace contextRef="#ctx0" brushRef="#br0" timeOffset="8">24616 10274 17787,'-10'-8'-695,"-4"4"0,6-8 37,-2-1 1,6 3 1704,-2-2 0,4 6 0,2-2 899,0 6-1829,0 6 1,0 14 0,0-1 0,0 1 0,0 2 0,0 2 0,0 2 0,0-2 0,-2-1 0,-2 3 0,-2 4-1,2 2 1,2 1 807,2 7-1023,0-2 53,0 7 1,0-1 0,2 1-1,4 3 1,6 2 0,4-5 0,2-5-1,0-8 1,0-5 0,1-3 0,3-2-1,4-4 1,2-4 0,5-8 318,7-8 1,5-6 0,9-10-1,-1-4 1,3-6 0,1-3 0,3-5-1,-3-3-763,-1-7 1,-9 2 0,-3-1 0,-5-3-224,-5-1 0,-12-11 0,-2-1 213,-7-1 1,-11 3 0,-2 9 116,-10 5 0,-13 5 1,-5 13-1,-2 5 1,3 6-1,1 6 1,4 6 583,2 4 1,10 18-1,2 4 1</inkml:trace>
  <inkml:trace contextRef="#ctx0" brushRef="#br0" timeOffset="9">26166 10560 17622,'-17'0'-1026,"-1"0"817,0 0 580,0 0 1,6 0 0,2-2 0,2-4-1,4-6 221,3-4 0,1 4 0,0 0-674,0-2 276,0-2 0,1-1 0,5-1 0,4 4 0,0 8 1253,-4 12 1,-4 8-1413,-2 4 1,0 5 0,0 3 0,0 2 0,0 4-1,0 1 1,0 3 0,0 0 0,0-1 0,0-1-360,0-4 1,0 1 0,0-7-1,0-2-1255,0-2 1202,0-2 0,0-5 1,0-7-1,0-13 0,0-13 1,0-10-1,2-4 0,4-1 1,6-1-459,4 0 0,2 3 0,-1 1 1,1 4-1,-2 2 0,-2 5 1,-2 1 1213,2 2 0,-4 8 0,2 6 0,-1 8 0,1 8 0,0 6 0,2 3 467,2 3 0,8 6 0,1-4 1,1 0-599,0-1 0,4 5 0,-7-6-623,-1-2 1,-2 1 0,-2-3 0,0-4-1,-3 0 1,-3 0 394,-6 2 1,-4-1 0,-2 1-1</inkml:trace>
  <inkml:trace contextRef="#ctx0" brushRef="#br0" timeOffset="10">26808 10756 10794,'-12'-8'60,"0"-2"0,0-2 0,3 0 1,3-2 713,4-2 1,2 5-575,0-1 0,8 8 1,3-2-1,5 2 0,2 0 1,0-2-1,0 2 1,2 2-1,1 2 0,3 0 1,-2 0-1,0 0 1,0 0-1,1 0 1003,-1 0-1340,-2-8 0,-2 6 0,0-4 0,-1 2 0,1-2 0,-2-6 0,-4-4 1,-4-1-1,-2-1 0,-2 0 0,-4 0 0,-6 0-148,-4 0 0,-2 6 0,-6 3 0,-2 1 0,-1 4 0,-5 2 1,0 2-1,-2 2 569,1 4 1,-1 4 0,-4 7 0,4 1-1,1 0 1,1 0 0,2 2 0,6 1-61,5 3 0,9 0 1,-2-4-1,4 2 1,4 1-1,4 1 1,7 0-1,9 0-513,8-2 1,12-3 0,5-1 0,5-2-1047,1-4 0,-3 2 1327,3-8 1,4 8 0,15-4 0</inkml:trace>
  <inkml:trace contextRef="#ctx0" brushRef="#br0" timeOffset="11">27628 10577 9687,'-43'-17'340,"5"-1"0,-2 0 0,9 0 0,9 0 0,10 2 82,12 4 0,10 3 0,12 5 1,5-2-1,5 2 0,6 2 1,1 2-1,5 0-583,3 0 0,-1 0 0,-1 0 0,1 0 0,0 0 0,1 0 1,1 2-1,-3 2-1040,-1 2 1,-3 0 0,-5-6 1204,0 0 1,-1 0 0,1 0-1</inkml:trace>
  <inkml:trace contextRef="#ctx0" brushRef="#br0" timeOffset="12">28038 10203 14705,'-18'-8'-280,"0"-2"0,1-2 1,-1 2-1,0 2 2722,0 4-2216,8 2 1,2 4 0,8 4 0,0 6 0,0 6 0,0 4 0,0 2 0,-2-1 0,-2 3 0,-4 4 0,0 4 1272,1 1-1627,-7 1 1,10 5-1,-6 3 1,2 0-1,4 1 1,6 1-1,10 1 1,12-1-1,11-2 1,13-5-1,11-1 157,9-4 1,11 5 0,2 7 0</inkml:trace>
  <inkml:trace contextRef="#ctx0" brushRef="#br0" timeOffset="13">29072 10328 19845,'-20'-6'-1084,"-2"-2"0,-1 0 1610,1 0 0,2 2 1,4 4-1,2-2 1,6-2 123,6 2 0,6 2 1,14 2-1,0 0 1,-2 2 782,-4 4-1394,-4-4 0,-8 14 0,0-4 0,0 4 0,2 2 0,2 1 0,3 3 0,1 4 0,2 0 0,0 1 0,4 1 0,4 2 0,6 0 0,3-1 0,3 3-13,0 2 1,-1-5 0,7-1-1,0-2 1,1-2 0,3-2-1,2-3 1,-3-5-163,-1-4 0,-8-4 0,-1-6 0,1 0-299,-2 0 1,-3-8 0,-7-6 321,0-7 1,2-1 0,0-8 0,-1-4 0,-3-3 0,0-5 0,0 0 0,4-1 0,2-5 0,1-3 0,-1-3 0,-2 3 0,-2 1-719,0 3 0,-1 7-272,1-2 1,-2 11 0,-2 3-1,-2 2 1,2 6 964,2 6 1,1 6-1,1 8 1</inkml:trace>
  <inkml:trace contextRef="#ctx0" brushRef="#br0" timeOffset="14">30676 10560 10437,'8'-18'1022,"4"0"1,4 8 0,2 2-1,-1 2-515,1 0 1,6 0 0,2 4 0,1-2 325,5-2-919,2 0 1,7 6 0,1 0 0,-4 0 0,-7 0 0,-5-2 0,-2-2 0,-2-4 0,-5 1 0,-5-3 0,-4 0 0,-4-4 0,-4-2 0,-6-4 0,-8-2 0,-5-3 0,-7-1 0,-2 0 0,-2 4 280,3 2 1,-7 3 0,4 1 0,-1 2 0,-1 4 0,4 2-1,0 4 1,1 2-124,-5 2 0,-2 8 0,-1 6 1,-1 6-1,2 6 0,3 1 1,1 5-1,0 2 48,3 1 0,-5 3 0,8 2 0,2 1-181,3-1 1,9-2 0,6-1-368,8 5 1,19-5 0,17 5-1,10-6 1,11-5 0,8-3-1,6-2 1,3-4 427,-3-2 1,6-3 0,0 1 0</inkml:trace>
  <inkml:trace contextRef="#ctx0" brushRef="#br0" timeOffset="15">31603 10684 8599,'0'-33'0,"0"1"492,0 2 0,0 8 0,0-1 0,0 3 0,0 2 0,0 0 0,-2 0 0,-4 1-107,-6-1 1,-4 8 0,-4 4 0,-1 4 0,-5 2 0,0 0-1,-2 0 1,3 2-416,-1 4 1,-6 4 0,5 10 0,-3 1-69,0 3 1,8 6 0,-1-4 81,3 1 0,4-3 0,4 4 1,6 0-1,4-3 0,4 1 0,6-2 1,8-2-1,8-2 0,3-7 0,5-3 1,2-6-1,1-2 71,1-2 0,0-8-116,-1-4 0,-1-5 1,-4-7-1,-7-6 1,-3-6-1,-4-5 0,-2-7 1,-4-3-1,-2-5 0,-4-1 1,-2-3-1,-2 3 1,0 1-1,0 5-2702,0 3 2816,0 13 1,-2 3 0,-4 10 0,-4 8 0,0 12 0,4 12 0,4 8 0,2 6 0,2 5 0,4 5 0,6 2 487,4-1 0,2 1 0,-1 2 0,-1 3 0,-2 5 0,-2 0 0,0-3 0,-2-1-914,-4-1 0,2 9 0,-2-4 0,-2-1 0,-2-3 0,-2-7 1,-2-5-1,-2-4-1734,-2 0 1,0-12 2106,6 3 0,8-11 0,2 2 0</inkml:trace>
  <inkml:trace contextRef="#ctx0" brushRef="#br0" timeOffset="16">32049 10631 8541,'7'-18'285,"-3"0"1,6 0 0,0 1-1,0-1 1,2 0 0,0 2 3251,0 4-3315,-8 4 0,4 6 1,-10 0-1,-4 0 0,-6 6 1,-4 4-1,0 8 0,2 4 1,2 4-1,1-3 1,-1 1-1,2 0 0,2 4 1097,4 2-1432,2-7 1,2 5 0,0-6-1,2 2 1,4 0 0,6-5-1,4-5 1,3-2 0,3-2-1,4 0 1,2-4 0,1-4-1,1-8 1,0-8 0,-1-8-667,-1-3 1,0 3 0,-6-6-1,-1 0 1,-3 3 0,-4 3-1,-2 4 1,0 2 263,0 0 1,-6 8-1,6 5 627,2 3 1,-5 2-1,1 2 147,-2 3 1,0-1-1,-2 8 1,4 2-1,0 4 1,-2 4 0,-2 2-1,2-1 1,0 1-1,0 0 1,-5 0 0,1 0-1,0-1-909,2-1 1,6-2 380,-6-2 0,2-2 269,-2-4 0,-4 3 0,6-5 0</inkml:trace>
  <inkml:trace contextRef="#ctx0" brushRef="#br0" timeOffset="17">32797 10256 8541,'30'-8'376,"-2"-2"1,-1 1 0,-1 3-1,-2 6 1,-6 6 3669,-4 5-3704,-10 5 0,3 4 1,-7 4-1,0 8 0,0 7 1,2 9-1,2 3 0,2 3 1,-2 1-1,-2 5 0,-2 5 1,0 3-1,-2-3 0,-4-4 1,-6-1-185,-3-1 1,-5-5 0,-2-7-1,-4 1-1050,-1-2 0,-5-5 0,-8-9-937,-1-2 1829,-9-9 0,5 5 0,-9-8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9:25:17.335"/>
    </inkml:context>
    <inkml:brush xml:id="br0">
      <inkml:brushProperty name="width" value="0.05292" units="cm"/>
      <inkml:brushProperty name="height" value="0.05292" units="cm"/>
      <inkml:brushProperty name="color" value="#FF0000"/>
    </inkml:brush>
  </inkml:definitions>
  <inkml:trace contextRef="#ctx0" brushRef="#br0">12887 6011 29713,'-10'0'-1332,"-4"-2"455,8-4 0,-1 2 0,3-8 0,-2-2-2703,2-1 3049,2 5 0,-4 0 0,0 4 1058,2-6-387,2 4 0,4 0 0,4 8 0,6 0 0,5 0 1,5 0-1,4 0 0,4 0 0,9 0 0,15-2 0,19-2 1,20-2-80,-39 4 0,3 0 1,12-2-1,3 0 0,7 0 1,4 0-1,10 0 0,2 0 1,-27 2-1,1-1 1,0 1-1,1 0 0,0 1 1,0 0-1,32-1 0,-2 2 1,-3-1-1,-2 2-125,-1-1 0,-2 0 1,-2-1-1,-1 0 0,-5-1 1,-2 0-1,-3-2 0,-1 0 1,-7-1-1,0 0 0,-3-2 1,-1 0-1,-2-1 0,0 0 1,0-1-1,-1 0-132,0 0 1,-1 0 0,-8 1-1,-1-1 1,-3 0 0,-1 0 0,45-11 48,0-4 1,-2 10 0,4-2 1388,-6 6-1242,-6-3 0,-9 5 0,3-4 0,4 6 0,0 4 0</inkml:trace>
  <inkml:trace contextRef="#ctx0" brushRef="#br0" timeOffset="1">2085 8580 28373,'10'-2'183,"-4"-4"-2797,-4 4 2170,6-6 1,-4 8 703,8 0 0,-6 0 0,6 0 1,2 0-1,2 0 0,1 0 1,1 0-1,0 0 0,2 0 1,2 0-1,3 0 0,3 0 1,6 0-1,3 0 2179,5 0-2331,8 0 1,-5 0-1,11 0 1,1-2 0,2-2-1,-1-4 1,-1 0-1,1-2 1,1 2 0,-1-2-1,-3 2 1,-2-2-1,1 2 1,-3 1 0,-1 1-109,-3-2 0,-1 6 0,2-4 0,-7 4 0,-3 2 0,-3 0 0,-1 0 0,-4 0 0,-6 0 0,1 0 0,-1 0 0,0 0 0,2 0 0,-7 0 0,7 0 0,0 0 0,-4 0 0,7 0 0,1 0 0,0 0 0,0 2 0,-1 2 0,1 2 0,0-2 0,1-2 0,3-2 0,0 0 0,-3 0 0,-1 0 0,0 0 0,5 0 0,-1 0 0,-2 0 0,-4 0 0,-1 0 0,-1 0 0,2 0 0,-3 0 0,3 0 0,-2 0 0,2 0 0,-3 0 0,3 0 0,-2 0 0,0 0 0,5 0 0,-5 0 0,6 0 0,-3 2 0,1 2 0,0 2 0,0-3 0,-1-1 0,1-2 0,0 0 0,-1 0 0,-1 0 0,-2 0 0,-2 0 0,1 2 0,3 4 0,-4-4 0,4 4 0,-1-2 0,1 0 0,4 2 0,-1-2 0,3-2 0,2-2 0,-5 0 0,11 0 0,-2 0 0,1 0 0,5 0 0,1 0 0,1 0 0,1 0 0,-3-2 0,-1-2 0,-1-2 0,-2 2 0,-1 2 0,1 2 0,-3 0 0,-1 0 0,-2 0 0,-1 0 0,1 0 0,2 0 0,1 0 0,5 0 0,1 0 0,5 0 0,1 0 0,3 0 0,-1 0 0,3 0 0,1 0 0,5 0 0,-1 0 0,0 0 0,5 0 0,-5 0 0,3 0 0,3 0 0,-4 0 0,3 0 0,1 0 0,2 0 0,3 0 0,-1 0 0,2 0 0,2 0 0,5 0 0,3 0 0,6 0 0,4 0 0,0 0 0,-4 0 0,-6 0-53,-5 0 0,-9 0-375,-10 0 1,-1 0 0,-17 0 0,-3 0 410,-6 0 0,9 0 0,-3 0 0</inkml:trace>
  <inkml:trace contextRef="#ctx0" brushRef="#br0" timeOffset="2">2763 14823 28522,'-10'-8'-6458,"2"4"4862,8-8 1200,-8 8 0,6-6 0,-2 6 0,8-2 1543,8 2 1,-2 2 0,2 2 873,2 0 1,-4 0-793,1 0 0,-5 0-860,6 0 0,-2-2-1026,2-4 678,4 4 1,-6-6 0,8 8 0,-1 0 0,1 0 0,0 2 0,0 2-1,0 2 1,0-2 0,1 0 0,3 0 0,2 2 346,-2-2 0,-3-2-77,-1-2 1,0 2-1,0 2 1,0 2 0,0-2-1,-1-2 1,1-2 0,0 0-1,0 0-173,0 0 0,-6 0-118,-1 0 0,1 0 0,6 0 0,0 0 0,0 0 0,2 0 0,1 0 0,3 0 0,-2 0 0,-2 0 0,0 0 0,1 0 0,3 0 0,-2 0 0,6 0 0,-9 0 0,5 0 0,-4 0 0,-2 0 0,0-2 0,0-2 0,-1-2 0,1 2 0,0 2 0,0 2 0,0 0 0,-1 0 0,-5 0 0,0 0 0,2 0 0,2 0 0,2 0 0,0 0 0,-1 0 0,1 0 0,0 0 0,0 0 0,0 0 0,0 0 0,-1 0 0,1 0 0,0 0 0,0 0 0,0 0 0,-1 0 0,1 0 0,0 0 0,0 0 0,0 0 0,-6 6 0,0 0 0,-1 2 0,7-4 0,0 2 0,0 0 0,0 0 0,0 1 0,-1 1 0,1 0 0,0-2 0,0 0 0,0 0 0,-1-2 0,1-2 0,0-2 0,0 0 0,2 0 0,2 0 0,1 0 0,-1 0 0,0 0 0,0 0 0,3 0 0,3 0 0,2 0 0,0-2 0,-1-2 0,3-2 0,2 2 0,1 2 0,1 2 0,0 0 0,-1-2 0,1-2 0,0-2 0,-1 2 0,1 2 0,-1 2 0,1 0 0,0 0 0,-1 0 0,1 0 0,0 0 0,-1 0 0,1 0 0,6-5 0,-1-1 0,1 2 0,-1 2 0,1 2 0,0 0 0,-1 0 0,1 0 0,7 0 0,-3 0 0,-1 0 0,-3 0 0,-2 0 0,-1 0 0,3 0 0,-1 0 0,-5 0 0,2 0 0,1 0 0,3 0 0,-3 0 0,-1 0 0,-2 0 0,-1 0 0,1 0 0,-2 0 0,-3 0 0,-1 0 0,-6 0 0,6 0 0,-9 0 0,3 2 0,-2 2 0,0 2 0,1-3 0,-1-1 0,-2 0 0,-2 2 0,2 2 0,1 0 0,5 0 0,2 0 0,4-2 0,1-2 0,3 0 0,0 4 0,1-4 0,3 4 0,1-4 0,1-2 0,2 0 0,1 0 0,1 0 0,-3 0 0,-1 0 0,-1 0 0,1-2 0,0-2 0,-1-2 0,-1 2 0,-3 2 0,-7 2 0,2 0 0,3 0 0,5-2 0,0-2 0,-3-2 0,-1 2 0,2 0 0,1 0 0,1-2 0,-5 0 0,-3 1 0,0-1 0,2 0 0,1-2 0,-5 6 0,-2-4 0,-1 4 0,-1 2 0,0 0 0,-4 0 0,-3 0 0,-1 0 0,0 0 0,0 0 0,0 0 0,0 0 0,-1 0 0,1 0 0,0 6 0,0 0 0,0-2 0,1-2 0,3-2 0,4 0 0,0 2 0,1 2 0,-1 2 0,2-3 0,0-1 0,1-2 0,-1 0 0,6 0 0,-5 0 0,3 0 0,0 0 0,-4 0 0,-3 0 0,-1 0 0,0 0 0,0 0 0,-3 0 0,-1 0 0,-2 0 0,0 0 0,0 2 0,0 4 0,-1-4 0,1 6 0,-2-6 0,-2 2 0,-2 2 0,2-2 0,-1 0 0,1 0 0,-2 2 0,2-2 0,2-2 0,-6-2 0,6 0 0,-4 0 0,3 0 0,3 0 0,0 0 0,0 0 0,0 0 0,0 0 0,-1 0 0,1 0 0,0 0 0,0 0 0,0 0 0,-1 0 0,1 0 0,0 2 0,0 2 0,0 2 0,0-2 0,-1-2 0,1 0 0,0 2 0,0 2 0,0 0 0,0-6 0,-1 0 0,1 6 0,2 0 0,2-3 0,4-1 0,-1-2 0,1 0 0,-2 0 0,0 0 0,-1 0 0,1 0 0,2 0 0,2 0 0,-1 0 0,-1 0 0,-8 0 0,0 0 0,0 0 0,-1 2 0,1 2 0,-2 4 0,-4 2 0,2-4 0,-8 6 0,10-8 0,-1 2 0,9-2 0,2 0 0,2 2 0,-3-2 0,3-2 0,0-2 0,4 0 0,1-2 0,1-2 0,-2-4 0,-5 0 0,-1 0 0,-2-6 0,0 6 0,-1-6 0,-1 5 0,-2-1 0,-2 2 0,0 0 0,-1 4 0,-1 4 0,-4 6 0,-4-2 0,-6 6 0,2 0 0,2-1 0,-2 5 0,-2 2 0,-2-4 0,2-2 0,2 0 0,2 0-437,-2 4 0,0-4-566,2 1 0,-4-5 853,4 6 0,-4-6 0,-1 4 0,3 0 0,4-2 1,2 2-1,4-2 140,2 0 0,2 0 136,0-2 1,-1-4 0,3 4 0,2-4 0,4-2 0,2 0 0,3 0-1,5 0 1,3 0 0,5 0 0,2 0 0,1 0 0,1 0 0,1 0-162,7 0 1,-3 0 90,7 0 1,-5 0 0,0 0-1,5 0 1,3 0 0,3 0-1,-3 0 1,0 0 0,1 0-1,3 0 1,2 0 0,1 0-1,-3 0 1,-2 0 1392,3 0-1449,1 0 0,8 0 0,0 0 0,1 0 0,-1 0 0,0 0 0,-2-2 0,-3-2 0,-5-2 0,-2 2 0,3 2 0,1 2 0,2 0 0,1 0 0,-1 0 0,0 0 0,1 0 0,-3 0 0,0 0 0,1 0 0,3 0 0,0-2 0,0-2 0,-1-2 0,7 0 0,2 6 0,0 0 0,-3-2 0,-5-2 0,0-2 0,4 2 0,7 2 0,-5 0 0,-2-2 0,-4-2 0,-3 2 0,-1 2 0,-2 4 0,-1 2 0,-11 2 0,1 6 0,-9-4 0,5 0 0,1 0 0,0 4 0,1-4 0,-1 1 0,-1-3 0,-3 4 0,-1-2 0,0-2 0,-1 0 0,-1 0 0,-3-2 0,-3-2 0,-3-2 0,-1 2 0,2 2 0,1 2 0,3-2 0,1-2 0,-1-2 0,-4 0 0,3 0 0,-1 0 0,-1 2 0,3 2 0,-2 2 0,-1-2 0,1-2 0,1-2 0,-1 0 0,-2 0 0,-3 0 0,1 0 0,0 0 0,1 0 0,5 0 0,-2 0 0,5 0 0,1 0 0,-1 0 0,5 0 0,1 0 0,5 0 0,1 0 0,2 2 0,1 2 0,-1 2 0,3 0 0,1-1 0,4 1 0,3 0 0,1 0 0,2 0 0,5 0 0,5 0 0,2 2 0,-2 0 0,-6 0 0,-3-4 0,-3 0 0,2 0 0,2 2 0,3-2 0,-3 0 0,-2 0 0,-1 2 0,-1 0 0,-2-6 0,-4 0 0,-3 0 0,-3 0 0,3 0 0,1 0 0,4 0 0,3 2 0,1 2 0,2 1 0,5-1 0,5-2 0,2-2 0,-2 0 0,-6 0 0,5 2 0,1 2 0,6 2 0,4-2 0,2-2 0,-4-2 0,-6 0 0,-8 0 0,-1-6 0,-1-2 0,0 0 0,-5-1 0,-9 1 0,-6-2 0,-3 0 0,-5-4 0,-5 0 0,-14 0 0,-8 2 0,-9-2 0,-1 1 0,-2-1 0,0 2 0,0 2 0,-2-4 0,6 2 0,-2 8-2360,2-2 1,0 8 0,5 8 2104,1 8 1,8 12 0,2-3-1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9:25:17.338"/>
    </inkml:context>
    <inkml:brush xml:id="br0">
      <inkml:brushProperty name="width" value="0.05292" units="cm"/>
      <inkml:brushProperty name="height" value="0.05292" units="cm"/>
      <inkml:brushProperty name="color" value="#FF0000"/>
    </inkml:brush>
  </inkml:definitions>
  <inkml:trace contextRef="#ctx0" brushRef="#br0">1230 5601 27136,'-12'-6'-2645,"0"0"2781,8 0 1,-6 6 0,6-2-290,-2-4 0,-2 4 1675,2-4-1615,5 4 1,-7 4 108,8 4 0,2-4 0,4 4 0,7-4 0,11-2 425,12 0 1,13-2 0,15-4-1,3-6-780,6-4 0,3-2 0,-7 1-45,-4-1 0,-13 8 0,-17 4 0,-11 6 0,-12 6 0,-14 8 208,-14 8 1,-17 13-1,-13 11 1</inkml:trace>
  <inkml:trace contextRef="#ctx0" brushRef="#br0" timeOffset="1">1266 8687 28091,'-6'-18'-3277,"0"0"0,-2 8 0,4 2 358,-2 0 3684,0 6 0,0-14 0,-2 6 0,0-1 0,0-1 0,2 0-818,-2 2 159,6 2 1,-6 10 0,10 2 0,4 4 0,8 0-1,6 0 1,8-4 0,3-2 0,11-2 0,6 0-1,9 0 5,4 0 0,13-2 0,9-4 0,6-4 0,2-2 1,-4 2 115,-12 2 0,-9-6 1,-13 4-1</inkml:trace>
  <inkml:trace contextRef="#ctx0" brushRef="#br0" timeOffset="2">14616 9061 22655,'-12'0'258,"2"-2"-860,2-4 1,1 4 673,1-4 0,-4 2 0,-8 0 0,0-1 0,0-1 1,-2 0-1,-1 0 0,-3 0 0,2 0 0,0 0 0,0 2 1,-1 0-1,1 0 0,2-2 1296,2 2-1272,8 2 0,4 2 0,12 0 0,8 0 0,8 0 0,10 0 0,7 0 1,11 0-1,7 0 0,11-2 0,7-2 0,10-2 0,12 2-77,-41 3 0,1 0 1,-2 0-1,1 0 1,5 0-1,1-2 1,-3 0-1,1-2 1,-3 1-1,0-2 1,2 0-1,-1-1 1,-1-1-1,-1 0 1,-1-1-1,-1 0-514,45-9 0,-14 6 0,-10 0 0,-7 0 448,-9 2 0,-11-5 1,-5 5-1</inkml:trace>
  <inkml:trace contextRef="#ctx0" brushRef="#br0" timeOffset="3">1444 7188 26547,'-10'-2'-2758,"4"-4"0,2 4 1602,-2-4 0,2 5 874,-8 1 364,8 0 0,-6 0 1,4 1-1,-5 5 1,-5 4-1,0 2 1,2-2-1,2 0 0,-2 0 20,-2 4 1,6-4-1,3 0 1,1 0-178,0-1 1,-2 1-102,2 2 0,4-2 0,-6-6-31,0 2 0,6 2 0,-4-2 0,6 4 1,6 0-1,8-4 936,8-4 1,7-10-661,13-4 0,9-4 0,11-2 0,1 2 0,5 2 0,-1 3 0,0-1 0,-3 0 0,-3 2 0,-6 2 0,-5 4 122,-8 2 0,-5 10 1,-1 2-1</inkml:trace>
  <inkml:trace contextRef="#ctx0" brushRef="#br0" timeOffset="4">1569 5761 30951,'-18'0'-691,"0"0"0,0 0 0,0 2 0,0 2 1,3 4-1,3 2-1147,6 4 1,4-8 675,2-6 1,2-8-1,4-8 1254,6 4 1,3 4 0,3 8 0,0-2 0,0-2 0,0-2 0,0 1 0,-1-1 168,1 0 1,0-2 0,-2 2 0,-2-4-1,-4-2 1,0 2 0,-3 0 0,3 2-186,0 0 1,-4-6-1,4 3 1,-4-3 43,-8 2 1,-6 4 0,-12 8 0,-3-2 0,-7-2-1,-4-2 1,-1 2 0,-1 2-154,0 2 0,7 6 0,1 2 0,2 0-223,4 0 0,8 4 1,5-4 298,1 1 0,4-5 1,10 2-1,7-4 0,9-2 1,10 0-1,6 0 1,5 0-1,3 0 0,1-2 1,-1-2-1,-5-2 780,-3 2 1,-8 3-724,-1 1 0,-13 0 0,-4 0 0,-12 0 0,-16 0 0,-7 0 0,-9 0 0,-2 1 0,-1 3 0,1 2 0,2-2 1640,2-2 1,9-2-1486,-3 0 1,4 0-1,2 0 1,0 0-1,1 0 1,-1 0-1478,0 0 1125,8-8 0,4 6 1,12-4-1,6 5 0,6 1 1,6 0-1,5 0 1,5 0-1,0 0 0,-3 0 1,-3 0-1,-2 0 1,-4 0 664,-3 0 1,-5-6 0,-10 0-1,-16 2-169,-13 2 1,-9 2 0,-2 0 0,1 0-349,-1 0 0,0 0 1,1 0-222,-1 0 0,0 2 1,3 2-1,3 2 0,6 0 1,4-1-1,3 1 0,3-2 1,8-2-1,14-2-501,11 0 1,17-2 638,12-4 0,5 2 1,7-5-1,3-1 1,2 0-1,-1-2 1,-3 2-1,-7 2 1,-9 2-1,-11 0 1,-10 2-1,-17 2-103,-16 2 1,-23 0 319,-16 0 0,-5 0 1,-5 2-1,-1 2 1,2 2-1,1 0 1,3 0-1,1 2 0,5 0 1,5 0-1,4-2 1,5 0-1,3 2 1,6-1-597,4 1 177,11-2 1,5 0 0,13 0-1,11-2 1,6-2 0,8-4-1,5-2 1,9-4 0,3 0 0,3 0-1,-3 3 134,-3-3 1,-7 6 0,-11-6-1,-6 2 1,-8 0 0,-12 0 452,-16-2 0,-14 6 0,-14-4 0,-3 4 1,-3 2-1,-1 0 0,-1 0 0,3 0-19,1 0 0,8 0 0,7 0 0,-1 0-797,2 0 0,3 8 219,7 4 0,10-2 0,8 0 1,12-2-1,10-2 0,9-1 1,9 1-1,7-2 0,5-2 1,-1-2-1,-3 0 0,-7 0-358,-3 0 1,-4-6 817,-5 0 1,-11-1 0,-14 3 0,-10-4 0,-12 0 0,-9 0-1,-7 2 1,-2 0 0,1 0 0,-1 2 0,2 2 0,5 2 687,5 0 0,4 0-1741,2 0 1,6 0-1,3 2 1,3 4-1,8 6 418,8 4 1,5 2 0,3-1 0</inkml:trace>
  <inkml:trace contextRef="#ctx0" brushRef="#br0" timeOffset="5">24063 8829 30332,'0'-10'-4916,"0"3"1,-2 1 3693,-4 0 1,4-2-1,-4 2 1474,4-6-827,2 4 577,0 0 1,0 10 0,-2 2 231,-4 2 0,4 2 0,-4-2-180,5 6 1,1-2-1,0 1-1251,0 3 0,0-4 1301,0 2 1,1-8 0,3 4 122,2 0 1,8-6 0,-2 4 0,4-4 0,4-2 0,4 0 0,5 0 0,7 0 0,4 0 0,3 0 0,5 0 0,5 0 0,5 0 559,-1 0 1,0 0-644,3 0 0,-5 0 1,7 0-1,-3 0 1,2 0-1,3 0 0,3 0 1,3 0-1,3-2 1,2-2-1,2-2 1,-1 2-1,-5 2 0,-4 2 2131,-1 0-2217,-1 0 0,-2-6 1,-1 0-1,-3 2 1,0 2-1,1 2 1,-1 0-1,3 0 1,-1 0-1,1 2 1,-5 2-1,-2 2 0,-1-2 1,-1 0-1,1 0-3,-1 2 1,9 0 0,7-4 0,8 2 0,8 2-1,-1-2 1,-3-2 0,-4-2 135,2 0 1,-5 0 0,3 0 0,-6 0 0,-4 0 0,-3 0 0,-1 0 0,-1 2 192,-1 4 0,-8-2 0,-5 6 0,-1-1 0,3-1 0,3 2 0,9-2 0,7 0-311,8-4 0,7-2 0,11-4 0,-44 0 0,1-2-158,3-1 1,1-2 0,-6 1 0,1 0-1,-1 0 1,1-2-217,42-5 0,-4-11 0,0 10 0,-4 0 1,-8-2-1,-11 2 0,-11 2 0,-7 6 1,-9 5-1,-5 2 0,-8 5 0,-5 8 33,-5 8 1,6 6 0,6 8-1</inkml:trace>
  <inkml:trace contextRef="#ctx0" brushRef="#br0" timeOffset="6">2531 9471 26523,'-18'0'-663,"0"0"1,7 0-1,-1 0-985,-2 0 2097,6 0 1,2 0-1,12 0 1,6 0 17,4 0 0,-5 0-594,1 0 1,-8 2 0,4 2 0,-2 4-1,2 2-50,2 4 0,0-4 268,2 2 0,4-8 0,-4 4 0,3-2 1,3 0-1,0-2 0,2 0 0,2 0 0,3 2 1,1 0-1,2-1 0,0 1 205,3-2 1,3 0-208,2 2 0,-1-4 0,1 4 1,2-4-1,3-2 0,7 0 1,3 0-1,5-2 0,1-4 0,2-4 1,1-2-1,-1 1 0,1-1 1,-3 0 929,-1 0-1007,-11 0 0,-1 0 0,-9 2 0,1 2 0,2 2 0,-1 0 0,1-2 0,-4 1 0,-1-1 0,1 4 0,2 2 0,-1 0 0,1-2 0,-1-2 0,1 2-48,0 2 1,-1 4 0,-1 2-1,-2 4 1,-3 0 0,3 0 0,2-4-1,1-3 65,1-1 0,-2 6 0,-3 0 0,-1-2 0,2-2 0,2-2 0,-1 0 0,-1 0 227,-2 0 0,-7-6 1,5 0-1,0 2 1,-2 2-1,-1 2 0,-3 0 1,-2 0-343,-2 0 0,0 6 0,-1 0 0,1 0 1,0 0-1,0 0 0,0-2 0,2 0-115,3 2 1,5-4 0,6 4 0,-1-4 0,1-2 0,4 0 0,1 0 0,3 0 130,-1 0 0,3-8 0,-4-2 0,3-2 0,1 2 0,-1 2 0,-3 4 0,-2 1 74,-3-3 0,1 4 1,0-4-1,-3 4-78,-3 2 1,2 0 0,-7 2 32,3 4 0,-4-4 0,4 5 0,-1-1 1,-1 2-1,2 0 0,-1 2 0,3-2 1,0 2-1,0-2 0,1 2 0,3-2 1,2 0-19,-1-4 1,1 4 0,0-2 75,-1-2 1,1-1-1,1 1 1,3 2-1,2-2 1,-3 0-1,-1 0 1,-2 2 0,1-2-1,3-2 1,1-2-1,-1 0 1,-2 0 323,-3 0 0,7 0-310,-1 0 1,7 0-1,-4-2 1,1-2-1,5-4 1,1-2-1,3-1 1,-3-1 0,-1 2-1,-3 0 1,3 2-1,1 0 1,1 4-1,-5 0-20,-5-2-79,3 4 1,-1-6 0,7 8-1,1 0 1,3 0 0,1 0-1,-1 0 1,-1 0 0,-1 2 0,1 2-1,-1 2 1,1 0 0,-1 0-1,1 0 1,-1-2 332,0-2 1,3-2 0,1 0-1,3 0 1,-1 0 0,3 0-121,3 0 0,4 0 1,3 0-1</inkml:trace>
  <inkml:trace contextRef="#ctx0" brushRef="#br0" timeOffset="7">3030 12129 28682,'-2'-16'-4916,"-4"4"1,4-3 197,-4 3 4047,4 4 0,0-6 530,-4 8 0,4-8 1,-5 4-1</inkml:trace>
  <inkml:trace contextRef="#ctx0" brushRef="#br0" timeOffset="8">2995 12022 26550,'0'-18'-8863,"0"6"8592,0 1 0,0 5 1,0-6-1,0-2 1,0-2-1,0-2 0,0 0 504,0 0 0,0 7-86,0-1 1,-2 8 0,-2-4-1,0 0 1,6-2 0,8 0-1,7 2 1372,7 0 1,-2 6-1348,8-4 0,-1 2 0,9 0 0,4-2 0,5 0 0,5 1 1,3-1-1,4 2 0,7 0 0,3-2 0,2-4 0,1-2 1,-1 2-1,-2 0 496,-3 0-1018,3-2 1,-20-4 0,1 5-1,-10 3 1,-13 2 0,-5 0 0,-4 2 928,0 2 0,0 2 0,-1 0 0</inkml:trace>
  <inkml:trace contextRef="#ctx0" brushRef="#br0" timeOffset="9">15293 11790 29364,'-7'-10'-9380,"3"-3"9104,-8 7 1,8-2 0,-4 4 2358,0-2-1704,6 0 1,-8 6-1,4 0 374,-6 0 1,4 2 0,0 4-461,0 6 1,6-2 797,-3 1-1813,3-7 995,2 4 1,2-8 0,3 0-1,7 0 1,4 0 0,2 0-1,2-2 468,4-4 1,-3 4-644,9-4 0,-6 4 1,6 2-1,1 0 0,5 0 1,3 0-1,3 0 0,0 0 1,1 0-1,3 0 0,-1 0 1,-1 0-1,-2 0 0,1 0 1137,3 0-1243,1-7 0,-1 5 1,-3-6-1,-1 2 0,-1 0 1,1 0-1,0 0 0,-1 0 1,1 2-1,-1 0 1,-1 0-1,-4-2 0,-5 2 1,-1 2-1,-2 2 131,-4 0 1,1 2-1,1 2 1,0 2 0,0 0-1,-3 0 1,1 2-1,2 0-87,2 0 0,-5-2 0,5-6 0,0 0 0,-2 0 0,1 0 0,-1 0 1,2 0-37,-1 0 0,-5 0 0,2 0 0,-4 0 0,-2-2 0,-1-2 0,1-2 0,0 2 0,0-4 0,0 2 0,0 2 0,-1 2 0,1 2 0,0 0 0,0 0 0,6 0 0,-1 0 0,-1 2 0,-2 2 0,-2 2 0,2 0 0,1 0-4683,3 0 4477,0 0 0,-6 9 0,0 5 0</inkml:trace>
  <inkml:trace contextRef="#ctx0" brushRef="#br0" timeOffset="10">17539 10078 25350,'18'-6'-78,"0"0"1,0 2 190,0 2 0,-1-4 1,-1-2-449,-4-2 1,2 4-1,-8-6 1,-2-1 0,-2-3-1,-2-2 1,0 0-1,0 0 1,-2 2 0,-2 3-455,-2 1 0,-2 8 833,2-2 1,4 2 0,-6 0 0,0-2 0,-3 0-1,-5 0 1,-2-2 0,0 0 0,0 0 0,0 4-1,1 0 846,-1-2-826,0 4 0,-2-6 0,-2 8 0,-3 2 0,-1 2 0,-2 4 0,0 2 0,-5 4 0,-5 2 0,-4 2 0,1 0 0,-3 1 1,-1 3-1,-1 2 0,5 0 880,3 2-970,2-7 1,-1 13 0,-3-6 0,0 0 0,5 1 0,3 1 0,0 4 0,-1 1 0,-3 3 0,2 0 0,5 0 0,5-3 0,4-1 0,4-2 0,2-1-667,3-1 1,7-2-1,-2-8 1,4 0-263,2-1 1,0 1 0,0 0 0,2-2 759,4-4 1,4 4 0,7-6 0</inkml:trace>
  <inkml:trace contextRef="#ctx0" brushRef="#br0" timeOffset="11">16327 10274 26120,'-8'-10'-4261,"6"0"0,-2 6 4883,8-2 1,0 0-1,8 6 1,2 0-1,2 0 1,2 0 0,0 2-1346,-1 4 1,-5-4 439,0 4 0,-6 4 0,4 2 0,-2 4 1,-4 2-1,-2 0 0,-2 1 0,0 3 0,0 2 1,0 0-1,0 0 0,0-1-941,0-1 1126,0 6 1,2-6 0,2 6-1,4-3 1,0-3 0,2-2 0,-2-2-1,-1 0 1,-1-1 0,2-1-1,2-2 1,2-4 0,0-2 762,2-4 1,-2-4 0,4-6 0,5-6 0,7-6 0,10-6 0,7-5 0,9-5-735,5-2 0,12-7 1,11-3-1</inkml:trace>
  <inkml:trace contextRef="#ctx0" brushRef="#br0" timeOffset="12">19126 9971 22083,'-10'0'780,"2"0"1,10 0 0,2-2-1144,2-4 0,2 4 581,-2-4 57,-4 4 0,8 2 0,-6-2 0,3-2 1,1-4-1,0-2 281,-4-4-643,-10 7 1,2-3 0,-8 6 0,1-4-1,-1 0 1,0 0 0,-2 4 0,-2 2-1,-4 2 1,-1 0 0,-5 2 0,-2 4-1,-2 6 3,3 4 0,-7 7 1,6 3-1,-1 0 1,1 2-1,2-1 1,2 5-1,0 2 57,1 1 0,-1-1 0,6-2 0,2-2 0,2-1 0,5 1 0,1-2 0,4-2-68,2-5 1,4-1 0,4-4 0,5-2 0,5-4 0,4-2-1,4-6 1,6-4-67,3-4 0,-3-8 1,-2 0-1,-3-6 0,-3-4 1,-2 1-1,-2-1 0,-2 0-375,-4 2 1,-3 1-1,-5-1 1,2-2-1,-2 2 230,-2 2 1,-2 12-1,2 8 1,4 10 465,6 6 1,-2 0-1,2-2 1,0-2 0,0 2-1,-2 1 1,-1 3-248,1 0 1,0 0 0,4-2 0,-4-2 0,0-2 0,0 1 0,4 1-761,2-2 0,1 2 0,1-8 0,0-2 0,2-2 1086,4-2 0,3 0 1,9 0-1</inkml:trace>
  <inkml:trace contextRef="#ctx0" brushRef="#br0" timeOffset="13">19643 9686 12233,'-12'-12'-179,"0"0"0,-2 0 1,0 0-1,0 2 1,2 0 793,-1 0 0,7 6 0,6-2 608,10 4 0,5 0 979,3-4 0,-8 2-1400,-4-7-765,-4 7 1,-2-2 0,0 12-1,2 7 1,2 7 0,2 6 0,-2 0-12,-2 0 1,-2 11-1,0-1 1,0 2-1,0-1 1,0-1-1,0 2 1,0 1-120,0 3 0,0-3 1,2-7-1,2-4 0,2 0 1,-2-3-1,-2 1-562,-2-4 0,6-2 1,2-4 505,1-4 1,-5-6-1,2-12 1,-4-6-65,-2-4 0,6 4 1,2 2-1,2 0 1,4 0-1,2-2 0,2 0 1,-1 1-147,1-3 0,0 4 1,2-2-1,2-2 1,1 0-1,-1 0 1,-2 4-1,-2 0 490,0 0 1,-6 5 0,-1-5 0,3 2 0,2 4 0,2 2 198,0 2 0,-2 8 1,-4 4-1,-7 3 1,-3 3-1,-2 0 0,0 0 1,0 0 12,0 0 0,-2-1 0,-1 1 0,-5 0 0,-2-2 0,-4-2 1,-2-4-1,-2 0-383,0 0 0,1-6 0,-1 2 0,0-5 1,0-1-1,0 0 0,0 0-2308,1 0 1,5 0 2480,0 0 1,8 0 0,-4 0 0</inkml:trace>
  <inkml:trace contextRef="#ctx0" brushRef="#br0" timeOffset="14">20712 9864 22212,'-8'-18'-2680,"4"6"1,-6 0 871,2-2 1929,2-1 1,6-3 0,2 0-1,4 0 1,4 0 0,2 2-1,-2 2 1,-2 3 0,-2-1-1,0 0 1,0 0 3118,-2-2-2929,-2 6 1,-2 2 0,0 12 0,0 6-111,0 4 1,0-4-1,0 0 1,0 2-1,0 1 1,0 3-1,0 0-154,0 0 0,0 2 1,0 2-1,0 1 1,0-1-1,0-2 1,0-2-1,0 2-185,0 3 1,0-3 0,0 4 0,0-2 0,0 0 0,0 1 0,0-1 0,0-2 158,0-2 1,0 0 0,2 1-1,4 3 1,4 2 0,1-2-1,1-2 163,2-3 1,2-5 0,2-2 0,2-2-1,2-4 1,3-2 0,1-2 0,2 0 113,-1 0 1,3-8 0,6-2 0,1-2 0,1 1 0,0-3-1,-5-2 1,1-2-222,0 0 0,-5 0 0,1 0 0,0 3 0,0 1 0,-3 2 1,-1-2-1,-4-2 10,-2-2 1,-5 0 0,-1 1 0,-2-1-1,0 0 1,-2 0 0,-4 0 0,-2-2-40,2-3 0,-4 1 0,4-8 1,-4-2-1,-4 1 0,-2-1-56,-2 2 0,-2 8-350,2-1 0,4 1 1,-4 0-1,4-2 1,2 2-2708,0 3 0,0 5 1754,0 8 0,-8 16 0,-2 18 0</inkml:trace>
  <inkml:trace contextRef="#ctx0" brushRef="#br0" timeOffset="15">22405 9757 23373,'-5'-12'-3005,"-1"0"0,-2 6 805,2-6 1665,4 0 0,2 2 1,10 3-1</inkml:trace>
  <inkml:trace contextRef="#ctx0" brushRef="#br0" timeOffset="16">22405 9703 21495,'-9'-17'-1344,"3"-1"0,6 0 0,6 0 0,3 0 1970,1 0 1,4 6 377,-8 1 1,-2 9 0,-8 2-844,-2 9 0,0 7 1,4 2-1,-2 0 0,-2 0 1,2 2-1,2 1 1,2 5-39,0 2 0,0-4 0,0 6 0,0-1 0,0 1 0,0 0 0,0 1 1,0 3-145,0 2 1,0-1 0,0 1 0,0 0 0,0-1 0,0-1 0,0-2 0,0-4-125,0-3 1,2 1-1,2-4 1,2 2-1,-2-2-1777,-2-3 1776,-2-9 0,2-10 1,2-12-1,4-3 1,2-5-1,4-2 1,2-4-1,2 0-420,-1 1 0,1-7 0,0 4 1,0-2-1,0 3 0,0 1 0,-1 4 1,1 0 386,0-1 1,-2 9 0,-2-2-1,-2 6 1,1 6 0,1 4 456,-2 6 0,2 6 1,-6 10-1,2 3 1,6 1-1,4 2 0,3-2 1,-1 1 497,-2 1 0,-2-6-516,0 2 0,-1 1 1,-1-1-1,-4-2 1,-6-2 157,-4-2 0,-6-2 0,-6-5 0,-10-3 0,-7-2 0,-9 0 0,-6-2 0,-1-2-137,-1-2 1,3 0 0,5 0 0,0 0 0,3 0 0,3 0 0,6 0-1246,4 0 0,13 0 0,6 0 0,11 0 0,6 0 1229,2 0 1,8 0 0,2 0 0</inkml:trace>
  <inkml:trace contextRef="#ctx0" brushRef="#br0" timeOffset="17">23457 9989 16999,'0'-18'-1132,"-2"6"1,-2 0 0,-4 0 643,-2 2 1560,6 2 1,-6 8 0,7 2 2036,-3 4-3047,-8 4 1,12 2-1,-6-2 1,2 0-1,-2 0 1,-2 4-1,-4 4 1,0 3-1,0 3 1,5 0-1,-1 0 1,2 0-1,0-1 169,4 3 1,2 0-346,2 4 1,2 1 0,6-5 0,12 0 0,13 0 0,15-5 0,9-3-1,9-6 1,5-6 0,4-4 0,2-2 0,-1 0 0,-5-2 0,-8-4-5338,-9-6 5636,-9-4 1,-17-1 0,-2-1 0</inkml:trace>
  <inkml:trace contextRef="#ctx0" brushRef="#br0" timeOffset="18">25061 10346 30690,'-17'0'-2580,"5"0"2720,0 0 0,6 0 1,-6 0 682,-2 0 0,6-2 0,4-2 0,8-2-2036,8 2 1309,4 2 1,4 2 0,3-2 0,7-2 0,6-2-1,5 2 1,7 0 0,5 0 0,5-2 0,3 0 0,3 0-1,1-2 1,0 0 0,1-2 0,-1 2-777,-2 0 0,-9-3 1,-13 5-1,-5 2 1,-4 2 744,-2 2 0,-9 0 0,5 0 0</inkml:trace>
  <inkml:trace contextRef="#ctx0" brushRef="#br0" timeOffset="19">25026 10060 24926,'-10'-8'-939,"-6"6"0,6-6-156,0 0 0,0 6 999,4-4 0,4 2 0,-2 0 1,8-1-1,6-1 0,2 0 2526,0 0-2438,0 0 1,6 6 0,1 0 0,5 0 0,6 0 0,6 0 0,5 0 0,9 0 0,9 0 0,10 0 0,9-2 0,1-2 0,2-4 0,0 0 0,4-2-689,3 0 0,-7 6 0,-6-4 778,-8 0 0,3-2 0,-7-7 0</inkml:trace>
  <inkml:trace contextRef="#ctx0" brushRef="#br0" timeOffset="20">26273 9489 30940,'-2'-18'-9831,"-4"1"8855,5 7 423,-7-6 722,8 14 0,2-6 0,4 8 0,5 0 0,5 2 1,4 2-1,2 4 0,2 2 0,-1 4 0,3 1 1,6 3-1,5 0 0,7 0 0,2 0 116,3 0-382,3 0 0,1-1 0,0 1 1,-1 0-1,-4 0 0,-7 0 1,-3 0-1,-5-1 0,-3-1 1,-6-2-1,-6-2 0,-6 2 1,-6 2-1,-4 2-32,-2-1 0,-8 3 1,-2 2-1,-2 4 1,-2 2-1,-4 3 1,-6 3-1,-3 2 6,-5-1 1,-2 3 0,-1 2 0,-1 1 0,0-1 0,1-1 0,-1 1 0,0 2 108,1-3 0,7-1 1,4-2-1,6-1 0,7 1 1,-5 0 0,6-1-1</inkml:trace>
  <inkml:trace contextRef="#ctx0" brushRef="#br0" timeOffset="21">28377 10024 23563,'0'-17'-4357,"0"5"0,2 0 2452,4-2 2049,-4 6 0,8-2 0,-7 4 0,1-4 0,-4-2 0,-6 2 0,-3 3 0,-3 1 1033,2-2 0,-6 4 0,4-6-1160,-4 2 0,-2 0 0,1 4 0,-3-4 1,-2 0-1,-4 0 0,0 4 0,-1 0 0,1 0 1,-2-2-1,3 2 0,-3 4 0,0 4 363,-4 2 1,7 8-368,1-2 1,4 10 0,2 4 0,0-1 0,3 3-1,3 0 1,6 4 0,4-1 0,2 1 0,0-2 0,2 1-1,4 1 1,6-2 0,3-6-1497,3-5 1504,8-1 0,-6-2 0,6-4 0,-3-6 1,3-4-1,0-2 0,2 0 0,-3-2 0,1-4 1,-2-6-1,0-4 0,-1-3 0,1-3 1,0-2-1,0 0-527,-3-2 1,-3 5 0,-4-9-1,-4 0 1,-2 2 0,-2 5-1,0 3 501,0 2 1,0 4 0,-6 8 0,0 12 0,0 8 212,0 4 0,2 6 0,4-1 1,4 1-1,1 0 0,1 0 1,4-1-1,4 1-260,4 0 0,-1 0 0,-5-6 1,0-1-1,0 1 0,0-2 0,0-2 1,-1-4-2156,1-2 2347,0-2 1,0 2 0,0 2 0</inkml:trace>
  <inkml:trace contextRef="#ctx0" brushRef="#br0" timeOffset="22">29125 9561 25824,'0'-12'-2073,"0"0"0,0 6 2017,0-6 1,0 6-1,2-4 76,4 2 1,-4 10-1,4 10 1,-4 6-1,-2 6 1,0 5-1,0 5 1,0 2-115,0 0 0,0-1 0,0 3 1,0 2-1,0 1 0,-2-1 0,-2-3 1,-2-1-278,2 0 1,2-7 0,2-1 0,0-2 0,0-4 152,0-2 0,8-10 0,4-7 0,4-6 0,2-9 0,0-6 0,1-4 0,3-4-13,2-2 0,0 1 0,-6-3 0,-1 6 0,1 4 0,0 3 0,0 1 0,0 2 274,0 2 0,5 8 1,1-2-1,-2 4 1,0 2-1,-1 2 0,3 4 1,0 6 226,2 4 1,-8 8 0,1-1 0,-7 1 0,-2 2 0,-2 2 0,-2-1 0,-8-1 215,-8 0 0,-14-6 0,-5 3 0,-5-3 0,-4-4 0,-1-2 1,-3-4-1,3-2-428,1-4 1,4-2 0,5-2 0,5 0 0,4 0 339,2 0 1,16 0 0,4 0 0</inkml:trace>
  <inkml:trace contextRef="#ctx0" brushRef="#br0" timeOffset="23">28412 11095 11947,'-10'-10'-1200,"1"2"1207,3 8 0,4-2-260,-4-4 440,4 4 0,2-8 0,-2 4 0,-2-6 0,-2-4 0,2-2 0,2 1 1931,2-1-1995,0 0 0,2 10 0,2 8 0,4 10 1,0 8-1,2 6 0,-3 5 0,1 5 1,-2 4-1,0 1 29,0 3 1,0 5-1,-4-3 1,2 0 0,2 1-1,-2-3 1,-2-2 0,-2-9-402,0-3 0,0-4 0,-2-6 0,-2-1-146,-2 1 0,0-10 0,6-8 0,0-10 0,0-6 112,0-1 0,8-1 1,4 0-1,4 0 0,2 2 1,-1 2-1,1 4 0,0 1 125,0-1 0,6 6 1,-1-4-1,-1 2 0,-2 0 1,-2 2-1,0 2 0,0 2 428,-1 0 1,-5 2 0,-2 4-1,-2 6 1,-4 4 0,-2 1 162,-2 1 1,-2 0 0,-4 0 0,-6 0 0,-4 0 0,-1-1-359,-1 1 1,0-8 0,0-2 0,0-2 0,0 0-1889,1-2 1978,-1-2 1,0-2 0,0 0 0</inkml:trace>
  <inkml:trace contextRef="#ctx0" brushRef="#br0" timeOffset="24">29535 11005 25764,'-8'-17'-1423,"4"1"0,-7 4 0,-3 6 1739,-2 4 0,-2 2 1,2 2-1,2 4 1,2 8-1,-1 6 1,-3 3-1,-4 1 0,-2 2 1,-2 4-1,3 3 1,1 3-502,2 0 0,6 1 0,2 3 0,2 2 0,4-1 0,6 1 1,8-1-1,10-1-582,6-2 1,9-5 0,9-3 0,-1-6 0,3-6 0,0-4 953,3-2 0,3-8 0,1 3 0</inkml:trace>
  <inkml:trace contextRef="#ctx0" brushRef="#br0" timeOffset="25">14990 13735 14234,'-17'0'0</inkml:trace>
  <inkml:trace contextRef="#ctx0" brushRef="#br0" timeOffset="26">14990 13735 15500,'0'-12'-3598,"0"0"2883,0 8 0,2-10 1736,4 8-657,-4 0 1,4 6-1,-12 2-177,-6 4 1,5-2 0,-1 6 252,0-2 0,6 0 1,-6-4-217,0 2 0,4 0 0,-6-4-111,2 3 1,-6-1 0,2 6 0,-2 0 0,1-2 2895,1 0-2708,8-2 1,-2-6-1,12 0 1,8 0-1,9 0 1,11 0-1,10 0 928,7 0-1312,7-8 0,13 4 0,2-8 0,4-2 0,7-3 0,5-5 0,4-2 0,0 2 0,-6 2 0,-10 3 0,-9-1 0,-9 2 0,-8 4 113,-9 6 0,-8 20 0,-16 6 1</inkml:trace>
  <inkml:trace contextRef="#ctx0" brushRef="#br0" timeOffset="27">2905 15857 28278,'-17'0'-2463,"5"0"2091,0 0 0,6 0 476,-6 0 1,6 0-1,-6 2 1,-2 2-1,-2 2 1,-1-2-1,1 0 1,2 0 0,2 2-1,-2-2 1249,-2-2 0,4-2-246,1 0 0,7-2-1128,-2-4 0,6 2 0,6-6 0,7 2 1,9 2-1,8 0 0,4-2 62,1-2 1,9 0 0,5-3 0,7 1-61,3-2 1,1 4-1,-7 0-252,1 2 0,-3 2 0,-3 6 0,-9 0 1,-7 2-1,-8 4 0,-6 6 0,-7 6 1,-5 4-1,-4 1-396,-2-1 1,0 6 0,0 0-1</inkml:trace>
  <inkml:trace contextRef="#ctx0" brushRef="#br0" timeOffset="28">13850 16036 13646,'0'-12'-2739,"0"0"2479,0-2 0,0 4 1,0-2-1,0-2 1,0-2-1,0-1 1,0-1 748,0 0 1,0 6-1,0 0-384,0-2 1,0 4 0,-2 0-221,-4 2 1,2 2 314,-8 6-4,8 0 0,-4 2 0,8 4 0,0 6 0,2 4 102,4 2 0,-2-8-158,8-4 1,0-4-1,7-2 1,3 0-1,4 0 1,2 0 0,3 0-1,5 0 1,6 0-1,7-2 1,7-2 0,3-4-1,-2 0 1,-1-2 138,-3 0-539,1 6 0,-14-4 1,-7 8-1,-5 0 1,-6 0-1,-3 2 1,-3 4-1,-4 6 1,-6 4 291,-4 2 1,6 0 0,2 0 0</inkml:trace>
  <inkml:trace contextRef="#ctx0" brushRef="#br0" timeOffset="29">2977 17944 10196,'10'-8'577,"-4"-4"1,-4 2-218,-2-2 1,2 3 0,1-5 0,3 2 1515,-2-2-1623,6-2 1,-8-2 0,4 0-1,-6 3 1,-4 1 0,-4 4-1,-2 2-197,-3 4 0,-3-4 0,-2 2 0,-2 0 0,-2 0 0,-1 0 0,1 2 0,0 2-144,-2 2 0,4 0 0,-5 0 1,1 2-1,-2 4 0,0 6 0,-1 6 1,1 4 42,0 1 1,4 9 0,9-2 0,3 4-34,2 1 1,2-5 0,6 0-47,0 1 0,2 3 0,4 2 0,6-3 0,3-3 0,3-4 1,0-2-1,-2 0 0,-2-3 0,-2-1 0,1-2-959,3 0 1,0-6 958,-4 0 0,4-8 0,-4 0 0,2-8 0,0-8 0,-3-2 0,1-2 0,0 0 0,-2-4 0,0 0 0,-2 1 0,0 1-699,-4 0 890,-2 0 0,-2 0 0,0 0 0,0 1 236,0-1 0,0 10 0,0 8 0,0 10 0,2 4 1,2 0 13,2-3 1,6 3 0,-5 8 0,1 2 0,2-2 0,2-3-1,6 1 1,6 2-403,3 2 1,3 0-1,8-8 1,3-3-920,7-1 0,-3-8 1,3 2-1965,2-4 2968,1-2 0,2 0 0,1 0 0</inkml:trace>
  <inkml:trace contextRef="#ctx0" brushRef="#br0" timeOffset="30">3708 17587 7815,'0'-17'-266,"0"5"1,0 0 772,0-2-121,0 6 0,0-2 0,0 4 0,0-6 0,-2-2 0,-2 0 0,-4 5 159,-2 1 1,6 4 0,-2 10 0,4 5 0,2 5 0,0 2-278,0 0 0,0 8 0,0 4 1,0 3-1,0 3 0,0 2 1,2 1-1,2 5-82,2 1 1,6-3 0,-4 4 0,-1-3-364,1-3 0,6-3 0,-4-1 34,0 0 1,4-1-1,-8-1 1,-2-4-1,-2-6 1,-2-5 0,0-1-1,-2 0 1,-4 0-1,-6-2 1,-2-2-2223,2-2 2202,-4-8 1,7 2 0,-7-12 0,4-6 0,6-6-1,4-4 1,4-2 0,2 0 0,4 1 0,2-3-1,3 0-1139,3 0 1349,2-5 1,0 9 0,-2-6 0,-2 2 0,-2 7 0,-1 3 0,1 4-1,0 0 1,2 2 0,2 4 0,2 4 0,-2 4 0,-3 4 1920,-1 6-1808,0 4 1,0 4 0,0 1 0,0 3 0,0 0-1,0 0 1,0 0 0,-3-3 0,-1 1 0,-2 0-1,0 2 1,-2-2 0,-2-3 0,-4-1 0,-4 0 29,-6 0 0,-5 0 1,-5-2-1,-4-5 1,-2-3-1,-1-2 1,-1 0-1,2-2-617,2-2 0,-3-2 0,5 0 1,2 0-1184,2 0 1,10-8-1161,4-4 2770,5 4 0,8-15 0,3 3 0</inkml:trace>
  <inkml:trace contextRef="#ctx0" brushRef="#br0" timeOffset="31">4652 17641 8426,'0'-18'-351,"0"6"0,0 0 1,0-2 2352,0-1-1682,0 5 0,-2 2 0,-4 8 1,-6 0-1,-3 0 0,-1 2 0,2 2 1,4 4-1,0-1 0,2 3 2019,0 0-2142,-6 2 1,4 6-1,-7 2 1,-1 2-1,0 3 1,0 3-1,0 6 1,-1 4-1,-3 3 1,0 1-1,4 1 1,6 3 0,4 2-1,4-1 1,4 1-405,6-3 1,12-1-1,14-9 1,7-1-1,11-2 1,7-6-1,7-5 1,1-7 206,0-4 0,9 4 0,7-4 0</inkml:trace>
  <inkml:trace contextRef="#ctx0" brushRef="#br0" timeOffset="32">5027 17623 7452,'9'0'2528,"-1"0"-1478,-8 0-95,0 0 1,-2 8-753,-4 4 1,4 4 343,-3 2-118,3-9 0,9-1 0,3-10 0,2-4 1,-2-5-249,-2-5 0,0 4 0,-4 0 0,4-2 0,0-2 0,2-2 0,-2-1 0,2-3-822,-1-2 1,1-6 0,4 6-1,-2 1-341,2-3 1,2 0-1,0-6 887,-5 3 0,3 7 0,-8-2 0,-2 4 1,-2 2-1,-2 1 0,0-1 0,0 0 1,-2 2-1,-2 2 0,-4 4 1526,-2 2 0,5-4-1288,-7 7 1,8-3-1,-2 2 1,2-4 0,0 2-1,-2 8 1,2 10 0,2 6-431,2 1 288,0 1 1,0 2 0,0 2-1,0 2 1,0-1 0,0 1 0,2 2-1,2 0 1,4 0 0,0-5-1,2-1 1,0-2 0,3 0 0,1 0-1,0-1-30,-2 1 1,0 0-1,4 0 1,-2-2-1,-3-2 1,3-2-1,2 2-332,2 1 0,-2-3 0,-2-2 1,-2 0-1,1-2 234,3 0 1,-8-2 397,-8-6 0,-6-2 0,-8-2 1,3-2-312,-3 2 0,-2 2 0,-2 2-49,0 0 1,0 0-1,-1 0 1,-3 0-1,-2 0 1,0 0-1,-2 0 1,-1-2-1,-3-2 1,2-4-1,3 0 1,1-2-1,0 2-109,0 0 1,1-3 234,5 5 0,0-6 1,0 4-1,2-2 0,4-4 1,6-2-1,6-2 1,8 2-1,8 5 0,8 5-584,4 4 1,1 2 419,7 0 0,6 0 0,1-2 0,3-2 0,3-2 0,5 2 0,3 0 0,5 0 1,-1-2-1,-2 0 0,-5 0 0,-7-2 0,-3 0 96,-4 0 214,-11 2 0,-11 4 0,-14-2 0,-8-2 0,-10 2 0,-10 4 0,-11 6 0,-11 6 0,-7 6 1,-5 6-1,-1 6 0,-1 3 0,1 3 0,0 2 0,-1 3-571,-1 7 0,7 3 1,-1 3-1,7-1 1,7-1 387,7-4 0,6 3 0,11-5 0</inkml:trace>
  <inkml:trace contextRef="#ctx0" brushRef="#br0" timeOffset="33">6132 18354 8542,'-18'0'218,"0"0"0,0 0 0,0 0 0,1 0 872,-1 0-901,8 0 0,-2 0 0,12 0 0,8 0 0,8 0 1,5 0-1,7 0 0,4-2 0,7-2 0,5-2 1,6 1-1,1-1 0,5-2-241,3-2 0,-4 4 0,7-4 1,-1 0-1,3 2 0,3-2 0,0 0 1,1-2-1974,-7 2 1,-4-3 2024,-3 7 0,-9-16 0,-1 2 0</inkml:trace>
  <inkml:trace contextRef="#ctx0" brushRef="#br0" timeOffset="34">5989 18140 11454,'-18'6'0,"-2"0"-201,-3-2 1,3 0 0,-4 0 0,4 4 981,2 2-558,9-6 0,-5 12 1,12-6-1,8 0 1,11-4-1,9-5 0,6-1 1,4 0-1,5 0 1,9 0-1,7-1-617,8-5 122,5 4 1,-1-8-1,-2 4 1,-1-4-1,3-2 1,2 0-1,1-2 1,-7 0 0,-4 0-1,-3 3 232,-7-3 0,11-2 0,-7-2 0</inkml:trace>
  <inkml:trace contextRef="#ctx0" brushRef="#br0" timeOffset="35">6969 17748 8426,'-17'-8'147,"-1"0"1014,0-4-1078,8 4 0,2 10 0,10 2 0,4 4 1,8 0-1,8 2 0,5-2 0,3 2 0,2-2 1,3 2-1,7-2 0,4 1 0,3-1 0,1 0 1,-1-4-1,-1-2 0,1-2-551,3 0 1,5 6 0,-1 0 311,-5-2 1,-11 0 0,-5 0 0,-9 4 0,-6 2 0,-4 4 0,-6 2-1,-10 3 1,-12 5 0,-10 6 0,-8 4 0,-5 1 0,-5 1 727,-2 0 1,-5 5-466,5 1 0,-5 7 1,7-3-1,4 2 1,7-1-1,3 1 1,4-1-108,2 1 0,3-9 0,-1 5 0</inkml:trace>
  <inkml:trace contextRef="#ctx0" brushRef="#br0" timeOffset="36">9144 17908 7338,'-8'-9'7,"6"1"1,-8 8-460,4 0 452,4 0 0,-14 0 0,7 0 0</inkml:trace>
  <inkml:trace contextRef="#ctx0" brushRef="#br0" timeOffset="37">9304 17819 9329,'12'0'2346,"0"0"-1697,-8 0 1,6-6-363,-4 0 0,-4-2 0,6 4 35,0-1 1,-8-1 0,0 6 0,-12 0 0,-8 0 0,-4 2 0,1 3-76,-3 7 1,0 4 0,-6 2 0,3 2 0,-1 2 0,0 3 0,3 1 0,1 2-255,4 0 0,2-6 0,2 1 0,3-3-220,3-2 1,-2 6-19,8 0 0,0-1 1,8-5-1,4-2 1,8-4-1,6-6 0,5-4 1,1-2-1,2 0 1,-1-2-1,3-2-1292,-2-2 1,-2-2 1565,-9 2 1,1 4 0,0-4-1,-2 6 1,-6 4 0,-8 4 0,-8 2-1,-2 4 1318,0 2 0,-4 1-1042,6 1 0,-6 2-392,6 4 0,-2-4 0,5 6 0,-3-3 0,0 1 1,0 0-1,0 0 0,2 1 0,2 1 0,2 0 0,0-2 1,0 0-1,0-1 0,0-1-1130,0-2 963,0-2 1,0 0 0,0-1 0,2-1 0,4-4 0,8-4 0,7-2 253,9 0 0,4 0 0,1-6 0</inkml:trace>
  <inkml:trace contextRef="#ctx0" brushRef="#br0" timeOffset="38">8805 17338 8313,'-17'-8'393,"5"6"1,2-6 845,2 0-798,2 6 0,4-4 0,-2 12 0,-2 6 0,2 4 0,2 1 0,2 1 0,-2 0 0,-2 2 1658,-2 4 1,-8-4-1928,2 3 1,-3 3-1,-3 0 1,0 0 0,-2 1-1,-2-1 1,-1 0 0,1-2-1,2-2 1,2-3-1,2-3-1727,4 0 1292,20-8 0,8 0 0,18-8 0,3 0 1,1 0-1,-2 0 0,-7 0 0,-5 0 0,-4 0 1,-4 2-1,-4 4 0,-6 8 0,-4 7 0,-6 9 1,-8 4 560,-12 2 0,-8 5 0,-3 3 0,1 1 1,2 3-1,5 0 0,3-3 0,6 1-228,4-1 1,10-5 0,0 2 0,8-5 0,8 1 0,4 3 0,0 5 0,-2 0-892,-2-5 0,-8 5 0,1 1 1,-3 5-1,-2-1 0,0-1 1,0-4 820,0-3 0,8-1 0,2-7 0</inkml:trace>
  <inkml:trace contextRef="#ctx0" brushRef="#br0" timeOffset="39">9679 18461 8481,'0'-17'-127,"0"-1"0,0 6 1,0 0 98,0-2 1,0 4 0,0-2 0,2 0 0,2 0 0,4 3 0,2 1 0,1 2-1,1 0 1,0-2 0,2 0 0,2 0 0,0 2-111,-4-2 1,3 6-1,-3-6 1,4 2-1,2 0 1,-2 0-1,-2 0 620,-2 0 1,-6-1-1,1 1 1279,-5-6 0,-6 4-1766,-13 2 1,7 6-1,6 4 1,6 4 121,4 2 0,6 1 1,-6 7-1,-3 0 395,-1 0 1,-2 6 0,0 2-321,0 1 1,0 3 0,-2 6 0,-1 1 0,-5 5 0,-2 4 0,-4 1 0,0-1 0,0-1-1,2-1 1,-2 0 0,-1-5 0,-3-3-66,0-6 0,-2-5-816,-4-7 0,4-8 1,-3-2-1,3-2 0,2-2 689,0-6 0,8-6 0,2-10 0</inkml:trace>
  <inkml:trace contextRef="#ctx0" brushRef="#br0" timeOffset="40">10855 18229 8404,'0'-17'199,"0"5"1,0 0 843,0-2-826,0 6 1,0-8 0,2 6 0,4-2 0,6 1 0,2-3 0,0 0 0,-4 0 0,-4 2 0,-8 0 769,-8 2 0,0 2-973,-2 8 0,-2 0 0,-8 2 0,-4 4 0,-1 6 1,-5 4-1,-2 4 0,-1 4 0,-1 5 0,2 7 0,3 4 1,3 1-1,2 1 0,4-1 794,3 1 0,9-2-897,4-11 1,12 1 0,8-10 0,7-6 0,9-4 0,6-6 0,3-4 0,3-8 0,0-8 0,-1-6 0,-1-2 0,-7 1 0,-7-1 0,-6 2-3440,-2 2 3538,0-6 0,-8 13 1,-7-3-1,-6 6 1,-7 8-1,-2 6 1,0 8-1,-2 5 1,0 5-1,2 4 1,4 0-1,2 2 236,0-1 0,1-3 0,6 4 0,5-2 0,6-3 0,4-1 0,2-2 0,0-4-1036,0 0 0,5-2 0,3-3 0,0-5 790,0-4 0,5 6 0,-3 2 0</inkml:trace>
  <inkml:trace contextRef="#ctx0" brushRef="#br0" timeOffset="41">11301 18105 8256,'0'-48'0,"0"2"425,0 3 0,6 3 0,2 9 0,2 3 1,3 2 26,3 4 0,-4 10 1,-2 8-1,-2 8 0,-4 8 1,-4 4-1,-4 4-195,-2 4 1,0-3-1,6 7 1,0 0-1,0 0 1,2 3-1,2 3 1,2 2-173,-2-1 1,4 1 0,-2 0 0,0-1 0,0 1 0,0 0 0,-2 0 0,-2-1-10,-2 1 1,0 0 0,0-3-1,-2-1 1,-2-4 0,-4-5-1,0-5 1,0-4-420,4 0 1,0-6-1,0-4-794,-2-8 0,2-6 1,10-8 927,6 0 1,-2 1-1,2-3 1,0-2-1,-1-2 1,1 0-1,2 1 1,0-1-1,0 4 1,-2 4-1,2 4 1,1 0-1,3 0-19,0 1 0,0 7 305,0-2 1,2 4 0,1 2-1,3 0 1,0 2 0,0 4 0,-1 4-1,-1 1 1,-2 1 0,-4 4 0,-2 4-1,-4 4 1,-2-2 0,-6-3 2789,-6-1-2723,-6 0 0,-14 0 1,-4 0-1,-3 0 0,-7-3 1,0-1-1,1-4 0,3-2 1,2-4-1,5-2 1,1-2-1,6-2 0,6-4 1,8-6-4534,4-4 2978,10-9 1411,10 5 0,10-14 0,7 6 0</inkml:trace>
  <inkml:trace contextRef="#ctx0" brushRef="#br0" timeOffset="42">12388 18033 8275,'6'-35'313,"0"-1"1,8 8-1,-4 2 1,2 3-1,-2-1 1233,-3 2 1,-1 12-1,-6 10-1457,0 10 1,-6 6 0,-1 2-1,-3 2 30,-4 3 1,-2 5 0,-2 8-51,0-1 0,-6 3 0,1 2 0,1 1 0,2 1 0,2 0 0,0-1 0,3-1 1,3-2-1,6-3 0,4-1 0,2-4 0,4-7-1370,8-3 0,13-10 578,17-4 0,15-6 0,1-6 723,3-6 0,9-4 0,-7-1 0</inkml:trace>
  <inkml:trace contextRef="#ctx0" brushRef="#br0" timeOffset="43">12976 18265 8256,'0'-18'0,"0"0"335,0 1 1,2-1 515,4 0 0,-2 2-553,8 4 1,-6 4 0,6 8-1,0 2 1,-2 4 0,-2 6-1,-2 4 1,-1 4 0,-1 4-1,-2 5 1,-2 5 0,0 2-1,0 1 1,-2 3 0,-4 2 0,-5-1 1393,-5 3-1927,-10 1 0,4 3 0,-6-2 0,1-3 0,-1-3 0,-2-3 1,3-3-1,3-4 235,4-6 0,-6-5 0,-1-1 0</inkml:trace>
  <inkml:trace contextRef="#ctx0" brushRef="#br0" timeOffset="44">14117 18015 12940,'0'-17'-2283,"0"-1"1515,0 0 1107,8 8 0,2-6 0,6 4 1,-6-2-1,-10 3 0,-12 5 0,-10 4 1,-8 2-1,-3 0 0,-3 0 0,0 2 1,1 4-1,1 5 0,2 5 185,3 2 1,1 6 0,-2 2 0,6 1-1,5 5 1,1 4 0,2 3 0,4 3-563,6-2 1,6-3 0,6-1-1,8-2 1,8-5 0,7-5-1,7-6 1,6-6-226,5-6 1,3-4 0,-1-4 0,-3-4 0,-1-6-1,-1-6 1,-1-6 0,-5-5-196,-6-5 1,-9 4 0,-11 3 0,-6 1 0,-4 4 0,-2 2 0,-2 4 0,-4 4 266,-6 6 1,-3 4-1,-3 4 1,0 6-1,0 8 1,0 6-1,3 2 1,3 2 347,6 3 0,4-1 0,2 2 0,2 0 0,4-1 1,7-1-1,9-2 0,8-4-491,4-3 0,3-1 1,5-2-1,5-4 1,3-6-1,-3-4 334,-5-2 0,4 0 0,-1 0 0</inkml:trace>
  <inkml:trace contextRef="#ctx0" brushRef="#br0" timeOffset="45">14670 17926 8576,'0'-35'135,"0"-1"0,0 6 0,0 2 0,0 3 0,2 5 0,4 4 2471,5 4-2366,-3 8 0,6-2 0,-8 12 0,0 6 0,0 4 1,0 4-1,-2 2 0,0 3 0,0 3 0,4 6 1,0 3-1,0 5 0,-2-2 0,1-3 0,3 1-72,0 4 0,4-5 0,-8 5 1,0-5-1,0-3 0,0-2 0,-2-2 1,0-1-789,2-1 0,-4-2 1,4-8-1,-2-2 1,0-7-111,2-9 1,7-7-1,-1-11 1,6-2 168,6-4 1,-4 4 0,5-5 521,1-1 0,-6 6 1,4-2-1,-4 6 0,-3 6 1,1 0-1,0 3 0,0-1 1,-2 6-1,-2 4 1,-5 6-1,-1 1 960,-4 5 1,-2 8-668,-2 2 1,0 6-1,-2-5 1,-4 1-1,-5 2 1,-5-2-1,-2 1 1,0-1-1,-2 0 1,-2-4-1,-3-2 1,-1-5-1,-2-3 1,2-4 1283,1 0-1866,1-6 1,2 4 0,2-10 0,7-4 0,3-4 0,6-6 0,2-3 327,2-1 0,8-6 0,2 0 0</inkml:trace>
  <inkml:trace contextRef="#ctx0" brushRef="#br0" timeOffset="46">15668 18015 8522,'6'-29'778,"0"-1"0,0 6 0,-6-4 0,0 3 1304,0 3-1950,-8 10 1,4 6 0,-6 12 0,0 6-1,0 4 1,-4 2 0,-2-1 0,-2 3 0,1 4-1,-3 6 1,-2 3 0,-2 3 0,1 0 86,-3-1 1,6 3 0,-4 2-1,6 1 1,5-1 0,3-4-1,2-5 1,4-1-637,2 2 0,12-6 0,7-3 0,13-3 0,8-4 1,7-4-1,5-4 0,5-2-3976,1 0 4393,-1 0 0,7-14 0,1-2 0</inkml:trace>
  <inkml:trace contextRef="#ctx0" brushRef="#br0" timeOffset="47">16256 18212 8408,'10'-2'239,"-2"-2"0,-2-4 0,0-2 0,-2-4 322,-2-2 0,-2 4 1,0 0-1,-2-2 1,-2-1-1,-4-3 1,-2 0 665,-4 0 1,4 6-1171,-2 0 0,0 8 0,-5-4 0,-3 3 1,-2 1-1,-2 4 0,2 7 0,3 7 0,1 8 1,-2 2-1,-2 4 0,-2-1 0,3 5 781,1 2-811,2 1 0,6 1 0,2 0 0,2-2 0,4-3 0,2-3 0,4-2 0,6-6 0,8-5 0,8-5 0,4-2 0,3-4 0,3-4 0,2-6 0,-1-8-751,1-7 0,0 1 0,-3-4 0,-3 4 0,-6 0 0,-7-1 0,-3-1 0,-4 4 547,-2 4 1,-4 4 0,-10-2 0,-6 6 0,-4 6 0,1 6 727,3 6 1,-2 4 0,8 2 0,2 0-115,2 0 0,2-1 0,0 1-579,0 0 0,8 0 1,6 0-1,6 0 0,5-3 1,3-1-1,6-4 0,3-2 1,5-4 141,-2-2 0,5-2 0,1 0 0</inkml:trace>
  <inkml:trace contextRef="#ctx0" brushRef="#br0" timeOffset="48">16809 18015 8350,'0'-41'394,"0"-1"0,6 1 1,1 5-1,3 2 1,2 4-1,0 9 1,-2 5-1,0 6 144,0 2 0,-4 2 1,4 8-1,-2 4 0,-4 6 1,-2 6-1,-2 4-314,0 1 0,0 9 1,0-2-1,0 3 0,0 5 1,0 2-1,0 3 1,-2 1-9,-4 0 0,4-3 1,-4-3-1,4 1-197,2 3 0,-2 0 0,-2-7-123,-2 1 1,-2-2 0,4-5 0,-2-5 0,0-4 0,0-6 0,0-8 0,2-12 0,4-10-2466,6-8 0,4-3 2312,8-9 1,-6 6-1,0 2 1,1 3-1,1 3 1,0 2-1,-2 2 1,2 2-1,2 4 1,2 8-1,-1 8 242,1 8 0,0 4 246,0 2 0,0 2 1,0 2-1,-1 1 0,1 1 1,-2 0-1,-2 0 1,-4-2-1,-2-1 0,-4 1 1,-4 2-1,-8-2 0,-8-2 3923,-6-3-4209,-10-7 0,7 0 0,-7-6 1,4 2-1,1-2 0,1-2 1,0-2-1,6-2 0,4-2 1,7-4-1,1-2 0,4-4 1,4-1 54,6-3 0,11-8 0,11-2 0</inkml:trace>
  <inkml:trace contextRef="#ctx0" brushRef="#br0" timeOffset="49">17825 17980 9100,'2'-46'773,"3"5"1,-3-3-1,6 22 1,-2 4-1,0 4 1857,-2 1-2538,-2 5 0,-4 2 0,-2 12 1,-4 8-1,0 5 0,-1 5 0,-1 0 1,-4 2-1,0 3 0,0 3 0,2 0 1,-2 0-1,-2 3-326,-1 5 1,5 1 0,0-5 0,0 2 0,0 1 0,2 3 0,2-2 0,4-3 20,2-1 1,2-6-1,2-2 1,6-3-1,12-5 1,12-6-1,9-8 213,5-4 0,9-2 0,9 0 0</inkml:trace>
  <inkml:trace contextRef="#ctx0" brushRef="#br0" timeOffset="50">18502 18140 8280,'8'-23'579,"4"-1"0,4 4 0,1 6 0,-1 10 612,-4 8 0,2 6 1,-8 10-1041,-2 4 1,-2 3 0,-2 9-1,-2 2 1,-4 3 0,-6 7-1,-4 3 1,-4 1 0,-1-3-1,-7-1 1,-4 2 0,-7 1-1,-5 1-587,-6-5 0,-1-5-201,-2-12 0,5-5 0,0-7 0,1-2 637,1-4 0,3-4 0,7-8 0</inkml:trace>
  <inkml:trace contextRef="#ctx0" brushRef="#br0" timeOffset="51">19375 18087 8499,'-16'2'-194,"3"2"244,1 2 0,8 2 1,0-4-1,8 2 1,8-3-1,5-3 1,5-3-1,4-5 1,0-2 826,-1-4 0,-1 0 0,-8 0 0,-2 4 1,-4 0-1,0 0 317,0-4-1201,-6-1 1,2 5-1,-12 4 1,-6 4 0,-6 2-1,-6 0 1,-6 0 0,-3 2-1,-3 4 1,0 6-1,-1 5 1,-3 7 0,-1 6-1,1 6 1,2 3 174,3 3 1,7-1 0,4-5 0,6-2-1,7-2 1,7-7 0,10-3 0,11-8-114,11-4 1,8-6 0,5-10 0,5-6-610,-1-4 0,5-2 0,-6 1-71,1-1 0,-5-6 0,1 0 0,-5 2 0,-6 2 0,-11 7 0,-11 7 1812,-14 12 1,0 7-1094,1 5 1,3 0-1,2 0 1,0 0-1,2 0 1,3 0-1,9-3 1,8-1 0,6-4-1,2-2 1,-1-2-1,3 0 1,0 0-95,-3-2 0,5-10 0,-6-4 0</inkml:trace>
  <inkml:trace contextRef="#ctx0" brushRef="#br0" timeOffset="52">19981 17873 8554,'0'-36'0,"0"2"758,0 5 0,2-3 0,2 8 0,4 4 2627,2 6-3168,-6 14 1,4 10 0,-8 10 0,0 4 0,0 8-1,0 5 1,0 5 0,0 0 0,-2-1 0,-2 3-1,-2-1 1,2 3 0,2-2 0,2 1 0,0-1-232,0-1 0,0 1 0,0-4 0,-2 1 0,-2-3 0,-2-6 0,2-9 0,2-3-966,2-2 1,0-4-1,2-10 1,4-14 0,6-12 396,4-6 1,4 5 0,2-5 0,1 0 230,-1 0 0,6 7 0,0-3 252,-1 4 0,5 8 1,-6 0-1,1 0 0,5 2 1,0 4-1,-2 4 0,-5 2 1,-1 2-1,-2 4 0,-4 6 1,-6 6 1547,-5 6 1,-9-2-1052,-9 7 1,-7-5 0,-4 4 0,-4 0 0,-1-2 0,-5 1 0,-2-1 0,1 0 0,3-4 0,6-5 0,4-3 0,2-4 648,1-2-2282,7-2 1,12-20 0,15-6-1,11-5 1236,6-7 0,17-10 0,5-3 0</inkml:trace>
  <inkml:trace contextRef="#ctx0" brushRef="#br0" timeOffset="53">20801 18015 8352,'10'-17'168,"-4"-1"0,-2 2 0,0 2 0,4 4 1678,2 2 0,2 2 0,4 8-1460,-5 4 1,-5 4 0,-12 8-1,-5 0 1,-5 2 0,-2 3 0,-2 5-1,-2 2-268,-1 0 0,-9-1 0,4 5 0,0 0-42,5 1 0,3-9 0,4 10-541,4-3 1,4-5-1,10 2 1,6 0 0,12-5-1,14-5 1,13-8-1,9-2 1,7-2 464,6 0 0,-1-2 0,11-6 0</inkml:trace>
  <inkml:trace contextRef="#ctx0" brushRef="#br0" timeOffset="54">21621 18212 8174,'0'-36'538,"0"0"1,-6 9-1,0 3 1,2 4 0,2 2-1,2 0 1,-2 0 416,-4 1 1,2 7-893,-7 4 1,5 4-1,-6 2 1,-2 0 0,-4 2-1,-4 4 1,-3 6 0,-1 3-1,-2 5 1,0 4 0,-1 4-1,-1 2 1,2-1 0,2 3 51,5 2-137,1 1 0,4-5 0,4 0 0,6 0 0,4-1 0,2-1 0,2-2 0,6-4 0,8-3 0,8-3 0,3-4 0,5-6 0,2-4 0,1-2 0,1-2-433,0-4 1,-3-4 0,-1-8 0,-4-1 0,-2-3 0,-5-2 0,-1 0 0,-4 0-26,-4 1 1,2-1 0,-6 6-1,0 0 255,0 0 465,5 0 0,-9 5 0,6 7 0,-2 12 1,-4 7-1,0 5 0,0 0 0,4 2 1,0 2-1,2 2-283,0-3 0,2-1-558,5-2 1,1-2 0,0-2 600,0-2 0,0-8 0,0 4 0</inkml:trace>
  <inkml:trace contextRef="#ctx0" brushRef="#br0" timeOffset="55">22299 17694 8241,'-8'-27'397,"6"-5"1,-4 8-1,2 4 1,0 8 181,-2 12 1,0 8 0,6 10-1,0 2 1,0 4 0,0 6-1,0 3 1,0 5 90,0 3 1,-2-3 0,-2 6 0,-2-3-321,2 1 0,2 2 0,2-5-455,0 3 1,-2 1 0,-2-3 0,-2 2 0,0-3 0,0-1 0,0-2 0,0-3-1,0-3 1,-1-6 0,-1-4 0,0-2-4264,4-1 4105,2-7 0,4-2 0,4-12 0,6-6 1,5-7-1,7-5 0,6-4 0,2-2 1,-1-2-1,-3 3 0,0 1 0,-3 4 0,1 4 1,-4 4-888,-2 3 1347,-10 7 0,6-4 0,-7 10 1,1 4-1,-4 5 0,-4 5 0,-2 4 1,0 4-1,0 6 0,-2 1 1,-2 1-1,-4-2 0,-2 2 0,-3-1 1,-5-1 347,-6-6 1,2 2-1,-5-3 1,-1-3-1,2-4 1,0-6-1,3-2 1,-1-4-752,0-2 0,8-4 0,10-4 0,4-6 206,2-4 0,24-10 0,6-1 0</inkml:trace>
  <inkml:trace contextRef="#ctx0" brushRef="#br0" timeOffset="56">23065 17980 8313,'12'-20'0,"0"-2"750,2-2 1,-1-5-1,1 5 1,-4 2 149,-2 2 1,-4 10 0,-10 6 0,-6 8 0,-4 8-1,-1 6-773,-1 6 0,-6-2 1,0 5-1,1 3 1,-1 0-1,0 4 0,2-3 1,0 5-374,-1 4 1,9-3 0,-4 7 0,4-3-11,4 1 1,2 0 0,8-5-115,0 5 1,16-4-1,10 1 1,13-7-1,15-8 1,9-6-1,11-5 370,9-1 0,8-8 0,-38 0 0,1 0 0</inkml:trace>
  <inkml:trace contextRef="#ctx0" brushRef="#br0" timeOffset="57">23564 18229 8344,'18'0'0,"0"0"0,0 0-614,-1 0 1,1-5 653,0-1 1,0-2 0,0 4-1,-1-4 1,1 0 0,0-2-1,0 2 1,-2-2 0,-4 0-1,-6-4 1,-4-2 0,-2-1 5470,0-1-5253,0 8 0,0-6 1,0 4-1,0-4 1,-2 0-1,-4 3 1,-6 3-1,-4 2 0,-2 6 1,-2 6-1,-1 8-208,-3 3 0,-6 3 0,6 2 0,3 2 1,1 4-1,2 1 0,0 5 0,2 2-101,4 1 0,4-5 0,8 0 0,2 2 1,6-1-1,10-1 0,10-8 0,6-6 69,1-4 0,7-8 1,1 0-1,1-8-179,0-8 1,3-6 0,-5-4-377,-3-2 1,-3-5 0,-6 5 0,-7 2-1,-5 2 1,-6 2 0,-6 4 0,-4 9 0,-4 8 634,-4 5 1,4 14-32,-4-4 1,4 4 0,2-2-1,0 1 1,0 3 0,2 0-1,6 0 1,10 0 0,10-5 0,5-3-1,5-6-67,4-2 0,-5-2 0,7-6 0</inkml:trace>
  <inkml:trace contextRef="#ctx0" brushRef="#br0" timeOffset="58">24634 17712 8277,'7'-51'0,"5"5"556,4 10 0,-4 11 0,0 13 0,2 6 0,0 6 0,0 6-49,-3 6 0,-7 6 1,2 5-1,-4 7 1,-2 4-1,0 1 1,0 1-1,0 0-139,0-1 1,-6 7 0,-2 2-1,1-1 1,-3 1 0,2-3 0,-2 1-1,2 0-550,0-3 1,-6-1 0,4-4 0,-2-5-496,0-5 0,8-4 1,-3-2 140,-1 0 0,6-10 1,-4-8-1,6-10 0,6-8 1,8-4-1,5-4 1,7 1-1,2-1 0,3 2-1308,3-2 1,6 6 1937,-5-3 1,5 9 0,-10 4 0,1 2-1,-1 4 1,-6 2 0,-4 4 0,-2 4 0,-1 8-1,-1 8 1,-4 5 0,-4 3 0,-2 0 0,0 3 3501,-2 7-3363,-2-2 1,-10-1-1,-4-7 1,-6 0 0,-4 0-1,-3-3 1,-3-3-1,-2-6 1,1-6 0,-1-4-1,0-4 1,2-2 0,5-2-1,3 0 1,4-2 228,4-4-947,-4-4 0,16-10 0,0-2 1,12-3 484,10-3 0,14-2 0,9-6 0</inkml:trace>
  <inkml:trace contextRef="#ctx0" brushRef="#br0" timeOffset="59">25596 17944 8277,'8'-36'1125,"4"1"1,-2 7-1,2 4 1,2 6-299,1 6 1,-7 5 0,-6 9 0,-8 3 0,-6 7 0,-5 4 0,-5 4-673,0 4 1,-4-2 0,3 7 0,-1 3-242,-2 2 0,6 1 1,-4 3-145,5 4 1,1-5 0,0 7 0,0-2-1,2 1 1,4 1 0,7-1 0,5-3 0,7-4-1,11-5 1,12-5 0,10-4 0,9-8-4433,9-4 4662,5-4 0,8-6 0,0 0 0</inkml:trace>
  <inkml:trace contextRef="#ctx0" brushRef="#br0" timeOffset="60">26220 18212 8253,'22'-20'580,"-4"-4"0,-5 6 0,5-2 1,0 9-1,0 3 0,-2 6-251,-4 6 1,1 11 0,-7 11 0,-2 4 0,-2 6 0,-4 5 0,-4 3 0,-5 1-272,-5 1 0,-4-4 1,-2 3-1,-4 1 0,-3-3 1,-7 1-1,-6-4 0,-3-3-473,-5-1 0,5-8 0,1-5 0,5-5-804,5-6 1219,10 4 0,-2-14 0,9 6 0</inkml:trace>
  <inkml:trace contextRef="#ctx0" brushRef="#br0" timeOffset="61">27236 17570 8179,'0'-18'35,"0"6"1,-2 2 0,-4 0 0,-6 2 0,-4 0 0,-2 4 787,1 2-517,-1 2 0,6 0 0,2 2 1,0 2-1,2 4 499,0 2-1515,2-6 1,6 6 0,0-4 245,0 6 1,2-4 0,2 0 463,2-1 0,0-5 0,-6 6 0</inkml:trace>
  <inkml:trace contextRef="#ctx0" brushRef="#br0" timeOffset="62">27040 18658 8184,'-18'-26'1480,"0"-2"0,2-8 1,3 3 1179,1 3 0,8-4-2246,-2 5 0,4 3 0,2 2 0,0 4 0,2 4 0,4 2 0,8 5 0,7 1 0,9 4-414,4 2 0,9 18 0,3 3 0</inkml:trace>
  <inkml:trace contextRef="#ctx0" brushRef="#br0" timeOffset="63">27592 18568 8111,'0'-17'517,"2"1"0,4 4-517,6 6 0,4-4 0,2 0 0</inkml:trace>
  <inkml:trace contextRef="#ctx0" brushRef="#br0" timeOffset="64">28092 18461 8099,'0'-33'0,"0"3"0,0 12 0,0 10 0,0 8 0</inkml:trace>
  <inkml:trace contextRef="#ctx0" brushRef="#br0" timeOffset="65">28894 17659 8131,'0'-18'2283,"0"0"1,0 0-1841,0 0 1,2 6-1,4 3 1,5 1-1,5 4 1,4 2 0,2 2-1,4 0-173,1 0 1,9 8-1,6 4 1,-3 5-1,-1 5 1,-5 4-1,-3 2 1,-6 1-89,-4-1 0,-2 6 1,-3-4-13,-3 3 0,-4 1 0,-8-2 0,0-5 1,-2-1-1,-4-4 0,-6-2 0,-5-2 0,-7-1 1,-6 1-1,-2 0 0,1 0 0,3 0-841,2 0 0,1-1 207,1 1 0,10 2 0,-2 2 0,6 2 0,6-2 0,4-3 0,6-1 1,8 2-1,6 2 0,6 2 0,1-3 0,5-1 0,2-2 0,-1 0-1384,-3 0 2245,4 7 0,-15-5 0,5 4 0,-4-4 0,-4 0 0,-2 2 0,-4 1 0,-2-1 0,-4-2 0,-2-2 0,-4 0 0,-4 1 0,-6 3 0,-4 2 0,-4-2-318,-4-2 0,3 3 1,-7 1-1,2-2 1,2-2-1,1-2 1,-1 1-80,2 5 0,-6-4 0,1 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9:25:17.404"/>
    </inkml:context>
    <inkml:brush xml:id="br0">
      <inkml:brushProperty name="width" value="0.05292" units="cm"/>
      <inkml:brushProperty name="height" value="0.05292" units="cm"/>
      <inkml:brushProperty name="color" value="#FF0000"/>
    </inkml:brush>
  </inkml:definitions>
  <inkml:trace contextRef="#ctx0" brushRef="#br0">6435 4905 25891,'-10'-8'-2913,"2"6"0,10-6 2860,4 8 0,-2-2 1900,8-4-1254,-8 4-742,3-5 0,-7-1 1,2-4-1,4-2 191,6 2 1,10-2 0,2 8 20,-2 2 1,5-4-1,3 0 1,6 0-1,3-2 1,3 3-1,0-1 1,-1 4 0,1 0-1,-1 0 1,1-2-1,-1 2 1,-1 2-991,-2 2 1,-9 6 1054,1 0 0,8 8 0,7-4 0</inkml:trace>
  <inkml:trace contextRef="#ctx0" brushRef="#br0" timeOffset="1">6381 4334 25704,'-10'-8'-1020,"2"7"1,16-9-1,4 6 1,6-2 2095,6 2 0,5 2 0,11 0 1,4-2 841,1-2-1828,-5 0 1,9 0 0,-5-2 0,-1 0 0,3 0 0,-2 4 0,1 0-399,1-2 0,-7 4 445,3-4 0,3-4 1,1 1-1</inkml:trace>
  <inkml:trace contextRef="#ctx0" brushRef="#br0" timeOffset="2">8378 3978 28544,'2'-18'-2165,"3"0"1,5 2 0,6 2 0,-2 4 4836,-2 2-2433,-8 2 0,2 5 0,-10-5-173,-2-6-198,0 4 1,6-2 0,-2 6-1,-2 0 305,-2 6 0,-2 0 0,4 10 0,-4 0 0,-2 0 0,-3-1 1,-3 5-1,-4 4 110,-4 4 0,-4 2 1,-7-5-1,-3 5 0,-1 2 1,-5 4-1,-2 1 0,-1 3-453,1 0 0,3-1 1,9-1-1,2-2 1,7-4-1,5-3 0,10-1 14,6 2 1,14-6 0,8 3 0,11-5-1,9-4 1,6-4 0,1-2 0,3-2 99,-3 2 1,-1-6 0,-11 6 0,-3 0-1,-6 2 1,-4 2 0,-4-1 0,-5 3 14,-5 2 1,-11 4-1,-7 4 1,-4 5 0,-2 5-1,0 0 1,0 0 0,0-1 230,1 5 1,1 4 0,2-3 0,2 3-117,-2-3 0,4 1 0,0 0-279,2 1 1,-3 1-1,5-6 1,2-1 0,2-1-1,4-2 1,4-3-1,7 3 1,9 0 0,10-2-1,8-7 1,7-3 0,9-2-1134,9 0 1,10-6 1031,20 0 1,-42-10-1,1 0 174,5 1 1,1 0 0,8-2 0,3-1 0,1 0 0,0 0 0</inkml:trace>
  <inkml:trace contextRef="#ctx0" brushRef="#br0" timeOffset="3">9768 4638 28324,'0'-18'-9831,"0"0"4288,0 0 5213,0 0 0,0 6 0,0 1 0,0-3 0,0-2 269,0-2 206,0 8 0,-2 2 0,-2 6 0,-4-2 0,-2-2 0,-4 2 0,-2 2 0,-1 2 0,-1 0 0,0 0 1526,0 0-1549,0 0 0,6 0 0,0 0 0,-1 0 0,-3 0 0,-2 0 1,0 0-1,0 0 0,0 0 0,1 0 0,-1 2 0,0 2 0,0 4 1,0 2-184,1 4 1,-1 2 0,0 2-1,0-1 1,0 1 0,0 0-1,3 2 1,3 2 133,6 2 1,-2 5 0,2-5 0,4-2 0,4-2-1,8-2 1,4-3 0,7-1 344,5-2 0,4-8 0,6 2 1,-1-6-1,1-4 0,1-4 1,3-2-1,2-4 108,-3-1 1,-7-3 0,-2 0 0,1 2-141,3 4 1,-6-4 0,-4 4-479,-5-4 0,-1-1 1,-2-1-1,-6 2 0,-10 4 1,-10 8-1,-6 6 0,-2 6 1,1 2 518,-1 4 1,6 2-761,0 1 0,8 1 0,-2 2 0,4 2 0,2 4 0,0 1 0,2 5 0,4 4 0,6 3 0,4 3 0,2 0 0,1-1 119,5 1 0,4 0 1,7-7-1</inkml:trace>
  <inkml:trace contextRef="#ctx0" brushRef="#br0" timeOffset="4">10588 4763 22559,'0'-18'-4085,"0"6"0,0 0 4060,0-2 1,0 4 0,0-2-1,2 0 1,2 0 0,4 1 0,2-1 558,3 2 0,3-6 0,2 4 0,0-2 0,0 2 0,0 4 0,-1 2 0,1 0 229,0 2 0,6 10 1,0 6-934,-3 4 0,-7 4 0,-4 4 0,-2 7 0,-4 7 0,-2 6 0,-4-1 0,-4 3 0,-6-1 0,-4 3 0,-3 0 0,-3-3 0,-4 1-409,-2-1 0,5-11 513,-7 2 1,0-7-1,-4 1 1,3-6 0,3-6-1,0-6 1,3-6 0,-1-4-1,4-2 1,2 0-71,2 0 0,16-8 0,4-2 0</inkml:trace>
  <inkml:trace contextRef="#ctx0" brushRef="#br0" timeOffset="5">11907 3978 28719,'-18'-8'-86,"8"4"1,4-8-6258,4-2 6359,2-2 1,2 4 0,4 2 0,4 0 0,-2 5 0,-6 3-1,-8 9 348,-4 7-425,6 12 0,-6 2 0,6 8 0,-2 1 1,0 5-1,0 5 0,0 5 0,2 1 1,3 1-1,1 1 0,0 3 0,0 1 1,-2-1-1,-2-3 0,-2-3-56,2-5 1,2-3 0,0-10 0,-2-3 0,-2-3 41,2-2 1,2-12 0,2-14 0,0-10-1,0-6 1,0-2-757,0 0 1,2 6-1,4 1 1,6-3-49,4-2 0,7 4 0,3 2 808,2 2 1,-1 0 0,5 4-1,-2-2 1,0 2 0,-3 2 0,-3 2-1,-4 0 1,-2 0 0,0 0 2709,-1 0-2619,1 8 0,-2-4 0,-2 8 1,-4 2-1,0 2 0,-2 2 1,0 0-1,-5-1 0,-3 1 1,-5-2-1,-7-2 0,-6-2 954,-6 2 0,-4 2-817,-7 1 0,-1 1 0,0 0 0,1 0 1,1 0-1,4-2 0,5-3 0,1-3 1,2-4-1,8-8-185,12-8-277,2-5 0,18-9 1,-2 0 260,6 2 1,9-6 0,-3 1 0</inkml:trace>
  <inkml:trace contextRef="#ctx0" brushRef="#br0" timeOffset="6">13101 4406 18298,'20'-48'-1186,"2"3"0,1 3 0,-1 8 1130,-2 9 1,-12 13 228,-8 6 1,-10 4 0,-12 2-1,-4-2 1,1-2 0,-1-2-1,2 2 1,0 2 0,1 4 0,1 2-1,2 4 1,2 2 0,-2 4 201,-3 1 0,3 9 0,-4 2-401,4 2 1,-3-5 0,-3 7 0,0 2-1,0 2 1,3 3 0,-1 3 0,0 2-1,2-1 1,4 1 0,7 1 0,5 3 0,4 2-764,2-3 1,15 5 541,9-9 0,14 1 1,7-6-1,5-3 1,3-3-1,-1-6 0,-3-6 1,1-7 228,1-5 0,11-4 1,1-2-1</inkml:trace>
  <inkml:trace contextRef="#ctx0" brushRef="#br0" timeOffset="7">13868 3924 28358,'-10'-18'-3155,"4"0"1,4 1 0,4 1 747,4 4 2798,4-4 1,7 14 0,1-4-1,0 4 1,0 2 0,0 0 0,-1 2-1,1 4 1,0 6 0,0 6-1,2 4 1,4 3 1095,5 3-1577,5 2 0,0 7 1,-3 3-1,-3 2 0,0-3 1,-3 1-1,1 0 0,-6 1 1,-6-1-1,-8 0 0,-6-1 1,-6 3-1,-8-3 0,-6-3 1,-6-6 237,-1-6 0,-3-5 1,-8-1-1,-1 0 1,-3-2-1,5-2 1,3-4-1,6 0-430,2 0 0,5-4 0,11 5 0,10 1 1,10 0-235,5 0 1,11 0 0,4 6 0,4 0 999,1 0 0,7-1 0,-3 3-197,-5 4 1,0-2-1,-8 5 1,-1 1 0,1 0-1,-6 4 1,-4 1-1,-6 3 1,-3 2 0,-5 1-1,-7 3 1,-13-2 0,-10-3 721,-6-1 0,-9 0-1085,-5-1 0,-11 1 0,-7 0 1,-3-1-1,-4 1 0,-2 2 0,-5 1 1,1 5-1,0-1 0,6 1 1,5-4 390,9-3 0,3-1 0,3 0 1</inkml:trace>
  <inkml:trace contextRef="#ctx0" brushRef="#br0" timeOffset="8">7059 8241 25439,'0'-10'-3693,"0"2"0,0 6 3142,0-4 0,2 4 1,1-6 834,3 0 0,2 6 210,-2-4 1,-2 4-1,6 0 1,0-2-1,2-2 1,6 0-303,4-2 0,3 6 0,-1-3 0,6 1 0,3 0 1,3-2-1,0 2 0,-1 2-301,1 2 1,-6 0-1,-3 0 1,1 2-231,0 4 1,-4-4-1,3 4-83,-1-4 0,-2-2 0,-6 0 965,0 0 0,-1 0 0,1 0 0</inkml:trace>
  <inkml:trace contextRef="#ctx0" brushRef="#br0" timeOffset="9">7148 7938 19157,'-12'-8'0,"0"-2"-189,-2 0 1,6 0-1,4 4 426,8-6 89,6 4 0,24-6 0,7 6 0,11 0 1,7 0-1,7 4 0,3 2 0,2 2 0,0 0 1,3 2 48,3 4 0,4 4 0,8 8 0</inkml:trace>
  <inkml:trace contextRef="#ctx0" brushRef="#br0" timeOffset="10">9607 7385 28777,'0'-18'-4701,"8"-6"0,2 0 3685,0 2 0,6 8 1487,-4 3 1,-4 5-1,0-4 1,-4 2-1,-4 4 1,-8 2-1,-8 2 1,-6 0-1,-2 2 1,1 2 0,-1 4-1,-2 0 1,0 2-1,1-3 1,1 3 2042,-2 0-2376,-2 2 1,-1 0-1,1 0 1,0 2-1,0 2 1,-3 2-1,-3-1 1,0 1 0,3 2-1,1 2 1,-2 4-1,-1-1 1,-1 3-1,4 0 1,5 2 338,-1-3-727,6 7 1,0-12 0,8 8 0,0-1 0,3-1 0,3-4 0,6-4 0,6-3 0,5-1 0,7-2-1,4-4 1,4 0 0,0-2 0,-1 2 0,-3-2-176,-2 0 1,-8 4 0,-2-4-1,-2 1 1,-4 5 0,-2 2 0,-2 2 669,0 0 1,-8 2 0,-2 1 0,-2 5 0,2 2 0,0 4 0,0 1 0,-2 3-211,2 0 0,-4 1 0,9 3 0,1 2 0,2-3 0,2-1 0,0-2 0,0-3-316,0-3 1,0 4-1,2-7 1,4 3 0,3-2-1,3 0 1,0-3-1,2 3-532,2 0 1,2-6-1,0 4 1,1-3-186,5 1 0,4 0 0,7-6 1113,1 0 1,16 7 0,3 3 0</inkml:trace>
  <inkml:trace contextRef="#ctx0" brushRef="#br0" timeOffset="11">10071 7830 27753,'-6'-11'-4916,"0"-1"1,0 6 3872,6-6 1173,0 8 1,0-6 0,0 4 0,2-4 0,2-2-1,2 0 1,0 0 961,2 3 1,-4-1-1015,8 4 0,0 4 1,5-4-1,1 4 1,2 4-1,2 2 1,4 4-1,-1 2 1,3 3-1,0 5 1,3 4-1,3 4-97,2 2 1,-1 1-51,1 7 1,-2 2 0,-3 1 0,-1 5 0,0-1 0,-2 3-1,-7-2 1,-5-1 0,-6-1 0,-2 0 0,-4-3 0,-4-3 0,-6-6-1,-8-5-1653,-8-3 2155,-5-2 1,-15-4 0,-2-2-1,-3-4 1,-7-2 0,-5-5-1,-2-1 1,-1-4 0,3-5-1,-1-11 1,1-10 0,2-8-1,3-3 1,9-5 0,7-2-780,6-3 1,10 3-1,1 1 1,7 1 0,8 6-1,6 5 1,8 5 0,10 2 134,9 4 1,13 5 0,2 3 0,-1 4 0,1 2 0,1 4 513,3 2 1,1 2 0,7 0 0</inkml:trace>
  <inkml:trace contextRef="#ctx0" brushRef="#br0" timeOffset="12">3066 8544 26423,'-18'-2'-1404,"0"-4"1,6 4 0,0-4 1299,-1 4 0,3 2 0,0 2 0,2 4 0,2 4 1152,-2 0 0,4 4 0,-6-6-493,2 2-436,2-6 1,8 3 0,4-7 0,6 0 0,6 0 0,4 0 0,5 0 0,5-2 0,6-3 0,-1-5 0,1-2-1,-2 2 5,-1 2 0,-1-4 1,-4 6-1,-5 2 0,-3 0 1,-2 0-697,-4-2 0,-10 8 1,-2 10-1,-8 2 0,-10 0 1,-6-2-1,-6 2 542,-1 1 0,-3 3 1,-6 0-1</inkml:trace>
  <inkml:trace contextRef="#ctx0" brushRef="#br0" timeOffset="13">3119 8633 29989,'-12'-6'-1843,"3"-2"1,-1 0 0,0-2-606,-4 1 2492,6 5 0,6-6 0,12 6 0,4-2 0,6 2 0,-1 2 0,3 2 0,0 0-63,2 0 1,-1 0 0,-5 0 0,0 0 0,0 0 506,0 0 1,-4 2 0,-8 2-568,-12 2 0,-8 6 0,-4-6 0,0-1 77,0 3 0,2-8 148,5 0 1,9-8 0,9-7 124,3 3 0,2-2 1,6 6-58,0-2 1,-6 6 0,0-2 0,2 4 0,1 2 0,3 0-1,-4 2-474,-8 4 0,-10-2 412,-20 8 0,-3-6 0,-11 4 0,-2 0 0,-3 0 0,-1 1 0,1 1 0,3-2 0,4 0 0,7-2 0,5 2-369,4 0 167,10-6 0,16 2 0,14-12 0,6-4 1,5-2-1,3 0 0,2-2 0,-3 0 1,-1 1-1,-4 3 0,-3 2 0,-5 2 85,-6-2 0,10 6 0,-4-6 0</inkml:trace>
  <inkml:trace contextRef="#ctx0" brushRef="#br0" timeOffset="14">4955 8597 30469,'0'-17'-9831,"2"7"9776,4 4 1,4 4-1,8 2 1,0 0 695,0 0 1,-7 0-494,1 0 0,0 0 1,6 0-1,0 0 1,-4 0-1,-8 0 1,-14 0-1,-12 0 1,-8 0-1,-2 2 156,1 4 1,-1-2 0,-6 6 0,1 0 0,-1-3 0,2 3 0,5-2-412,5 0 0,10-2 0,14-6 0,18 0 0,12 0-119,5 0 0,7-2 0,1-2 0,1-2 0,0 0 0,-7 0 1,-3 0-1,-6 2 215,-3 2 1,-5 2 0,-14 0-1,-14 0 1,-12 0 1116,-9 0 0,-7 0 1,-4 2-1,-1 2-807,1 2 1,9 2 0,3-4-540,2 2 0,2 2 0,8-2-136,5 6 0,11 4 0,9 2 0</inkml:trace>
  <inkml:trace contextRef="#ctx0" brushRef="#br0" timeOffset="15">11568 7866 27532,'0'-18'-4916,"0"0"1,0 1 2384,0-1 1,0 0 2581,0 0 1,0 6 0,0 0 0,0-2 0,0-1 0,0-3 0,0 0-1,0 0 1,0 0 0,2 2 420,4 5 1,-2 3 0,8 8-431,2 0 0,-4 2 0,2 4 0,1 5 0,3 7 0,2 4 0,2 4 1,2 2-1,1 5 0,1 5 0,2 6 0,2-1 0,1 3 254,1-1 0,-6-3-249,6 5 0,-9-7 0,3 2 1,-6-5-1,-6-3 0,-6-4 0,-6-6 1,-8-5-1,-12-3 0,-14-2 1,-11-4-1,-9-2 0,-5-4 0,-6-4 1718,-5-6-1511,-1-4 0,2-10 0,1-4 0,7-5 0,3-5 0,9-4 0,5-3 0,13-7 0,11-1 0,16-1 0,16 5 0,18-1 0,15 4 0,11 5 0,3 9-2326,-2 6 1,-1 12 2734,-3 4 0,9-4 0,1 0 0</inkml:trace>
  <inkml:trace contextRef="#ctx0" brushRef="#br0" timeOffset="16">12905 7420 14548,'-6'-12'0,"-2"0"411,-2-1 1,6 3-808,-2-2 577,4 8 0,0-4 1,-2 10-1,-2 4 1,2 6-1,3 4 1,1 1-1,0 3 0,0 2 1,0 4-1,0 0 2016,0-1-2233,7 7 1,1-4 0,6 5 0,-4 1 0,0 0 0,0 3 0,2 1 0,-2 0 0,-4-3 0,-4 3 0,0 2 0,2 3 0,2 1 0,-3 2 0,-1-3-2453,-2 1 1977,0 5 0,0-5 0,0 5 0,2-3 1,2-2-1,4-5 435,2-1 1,2-2-1,6-1 1</inkml:trace>
  <inkml:trace contextRef="#ctx0" brushRef="#br0" timeOffset="17">13796 8009 6910,'0'-18'0,"0"0"1293,0 0 1,6-5 0,2-1 2267,2 2-3214,-6 10 0,10 2 0,-6 6 1,2-2-1,3 2 0,1 4 0,0 6 1,-2 6-1,0 6 0,-2 6 1,-2 5-1,-2 5 0,2 2 0,0 2-493,0 3 0,3 3 0,-5 5-85,-2-1 0,0-1 0,0 9 0,2 1 0,-4 3 0,-6-3 0,-8-1 0,-4-3 0,-3 1 0,-3-3 0,-4-3 0,0-6 1,-1-5-2396,-1-1 2808,6 0 1,-12-1-1,7 1 1</inkml:trace>
  <inkml:trace contextRef="#ctx0" brushRef="#br0" timeOffset="18">15240 7634 30534,'-18'0'-1723,"6"-6"-2172,0 0 3376,1-7 1,3 11-1,8-4 1,6 4 1483,-2 2-808,1 0 0,-18-2 0,5-2 1,0-4-1,0-2 19,4-4-580,2 6 1,2-2-1,-2 6-1039,-4-2 1493,4 0 1,2 6 0,12 0 0,4 2 0,4 2 0,1 4 0,7 2 0,4 4 0,5 2 0,1 2 0,2 1 0,1 5 0,5 6-1,1 4 42,1 1 0,-11 1 1,1 0-1,-10-1 0,-6 1 1,-9 0-1,-3-1 0,-6-1 39,-2-4 0,-4-2 0,-6-7 1,-7 3 11,-7-2 1,-10-8 0,2-4-39,-3-2 1,-3 3 0,-2-5-1,-3-2 1,-7-2 0,-3-2 0,-5 0-1,-3-2 1,-6-4 0,-5-7 0,-1-9-1,2-8 1,3-4 40,7-1 1,7-1-498,11 0 1,15-3 0,22 1-1,10 6 1,14 3 0,13 5-1,13 2 1,6 8 0,1 4-1,2 6 1,3 2 0,1 2 0,-1 0-1,-5 2-1446,-5 4 2274,3-4-190,-13 14 1,21-6 0,-3 8-1</inkml:trace>
  <inkml:trace contextRef="#ctx0" brushRef="#br0" timeOffset="19">16969 7474 25893,'0'-18'-4411,"0"0"1,0 0 2305,0 0 1,0 1 2485,0-1 1,0 0 0,0 0 0,0 0 0,-2 2 0,-4 4 0,-6 8 0,-2 8 0,0 8 0,3 4 2645,-3 2-3054,6 8 0,-6-2 0,6 9 1,0 7-1,0 4 0,4 5 1,2 3-1,2 3 0,0 5 1,0 7-1,0 6 0,2 5 1,4-3-1,6-2 0,4-1-2565,2-1 2145,0 0 1,-3-9 0,-3-11 0,-6-11-1,-4-10 1,-4-5 175,-4-3 0,-12-10 1,-9-4-1</inkml:trace>
  <inkml:trace contextRef="#ctx0" brushRef="#br0" timeOffset="20">17611 7509 29605,'-24'0'-20,"0"0"0,0 0 1,7 0-1,-3 0 402,-4 0 1,4 0-532,-4 0 0,13 2 1,3 4-1,2 6 1,0 4-1,2 2 1,2 2-1,4 4 1,4 5-1,6 5 0,1 2 1,1-1-1,-2 3 1,0 2-1,0 3 1,-2 3-1,-2 3 1,-4 3-859,-2 1 0,4 1 0,0-3 254,-2-3 0,-2 3 0,-2-5 0,-2 0 0,-2-5 0,-2-5 425,2-6 0,2 3 1,2-5-1</inkml:trace>
  <inkml:trace contextRef="#ctx0" brushRef="#br0" timeOffset="21">18395 7242 29948,'-16'-34'-8750,"2"4"6897,2 7 0,8 9 2284,-2 2 1,4 6 0,4-4 0,4 2 0,6 6 0,4 4 0,2 6 0,2 2 0,4 4 181,5 2 0,11 3 0,3 3 1,3 4-1,3 4 0,3 5 1,3 7-1,3 2-669,1-1 0,-7 5 0,-11-7 0,-3-1 1,-4 0-1,-7-3 0,-9 1 0,-12-6-16,-10-4 1,-8 1-1,-11-5 1,-7 0 0,-4 0-1,-1 1 1,1 3-1,4 2-859,6-2 1,1 11 0,3-3 0,6 4-828,4 3 1,4-5 0,6 5 1963,0 1 0,0 0 1,0 3-1,0-5 1,2-7-1,4-3 1,4-2-1,2 0 1,2-3-1,3-3 1,5-4-1,2-2 0,0 0 1761,0-1 0,3-5-2037,-9 0 1,4-2 0,-12 4 0,0-2 0,-4 2-1,-6 2 1,-6 3 0,-8 3 0,-10 4 0,-12 2 0,-9 3-1,-9 5 1,-3 4 0,-4 1-1918,-3-1 0,-1 6 1157,-6 1 584,7-3 1,3 7-1,7-5 1</inkml:trace>
  <inkml:trace contextRef="#ctx0" brushRef="#br0" timeOffset="22">3939 12432 13486,'-12'6'-351,"0"0"0,1 0 193,-7-6 484,8 0 1,-4-2 0,8-4-1,2-6 1,2-3 0,4-3 258,4 0 1,4 6-545,8 0 0,0 8 1,1-4-1,3 2 1,4-2-1,2 0 1,5-1-1,5 1 0,4-2 1,-3 2-1,1 0 1,-1 2-1,5 0 1,0 0-983,-1 2 462,-1 2 1,-7 2 0,-1 0 0,-2 0 0,-5 0 478,-1 0 0,6 0 0,-4 0 0</inkml:trace>
  <inkml:trace contextRef="#ctx0" brushRef="#br0" timeOffset="23">3975 11915 23120,'-18'-6'-268,"0"0"1,0-6 0,1 4 0,1-1 0,4-5-1,8 0 1,8 2 722,8 6 1,6 4 0,5 2 0,9 0 0,6 0 0,5 2 0,5 2 0,5 2-745,5-2 1,7 4 0,-4-2 0,3-2 0,3-2 361,2-2 1,11 0 0,1 0 0</inkml:trace>
  <inkml:trace contextRef="#ctx0" brushRef="#br0" timeOffset="24">6577 11237 20475,'0'-17'-1658,"0"-1"0,0 0 0,0 0 165,0 0 2219,0 8 1,-2-4-1,-4 8 1,-6 2 2999,-3 3-3601,5 1 0,0 0 0,4 1 0,-6 5 1,-6 4-1,-6 2 0,-5 2 0,-5 4 0,-2 6 1,-1 3-1,-3 5 0,-3 2 1668,-3 2-1858,14-1 1,-9 1-1,13 2 1,0 1-1,6 3 1,7-3-1,5-1 1,0-2-1,2-1 1,-2 1-1,2 0 1,-2-1-1,0-1 1,-2-2-1,1-2-512,-1 1 1,2-5-1,-2-2 1,8-4 0,10-4-1,14-5 1,15-5 0,15-4 264,7-2 0,15 0 0,-5-2 0,-2-2 507,-1-2 0,-15-5 1,-13 5 230,-10 2 0,-19 2 0,-14 4 0,-21 6 0,-16 7 0,-7 9 0,-3 4 1,1 4-1,1 1 0,5 3 0,5 2 0,7 1 943,5 3 0,4 0-1661,8-7 1,8 1 0,4 0-1,4-3 1,4-1 0,2-2-1,4-1 1,2 1 0,2-2 0,0 0-1,0-3 1,4 3 0,5-2-1,9 0-2183,4-4 0,5-3 2567,9-1 1,7 0 0,17 0 0</inkml:trace>
  <inkml:trace contextRef="#ctx0" brushRef="#br0" timeOffset="25">7665 11755 22197,'0'-12'-2922,"0"0"1,0 6 2808,0-6 1,-8 8 1570,-4-2-734,4 4-312,0 2 0,6 0 1,-4 0-1,-6 0 1244,-4 0-1527,-2 0 0,1 0 0,-3 2 0,-2 4 0,-4 6 0,1 4 0,-1 2 0,4-1 0,2 1 0,2 0 0,3 0 1,3 0-1,6 0 0,4-1-540,2 1 1,2 0 0,4-2-1,6-4 1,5-6 0,5-4-1,4-2 210,2 0 1,1 0 0,7 0-1,0 0 1,-3-2 0,-1-2-1,-4-2 326,-3 2 1,-5 2 754,-14 2 0,-10 6 1,-18 2-547,-1 2 1,-9 2 0,2 6-1,-1-1 1,-1 3 0,4 2-1,2 2 1,7 0 0,3-1-1,6 3 1,2 0 0,4 2-1,2-3-1250,2 1 0,2 4 632,4-6 1,-2 1-1,8-3 1,2 2-1,1-2 1,3-2-1,2-3 1,4-1-1,6-2 1,3-4-1,5-2 1,3-4-1,9-2 1,5-2 322,5 0 1,15-8-1,-2-2 1</inkml:trace>
  <inkml:trace contextRef="#ctx0" brushRef="#br0" timeOffset="26">8663 12147 9824,'6'-12'-163,"0"0"1,0 6-1,-4-4 1,3 2-112,7 5 469,-4 1 1,8-4 0,-4 0 0,4 2 0,2 2-1,0 4 1,-1 4 0,1 6 0,0 3 0,0 3-1,0 2 1,-3 2 0,-3 4 0,-6 1 0,-4 5-1,-2 2 1,0 1 0,-2 1 0,-4 2-150,-6 3 0,-9-5-448,-3 0 0,-8-3 0,3-7 0,-5 0 0,-2 0 0,1-4 420,-1-3 1,-8-1-1,-1 0 1</inkml:trace>
  <inkml:trace contextRef="#ctx0" brushRef="#br0" timeOffset="27">9804 11826 20303,'-6'-18'-1357,"0"0"1,0 0 0,8 1 0,2-1 1066,2 0 429,7 0 0,3 0 0,10 0 0,2 1 0,5 1 0,5 2 0,6 4 1,-1 2-1,1 4 0,-5 2 0,1 2 0,0 2 0,1 6 0,1 8 1,-1 8-490,1 3 1,0 3-1,-7 8 322,1 3 0,-1-1 1,-1 6-1,-4-3 0,-6-1 1,-5-1-1,-3 1 0,-4 0 1,-8-1-1,-10 1 1,-14-4-1,-13-5 0,-15-5 992,-9-2 0,-7 4-855,-7-7 0,-6-5 1,-2-8-1,-1-2 1,-1-4-1,2-4 1,2-8-1,7-10 1,11-10-1,11-5 1,13-5-1,11-2 1,10-3-1,10-1-2106,8 1 1381,14 1 0,10 4 0,7 1 1,3 1 614,4 8 0,3-1 0,9 1 0</inkml:trace>
  <inkml:trace contextRef="#ctx0" brushRef="#br0" timeOffset="28">11319 12147 8571,'-10'-2'0,"2"-4"845,0-6-607,6 4 0,-4-4 0,10 12 0,4 8 0,0 8 0,0 6 1,-2 4-1,0 2 0,-1 3 0,-1 3 0,-2 2 0,-6-1 0,-5 1 1,-11 2-1,-10 3 0,-12 5-329,-9-1 0,-16 7 0,-5-5 1,-9 5-1,38-26 0,-1 0 1,-43 21-1,4-7 91,5-9 0,21 3 0,5-6 0</inkml:trace>
  <inkml:trace contextRef="#ctx0" brushRef="#br0" timeOffset="29">12245 11755 20496,'0'-18'-1160,"0"0"0,0 0 0,0 0 1,0 0 401,0 1 994,0-1 1,0 0 0,0 0-1,0 0 1,0 0 0,2 3-1,2 1 1,4 2 0,2-2-1,4 0 1,4 2 0,4 6 0,3 4-1,5 2 1,6 0 768,3 0 1,11 10-1269,-3 8 1,3 4 0,-1 13-1,-3 7 1,-2 4 0,-5 1-1,-3 1 1,-6-1 0,-9 1 0,-7-1-1,-10-1 1,-10-4 0,-14-5-1,-15-1-1993,-17 0 2367,-9-1 0,-12-9 0,-3-6 1,-1-8-1,2-4 0,0-4 0,1-4 1,3-8-1,8-10 0,7-10 0,11-5 1,7-5-1,10-4 0,8-3 1,13-1-231,9 4 1,9 5-1,15 1 1,10 2 0,9 3 267,7 1 1,17 0 0,4-5 0</inkml:trace>
  <inkml:trace contextRef="#ctx0" brushRef="#br0" timeOffset="30">13814 11594 11296,'0'-18'93,"0"0"1,0 1 0,2 1 294,4 4-323,-4 4 0,8 8 0,-4 2 0,6 4 0,4 8 0,1 6 0,1 5 0,0 3 0,0 4 0,0 1 0,-1 3 0,1 0 0,0-1 0,-2 1 0,-2 2 0,-4 1 0,-2 3 0,-4-2 172,-2-3 1,-12-7-186,-8 0 1,-10-8-1,-13 1 1,-9-5-1,-7-6 1,-9-8-1,-3-8 1,-2-10-1,1-10 1,5-9-1,9-9 1,13-3-1,15-7 1,14-1-1262,14-1 904,32-3 1,18 19 307,27-4 1,12 5-1,-40 19 1,1 0 0</inkml:trace>
  <inkml:trace contextRef="#ctx0" brushRef="#br0" timeOffset="31">15187 12040 9329,'2'-48'0,"3"5"456,7 5 1,4 1-1,2 15 1,-2 4 0,-2 6-1,-2 4 1,-1 6 1679,-1 6-2090,-2 6 1,-8 10 0,0 4-1,-2 7 1,-4 9 0,-6 6-1,-5 1 1,-5 1 0,-4 1-1,-4 3 1,-5 1 0,-7 1-1,-3-3 1,-5-1 0,-3-3-95,-7 3 0,-9-1 1,-10-1-1,-1-6 0,3-5 1,8-3-1,8-4 0,9-8-3198,10-9 3281,17-5 1,25-16-1,10-1 1</inkml:trace>
  <inkml:trace contextRef="#ctx0" brushRef="#br0" timeOffset="32">16292 11808 17628,'17'-8'-26,"1"-4"0,2-9 0,4-3 0,4 2 0,1 4 0,1 4 0,2 4 0,1 2 0,3 4 0,0 2 0,-3 2 119,-3 0 1,2 8-1,-9 4 1,-1 6 0,-2 4-1,-4 4 1,-4-1-1,-6 3-349,-4 0 292,-2 10 0,-10-1 0,-8 5 0,-10-3 0,-7 1 1,-9 2-1,-7-3 0,-9-1 0,-3-2 0,-5-3 0,1-3 1,0-6-1,3-6 0,3-6 0,6-6-247,5-4 1,6-18-1,11-10 1,3-12-1,6-9 1,6-5-1,7-1 1,9-1-942,12 1 1,11-1 0,21 3 0,7 3 1116,9 6 0,5 5 0,9 1 1</inkml:trace>
  <inkml:trace contextRef="#ctx0" brushRef="#br0" timeOffset="33">17700 11844 11778,'18'-34'0,"-1"4"438,1 7 1,8 3 0,4 2 0,3 2-1,3 2 1,-2 4 0,-3 2 0,-3 4 3199,-2 2-3648,-2 10 0,-3 2 0,-1 8 0,-6 0 0,-4 2 0,-6 4 0,-2 5 0,-4 5 1,-6 2-1,-8 1 0,-8 3 0,-3 2 0,-7-3 0,-6-1 0,-5-2-69,-1-1 1,-7-7 0,1-4 0,-9-4 0,-4-5-1,-7-3 1,1-8 0,-4-8-101,1-8 0,1-13 1,6-11-1,7-8 0,15-3 1,13 1-1,14 1 1,14 1-642,14 0 1,18 9 0,22 7 0,7 4 869,8 8 1,13-1 0,3 7 0</inkml:trace>
  <inkml:trace contextRef="#ctx0" brushRef="#br0" timeOffset="34">19251 11648 15589,'7'-18'-1113,"3"0"1,8 2 0,-2 2 204,-4 2 1089,-4 16 1,-8-2 0,0 16 0,0 0 0,0 2 0,0 2 0,0 3 0,0 3 0,0 2 0,2 0 0,2-1 0,2 3 0,-2 0 0,-2-1 294,-2-1 0,-8-2 0,-4 2-488,-4-7 1,-12 3 0,-7-4 0,-11-6 0,-7-8 0,-9-6 0,-7-4 0,-4-6-1,3-10 1,11-12 0,11-9 0,13-11 0,11-5-730,10-5 0,24 1 311,20 5 0,19 9 0,19 5 0,7 8 1,6 10-1,0 7 0,-4 5 410,-3 2 1,-11 10 0,-2 8 0</inkml:trace>
  <inkml:trace contextRef="#ctx0" brushRef="#br0" timeOffset="35">20356 11987 8570,'51'-30'81,"-3"0"1,3 8-1,-5-2 1,-1 5-1,-3 3 1,-6 4 898,-7 6 1,-11 12-905,-12 6 1,-12 10-1,-8 3 1,-10 3-1,-11 6 1,-13 3 0,-7 5-1,-7 0 1,-1-1-1,-4 1 1,-3-2-1,-3-1 1,0 1 0,0 3-1915,3 3 1112,3-6 0,9 5 551,5-3 0,3-4 1,-3 5-1</inkml:trace>
  <inkml:trace contextRef="#ctx0" brushRef="#br0" timeOffset="36">21069 12379 8783,'0'-38'0,"0"-5"862,0-5 1,6 1 0,0 1 0,-1 10 2220,3 11-3288,-6 13 1,8 4 0,-4 12 0,6 6 0,4 9 0,2 7 196,0 6 1,15 9-1,5 5 1</inkml:trace>
  <inkml:trace contextRef="#ctx0" brushRef="#br0" timeOffset="37">21960 12272 8546,'0'-26'0,"0"-4"0,-2 11 0,-4 1 0,-4 4 0,-8-4 0</inkml:trace>
  <inkml:trace contextRef="#ctx0" brushRef="#br0" timeOffset="38">22441 12272 8472,'62'-44'277,"-13"9"0,3-1 0,-5 10 0,-3 6 0,-3 5 0,-7 3 496,-8 6-773,-14 4 0,-12 18 0,-10 3 0</inkml:trace>
  <inkml:trace contextRef="#ctx0" brushRef="#br0" timeOffset="39">24241 11023 17076,'30'-35'-247,"0"-1"1,-14 8 1881,1 4-1213,-11 5 1,0 9 0,-12 4 0,-3 6 0,1 6 0,8 6 0,11 5 0,11 5-1,8 4 2123,4 2-2599,1 1 0,7 9 0,-1 2 0,-1 3 0,-2 3 0,-5 2 0,-3-3 0,-8-3 1,-8-5-1,-8-1 0,-8 0 0,-10-1 0,-14-1 0,-12-4 0,-11-8 20,-8-8 0,-1-1 0,-5-5 0,3 0 0,9 2 0,7-2 0,7 2 0,3-2-496,4 0 1,12 6 0,14-2 0,10 3 0,12 3 0,10 2 0,6 2 0,1 4-3,1 1 0,0 3 0,-1 8 0,1 3 0,-1 7 1,1 2-1,0-1 0,-3-1 765,-3 1 0,2 9 1,-8 1-1,-3-1 1,-3-5-1,-6-3 0,-8-5 1,-8 1 572,-8-1 1,-14-7-1,-9 0 1,-13-7-166,-9 1 0,-9 2 1,-11 0-818,-6-5 0,-6-1 0,-4-6 1,-2 2-1,2-3 0,4-1 0,7-2 1,11 0-1,12 0 257,9 0 1,7-1-1,7 1 1</inkml:trace>
  <inkml:trace contextRef="#ctx0" brushRef="#br0" timeOffset="40">6417 15447 10800,'-10'0'15,"-6"0"1,12 0 0,-6-2 268,2-4 1,0 4 297,2-4-485,4 4 1,-5 0 0,9-2-1,3-2 1,7 2 0,8 2 0,8 2-1,11-2 1,9-2 0,7-2 0,3 2-1,3 0 1,5 0 0,5-3-1,6-1-917,6 0 0,-3-4 186,-3 6 0,-12-8 1,-3 2 650,-1-4 0,-13-2 0,3 1 0</inkml:trace>
  <inkml:trace contextRef="#ctx0" brushRef="#br0" timeOffset="41">6738 15037 15017,'-18'-8'0,"0"-2"-56,0 0 0,10-4 0,8 8 1,12 2 614,10 2 1,0 2 0,7 0-706,3 0 1,10 0 0,3 0 0,5 2 0,1 2 164,5 2 1,17 8 0,0-4-1</inkml:trace>
  <inkml:trace contextRef="#ctx0" brushRef="#br0" timeOffset="42">8378 15465 9496,'-8'-10'-1370,"4"2"1724,-8 8 0,8 8 0,-2 4 0,4 4 0,2 1 0,0 1 0,0 0 2284,0 0-2498,8-8 0,-4 4 0,6-6 0,0 0 0,-1-1 0,5-3 0,2-2 0,2-4 0,2-3 0,2-7 0,5-6 1,5-8-1,6-10-21,-1-9 1,3-9-1,1-7 1,7-13 0,-22 32-1,0-3 1,0-4-1,1-1 1,-1-2 0,-1-1-1,0 0 1,-2-1-203,-2 1 0,0-1 0,-2 1 0,-1-1 0,0 2 0,0 1 1,16-42-1,-7 16 0,-9 17 0,-10 17-280,-6 13 0,-4 18 0,-2 14 0,-4 14 254,-2 11 0,0 9 1,-2 4 375,7 1 0,3 9 0,2-2 0,2 5 0,5 5 0,11 3 0,8 0 0,6 1 0,1-5 0,7 1 0,4 1 0,5 5 0,3 1-69,1 0 0,-1-5-759,-5 5 0,-1-7 0,-9 1 0,-1-3 0,-8-5 0,-9-3 0,-7-7 539,-6-3 1,4-2-1,0-1 1</inkml:trace>
  <inkml:trace contextRef="#ctx0" brushRef="#br0" timeOffset="43">8912 15162 10133,'-18'-14'0,"3"-4"587,3-2 0,4 6 1,10 2-1,6 0 1,10 2-1,9 4 1,9 4-1,6 2 742,5 0 0,7 6-1721,5 0 0,4 8 0,11-2 0,1 2 0,4 0 1,2-2 399,4 2 0,-5 2 0,-1 1 0</inkml:trace>
  <inkml:trace contextRef="#ctx0" brushRef="#br0" timeOffset="44">9928 14644 9161,'-18'-10'268,"3"0"1,1 8-1,4 2 1,2 8-1,4 8 1,2 8 16,2 6 0,2 3 0,2 5 0,4 2 0,0 3 0,2 3 0,0 1 0,3 1-412,3 0 1,2-7 0,0 5 0,0-3-1,0-3 1,1-4 0,5-7 0,6-5-3181,4-4 3312,1-10 0,1-2 1,-1-8-1</inkml:trace>
  <inkml:trace contextRef="#ctx0" brushRef="#br0" timeOffset="45">10623 14537 8476,'-2'-24'179,"-3"1"1,3 9 0,-4 16-1,4 14 1,2 11 0,0 9-1,0 6 1,-2 5 202,-4 5 0,4 1 0,-4 1 0,4 1 0,2 5 0,2 5 0,4 3 0,6-3-766,3-6 1,5 3 0,2-5-1,4-5 384,2-9 0,1-5 0,7-2 0</inkml:trace>
  <inkml:trace contextRef="#ctx0" brushRef="#br0" timeOffset="46">11889 14305 11954,'-20'-14'268,"-4"-1"1,-3-1 0,-1 4 0,4 4 0,4 6 0,3 8 552,-1 12 1,8 2 0,4 9-679,4 3 1,2 2-1,0 1 1,2 1 0,4 2-1,6 1 1,2 5-1,-1 0 1,-1 1 0,2 1-1,2 1 1,0 1 0,-2-1 156,-2 3 0,-8-6-503,2-3 0,-4-5 0,-2-4 0,0-5 0,0-1 1,-2-4-1,-2-8 0,-2-12 0,4-14-4474,6-6 4557,6-10 1,7 6 0,1-5 0,0 1 0,0 4 0,2 2 0,1 4 0,3 5-1,-2 3 1,0 2 0,0 0 0,1 4 0,1 4 0,0 6 0,0 2 438,-3 3 1,-1 5-1,-2 4 1,0 4-1,-2 2 1,-4 3-1,-7 3 1,-5 4 112,-5 3 1,-7-3 0,-12 4 0,-6-5 0,-3-3 0,-5-2 0,-2-7 0,-1-3-119,1-6 1,2-4 0,5 0-1,3-6-805,6-4 0,10-12 1,5-6-292,1-6 1,4-4 789,10 3 0,11-5 0,11-8 0</inkml:trace>
  <inkml:trace contextRef="#ctx0" brushRef="#br0" timeOffset="47">12602 15108 10976,'0'-24'0,"-2"2"0,-4 7 674,-6 7 1,-4 10-1,-2 8 1,1 9 0,1 5-1,2 4 1,4 0-1,2 1-1107,4-1 0,2 4 0,2-6 0,0-1 0,0 1 1,2-4-1,4-4 400,6-6 0,4 3 1,2-5-1</inkml:trace>
  <inkml:trace contextRef="#ctx0" brushRef="#br0" timeOffset="48">12602 14716 10678,'-8'-54'140,"-4"5"1,-4 9 0,-2 18-1,3 18 1,3 16 179,6 10-374,4 6 0,10 7 0,2 1 0</inkml:trace>
  <inkml:trace contextRef="#ctx0" brushRef="#br0" timeOffset="49">13226 14823 11933,'-18'-8'51,"0"0"0,-2-4 1,-1 8-1,-3 10 0,2 10 1,2 7 450,2 5 1,3 0 0,3 4 0,6-3 0,4 3 0,2 2 0,0 1 0,0 1-481,0 0 0,0-2 1,0-3-1,0-3 1,0-2-1,2-4-286,4-3 1,4-9-1,7-4 1,1-6 0,0-8-1,0-8 1,2-7-386,3-5 0,-1-2 0,6-4 0,0 3 0,-3 3 0,1 2 1,-4 4-1,-2 3 907,-2 1 0,-1 2 18,1 4 1,-8 8-190,-4 16 0,-4 2 0,-2 16 1,0 1-1,0 3 0,2 2 0,2-3 1,6-1-1,4-2 0,8 0 0,3-3-146,7-3 0,10-4 0,3-2 1</inkml:trace>
  <inkml:trace contextRef="#ctx0" brushRef="#br0" timeOffset="50">13885 15179 9954,'-2'-33'0,"-4"1"0,-5 4 0,-5 2 0,-4 5 0,-2 3 759,-2 6 0,-5-2 0,5 8 0,0 2 1,0 2-1,1 4 0,-1 4 0,0 6-812,0 4 1,6 8-1,7 1 1,-1 1 0,2 2-1,4-2 1,4 1-1,2-1-369,0 0 0,2 4 1,4-7-1,8-3 227,7-6 1,5 2-1,6-6-105,-2 0 0,5-2 1,7-8-1,-3-2 0,-1-2 1,0-4-1,-1-2 1,-1-2-1,-8 0 0,-7 0 1,-3-2-1,-2-1-537,-4-3 1,-6 8 1202,-12 4 1,-4 4 0,-8 2 0,0 0 0,1 0 0,1 2-367,4 4 0,20 4 0,12 8 0</inkml:trace>
  <inkml:trace contextRef="#ctx0" brushRef="#br0" timeOffset="51">14260 15162 8511,'0'-28'403,"0"4"1,0 4 0,2 4 0,2 2 0,4 5 315,1 1 1,3 4-1,4 10 1,-2 5-1,-4 7 1,-2 4-288,-4 2 0,-2 2 1,-2-5-1,0 3-193,0-2 0,0 6-318,0 2 1,0-11-1,2-3 1,4-6 0,4-8-1,3-6 1,3-10 0,6-10-1,4-11 1,6-11 0,1-5-2017,3-3 1,1 1 848,5-1 0,-6 9 1246,-1 3 0,1-4 0,-8 1 0</inkml:trace>
  <inkml:trace contextRef="#ctx0" brushRef="#br0" timeOffset="52">14759 14965 8511,'10'8'313,"5"-4"1,-5 8-1,2 0 1,-2 0-1,-2 0 164,-4 2 1,4 1 0,-2 3-1,-2 0 1,-2 0 0,-2 0-1,0 2 1,0 1-481,0 3 0,8-2 0,2-8 1,4-2-1,1 0 0,7-2 1,4-4-1,6-4-483,1-2 1,9-14 0,-1-6 0,-1-6-1,-2-4 1,-5 1 0,-3-1 0,-6-2 99,-4-2 0,-5 1 0,-3 3 1,-6 6-1,-4 4 0,-4 5 975,-4 3 0,-4 4 0,-7 10 0,1 6 302,4 10 0,-4 1 1,6 11-509,0 2 0,-4 1 0,8 3 0,3 2 0,1 3 1,2 7-1,0 4 0,0 1 0,0 3 0,0 3 0,0 6 1,-2 3-1,-6-1 1210,-10-1 1,-4-1-1605,-14 6 1,-3-1 0,-17-5 0,-3-7 0,-6-11 0,-5-11 0,-1-10 0,4-9-1,7-5 1,15-10 0,11-12 0,12-15 0,8-13 0,12-10-4781,12-3 4321,18-11 0,27-1 0,-19 26 0,2 1 1,4-2-1,3 0 470,4 0 0,1-1 0,2-3 0,1-1 0,0 2 0,1 1 0</inkml:trace>
  <inkml:trace contextRef="#ctx0" brushRef="#br0" timeOffset="53">16826 15447 9341,'-35'-64'-373,"3"-3"1,8 10 0,12 3-177,8 5 0,18 1 503,4-6 0,10 1 1,-4 1-1,-3 5 0,-3 5 1,-4 7-1,-4 3 0,-2 2 1,-4 0-1,-2 3 0,-2 3 1,0 4-1,0 2 1542,0 0-486,-8 16 0,4 2 0,-6 14 0,2-2 1863,4 2-2799,2-6 0,2 2 0,-2-6 0,-4 2 0,-6 0 1,-3 2-1,-5 4 0,-4 5 0,-6 5 0,-5 4 0,-5 2 1,-4 3-1,1 3 0,-1 4 0,7 1-118,5 3 1,8-2-1,12-9 1,10-3-1,14-2 1,20-6-1,17-6 1,15-8-505,5-4 1,0-2 0,-3 1-1,-9 3 1,-7 4 0,-11 0 0,-9 2-1,-12 0 762,-10 4 1,-6 8 0,-2 2 0,-4-1 510,-8 3 0,-2 0 0,-14 6-365,3-3 1,-5-1-1,4 2 1,-2-6-1,-1-7 1,-1-3-1,2-4 1,3-2-1,3-4 1,2-2 0,2-2-2392,0 0-59,8 0 1,30-8 2089,16-4 0,15-4 0,-5-1 0</inkml:trace>
  <inkml:trace contextRef="#ctx0" brushRef="#br0" timeOffset="54">17272 15179 8513,'0'-35'293,"0"-1"0,6-2 0,4-1 0,4-1 0,7 4 0,5 7 0,6 3 0,4 4 212,5 2 0,-1 10 1,5 4-1,1 2 0,-1 1 1,5-3-1,1 2 1,5 2-1269,3 2 1,3 2-1,5 2 1,-2 3 762,3 3 0,-7-6 0,1 4 0</inkml:trace>
  <inkml:trace contextRef="#ctx0" brushRef="#br0" timeOffset="55">17842 14644 8518,'-35'-6'96,"-1"0"1,8 2 0,5 10 0,3 8 0,2 8 0,0 8 0,0 3 0,2 3 348,5 0 0,3 5 1,10 1-1,4 0 0,5-1 1,7 1-1,6-2 1,8-3-826,7-1 0,7-2 0,9-5 0,3-5 380,1-4 0,16-10 0,-1-2 0</inkml:trace>
  <inkml:trace contextRef="#ctx0" brushRef="#br0" timeOffset="56">18502 14858 9062,'-18'-25'348,"-6"13"1,1 0 0,3 10 0,4 8-1,6 8 1,2 5 252,4 5 0,2 8 0,2-2 0,2 3 0,4 3 0,4 0 0,2-1 0,0-1-54,2-4 1,1 3-1,1-5 1,-2 0 0,-4-4-1,0-4 3,0-3 1,-6-9 0,2-10-450,-4-14 1,0-11-1,2-15-560,2-5 0,5-5 1,-3-3-1,4-3 0,6-1 1,4 1-1,2 5 0,-1 7 1,3 10-1,0 13 0,0 9 1,-5 8-1,-1 8-3145,-2 10 1,6 7 3602,0 17 0,7 8 1,-3 1-1</inkml:trace>
  <inkml:trace contextRef="#ctx0" brushRef="#br0" timeOffset="57">19393 15019 9809,'-18'-6'667,"0"0"1,1 4-1,1 6 1,2 8 0,2 4-311,-2 1 1,4 1 0,0 2 0,0 2-1,3 2 1,-3 0 0,2-1 0,0 1-803,4-2 1,2 0 0,2-1-1,0 3 1,2-4 0,4-4 0,6-6 425,4-2 1,1 6 0,1-4 0</inkml:trace>
  <inkml:trace contextRef="#ctx0" brushRef="#br0" timeOffset="58">19554 14537 8467,'-20'-61'-3,"-4"7"0,10 27 0,-2 21 0,6 14 0,6 7 0,2 5 0,2 2-867,0 2 870,0 7 0,0 5 0,0 10 0</inkml:trace>
  <inkml:trace contextRef="#ctx0" brushRef="#br0" timeOffset="59">19785 14876 8467,'-6'-18'663,"0"0"0,-7 9 1,3 5-1,0 8-288,4 7 1,4 5 0,2 4-1,0 2 1,0 4 0,0-1-1,0 1 1,2-4-855,4-2 0,-2-2 0,8-1 1,1-1-1,3-4 0,2-6 1,0-4 36,0-2 1,0-8-1,1-6 1,5-7 0,4-9-1,2-4 1,-1-2 0,5 1 360,6-1 0,-9 0 1,5 3-1,-4 3 0,-7 6 1,-5 4 660,-6 3 1,-12 9-1,-2 10 1,-8 12 308,-2 7 0,-4 9 0,8-4-951,2 2 0,2-7 0,2 5 1,2-2-1,4 0 0,6-3 1,6-1-1,8-4 62,9-4 0,17 4 0,11-6 0</inkml:trace>
  <inkml:trace contextRef="#ctx0" brushRef="#br0" timeOffset="60">20766 14733 8467,'0'-41'724,"-2"1"0,-2 4 0,-4 7 0,-2 3-269,-4 4 1,4 12 0,0 10-1,2 10 1,4 6 0,2 4-1,2 2 1,0 1-828,0-1 0,0 6 0,2 0 1,2 0-1,6-5 0,4-3 0,6-2 1,2 0 8,3 0 1,-3-8 0,6-3-1,0-1 1,-1 0 0,5-2-1,2-4 1,-1-6-101,-3-6 1,-4-1-1,-10-1 1,-2 2 1008,-3-2 0,-7 4-211,2-2 1,-12 8 0,-6 0 0,-1 8 0,-1 8 0,2 4 0,0 4 0,2 2-1,2 3 1,2 3 0,0 4 0,0-1 0,0 1 796,0-2 0,-7 6-899,1 5 1,-4 1-1,-2-8 1,-2-3-1,-2-3 1,-3 0 0,-1-4-1,-2-3 1,2-7-1,1-4 1,3-8-1,4-8 1,6-12 525,6-9-1257,12-7 0,12-4 1,14-1-1,7-5 498,9-2 0,11-1 0,5-7 0</inkml:trace>
  <inkml:trace contextRef="#ctx0" brushRef="#br0" timeOffset="61">21960 14591 8387,'18'-38'374,"-2"8"1,-3 11 0,-5 9 107,-6 10 0,0 6 1,-14 7-1,1-1 0,-1 0 1,2 0-1,0 0 1,0 0-540,-4-2 1,-2 6-1,-2-6 1,1 1 0,-1-1-1,0 0 1,0-2 0,0 2 78,0 0 0,1-4 0,-1 4 0,0-2-113,0-4 0,6 4-196,0-2 1,10 8 0,2-3-1,10 5 1,4 2 0,0-2 0,-4 0-1,0 0 443,0 3 0,-6 5 0,2-2 187,-4 2 1,4 8-1,-1-5 1,-1 3 0,-2 0-1,-2 1 1,-2 1 0,-3 0-1,-9-2 1,-6-1 0,-6 1-1,-2-2 1,-3 0 90,-3-1 0,-10-5-1322,-3 2 1,-5-2 887,-1 1 0,-8-3 0,-3 6 0</inkml:trace>
  <inkml:trace contextRef="#ctx0" brushRef="#br0" timeOffset="62">8324 17052 8460,'0'-20'0,"0"-1"368,0-3 0,2-6 0,2 4 0,4 1 1314,2-1-1493,10 2 0,1 0 1,7 0-1,0 5 1,-2 5-1,1 8 0,-1 6 1,0 8-1,-2 12 1,-1 13-1,1 13 0,-2 7 1,-2 7-1,-4 5 1,-3 7-1,-3 3 1,-2 2-1,-4-3 0,-6-5 42,-10-4 1,-9 1-1,-23 5 1,-9-2-1,-13-3 1,-9-9-1,-10-7 1,39-29-1,-1-1-163,-4 1 1,1-4-1,-45 3 1,5-8-1,13-12-78,10-12 1,9-18 0,19-23-319,15-11 1,16-13-1,22-8 1,18-8 0,-9 42-1,3 1 1,6-3-1,2 2 1,1 2 0,3 1-1,0 4 1,1 3 0,-1 5-1,-1 3 1,35-23-1,-7 17 1,-10 13 0,-11 12 327,-14 8 0,-1 20 0,-1 6 0</inkml:trace>
  <inkml:trace contextRef="#ctx0" brushRef="#br0" timeOffset="63">9019 16981 8383,'-16'-46'634,"3"5"1,3 5 2933,2 6-3436,2 12 1,12 20 0,2 14 0,2 8 0,1 6-1,1 5 1,-2 7 0,-2 2 0,-2 1 0,0-1 0,0 1-1,-2 1 1,-2 4 0,-2 1 0,0 3-458,0-1 0,0 5 1,0-1-1,0-3 0,2-3 325,4-7 0,4-13 0,8-5 0</inkml:trace>
  <inkml:trace contextRef="#ctx0" brushRef="#br0" timeOffset="64">9554 16767 8359,'-2'-36'532,"-4"1"1,2 15-1,-6 12 1,2 16 0,4 15-1,2 11 1,2 6 0,0 5 7,0 7 0,0-3 1,0 13-1,0-3 1,0 3-1,0 1 1,0 5-1,0 1-756,0 2 0,2 1 0,2-3 0,4-4 0,2-7 0,2-9 1,2-5 215,4 0 0,3-15 0,15 5 0</inkml:trace>
  <inkml:trace contextRef="#ctx0" brushRef="#br0" timeOffset="65">10516 17088 8446,'6'-46'279,"2"5"0,2 5 0,4 8 0,4 8 1,4 9-1,1 3 108,-1 4 0,-4 4 0,-4 6 0,-4 8 0,0 7 0,-2 9 0,0 4 0,-4 3 25,-2 5 1,-4-2-340,-4 7 1,-4-1 0,-10 3 0,-2-1 0,-4-1 0,-1-1 0,-5-4 0,-4-5 0,-5-1-1,-7-2 1,-3-5 0,-3-7 0,1-8 0,-1-12-364,1-12 0,11-12 72,13-19 0,11-13 0,20-11 0,8-5 0,15-3 0,21 0 0,17 1 218,13 9 0,5 6 0,-37 30 0,1 0 0</inkml:trace>
  <inkml:trace contextRef="#ctx0" brushRef="#br0" timeOffset="66">11693 16624 8460,'-24'-24'-138,"0"3"0,3 5 0,3 10 0,4 10 0,2 10 0,0 7 246,2 9 0,0 4 0,6 3 0,-2 5 0,2 8 0,2 7 0,2 9 0,0 5 1161,0 6 0,0 6-1661,0 13 0,0 1 0,2 4 0,6-6 392,10-4 0,0-2 0,8 0 0</inkml:trace>
  <inkml:trace contextRef="#ctx0" brushRef="#br0" timeOffset="67">9108 16481 10393,'-17'-9'-572,"5"1"0,2 6 342,2-4 513,-6 4 0,10-6 0,-8 8 0,0 2 0,0 2 0,0 4 1,-1 2-1,-1 5 0,0 5 0,4 8 0,0 4 0,2 9 0,-2 9 1,0 11-1,-4 11 0,-3 11 0,-11 14-271,8-43 1,-2 1 0,-3 3 0,-3 1-1,-8 3 1,-1 1 0,-2-1 0,0 1-1,-1-2 1,-1 1 0,1-3 0,-1-2-1,3-4 1,1-2 0,4-8 0,2-1-703,-16 25 0,19-19 668,22-13 1,12 1-1,4-8 1</inkml:trace>
  <inkml:trace contextRef="#ctx0" brushRef="#br0" timeOffset="68">9500 16660 8457,'-9'-18'-109,"-1"8"0,6 2 1670,-2 0-1328,0 6 0,6-4 0,0 12 1,0 6-1,0 6 0,-2 8 0,-2 9 1,-4 11-1,-4 8 0,-6 5 1,-5 8-1,-5 11 0,-4 11 0,15-40 1,0 1-198,0 2 1,-1 1-1,0 0 1,0 1-1,1 0 1,0-1 0,1 0-1,1-1 1,1-2-1,0-1 1,-12 40-1,6-11 1,5-9-2027,3-4 1,6-7 1989,-6 1 0,8-11 0,-4-5 0</inkml:trace>
  <inkml:trace contextRef="#ctx0" brushRef="#br0" timeOffset="69">10410 16553 8550,'0'-18'0,"0"0"317,0 0 1,0 0 0,2 3-1,1 1 572,3 2-697,8 0 0,-4-4 0,8 2 0,0 4 0,-2 4 0,-4 10 0,-8 12 0,-8 14 0,-8 10 0,-4 9 0,0 9 0,2 9 0,2 6 0,-2 7 1396,-1 1-1834,-3 2 1,0 16-1,9-46 1,0 1-1,0 3 1,0 1-1,0 2 1,-2-1-1,0 0 1,-1-1-1,-2-1 1,-2-1 245,0-3 0,-2-1 0,-3 2 0,-1-1 0,-1-3 0,0-1 0</inkml:trace>
  <inkml:trace contextRef="#ctx0" brushRef="#br0" timeOffset="70">11408 16410 8507,'0'-18'211,"0"0"1,2 9 352,4 3-349,-4 4 1,6 12 0,-8 7 0,0 13 0,-2 10 0,-4 7 0,-8 7 0,-6 5 0,-6 7 0,-4 5-1,-5 8 1,-7 8 0,20-39 0,-1 0 0,-1 0 0,0 1 0,0 0 0,1 1 559,-2-1 1,2 1-981,-9 43 0,9-41 0,1-1 0,-6 40 0,6-7 0,8-13 1,7-8 204,3-5 0,-6-3 0,0-1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492"/>
    </inkml:context>
    <inkml:brush xml:id="br0">
      <inkml:brushProperty name="width" value="0.05292" units="cm"/>
      <inkml:brushProperty name="height" value="0.05292" units="cm"/>
      <inkml:brushProperty name="color" value="#FF0000"/>
    </inkml:brush>
  </inkml:definitions>
  <inkml:trace contextRef="#ctx0" brushRef="#br0">5722 4977 8037,'-26'0'0,"6"0"0,-4 0 2124,5 0 0,1 2 495,0 3-2585,8-3 1,4 12 0,12-8 0,6 0 0,6 0 0,4 2 0,3 0 0,3 0 0,6-4 0,3 0-1,5 0 1,-1 2 0,1-2 0,0-2 0,-3-4 0,-1-2 0,-4-2-35,-5 2 0,5-14 0,-6-2 0</inkml:trace>
  <inkml:trace contextRef="#ctx0" brushRef="#br0" timeOffset="1">5846 4709 7990,'-17'0'326,"-1"0"0,0 0 0,0-2 0,2-4 0,4-6 1,6-4-1,6-2 0,4 1 0,4 1 455,2 4 0,8-4 0,6 4 0,0-2 1,-1 2-1,3 6 0,2 4 0,4 2-1204,1 0 1,5 0 0,1 0 0,3 0 0,0 0 422,1 0 0,3 8 0,7 2 0</inkml:trace>
  <inkml:trace contextRef="#ctx0" brushRef="#br0" timeOffset="2">6845 5048 8123,'-12'34'147,"0"-5"1,0-3-1,-6-8 1,0-2 1826,1-4-1491,7 4 1,-4-16 0,8 0 0,2-10-1,4-4 1,4 0 0,2 2 0,0-2-1,0-2 1,2-2 0,-1 1 0,3-3 288,0-4 0,2 2 0,8-8-860,4-1 1,-4-3-1,5-4 1,-1-1-1,2-5 1,2 1-1,3-3 1,1 2-1,-2 1 1,-7 5-1,-3 6 1,-2 9 47,0 3 144,0 10 0,-8 12 1,-5 14-1,-3 7 0,-2 5 1,0 4-1,0 2 1,0 1-1,0 1 0,0-2 1,0-3-1,0-3 1,0-2-1,2-4 340,4-2-723,-4 5 1,12-5 0,-6 4-1,0-4 1,2-4 0,0-3-1,2-1-1548,-2 2 1572,6-6 0,-15 8 0,5-4 1,-4 4-1,0 2 0,2-1 1,2 1-1,-2 0 0,0-2 255,2-4 0,4 4 0,8-6 0</inkml:trace>
  <inkml:trace contextRef="#ctx0" brushRef="#br0" timeOffset="3">6934 4977 8244,'0'7'769,"0"-7"1,2-7 0,4-5 0,6 0 0,3-2-1,3-2 1,2 0-280,4 4 1,4 2 0,7 6 0,3-2 0,3 3-491,7 1 0,3 2 0,3 0 0</inkml:trace>
  <inkml:trace contextRef="#ctx0" brushRef="#br0" timeOffset="4">7647 4638 8131,'12'-6'87,"0"0"1,-3-8-1,5 2 1219,-2-4-913,-8-2 0,4 0 0,-8 5 0,0 7 0,0 14 0,-2 13 0,-2 13 0,-2 8 1,2 3-1,2 7 0,2 3 0,0 7 0,0 1-515,0 5 1,-6-7-551,0-2 1,0 1 0,6-7 0,0-7 0,2-8 671,4-9 0,12-11 0,10-10 0</inkml:trace>
  <inkml:trace contextRef="#ctx0" brushRef="#br0" timeOffset="5">8092 4477 8101,'0'-36'547,"0"3"0,0 3 0,-2 8 1,-4 10-1,-3 12 0,-3 12 38,0 10 1,0 8 0,-4 9-1,2 5 1,4 2 0,0 3 0,2 5-1,1 1-884,3-1 0,2 3 1,2-11-1,0 1 1,2 1-1,2-1 1,3-1 298,3-4 0,2 3 0,6 1 0</inkml:trace>
  <inkml:trace contextRef="#ctx0" brushRef="#br0" timeOffset="6">8948 4548 8100,'-18'-7'0,"0"-5"325,0-4 1,7-2-1,-1 2 1,0 2 1074,2 2-1084,2 8 1,2-8-1,0 12 1,4 8-1,4 8 1,6 6-1,0 4 1,2 2-1,-2 3 1,0 5-1,-2 4 1,0 1-1,0 1-204,-3 1 0,5 1 1,-2 6-1,-2-5 0,-2 1 1,-2-3-1,0 1 1,0-4-549,0-3 1,0-9-1,0-4 1,2-6 0,4-8-1,4-12 1,4-14-97,4-12 0,-2-8 0,11-5 0,1-5 0,-2 0 0,0 5 0,-5 3 0,1 5 412,2 3 0,-6 4 0,2 10 0,-7 4 0,-1 10 612,-2 12 0,-2 4 1,-8 14-1,-2 0 1,-2-1-1,-4 5 1,-2 4-1,-4 3 35,-1 3 1,-5 0-1,-2-7 1,-2 1-1,3-2 1,1-5 0,2-5-1,0-4-772,0-2 1,2-4 0,5-8 0,7-14 0,8-12-1624,7-10 0,11-4 0,4-3 1868,2-5 0,1 4 0,7-5 0</inkml:trace>
  <inkml:trace contextRef="#ctx0" brushRef="#br0" timeOffset="7">9483 4816 7987,'10'18'2588,"-3"-8"0,-12 0 0,-1-4-2722,2 6 0,2-3 1,2 3-1,0 2 0,0 2 1,0 2-1,2 0-1492,4 0 0,-4-7 1626,4 1 0,3 0 0,1 6 0</inkml:trace>
  <inkml:trace contextRef="#ctx0" brushRef="#br0" timeOffset="8">9518 4513 7987,'0'-26'-56,"0"-4"1,6 5 0,0 1 0,-2 4 0,0 4 55,2 4 0,4 12 0,8 10 0</inkml:trace>
  <inkml:trace contextRef="#ctx0" brushRef="#br0" timeOffset="9">9821 4620 7987,'-17'8'1599,"-1"-6"1,0 4 0,2-2 1428,4 2-3104,4-4 1,10 7 0,4-3 0,4 6 0,2 4 0,-2 2 0,0 0 0,-2 0 0,0 1 0,-4 3 0,-1 2 0,1-2 0,2-2 0,-2-2-851,-2-1 1,-2-3 0,0-8 730,0-12 1,8-14 0,2-3 0,2-1-1,0 0 1,2 0 0,2 2 0,1 3 219,1 1 1,-2 6-1,-2 2 1,-2 2-1,2 4 1,2 2 98,1 2 1,-7 8-1,-2 4 1,-2 4 0,0 2-1,0 1 1,0 3 0,0 2-747,-2-2 0,6-2 1,2-2-1,4-1 622,1 1 0,1 0 0,0 0 0</inkml:trace>
  <inkml:trace contextRef="#ctx0" brushRef="#br0" timeOffset="10">10445 4798 7987,'-16'-18'1555,"2"2"0,5 3 0,-1 1 1,0-2-464,-4-2 1,-2 6-1,-2 4 1,0 6-1474,1 6 0,5 10 0,2 8 0,2 0 1,2 1-1,0 3 0,0 2 0,2-3-133,2-1 1,2 4 0,0-6 0,0-2 0,0-3 0,2-3 0,4-4 0,6-6 233,4-4 1,4-4-1,1-4 1,3-6 0,-2-4-1,0-3 1,-1-3-1,1-2 366,-6 2 1,2 2-1,-8 3 1,2 1 0,-2 2-1,-2 2 519,-4-2 0,-1 6 0,1 4-1514,2 8 0,2-2 0,-4 6 909,2 0 0,8-6 0,-4 6 0</inkml:trace>
  <inkml:trace contextRef="#ctx0" brushRef="#br0" timeOffset="11">10659 4745 7987,'0'-12'1021,"0"0"0,0-2-158,0-2 1,2 6 0,4 4 0,4 6-1,2 6 1,-2 6 0,0 6-690,0 6 1,-7-2 0,3 7 0,-4 1-1,-2 0 1,0-1 0,0 1 0,0-2 19,0-4 0,-6-4 1,1-3-1,-1-1 1,-2-4-615,-4-6 0,4-14 0,4-8 0,6-7 0,8-5 0,4-4 0,5-2 0,3-1-3307,4-1 1,0 6 3726,3 1 0,13-1 0,-4-6 0</inkml:trace>
  <inkml:trace contextRef="#ctx0" brushRef="#br0" timeOffset="12">11033 4691 9796,'-8'10'6058,"5"-2"-5993,-9-8 1,8 8 0,0 2 0,6 2 0,6-2-1,2 0-626,3-1 0,-3-5 0,2 2 0,0-2 0,0 0 0,0 2 0,0 0 203,-2 2 1,0-6 0,-7 2 0,5-6 1226,2-4 0,-6-8 0,4 4-23,0 0 0,-6-1 0,4 11 1,-4 7-1,-2 7-463,0 4 1,-2 10 0,-2 8 0,-2 9 0,0 9 0,0 5 0,-2 7 0,0 5-417,0 6 0,-5-1 1,1 5-1,-4-2 0,-4-6 1,-4-3-1,-3-9 0,-3-5 63,0-11 1,6-21 0,-3-12-1,-1-8 1,2-6 0,0-6 0,7-12-1,5-14-142,8-11 1,4-15-1,6-5 1,6-2-1,8-1 1,3 5-1,5 3 1,4 7-715,3 3 1,5 13 0,4 1 0,5 10 0,7 8 825,5 6 0,4-3 0,9 5 0</inkml:trace>
  <inkml:trace contextRef="#ctx0" brushRef="#br0" timeOffset="13">12566 4495 9230,'0'10'6532,"0"-2"-5672,0-8 1,-8 0-1,-3 0 680,-5 0-1489,-2 8 1,-2-4 0,-4 8 0,-3 1-1,-3 3 1,0 2 0,-2 2 0,1 4-1,-1 3 1,4 3 0,5 0 0,5 2-1,6-1 1,4-1 0,4-6 0,4-4-1,6-2 1,8-3 0,8-1-2331,7-2 0,-1-8 2318,2 2 0,-3 2 1,5-2-1,-4 0 0,-2 0 1,-5 2-1,-1 0 0,-2 2 1,-2-1-1,-2 5 1,-4 2-1,-2 2 0,-4 2 1,-3 2 3995,-1 1-3873,-7 1 1,-5 0 0,-10 0 0,-4-2 0,-2-3 0,-3-1 0,-3 2 0,-2 2 0,1 0 0,1-4 0,2-5 0,5-1 0,-1-2 0,2-4-1709,0-4 0,11-4 1,11-4-1,10-6 1546,11-4 0,9-9 0,10-3 0</inkml:trace>
  <inkml:trace contextRef="#ctx0" brushRef="#br0" timeOffset="14">12673 4870 8767,'-16'-8'1366,"7"-6"0,9-6 0,9-4 1,9 2-1,6 3-1152,6 1 0,5 0 0,7 0 0,4 0 0,3 2 1,1 4-1,1 6 0,-1 4-2177,1 2 1,-5 0 0,-1 0 1962,-1 0 0,-3 8 0,-5 2 0</inkml:trace>
  <inkml:trace contextRef="#ctx0" brushRef="#br0" timeOffset="15">13048 4459 8011,'-30'0'444,"2"0"1,0 0 0,3 0 0,-1 0 0,6 2-1,4 4 149,4 6 0,8 6 0,-2 6 0,5 5 0,1 5 0,0 2 0,1 1 0,5 3-663,6 2 1,4 5 0,2-3 0,0-1 0,0 3 0,-1-2 0,1-1 0,0-3-1365,0-2 0,6-5 1,1-3-1,1-8 1434,0-8 0,6-6 0,-5-8 0</inkml:trace>
  <inkml:trace contextRef="#ctx0" brushRef="#br0" timeOffset="16">13458 4638 8011,'0'-24'609,"0"0"0,0-6 1,0 7-1,2 1 1,3 2-65,7 2 0,4 10 0,2 8 0,-2 12 0,-2 10 0,-4 8 0,0 5 1,-3 5-252,1 2 0,-2 5 0,-6-3 0,0-1 0,0 1 1,0-4-1,0-3 0,-2-3 280,-4-4 1,2 3-1,-7-5 1,-3-2-570,-2-8 0,6-18 0,4-18 0,6-10 0,6-8 0,8-5 0,6-5 0,5-1-1668,3-1 0,-4 1 1,8-5-1,1 4 1663,1 7 0,13 3 0,-9 2 0</inkml:trace>
  <inkml:trace contextRef="#ctx0" brushRef="#br0" timeOffset="17">14081 4673 8011,'-17'12'529,"-3"0"1,-2 2-1,0 2 1,4 2 0,6 0-1,5-1-109,3 1 0,2 0 0,4 2 0,4 2 0,5 1 0,5-1 0,2-2 0,0-2-7039,0 0 6619,-8-8 0,6 5 0,-7-5 0</inkml:trace>
  <inkml:trace contextRef="#ctx0" brushRef="#br0" timeOffset="18">14099 4281 8782,'-2'-18'-167,"-4"0"167,4 8 0,-6 18 0,8 12 0</inkml:trace>
  <inkml:trace contextRef="#ctx0" brushRef="#br0" timeOffset="19">14580 4548 7910,'-17'-13'432,"1"-5"0,4-2 0,6 0 1,4 2-1,2 0 5993,0 1-6304,0 7 1,8 2 0,4 10 0,2 6 0,-2 8-1,-6 7 1,-5 7 0,-1 6 0,-1 5 0,-3 5-1,-4 1 1,-2 1 0,-4-2 230,-2-3 0,4 5 0,2-9 1,2-3-1,2-6 0,0-4-588,0-5 1,6-11 0,8-10 0,4-12 0,6-9 0,4-9 0,0-4 0,-3-3-385,-1-5 0,6 4 0,0-3 0,-2 3 0,-3 4 0,-3 5 0,-2 5 0,-2 4 406,2 2 1,2 2-1,2 4 1,-1 8 324,1 8 1,-6 6-1,-2 8 1,0 0-1,-2 0 1,2 0-1,-2-1 1,2 1-615,-1 0 0,3 0 0,6 0 0,0 0 0,0-2 0,2-5 503,3-5 0,5-4 0,8-2 0</inkml:trace>
  <inkml:trace contextRef="#ctx0" brushRef="#br0" timeOffset="20">15293 4584 7910,'-2'-18'336,"-1"0"1,-5 1-1,-2-1 1,-2 0 1301,2 0 0,-6 0 1,6 0-1,-2 3 0,2 1 1,0 4-1555,1 2 0,3 4 1,-6 10-1,0 8 1,0 6-1,2 5 1,0 3-800,0 4 0,6 1 0,-2 1 1,4-2-195,2-2 1,0-3 0,0 3 668,0-6 1,8-4-1,4-2 1,4-3-1,2-3 1,0-6-1,0-4 1,-1-2-1,1-2 1,2-6-1,2-8 1,0-7-1,-5-3-636,-3 0 0,-4-4 1034,2 7 1,2-7-1,-6 6 1,0 2 0,0 2-1,-4 3 1,-4 3 0,-4 8-1,-2 12 1,2 10 2126,2 7 0,2-1-2088,0 8 1,0 0-1,0 5 1,-2 1-1,-2 2 1,-2 3-1,2 7 1,2 3 0,0 5-1,-2 1 1,-4 3-1,-2-3 1,-4-1-1,-2-3 2302,-1 1-2337,-1-1 0,-2-7 0,-2-5 0,-4-5 0,1-6 0,-3-8 0,0-6 0,-1-7 0,1-1 0,2-6 0,4-6 0,3-7 0,5-7 0,4-6 0,6-8-818,2-7 1,10-9 0,6-11 0,7-5 0,11 1 0,6 3 0,5 5 0,3 1 655,3 1 0,11-1 0,3 1 0</inkml:trace>
  <inkml:trace contextRef="#ctx0" brushRef="#br0" timeOffset="21">16167 4459 8910,'-2'-18'1638,"-4"1"0,2-7 1,-8 0-1,-2 4 0,0 4 1,1 6-1127,1 3 0,6 1 1,-4 10-1,2 5 1,2 9-1,0 4 1,0 2-1068,2 0 0,-6 7 0,0-1 1,-2 4-1,1 1 0,-1 1 1,0 0-1,2-3-15,2-3 0,-4 4 0,6-6 0,2-1 0,2-3 0,2-4 0,0-2 1,2 0 117,4 0 1,6-9 0,10-3 0,3-4 0,1-2 0,2 2 0,-2 2 828,-1 2 1,-3 8-1,-8-2 1,-4 4-1,-2 4 1,-8 3-1,-8 7 1,-12 4 517,-6 2 0,-3-1 0,-9 1 0,-1 0 1,-5-3-1,-2-1 0,-1-2 0,1-1-1474,5-1 0,5-4 1,6-10-1,7-4 0,3 0 579,2 0 0,-8-6 0,-2 3 0</inkml:trace>
  <inkml:trace contextRef="#ctx0" brushRef="#br0" timeOffset="22">18484 3318 8135,'-8'10'158,"4"3"968,-8-7-841,0 0 1,3-8 0,3-4-1,4-5 1,2-5 0,0-2-1,0 0 1,0 0 0,0 0 0,0 1-1,0-1 1,2 2 0,2 2-1,1 2 4680,-1-2-4741,-2 6 1,-2 2-1,2 14 1,2 10-1,2 10 1,-2 7-1,-2 7 1,-2 6-1,0 5 1,0 7 0,0 3 1049,0 0 1,0 7-1413,0-5 0,0-3 1,-2-3-1,-2-3 1,-4-5-1,0-5 1,1-9-1,3-7 1,2-4-1,4-6 1,4-6-9694,5-8 7537,5-4 2294,10-10 0,-6-10 0,6-10 0</inkml:trace>
  <inkml:trace contextRef="#ctx0" brushRef="#br0" timeOffset="23">19090 3086 8054,'-18'-10'1638,"0"-8"0,3 0 0,3 0 0,6 16-1071,4 20 0,2 12 1,2 8-1,2 1 0,2 7 1,-2 1-1,0 5 1,0-1-575,2 7 1,-1-3 0,-5 11 0,0-1 0,-2 1 0,-1-3 0,-5 0 0,-2-1-939,-4-1 0,4-3 0,0-13 1,2-9-1,4-10 945,2-6 0,2-10 0,0-2 0</inkml:trace>
  <inkml:trace contextRef="#ctx0" brushRef="#br0" timeOffset="24">19857 3389 8030,'-18'0'824,"0"0"0,0 0 0,2-2 0,4-4 1949,6-6-2591,4 4 1,2-8 0,0 5 0,2-5 0,4 0 0,8 4 0,6 4 0,4 2 0,0 0-1,-1 2 1,3 2 0,2 4 0,2 4 0,-3 6 0,-3 4 0,-4 2 0,-2 2 0,-1 3 213,1 7-421,0 4 0,-8 3 1,-4 3-1,-6 4 0,-6 1 1,-8 5-1,-10-1 1,-9-1-1,-9-7 0,-3-3 1,-5-4-1,-1-6 1,-3-11-1,3-9 0,3-8 290,6-6 1,15-11-1,9-15 1,10-10-1,10-9 1,10-9-1,14-3 1,9-3-1663,7 3 0,1 2 0,-1 9 1,4 4 1396,-1 7 0,15-5 0,-5 1 0</inkml:trace>
  <inkml:trace contextRef="#ctx0" brushRef="#br0" timeOffset="25">20944 2979 8045,'-8'-18'-795,"0"0"1,-6 2 1703,2 4-108,8 4 1,-4 4 0,8 4 0,0 10 0,0 10 0,0 12 0,2 8 0,2 7 0,2 9 0,-2 7 2832,-2 8 1,4 13-3830,0-1 0,0 4 1,-4 2-1,2-2 1,2-5-1,0-11 1,2-11-1,2-13 1,2-11-1,-1-12 1,1-13 194,-2-11 0,-2-7 0,-8-11 0</inkml:trace>
  <inkml:trace contextRef="#ctx0" brushRef="#br0" timeOffset="26">2674 5351 30499,'-18'0'-2508,"6"-6"0,0 0 2078,-2 2 1,6 0-1,0 0 1,2-4-1,1-1 1,3-3-1,4 0 94,3 0 1,1 0 0,-4-4 0,2 2 0,2 2 219,-2-2 1,-2 5 0,-2-3-405,0-2 1,2 6 0,2 4 911,2 8 1,2 4-1,-4 6 1,4-2-1,0 1 1,2 1-75,0-2 0,-4 2 1,3-6-1,1 0 1,0 2-1,4-2 1,2 2-323,2 0 0,0-6 1,-1 1-1,3-3 0,2-2 1,2 0-1,-2 0 0,-3-2-425,-1-3 1,0 3 0,0-6 0,0 2 0,0 0 0,-3 0 577,-3-2 0,4 6 0,-6-2 0,2 6 1,-2 6-1,0 2 0,0 4 366,3 1 0,9 3 1,4 0-1,2-2 0,3-2 1,3-4-1,4-2 0,1-4 31,3-2 1,7-2 0,-3 0 0,1-2 0,1-4 0,0-6 0,-1-4 0,-1-2-566,-3 0 1,-1 0-1,-5 1 1,1 1-1,-2 2 1,-9 4-5275,-5 2 4996,-12-6 0,-18 12 0,-12-6 0</inkml:trace>
  <inkml:trace contextRef="#ctx0" brushRef="#br0" timeOffset="27">1747 3978 30200,'-10'-18'-4785,"4"0"1,4 6 300,2 0 4569,0 8 0,8-4 1,2 10-1,0 4 0,-4 6 1,-4 4-1,-2 2 1,0 0-1,0 0 0,0-1 1,0 1-1,0 0 304,0 0 0,0 8 0,0 3 1,0 5-1,-2 2 0,-2 1 1,-2 5-1,2 6-387,2 3 1,2 3 0,0 1 0,0 3 0,0 3 0,0 0 0,0 1-1,0-7-124,0-5 1,6-1 0,0-5 0,-2 0-1,0-1 1,0-3 0,2-4 0,-3-7-198,-1-5 1,-2-4-1,-2-4 1,-1-2-1665,-3-2 2579,-8-9 0,12 3-2192,-4-12 1557,4 5 1,2-5 103,0 12 1,2-5-1,2 7 1,2 0 0,0 2-1,0 2 1,1 0 1147,3 2-762,-6-6 1,4 2 0,-6-6 0,4 2-1,6-2 1,4-2 132,2-2 0,0 0 1,-1 2-1,1 2 0,0 2-460,0-3 0,-6 5 0,0-2 0,2 0 0,1 0 0,3 0 0,2-2 0,2-2 300,2-2 0,-1 0 0,-3 0 0,2 0 428,2 0 0,-1 0 1,-5 0-673,0 0 0,0-6 0,0-2 1,0 0-1,-1-2 0,1 2 1,0-1-1,0 1 0,0 0 286,-1 4 1,1 2-342,0 2 1,0 0 0,0 0 0,0 2 0,-1 2 0,3 2 0,2-2 0,2-2 0,-2-2 0,-3 0 0,1 0 0,2 0 0,2 0 0,-2 0 176,-3 0-302,-9 0 0,6 0 0,-4 0 0,4 0 0,2 0 0,-1 0 0,1 2 0,0 4-69,0 5 1,-8-1-1,-2 0 1,0 0 0,4 0-1,3 2 1,1 0-140,-4 0 0,4-8 1,-4 4-1,4-2 1,2 0-1,-1-3 1,1-1-1,0-2 178,0 0 1,0 0-1,-1 0 1,1 0 456,0 0 1,0 0-358,0 0 0,0 0 0,-1 0 0,1 0 0,0 0 0,0 0 0,0 0 1,2 0-1,1 0 0,3 0-22,-2 0 1,0 0-25,1 0 1,-3 0 0,4 0 0,-2 0 0,0 0 0,1 0 0,-1 0 0,-2 0 0,0 0 0,2 0 0,1 0 0,-1 0 0,-2 0 0,-2 0 231,0 0-256,-1 0 0,7-5 0,0-1 0,-2 2 0,-3 2 0,1 2 0,2 0 0,2 0 0,0 0 0,-1 0 0,1 0 0,-2 2 0,0 2 0,-1 2 0,3-3 0,-2-1 0,-2-2 0,-2 2 0,-1 2 0,3 2 0,2-2 0,2-2 0,-2-2 0,-3 0 0,-1 0 0,0 0 0,0 0 0,2 0 0,1 0 0,3 0 0,-2 0 0,-2 0 0,-2 0 0,-1 0 0,3 0 0,4 0 0,-4 0 0,6 0 0,-1 0 0,-3-2 0,6-2 0,-2-2 0,-3 2 0,1 2 0,2 2 0,0 0 0,-1-2 0,-3-1 0,-2-3 0,-2 2 0,0 2 0,-1 2 0,1 0 0,0 0 0,0 0 0,0 0 0,0 0 0,-1 0 0,1-2 0,0-2 0,0-2 0,0 2 0,0 2 0,-1 2 0,3 0 0,2 0 0,2 0 0,-1 0 0,-5 0 0,0 0 0,0 0 0,-2-2 0,-2-2 0,-2-2 0,-1 0 0,1 0 0,-2-2 0,-2-2 0,-2-2 0,0 0 0,0 1 0,0 5 0,-6-6 0,0-2-40,0-2 0,0-2 1,0 0-1,0 0 1,0 1-1,2-1 1,2 0-1,2-2-166,-2-4 1,-2 3-1,-2-7 1,0 0-1,0 2 1,0 0-1,0 3 1,0-1-493,0 0 0,0 0 1,0 7-1,-2-1-381,-4 0 0,4 0 1,-6 0 802,0 0 0,6 1 0,-4-1 0,2 2 0,0 2 0,-2 2 0,2-2 0,0-2 0,0-2 1,-2 1-817,2-1 1,2 0 939,2 0 0,0 0 0,0 0 1,0 1-1,0-1 0,0 0 0,0-2 1,0-2-1,0-1 0,0 1 0,0 2 1,0 0-1,0-2 0,0-1-151,0 1 356,0 2 0,6-4 0,2 0 0,0 3 0,2 1 0,-2 0 0,2-2 0,-2-2 0,2 3 0,-2 1 0,0 2 0,-4 0 0,0 0 0,-1 0 0,3 1 395,-2-1-387,-2 0 0,-2 6 0,2 0 0,2-2 0,2-2 0,0-2 0,0 1 0,2-1 0,0 0 0,2 2 0,-2 2 0,2 4 885,0 2-981,-6-5 214,3 11 0,-7-4-14,0 12 0,-1-2 0,-5 5 0,-4 1 0,-2-2 0,0 2 0,-2-2 0,-2 2 0,-4-2 0,-1 2 0,-5-2 0,-2 2 1508,-4 0 0,-3-4-1514,-7 5 0,-3-5 0,-11 4 0,-1-2 0,-3-4 0,1-2 0,0-2 0,-1 2 0,3 2 0,1 2 0,3-2 0,-1-2 0,1-2 0,-1 0 610,1 0 1,5 0-626,1 0 0,-3-6 1,-7 0-1,-1 2 0,5 2 1,3 2-1,3 0 1,-1 0-1,3 0 0,1 0 1,5 0-1,1 0 1,2 0-1,1 2 858,-1 4-1002,8-4 0,-5 8 0,3-6 0,-4 2 0,-1-2 0,-1-2 0,2-2 0,3 0 0,1 0 0,0 0 0,0 0 0,3 0 0,1 0 0,4 0 0,2 0 0,3 0 0,-7-6 0,0 0 0,2 2 0,2 2 0,3 2 0,-1 0 0,0-2 0,0-4 0,0 4 0,-1-6 0,-3 2 0,-2-2 0,0 0 0,0-2 0,-1 3 0,-3-1 0,6-6 0,-2 4 0,3-2 0,-3 0 0,4 6 0,-4-4 0,5 2 0,-1 2 0,-2 6 0,-4 0 0,0 0 0,-1 0 0,-1 0 0,-2 0 0,1 0 0,1 2 0,0 4 0,2 4 0,1 2-765,3 0 0,2-2 85,2 2 0,6 4 0,2-5 1,2 5-1,5 2 0,1 0 0,2 0 0,0 0 1,0 0-54,0-1 1,0 9 0,0 2-1</inkml:trace>
  <inkml:trace contextRef="#ctx0" brushRef="#br0" timeOffset="28">4420 8294 24256,'-11'-12'-2070,"-1"0"0,0-1 950,2-3 0,4 6-110,12 4 2590,-4 4-728,6 2 700,-8 0 1,-2 0 88,-4 0-1538,4 0 124,-6-8 1,10 6-1,4-4 1,6 2-1,4 0 1,3-2-1,5 0 1,6 0-1,4-2 1,1 0-1,3 0 454,3 5 0,5-5-511,8 2 0,-1-6 0,0 4 0,-1 0 1,-5 0-1,-5 2 0,-4 0 0,-5 0 1,-3 0-1,-6 0 0,-6-2-2408,-6-2 2575,-5 6-402,-7-3 0,-7 7 0,-3 0 0</inkml:trace>
  <inkml:trace contextRef="#ctx0" brushRef="#br0" timeOffset="29">4385 7902 30455,'-12'0'0,"0"0"-206,-2 0 244,-2-8 1,6 4 0,7-8-1,6-2 1,11-2 0,8-2-1,8 3 1,3 1 0,3 2-1,0 0 1,1 0 0,5 2-1,6 2 1,5 4 0,4 0-1,5 0 1,1-2 0,3 2-1,-1 2 1,-2 2 0,-3 2-1724,-9 4 1,-5-2 1417,-11 8 1,-7 0-1,-2 6 1</inkml:trace>
  <inkml:trace contextRef="#ctx0" brushRef="#br0" timeOffset="30">6025 8348 26803,'0'-12'-4476,"0"0"1,0 6 4643,0-6 1,0 6-1643,0-6 1609,0 0 1,6 1 0,2-1 0,1-2-1,5-2 1,2-2 0,2-2 0,2-4-1,6-5 1,7-7 0,9-6 0,3-7-1,5-9 1,1-7 346,3-4 0,-1-9-553,1 1 1,-9-8 0,-3 2 0,-6-1 0,-9 7 0,-7 14 0,-8 13 0,-4 14-1,-6 13 1,-4 11 0,-4 12 1598,2 10-1568,2 6 1,2 9 0,0 5 0,2 4 0,4 3 0,8 5 0,6 4 0,5 1 0,1 1 0,2 1 0,0 3 0,1 3 0,1 1 0,-2-1 0,-3-3-338,-3-1 45,-10-7 1,2 7-1,-8-3 1,-2 2 0,-2-3-1,0-3 1,2-3 0,4 1-1,0-4 1,2-7 0,-3-7-1,3-4 336,0-2 1,-6 0-1,4-1 1</inkml:trace>
  <inkml:trace contextRef="#ctx0" brushRef="#br0" timeOffset="31">6452 7920 30265,'-17'-18'-5966,"1"0"6372,4 0 1,0 2-1,12 4 1,10 6-1,10 4 1,11 4-1,7 2 1,6 4-1,1 0 1,3 2 0,-1-2-407,1 0 0,-1 4 1,5-6-1,-3-2 1,-3-2-1,-3-2 0,-1 0 1,-2 0-1722,-5 0 1651,5 0 202,-12 0 1,7-8 0,1-2 0</inkml:trace>
  <inkml:trace contextRef="#ctx0" brushRef="#br0" timeOffset="32">7415 7723 7334,'0'-27'0,"0"3"-302,0 4 0,0 8 595,0 0 1,0 18-1,0 4 1,0 10 0,-2 4-1,-2 0 1,-2-1 0,2 1-191,2 2 0,2-4 0,0 5 0,0-1 0,0-4 0,0-2 0,0-2 1,2 0 73,4-1 0,-2-1 0,8-4 1,2-6-1,2-4 0,1-4 0,1-4-274,0-6 1,0-6 0,0-3-1,0-5 1,-1-2 0,1-2 0,0 3-1,-2 1 16,-4 0 0,2 12 0,-8-4 0,0 4 1,0 7 230,-1 7 1,1 7 0,-6 13 0,2 2-1,4 2 1,6 0 0,4-1 0,2 1-126,0-2 0,0 4 1,-1-2-1,3-3 0,4-1 1,4-2 411,-1 0 1,7-8 0,-6-2 0</inkml:trace>
  <inkml:trace contextRef="#ctx0" brushRef="#br0" timeOffset="33">8128 7688 10170,'-8'-18'0,"-4"2"792,-4 4 0,4-2 0,3 10 0,1 6 0,4 8 0,2 8 0,2 4-3659,0 2 2900,0-1 1,2 1 0,4 0-1,6-2 1,3 0 0,5-3-1,2 1 1,2-4 0,-3 0-1,1-2 1,0 0 0,2-4-1,-2-2 1,-1-4 0,1-2 66,2-2 1,2-2-1,-5-4 1,3-6-1,-4-4 1,-4-2 0,-4 0-1,0 0-436,-2 0 1,-3 1-1,-8-1 1,-5 2-1,-6 2 1,-4 4 1085,-2 2 1,6 2 0,0 8 0,0 4-212,2 6 1,1-2 0,5 2-456,-2 2 0,0 2 0,6 1 0,0 3 0,2 2 1,2 4-1,2 2 0,0 3 0,-1 3 0,1 4 1,0 3-1,0 7 0,0 3-420,-2 3 0,-4-1 636,-6 1 0,-4-3 0,-9-3 0,-3-6 0,-4-5 0,-2-3 1,-3-4-1,-5-8 0,-4-9 0,-1-7 0,1-4 0,3-2 1,1-4-1,2-6 529,5-7 0,3-19-1467,8 0 1,8-11 0,6-1 0,10-1 0,12-1 0,10 4 0,7 3 0,7 3 0,3 5 0,5 7 0,1 8 1218,5 6 1,1 2 0,-3-6 0</inkml:trace>
  <inkml:trace contextRef="#ctx0" brushRef="#br0" timeOffset="34">9893 7563 28331,'0'-10'-8684,"2"2"9807,4 8 0,-2 2 0,5 4-1447,-1 6 0,0 6 163,-2 6 0,-4-3 1,4 9-1,-2 4 1,0 3-1,2 7 1,-2 2-1,-4 3 1,-4 1-1,-2-1 1,0-1-1,0-1 0,0-1 1,2-2-1,2-5 1,2-1-1,0-6 1,2-7-6265,4-9 6621,4-6 0,8-10 0,0 0 0</inkml:trace>
  <inkml:trace contextRef="#ctx0" brushRef="#br0" timeOffset="35">10410 7545 27679,'-18'-8'-944,"6"6"0,2-6 0,2 4 0,4 4 0,2 10 726,2 10 0,0 2 0,0 8 0,0 1 0,2 3 0,4 2 0,4-1 0,2 3-140,0 4 0,-2-5 1,3 7-1,-3-1-321,-2 5 0,4-4 1,-6-1 218,-2 1 1,-2-7-1,-2 5 1,0-4-1,0-3 1,-2 1-1,-4-2 1,-6-3 567,-4-1 0,-1-8 0,-1 4 1</inkml:trace>
  <inkml:trace contextRef="#ctx0" brushRef="#br0" timeOffset="36">9411 8294 28264,'-8'-26'-816,"6"7"1,-3-5 0,7 6 0,9 4 0,13 4 0,10 0 0,9 2 2319,11 0 0,7 3 0,13 5-1491,3 0 1,2-6 0,4 0 0,-6 2 0,-3 2 0,-3 2 0,0 0 0,-1-2 0,-5-2-1,-8-2 1,-7 2 0,-10 2 0,-7 2 189,-3 0 1,-8-8-1,3-2 1</inkml:trace>
  <inkml:trace contextRef="#ctx0" brushRef="#br0" timeOffset="37">9661 7902 28672,'-16'-8'-2458,"8"-4"0,14-2 1,16 0-1,14 4 5924,11 2-3071,1-5 1,29 5 0,2-4 0,12 4 0,-41 5 0,1 0 0,1 0 0,1 0-1,1 1 1,-1 0 0,0 1 0,-1 0 0,47-1 0,-10-2-127,-10-2 1,-13 0-1,-5 6 1</inkml:trace>
  <inkml:trace contextRef="#ctx0" brushRef="#br0" timeOffset="38">12049 7795 28892,'0'-12'-4916,"2"0"1,2-2 3549,2-2 1,8-2 1695,-2 1 0,4 1 0,2 4 1,0 4-1,-1 2 0,1 0 1,0 2-1,0 2 0,0 4 0,-1 4 1,1 8-1,0 6 0,-2 4-430,-4-3 0,-2 5 1,-6 0 87,2 2 1,0 1 0,-6 5 0,0-2-1,-2-3 1,-4 3 0,-8 2 0,-8 2 0,-10-3-1,-7-1 1,-11-4 0,-5-3 0,-7-5 1162,-1-6 0,0 0-1185,-3-8 0,-1-2 1,9-12-1,5-10 1,7-10-1,9-5 0,11-5 1,10-4-1,14-5 1,12-3-1,16 1 1,12 3-1,11 3 0,8 5-2614,9 6 1,5 1 2529,6 7 0,-11 2 610,-1 10 1,-7-4 0,-5 6 0</inkml:trace>
  <inkml:trace contextRef="#ctx0" brushRef="#br0" timeOffset="39">12513 7492 27440,'-10'-18'-2115,"-6"0"1,10 8 414,0 4 1754,0 4 1,30 10-1,0 4 1,9 4 0,9 4-1,4 1 1,1 3 0,1 0-1,-1 0 1,1-1 0,-5-1-1,-3-2 1,-8-2 0,-5 0-1,-5 0-1688,-2-1 0,-4 1 219,-4 0 1222,-4-8 1,-24 6 0,-4-6-1</inkml:trace>
  <inkml:trace contextRef="#ctx0" brushRef="#br0" timeOffset="40">13351 7795 26002,'-10'-28'-710,"-6"8"0,4 10 0,-4 2 1,-4 4-1,-1 2 0,-3 2 1914,2 0 0,0 8-1325,-2 4 1,5 4 0,-5 2-1,4 0 1,4 0 0,2-1 0,2 1-1,1 0 1,-1 0 0,2 0 0,2 0-1,4 0-2745,2-1 2592,2-7 0,8 6 1,4-6-1,6 2 0,3 0 1,5 0-1,0 0 231,0-1 0,-3-5 1,-5 6-1,0 0 1,-2 0-1,-4 0 256,-6 2 1,-6 0-1,-6 0 1,-6-4-1,-4-1 1,-2 1-1,-2 2 1,-1 0-26,-3 0 0,-8 0 0,2 4 0,-3-2 0,-3-2 1,-2-1-1,-1 1 0,-1-2-175,7-2 0,-1 4 0,10-6 0,2 0 0,5 2-494,5 4 1,20 4 0,11 1 0</inkml:trace>
  <inkml:trace contextRef="#ctx0" brushRef="#br0" timeOffset="41">14848 7402 29891,'-26'-13'-1966,"-2"-5"0,1 0 1082,3 4 1,-2-2 914,2 4 1,1-2-1,7 0 1,2 3-1,2-3 1,0-2 0,2-2-1,4 4 1,4 8-1,2 12 1,0 10-623,0 8 0,0 6 0,0 11 527,0 7 1,2 1 0,4 3 0,6-1 0,4 5 0,2-1 0,0 1 0,-1-5 0,3-1 0,2-3 0,2 1 0,-2-2 0,-5-5-196,-5-3 1,2-10 330,-8-5 0,6-7 0,-6-10 0,-2-12 1,-2-10-1,-2-5 0,0-5 0,2 0-3751,4 0 3509,4-5 1,2 11-1,-1-6 1,5 2-1,4 0 1,4 3-1,-2 3 1,-3 4 0,-1 4-1,0 2 1,0 4-1,0 2 1,0 2-1,-1 2 1,-1 6 127,-4 10 1,2 2-1,-8 9 1,-2 3-1,-4 2 1,-6 2 0,-8-1-1,-8 1 544,-7 0 0,-11-7 1,-4 1-1,-1 0 1,-5-3-1,1-3 0,1-4 1,7-4-113,3-4 1,4-4-1,5-6 1,7 0-1,10 0 1,12-4-2515,10 0 2582,6-8 0,10 0 1,1-8-1</inkml:trace>
  <inkml:trace contextRef="#ctx0" brushRef="#br0" timeOffset="42">15490 7955 26346,'0'-17'-411,"2"1"1,3 2-1,7 4 1,4 0 0,2 2-1,0 0 1,0 4 3587,-1 2-3081,9-6 1,-4 6 0,8-6 0,1 2 0,1 0 0,0 0 0,-4 1 0,-3-3 0,-3 0-550,-2 0 0,-2-6 1,-2 2-1,-5-4 749,-5-2 0,-12 8 0,-7 4 1,-9 4-1,-8 2 0,-4 0 1,-1 0-1,-1 2-161,0 4 1,1 4 0,-1 8-1,2 0 1,3 0 0,3 2-1,2 1 1,7 3-186,5-2 0,0 6 0,8 0 0,2 1 0,2-1 0,4 0 0,6-1 0,8 3-564,5-2 1,11-2-1,-2-8 1,5-1-222,7 1 0,4-8 711,7-4 0,1-4 0,-1-2 0</inkml:trace>
  <inkml:trace contextRef="#ctx0" brushRef="#br0" timeOffset="43">16630 7670 27823,'0'-34'-1967,"-2"5"1,-2 5 0,-4 4 0,-1 4 0,-5 2 2606,-2 2 1,-2 8 0,0-2-1,0 4 1,-1 2 0,-3 0-1,-2 2 1,2 2-522,2 2 1,3 8 0,-1-2 0,2 6 0,2 4 0,4 3 0,2 1 0,4 2-340,2 0 1,2-1 0,0 5 0,0-2 0,0 2 0,0-1 0,0 3 0,0-2-89,0-1 0,0 7 0,2-8 1,2 4-1,2 1 0,-2 1 0,-2 0 1,-2-3 40,0-3 1,0 4 0,0-7 0</inkml:trace>
  <inkml:trace contextRef="#ctx0" brushRef="#br0" timeOffset="44">15971 8080 8627,'2'-18'0,"4"1"1161,6-1 1,11 0 0,9 2 0,8 2 0,9 2 0,7-2 0,5 0 0,2 3-613,5 5 0,-7 4 0,1 2 0,-5 0 0,-2 2 1,-5 2-1,-6 4 0,-9-1-1259,-3 1 0,-8 6 617,5-2 1,-7 4-1,4 2 1</inkml:trace>
  <inkml:trace contextRef="#ctx0" brushRef="#br0" timeOffset="45">16987 8027 28275,'0'-18'-3277,"0"0"0,0 0 0,2 2 3805,4 4 1,-4 6-1,4 12 1,-4 6 0,-4 4-1,-2 2-531,-2 0 0,-8 0 0,4 0 0,-4-1 0,-2-1 0,-4-2 1,1-4-1,-3 0 332,-2 0 1,2-6 0,-5 2 0,1-4 0,4-2-1,2 0-557,2 0-202,9-8 0,9-2 0,9-8 1</inkml:trace>
  <inkml:trace contextRef="#ctx0" brushRef="#br0" timeOffset="46">17361 7866 28340,'0'-18'-2418,"2"8"1,4 6-1,4 8 2519,0 8 1,-2 4 0,-8 2 0,0 0 0,0 0 0,0 0 0,0 1 0,0 3-309,0 2 1,0 2-1,0-5 1,0 3-1,0-2 1,0-2-1,0-2 1,0 0-109,0-1 0,0-5 0,0-4 0,2-6 210,4-10 1,-4-8 0,6-7 0,0-7 0,1-4 0,3-1 0,2-1 0,4 2-667,4 4 1,2-1 0,-7 7-1,1 2 321,0 2 1,0 10 0,0 4-352,-1 4 1097,-7 2 1,14 8 0,-4 2-1</inkml:trace>
  <inkml:trace contextRef="#ctx0" brushRef="#br0" timeOffset="47">17896 8062 29712,'0'-17'-1290,"0"-1"1,2 0 0,2 0 0,4 0-1,2 2 1,2 2 1768,-3 3 0,7 5 1,-4-4-1,4 0 1,2 2-1,0-2 0,-1 2-667,1 0 1,-6 0-1,0 4 1,2-4-1,2 0 1,0-2-383,-5 1 1,3-3-1,-10-4 1,-6 4 0,-8 6-1,-5 4 1,-5 2 737,-4 0 1,2 6 0,-7 4 0,-3 4 0,0 6-1,0-1 1,3 3 0,-1 0 86,2 2 0,9 7 0,9-1 0,2 4 0,6 2 1,10-1-1,15 1 0,21 0-90,17-1 0,17 1 0,-30-19 0,3 0-232,1-2 1,3-1-1,4 3 1,0 0 0,0-3-1,-1 0 1</inkml:trace>
  <inkml:trace contextRef="#ctx0" brushRef="#br0" timeOffset="48">19785 7848 28200,'18'-6'-348,"0"0"0,-2-2 1,-2 5 183,-2-3 1,-3-8 0,1 4 0,-10 0 0,-10 4-1,-5 4 621,-3 2-425,-8 0 1,4 0 0,-8 0-1,-1 2 1,-3 2 0,-2 2-1,1 0 1,-1 0 0,-1 2-1,-3 0 1,-2 2 0,5-3-1,3 3 1,6 0 0,3 4 836,3 2-935,2 2 0,10 0 0,4 0 0,4-1 0,4 1 0,6 0 0,10 0 0,12 0 0,7-2 0,7-5 0,1-5 0,3-4 0,-3-2 0,-3 0 0,-4 0-255,-3 0 1,-1-8-1,-4-1 1,-7-3-1,-3 0 1,-4-2-822,-4-2 0,-6 0 0,-10 6 1224,-2 10 1,0 2-1,4 10 1,-2 2-1,-2 2 1,2 2-1,4 0-28,6-1 0,-2 3 0,8 2 0,2 2 0,2-2 0,4-5 0,1-3 1,5-2-221,2 2 0,2 2 0,5 2 0</inkml:trace>
  <inkml:trace contextRef="#ctx0" brushRef="#br0" timeOffset="49">20231 7813 28200,'-18'-6'269,"0"0"0,2 2 1,5 10-1,5 6 0,4 3 1,2 3-931,0 0 0,8 2 0,1 2 1,3 4-1,0-1 0,2 1 1,0-2-1,0 0 89,-2-1 0,-2 1 1,3-6-1,-1 0 0,2-2 682,2-4 1,-4-4-1,-2-10 1,0-4-1,0-6 1,3-4-1,3-2 1,4 0-89,4 0 0,4-7 0,7-3 0</inkml:trace>
  <inkml:trace contextRef="#ctx0" brushRef="#br0" timeOffset="50">20605 7920 26793,'10'-2'-1462,"-4"8"1,-4 8 0,-2 3-1,0 1 1,2 2 0,2 2 192,2 2 0,2-1 1,-2-5-1,4 0 1294,0 0 1,13 0 0,-3 0 0</inkml:trace>
  <inkml:trace contextRef="#ctx0" brushRef="#br0" timeOffset="51">21033 7866 28200,'0'-26'-1204,"-2"1"1,-4-3 0,-6 10 0,-4 10-1,-1 6 1,1 4 1106,4 4 0,2 4 0,6 8 0,-2 0 0,4 1 0,4 3 0,6 2 0,4-2 63,8-2 0,-1-2 0,11-1 0,2 1 0,1 0 1,3-2-1,0-2 0,-1-4-69,1-2 0,0 0 0,-1-5 0,1 3 0,-2-2 0,-5-4 0,-5-4 1,-6-4-339,-6-1 1,2-3-1,-8-6 1,-4 2-1,-4 2 1,-6 2-1,-2-2 1,-4-1 616,-2-3 0,-8 8 1,1 2-1,1 2 0,2 0 1,2 2-1,0 4 377,1 6 1,1-2 0,4 8 0,4 2 0,2 2 0,0 3-1,2 5 1,2 6-450,2 4 1,0 3 0,0 3 0,0 3 0,0 5 0,-2 5 0,-6 7 0,-8 1 317,-5 1 1,-11-3-1,0-5 1,-7-3 94,-9-3 0,-3-10 0,-3-13-472,1-5 0,1-6 1,3-14-1,3-2 1,2-6-1,5-10 1,3-9-1,6-9 1,9-6-1,7-5 1,12-5-1,14-3 1,17-3-2193,15-1 0,17-1 723,11 7 0,7 7 0,10 7 1623,0 7 1,0-2 0,0 6 0</inkml:trace>
  <inkml:trace contextRef="#ctx0" brushRef="#br0" timeOffset="52">22922 7634 28532,'-17'-2'-1285,"-1"-4"1,0 2 0,0-6-277,0 3 1922,8-7 1,2 10 0,8-8 0,2 0 0,4 2 0,6 4 0,4 4 0,2 2 0,0 2 0,0 4 0,-1 8 0,1 6 0,-2 5 897,-4 3 0,-4 2 1,-8 8-1497,0 3 0,0-3 1,0 5-1,0-1 1,0 0-1,-2-3 1,-2-1-1,-2-2 1,2-3-1,0-3 1,0-6-1,-2-4-1402,2-2 1,4-9 1108,6-3 0,-2-4 0,8-2 1,4 0 468,6 0 0,-3-8 0,7-1 0</inkml:trace>
  <inkml:trace contextRef="#ctx0" brushRef="#br0" timeOffset="53">23136 7563 28087,'0'-18'-2688,"2"0"1,4 2 0,6 5 2887,4 5 0,-6 6 1,-4 7-1,-4 9 0,0 8 1,2 4-1,2 4 0,-2 1-446,-2 3 0,-2 0 1,0-1-1,0 3-257,0 4 0,2-5 1,2 5 324,1-4 1,7-3 0,-6 1 0,0 2 0,0 1-1,0 3 1,-2-3 0,-2-3 0,-2-4 0,-2-2 0,-2-1-1,-2 1 1,2-2-1458,2-3 0,2-7-323,0-6 1383,0 0 1,0 6 0,0 0-1</inkml:trace>
  <inkml:trace contextRef="#ctx0" brushRef="#br0" timeOffset="54">22459 8098 27979,'0'-22'-2161,"0"4"0,2 5 1,6 3-1,8 4 4115,5 4 0,17 2 1,0 0-1934,5 0 0,13 6 1,9 0-1,4 0 1,3-1-1,-1 1 1,0-2-1,-1-2 1,-7-2-1,-8 0 199,-5 0 1,-10 0 0,3 0 0</inkml:trace>
  <inkml:trace contextRef="#ctx0" brushRef="#br0" timeOffset="55">22673 7830 28142,'-6'-17'-11,"0"-1"1,10 0 0,14 2 0,9 4 0,7 4 0,4 2 0,3 0 0,7 2 1496,3 2 1,5 2-1631,3 0 1,-3 0 0,5 0 0,1 2 0,1 2 0,0 2 0,-3-2 0,-5-2 152,-1-2 1,7 8 0,2 2 0</inkml:trace>
  <inkml:trace contextRef="#ctx0" brushRef="#br0" timeOffset="56">24295 7741 29407,'2'-18'-1479,"4"1"0,4 1 0,8 4 1,-1 4 3352,1 0-1790,8 6 1,2-8 0,7 6-1,3-2 1,2 0 0,1 0-1,-1-2 1,-5 0 0,-3-1-1,-4 1 1,-2-2 0,-7 0 0,-3-2-1,-6 0-1761,-2 0 1516,-2 8 0,-14-4 0,-4 10 0,-2 4 0,2 6 0,4 4 0,3 2 0,-1 2 0,2 1 0,2 5 0,2 2 0,0 2-955,0-3 1,0 5 1070,0-8 1,0 8 0,-2-3-1,-2 5 1,-2 2 0,2-1-1,2 1 1,2 0 0,0-1-1,0 1 1,0 0 0,0-1-1,0-1 1,0-2-6440,0-2 5522,0-1 0,0-1 468,0-4 1,-8 4-1,-2-1 1</inkml:trace>
  <inkml:trace contextRef="#ctx0" brushRef="#br0" timeOffset="57">24224 8366 28551,'-8'-18'-1491,"-2"0"0,0 0 1,4 0-1,8 0 1,10 1 3444,12-1-1794,15 0 0,9 6 1,11 0-1,6-2 1,5-2-1,1 1 1,0 3-1,-1 6 1,-7 4-1,-7 2 1,-9 0-1,-3 2 1,-5 4-1,-3 6 1,-4 3-3544,-3 3 2732,-7 0 646,12 0 1,-7 0 0,9 0 0</inkml:trace>
  <inkml:trace contextRef="#ctx0" brushRef="#br0" timeOffset="58">25150 7509 30676,'0'-17'-4916,"2"-1"1,4 2 5448,6 4 1,4 4 0,2 10-1,0 4 1,0 4 0,1 2-1,3 0-510,2 2 0,0 1-258,-6 3 1,5 2 0,1 2-1,0 2 1,0-3 162,-1-1 0,9 6 0,-4 2 1</inkml:trace>
  <inkml:trace contextRef="#ctx0" brushRef="#br0" timeOffset="59">26220 7795 28142,'-2'-10'-651,"-4"4"0,-6 6 0,-4 4 608,-2 2 1,1 6 0,-1-4 58,0 2 1,0-4-1,0 3 1,-1 1 0,-3-2-1,-2 2 1,2 0 0,0 2-1,1 0 1,-3 0 0,2 0-1,4 0 1,4-1-745,2 3 0,9 2 1,-3 2 531,4 0 0,2 0 1,2 2-1,2 1 0,3 3 1,3-2-1,2-2 0,0-2 1,0-1-1,0 1 0,0 0 1,-2 0-10,-2 0 0,4 0 190,-7-1 0,7 1 1,-6 0-1,0 0 0,0 0 1,-2 0-1,-6-3 0,-8-1 1,-8-4-1,-5 0 0,-9-2 1,-8 2-1,-7-2-3247,-5 0 3420,-1-2 0,-1 2 0,1 2 1</inkml:trace>
  <inkml:trace contextRef="#ctx0" brushRef="#br0" timeOffset="60">14081 11166 29385,'0'-18'-4916,"0"0"1,0 6 4078,0 1 1,0 5-1,-2-4 1114,-4 2 42,-3 2 1,-3 6 0,4 0-1,6 0 1,12 0 0,10 0-1,9-2 2087,5-4 1,7 2-2414,1-8 1,12 0 0,-5-6 0,1 0 0,1 1 0,-1 1 0,-1 2 0,-3 2 0,-5 0 0,-5 0 0,-4 2 0,-3 2 0,1 4 0,-2 0-2202,-3-1 0,5 3 1291,-6-4 1,0 4 1468,-6 2 1,-1-8 0,1-2 0</inkml:trace>
  <inkml:trace contextRef="#ctx0" brushRef="#br0" timeOffset="61">14242 10613 26089,'-18'-2'-764,"2"-4"0,4-6 48,6-4 1,6 6-1,8 5 808,10 3 1,8 2 0,9 0 0,3 0-1,2 0 1,5 0 0,3 0 0,3 0-1,1 2 1,3 1-84,3 3 0,9 8 1,-4-4-1</inkml:trace>
  <inkml:trace contextRef="#ctx0" brushRef="#br0" timeOffset="62">15703 11255 24323,'-17'0'-799,"5"0"0,0 0 1110,-2 0-128,6 0 0,2 0 0,12 0 0,6 0 0,4 0 0,0 2 1,-3 2 150,-1 2 0,-6 0 1,6-6-1,2 0 1,2-2-1,2-4 1,0-6-193,-1-4 0,7-3 0,2-5 1,2-6-1,3-4 0,3-3 0,2-5 1,-1-6-372,1-3 1,-6-3 0,-3-1 0,-1-3 0,-4-1 0,-4 0 0,-4-1 0,-5 1-375,-1 1 0,-2 3 1,-6 3-1,0 5-120,0 5 0,0 6 0,0 7 549,0 5 1,2 6 0,4 8-1,4 10 1,2 12 0,-2 10-1,0 9 1,-2 7 0,0 6-1,-2 3 1,0 7-99,0 3 0,5 5 328,-5-3 1,8-9 0,-2 3 0,4-3 0,2-5 0,2-1 0,1-2-1,5-1 1,2-1 0,2-3 0,-1-1 0,1 0 0,0-2 0,-1-3-3183,1-1 2225,-8-8 1,6 4-1,-7-9 1,3 1 916,-2 0 0,6 0 1,-1 0-1</inkml:trace>
  <inkml:trace contextRef="#ctx0" brushRef="#br0" timeOffset="63">16096 10952 25500,'-18'-18'-847,"8"0"0,2 2 0,4 5 0,6 5 0,10 4 1,10 2 1366,5 0 0,3 0 0,6 2 0,1 2 0,3 3 0,5 3 1,5 2-1,5 0-1183,1 0 0,-1-2 0,-1 4 0,1-4 0,1-2 761,-3-4 1,5 6-1,-13-1 1</inkml:trace>
  <inkml:trace contextRef="#ctx0" brushRef="#br0" timeOffset="64">17005 10649 17772,'-2'-18'-2173,"-2"0"1,-2 0 1554,2 0 831,2 8 1,2 5 0,2 10 0,4 7 0,4 4 0,2 2 0,-1 0 0,3 0 1558,2 0-1829,2 7 1,0-3-1,0 8 1,-1 0-1,1-1 1,0 1 0,0 4-1,0 3 1,-2 5-1,-5-2 1,-3-3 0,-2-1-1,0 0 1,-2-1-1,-2-1-1133,-2-4 1,0-4 0,0-9 1124,0 1 0,8-8 0,2-2 0</inkml:trace>
  <inkml:trace contextRef="#ctx0" brushRef="#br0" timeOffset="65">17700 10577 16989,'-26'-8'197,"6"6"1,-4-5 0,5 3-1,1 6 1,2 9-3,4 9 1,6 4-1,10-4-249,2 4 1,8 1 0,-2 7 0,4-2 0,0 2 0,-3 1 0,-1 3 0,2 0 0,2-1 0,2 1 0,-2-2 0,-3-3 0,-3-1-1329,-2 2 1,4 2 582,-6 1 0,6 1 669,-6 0 0,0-1 1,-6 1-1</inkml:trace>
  <inkml:trace contextRef="#ctx0" brushRef="#br0" timeOffset="66">19001 10328 23980,'-6'-18'-6833,"0"0"4624,2 0 2479,2 0 0,2 0 1,0 1-1,2 1 0,2 2 1,2 6-1,-2 6 2134,-2 10 0,-2 8-2282,0 8 0,0 3 0,0 9 0,0 2 0,-2 5 0,-2 9 0,-4 5 0,0 3 0,-2-1 0,2 3 0,-2 1 0,3 2 0,-3-1 0,2-5-108,0-3-360,2-11 1,0-1 0,0-10 0,2-5 0,4-9 0,6-14 0,6-16 0,6-12 0,5-5 0,5-5-435,0-2 0,6 5 1,-5 1-1,3 2 0,0 2 1,-3 2-1,1 3 0,-2 5 901,-4 4 0,1 4 0,-1 6 0,-2 2 1,-4 4-1,-6 6 0,-7 4 390,-3 1 0,0 7 1,2 2-1,2 2 1,-2 3-1,-2 1 1,-4 0-1,-2-2 205,-2 1 1,-7-5-1,1-2 1,-4-4-182,-2-2 1,-2-3-1,-2-1-551,-1-2 0,-9-8 1,2 2-1,-3-6 1,-1-4-1,4-4 1,4 0-1,5-2 1,1 0-1,6-3 1,6-3-1,10 0 263,8 4 0,14-4 0,3 6 1</inkml:trace>
  <inkml:trace contextRef="#ctx0" brushRef="#br0" timeOffset="67">19660 11023 11823,'0'-18'0,"0"1"203,0-1 0,0 6 0,-1 2 0,-3 4 1,-4 8-1,-2 8 0,-2 8-91,2 6 1,-6 3 0,6 7 0,-2-2 0,2-3 0,2 3 0,5 2 0,1 0-488,2-5 0,0-3 0,0-8 0,2 0 410,3 0 1,13-1 0,10 1-1</inkml:trace>
  <inkml:trace contextRef="#ctx0" brushRef="#br0" timeOffset="68">19625 10649 16968,'-28'-36'-918,"4"0"0,1 13 0,7 11 530,12 16 1,12 10-1,13 5 1,5 3-1,4 4 362,8 2 0,-3 1 0,9 7 0</inkml:trace>
  <inkml:trace contextRef="#ctx0" brushRef="#br0" timeOffset="69">20267 10827 10563,'-6'-18'236,"0"0"1,-6 7 0,4 1 0,0 4 0,-2 8-1,2 8 1,-2 5 1638,0 3-1825,6 8 0,-10-4 0,7 8 0,-3 1 1,-2 3-1,0 2 0,2-1 0,0-1 1,2-2-1,-2-3 0,2 3 0,-2 0 1,2-2-1,1-7-729,3-3 367,2-10 1,4-2-1,4-10 1,5-4-1,7-6 1,4-6-1,2-3 1,-2-3-1,-1 2 1,1 2-1,2 2 1,-2 1-1,0-1 127,1 0 1,1 0 0,4 2 0,-6 4 0,-1 6 0,-1 4 839,0 2 1,-4 2-1,-2 4 1,-4 6-673,-3 4 0,5 4 1,-4 2-185,2 1 1,0 1 0,4-4 0,-2 2 0,2 2 0,2-3 0,1-1 198,1-2 0,8 0 0,2 0 0</inkml:trace>
  <inkml:trace contextRef="#ctx0" brushRef="#br0" timeOffset="70">20908 11095 10563,'-2'-28'-32,"-4"2"1,-6 4 0,-3 3 0,-3 5 0,0 4 0,-2 6 452,-4 2 0,3 2 1,-7 0-1,2 2 0,4 4 1,2 6-1,3 3 1,-1 3-325,0 0 1,2 0 0,2 0 0,4 0 0,2 0 0,5-1 0,1 1 0,4-2-155,3-4 1,-1 4 0,10-6 0,4 0 0,4-4 0,0-4 0,-1-2 0,1 0-277,2 0 1,6 0 0,-7-2-1,-1-4 1,-2-4 0,-4-2-1,-2 2 1,-2 0 71,2 0 1,-5 4 524,3-6 1,-6 8 0,4 0 0,-2 8 0,-2 8-496,2 4 0,0 2 0,6 0 0,-2 0-260,1-1 1,1-5 0,2-2 50,2-2 1,-4 4 0,12-6 462,-1-2 1,3-2-1,8-2 1</inkml:trace>
  <inkml:trace contextRef="#ctx0" brushRef="#br0" timeOffset="71">21336 11148 10563,'0'-24'-245,"0"1"668,0-1 1,0 12-1,0 4 1,0 6 0,2 8-1,2 4 1,2 2 0,-2 2-1,-2 2 253,-2 1 0,6-5-635,0 0 0,0 0 1,-4 4-1,4-6 0,3-10 1,3-10-1,-2-8 0,0-6-157,0-5 0,-4 1-483,6-2 0,-2 6 1,4-3-1,-4 1 1,-3 4-1,-1 4 1,0 8-1,2 10 0,2 10-2654,4 6 3362,-6-6 1,14 4-1,-4-8 1,1 0 0,1 0-1,-2 0 1,0-3-1,0-1 1,1-2 0,3-2-1,0-3 1,-4-5 0,-6-2-1,-2 0 1021,0-2 0,-6 4 0,-1 0 0,-6 2-1145,-9 4 0,2 8 1,0 4-1,0 2 1,2 4-1,0 2 133,4 2 1,2-1-1,2 1 1,0 0-1,0 0 1,2 0-1,2 0-174,2 0 1,8-3 0,-2-1 0,4-4 0,1-2 0,1-4 0,0-2 0,0-2-172,0 0 0,0 0 0,-1-2 0,1-4 0,-2-6 1,-2-4 207,-2-1 0,-8-1 0,2 0 706,-4 0-563,-2 8 1,0 4 0,0 12 147,0 6 1,0 4 0,0 2-1,0 1 1,0 5 0,0 8 0,0 6-1,-2 5 1,-4 5 0,-8 5 0,-6 7-1,-4 3 1,1 5 1327,-3 1 0,0-6-1516,-4-3 1,-3-7 0,3-5-1,-4-6 1,-1-7 0,-1-7-1,2-10 1,3-10 0,3-8-1,2-8 1,6-10 0,7-10 0,7-9-1,8-9-1160,9-8 122,17-19 0,18 8 1,11-13-1,7 5 1,7 6-1,4 5 1,4 11-1,4 7 0,3 12 991,-3 13 0,4 9 1,-6 10-1</inkml:trace>
  <inkml:trace contextRef="#ctx0" brushRef="#br0" timeOffset="72">23903 10774 8565,'10'-18'0,"0"0"0,-5 0 0,5-2-170,8-4 1,0 5 325,0-5 0,0 4 1,0 2-1,1 0 0,1 1 1,0-1-1,-6 0 1,-4 0-1,-6 0 0,-6 2 1,-8 4-1,-10 7 1,-6 3-1,-5 4 0,-3 3 1,-4 7 1214,-3 4 0,1 4-1447,-8 4 1,7 2 0,-5 5-1,3-1 1,3 2 0,5 1 0,7 1-1,8-2 1,8-4 0,6-3 0,8-3-1,10-4 1,8-4 0,6-4-2062,1-2 2040,3-2 0,4 0 0,-5 0 0,-3-3 0,-2 1 0,0 0 0,-3 4 0,-1 0 0,-2 2 0,0-2 0,0 2 1,-2 0-1,-3 4 0,-3 2 0,-2 1 176,-4 1 1,-2 2-1,-2 2 1,0 2 0,-2 0-1,-4-1 1,-8 1-1,-7 0 341,-9 2 0,-6-7 0,-3 3 1,-5-6-1,-1-6 0,-5 0 1,-1-2-1,-1 0 62,5-4 0,-1-2 0,10-2 1,7 0-1,3 0 0,10 0-1373,10 0 0,12 0 0,20 0 0,8 0-2899,7 0 3790,-1-8 0,21-2 0,-3-8 0</inkml:trace>
  <inkml:trace contextRef="#ctx0" brushRef="#br0" timeOffset="73">24241 11005 22624,'18'-29'-185,"0"-1"0,2 8 0,2 0 0,3 7 1,3 5-1,4 2 0,1 4 0,3 2 691,0 2-760,-1 0 0,7 0 0,2 0 1,-1 0-1,3 2 0,-3 2 0,1 2 1,-5 0 149,-1 2 1,6-6 0,1 5 0</inkml:trace>
  <inkml:trace contextRef="#ctx0" brushRef="#br0" timeOffset="74">24687 10684 16744,'-30'0'0,"3"0"131,1 0 0,2 0 0,8 2 1,4 4-1,6 6 0,4 4-35,2 2 0,2 6 0,4 1 1,6 3-1,4 4 0,2 2 0,0 1 1,0 1-184,-1 0 1,7 1 0,2 1 0,2 0-1,3-5 1,3 1 0,2-2 0,-1-1-803,1-1 0,6-14 0,-1 2 1,-1-4-1,-3-4 936,-1-4 1,8-20 0,1-6 0</inkml:trace>
  <inkml:trace contextRef="#ctx0" brushRef="#br0" timeOffset="75">25418 10756 8725,'0'-18'897,"0"0"1,2 8 0,2 6 1132,2 8-1906,8-2 0,-12 20 0,3-4 0,-1 2 0,0 1 1,2 1-1,-2 4 0,-2 0 0,-2 1 0,0-1 0,0 0 1,0-2-1,0 0 0,-2-1 0,-2-1 383,-2-2 0,-7-2 1,1 0-1,-4-2-606,-2-5 1,8-5-1,4-12 1,4-7 0,4-7-1,4-6 1,8 0 0,8-2-1222,7 1 1,-1 5 0,2-2 0,2 4 0,1 4 1319,3 5 0,0-5 0,-1 6 0</inkml:trace>
  <inkml:trace contextRef="#ctx0" brushRef="#br0" timeOffset="76">26077 11005 8558,'0'-17'2621,"0"-1"-2401,0 0 1,0 16 0,0 8 0,0 8 0,0 6 0,-2 1 0,-2 5 0,-2 0-861,2 0 1,3 3-1,1-5 1,0-2 0,0-2-1,0-2 640,0 0 0,-8-1 0,-2 1 0</inkml:trace>
  <inkml:trace contextRef="#ctx0" brushRef="#br0" timeOffset="77">26077 10684 13368,'-8'-53'-19,"6"7"0,-4 7 1,5 11-1,1 18-555,0 20 0,0 8 0,3 11 525,9 3 0,0 10 1,14 3-1</inkml:trace>
  <inkml:trace contextRef="#ctx0" brushRef="#br0" timeOffset="78">26487 10863 11462,'-12'-8'0,"1"-2"287,-3 0 1,4-4 0,0 6 0,0 0 0,2 2-9,0 8 0,2 6 1,6 12-1,0 2 1,0 2-1,0-1 0,0 1 1,2 0-191,4-2 1,-4-2 0,4-3 0,-4 1 0,-2 0 0,2 0-1,2 0-341,2 0 1,2-8 0,-4-6-1,4-8 1,2-8 0,5-4-282,7-2 1,6-2 0,8-2-1,-1-1 1,1 1 0,0 2-1,-3 2 1,-1 0 696,-2 0 0,-9 9 0,3 3 0,-4 4 0,-4 6 1,-4 5 175,-6 9 0,-4 6 0,-2-2 0,0 2 0,0-1 0,0 1 1,0 2-1,0 0-931,0 0 1,2-1 557,4-1 0,11-4 1,11 6-1</inkml:trace>
  <inkml:trace contextRef="#ctx0" brushRef="#br0" timeOffset="79">27325 10952 9109,'0'-52'0,"-2"5"543,-4 5 1,2 15 0,-8 9-1,-2 10 1,-1 6 0,-5 2 0,-2 0-416,-2 0 0,-2 10 0,5 6 0,-3 5 0,0 3 1,0 0-1,3 0 0,3-1-138,4 3 1,10-4 0,0 6-1,8-2-39,8-5 1,6-1-1,5-2-69,7 0 0,4-2 1,1-4-1,1-6 1,0-4-1,-1-2 0,1 0 1,-2-2-1,-3-4 1,-5-6-1,-4-6 0,-6-4 1,-2-4 287,-4-1 1,-3 3-29,-7-6 0,0 8 0,-2 0 1,-3 7-1,-7 5 0,-4 2 1,-2 4-1,0 4 0,0 8 0,3 8 1,1 7-1,4 3 0,0 4 1405,0 4 1,6-3-1188,-2 11 1,-2 3 0,0 3 0,-2 4 0,-4 3 0,-3 2 0,-7 5 0,-6-1 0,-4-1 0,-1-7-1,-3-5 1,-1-6 0,-5-9 0,0-7 3419,1-6-4019,-7-10 0,13-2 0,-3-10 0,8-4 0,9-6 0,5-4 0,6-4 0,6-2 0,4-3 0,4-3 0,8-4 1,12-2-1,13-1 0,11-3 0,7-2-3038,5-1 0,9 1 0,-2 8 3073,5 3 0,1-9 0,0-7 0</inkml:trace>
  <inkml:trace contextRef="#ctx0" brushRef="#br0" timeOffset="80">28537 10809 8424,'2'-16'0,"2"3"902,2 1 1,0 0 0,-8-2 368,-4 8-1196,4 8 1,-14 10 0,4 0 0,-6 2 0,-3 1 0,-5 5 0,-2 2 0,-3 2 0,-3-2 0,0-3 0,3-1 0,1 0 0,0 0 0,2 2 0,5 2-166,3 1 0,10 1 1,4-4-1,4 2 0,2 2 1,0-1-1,2 1 0,2 2-299,2 2 1,6-7-1,-4 5 1,0-2 441,0 0 0,3 0 0,-5-7 499,-2 1 0,-2 0 0,-2 0 1,-2-2-1,-4-4 0,-6-6 0,-5-2 1,-5 0 1364,-2 1 0,-6 1-2538,7-6 1,-9 6 0,2 2 0,-3 2 0,-1 4 0,2 2 0,4 4 620,3 4 0,1-5 0,6 7 0</inkml:trace>
  <inkml:trace contextRef="#ctx0" brushRef="#br0" timeOffset="81">5864 11701 27257,'-18'-2'-726,"1"-4"0,1 2 0,2-6 0,2 2 633,-2 4 1,4-3-1,0-1 1,0 0 0,3-2-1181,-1 0 2277,-6 6 1,12-6-1,-2 6 1513,8-2-2329,-2 0 1,12 8-1,-6 2 1,1 2 0,5-2-1,2-2 1,2 0 0,0 2-1,0 2 1,1-2 0,3-2-1,2-2 1582,-2 0-1731,-2 8 0,5-6 0,5 4 0,4-2 0,3 0 0,7 2 0,7-3 0,11-1 0,7 0 0,8 2 0,5 2 0,-1-2 0,0-2 0,-2-4 1,0-2-40,-3-2 0,-3-7 0,-8 9 0,-1-6 0,-3 0 0,-4 0 0,-1-2 0,-5 2 0,-3 2 0,-6 2 0,-5 0 0,-1 2 0,-2 2 0,-5 2 0,-5 0 0,-4 2 0,-2 4 0,1-2 0,5 6 0,4-2 0,4-4 0,1-2 0,7-2 0,5 0 0,11 0 0,-3-8 0,5-2 0,-7-2 0,-3 0 0,-9 0 0,1-3 0,-8 3 0,-9 0 0,-9 10 0,-4 6 0,0 2 0,0 2 0,4-4 0,2 4 0,2-3 0,5 1 0,3-6 0,0 0 0,0 0 0,-5 0 0,-1 0 0,0 0 0,0-2 0,0-2 0,-5-1 0,-1-1 0,-4-2 0,-2 6 0,-8-6 0,0 8 0,0 0 0,8 0 0,4 0 0,-2 0 0,2 0 0,2 0 0,-5 2 0,3 2-64,2 2 1,2 0 0,2-6 39,0 0 1,2 0 0,1 0 0,5 0-1,2 0 1,3 0 0,1 0 0,0 0 0,-4-2-1,-3-2 1,-3-2 0,-2 2-322,-2 2-863,-8 2 1,-2 2 0,-10 4 0,-4 4 0,-6 1 1555,-4 1 0,-2 8 0,0 8 0</inkml:trace>
  <inkml:trace contextRef="#ctx0" brushRef="#br0" timeOffset="82">10374 11755 31635,'0'-18'-9831,"0"6"5736,0 0 4473,-8 8 0,4-4 0,-8 8 0,-2 0 0,0-2 0,1-2 3377,1-2-3059,0 0 1,0 6-1,2-2 1,2-4-1,4-6 311,2-3-1044,2-3 1,2 6 0,4 2 0,6 2 0,4 2-1,2 0 1,-1 0-49,1 2 231,0 2 1,0 2-1,2 0 1,1 0 0,5 0-1,0 0 1,2 0-1,-1 0 1,5 0 0,2 2-1,3 2 1,7 4-1,7 0 1,11 2 0,5-2 143,6 0 1,11-2 0,1-6 0,6 0 0,4 0 0,-2 0 0,-4 0 0,-4-2-296,-1-4 1,-9 2-1,0-6 1,-8 2-1,-7 2 1,-7 0-1,-5 0 1,-7 2-355,-3 2 0,-10-4 0,-4 0 1,-5 4-1,-1 4 0,0 6 0,0 0-401,0 0 1,1 4 0,5-4 0,6 0 0,6 0 0,5-4-1,7-2 1,3-2 4,3 0 1049,-1-8 0,9-2 0,1-8 1</inkml:trace>
  <inkml:trace contextRef="#ctx0" brushRef="#br0" timeOffset="83">10303 10453 29039,'-16'-2'-1419,"4"-4"1,-4 4 0,6-6-668,0 0 2195,2-2 1,8-8 0,0 0 0,-2 2-1,-2 2 1,-4 5 0,-1-1 0,-5 2 2160,-2 0-1815,6 2 1,-6 6-1,6 2 1,0 4 918,4 6-1482,4-4 0,2 7 0,0-3 0,0 4 0,0 2 0,0 0-103,0 0 0,0-6-1333,0-1 576,0-7 3727,0 4-3005,0-8 1,0-2-1997,0-4 1211,0 4 0,0-7-193,0 3 1561,0 4 1,2-6-1,4 10 1167,6 4 1,6-2-1349,6 7 1,5 7 0,15 8-1,11 2 1,15 6 0,13 5 0,-37-16-1,1 2 1,4 0 0,1 1 0,3 1-1,1 0 1,2 0 0,1-1-1,-1 0 1,1 0 0,-3-2 0,-1-1-1,-4-2 1,-1 0 0,39 17 2164,-10-3-2259,-6 1 0,-9 0 0,-3-3 1,-2-1-1,3-2 0,1 0 0,4-1 1,1 1-1,-1 0 0,-3-3 0,-1-3 1,-2-4-1,3 0 0,-5 0 1,-1 0-63,-7-5 0,-7-3 0,1 0 0,-1-4 0,-5-2 0,-1 2 0,-4 0 0,-5 0-937,-5-4 0,-4 0 0,-2 0 1,-2 4-1,-5 2-1452,-5 3 1,-2-5 2684,2-2 1,4 4-1,8 0 1</inkml:trace>
  <inkml:trace contextRef="#ctx0" brushRef="#br0" timeOffset="84">10463 11451 26004,'-18'0'-231,"0"0"1,6 0-1,1 0-928,-3 0 1426,-2 0 0,6 2 0,2 2 0,2 4 0,-2 0 0,0 2 0,-2-2 0,2 2 0,1 0 0,5 0 415,6-6 1,5 0-1,11-16 1,4-4-1,6-4 1,7-6 0,9-1-1,9-5-648,7-2 1,19-9-1,-34 19 1,3 0-1,5-2 1,1 1 0,5-2-1,1 0 1,3 0-1,0 1 1,2-1-1,-1 0 1,1 0 0,1 0-35,-1 0 0,0 1 0,-1 2 0,-1 2 0,2 2 0,-1 1 0,-2 1 0,-1 2 0,-5 2 0,-2 0 0,-2 1 0,-3 1 0,43-12 0,-7 0 0,-4 0 0,-16 0 0,-3 7 0,-11-1-609,-5 0 0,-15 0-1947,3 0 0,-16 10 2111,-8 8 0,-20 8 0,-20 10 0</inkml:trace>
  <inkml:trace contextRef="#ctx0" brushRef="#br0" timeOffset="85">5971 10631 27755,'-18'0'-217,"1"-2"0,-1-2 287,0-2 0,6-2 1,0 4-1,0-4 0,0 0-470,1 0 0,9 2-2402,2 6 2860,0-8 1,9 6-1,-5-5 1,4 1 0,2-2-1,4-2 1,0-4 0,0 0 185,-2 2 1,-6-4 0,4 4-1,-1-1 233,1 1 0,-6-4 1,4 6-1,0-2-304,4 0 0,-2 8 0,2-2 1,2 4-1,2 2 0,3 0 0,5 0 1,6 0 115,3 0 1,11 8 0,6 4 0,9 4 0,12 2 0,10 2 0,7 1 0,3 5-57,4 2 1,-42-13 0,3 0-1,4 1 1,3 1 0,1-1 0,0 0-234,1-1 0,-1 0 0,-3-1 0,-1 1 0,-2 3 0,-1 0 0,-3 0 0,1 0 0,-1-1 0,-1-1 0,36 14 0,-8-6 0,-6-2 0,-6 0 0,-1 1 0,-5-1 0,-1-2 0,-7-2 0,-4 0 0,-3-1 0,4 1 0,5 0 0,-2 0 0,5 0 0,-3 0 0,1 0 0,5-1 0,2-1 0,3-2 0,-9-4 0,-5-2 0,-9-4 0,-1-2 0,-5-2 0,-1 0 0,-4 0 0,-3 0 0,-1 0 0,-6-2 0,6-4 0,-9 4 0,3-4 0,-2 4 0,0 2 0,1 0 0,-1 0 0,-2 0 0,-2 2 0,0 4 0,-1 4 0,-1 2 0,-4 0 0,4 0 0,-6 5 0</inkml:trace>
  <inkml:trace contextRef="#ctx0" brushRef="#br0" timeOffset="86">6684 11255 27867,'-26'0'-11,"5"0"0,-7 0 0,2 0-1272,4 0 1359,3 0 0,1 0 0,0 0 0,0 0 0,0 0 0,0 0 0,1 0 0,-1 0 0,-2 0 0,-2 2 1211,-2 4 0,-1-2-1100,1 8 1,4-8 0,-4 4 0,5-2 0,1 2-1,0 0 1,2 2 852,4-1-1145,4-5 0,8 6 0,0-4 0,2 4 0,4 2 0,6-2 0,4-2 0,4-4 0,2-2 0,3-4 1683,3-4-1578,10 4 0,9-20 0,13 2 0,7-5 0,10-7 0,16-4 0,-38 15 0,3-1 0,9-4 0,3 0 0,8-3 0,2-1 0,8-2 0,2 0 0,-26 10 0,0-1 0,1 1 0,1-1 0,2 1 0,0-1 0,0 1 0,1-1 0,0 1 0,-2 1 0,1-1 0,-1 2 0,29-11 0,-2 2 0,-7 3 0,-2 1 0,-12-1 0,-1 0 0,-4 4 0,0 1 0,-4-1 0,-1 0 0,-6 1 0,-1 0 0,39-12 0,-22 7 0,-15 6 0,-11 2 0,-11 8 0,-12 4 0,-5 4-1333,-1 2 1,-8 4 0,-6 6 1026,-8 8 1,-22 12-1,-11-2 1</inkml:trace>
  <inkml:trace contextRef="#ctx0" brushRef="#br0" timeOffset="87">4955 16767 8469,'-18'-18'3,"1"0"1,1 0-1,2 1 1096,2-1 1,8 0-907,-2 0 0,6 0 1,4 0-1,4 0 1,2 3-1,2 1 1,0 2-1,0 0 1,1 2-1,3 4 1,2 4-1,-2 4 1,-2 4-1,0 8 1,3 6-1,7 6 1,2 1-1,2 7 1,-1 4-19,5 3 0,2 7 1,1-3-1,-1 3 0,-2 3 1,-4-1-1,-3 2 0,-5-1-347,-6 3 0,-6-3 0,-12-3 0,-8-7 0,-12-5 0,-11-4 0,-11-5 0,-9-3 483,-7-8 0,3-6 0,-7-10 0,-3-4 0,-4-8 0,-4-14 0,3-11 0,9-13-351,11-7 0,13-7 1,17-9-1,12-2 0,12-1 1,12 7-1,12 9 1,8 11-944,3 7 0,9 9 0,1 7 0,3 10-747,-1 6 0,3 4 1730,9 6 0,5 8 0,7 2 0</inkml:trace>
  <inkml:trace contextRef="#ctx0" brushRef="#br0" timeOffset="88">5864 16785 8426,'-2'-24'98,"-2"0"0,-2 2 58,2 3 0,2 1 148,2 0 1,0 0-1,2 0 1,4 0 0,6 0-1,4 3 1,2 3 0,0 6-1,0 4 1,1 2 0,3 2-1,4 6 1,2 8 0,5 7-1,5 5 2565,4 4-2907,7 2 1,-5 1 0,3 1 0,-3 0 0,-3-1 0,-1 1 0,-6 0 0,-11-1 0,-9 1 0,-8 0 0,-8-1 0,-12 1 0,-15-2 0,-17-5 0,-11-5 1276,-9-4-1323,-3-2 1,0-2 0,1-4 0,5-7-1,2-3 1,3-6 0,5-5 0,7-13-1,10-8 1,13-10 0,9-3 0,8-7 0,6-1-1,6-1 1,6 5-1294,4 5 1,3 10 0,3 5 0,2 1 0,0 6 1376,1 6 0,3 6 0,8 8 0</inkml:trace>
  <inkml:trace contextRef="#ctx0" brushRef="#br0" timeOffset="89">6862 16535 11806,'-27'-2'0,"3"-2"1422,4-2 0,2 0 1193,1 6-2465,7 0 0,2 10 1,8 6-1,2 8 1,2 3-1,4 5 1,1 2-1,5 2 1,2 1-1,4 3 1,2 3-1,2 3 1,-3 2-1,-1-1 1,-4 1-1,-4 1 1,-6 3-1,-4 3 1,-4 1-642,-4-3 0,-4 5 0,-8-11 0,-2 3 0,-1-1 1,-3-5-1,2-4 449,2-7 0,2-1 0,1 4 0</inkml:trace>
  <inkml:trace contextRef="#ctx0" brushRef="#br0" timeOffset="90">7504 16499 8879,'-6'-18'1039,"0"1"1,-2 5 0,2 2-491,-5 2 0,3 4 1,2 10-1,2 8 1,0 10-1,-2 9 1,2 9-1,2 5-194,2 9 1,2-1-1,2 11 1,4 1-1,2 1 1,1-1-1,1-2 1,-2 3-938,-2 1 0,4 2 152,-6 1 0,0-11 0,-8-5 0,-4-9 0,-6-3 0,-4-4 0,0-5 430,5-5 0,-13-4 0,4-8 0</inkml:trace>
  <inkml:trace contextRef="#ctx0" brushRef="#br0" timeOffset="91">8306 16374 8423,'0'-17'233,"0"-1"1,-2 0 313,-4 0 0,4 0-172,-4 0 0,4 7 0,2-1 0,2 0 1,4 2-1,6 6 0,2 8 0,0 8 1,-4 6-1,-2 7 0,-4 11 0,-2 12 0,-2 9 1,-2 10-1,-4 7 0,-6 5 0,-2 2 1,0 5-337,2 1 1,2 0 0,-3-4 0,3-8-1,2-7 1,4-9 0,4-5 0,4-9-2070,2-9 1,8-8 0,-3-12 2029,5-4 0,10-4 0,2-8 0</inkml:trace>
  <inkml:trace contextRef="#ctx0" brushRef="#br0" timeOffset="92">8894 16232 8395,'-9'-18'518,"-7"8"1,6 6 0,-2 10-1,2 12 1,0 12 0,0 9-1,-2 11 4384,2 7-4890,-5 7 0,13 7 0,-4 2 0,6 5 1,4 5-1,4 2 0,1-2 0,5-5 1,2-7-1,2-6 0,0-3 0,0-5 0,-1-3-12,1-9 0,8 3 0,2-2 0</inkml:trace>
  <inkml:trace contextRef="#ctx0" brushRef="#br0" timeOffset="93">9732 16838 8210,'8'-30'56,"4"1"1,4 1 0,2-2 0,0 8 606,-1 9 1,7 3-362,0 4 1,6 4-1,-7-2 1,-1 8-1,-2 10 1,0 5-1,0 7 1,-1 2-1,-5 4 1,-4 1 0,-6 3-1,-2 2 1,-4 1-1,-4 3 1,-6-2-1,-4-3 1,-3-3-1,-3-2 1464,-2-3 0,-8-7-1827,3 2 0,1-12 0,-2-6 0,-1-4 0,-1-4 0,2-6 0,6-8 0,5-8 0,1-5 0,2-7 0,4-6 0,8-3 0,10-5 0,12 1-6746,10 1 6002,5 4 670,3 1 0,0 5 0,-1-5 0</inkml:trace>
  <inkml:trace contextRef="#ctx0" brushRef="#br0" timeOffset="94">10962 16838 8995,'18'-33'0,"0"3"462,0 6 1,5 10 0,1 4-1,-2 2 1,-2 4 0,-2 2 0,-3 4-1,-1 2 10,-2 2 1,-8 8 0,4-2 0,-2 4 0,0 4 0,-2 3-1,-4 5 1,-6 2-384,-6 0 1,-10 5 0,-4 7 0,-3 0 0,-7-1 0,-3 1 0,-3-3 0,-2-3-335,-3-6 0,-5 4 1,-1-7-1,-1-1 1,3-8-1,1-10 1,5-6-1,1-6-109,5-8 1,11-10 0,10-19 0,10-7 0,10-6-1,10-5 1,12-4 0,7-1 353,5 5 0,8-5 0,1 1 0</inkml:trace>
  <inkml:trace contextRef="#ctx0" brushRef="#br0" timeOffset="95">11978 16464 8332,'0'-20'649,"0"-2"0,0-2 0,-2 4 0,-2 5 0,-4 9 0,0 8 3511,0 11-4176,-5 23 0,5-4 0,-6 17 0,2 5 0,-2 5 0,-2 5 0,-2 3 0,1 3 0,-1 1 0,0 0 0,2-1 0,2-3 0,4-4 0,2-1 0,4-7-2573,2-5 1092,10-7 1,4-15 1496,12-4 0,4-12 0,7-4 0</inkml:trace>
  <inkml:trace contextRef="#ctx0" brushRef="#br0" timeOffset="96">12691 16196 8269,'-8'-26'595,"-2"16"0,-6 6 0,5 20 0,3 16 1,2 10 320,0 3 0,-6 5 0,4 9 0,0 7 0,-2 3 0,2 2 0,0 3 0,4 3-801,2 6 1,2-9 0,0-3 0,2-4 0,4-3 0,6-3 0,4-3 0,0-3-3398,-4-3 0,4-11 3282,-5 1 0,5 3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6T04:16:25.114"/>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1423 4156,'0'0,"0"0,0 0,0 0,0 0,0 0,0 0,0 0,2-2,37-44,-17 23,1 2,1 1,1 0,23-14,-2 9,1 1,1 1,1 4,1 1,44-9,35-1,99-9,-133 27,-1 3,0 4,1 4,52 9,278 57,-315-47,338 83,-252-52,-42-15,-3 7,-1 6,114 58,-192-68,58 43,-8-4,-3 11,-118-88,0 0,0 0,0 0,0-1,0 1,0 0,0 0,-1 0,1 0,-1 0,1 0,0 0,-1 0,1 0,-1 0,1 0,-1 1,0-1,0 0,1 0,-1 0,0 0,0 1,0-1,0 0,-1 0,1 1,-9-8,-45-54,3-2,-16-28,59 80,-25-36,2-1,1-1,3-1,1-2,-3-17,23 49,14 21,8 4,-1 1,0 1,0 1,-2 0,1 1,0-1,-2 3,0-1,4 5,31 35,-4 1,-2 4,-3 0,9 19,-21-35,-23-35,0-1,-1 0,1 0,0 0,-2 1,1 0,0 0,-1-1,1 1,-2 1,1-2,0 2,-1-2,0 1,0 1,0 0,-2-4,1-1,-1 1,0 0,0 0,0 0,0-1,0 1,-1-1,2 1,-2-1,1 0,0-1,-1 1,0 0,1 0,0-1,-1 1,0-1,1 0,-1 1,0-2,1 1,-1 0,-1-1,-99-8,88 8</inkml:trace>
  <inkml:trace contextRef="#ctx0" brushRef="#br0" timeOffset="14">5517 4442,'0'0,"0"0,0 0,0 0,0 0,0 0,0 0,0 0,0 0,0 0,0 0,0 0,0 0,0 0,0 0,0 0,0 0,0 0</inkml:trace>
  <inkml:trace contextRef="#ctx0" brushRef="#br0" timeOffset="15">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6">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7">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8">5907 5346,'15'7,"6"6,-12-8</inkml:trace>
  <inkml:trace contextRef="#ctx0" brushRef="#br0" timeOffset="19">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20">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1">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2">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3">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589"/>
    </inkml:context>
    <inkml:brush xml:id="br0">
      <inkml:brushProperty name="width" value="0.05292" units="cm"/>
      <inkml:brushProperty name="height" value="0.05292" units="cm"/>
      <inkml:brushProperty name="color" value="#FF0000"/>
    </inkml:brush>
  </inkml:definitions>
  <inkml:trace contextRef="#ctx0" brushRef="#br0">7290 7884 31365,'-8'-10'-5994,"4"2"6216,-8 8 0,1 2 1,-7 2-1,0 2 0,0 0 1,-2 2-1,-1 4 0,-3 2 1,0 2-1,-2-1 0,-3 5 1,-3 2-1,-2 4 0,1 5 1,-5 7-1,0 6 10,1 1 1,7-1 0,0 7 0,1 5 0,1-1 0,4 1 0,6-3 0,6 1-384,6-1 1,4-1 0,2-4-1,2-7 1,6-3 0,8-4 0,8-3-1,6-1 135,7 2 1,-1-7 0,7-1 0,1-4-1,4-2 1,3-2 0,3-4 0,-1-4-321,0-1 0,-7-5 0,-4 4 0,-5-4 0,-1-2 0,-2 0 0,-5 0 1,-5 0-3277,-4 0 3496,6 0 1,-7 8-1,7 2 1</inkml:trace>
  <inkml:trace contextRef="#ctx0" brushRef="#br0" timeOffset="1">8110 8241 19327,'0'-12'-3700,"0"0"0,-2 8 3680,-4-2 1,4 2 0,-6 0 0,0-2 0,-1 0 434,-1-2 0,-4 4-291,8-8 0,-2 6 1,4-5-1,-2-3 0,2-2 1,2-2-1,4 0 648,4 0 0,2 6-629,4 1 0,4 7 1,-4-2-1,3 2 1,3 0-1,0-2 0,0 2 1,0 4-1,1 4 1,3 4-1,2 4 0,-2 5 1,0 7-1,-1 4 535,3 4-767,0 1 1,-4 5 0,0 4-1,-1 3 1,-3 5 0,-2 1-1,-4 5 1,-4-3 0,-4-1-1,-4-5 1,-4 3 0,-8 1 0,-6 1-1,-5-4 1,-3-7 997,-4-3-816,-2-10 0,-1 3 0,-1-9 0,0-6 0,1-8 0,-1-6 0,1-6 0,-1-8 0,2-12 0,3-9 0,3-9 0,2-8 1,4-9-1,2-10 0,3-7-447,-1 1 1,8-4 0,4 1 0,2 1 0,0 2 0,-2 3 0,4 11 0,4 9-11,4 11 0,8 9 0,-2 6 0,4 7 0,1 9 1,3 6-1,2 6 0,4 6 461,2 9 0,1 9 0,7 10 0</inkml:trace>
  <inkml:trace contextRef="#ctx0" brushRef="#br0" timeOffset="2">9073 8330 19382,'0'-18'-6296,"0"0"4287,0 0 2203,0 1 1,0 5 0,0 0-1,0-2 1,0-2 0,-2-2-1,-4 2 1,-6 4 2373,-4 7-2455,6 3 1,2 9 0,6 5-1,-2 4 1,-2 2 0,2 0-1,2 0 1,2 2 0,-2 1-1,-2 5 1,-1 0 0,1 0-1,0-3 1131,-2 3-1247,4 2 0,-6 2 0,8-1 0,0 1 0,0 0 0,2-2 0,2-1 0,4 1 0,2 2 0,3 0 0,1-3 0,0-1 0,-2-2 0,2 0 0,2-1-89,2-1 1,-1-2 0,1-2-1,0 0 1,0 0 0,0-3-1,-1-1 1,1-4 293,0-2 1,0-2 0,0-6-1,2 0 1,1-2 0,5-4 0,0-6-1,2-6-25,-1-5 0,-3 1 0,6-8 0,-1-2 0,-1-1 0,-2-5 1,-2-2-1,-1-1-284,-1 1 0,-2 2 0,-4 5 0,-2-1 1,-4 0-1,-2-1 0,-4 1 0,-2 4-676,-2 5 0,0 1 1,-2 6-1,-4 0 0,-6 2-1288,-4 4 0,8 4 2208,8 8 1,8 8 0,10 2 0</inkml:trace>
  <inkml:trace contextRef="#ctx0" brushRef="#br0" timeOffset="3">10534 8294 17146,'0'-18'-2942,"0"7"1,0-1 2363,0-2 0,-2 4 615,-4-2 1,4 6-1,-6-4 1,3 0 0,-3 2-1,0-2 1,-2 2-1,2-1 1,0-1 0,2-2-1,0 0 1,-2 2 1251,-2 2-850,6-6 0,-6 6 1,4-4-1,-5 6 1,-5 6-1,0 6 1,4 6-1,4 4 1,2 2 1739,0 0-2065,-8 7 1,10-3 0,-6 6-1,3 0 1,1 0 0,0 3 0,0 3-1,2 2 1,2-1 0,2 3-1,0 2 1,0 3 0,0 3 0,0 1-1,0 1 185,0-1-305,0 1 0,2 6 0,2-1 0,2 1 0,-2-1 1,-2 1-1,0-3 0,2-1 0,1-5 0,-1-1 1,-2-5-1,0-3 0,2-6 0,2-6 0,-2-5-1116,-2-1 1,-4-2 0,-4-4 0,-8-6 0,-5-4 1211,-5-2 0,-8-16 0,4-4 0</inkml:trace>
  <inkml:trace contextRef="#ctx0" brushRef="#br0" timeOffset="4">10944 8116 25646,'10'-8'-1639,"-2"4"0,-8-8-1832,0-2 3710,8 6 0,2-6 0,8 6 0,0 1 0,-3-3 1,-1 2-1,-2 0 0,4 4 0,4 2 0,4 2 0,-3 2 1,1 4-1,0 8 0,4 7 0,1 11 0,5 6 0,2 5 1,1 5-1,1 7 0,0 9 0,1 5-130,5 3 0,-4-1 0,3-2 0,-5-1 1,-5-5-1,-3-1 0,-2-3 0,-6-1-421,-6-5 0,-6 3 0,-10-15 1,-4-1-1,-8-1 0,-10 1 0,-12 2 1,-9-3-827,-7-1 0,-3-2 1,-5-1 1257,-5 1 1,-4 0 0,-3-1-1</inkml:trace>
  <inkml:trace contextRef="#ctx0" brushRef="#br0" timeOffset="5">12869 7938 28712,'8'-18'-1426,"0"6"0,6 0 1,-2-2-1,2 0 0,2 0 1097,1 2 0,1 6 0,-2-5 1,-4-3 240,-6-2 0,2-2 1,-2 0 629,-2 0-785,-2 0 1,-4 9 0,-2 5 0,-2 8 434,2 7 1,0 5-1,-2 2 1,-6 2 0,-4 2-1,-2 4 1,1 1 34,-1 5 0,-8 8 0,-4 3 0,-3 5 0,-3 7 1,0 9-1,3 5 0,1 4-549,2 5 1,11-7 0,1 0-1,10-9 1,8-7 0,6-1-1,8-1 1,7-1-163,9-5 1,4 3 0,3-8-1,5-3-325,5-1 0,-3-2 0,-2-1 266,-5 1 0,-1-6 0,0-3 0,-1-1 0,-1-2 733,-4 2 1,11-6 0,-3 5 0</inkml:trace>
  <inkml:trace contextRef="#ctx0" brushRef="#br0" timeOffset="6">13636 8294 26087,'-8'-18'-4349,"6"1"0,-4-1 2797,4 0 1,2 0 1588,0 0 1,6 6 0,0 0 0,0-1 0,0-3 0,2-2 0,0 0 0,-1 0 0,-1 0-1,0 1 1,2-1 0,2 0 316,4 0 0,-4 8 1,0 2-1,0 2 0,0 0 1,4 2-1,1 2 1,5 2-108,4 0 0,4 0 1,7 0-1,3 2 1,4 6-1,3 8 1,3 8-1,-1 4-186,3 3 0,-1 3 0,1 4 0,-5 3-191,-1 7 1,-10 1-1,-13 1 111,-7-2 0,-8-1 1,-12 5-1,-10-5 1,-11-5-1,-15-5 1,-8-3-1,-5-4 1,-2-6-1,-3-5 1,1-1-1,1-2 1,3-4 1411,3-6 0,5-4-1464,-1-2 1,5-2 0,7-4 0,0-8-1,1-8 1,1-7 0,4-5 0,7-4-1,5-3 1,6-5 0,6-1 0,6-1-1,8 0 1,10 3-1389,9 3 1,15 7 1249,6 5 0,1-2 0,1 8 221,-3 3 0,-7 9 0,3 4 1</inkml:trace>
  <inkml:trace contextRef="#ctx0" brushRef="#br0" timeOffset="7">15044 8116 27558,'0'-18'-4916,"-2"0"1,-2 0 2718,-2 1 2387,0-1 0,8 8 1,4 4-1,6 4 1,4 4-1,2 2 0,-1 4 1,1 0-1,0 2 1,0-1-1,0 5 0,0 2 1,-1 2-1,1 0 1,0 0-41,0 0 0,0 5 0,-1 3-220,1 2 1,-6 0-1,-2 3 1,0-1 0,-2 2-1,0 1 1,-4 5 0,-2 2-1,-2 1 1,0-1-1,-2-2 1,-2-1 0,-4 1 165,-2-2 0,4 1 79,-6-13 0,0-2 0,-6-8 0,1-4 0,-3-2 0,-2-4 0,-4-2 0,-1-4 0,-5-4 1,-4-8-1,-3-6 0,-3-6 0,0-2 0,1-5-1116,-1-7 667,1-6 1,13-1 0,6-1-1,8 1 1,8-1 0,6 1 0,10-1-1,12 4 1,14 7 0,7 7 0,5 6-1,-1 6 833,1 5 0,-1 9 0,7-4 0</inkml:trace>
  <inkml:trace contextRef="#ctx0" brushRef="#br0" timeOffset="8">16149 8169 25370,'-8'-17'-2488,"-4"-1"0,4 6 0,0 2 2627,0 2 0,7 0 0,-7 4 0,0-2 489,-4 2 0,2 2 1,-2 2-1,0 2 1,2 4-465,4 6 1,-2-2-235,2 2 0,0-6 0,6 6 0,0 2 0,0 1 0,0 3 0,0 0 0,2 0 0,2 0 0,2 2 0,0 1 0,0 3 0,2 0 0,0 0-79,0-1 116,6 9 1,-4-10 0,6 8 0,-3 1-1,-1 1 1,2 0 0,4-2 0,4 1-1,2 3 1,-3 0 0,-1-3 0,0-3 0,2-2-1,4-2 1,-1-3 33,1-3 0,6 2 1,-3-14-1,5-4 1,4-6-1,3-8 0,7-6 1,3-5 218,3-7 1,-3-12-1,-1-7 1,-5-7-365,-1-3 1,-2-7 0,-9 5-148,-3-3 1,-4-1 0,-11-6 0,-1 1-1,-4 5 1,-2 6 0,-4 5 0,-2 6 0,-2 9-1,2 7 1,4 10 0,6 8-1514,4 8 2190,2 4 0,-3 10-273,-3 4 0,4 12 0,-6 4 0</inkml:trace>
  <inkml:trace contextRef="#ctx0" brushRef="#br0" timeOffset="9">18092 8205 21963,'10'-14'-1460,"-4"-4"1,-2-9 0,0 3 0,4 2 1160,2 2 1,-5 0 452,7-3 0,-8 9 0,4-4 0,-2 2 1,2 0-1,2-2 0,4 1 0,2 1 0,2 4 1,-1 8-1,1 8 0,0 8 0,0 4 1,0 3-461,-1 5 260,1 4 0,-2 8 0,-2-1 0,-2 3 1,2 1-1,2 5 0,-1 2 0,-1 1 0,-4 1 1,-2-1-1,-2 5 0,0 3 0,0 5 0,-4-1 1,-6 1 186,-8-1 1,-10 7-1,-5-7 1,-5-3 0,-8-7-1,-3-7 1,-9-7-1,-3-5 204,-5-6 0,-5-14 1,6-10-1,3-12 1,7-12-1,5-12 1,4-11-1,7-11-611,11-7 1,4-4-1,12-5 1,4-3-522,6-6 0,2-2 0,12 1 481,8 7 0,5 6 0,7 5 0,2 11 1,1 9-1,1 15 0,-1 9 0,1 12 0,0 6 1,-1 4-1,1 4 325,-3 8 0,7 8 0,-1 15 0</inkml:trace>
  <inkml:trace contextRef="#ctx0" brushRef="#br0" timeOffset="10">19072 7920 10403,'-2'-18'0,"-2"0"181,-2 0 0,-2 2 2492,3 4-2379,3 4 0,-8 5 1,6 3-1,-2 7 1,2 7-1,2 4 1,2 0-1,2 2 1,4 4-1,6 5 0,3 5 1622,3 2-2051,0 7 1,-6-5-1,0 6 1,2-3-1,2 1 1,-1-3 0,-1 1-1,-4 0 1,-2 1-1,-2-1 1,0-2-1,0-3 1,-4-1 0,-4-2-1,-6-3-3503,-2 3 3137,-2 2 1,-8-6 806,-3-5 0,3 5 0,-6 0 1</inkml:trace>
  <inkml:trace contextRef="#ctx0" brushRef="#br0" timeOffset="11">20480 8098 30131,'-11'-12'-6283,"1"0"4050,2-2 1,0 6 2438,2 3 1,4-5 0,-6 0 0,0 0 0,-2 2 0,-2 0 0,0-2 0,-2 0 0,-1 4 1250,-3 4 0,8 4 0,4 6-1556,4 10 1,2 2-1,0 9 1,0 3-1,0 2 1,2 2 0,2 1-1,4 3 1,0 1-1,2 1 1,0 0-1,3 1 1,5 3 75,6 3 1,-2-5 64,8-2 1,-1-5 0,7-3 0,0-2 0,-1-7-1,3-5 1,1-10 0,5-6 0,0-6 0,1-4-1,1-8 1,3-7 0,3-11 0,1-6-1530,1-3 1287,-9-9 1,7 4 0,-7-7 0,1-1 0,-5 1 0,-5-1 0,-6-1 0,-8-1 0,-9 1-1,-7 5 1,-4 5 0,-4 7 0,-4 6 0,-6 11 0,-3 5-2849,-3 4 3349,0 8 0,0 12 0,0 12 0</inkml:trace>
  <inkml:trace contextRef="#ctx0" brushRef="#br0" timeOffset="12">22299 7938 32767,'0'-18'-4916,"0"-6"1,0 0 2047,0 2 0,0 8 3088,0 3 1,0 5 0,-2-2 0,-2 6 0,-4 10 0,0 5 0,-2 5 0,2 2 0,0 4 0,4 6 0,0 5 373,-2 7 0,4 2 0,-4 5-688,4-1 0,2 5 0,0 7 0,0-1 1,2 1-1,2 1 0,2 0 0,-2 3 0,-2-3 1,-2 1-1,2-7 0,2-3 0,2-7-886,-2-1 1,-2-2-712,-2-7 1,0-7 950,0-4 0,0-20 0,0-6 1</inkml:trace>
  <inkml:trace contextRef="#ctx0" brushRef="#br0" timeOffset="13">23154 8098 26384,'20'-36'-1158,"4"1"0,1 7 1,7 4-1,-4 4 1406,-2 3 0,3 1-178,-5 4 0,0-2 1,-6 8-1,-1 2 0,1 2 1,0 2-1,-2 2 0,-2 4 1,-2 6-1,2 6 0,-1 3 1,1 5-1,-4 2 0,0 4 1,-2 1-1,2 5 1,-2 4-1,0 3-1120,-4 1 1,-2 3 1070,-2-7 0,-2 6 1,-4-5-1,-6 1 0,-4-1 1,-4-5-1,-2-4 0,-3-7 1,-3-3-1,-4-6 1,-3-6-1,-5-4 0,-2-4 1,3-2 1938,1-2-2134,3 0 0,-3-14 1,-2-6-1,-1-6 1,1-7-1,4-7 1,7-8-1,5-5 1,4-6-1,4-5 1,4-1-1,9 1 1,6 3-1,11 3 1,8 7-3229,8 9 1,9 5 3534,3 19 1,8-4 0,-5 12 0</inkml:trace>
  <inkml:trace contextRef="#ctx0" brushRef="#br0" timeOffset="14">24384 8098 27191,'0'-18'-4339,"2"0"1,2 1 3005,2-1 0,6 0 1501,-6 0 1,6 6 0,-4 0 0,-1-2 0,1-1 0,-4-3 0,-2 4 0,-2 8 0,0 12-28,0 8 0,0 4 1,0-1-1,0 3 1,0 4-1,0 4 1,0 1-1,0 1-163,0 2 0,0-4 0,0 1 0,0 3 0,2 2 0,2-1 0,4-1 0,0-2 76,0 2 0,4-5 1,-4 1-1,2-2 1,2-4-1,-1-3 1,1-1-1,2 0 11,2 0 1,2-8-1,2-2 1,1-2-274,3 0 1,6 0-1,-4-8 278,1-4 0,3 2 0,6-8 0,1-2 0,3-2 0,2-4 0,-1-1 1,1-5-1,-1 0 0,-1-2 0,-2 0 0,-3-3 0,1-3 153,0-2 0,-7 3-364,1 3 1,-8-8 0,0 7 0,-7-1 0,-5-2 0,-2 3 0,-4-1-1,-2 2 1,-2 0 0,0 3 0,-2 1 0,-2 2 0,-2 0 0,0 4-3087,-2 7 3274,6-3-55,-5 14 0,14-6 0,3 8 0</inkml:trace>
  <inkml:trace contextRef="#ctx0" brushRef="#br0" timeOffset="15">26291 7920 31783,'6'-24'-9644,"2"0"9450,2 2 1,-6 8 0,4 5-1,-2-1 1,0 4 69,-2 4 1,-2 6-1,-2 13 1,0 3 0,-2 2-1,-2 4 1,-2 2-1,2 3-631,2 3 763,2 2 0,0-1 1,0 1-1,0 0 0,0 1 1,0 3-1,0 4 0,0-1 1,2 1-1,2-3 1,4 1-1,2 0 0,2-3 1,-1-1-1,1-4-351,2-5 0,-4 3 0,2-6 1,0 0-1,0-1 0,-2-3-1181,-2-2 1,-1-10 0,-1-4 1136,6-4 1,4-10-1,2-2 1</inkml:trace>
  <inkml:trace contextRef="#ctx0" brushRef="#br0" timeOffset="16">26915 7955 31076,'-8'-17'-8262,"-2"7"8689,-8 4 1,1 4 0,-1 4 1560,0 4-2075,8-4 1,-4 13-1,8-3 1,2 4-1,2 2 1,2 0-1,2 2 1,2 1-1,4 5 1,0 2 0,2 4-1,0 1 1,2 3-1,0 0 1,-2 1-1,-3 3 1,-3 4-1,0-1-285,2 1 0,-4-5 0,4-7 0,-4-4 0,-2 0 0,0-3 0,0 1-442,0-4 0,0-8 1,2-4-1,4-2 0,8-6 951,8-6 1,6 2-1,7-6 1</inkml:trace>
  <inkml:trace contextRef="#ctx0" brushRef="#br0" timeOffset="17">27485 7723 26254,'-7'-17'-3560,"5"-1"0,-4 0 1605,4 0 2330,2 8 0,6 0 0,2 6 1,1-2-1,5 2 0,2 2 0,2 2 1,0 0-1,0 0 0,-1 2 0,1 4 1,0 6-1,0 6 0,0 4 0,2 4 1313,3 1-1753,-3 11 1,12 2 0,-8 7 0,-1 3 0,1 1 0,0 5 0,-2 5-1,-3 9 1,-3 5 0,-2 0 0,-4-1 0,-2-3 0,-4 0 0,-4-1-1,-6-7-234,-6-9 0,-14-9 0,-9-11 0,-11-2 0,-7-7 0,-5-3 0,-1-6 0,1-2-1136,3-4 0,1-2 1410,1-8 0,0 0 1,-1 0-1</inkml:trace>
  <inkml:trace contextRef="#ctx0" brushRef="#br0" timeOffset="18">28127 7652 24461,'0'10'-8836,"2"-2"7492,4-8 3811,-4 0-2174,6 0 1,-2 2-1,2 2 1,2 2 0,4-2-98,1-2 0,3 4 0,0 0 1,0-2-1,0-2 0,0-2 1,-1 0-1,1 0 268,0 0 1,-6 0 0,0 0 0,2 0-165,2 0 1,-1 2-595,-3 4 0,-2-4 644,-4 3 0,-2-3 1,8-2-1,0-2 1,0-1 249,0-3 0,-8-2-701,1 2 1,-3 2-1,-2-8 1,2-2-1,2-2 1,2-2 0,0 0-1,0 1 1,0-3-1,0-2 1,0-4 0,2 0-594,2 1 585,-6-7 0,10 10 0,-6-8 0,0 1 1,-1-1-1,-1 2 0,0 0 0,2 3 1,0-3-1,0 2 0,-4 0 0,0 5 1,0 1-1,2 2 0,0 0-194,2 0 1,-6 6-1,6 3 1,-2-1-1,0 0-356,-2-4 0,3 8 486,-1 6 0,0 2 1,-6 10-1,0 2 0,2 1 1,2 3-1,4 0-100,2 0 0,-4 8 0,6 3 0,2 5-37,2 2 0,3 0 0,3-1 374,2 1 0,6 0 0,-5-1 0,3 3 0,4 0 0,0-3 0,-1-7 0,-3-6 0,-2-6 0,-4-4 0,-3-7 784,-1-3 1,-8-9-808,-4-5 0,-4-4 0,-4 0 0,-4 2 0,-6 2 0,-6-2 0,-3 0 0,-7 1 0,-4 3 0,-5 0 0,-3 2 0,-4-2 0,-5 2 0,-7 0 40,-3 4 70,0 2 0,-3 2 0,-3 0 0,-5 0 0,1 0 0,4 0 0,7 2 0,9 2 0,9 4 0,7 2 0,7 4 1,10 2-1,18-1 0,20-3 74,15-6 1,17 2 0,13-2 0,6-2-1,7-4 1,-1-4 0,2-4 0,0-2-269,4-4 1,-5-3-1,-3-5 1,-6-4-1,-3-2 1,-5-3-1,-4-3 1,-7 0 315,-9 4 0,-13-1 1,-6 7-1,-6 2 27,-6 2 0,-6 10 1,-12 6-297,-6 8 1,-4 12 0,-4 10 40,-4 2 1,1-4-1,-11 5 1,-4 3 0,-1 2-1,-5 1 1,-3 1 0,-3 0-1,1 1 1,1 3 0,-2 2-1,-3-1 1,-4 1-749,-3 0 0,7-1 120,5-5 0,1-1 1,-9 1-1,1-2 393,1-4 0,-3 3 0,11-5 0</inkml:trace>
  <inkml:trace contextRef="#ctx0" brushRef="#br0" timeOffset="19">8591 12040 27508,'0'-10'-6976,"-2"-4"6570,-3 8 1,3-2-1,-4 2 1,2-3-817,-2-1 1562,4 2 1,-6 6 2904,8-4-2896,0 4 0,2-6 0,4 8 0,6 0 1,3 0-133,3 0 0,-6 0 1,0 0-1,2 0 1,2 0-1,2 2 1,-1 2-317,1 2 1,0 6 0,0-4 0,0-1 0,0 3 0,-1-2-1,1 2 1,0 0 488,0 4 0,6 0 1,-1 0-1,-1-2 52,-2 2 1,-2 1-1,-2 3-388,-5 0 1,5 2-1,-4 2 1,4 1 0,0 1-1,-2 0 1,-4 2-1,0 0 1,-3 1 0,1 1-1,-4 6 1,-2 3-1,-2 5 235,0-2 1,-2-1-302,-4 3 1,2-2 0,-5 7-1,-1 1 1,0-3 0,-2-3 0,0-4-1,2-1 1,0 1 0,2-2 0,-2-7-1,0-3 1,-3-4 0,-3-2-392,-2-1 401,-8-13 1,4 10-1,-7-16 1,-5 0 0,-6 0-1,-5-2 1,-3-4 0,1-6-1,-1-5 1,3-7 0,1-6-1,5-4 1,3-1 0,8-3-1,6-4-506,5-5 1,7 1 0,4-1 0,4-3 0,2 1 0,0 1 0,0 4 0,2 3 224,4-1 0,4 1 0,7 5 0,1 0 0,2 1 0,4-1 0,3 2 1,3 4-370,0 7 1,0-3 0,7 2 0,3 2 1188,1 3 0,9-7 0,-4-2 0</inkml:trace>
  <inkml:trace contextRef="#ctx0" brushRef="#br0" timeOffset="20">9322 12004 23794,'-10'-8'270,"2"4"-662,8-7-1548,8 7 3007,-6-4 1,6 10 0,-8 4-187,0 5-735,0-3 0,2 0 1,4-10-1,6-2 1,2-4-61,-2-1 0,4-5 0,-4-8 0,3-4 0,3 0 0,0-1 0,2-1 0,2-4-271,1-2 0,1-1 0,-6-1 0,0 0 0,0 3 0,-3 1 0,-1 2 0,-4 1 36,-2 1 0,4-4 1,-6 8-1,-2 3 1,0 1-1,0 2 1,2 0 53,-2 0 0,-4 8 0,-4 2 678,-2 0-843,0 6 1,6-3-1,0 10 1,0 7 0,2 4-1,4 2 1,6 0 0,4 0-1,1 2 1,1 1 341,0 3 1,0 0-145,0-6 0,0 6 1,-1 1-1,1 1 1,-2 0-1,-2-4 0,-2-3 1,2-1-1,-1 2 1,1 2-1,-4 2 0,0-4 1,-2-5-1,0-3-2783,-4 2 1333,-2 2 1,-2-4 136,0 0 1636,0-8 0,-8 4 0,-4-8 0,-4-2 0,-2-2 1,1-2-1,-1 2 0,0 2 0,0 2 0,0 0 0,1 0 29,-1 0 0,-6 0 0,0 0 0,2 0 0,1 0 0,-3 0 1,-4 2-1,-2 2-51,1 2 0,-1 6 1,-6-6-1,3-2 0,3-3 1,4-1-1,2 0 1,1 0 415,1 0 0,2 0 0,4-1 0,4-5-540,6-6 1,12 4 0,8 2 0,8 2-1,8 0 1,3-2 0,5 0 0,4 0-18,5 0 0,5-6 0,3 4 0,3 0 403,1 0 1,0-3 0,-5 3-327,-1-2 1,7-4-1,-1-8 1,-1-2 0,-3 2-1,-4 3 1,-5-1-1,-8-2 1,-11-2 0,-5 4-1,-8 5 1,-6 3 56,-10-2 1,-12 6-154,-10 2 1,-7 6 0,-1 6 0,-6 6 0,-5 6 0,-1 3 0,1 5 0,3 2 0,2 4 0,1-1 0,-3 3 0,-3 0 0,-1 3-1,-2 3-865,1 4 0,-3-5 533,-5 9 1,-1-3 0,3 5 0,3-6 0,9-5 0,7-7 0,8-2-37,5-3 0,9-5 0,2 4 0</inkml:trace>
  <inkml:trace contextRef="#ctx0" brushRef="#br0" timeOffset="21">10784 12201 29307,'0'-12'-7872,"0"0"6461,0-2 1,0 4 0,0-2 1811,0-2 0,0 4-210,0-2 0,-2 3-149,-4-3 1,-4 4 0,-8 10 1053,0 4 1,1 2-1,-1 5-948,0-1 1,0 0 0,0 8-1,0 2 1,-1 4 0,-3-1-1,-2 3 1,2 0 0,1 4 0,-1 1-1,-4 3 1,0 2 0,-1 1-361,-1 3 0,4 7 209,-6-1 0,7 2 1,-5-1-1,2-1 1,4-1-1,4 1 1,5-3-1,3-1 1,4-6-1,6-5 1,8-5-1,8-2 1,9-4-1,7-5 113,4-5-262,7 4 1,1-14 0,5 6-1,-5-2 1,-5 0 0,-5 0-1,-2 0 1,-4 0 0,-5 0 467,-3 2 0,-2-6 1,0 6-1</inkml:trace>
  <inkml:trace contextRef="#ctx0" brushRef="#br0" timeOffset="22">11354 12290 23739,'-8'-10'-7144,"6"-6"5572,-6 6 1,8-2 432,0 0 1413,0 8 0,0-6 1,2 6-1,2-3 1,4-3-1,0-4 1,0-2-1,-4-2 2596,-2 0-1997,-2 8 0,0-6 0,2 7-694,4-1 1,-4 10-1,4 12 1,-4 3 0,-2 3-1,0 2 1,0 2-240,0 2 1,6 5-1,0-3 1,-2 2 0,0 2-1,0-1 1,2 3 0,-2 4 117,-2 3 1,3 3 0,1-6 0,-2 1 0,-2 3 0,-2 2-1,0-1 1,0 1 27,0-1 0,0 1 0,0-6 0,0-1 0,-2 1 0,-2-2 0,-2-3 0,3-3-160,1-2 0,2-2 0,0-6 0,0-1 1,0 1-768,0 0-410,0-8-55,7-2 1,-5-6-280,4 4 369,-4-4 1,0 6 1406,4-8 0,4 8 0,8 2 1</inkml:trace>
  <inkml:trace contextRef="#ctx0" brushRef="#br0" timeOffset="23">11907 12415 29864,'-18'0'381,"0"0"0,-8 8 0,-1 1 0</inkml:trace>
  <inkml:trace contextRef="#ctx0" brushRef="#br0" timeOffset="24">11907 12397 27918,'-12'-16'-4107,"0"4"1,6-2 3277,-6 8 1,8-2 1428,-2 2 1,-4 4-1,-1-4 1,-5 4-1,-2 2 1,2 2 3650,4 4-3988,4-4 0,8 8 0,0-4 0,2 4-341,4 0 0,-4 6 1,6-6-1,-2 2 1,0 0 257,-2 1 1,0-3 0,0 2 0,2 2 0,-2 2 0,0 2-335,2 0 0,-4-6 0,6-1 0,-3 3 0,1 2 0,-2 2 1,0 0-1,0 0 70,2-1 0,2 1 0,-4 0 0,2 0 0,0 0 0,0 0 0,0 0 0,0-3 60,2-3 1,-4 4-1,8-4-29,1 4 0,3-4 155,2 0 0,0-8 0,0 2 1,0-4-1,-1-2 0,1 0 0,0 0 1,2-2-1,2-2 0,1-2 0,-1 0 1,-2-2-1,-2-2 443,0 0 0,-1-6-475,1 4 0,6-4 1,0-1-1,0-3 0,-1-2 1,3-4-1,0 0 1,2-1-1,-3-1 0,1-2 1,-2-2-1,0-1 1,-3-5-1,-3 2 442,-4 5 0,-4-3-693,2 4 1,2-3-1,-6-1 1,0 4-1,-1 6 1,-3 5-1,0 1 1,0 0-1,2 0-4792,-2 0 4412,6 8 1,-6 2-1,6 10 1,-2 4 478,-4 6 0,6 4 0,0 2 0</inkml:trace>
  <inkml:trace contextRef="#ctx0" brushRef="#br0" timeOffset="25">13208 12325 24803,'-2'-9'-9291,"-4"3"8515,4-4 1,-6 6 2570,8-8-1223,0 8 1,0-6 0,0 4 253,0-6 0,2 4 0,4 2-78,6 4 0,4 2 0,2 0-218,-1 0 0,-7 8-1059,-4 4 1,-4-2 824,-2 2 1,-6 0-1,-2 6 1,-1-1-1,-5 1 1,-2-2-1,-2 0 1,0 0 0,0 4-1,-1-1 1,-3 1-1,-2-2 636,2 0 0,4 0-1185,7 0 0,-3-6 0,8-1 0,0 1 1,0 0-1,0 0 0,4 0-491,6-2 0,6-2 920,8-8 0,5 0 0,1-2 0,-2-2 0,-2-2 0,-2 2 0,-1 2 0,-1 4 1,-4 4-1,-8 6-321,-8 4 129,-6 9 1,-8-3 0,1 8-1,-1 4 1,2 3 0,2 5-1,2-2 1,0-3 0,2-1-1,4-2 1,4-3 0,2-3-1,2-2 1,6-6 0,8-5-274,6-3 0,10-8 1,-3 2-1,5-4 1,2-2-1,-1 0 1,1 0-1,0 0-3643,-1 0 4047,1 0 1,0-8 0,-1-2-1</inkml:trace>
  <inkml:trace contextRef="#ctx0" brushRef="#br0" timeOffset="26">13778 12004 24740,'8'-25'-2576,"-4"-1"1,8-4 3044,2 6-138,2 4 0,2 3 1,0 1-1,-1 2 1,1 4-1,0 2 1,0 4-1,-2 4 1,-4 6-1,-5 4 1,-1 2-270,0 0 0,0 0 0,-4 5 0,2 1 0,4 0 1,2 0-1,2 0 0,0 2-65,0 3 1,0-1 0,5 8 0,1 4 0,0 5 0,0 7 0,0 1 0,2 3-73,3 5 0,-3 7 1,4 9-1,-6 1 0,-4-3 1,-5-2-1,-1-1 1,-4-1-153,-2-1 0,-2 1 0,-4-9 0,-6-7-571,-7-3 1,-15-7-1,-2-7-29,-5-2 1,-11-3 0,5 5 1089,-1-2 0,-13-8 1,3 3-1</inkml:trace>
  <inkml:trace contextRef="#ctx0" brushRef="#br0" timeOffset="27">15240 12147 23943,'-10'-18'-3334,"4"0"0,-2 6 2728,2 1 0,2 7 0,8-4 1136,2 0 0,2 6 1,-4-6-1,4 2 362,2 0 1,-4 0-765,6 6 0,0-2 0,7-2 0,3-2 1,2 0-1,0 0 0,2 0 0,3 2 1,5 0-1,4 0 0,1-2 0,5 2 1,-1 3 1365,1 1-1495,5 7 1,-5 3 0,3 10 0,-5 2 0,-4 4-1,-3 1 1,1 7 0,0 4 0,-3 5 0,-3 3-1,-8 4 1,-8-1 0,-8 1 0,-4-3 0,-2 1-3,0-3 0,-8 5 0,-6-8 1,-8-3-1,-8-1 0,-5-2 1,-7-3-1,-5-1 369,-5-2 1,-9-7 0,-3 5-1,-1-2 1,0-6 0,-1-6-1,3-8 1,1-4-120,1-2 0,6-14 1,-3-6-1,9-8-586,7-10 1,6-13-1,7-14-147,5-5 1,12-1-1,8-1 1,8 1-1,8 0 1,4 1-1,2 5 1,1 6-1,3 5 1,4 6 0,2 9-1,3 7 1,3 8 441,2 5 0,-1 1 1,1 0-1</inkml:trace>
  <inkml:trace contextRef="#ctx0" brushRef="#br0" timeOffset="28">16113 11755 22685,'-9'0'1243,"1"8"-1977,8 3-312,0-3 1,0 2 980,0-4 1,2-4 0,2 2-1,3-6 320,3-4 1,-6-2 0,2 2 0,-2-4 0,0-1-223,2-1 0,2 0 0,-2-6 0,4 0 1,2-2-1,0-3 0,2-5 0,1-2-80,3 0 0,-2 1 1,-2-9-1,-2-2 1,0-1-1,0 1 1,-3 2-1,-1 3-110,-4-1 0,0 0 0,0 3 1,2 1-1,-2 4 0,-2 2 1,-2 5-1,0 1 295,0 2-246,0 0 1,6 16 0,2 8 0,2 10 0,2 8 0,2 5 0,1 3 0,5 0-81,0-2 0,6 3 0,-2 5 1,-3-4 207,-1-1 0,4-5 0,0 0-231,-2-2 1,-3 3-1,-1-5 1,-2-2 0,-4-2-1,-8-4 1,-10-4-1,-10-7 1,-10-1 463,-7 2 0,1-4-172,-10 4 0,-1 2 0,-1 0 0,1 0 0,-1 0 0,2-2 0,1 0 0,-1 0 0,3-2 0,3-2 1,4 0-1,5 2 0,1 2 0,4-2 471,2-2 0,8-2-596,1 0 0,7-2 0,0-4 0,8-4 0,9-2 0,7 0 0,6-4 0,4-4 0,7-5 0,9-1 0,5-2 0,3 0-1468,-1-3 1645,9-3 0,-1-2 0,4 1 0,-5 1 0,-5 4 1,-3 6-1,-7 7 0,-7 5 0,-8 8 0,-7 8 0,-7 9 1,-8 9-1,-8 8 0,-4 4 249,-2 1 0,-10 1 0,1 0 1,-11 1-1,-6 3 0,-7 2 0,-5-1 1,-7 1 44,-7 0 1,-3-3 0,-7-7 0,7-2-1079,6 1 1,5-3 0,16 0 536,5-2 1,3-3-1,8-5 1</inkml:trace>
  <inkml:trace contextRef="#ctx0" brushRef="#br0" timeOffset="29">13101 13895 21827,'0'-18'-5539,"0"0"3138,0 1 2429,0 7 0,0 0 1,2 4-1,4-4 0,4-2 1,2 2-1,-2 0 1,0 2-1,-3-2 0,3 2 2117,0 0-1816,-6 3 1,2 7 0,-12 3-88,-6 7 0,2-2 0,-1 2 0,-3 0 0,0 0 0,0 0 1,2 2-47,-2 2 1,-2 1-1,-1 1 1,1 0-210,4 0 0,-6 2 1,4 2 185,-2 1 1,-7 1 0,7-6 0,-6 0 0,0 0 0,2-1 0,3 1 0,-1-2 0,0-2 0,0-4 0,0-2 0,0-4 0,1-2 2503,-1-2-2687,0 0 1,0-6 0,0-2 0,0-2 0,1-4-1,1-4 1,0-3 0,0-5 0,-4 0 0,0-2-1,-1 0 1,-1-3 0,-2-1 0,0 0-1399,-1 3 1149,5-1 1,0-6 0,10 3-1,0 1 1,2 4 0,0 2 0,4 3-1,2-1 1,2 0 0,2 4-1,2 4 1,4 4 0,2-1 0,4-1-2073,2 2 0,-4 4 2440,0 8 1,7-8-1,9-2 1</inkml:trace>
  <inkml:trace contextRef="#ctx0" brushRef="#br0" timeOffset="30">12067 13788 17247,'-18'0'-727,"1"2"345,-1 4 0,6-4 657,0 4 1,6-4-1,-4 0 1,0 2-1,0 2 1743,-4-2-2051,-1-2 1,7-4 0,8-2 0,8-4 0,4-2 0,1-4 111,7-2 1,-2-8 0,8-1 0,-2-3-1,1-4 1,1-1 0,2-3 0,-1 0-348,5 1 0,0 1 0,0 2 1,-3 4-1,1 3 0,-2 3 0,-5 4 1,-3 6 50,-2 6 1,0 4-1,0 4 183,0 4 0,-1 6 1,3 10-144,4 2 1,-2-1 0,9-3 0,5 2 0,8 2 31,7-2 0,7-3 0,13-1 0</inkml:trace>
  <inkml:trace contextRef="#ctx0" brushRef="#br0" timeOffset="31">17735 12111 24045,'8'-17'-2219,"-6"5"1,4 0 2544,-4-2 1,-4-2 0,-2-2-634,-2 0 1,-2 8 124,3 4 406,3 5 0,-8 1 1,4 0-1,-6 1 1,-4 3-1,-2 4 1,0 2-1,0 4 1,1 2-1,-1 2 1,-2 0-1,-2 2 1,-3 3 141,-3 7 0,0 4 0,-4 1 0,3 1 0,-5 2 1,-4 3-1,-3 7 0,1 3-68,3 3 0,7-1 0,4 1 0,4 1-674,6 5 0,11-11 0,1 3 93,8-6 0,7-7 0,13-7 0,8-6 0,7-4 1,9-9-1,3-3 0,3-6 0,-1-2 0,-1-2 0,-5 0 1,-5-2-1,-4-2 682,-3-2 1,1-8 0,0 5 0</inkml:trace>
  <inkml:trace contextRef="#ctx0" brushRef="#br0" timeOffset="32">18502 12040 26261,'0'-18'-2751,"0"0"0,0 6 1,0 1 1571,0-3 1504,0 6 0,0-8 1,2 6-1,2-2 0,4 0 1,2 0-1,2 0 0,-3 5 1,-3 7-1,-4 11 0,-2 9 224,0 2 1,-2 6 0,-2 1-1,-2 5 1,3 2 0,-1 0 0,0 1-1,-2 3-558,2 1 1,0 3-1,0-2 1,-2 3-1,0 3 1,0-1 0,-2 1-1,-2 2-152,-4 3 1,4-9 0,0 7 0,1-5-1,1-7 1,0 1 0,4-2 0,2-3-948,2-7 0,8-6 0,2-4 0,1-2 0,1-5 913,2-5 1,-6-4 0,0-2 0</inkml:trace>
  <inkml:trace contextRef="#ctx0" brushRef="#br0" timeOffset="33">19161 12272 19759,'-9'-2'-2598,"1"-2"2222,0-2 1450,6 0 1,-6 4-47,8-4 1,0 12-989,0 0 1,-2 2 0,-2 4 0,-2 2 0,2 2 0,0 1-1,0 3 1,-2 2 0,2 4 0,2 0 0,2 1 0,0-1-1,0 2 111,0 0 1,2 1-127,4 7 0,0-8 0,10-3 0,4-1 0,-1-2 0,3-4 1,0-6-1,4-4 0,1-4 0,5-2 0,0-2 0,2-2 1,-3-6-1,3-8-196,-2-6-40,-1-10 1,-1 5-1,-2-9 1,-3 0-1,-3 1 1,-2-1-1,-4 0 1,-2 1-1,-4-1 1,-2 0-1,-4 1 1,-3-1 0,-1 2-1,-1 4 1,-5 7-2209,-6 3 0,2 4 0,-2 4 2562,-2 6 0,-2 4 0,-2 2 1</inkml:trace>
  <inkml:trace contextRef="#ctx0" brushRef="#br0" timeOffset="34">20498 12076 19850,'-10'0'-108,"2"0"0,8-2-32,0-4 1,6 2 0,2-8 603,2-2-194,-6 6 1,6-6-1,-6 6 1,4 0-1,0-2 1,2 3-1,-2-3 1,2 2 0,-2-2 2541,-1 0-2681,-9 6 1,-7-2-1,-9 12 1,-2 6 0,-2 4-1,-2 2 1,1-1 0,-3 1-1,-2 2 1,0 2 0,3 2-1,1-1 1,0 1 0,2 0-1,5-2-1285,5-2 812,4-3 1,8-5-1,0 0 1,2 0-1,6-2 1,7-4-1,9-4 1,2-2-1,0 0 1,-3 0-1,1-2 142,0-4 1,0 4 0,-8-2-1,-6 8 1,-10 8 681,-10 4 1,-8 2-1,-4 1 1,-2 5-1,0 4 1,1 2-1,-1-1 1,4 1-452,6-2 0,0 6 0,8-5 1,3 3-1,1 0 0,2-5 1,2 1-1,3-2-354,7 0 0,6-2 1,4-7-1,4-1 0,-1-2 1,1-2-1,-2 0 0,0 0-580,-1 0 0,3-6 0,-4 3 0,4-1 0,1-4 914,5-2 0,10-2 0,3 0 0</inkml:trace>
  <inkml:trace contextRef="#ctx0" brushRef="#br0" timeOffset="35">21300 11719 25814,'-8'-10'-5094,"4"-4"2615,-7 8 3020,7-8 1,-6 12-1,6-6 1,-4 3-1,0-3 2307,0-2-2539,-6 6 0,14-2 0,0 12-1517,10 6 1209,-2 3 1,8 3 0,-4 0 0,4 2 0,1 2 0,1 4 0,0 1 0,2 5 0,2 4 0,1 3 0,-1 5 0,-4 3 0,-4 7-1,-4 3 1,-2 1-82,-4-3 0,-2-1 1,-2 1-1,0 3 0,0 1 1,-2-1-1,-4-3 0,-6-1-47,-4-1 0,-4-1 1,-2-3-1,-1-3 0,-1-2 1,-2-5-1,-4-1 1,-1-4-495,1-5 1,-4-3-1,5-8 1,-3 0-1,0 0 882,3-1 1,-1-7 0,-6-2 0</inkml:trace>
  <inkml:trace contextRef="#ctx0" brushRef="#br0" timeOffset="36">22281 12129 20902,'0'-18'-7175,"0"6"4628,0 1 2508,0 7 1,0-6-1,0 4 1,0-6-1,0-4 1189,0-2 1,0 6-960,0 0 1,0 6-1,0-5 1,0-3-1,2-2 1,2-2 0,2 0-1,0 2 1,-1 2-1,3 3 1,2-1 1259,4 2 0,-4-4-1326,2 8 0,2-6 0,8 6 0,1 2 0,1 2 0,2 2 0,4 2 0,3 4 0,3 6 0,2 6 0,1 6 0,3 5 0,-3 5 0,-1 4-136,-2 3 114,-9 5 1,5 1 0,-8 1 0,-4 2 0,-7 1-1,-7 1 1,-4-3 0,-2-3 0,-2-3 0,-6-1 0,-9 0-1,-13-1 1,-10-1 0,-9-3 0,-9-1 131,-7 0 0,-10-2 0,-2-5 0,1-5 0,1-6 1,-2-6-1,-4-8 0,-1-10-517,5-12 1,14-12-1,11-17 1,17-13 0,15-9-1,14-6 1,14-5-1,14 1-544,11 0 1,9 1-1,-1 9 1,5 6-1,2 9 1,-3 10-1,-1 9 1045,-5 5 1,7 4-1,-1 8 1</inkml:trace>
  <inkml:trace contextRef="#ctx0" brushRef="#br0" timeOffset="37">23029 11755 28144,'-17'0'-1499,"7"0"2624,2 0-685,8 0-1124,0 0 0,0 8 0,0 3 1042,0 5 1,0-4 3,0 0 0,2-8 1,2 0-1,4-6 0,-1-6 476,1-2-1088,-2 6 0,-6-12 1,2 4-1,2-3 0,2-3 1,0-2-1,0-4 0,0-6 1,0-5-1,0-5 0,0-3 1,0-3-1,0-4 0,0-1 1,-2-3-543,-2 1 0,-4 7 0,-2 7 0,-4 7 0,-2 8 0,-4 6 868,-2 6 1,6 6 0,4 12 0,4 6 0,2 6 0,2 4 0,4 4-135,6 1 1,10 1-1,4 4 1,1-4-1,5-1 1,0-1-1,-1 2 1,-1 0 149,2 3 1,2-5 0,-1-2 0,-1-4 0,-4-2 0,-3-3 0,-3-1 97,-2-2 0,-6-10 0,-8 0-55,-12-6 0,-6-4 1,-2 4-1,2-2 1,-2 2-1,-2 2 1,-1 2-239,-1 0 1,0 0 0,0 0 0,0 0 0,1 0 0,-1 0 0,0 2 0,0 2 598,0 2 1,0 2 0,1-4 0,-1 2 0,0-2 0,0 0 0,0 0 0,0 2-150,1-2 1,-1-2 0,0-2 0,0 0 0,0 0 0,1 2 0,-3 2-457,-4 2 0,4 0 0,-4-6 0,3 0 0,-1 0 0,-2 0 0,2 0 53,2 0 0,14 0 0,12-2 1,18-2-1,14-4 0,9-2-111,5-4 1,3-2 0,3-2-1,1 1 1,-1-1 0,-3 0 0,-1-2-1,-3-2 197,-3-1 0,1-1 0,-9 4 1,-5-2-1,-5 0 0,-2 4 0,-2 5 1,-1 1 260,-3 2 0,-8 2 0,-2 8 1,0 2-1,-2 4 0,-8 8-183,-12 7 0,-4 1 0,-16 8 1,-4 2-1,-5 1 0,-9 3 1,-3 0-1,-3-1-139,1 1 0,5-2 0,3-2 0,1-5 0,7 1 0,3-2 0,8 0-4365,6-5 3950,6-1 1,22-2-1,2 0 1</inkml:trace>
  <inkml:trace contextRef="#ctx0" brushRef="#br0" timeOffset="38">15347 16267 20017,'0'-17'-2516,"0"5"0,0 0 2403,0-2 1,0-2-1,0-2 1,2 0 0,2 1-1,2-1 1,0 2-1,0 2 1,2 2 0,0-2-1,1-2 1636,1-1 1,-6 5-1198,2 0 1,-4 10 0,-4 0-126,-4 6 1,2 10 0,-8-2 0,-1 3-1,-3 3 1,-2 2 0,-2 4 0,-2 6 123,-1 3 0,-9 5 1,4 4-1,-2 5 1,1 7-1,-3 5 0,-2 6 1,1 5-153,3 1 0,4 6 1,10 1-1,5-1 0,5 0 1,8 1-1,7-3 1,11-2-753,6-1 1,6-1 0,7 0 0,3-1 10,-2-5 0,3 2 0,-1-7-61,-3-3 0,5-3 1,-1-7-1,3-7 0,4-8 1,1-8-1,4-5 640,5-1 1,-5-8-1,7-2 1</inkml:trace>
  <inkml:trace contextRef="#ctx0" brushRef="#br0" timeOffset="39">16078 16517 15276,'0'-12'-2796,"0"0"1872,0 8 389,0-11 940,0 13 0,0-8 0,-2 4 1412,-4-6 0,2 4-892,-8 2 0,8 2-422,-2-2 1,6 4-317,6-4 1,4 2-1,8 0 1,0-2 0,-1 2-1,1 2 1,0 2 28,0 0 0,0-2 1,2-2-1,1-2 1,3 2-1,-2 2 1,-2 2-1,-1 2 64,5 4 0,-4-2 1,4 6-1,-4 0 17,-3 0 0,1 2 1,0 6-181,0 0 1,0 5 0,0 3-1,-1 2 1,-1 2 0,-2-1 0,-2 1-1,0 2 1,0 2 0,-2 1-1,-2 1 1,-4 0 0,-3-1 592,-1 1 0,0-6-573,0-1 0,-7-5 1,-5 4-1,-4 0 0,-4-3 1,-2 1-1,-2-4 0,1-2 1,-1-2-1,-2-1 0,0-1 1,-1-2-1,1-4 1,-2 0 177,1 0-477,-3-6 0,-6 4 1,1-8-1,-3 0 0,-2 0 1,-3-2-1,-5-4 1,-5-6-1,-5-4 0,1-4 1,3-3-1,5-7 1,3-6-1,5-6 0,7-5 28,8-5 0,14-3 0,10-5 0,12-7 0,16-6 0,10-3 0,7 5 0,1 6-495,-1 3 0,1 11 0,-6 9 0,-3 6 1,-5 7-1,-4 5 0,-2 6 0,-3 6-803,-1 6 0,-2 4 0,0 2 1642,0 0 0,7 8 0,3 2 1</inkml:trace>
  <inkml:trace contextRef="#ctx0" brushRef="#br0" timeOffset="40">17254 16606 8588,'-16'-12'-143,"2"1"-621,3-3 851,7-2 0,-4-2 0,8 0 1,2 0-1,2 0 0,2 1 0,-4 1 1409,-6 4 1,0-2-950,-8 8 1,8-2 0,-4 4 0,2-4-1,-2 0 1,0-2 1694,0 0-2043,2 7 0,0-3 0,0 12 0,0 5 0,0 5 0,1 2 0,1 0 281,2 0 1,2 2-374,0 3 0,0-3 0,2 6 0,2-2 0,1 0 0,-1-1 0,0 3 0,0 4 0,2 4 0,0 1 0,0 1 0,2 0 0,0-1 0,2 1 1416,0 0-1546,2-1 0,0 1 0,-1 0 1,3-1-1,2 1 0,2-2 1,0-5-1,0-5 0,-1-6 1,1-4-1,0-4 0,0-2 0,0-4 1,0-4-105,-1-6 0,1-4 0,0-8 1,0 0-1,0 0 0,0-2 1,-1-1-1,1-5-169,0-2 1,0 4 0,0-3 0,-1-1 0,1-2 0,0-6 0,0-3-1,-2-1-189,-4 3 0,2-5 0,-7-2 0,1-1 130,0-5 1,-2 1-1,-6 1-422,0 6 0,0 5 0,0 3 0,0 4 0,0 7 777,0 3 0,0 18 0,0 4 0</inkml:trace>
  <inkml:trace contextRef="#ctx0" brushRef="#br0" timeOffset="41">18591 16357 15623,'-6'-12'-3805,"0"0"3872,0 8 0,6-6 112,0 4 173,0 4 1,2-6 0,4 8-1,4-2 1,2-2 0,0-2 408,2 2 0,0 0-432,-3-2 0,-1 4 0,-8-4 1,-2 4-1,-8 2 0,-6 2 2950,-3 4-3259,-9-4 0,6 14 0,-4-6 0,3 2 0,-1 0 1,-2 2-1,2 0 0,2-1 0,3-1 0,-1 2 1,0 2-1,2 4 0,2 2 0,4 2 0,2-3-492,4-1 1,-3 4 0,-1 0 0,0-2 0,0-1 0,4 1 0,0 2 0,0-2 129,-2-2 1,0-3-1,6 1 1,0 0 0,2-2 189,4-4 1,4-4 0,10-8-1,1-2 200,3-4 1,6-4-1,-6-6 94,-3 4 1,-1-2 0,-2 6 0,0 0 0,-2 2 0,-4 8 0,-8 8 0,-8 8 0,-6 4 880,0 2 0,-6 13-942,4-1 1,-4 4 0,-2-5 0,3 3-1,1 2 1,4 1 0,2-1 0,4-2-1,2-3 1,2 1 0,0 0 0,0-3 0,2-3-1,4-6-1761,6-4 1304,4-3 0,1 1 1,3-2-1,4-2 1,6-4-1,3-2 1,3-4-1,2-2 1,3-4-1,7-4 443,3-6 1,3-12 0,-1-4 0</inkml:trace>
  <inkml:trace contextRef="#ctx0" brushRef="#br0" timeOffset="42">19233 16018 8508,'-8'-10'78,"4"-4"0,-6 6 0,0 0 1533,0 0-1193,6 2 1,-4 4-1,10-2 1,4-2-1,6 2 1,4 4 0,2 4-1,2 2 1,1 0-1,5 2 1,2 2 0,3 2-1,3 0 1,2 2-1,-3 2 1133,-3 1 1,4 7 0,-4 2-1444,3 2 1,-3 3 0,-2 9 0,-1 4 0,-1 1 0,2 7 0,-2 5 0,-1 9 0,-3 3 0,-4 4 0,-4 3 0,-4 3 0,-2 2-112,-4 4 1,-4-5-236,-6-3 0,-12-4 0,-12-3 0,-4-3 1,-3-4-1,-5 1 0,-5-5 0,-5-1 0,-1-9 1,-1-3-1,3-8 0,1-7 0,5-7 0,-1-4-6140,1-2 6378,5-8 0,-4 5 0,9-5 0</inkml:trace>
  <inkml:trace contextRef="#ctx0" brushRef="#br0" timeOffset="43">9536 16553 21888,'-10'-12'-7282,"4"0"6962,4 8 0,4-10 0,2 6 0,4 0 3205,2 0-1326,-6 2 0,4 4 0,-10-1-988,-4-3-214,4 0 1,-8 6 0,4 0 0,-6 0 0,-4 2-1,-1 2 1,-1 5 0,0 5 1294,0 6 1,0 8-1503,1-4 0,-7 13 0,-2 1 0,0 6 0,-1 7 0,1 7 0,-2 7 0,2 4 0,1 3 0,5-1 0,4 0 0,6 1 0,2-1 0,6-2 218,6-3 0,8-7-706,12-11 1,3-6 0,11-13-1,4-7 1,3-8 0,3-8 0,-3-4-1,1-2 1,-3 0 0,1 0 290,-4 0 0,-3 0 0,-1 0 1</inkml:trace>
  <inkml:trace contextRef="#ctx0" brushRef="#br0" timeOffset="44">9893 17052 18933,'-18'-10'-4303,"6"-6"1325,0 5 2098,8 3 0,-2-8 870,12 4 1,-4-4-1,6-2 1</inkml:trace>
  <inkml:trace contextRef="#ctx0" brushRef="#br0" timeOffset="45">9910 16838 15775,'-2'-10'-3006,"-3"4"0,3 2 2379,-4-2 1526,-4 4 0,6-5 1,-6 5 610,2-4 1,2-4-1252,6-8 0,0 6 0,2 2 1,4 2-1,6 4 0,2 0-49,-2-2 1,3 4-1,-3-4 1,4 4-1,2 4 1,0 2 0,2 4-1,1 0-114,3 0 0,2 6 0,-4-2 1,3 6-1,1 3 0,2 3 0,-2-2 1,-1 0-186,-3 2 0,-2-3 1,-4 9-1,-4 0 445,-6-2 0,-4 5 1,-2-3-104,0 4 1,-8 7 0,-4 1 0,-6-2-1,-4-3 1,-4-3 0,1-2 0,-1-3 0,4 1-1,0-2 1,1-4 0,-3-5 0,2-1 644,2 0 0,-4-8-1039,1-4 1,-7-4 0,4-2 0,-1 0 0,-5 0 0,-2 0 0,0-2 0,3-4-1,1-6 1,0-6 0,1-3 0,3-5 0,4-2 0,8-6-944,4-5 0,4-3 791,6-11 1,8 9 0,6-10-1,8 3 1,8 1 0,3 1 0,3 3-1,0 5 1,-3 7 0,-1 8-1,-4 8 1,-1 4 0,-1 5 404,0 1 1,6 10 0,-5 8 0</inkml:trace>
  <inkml:trace contextRef="#ctx0" brushRef="#br0" timeOffset="46">10552 16749 10557,'0'-12'-547,"0"0"246,0-2 0,-6 4 373,0-1 0,0 5 1,6-6-1,0-2 1,0-2-1,0-2 1,2 2-1,2 2 1368,2 3-1086,0 7 1,-6-2 0,0 12 0,-2 3 1240,-4 1-1099,4-2 0,-8-8 0,6 2-147,-2 4 0,-1-2 1,3 8-1,-2 2 1,2 2 57,2 2 1,2-6-1,0-1 1,0 5-1,0 4 1,0 4-1,0-2 1,0 0-137,0 1 0,0 5 1,0 6-1,0-3 1,0-1-1,0 2 1,0 2-1,0 1-29,0 1 1,0 0-1,0-1 1,-2-1-1,-4-2 1,-4-3-1,-2 3 1,0 2-178,-2 1 1,-2-1 0,1-4 0,1-6 0,4-3 0,2 1-1,4 2-914,2-2 1,2-8-1,2-4 1,2 0-908,2-1 0,2-3 0,-4 6 0,0 0 1738,-6-2 1,-6 6 0,-10-6 0</inkml:trace>
  <inkml:trace contextRef="#ctx0" brushRef="#br0" timeOffset="47">11069 16963 13005,'-18'0'-153,"6"-6"1,0 0 396,-1 2 149,-3-6 1,-2 8-1,2-6 1,6 2 0,8 2-1,6 6 1108,0 8 0,-2 6-1210,-2 2 1,0-6-720,0 0 637,0-8 1,0 12 0,0-4-1,0 3 1,0 3 0,0 0-1,-2 0 1,-2 0 1457,-2 0 0,0-1-1577,6 1 1,0 2 0,0 2 0,0 4 0,0-1 0,0 3 0,0-2-1,2 2 1,4-3 0,4 3 0,2 0 0,0 2 0,0-3 0,0-3 184,0-4 1,-1-2-202,7 0 0,-2 0 0,-2-1 0,-2-1 0,2-2 0,2-4 0,1-2 0,3-4 0,2-2 0,2-2 0,-1 0 0,3 0 0,4-2 0,2-4-112,-3-6 1,3-6 0,-6-4 0,0-3-1,1-3 1,-1-2 0,0 0 0,-4 1-40,-3-3 1,-7 0 0,0-1 0,0 1 0,0-2 0,-2 2-1,-2-1 1,-4-1-153,-2-2 1,4 3 0,-1 1 0,-1 4 0,-2 3 0,-4 3 0,-2 0-1370,-1-2 1,-9 4-1931,2-3 1107,-4 3 2465,6 10 0,2 10 0,8 10 0</inkml:trace>
  <inkml:trace contextRef="#ctx0" brushRef="#br0" timeOffset="48">12780 16713 11104,'0'-12'-1359,"0"1"693,0-3 739,0 6 0,-2 0 0,-2 6 0,-4-2 0,-2-4 0,-3 0 0,-3 0 2063,-2 4-1314,8 2 0,-4 0 0,6-2 0,0-4 2161,0-2-2829,2 6 0,6-2 0,0 12 0,0 6 0,0 4 1,0 4-1,0 2 0,0 4 0,2 1 0,2 5 0,2 2 1600,-2 1-1622,-2 1 1,-2 6 0,0 1 0,0 3 0,0 3 0,-2 3 0,-2 1 0,-4-1 0,0-2 0,-1-5 0,-1 1 0,-2-3-1,0-1 1,0-6 0,0-5 23,2 1 1,-4 0-1,8-3 1,0-5-1,1-4 1,-3-4 0,0-2-820,0-2 1,-4-6 0,4 4-1,-2-3 1,-2-1 0,0 0-1921,0 0 1,3 2 2611,-3-2 1,-4 4 0,6 8 0</inkml:trace>
  <inkml:trace contextRef="#ctx0" brushRef="#br0" timeOffset="49">13137 16660 7834,'0'-12'-156,"0"0"1,0 0 695,0-6 1,0 6 0,0 1 9,0-3 1,2 4 0,2-2 0,2-2 0,0-2 0,-1-2 0,3 2-20,2 5 1,-4 3 0,6 6 0,2-2 0,2-2-402,2 2 1,-6 4-1,-1 4 1,3 4 0,2 2-1,2 3 1,0 3 0,0 2 78,-1 0 0,1 0 0,0 2 0,0 1 0,0 5 0,0 0 0,-1 2 0,1-1 157,0 5 0,-6 2 0,-2 2 1,0-1-223,0 1 1,-4 5-1,3 3-181,-1 2 0,-2-1 0,-6 5 0,-2-3 0,-4 5 0,-5 5 0,-7 7 0,-6 1 0,-6 1 0,-5-1 0,-7 0 0,-4 1 0,1-1-918,3-1 1,-1-5 440,1-11 1,1 1-1,7-7 1,4-5-1,6-5 1,7-8 513,5-4 0,-4-2 0,6-1 0</inkml:trace>
  <inkml:trace contextRef="#ctx0" brushRef="#br0" timeOffset="50">13618 16196 9283,'0'-12'-422,"-2"2"0,-2 0-1147,-2 0 3332,0-1 1,6-7 1560,0 0-3201,0 8 1,0 4-1,0 12 1,2 4-1,2 2 1,2 0 0,-2 2 154,-2 1 569,-2-5 1,0 0 0,0-8-55,0-2 0,6-4-918,0-14 1,0-5-1,-4-3 1,2-2 0,4-2-1,0-1 1,1-3-1,-1-6 1,2-1 0,-2-5-1,2 3 1,-2-3-1,0 2 1,-4 3-2028,-2 7 2141,-2 6 0,6 10 0,0 1 0,0 3 0,0 8 0,0 12 0,0 8 0,1 5 1,3 5-1,2 4 0,0 2 0,4-1-68,6 3 0,-2 2 0,3 1 0,-3 1 0,-2 0 1,0 0-1,0-3 0,-1-3-244,1-6 1,0-6 0,-2-5-1,-2-3 288,-2-2 151,-8-2 0,6-14 0,-6-4 0,1-3 0,-1-3 0,-2 0 0,-2 0 0,0 0 0,-2 2-637,-4 4 1,3 3 531,-9 3 1,-2 4-1,-8-2 1,-4 8-1,-1 7 1,-5 5-1,-2 2 1,-3 2-1,-3 2 1,-4 4-1,-1 1 1,-5 5 0,-1 2-1,-1-1 2751,5-3-2860,3-4 1,11-8 0,1-2 0,4-3-1,4-5 1,8-6 0,9-10 0,7-7-1,8-9 1,9-6 0,13-4 0,10-3-3494,7-5 3366,13 4 0,-3-7 1,8 5-1,5-3 0,3-1 1,4 2-1,-2 7 1,-3 7-1,-7 6 0,-7 8 1,-11 4 847,-11 6 1,-32 10-1,-22 6 1,-12 2 0,-5 2-1,-3 0 1,-4 4 0,-5 1-314,-5 5 0,5 2 0,1 8 0,3-1 0,3 3 0,2 4 0,5 5 0,5 3-2749,10-3 2421,8 5 1,10-7 0,0 9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640"/>
    </inkml:context>
    <inkml:brush xml:id="br0">
      <inkml:brushProperty name="width" value="0.05292" units="cm"/>
      <inkml:brushProperty name="height" value="0.05292" units="cm"/>
      <inkml:brushProperty name="color" value="#FF0000"/>
    </inkml:brush>
  </inkml:definitions>
  <inkml:trace contextRef="#ctx0" brushRef="#br0">2674 15697 24458,'-72'53'0</inkml:trace>
  <inkml:trace contextRef="#ctx0" brushRef="#br0" timeOffset="1">1996 13752 28086,'-12'0'-2137,"1"0"0,5 0 2630,-6 0 0,8 2 294,-2 4 372,4-4-973,2 6-6,8-8 0,-4 0 0,8 0 0,2 0 0,1 2 0,3 2 0,0 2 0,0-2 0,0-2 0,-1-2 1745,1 0-1937,0 0 1,6 0 0,0 0 0,-3 0 0,-1 0 0,-2 0 0,0 2 0,0 2 0,0 2 0,-1-2 0,1-2 0,0-2 0,0 0 0,0 0 0,-1 0 46,1 0 0,0 6 0,0 0 0,2-2 0,2-2 0,1-2 0,-1 0 0,-2 0 103,-2 0 1,2-6-1,1 0 22,3 2 1,0 2-1,-6 2-96,0 0 0,-1 0 0,1 0 0,0 0 0,0 0 1,0 0-1,-1 2 0,1 2 0,0 2 0,2-2 166,4-2 1,-3-2-231,9 0 0,0 0 0,6 0 0,-1 0 0,1 0 0,-1 0 0,1 0 0,0 0 0,-1 0 0,3 0 0,2 0 0,1 0 0,-1 0 0,-4 0 0,-7 0 0,5 0 0,-2-6 0,5 0 0,-3 2 0,0 0 0,-1 0 0,3-2 0,-2 2 0,-3 0 0,-3 0 0,0-2 0,-3 2 0,3 2 0,-2 2 0,2 0 0,-1 0 0,-3 0 0,6 0 0,2 0 0,1 0 0,3 0 0,-1 0 0,1 0 0,0 0 0,-1 0 0,-1 0 0,-2 0 0,-3 0 0,1 0 0,-2 0 0,-2 0 0,-1 0 0,-5 0 0,4 0 0,-4 0 0,-2 0 0,-1 0 0,1 0 0,0 0 0,0 0 0,0 0 0,2 0 0,1 0 0,3 0 0,6 0 0,-6 0 0,-3 0 0,-1-6 0,0 0 0,2 2 0,2 0 0,-3 0 0,-1-2 0,0 1 0,2-1 0,1 0 0,-1 0 0,-2 0 0,-2 0 0,0 2 0,5 0 0,1-2 0,2 4 0,-4-4 0,2 4 0,-1 2 0,1-2 0,2-2 0,2-2 0,1 2 0,1 2 0,-2 2 0,-1 0 0,1 0 0,2 0 0,-2 0 0,5 0 0,-5 0 0,8 0 0,-1 0 0,1 0 0,0 0 0,-1 0 0,1 0 0,0 0 0,1 0 0,3 2 0,1 2 0,-1 2 0,-2-2 0,-1-2 0,5-2 0,-5 0 0,5 0 0,-2 2 0,-1 2 0,3 2 0,-1-2 0,1 0 0,0 2 0,5-4 0,-5 6 0,-1-2 0,1 0 0,1-2 0,1 0 0,0-1 0,-5 3 0,-1 0 0,-1-6 0,1 2 0,0 2 0,-5 2 0,1-2 0,0-2 0,1-2 0,1 0 0,0 0 0,-3 0 0,-1 0 0,-2 0 0,1 0 0,3 0 0,2 0 0,-3 0 0,-1 0 0,-2 0 0,2 0 0,5 0 0,1 0 0,-5 0 0,-1 0 0,6 0 0,1 0 0,3 0 0,0 0 0,-1 0 0,1 0 0,-1 0 0,1 0 0,1-2 0,1-2 0,2-2 0,-1 2 0,-5 2 0,1 2 0,3 0 0,-2 0 0,-3 0 0,-1 0 0,-3 0 0,1 0 0,-2 0 0,-3 0 0,-3 0 0,0 0 0,-2 0 0,1 2 0,1 2 0,4 2 0,-6 0 0,5 0 0,-5 0 0,2 0 0,1 0 0,1 0 0,0 0 0,0 0 0,-1 0 0,1-2 0,2-2 0,1-2 0,1 0 0,-2 0 0,-3 0 0,3 0 0,2 0 0,-1 0 0,-1 0 0,-2 0 0,1 0 0,5 0 0,4 0 0,1 0 0,3 0 0,-5 0 0,3 0 0,0 0 0,-1 0 0,-1 0 0,-3 0 0,1 0 0,-6 0 0,11 0 0,-1 0 0,0 0 0,-3 0 0,-1 0 0,-3 0 0,1 0 0,4 0 0,-3 0 0,-3 0 0,-2 0 0,-3 0 0,1 0 0,0-2 0,-2-4 0,-3 4 0,-5-6 0,2 2 0,2 0 0,-1-6 0,-5 6 0,0 2 0,-6-4 0,0 2 0,2 0 0,2 0 0,1 0 0,1 3 0,0-1 0,2 0 0,4-2 0,5 2 0,5 2 0,2 2 0,-1 0 0,9-2 0,3-4 0,5 4 0,3-4 0,3 4 0,1 2 0,1 0 0,1 0 0,2 0 0,1 0 0,-5 0 0,-3 0 0,-5 0 0,-1 2 0,-5 4 0,-1 6 0,-11 4 0,-7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642"/>
    </inkml:context>
    <inkml:brush xml:id="br0">
      <inkml:brushProperty name="width" value="0.05292" units="cm"/>
      <inkml:brushProperty name="height" value="0.05292" units="cm"/>
      <inkml:brushProperty name="color" value="#FF0000"/>
    </inkml:brush>
  </inkml:definitions>
  <inkml:trace contextRef="#ctx0" brushRef="#br0">2959 3746 30093,'18'0'-320,"0"-2"0,-1-2 1,-1-4-355,-4-2 1,2 4 0,-10-4 0,-6 2 0,-6 6 595,-2 6 1,-4 0 0,6 6 0,-2 0 0,-3 0 0,-3 2 0,-2 0 168,0 0 0,0-8 0,0 3 1,1-1-1,-1 2 0,-2 0 1,-2 2-1,-4-2 64,-1 0 1,-3-2-1,-6-4 1,-1 2 0,-5 2-1,-5 0 1,-7 0 0,-3 2-109,-3 2 0,-11-6 0,4 3 0,1-1 0,3 0 0,3-2 0,1-2 0,0-2 30,1 0 0,3 0 1,3-2-1,3-2 1,3-2-1,3 2 1,5 1-1,4-1-162,5-2 1,7 0 0,-2 6 0,4 0 0,2 0-1,1 0 43,-1 0 1,6 0 0,0 0 0,-2 2 3,-2 4 1,4 3 0,3 9 0,1 0 0,2 0 0,0 0-113,0 0 0,0 5 1,6 3-1,-2 0 1,-2 4-1,-2 1 1,0 9-1,0 4 27,0 5 0,-6 3 0,6 1 0,0 1 0,0 1 0,-1 3 0,-1 3 0,-2 1-96,0-1 1,4-1-1,-6-9 1,-2-1-1,-2-3 1,0 1-1,3-3 1,1-3 61,-2-4 0,4-9 0,-2-1 0,0-2 0,2-4 0,4-1 0,4 1 0,2 2-157,0-2 1,0-2 0,0-1 0,0 3 0,0 2 0,0 0 0,0 0 0,0 1-359,0 3 0,0-4 1,0 4-1,0-3-374,0-3 0,0 6 1,0 0 1002,0-1 1,0 1-1,-2-6 1,-4 2 0,-4 0-1,-1 1 1,-1 3 0,-2 2-1,-2 0 1,-2-1-1,0 1 1,-1 0 0,-3 1 532,-2 3 1,6 0-415,6-4 0,2 1 1,-3-5-1,3 0 1,2 0-1,4-5 0,2-1 1,4-4-117,4-4 953,-4-4-846,6-8 117,-8 0 0,2 0 1,4 0-1,5 0 0,5 0 1,0 2 171,-4 4 1,4-4 0,-4 4 0,2-2 0,-1 0 0,-1 2-268,2-2 1,-4 3-1,0 1 1,0 0 0,-2 2-345,0 0 1,-2-4 0,-4 6-1,2 2 125,2 2 0,-1-4 0,-5-1 1,2 1-1,2 0 200,2 0 0,0 0 0,-6 6-395,0 0 0,0-6 329,0-1 1,0 1 0,0 6-2182,0 0 2101,0-8 1,0 0-1,2-6 1,4 2-1,6-2 1,4-2-1,2-4 1,2-2-1,3-4 1173,7-2 0,6 4-925,5-6 0,7 0 0,11-6 0,9 1 0,7-1 1,8 0-1,2 2 0,0 2 0,-3 4 0,-3 2 0,-4 4 1,-2 2-1,-5 2 0,-9 2 99,-11 4-455,-9 4 1,-5 14 0,-4 2 0,-7 1 359,-3 5 0,6 10 0,2 3 0</inkml:trace>
  <inkml:trace contextRef="#ctx0" brushRef="#br0" timeOffset="1">2602 6725 27887,'6'-18'-2123,"2"0"1,0 0-1,2 0 1,-2 0 1623,0 1 0,4 5 1,-6 0-1,0 0 0,0 0 9,0 0 0,5 10 3023,-5 2-2034,0 0 1,-4 8 0,4-8-1,4-2 1913,0-4-2442,-2 4 1,-10-6-1,-4 8 1,-6 0 0,-4 0-1,-1 0 237,-1 0 1,-6 0 0,0 0 0,0 0-1,-1 0 1,-3 0 0,-2 0 0,0 0 226,-1 0 0,-9 2 1,-3 2-1,-1 2-75,0-2 0,3 4 1,3 0-377,-3 2 0,3-4 1,-4 4-1,3 0 1,-1-2-1,-1 1 1,1-1-1,2 2 0,3 0 1,-1 2-1,0 0 1,1 0-1,-3 2-260,-3 2 1,3 1 350,-4 1 0,7 6 0,3 0 0,2-2 0,1-3 0,1-1 0,4-2 1,4-4-1,2-6 538,1-4 1,5-10-594,0-4 0,6 2 1,-6-2-1,-2-2 1,-2 1-1,1-1 1,1 4-1,2 2-1417,-2 4 920,6-6 1,0 10-32,8 0 0,0 2 1,0 10-1,2 2 1,2 2-1,2 3 1,0 3 243,2 2 1,-6 6 0,6-5-1,-2 3 1,2 6 0,0 4-1,-1 3 1,-1-1 119,2-2 1,-6 5-1,6 3 1,-2 1 0,0-1-1,0-3 1,0-1 0,0 0-308,-2-1 1,0 1 0,0-6 0,2-1-453,-2 1 0,-2 0 1,0-3 828,4-3 1,-4 2 0,4-6 0,-5-1 0,-1 1 0,0-4 0,0-2 0,0-2 0,0-1 0,0 1 0,2-2 0,2-2-1458,2-2 1367,0-8 1,-6 12-1,2-6 1,2 1 0,2 1-1,-2 2 1,0 0-1,0 0 1,2-2-31,-2 2 194,-2-6 0,4 7 1,0-3-1,0 2 186,2-2-81,-6-4 1,6-6 1640,-8 4-1838,0-4 1,0 8 527,0-4 0,2-4 0,4 4 519,5-4 0,-1-2 0,2 0-101,2 0 1,2 0-1,2 0-666,0 0 1,7 0 0,3 0 0,4 0 0,1-2 0,5-2 0,0-2 0,1 0 0,1 0 0,3 0 0,1 0 0,0 0 0,-5 0 1273,-1 2 0,-3-4-1286,1 2 0,0-2 0,-1 4 1,1-3-1,0-1 0,-1 0 1,1 2-1,0 0 0,1 0 0,3 0 1,1 0-1,1-2 0,0-2 1,-1-2-501,-1 2 0,-2-4 371,-3 8 0,-7 1 0,-4 5 1,-5 0-1,-3 2 0,-4 5-101,-6 11 0,-4 8 0,-2 10 0</inkml:trace>
  <inkml:trace contextRef="#ctx0" brushRef="#br0" timeOffset="2">3226 8455 8986,'0'-28'0,"-2"4"-968,-4 4 0,4 9 1,-4-1 1472,4-2 1,4 6-1,2 0 1,4 2 0,2-2-1,4 0 1,0-2 0,-2 0-1,-4-2 1,-2 1 1287,0-1 1,0 6-1706,-6-6 0,-8 10 0,-4 0 0,-2 8 975,2 4 1,-4-6-1,4 2 1,-4-4-186,-1-2 1,5 0 0,0 0-648,-2 0 1,4 0 0,-2 0-78,-2 0 0,-7 0 0,-5 0 1,0 0-1,-2 0 0,1 0 1,-7 2-1,-6 2 0,-7 3 1,-5 3-1,-1 4 0,-3 0 0,-1 0 1346,-2-2 0,-15 0-1412,3 6 1,2-1 0,1 1 0,-3-2-1,-6 0 1,-2-2 0,-3 2 0,1-2-1,-4 1 1,0 1 0,0 2 0,5 0 0,7 0-1,12-2 1433,9-4-1466,17 3 0,7-7 0,8 6 0,2-2 0,10 0 0,8 0 1,8-2-1,0 0 0,2 0 0,0 3 0,2 3-405,-2 2 1,4 8 0,-6 4-1,-1 5 1,3 7 0,-2 6-1,2 3 1,-2 5 187,0 3 0,4-2 1,-4 9-1,2-1 0,2 1 1,-1-3-1,-1 1 1,0-1-19,0 4 0,0 3 1,4-1-1,-4-2 1,-2-3-1,-4-1 1,-2 1-1,-2 1-249,0-1 0,0-9 0,-2-7 0,-4 1-134,-6 3 0,-4 1 0,-2 1 407,0-1 0,1-5 0,-3-1 0,-2 3 0,-2-1 0,2 1 0,3-4 0,1-3 0,0-3 0,0-1 0,2-1 0,4 0 0,7-7-1080,3-3 0,2 2 1081,0-6 0,0 5 0,0-5 1,2-2-1,1 0 0,5 0 1,0 3-1,2 1 0,-2 0 0,0-2 1,-2 1-1,0 5 0,0 4 1,-2 2 464,-2-1 0,-2 1-232,0 0 1,0-1 0,0 1 0,0 0 0,0-3 0,0-1 0,0-4 0,0-2 0,0-3 0,0 3 0,0 2 0,0 0 0,0-5 0,0-1 728,0 2-828,0-4 1,0 11-1,0-7 1,0 0 0,0 0-1,0 2 1,0-1 0,0 3-1,0-2 1,0 2-1,2-3 1,2 3 0,2-2-1,-2 0 1,-2-5-141,-2-1 0,6 4 1,0 0-1,-2-2 1,-1-3-1,1-1 0,2 0 1,-2 0-405,-2 0 1,4 0 0,0-1 61,-2 1 0,4 0 250,-2 0 1,0 0 149,-6 0-85,0-8 0,2-3 30,4-7 393,-4 0 0,8 0 1,-4 0-1,6 0 1,5 0-1,7-1 1,6-3-1,6-4 1,7 0-1,11 0 0,9 2 1,8-2-1,7-2 1,5-2-1,4 0-368,2-2 0,-8 6 1,-4 2-1,-7 4 1,-11 2-1,-13 2 0,-11 6 1,-9 10-3047,-6 10 3224,-6 14 0,-14 11 0,0 11 0</inkml:trace>
  <inkml:trace contextRef="#ctx0" brushRef="#br0" timeOffset="3">27592 10667 27348,'0'-18'-2972,"0"0"0,0 6 1,0 0 1360,0-2 1,-6 4 1802,1-2 0,-3 8 0,2-1 0,-6 3 1,-4 2-1,-2 0 0,0 0 0,0-2 1,1-2-1,1-4 0,2-2 781,2-4 0,8-2-1036,-2-2 1,4 6-1,2 0 1,2 1-1,2-1 1,4 2-1,2 2 347,4 4 1,2 2-191,1 2 0,3 0 0,4 0 0,6-2 0,5-2 0,7-2 0,8 2 0,11 2 0,16 2 0,20 0 0,-40 0 0,3 0 0,7 0 0,3 0 0,4 0 1,2 0-1,4 0 0,1 0 110,2 0 0,0 0-194,2 0 1,0 0 0,4 0 0,1 0 0,-4 0 0,0 0 0,-6 0 0,-2 0 0,-8-1 0,-3 0 0,-7-1 0,-1 0 0,-5-1 0,-1 0 0,-2 1 0,-1 0 0,41 0-1,-12 2 1,-16 2 0,-13 4 0,-12 6 318,-7 4 0,-9 10 0,4 1 0</inkml:trace>
  <inkml:trace contextRef="#ctx0" brushRef="#br0" timeOffset="4">2282 11612 27142,'0'-18'-9831,"0"0"8167,0 0 2022,0 1 0,0 5 1,0 0-1,2 0 0,3 2 1,7 2-1,4 2 0,2 0 1,0 2 326,0 2 0,-6 2 1,-1-2-1,3-2 0,2-2 1,4 2-1,2 2 1,3 0-373,3-4 1,2 3 0,6-9 0,-1 0-1,3 0 1,3 0 0,5-2 0,2-2-73,-1-2 1,3-3 0,7-1-1,4 4 1,1 0 0,-1 4-1,-3 0 1,-1 4-7,2 5 0,-3 1 0,3 0 0,-3-2 0,-3 2 0,-1 2 0,-3 2 0,-1 0-182,1 0 1,-3 0 0,-1 0-1,1 0 1,0 0 0,1 0 0,-1 0-1,-3 2 154,1 4 1,-9-4-1,3 4 1,-6-4-1,-3 0 1,-1 1-1,-2 5 1,-2 0-208,-1 0 0,3 6 0,-4-4 0,2 2 0,-1-2 0,1 0 0,2 0 0,2 2 0,3-3 0,1 5 0,2-6 0,-1 0 0,5 0 0,2-2 0,-3-4 0,5 4 0,-4-4 0,3 4 0,-1-4 0,-3-2 0,1 0 0,-4 0 0,-1 0 0,1 0 0,2 2 0,-1 2 0,1 2 0,-2-2 0,-5-2 0,5-2 0,-4 0 0,9 0 0,3 2 0,-2 2 0,-1 2 0,1-2 0,3-2 0,3-2 0,1 0 0,1 0 0,-1 0 0,1 0 0,0 0 0,-3 0 0,-1 0 0,-3 0 0,-5 0 0,-2-6 0,-1 0 0,-1 2 0,2 2 0,-3 2 0,5 2 0,2 2 0,3 4 0,1 2 0,-1 1 0,3 1 0,-1 0 0,1 0 0,-4-2 0,5 6 0,-7-6 0,5 6 0,-1-3 0,0-1 0,-1 2 0,1 0 0,1-2 0,3-4 0,3-2 0,5 0 0,5-2 0,7-2 0,3-2 0,2 0 0,1 0 0,-7-6 0,0-2 0,1 0 0,-3-2 0,-4 2 0,-3-2 0,-3 2-439,1 0 0,-9-4 0,-5 7 1,-6 1-1,-7 4 294,-1 6 0,-2 11 0,-6 11 1</inkml:trace>
  <inkml:trace contextRef="#ctx0" brushRef="#br0" timeOffset="5">21318 11523 25311,'8'-18'-3071,"2"0"0</inkml:trace>
  <inkml:trace contextRef="#ctx0" brushRef="#br0" timeOffset="6">21318 11523 20400,'-12'-8'0,"2"-4"-1832,2-4 0,-5 0 769,1 4 1276,-4 4 0,-2 8 0,0 0 1,2 2-1,5 4 0,3 4 0,0 0 22,-4-4 1,2-4-80,-2-2 0,6 0 0,-4 2 0,0 2 0,0 2 1,-4-2-1,-1-2 0,-3-2 0,0 0 2741,0 0-2587,0 0 0,6 0 1,1 0-1,-1-2 0,2-4 1,4-6-1,6-4 0,6 0 1,6 3-145,4 1 1,1 8-1,3-2 1,2 4 0,4 2-1,-1 0 1,3 0-1,-2 0 102,0 0 0,5 0 0,1 0 0,6 0 0,5 0 0,3 0 0,3 0 0,5 0 2,5 0 0,5 0 0,7-2 0,0-2 1,0-4-1,3 0 0,1-2 0,2 2-274,-2 0 1,-3 0 0,-7 4 0,-5-2 0,-3 2 0,-2 2 0,1 2 0,-5 0 102,1 0 0,1 0 0,7 0 0,3 0 0,1-2 0,-3-2 1,0-2-1,3 3-30,-1 1 1,4-4 0,-7-2 0,-5-2 0,-3-2 0,-5 0-1,3 2 1,1 2-76,3 4 1,-7 2 0,-1 2 0,-1 0 0,-1 0-1,2 0 1,-3 0 0,3 0 37,-1 0 0,-3 6 0,5 0 0,1-2 0,-1-2 1,1-2-1,1 0 0,3 0-24,1 0 1,1 0 0,-3 0 0,-1 0 0,-5 0 0,-1 0 0,-4 0 0,-3 0-129,-1 0 1,-6 0 0,-3 0 0,1 0-1,-2 0 1,2 2 0,-3 2 0,1 2-71,-4-2 0,4 4 1,-1 0-1,3 0 0,2 0 1,-1-2-1,1-1 1,2 1 146,2-2 0,1 4 0,1-2 1,-1-2-1,3-2 0,2 0 0,1 2 1,-1 2 127,-2-2 0,-3-2 0,-1-2 0,-2 0 0,-3 0 0,3 0 1,0 0-1,-1 0-20,-1 0 1,2 0-1,9 0 1,5 0 0,1 0-1,3 0 1,3 0-1,7 0-233,3 0 0,3 0 0,3 0 0,-2 0 1,-3 0-1,-3 0 0,-4 0 0,-3 2-438,-7 4 1,3 2-1,-9 8 1,-1 0-2579,-2 3 3024,-3 11 1,9-2 0,1 8-1</inkml:trace>
  <inkml:trace contextRef="#ctx0" brushRef="#br0" timeOffset="7">2870 12878 25227,'10'-8'-2568,"-4"-3"1,2 1 1028,-3-2 1522,1 8 1,-8-4-1,-4 10 1,-5 2 0,-3 4 1865,2 2 0,4-4-1446,8 5 1,-2-7 0,-4 2 0,-6-4 0,-4-2 0,-4 0 0,-1 0 0,-5 0 0,-4 0 0,-7 0 2135,-9 0-2566,-5 0 0,-5 6 0,-3 2 0,-7 0 1,-5 2-1,-2 0 0,-1 2 0,5 0 0,2-2 1,1-2-1,1-4 0,0-2 0,1-2 0,7 0 1,5 0-86,5 0 0,7-2 1,-1-2-1,5-4 0,6-2-45,7-4 0,13 6 1,8 4-1,8 10 1,2 10-284,-1 6 0,5 9 1,-4 1-1,0 8 555,0 7 1,4 7 0,-6 5-211,-2 7 0,-2 5 1,-2 6-1,0 6 1,2 5-1,2 1 1,2 0-1,-2 0 1,-2 2-1,-2 3 1,-2-1-1,-2-4 1,-4-6-786,-2-4 0,-2 1 820,-6-3 1,-2-10 0,-1 1 0,-3-9 0,2-9-1,0-3 1,1-5 0,-3-2 0,2-9 0,2-3 0,4-6-1,2-4 1,5-4-1617,1-3 1728,2-7 1,6 2-1,2-12 1,4-5-1,6-5 1,5-4 0,9-4-1,10-4 1,11-1-1,11 1 1,7 2-1,6 2 1,7 2 0,7 3-419,8 3 1,-8 4-1,2 0 1,-4 8 0,-1 6-1,3 6 1,0 4 0,0 6-979,-2 4 0,-8 1 1819,3-5 0,3 0 0,0 0 0</inkml:trace>
  <inkml:trace contextRef="#ctx0" brushRef="#br0" timeOffset="8">29090 14430 30064,'0'-18'-9831,"0"1"9105,0-1 0,0 6 0,0 0 0,0-2 0,0-2 0,0-2 0,-2 2 1,-4 3 1048,-6 1 0,2 8 0,-2-2 0,-2 4 0,-2 2 171,-1 0 0,-1 2 0,0 2 0,0 2 0,0-2 35,0-2 1,1 4 0,-1 0 0,0-2-61,0-2 0,2-1 0,2 3-340,3 2 1,-1 2 0,-6-4 0,0 2 0,2 0 0,2 0 0,2 0 0,-1 0 0,-3 0 21,-2 0 394,8 0 0,-6 0 0,6 2 0,0 2 1412,4 4-1691,4-7 1,4 1-1,4-8 1,6 0-1,4 0 1,2 0 0,0 0-264,0 0 0,-1 0 0,1 0 0,0 0 0,0 0 80,0 0 1,-6 0 0,-1 0-1,3 0 1,0-2-79,-2-4 0,4 4 0,-4-3 59,4 3 0,-5 2 0,1 0-66,2 0 0,2-6 1,2 0-1,0 2 0,0 2 1,1 2-1,5 0 0,6 0 1,5-2-1,9-2 1,8-2-1,7 0 0,6 0 118,9 0 1,5-6 0,12 4-187,4-2 1,-4 4-1,2-4 1,-6 0 0,-7 3-1,-5-3 1,-8 2 0,-3 0-1,-9 4 1,-6 2 0,-9 2-1,-6 0 1,-7 0-1336,-1 0 0,-8 2 1141,-6 4 1,-8 4 0,4 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651"/>
    </inkml:context>
    <inkml:brush xml:id="br0">
      <inkml:brushProperty name="width" value="0.05292" units="cm"/>
      <inkml:brushProperty name="height" value="0.05292" units="cm"/>
      <inkml:brushProperty name="color" value="#FF0000"/>
    </inkml:brush>
  </inkml:definitions>
  <inkml:trace contextRef="#ctx0" brushRef="#br0">4242 5922 30640,'-2'-10'-9831,"-4"4"8137,-6 4 0,3 8 1738,-3 0 0,6 6 0,-2-8 0,4-6 0,8-8 0,4-4 0,6 0 0,1 2 0,3-2 1,0 1 855,0 1 0,-6 4 1,-2 10-1,-2 4 1,-4 6-1,-4 3-958,-6 3 0,4-6 0,-4 0 0,4 2 422,2 2 0,0-8-492,0-8 0,6-2-593,0-10 1101,0 8 1,-6-6 0,0 4 0,0-6-887,0-4 1,2 4 611,3 0 1,-1 7-1,8-7 1,4-2-1,6 0 1,8 0-1,7 2 1,11-2 0,13-2-1,14-1 1,15 1-1,9 2-391,-47 7 0,1 2 191,4 3 1,0 0 0,-1-2 0,-1 0-1,4 4 1,-1 0 0,-1 0 0,-1 0-1,-3 0 1,-1 0 0,43 0 0,-12 0-1,-11 2 1,-13 2 0,-11 2 0,-13-2-1,-9-4-2075,-6-6 0,-12 4 2684,-8-4 1,-8 4 0,-10 2 0</inkml:trace>
  <inkml:trace contextRef="#ctx0" brushRef="#br0" timeOffset="1">3333 9953 27721,'-12'0'-3328,"0"0"3714,8 0 1049,-3 0-1271,14 0 0,-5-2 0,6-2 0,-2-4 1,2 0 46,2 0-160,-6 2 1,2 6 0,-12-2 0,-6-2 0,-4-1 0,-3 1 0,-5 2 0,-6 2 0,-6 0 41,-5 0 0,-5 6 1,-7 1-1,-1 1 1,1 2-1,-1 0 0,3 4 1,1 0-185,3-2 0,7 2 0,-1-8 1,3 0-1,4 0 0,3-1 0,3-1 1,2-2-30,4-2 1,9 0 0,1 0 90,-2 0 44,6 0-48,8 0 1,4 6 0,6 2 0,-2 2 0,-4 4 0,-2 4 0,-2 4 0,0 2 0,0-1-1,0 1 23,0 0 1,0 8-73,0-3 0,0 7 0,2 4 1,2 1-1,1 1 0,-1-1 0,0 1 1,0-2-1,2-3 0,-2-3 1,0-4-1,0-4 0,2-3 0,-2 1-1884,-2-2 1347,-2-2 1,0-2-1,0-1-1311,0 1 108,0-8 1620,0-2 686,0-8 1188,0 0-1672,0-8 0,2 6 0,4-4 479,6 4 1,-2 2-303,2 0 1,-6 0 0,6 2-1,1 2 1,5 2 0,4-2 0,4-2-1,-1-2 1,3 0 0,0 2 0,4 2-1,-1 2 1,1-2 0,-4-2 2330,-3-2-2390,7 0 1,-12 0 0,6 0-1,-3 0 1,1 0 0,-2 0 0,0 0-1,0 0 1,1 0 0,-1 0 0,0 0-1,0 0 1,1 0 0,-1 0 0,-2 0 1833,-2 0-1805,0 0 0,5 0 0,3 0 1,0-2-1,0-2 0,-4-2 0,-1 2 1,1 2-1,2 2 0,-2 0 1,-3 0-1,-1-2 0,2-2 0,4-4-153,6-2 0,-11 6 1,-1-2-1,-2 4 1,0 0-1,2-2 1,0-1 272,-1 1 0,1 0 0,0 0-267,0-2 0,-6 0 0,0 6-113,1 0 1,-3 0-1,0 2 1,0 2-1,0 2 1,4 0-1,2 0 1,2-1-1,-1 1 1,1 0 17,0 0 0,0 0 111,0-6 1,0 0 0,-1 0 0,1 0-1,0 0 1,0 0 0,0 2 0,-1 2-1,1 2 1,0-2 0,0-2-192,0-2 176,0 0 1,1 0 0,3 0 0,4 0 0,0 0 0,1 0 0,3 0 0,6 0 0,5-2 0,5-2 0,1-4 0,1 0 0,0-2 0,-1 0 0,1-1 44,-1 1 0,-9-6 1,-1 6-1,-7-2 1,-4 2-1,-4 0 0,-3 2 518,-1 0-821,-8-6 0,-2 11-148,-8-9 1,0 6 338,0-6 0,0 0 0,2-6 1,2 0-1,2 0 0,-2 1 0,-2-3 1,-2-2-1,0-2 0,0 0 0,0 1 1,0-3-302,0-2 0,0 6 224,0-2 1,-6 3-1,0-1 1,2-2 0,0 2-1,0 2 1,-2 3 0,2-1-1,2 0 1,2 0 0,-2 0-1,-2 0 1,-2 1-1038,2-1 1,2 0 591,2 0 0,0 6 0,-2 2 0,-4 2-905,-5 4 1530,3 2 0,-8 2 0,4 0 0,-4 2 0,-4 2 0,-1 4 0,-7 0 0,-4 0 0,-9-2 0,-9 0 0,-13 2 0,-11 2 0,-11 2 26,-8-2 1,41-3-1,-1 0 1,-3-4-1,-1 0 1,2-1 0,1 1-1,2 0 1,1 0-1,-46 5 1,6 0 0,8 2-657,14 0 1,17-4-1,11 4 1,5 0-1,6 0 909,6 4 1,13 1-1,3 3 1</inkml:trace>
  <inkml:trace contextRef="#ctx0" brushRef="#br0" timeOffset="2">11408 9311 27952,'0'-18'-4665,"6"0"1,2 0 4711,1 1 1,-3 5 0,6 0 0,2-2-1,0-2 1,0-2 0,-2 0 0,0 1 0,-2-1-1,-3 2 1,-1 2 1070,0 2 1,-2 8-1,-8 0 1,-4 8-1,-1 8 1,-7 6-1,-4 4 1,-6 3-967,-2 3 0,5 2 1,-7 6-1,-4-3 1,-3-1-1,-5-2 0,0 1 1,1 3 16,-1 2 1,-7-1 0,3-1 0,3-2 0,5-4-1,8-3 1,7-3 0,7-2-353,8-2 0,8-8 1,8-4-1,12-4 0,15-2 1,17 0-1,11 0 0,6-2-112,3-4 1,-9-2 0,-4-4-1,-5 4 95,-7 0 0,-11 6 365,-12-4 0,-12 12 0,-8 6 0,-10 6 0,-12 8 0,-10 7 0,-5 9 0,-3 4 0,2 3 1,3 3-1,5 1 0,4-1 0,8-3-126,4-1 1,4-9 0,6 3-349,0-4 0,8-3 1,4-1-1,6-2 1,6-5-1,5-3 1,7-6-1,4-6 1,3-4-1,5-4 1,5-2-1,5-2 527,-1 0 0,14 0 0,3 0 1</inkml:trace>
  <inkml:trace contextRef="#ctx0" brushRef="#br0" timeOffset="3">12513 9525 27519,'-18'-2'-1860,"2"-4"0,6-4 0,8-2 1756,6 0 0,10 8 0,-2-2 0,4 4 0,2 2 0,-1-1 1285,1-5-760,0 4-506,-8-6 1,-2 16-1,-8 1 1</inkml:trace>
  <inkml:trace contextRef="#ctx0" brushRef="#br0" timeOffset="4">12495 9489 27229,'-10'-2'-1663,"2"-2"1,2-4-1,0-1 2030,2-5 1,2 4 0,4 0 0,4 0 0,6 2 0,6 0 0,4 4-196,2 2 1,5 2 0,-3 2 0,2 4-1,3 6 1,3 4 0,2 4 0,-1 3-383,1 7 0,0 4 1,-1 3-1,-1 3 0,-4 4 1,-7-1-1,-5 3 1,-6-2 251,-6-1 0,-8-1 1,-10-9-1,-13-1 0,-15-4 1,-14-2-1,-9-7 0,-4-3 228,1-4 1,-3-8 0,4 2 0,-3-6 0,1-8 0,4-10 0,1-9-1,9-9-785,9-6 1,11-5 0,17-13 0,6-3 0,12 1 0,14 7 0,11 7-1,9 5-4591,6 3 5105,-5 10 1,15-3 0,-7 5-1</inkml:trace>
  <inkml:trace contextRef="#ctx0" brushRef="#br0" timeOffset="5">11764 9043 31304,'-12'-8'-2761,"0"-3"0,8 1 1,-3 0 943,-1 2 2774,6 2 1,-6 4 2772,8-4-3626,0 4 1,0-4-1,-2 10 1,-4 4-1,-6 0 1,-2 2-1,0-2 1,2 2 0,-2-2-1,-1 1 1,-5 1-1,-2 4 1,-2 2 1133,2 2 0,1 0-1139,-3 0 1,4-1 0,-4 1 0,5 2 0,1 2 0,0 4 0,0 1-1,2 5 1,2 0 0,4 0 0,1-1 0,1 5 0,-2 4 0,2 1-290,0 3 214,2-7 1,6 15-1,0-4 1,0 3 0,0 1-1,0-3 1,2-3 0,4-1-1,6-1 1,4-1-1,3-3 1,3-2 0,2-3-1,0-1 1,1-2-225,5-2 1,4-9 0,1 3 0,1-4 0,2-2 0,1 0 0,3-2 0,-2-3-1028,-3-1 1,-9 0 0,-4 6 0,-4 0 0,-3 0 1044,1 0 0,0-9 1,0-1-1</inkml:trace>
  <inkml:trace contextRef="#ctx0" brushRef="#br0" timeOffset="6">13707 9454 23026,'-34'0'0,"3"-2"-342,1-4 1,8 4-1,-4-4 1,3 4 1591,-1 2-1007,0 0 1,10-8-1,8-2 1,12 0 0,8 4-1,4 6 1,0 4-1,0 4 1,-2 2 0,-3 4-1,-1 2 1,2 3-343,2 5 1,0 4 0,-2 8-1,-4-1 1,-1 1 0,-1 2-1,2 3 1,0 5-115,4-1 1,-2 5 0,2-8-1,4-3 1,-1-3 0,7-6 0,2-7-1,6-5 162,1-6 0,5-6 0,4-14 0,3-12 126,1-13 1,5-11 0,-5-11-225,-1-5 0,-3-1 1,-12-7-1,-5 5 1,-1-1-1,0 3 1,-4 2-1,-5 7 1,-5 10-1,-2 11 0,-4 7 1,0 4-53,2 2 1,-4 8 0,6 2 0</inkml:trace>
  <inkml:trace contextRef="#ctx0" brushRef="#br0" timeOffset="7">15293 9311 23026,'0'-26'-1677,"0"-4"0,0 5 0,0 1 1750,0 4 35,-7 10 1,3 2-1,-6 10 1,0 4-1,2 6 1,-2 6-1,2 6 1,0 5-1,4 5 1,2 4-1,0 3 1,-2 5 0,-2 2-1,2-1 1,2 3-1,2 1 1,0 5-249,0 3 0,0-3 0,0 3-156,0-3 1,0-3 0,2 1 0,2-3 0,4-3 0,0-7 0,2-5 0,0-4 0,2-5 0,0-1 0,0-4 294,1-2 1,3-2 0,2 0 0</inkml:trace>
  <inkml:trace contextRef="#ctx0" brushRef="#br0" timeOffset="8">15900 9507 29149,'-6'-18'-3199,"0"0"0,-2 1 0,4-1 1386,-2 0 0,-2 8 1938,2 4 0,4 6 0,-4 6 0,4 6 0,2 4 0,0 4 0,0 3 1,0 7-1,0 4 0,0 3 0,2 3 0,4 2 0,4-1 0,2 1 0,2 0 1,3-3 652,5-1 1,4-2-329,-2-1 1,3-1 0,7-4 0,-2-7 0,-2-5 0,3-6 0,5-6 0,3-6 0,-1-6-1,-2-8 1,-3-7 0,1-11 0,0-8 0,1-7-195,5-5-498,-5-9 0,7-1 1,-10-5-1,-3 1 1,-1-1-1,0 0 1,-2 1-1,-5 7 1,-5 5-1,-6 9 1,-4 7-1,-2 8-479,0 5 1,-8 1 0,-8 6 0</inkml:trace>
  <inkml:trace contextRef="#ctx0" brushRef="#br0" timeOffset="9">17486 9347 31127,'-2'-30'-4916,"-2"2"1,-2 0 2550,2 1 0,2 5 2676,2-2 1,0 4 0,2 0-1,4-1 1,4-3 0,2 4 0,-2 4-1,0 6 1,-1 2 0,5 6 0,2 6-1,2 10 1,0 8 0,0 10 0,-1 7-169,1 9 0,0 3 0,-2 5 0,-2 1 0,-4 3 0,-2-1 1,-4 1-1,-2 1-354,-2 3 0,-4-7 1,-6 1-1,-12-9 0,-10-7 1,-11-5-1,-7-3 0,-5-6 354,-5-10 0,5-2 1,-5-11-1,5-3-82,2-5 1,9-9 0,8-10-493,11-2 0,13-8 0,8 3 0,10-3 0,11 0 1,13 4-1,10 3 0,5 3 0,3 2 0,-3 2 0,-1 0 1,-4 3-1,-5 3 1155,-5 6 0,4 4-439,-5 2 1,-1 2 0,0 6-1,-2 9 1,-3 9 0,3 4 0,4 0-1,1 1 1,1 3 0,-2 2 0,4-3-1,3-1-363,5-2 0,7-8 0,-3 3 0</inkml:trace>
  <inkml:trace contextRef="#ctx0" brushRef="#br0" timeOffset="10">18359 9311 27969,'0'-26'-925,"0"6"0,2-3 0,4 3 0,6 2 0,4 2 0,0 2 1,-2 4 2038,-2 2-1044,-9 2 0,11 8 1,-6 4-1,0 6 1,0 4-1,-4 4 1,-2 2-1,-2 3 0,0 3 1,0 4-1,0 2 1,2 1-1,2 3 1,2 2 85,-2 1-126,-2 9 1,6-13 0,2 5 0,2-4 0,1-1 0,5 1-1,4-2 1,2-9 0,0-7 0,1-8 0,5-6 0,6-4-1,3-6 1,1-8 0,0-14-79,1-11 1,-1-9-1,5-9 1,-1-3-1,-7-3 1,-3-3-1,-4-3 1,2-2-956,1-3 0,-5 5 0,-4 5 0,-4 11 541,-3 5 1,-7 5-1,-2 5 1</inkml:trace>
  <inkml:trace contextRef="#ctx0" brushRef="#br0" timeOffset="11">19536 10024 20126,'-8'-53'-1643,"6"9"1,-2 9 0,8 11 3010,8 10 0,9 0-1366,3 8 1,-6 0 0,-6 6 0,2 2 0,0 4 0,0 6 0,-5 4-140,-1 2 0,14 8 1,-2 1-1</inkml:trace>
  <inkml:trace contextRef="#ctx0" brushRef="#br0" timeOffset="12">20088 10007 19389,'18'0'0,"-2"-2"0,-2-2 0,-2-2-319,2 2 1,1-6 0,3 0 0</inkml:trace>
  <inkml:trace contextRef="#ctx0" brushRef="#br0" timeOffset="13">20605 9953 20126,'30'-34'-496,"0"3"1,-1 5 0,-1 4 0,-4 6 1097,-4 0-719,-10 8 0,-10 8 0,-10 10 1</inkml:trace>
  <inkml:trace contextRef="#ctx0" brushRef="#br0" timeOffset="14">21318 9275 22092,'0'-24'-6296,"0"-1"5805,0-3 1,-2 14 644,-4 2 1,2 8 0,-6 6 0,0 6-1,1 10 1,-5 10 0,-2 5 0,0 3 0,2 2-1,2 3 1,-2 5 0,1 2 0,-1-1 0,4 3-1,2 1 1,4 3 0,4-1 0,8 1 1304,10-1-1335,7-7 1,19 3-1,5-9 1,9-6-1,7-11 1,5-9-1,1-8 1,2-6 0,2-8-1,5-9 1,-1-13-1,0-10 1,-4-7-1,-1-7 1,-5-5-681,-4-7 1,-11 3 0,-13-1 0,-5 3 0,-8 1 0,-10 1 0,-11 2 0,-5 5-4334,-2 8 4564,-15 7 1,3-7-1,-14-1 1</inkml:trace>
  <inkml:trace contextRef="#ctx0" brushRef="#br0" timeOffset="15">23243 9240 24470,'6'-18'-1985,"0"0"0,2 0 0,-2 0 399,6 0 1770,4 1 1,-4-1 0,-1 0 0,3-2 0,2-2 0,0-1 0,-2 1 0,-2 2 0,0 2 0,-2 0 0,-5 0 0,-3 1 0,-4 1 0,-3 2 0,-7 4 885,-4 2 1,-10-4-1101,-4 6 0,-3 0 0,-3 6 0,0 0 0,1 2 0,-1 4 1,0 6-1,1 6 0,-1 4 0,1 3 0,1 3 0,4 4 1,6 2-1,7 1-276,5 1 423,4 0 1,8-1 0,4-1 0,6-2 0,9-3-1,7 1 1,6-2 0,2-6 0,3-6 0,1-7-1,-1-1 1,-3-4 0,-2-4 0,-3-6 0,-1-6-356,-2-3 1,4-3 0,-7-2 0,-1-2 0,-4-2 0,-4 3 0,-4-1 0,0 2-626,0 2 1,-8-2 0,-2 16-1,-10 6 995,-6 8 0,-4 14 0,-2 6 0,-2 3 1,3 3-1,-1 0 0,0 1 0,-2 3 103,3 2 0,3 7 0,6-1 0,4 3 1,2 3-1,0-3 0,2-1 0,4-2-939,6 1 0,2-11 0,6-5 0,-2-5-2529,2-6 3334,9-2 0,-3-2 1,6-1-1</inkml:trace>
  <inkml:trace contextRef="#ctx0" brushRef="#br0" timeOffset="16">24473 8562 28222,'-6'-12'-2619,"0"0"0,0 0 2293,6-6 1,0 6 0,2 2-8,4 3 577,-4 1 1,14 6 0,-4 0 0,4 0 0,2 2 0,1 4 0,5 5 0,6 7 0,4 8 0,3 8 0,7 9 0,7 7 0,9 7 0,3 7 0,2 7 0,-1 6 0,-7 5 345,-7 3 1,-3 2 0,-11 2 0,-10-2 0,-11-3 0,-11-9-1,-9-8 1,-15-7-466,-14-5 1,-12-3 0,-13-5 0,-6-5 0,-5-6 0,-1-5 0,2-3 0,1-2-1078,3-4 1,8-2-1,-3-5 1,5-1-873,1-2 0,3-6 0,5 4 847,11-2 1,7 0 1263,10-2 1,8-4 0,2 6 0</inkml:trace>
  <inkml:trace contextRef="#ctx0" brushRef="#br0" timeOffset="17">3422 14805 20499,'0'-12'-7181,"0"0"5338,0 8 1047,0-4 847,0 8 0,2 0 1,4 0 131,6 0 0,-2 0 1,2 0 26,2 0-1,-4 0 1,2 0 418,1 0-1129,-5 0 1055,8 0 0,-12 0 1622,8 0-1711,-8 0 1,4 2-1,-10 2 134,-4 2-524,-4 0 0,-2 0 0,0 0 0,-2-2 1,1 0-1,-1 0 0,2 2 0,-2-2 0,-2 0 1,-2 0-1,0 2 0,1-3 72,-1-1 1,0 0-1,-2 2 1,-2 2 0,-3-2-1,-3-2 1,-4-2 0,1 0-26,1 0 0,-4 6 0,6 0 0,-1-2 0,1-2 0,2-2 1,5 0-179,1 0 1,2 0 18,0 0 0,6 0-155,0 0 0,8-2 1,-4-2-547,0-2 1033,7 0 0,-7 4 1,8-4-139,0-6-423,0 5 1,2-9-1,2 4 1,1-4 0,-1-2-1041,-2 0 1207,-2 8 0,0 0 0,0 4 0,0-5 0,0-5 0,0-2 1,0 0-1,0 0 0,0 0 0,0 1-178,0-1 1,0 6-1,0 0 1,0-2 45,0-2 0,0 4 1,0 0 161,0-1 1,0-3 0,0-2 0,0 0 0,0 0-1,0 0 1,0 1 0,0-1-234,0 0 1,0 6 487,0 0 1,0 6-239,0-6-52,0 8 1,0-2-40,0 12 342,0-4 1,2 6 90,4-8 0,-2 0 0,8 0 26,2 0 1,2 0 0,2 0-4,0 0 0,-1 0 0,1 0-178,0 0 0,0 0 1,0-2-1,-1-2 1,1-2-1,0 0 1,0 0-1,0 0 0,0 2 753,-1 3-662,-7-7 0,6 6 1,-4-4-1,4 4 295,2 2 1,0 0-409,-1 0 1,-5 0-1,0 0 1,2 0-1,2 0 1,2 0-1,-1 0 1,1 0 484,0 0-704,-8 0 0,0 0 0,-4 0 0,6 0 1,4 0 92,1 0 1,1 0 0,0 0 0,0 0 16,0 0 1,-6 0 0,0 0-1,1 0-8,3 0 1,-4 0-1,-2-2-13,-2-4 0,0 4-16,-2-4 0,-2 4 0,8 2 0,1-2 0,3-2-190,2-2 165,-8 0 1,0 6-232,-4 0 206,-4 0 1,4 0 116,-12 0 1,4 2-1,-4 4 1,4 6-52,2 4 0,0-4 0,-2-1 0,-2 3 0,-2 2 0,2 2 0,2 0 29,2 0 1,0 0-1,0-1 1,0 3 0,0 2-1,-2 2 1,-2 0 0,-2-1-97,2 1 0,2 0 0,2-6 0,-2 0-430,-4-1 0,4 1-72,-4 0 0,5 0 0,1 0-806,0 0 567,0-9 0,1-1-583,5-8 1830,4 0 0,-2 0 1,-8 0-1,-10 0-258,-5 0 0,-5 0 0,-2 0 1,-4 0-1,-2 0 0,-3 0 0,-3 0 1,0 0-374,5 0 0,-3 0 0,8 0 1,2 0 396,3 0 0,9 0 0,2 0 1</inkml:trace>
  <inkml:trace contextRef="#ctx0" brushRef="#br0" timeOffset="18">2852 13110 9272,'-18'-18'-1335,"6"7"832,0-1 531,8 8 0,-4-12 1,6 6-1,-1-2 0,-5 2 1051,-2 2-962,6 2 1,-4 4-1,10-2 1,2-4-1,4 0 1,2-1-1,3 1 1,1-2-1,0 2 1,-4-2-1,0 2 245,0 0 1,-6 0 0,4 4 358,0-2-420,-6-8 0,6 14 229,-8 0 1,0 2-1,0 10-263,0 2 0,0 2 0,0 2-160,0 0 0,0 5 1,0 1-1,0-2 1,0 0-1,0 0 0,2 3 1,2 3-1,3 2 1,1-1-1,2 1 1,-2 0-1,2 0 585,0-1 0,-6-1-602,2 2 0,2 2 0,-2-7 1,0 1-1,0 0 0,0-4 0,-2-2 1,-2-3-1,-2 1 0,0 0 1,0 0-95,0 0-86,0 0 1,0-7-1,0 1 1,-2 0-1,-2 0-49,-2 0 1,0-6-1,6 6-32,0 2 0,0-4 261,0 1 467,0-7-146,0 4 0,-2-8 0,-2-2-277,-2-4 0,0 2-287,6-7 0,0 5 0,2-4 0,4 2 0,4 2 1,2 0-1,-1 0-590,3 2 799,2 2 1,8 0-1,2-2 1,3-4-1,7 0 1,6-2-1,1 2 1,3-2-1,-1 1 1,3-3-1,-1 0 1,-1 2-1,-4 2 1,-7 2 0,-5 0-107,-4 0 1,3 0 0,-5 6 0,-2 0 0,-2 0 0,-2 0 0,-1 0-14,1 0 1,0 0 0,0 0 0,0 2 0,1 2 0,3 2 0,2-2-46,-2-2 1,-2 0-1,-1 2 1,3 2 50,2-2 1,0-2 0,-6 0 51,-1 4 0,1-4 0,0 4 0,0-4 0,-2 0 0,-2 2 0,-3 2 0,3-2 0,2-2 0,2-2 0,2 0 30,4 0 1,-5 0-48,5 0 1,-4 0-1,-2 0 1,0 0 0,-1 0-1,3-2 1,2-2 0,2-2-1,-2 2 1,-3 2 0,-1 2-8,0 0 0,-6 0 50,0 0 0,0 0 0,5 0 0,1 0 1,0 0-1,0 0 0,0 0 0,0 0 1,-1 0-1,1 0 0,0 0 0,0 0 0,0-2 647,0-4-651,-1 4 0,1-6 1,0 6-1,0-2 1,0-2-1,-1 2 12,1 2 0,-8 0 1,-4-4 904,-4-6 1,-2-4-778,0-1 1,-2 5-264,-4 0 0,4 0 0,-6-6 0,2 0 0,0 0 0,0 0 0,1-1 0,-1-3 1,2-2-1,0 0 0,0 1 243,-2-1 0,0-8-156,6 2 0,-6 3 0,0-1 0,2 0 0,2 2 0,2 1 0,0 3 0,0 2 0,0 2 1,0 0-1,2 0 0,2 1-922,2-1 753,0 0 0,-4 8 0,2 6-265,2 8 0,6 6 868,-6 8 0,-1-6 0,-7-2 0,-3-3 0,-7-3-127,-4-2 1,-8 4 0,-2 0 0,-1 0-158,-5 2 1,-4-6 0,-3 4-97,-3-4 0,-15 4 0,-3 0 0,-9 0 0,-6 0 0,-5 2 0,-1 0 0,-2 2 0,0 0 0,4 1 0,5-1 0,11-2 0,7-2-72,9 0 0,1 6-248,5-6 0,5 0 0,-1-6 0,5 0 1,2-2-1,-2-4 0,1-4 0,-3-2 0,2 2 1,-1 2-1,-1 4 0,-2 2 0,1 2 299,-1 0 0,-15 8 1,-5 2-1</inkml:trace>
  <inkml:trace contextRef="#ctx0" brushRef="#br0" timeOffset="19">2798 13538 8544,'-9'-12'-487,"3"1"1,6 7 0,6-2 354,5 4 1,5 2 0,2 0-1,0 0 500,0 0 594,-8 0 1,4-2 760,-9-4-1335,1 4 0,-6-8 0,0 4 180,0-6-346,0 4 1,-2 0-1,-4 8-45,-5 0 1,1 0 0,0 2 0,0 2 0,2 4 0,-2 0 0,2 2-1,-2 0 243,0 4 1,-2 2 0,-5 1-208,-1 1 1,6 6 0,2 0-108,2-2 1,0 3 0,4-1 0,-2 0 0,2 0-1,2 1 1,2 1 0,0 0 0,0-2 0,0 0 0,0-1-1,2 1 182,4 2 1,-2-6-247,8 3 1,-8-3-1,4-2 1,-2 0 0,2-2-1,0-2 1,2-2 316,0 1-415,-6-5 0,5 2 0,-3-6 1,6 2-596,4-2 569,-6-2 0,0 4 1,-6 2-1,4 0 1,0 2-1,0 0 261,-4 4 0,-2-4 0,0-1-115,4-1-258,-5-2 38,7 2 0,-8-4 0,0 8 0,0 2 0,0 2 312,0 2-198,0 0 0,0-7 1,0 1-1,-2 0 1,-2 0-1,-1 0-306,1 2 457,2-6 0,-4 2 0,0-4 629,2 6 0,2-7 1,4-3-601,4-6 1,-2-7 0,8 5-1,1 2-208,3 2 1,2 2 0,0 0-1,2 0 1,1 0 0,3-2 0,0-2 126,2-2 0,-6 0 1,5 6-1,1 0-34,4 0 1,-3 0-1,1 0-47,-2 0 1,-2 0 0,-6 0 0,1 0 0,3-2 0,2-2-1,-2-2 1,-3 2 0,-1 2 0,0 2 0,0 0 0,0 0 14,0 0 0,-1 0 12,1 0 0,6 0 0,0 0 0,-2 0 0,-3 0 0,-1-2 0,0-2 0,0-2 0,2 2 0,1 2 1,3 2-1,-2-2 0,-2-2 0,-2-2 226,-1 2 1,1 0-238,0-2 1,0 4 0,0-4 0,-2 3-1,-3-1 1,-1-2 0,2 2 0,2 2-1,2 2 1,0 0 0,0 0-687,-1 0 745,1 0 0,-6 0 0,0 0 0,2 0 0,2 0 0,1-2 0,1-2 0,0-4 0,0 0 1,0-2-1,0 0 0,-1-2 0,-1 0 405,-4 0 1,2 6 0,-8-5 0,0-1-566,2 2 0,-6-6 0,2 4 283,-8-4 0,2 4 0,-6 0 321,0-2 0,6-1-518,-4-3 0,4 6 1,0 0-1,-2-2 1,-2-2-1,2-2 1,2 1-1,2-1 1,0 0-445,0 0 1,0 6 518,0 0 1,-2 2 0,-2-3 0,-2 1 0,2-2 0,2-2 0,2-2 0,0 0-396,0 0 60,0 1 1,0 5-1,2 2 1,4 2 374,6 4 1,-4 4 446,-2 6 0,-6-4-494,-6 4 0,-4-4 1,-8-2-1,-1 0 36,-5 0 0,0 0 0,-10 0 28,-3 0 1,-11 0 0,-1 0 0,-7 0-1,-3 0 1,1 0 0,1 0 0,0 0-1,-3-2 1,3-2 0,1-2 0,3 2-1,-1 2-235,1 2 0,-7 0-422,1 0 1,0 0 0,5 0 0,1 0 0,-1 0 0,3 0-1,3 2 1,7 4 0,3 6 0,4 4 0,3 1 0,3 3-1,4 2 548,8 2 0,-2 8 0,9-5 0</inkml:trace>
  <inkml:trace contextRef="#ctx0" brushRef="#br0" timeOffset="20">20142 13360 18237,'12'-6'-409,"0"0"1,-3-2-1,5 4 1571,-2-2-849,-8-8 1,6 10-1,-6-7 1,4-1-1,0 0 1,2 0 0,-2-2-1,2 0 1,-3 0-1,-1 4 1,-8 2 156,-7 4 1,-1 2 0,-2 2 0,-2 0 0,-4 0 0,-4 0 0,-1 0 0,1 0-86,2 0 0,2 0 1,0 0-1,0 0 0,1 0 1,-1 0-1,0 0 0,-2 0-212,-4 0 1,3 2 0,-7 4 0,0 4-148,0 0 0,5 12 0,-5-2-57,2 6 1,-4 3-1,9 9 1,3 2-1,6 3 1,4 1-1,6 1 1,6-1-1,10-2 1,8-7 0,7-5-1,5-4 1,4-4-323,3-3 1,-9-7 213,4 0 1,-11-8 0,3 2 0,-2-4-1,-4-2 1,-3 0 0,-1 0 0,0-2 0,0-4-1,-2-6 1,-2-4 0,-2-1 0,1-1-410,3 0 0,2-6 408,0 0 1,-6-7-1,-2 3 1,-2-2-1,-4 2 1,0 1-1,-1-1 1,3-2 0,-2 2-1,-4 5 1,-4 3-1,-4 2 1,-1 2-1761,-5 4 1963,6 4 0,-8 8 1,4 2-1,-4 4 0,0 8 1,3 6-1,3 6 0,0 1 1,2 5-1,0 2 0,4 2 1,2-1-1,4 3 0,4 1 121,6 3 0,4 0 1,3-5-1,5 3 0,6 2 1,6-3-1,3-3 0,5-4-1181,1-3 0,-3-7 0,3 2 0,1-4 1,-2-4-1,-1-2 1021,-3-3 1,-3-7 0,-1 4 0</inkml:trace>
  <inkml:trace contextRef="#ctx0" brushRef="#br0" timeOffset="21">21086 13913 8544,'10'-8'505,"-4"-4"1,-2 2 0,0-2 295,2-2 0,0 5 0,-6-3 711,0-2-1376,0 6 1,0-2-1,0 8 1,0 2-1,2 6 1,2 4-1,2 2 1,0 2-1,0 1 1,0 3-1,-2 0 1,0 0 92,2 0 1,-4 0 0,2-3-1,-8-5-662,-8-10 0,4-2 0,0-10 1,2-1-1,-2-3 0,0-2 0,-2 0-498,0 0 1,4 6 1569,-5 0-425,-1 1 0,-2 1 0,8 4 0,12 4 0,8 4 1,3 2-2093,1 2 0,-6 2 609,0-2 1269,-8-5 0,12 15 0,-6-6 0</inkml:trace>
  <inkml:trace contextRef="#ctx0" brushRef="#br0" timeOffset="22">21158 13449 9072,'0'-18'-1592,"0"6"1938,0 1 1,2 5 159,4-6 0,-4 6 1,2-6 1746,-8-2-2007,2 6 0,-8 0 0,6 6 1,-4-2-1,-2-2 0,-2 0 0,0 0 663,0 0-854,8 0 0,-4 4 0,6-1 0,-1-5 0,-3-2 0,2-4 0,4 0 0,4 0-44,2 2 1,7 8-1,1-4 1,6 2-1,6 0 1,3 0-1,7 0 1,6 1-194,3 1 1,3 0-1,3-2 1,-1-4 0,-5-2-1,-1 0 1,-4-2-1,-3-2 351,-1-2 0,-10-5 1,-7-3-1,-7 0 276,-4 0 0,-2-5 0,-8 1-308,-4-4 0,-10-1 0,-9-1 0,-3 0 1,-6 1-1,-5-1 0,-9 0 0,-3 0 1,-5 3-1,-3 3 0,-7 6 0,-3 4 1,-2 5-873,-1 3 0,3 6 213,4 12 1,5 4 0,13 7 0,7 3 0,11 2 0,11 4 519,10 2 0,6 1 0,2 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674"/>
    </inkml:context>
    <inkml:brush xml:id="br0">
      <inkml:brushProperty name="width" value="0.05292" units="cm"/>
      <inkml:brushProperty name="height" value="0.05292" units="cm"/>
      <inkml:brushProperty name="color" value="#FF0000"/>
    </inkml:brush>
  </inkml:definitions>
  <inkml:trace contextRef="#ctx0" brushRef="#br0">27592 5369 25653,'-17'0'-798,"-1"0"1,6 0 930,0 0 0,2-2 7,-2-4 1,-4 4 0,4-4 0,-3 4 0,-1 0 0,2-2-1,2-2 1,0 0 23,2-2 22,2 6 0,8-4-1809,0 12 1621,0 4 1,0 2-1,0 0 1,-2 0 0,-2 0-1,-4-2 1,-1-2 0,-5-2-1,-2 0 1,-2 0 0,0-3 1336,0-1-1219,1 6 1,-1-6-1,0 4 1,0-2-1,0 0 1,0 2 0,5-4-1,7-6 1,14-6-71,11 0 1,3-5 0,8 3 0,2-4 0,1 0-1,5 2 1,1 2 0,3 0-288,-2 2 0,-1-3 0,3 7 0,5 0 1,3 0-1,-1 0 0,-3 2 0,0 2-190,-1 2 0,-5-6 1,-1 0-1,-7 2 0,-8 2-3069,-4 2 4376,-3 0-411,-7 0 1,6 0 0,-6 0 0</inkml:trace>
  <inkml:trace contextRef="#ctx0" brushRef="#br0" timeOffset="1">28894 5458 27569,'-18'0'0,"0"0"-4,0 0 0,0 0 0,0 0 1,1 0-1370,-1 0 1431,0 0 0,6-2 0,0-2 0,-2-4 0,-1 0 1,-1-2-1,2 3 0,2-3 270,-2 0-256,-2 6 1,8-4 0,8 8 0,12-2 0,10-2 0,8-2 0,5 2-1,7 2 1,7 0-178,9-4-96,-3 4 0,15-12 0,-7 6 0,2 0 0,1-2 0,1 2 0,0-1 0,-1 1 0,-7-2 1,-3 2-1,-3-2 0,-1 2 97,-5 0 1,-3-6-1,-9 4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676"/>
    </inkml:context>
    <inkml:brush xml:id="br0">
      <inkml:brushProperty name="width" value="0.05292" units="cm"/>
      <inkml:brushProperty name="height" value="0.05292" units="cm"/>
      <inkml:brushProperty name="color" value="#FF0000"/>
    </inkml:brush>
  </inkml:definitions>
  <inkml:trace contextRef="#ctx0" brushRef="#br0">18823 11344 28634,'18'0'-374,"-1"0"1,1 0 0,0 0 0,0 0 0,0 0-1,0 0 123,-1 0 0,-5 0 1,0-2-1,2-4 1,0-5-1,0-3 1,-4 0-487,-2 2 0,-3 6 0,-3-4 0,2 0-1522,2 0 1966,0 6 0,-6-2 0,-2 10 1,-2 4 412,-2 2 1,-7-6 0,1 2 467,-4-4 0,4-2 0,0 0 1,-2 2-195,-2 4 0,-1-4 105,-1 4 0,6-4 0,0-2 337,-2 0 1,4 0 615,-2 0 1,6 0-385,-6 0 1,10 0 0,2 0-854,10 0 0,6 0 0,2 0 0,0 0 0,0 0 0,1 0 0,3 0 1,2 0-216,-2 0 0,-2 2 0,-1 2 0,3 2 0,2-2 0,6-2 0,-5 0 0,3 4 0,-4-4 0,6 6 0,1-3 0,3 1 0,4-2 0,1-2 0,5-2 0,1 0 0,5 0 0,1 0 0,1 0 0,-3 0 0,-1 0 0,-3 0 0,3 0 0,-4-8 0,-9-1 0,-1-3 0,-2 0 0,-3 0 0,1 0 0,-2 2 0,-5 2 0,-3 2 0,0 0 0,2 0 0,2 2 0,-3 2 0,-1 2 0,0 0 0,4 0 0,-2 0 0,5 0 0,1 0 0,-2 0 0,2 0 0,-1 0 0,3 0 0,0 0 0,-3 2 0,1 2 0,-2 2 0,2-2 0,-1-2 0,5-2 0,-6 0 0,5 6 0,-7 0 0,0-2 0,0-2 0,-1-2 0,-1 0 0,-2 0 0,0 0 0,2 0 0,1 0 0,-1 0 0,-2 0 0,-2 0 0,0 0 0,0-6 0,-1 0 0,1 2 0,0 2 0,0 2 0,2 0 0,3 0 0,-3 0 0,4 0 0,-4 0 0,0 2 0,1 2 0,3 2 0,0-2 0,2-2 0,-7 0 0,7 2 0,-2 2 0,0-2 0,-1-2 0,1-2 0,0 0 0,-2 0 0,4 0 0,-1 0 0,1 0 0,0 0 0,-2 0 0,-1 0 0,1 0 0,-2 0 0,4-6 0,-3 0 0,1 2 0,0 2 0,2 0 0,-1-2 0,3-2 0,0 2 0,-4 2 0,5 2 0,1-2 0,-2-4 0,3 4 0,-5-4 0,2 4 0,-4 2 0,5 0 0,1 0 0,0 0 0,-2 0 0,-3 0 0,-1 0 0,0 0 0,2 0 0,-1-2 0,1-2 0,-2-2 0,2 3 0,-7 1 0,5 2 0,-2 0 0,0 0 0,1 0 0,1 0 0,0 0 0,2 0 0,0 0 0,-1 0 0,-1 0 0,0 0 0,2 0 0,-1 0 0,3 0 0,0 0 0,-1 0 0,3 0 0,4 0 0,-6 0 0,1 0 0,-1 0 0,0 0 0,-3 0 0,1 0 0,-4 0 0,-2 0 0,-2 0 0,-1 0 0,1 0 0,0 0 0,0-8 0,-6 6 0,0-4 0,2 4 0,1 2 0,3 0 0,0 0 0,0 0 0,0 0 0,2 0 0,1 0 0,3 0 0,0 0 0,2 0 0,-5 0 0,7 0 0,0 0 0,-2 0 0,-1 0 0,-1 0 0,2 0 0,4 0 0,-5 0 0,1 0 0,-2 0 0,2 0 0,-1 0 0,3 0 0,-2 0 0,-1 0 0,-1-2 0,-4-2 0,4-2 0,4 2 0,-1 2 0,-3 2 0,2 0 0,-2 0 0,-3 0 0,-1 0 0,-2 0 0,0 0 0,0 0 0,-1 0 0,7 0 0,0 0 0,-2 0 0,0 0 0,-1 0 0,3 0 0,0 0 0,2 0 0,-7 0 0,7-2 0,-2-2 0,0-2 0,-3 0 0,-1 0 0,-2 0 0,0 2 0,0 2 0,0 0 0,-1-2 0,1-2 0,0 2 0,0 0 0,0 0 0,0-2 0,-1 1 0,1 5 0,0-2 0,0-2 0,0-2 0,-1 0 0,1-2 0,0 6 0,-2-6 0,-2 2 0,-2 0 0,2 2 0,-1 0 0,1 0-296,-2-2 0,6-6 0,8 6 0,2 0 0,3 0 0,3 0 0,3 2 1,3 0-265,2-1 1,-1 3 0,-7-4 0,-2 4-1,-5 4 1,-1 4 0,-4 3 304,-2 1 1,-2 14-1,-1-4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677"/>
    </inkml:context>
    <inkml:brush xml:id="br0">
      <inkml:brushProperty name="width" value="0.05292" units="cm"/>
      <inkml:brushProperty name="height" value="0.05292" units="cm"/>
      <inkml:brushProperty name="color" value="#FF0000"/>
    </inkml:brush>
  </inkml:definitions>
  <inkml:trace contextRef="#ctx0" brushRef="#br0">6132 10916 25752,'0'-18'-4142,"0"1"1,0-1 1365,0 0 3079,-8 0 1,4 6 0,-8 0 0,-2 0-1,-2 1 1,-2-1 0,1 0 0,-1 0-1,-2 0 1,-2-2 0,-4-2 0,-1-2 0,-5 1-1,-2-1 1,-1 0 0,-3 0 0,-4 0-1,-5 0 1,-7 1 0,-3 1 0,-4 4 50,-3 6 0,-1 4 0,-4 2 0,3 2 0,7 4 1,5 6-1,5 6 0,3 3-326,3 3 0,1 0 0,8-6 0,5 2 1,5 1-1,4 5 0,2 2 0,2 4-78,5 1 1,3 3 0,8 0 0,0 3-178,0 9 0,0-5 0,2 15 113,4-1 0,3 9 0,9 1 1,0 6-1,0 5 0,-2-3 0,-2-2 1,-4-1-1,-3 1 0,-3 2 1,-2 3-1,-4-3 0,-4-2 222,-5-1 1,-7 5-43,-6 0 1,4 1 0,-6-7 0,3-2 0,-3-3 0,0-7 0,0-5 0,5-9 0,3-9 0,6-10-1269,6-6 1066,4-19 1,4-2 0,4-15 0,6 2 0,2 2-1,0-2 1,-3-2 0,1-2 0,0 2 0,0 3-1,2 3 1,4 0 0,4 2 0,3 0 0,5 4 265,8 2 1,1-4-1,15 0 1,9 2-1,14 2 1,20 0 0,-39 0-1,3-2 1,8-1-1,3-2 77,6 0 0,2-2 1,7-2-1,3-1 0,5-1 1,2 0-1,2-1 0,2 0 1,-33 4-1,0 0 0,0 0 1,31-4-1,0-1 0,-6 1 1,-2 0-1,-6 1 0,-2 0-10,-4 2 1,-1 0 0,0 4 0,0 1 0,-4 0 0,-1 0 0,-3 0 0,0 0 0,-3 0 0,-1 2 0,-2 1 0,-1 0 0,0 1 0,1 0 0,1 0 0,0 0-94,4-1 1,-1 0 0,-2 0 0,1 0 0,-1 3 0,0 0 0,1 0-1,-1 0 1,1 1 0,1 0 0,-1 1 0,0 0 0,-3 2 0,-1 0-1,-5 0 1,-1 2-22,-6 1 0,-1 0 0,49 3 0,-4 0 0,0-3 0,-2-3 0,-4-2 0,-9-2 1,-9 0 220,-6 0 1,-5 0-1,3 0 1,-2 0 216,-3 0 0,-3 0 1,-1 0-512,-1 0 0,1 0 1,-1 0-1,1 0 0,-1 2 1,3 2-1,1 2 1,2-2-1,-1-2 0,-3-2 1,1 0-1,1 0 1,5 0-205,1 0 1,-6 6 220,3 0 1,-5 2-1,-1-4 1,-1 2 0,1-2-1,-1-2 1,1 0 0,-1 2-1,3 2 1,3-2 0,6-2-1,3-2 1,-1 2 0,-4 2-28,-1 2 0,-3 0 0,1-4 0,-3 2 0,-3 1 0,-5 1 0,1 0 0,3 2 0,4 0 0,5 0 0,1-4 0,5 0 0,3 0 0,6 2 0,4-2 0,3-2 0,-1-2 0,-8 8 0,18-6 0,-2 4 0,2-2 0,0 0 0,-8 2 0,-3-2 0,-7-2 0,0-2 0,-2 0 0,1 0 0,-5 0 0,-2 0 0,-1 0 0,-1 0 0,2 0 0,-5 0 0,-3 2 0,-3 2 0,-3 2 0,1-3 0,-3-1 0,-3-2 0,-7 0 0,-3 0 0,-2 0 0,-1 0 0,1 0 0,0 0 0,-1 0 0,1 0-48,-1 0 0,7 0 0,0 0 0,-3 0 0,-1-2 0,-2-1 0,-3-3 0,1 0 2,2-2 0,-11 4 0,11-6 0,-4 0 0,-3 2 1,1-2-1,0 2 0,-1-2-6,1 0 1,-8 4 0,2-6 0,-5-1 0,-3-3 0,-4-2 0,-8 0-80,-8 0 1,-4 0-1,-6 1 1,3-1-1,-3 0 1,-2 0-1,-2 0-107,0 0 1,6 1-1,2-1 1,2 0 0,5-2-1,1-2 1,4-3 36,3-3 0,-1 4 1,8-8-1,2-5 1,2-7-1,4-6 1,2-1-1,1-9 471,-1-7 0,-2-2 0,-4-11 1,-4 5-1,-4 6 0,-2 1 1,-1 5-1,-1 2-638,-2-1 0,-2 9 1,2-3-1,2 9 1,4 3-1,0 2 1,2 3-1,0 1-18,4 4 1,-4 5-1,2-3 1,0 4 0,-1 0-1,1 3 1,0-1-1,0 6 416,0 6 0,-8-2 0,4 6-561,0 0 0,-8 3 0,0 9 0,-10 1 0,-8 5 573,-6 2 0,-5-6 1,-15 2-1,-7-4 0,-11 0 1,-5 2-1,-10 2 1,-9-2 88,-11-2 0,42-2 0,-3 0 0,-3 0 0,-2 0 0,-3 0 0,-1 0 0,0 0 0,-1 0 0,2 0 0,0 0 0,-1 0 0,1 0 0,-3 0 0,-1 0 46,-3 0 0,0 0 1,4 0-1,1 0 1,-1 1-1,1 0 1,4 1-1,2 0 33,2 0 1,1 2 0,1 2 0,1 0 0,5-2 0,1 0-43,-44 6 0,8-4 0,17 4 1,3-3-1,4-1 0,1 0 0,7 0 1,5-2-1,7-2 0,1-2 0,-3 0 1,-5-2-1,-5-2 1013,-1-2 1,-1-2-1053,-3 2 1,-3 3 0,-8-7 0,1 2 0,5 4 0,4 2 0,-1 2 0,-3 0 0,-4 0 0,-1 0 0,3 0 0,2 0 0,-1 2 0,1 4 50,-1 6 1,3-3-181,-2 3 0,1-2 0,5 4 0,-6-2 0,-5 0 0,-1 0 0,0-2 0,-1-2 0,3-2 0,4 0 0,5-1 0,7-1 0,5-2 0,7-2 0,3 0 0,2 0 0,-5 0 0,-1 0 0,3 0 0,-1 0 0,-2 0 0,-5 0 0,-3 0 0,1 0 0,1 0 0,-1 0 0,-3 0 0,-3 0 0,-3 2 0,-1 2 0,2 2 0,3 0 0,5-6 0,-1 0 0,-5 0 0,-7 0 0,-3 0 0,0 0 0,-3 0 0,-3 0 0,-4 0 0,-1-2 0,5-2 0,6-2 0,1 0 0,-1-1 0,-8-5 0,-1 2 0,-9 0 0,-4 2 0,-4 2 0,-8 0 0,49 3 0,-1 0 0,-1 1 0,-1 0 0,2 1 0,-1 0 0,-2 2 0,-1 0 0,-2 1 0,-1 2 0,0 1 0,-1 2 0,0 0 0,0 2 0,-1 0 0,1 0 0,-1-1 0,1 1 0,-2 1 0,-1 0-191,-2 2 1,-1 0 0,1-1 0,0 0-1,-3 3 1,1 2 0,1-1 0,1 1 0,3 1-1,1 0 191,2 1 0,0 0 0,-2-1 0,1 1 0,2 0 0,1 0 0,0 0 0,1 0 0,0-1 0,1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678"/>
    </inkml:context>
    <inkml:brush xml:id="br0">
      <inkml:brushProperty name="width" value="0.05292" units="cm"/>
      <inkml:brushProperty name="height" value="0.05292" units="cm"/>
      <inkml:brushProperty name="color" value="#FF0000"/>
    </inkml:brush>
  </inkml:definitions>
  <inkml:trace contextRef="#ctx0" brushRef="#br0">1907 6261 29846,'-18'0'-633,"1"0"0,-1 0-544,0 0 1,0 0 846,0 0 0,0 2 0,5 0 0,7-2 0,10-8 0,6-6 0,-1-4 0,1 0 0,-2 0 0,0-1 0,-2-3 0,0-2 704,0 2 0,0 2 0,-6 3 1,0-1-1,0 0-108,0 0 1,-2 10 0,-2 8 0,-4 10 0,-2 6 0,-2 2 0,0 0-441,1-1 0,1 1 0,-2 0 0,4 0 0,2 0 0,-2 0 0,0-1 277,0 1 1,-4 0 0,4-2 0,0-2 0,0-2 0,3 2 0,-1 1-273,0 3 0,-6 0 0,6 0 0,2 0 0,0 0 0,0 0 0,-2 1 0,2 3-352,2 2 0,2 2 0,0-5 0,0 5-235,0 2 0,0-4 0,-2 4 834,-4-3 0,4 5 0,-4-4 1,4 0-1,2 1 0,0-1 0,0 0 1,0-2-1,0-1 0,0 3 1,0 0-1,0 0 0,2-5-20,4-1 1,-4-2-1,4 0-271,-4 0 1,-2 0 0,0-1 0,0 1-1,0 0 1,0 0 0,0 0 0,0 0 0,0 0-1,0-1 1,2 1 0,2 0 0,2 0-210,-2 0 313,-2 0 1,-2-1 0,0 1-1,0 0 1,0 0 0,0 0 0,0 0-1,0-1 1,0 1 0,0 0-617,0 0 672,0-8 0,0 0 1,0-4-1,0 6 0,0 3 1,0 3-1,0 0 1,0 0-1,0 0 0,0 0-76,0-1 1,-2-5-1,-2 0 404,-2 2 1,-2-6 282,2-2-164,4-4 1,-4-2 0,12 0 83,6 0 0,4 2 0,2 2 0,0 2 0,-1-2 0,1-2 0,2-2-10,4 0 1,-2 0 0,7 0 0,3 0-1,2 0 1,1 0 0,1 0 0,0 0 245,-1 0 1,1 0-1,-1-2 1,1-2 167,0-2 0,-1 0 0,1 6-673,0 0 1,-7 0-1,-1-2 1,0-2-1,-2-2 1,-1 2-1,-3 2 1,0 2-1,0 0 1,1 0-1,1 0 1,0 0-1,2 0-184,2 0 0,1 0-25,7 0 0,0 0 0,-1 0 0,1 0 0,-1 0 0,1 0 0,0 0 0,-3-2 0,-1-2 0,-4-2 0,0 0 0,-3 0 0,3 0 0,-2 0 0,0-1 0,-1 5 0,-1-4 0,4 4 0,5 2 0,-1 0 0,-2-2 0,4-2 0,3-2 0,7 2 0,-1 2 0,1 2 0,-3 0 0,1 0 0,2-2 0,-1-2 0,1-2 0,-3-8 0,-5 12 0,0-6 0,-1 0 0,1-2 0,-2 0 0,-3 2 0,-1 2 0,0 1 0,-1-1 0,-1 0 0,-2 0 0,-2 2 0,-1 2 0,3 2 0,2 0 0,-4 0 0,3 0 0,-1 0 0,-2 0 0,2 0 0,1 0 0,3 0 0,0 0 0,-6 0 0,5 0 0,3 0 0,0 0 0,-1 0 0,-1 0 0,2 0 0,1 0 0,3 0 0,0-2 0,-1-2 0,1-2 0,0 0 0,-3 0 0,-1 0 0,-2 2 0,-3 2 0,5 0 0,-4-2 0,0-2 0,-1 2 0,3 2 0,0 2 0,-1 0 0,-5 0 0,4 0 0,0 0 0,-1 0 0,5 0 0,0 0 0,-1 0 0,-1 0 0,0 0 0,5 0 0,1 0 0,0 0 0,-1 0 0,-1 0 0,-2 0 0,-2 0 0,-3-6 0,5 0 0,-4 2 0,-3 2 0,-1 2 0,0 0 0,0 0 0,-3 0 0,-1 0 0,-2 0 0,0 0 0,0 0 0,0 0 0,-1 0 0,1 0 0,0 0 0,0 6 0,0 0 0,0 0 0,-1 0 0,3 0 0,2-2 0,2-2 0,-3-2 0,1 2 0,0 2 0,2 2 0,-2-2 0,-1-2 0,1-2 0,4 0 0,2 0 0,-5 6 0,5 0 0,0-2 0,0-2 0,3-2 0,1 0 0,0-2 0,-3-4 0,1 4 0,4-4 0,-3 2 0,-3 0 0,0-2 0,0 2 0,3 2 0,3 2 0,2 0 0,1-2 0,3-2 0,1-2 0,1 2 0,0 0 0,-1 0 0,-1-2 0,-3-6 0,-1 5 0,0-3 0,-1-2 0,-1 0 0,-4 2 0,-6 0 0,-5 0 0,-1 4 0,0-4 0,0 2 0,-6 2 0,-2 4 0,-2-4 0,3-3 0,-5-9 0,-2 0 0,-2 0 0,0-2 0,2-2 0,2-1-50,-2 1 0,0-6 0,0 0 0,2-1 0,-2 1 1,-2 0-1,-2 2 0,0-1-673,0-1 1,6 4-1,0-4 1,-2 1-228,-2-1 0,-2 4 0,0-4 771,0 3 0,0-5 0,0 4 0,0 0 0,0-1 0,-2 1 0,-2 0 0,-2 4 0,2 0 0,2 1 1,2-3-1,0 2-983,0 2 1,0 2 1042,0 1 1,0 5-1,0 0 1,0-2 0,0-2-1,0-2 1,0 0-1,0 0 1,0 1 0,0-1-1,0 0 1,2 2-410,4 4 1,-2-4 642,8 4 0,-8 3 0,4-1 0,-2 0 0,1 0 0,3-2 531,4 2-513,-6 2 0,-8 10 0,-12 4 0,-4 4 1,-1 0-1,-1-2 0,0 0 0,0 2 0,0 0 1,0-3-1,-1-1 0,-3 0 363,-2-2 1,-8 4 0,3-2 0,-7-2 0,-6 0 0,-7 0 0,-8 2-1,-9-2-189,-3-2 1,-4 4-1,-3 2 1,1 0-1,4 0 1,3-4-1,3 0 1,0 0-36,-1 2 0,3-1 0,-2-3 0,5 2 1,5 2-1,-1-2 0,1-2 0,-1-2-80,5 0 1,3 0-1,-1 0 1,1 0-1,-1 0 1,-3 2-1,1 2 1,3 4-193,7 2 0,-3-4 0,3 4 0,1-2 0,2-2 0,5 0 0,1 0 0,0 0 0,-5 2 0,7-6 0,-6 4 0,3-4 0,-1-2 0,-2 0 0,-1 0 0,-3 0 0,-2 0 0,-7 0 0,1 0 0,-3 0 0,-3 0 0,1 0 0,0 0 0,-1 0 0,1 0 0,5 0 0,2 0 0,1 0 0,1 1 0,1 3 0,3 2 0,3 0 0,1 2 0,0-6 0,1 4 0,-1-4 0,0-2 0,1 0 0,-1 0 0,0 0 0,1 0 0,-1 0 0,0 0 0,1 0 0,-1 0 0,0 0 0,3 0 0,1 0 0,2 0 0,9 0 0,-5 0 0,2 0 0,0 2 0,3 2 0,1 2 0,2-2 0,0-2 0,0 4 0,-2 0 0,-1-2 0,-3-2 0,-8 4 0,3 0 0,-5-2 0,-2 0 0,1 0 0,-3 2 0,-2-2 0,-1 0 0,1-1 0,2 3 0,3-2 0,1-2 0,2-2 0,3 0 0,-3 0 0,-2 0 0,1-2 0,3-4 0,-4 4 0,5-3 0,-5 3 0,-2 2 0,-1-2 0,-3-2 0,-3-2 0,-1 2 0,-2 2 0,3 2 0,-1 0 0,3 0 0,-1 2 0,0 4 0,1-4 0,5 4 0,7-4 0,-1-2 0,-2 0 0,-2 0 0,-1 0 0,-1 0 0,-1-2 0,-3-2 0,-6-2 0,-1 2 0,-5 2 0,5 2 0,1 2-911,7 4 352,1-4 0,4 13 0,5-3 0,5 4 256,4 2 0,2 8 0,0 2 0</inkml:trace>
  <inkml:trace contextRef="#ctx0" brushRef="#br0" timeOffset="1">11319 7349 29501,'-16'-18'-2458,"4"0"0,-4 0 1,6 1-1,-2 1 2208,0 4 0,6 4 0,-5 8 1,-3-2-1,-2-2 0,-2-2 1327,0 2 1,0-4-768,1 2-242,7 0 1,2 8 0,8 4 0,0 6 0,2 4 0,4 0 71,6-4 0,3 1 0,3-5 0,2 0 0,2 0 0,4-4 0,1 0 21,5 2 0,4-4 1,5 4-1,7-4 1,5-2-1,5 0 0,1 0 1,0 0-216,3 0 1,-7 0-1,5-2 1,-5-2 639,-1-2 0,-9-6 0,-3 4-471,-5-2 0,-7 4 1,-2-5-1,-6-1 1,-12 2-1138,-14 4 1,-10 12 960,-4 6 0,6 6 0,0 3 0,-2 5 0,0 4 0,1 5 0,3 7 0,2 4 1,4 3-1,2 5 0,2 5 0,0 5 0,0 1 0,0-2-957,0-1 929,8 5 0,-4-9 0,8 5 0,-1-1 0,1-5 1,-2-1-1,0-5 0,-2-3 0,0-7 0,-2-3 1,0-4-1,0-3 0,0-5 0,0-2-561,0-2 1,0-6 0,-6 7 0,0-3 233,0-2 1,0 0-1,-2-2 1,-2-2-1,-4-3 1,0 3-1,0 2-404,4 2 0,-4-6 1,2 0-179,2 2 1,2-4 1187,2 1 1,-2-7-1,-4 2 1,-6-4-1,-4-2 1,-3 0-1,-7 0 1,-10 0-1,-9 0 1,-11 0 0,-7 0-1,-8 0 850,-3 0 0,-1 0-843,-2 0 0,5 8 0,-1 6 1,8 6-1,3 6 0,7 0 316,5-1 1,7 7 0,7-4 0</inkml:trace>
  <inkml:trace contextRef="#ctx0" brushRef="#br0" timeOffset="2">9804 7242 30441,'11'0'-2077,"1"0"1,-6-6-2113,6 0 3991,-8 0 1,4 6 0,-8 0 0</inkml:trace>
  <inkml:trace contextRef="#ctx0" brushRef="#br0" timeOffset="3">15115 10738 29129,'-18'-8'-2211,"7"4"1,-1-6-738,-2 2 2991,-2 2 0,-2 0 1,0 0-1,0 2 1,1 2-1,-1 2 1,2-2-1,2-2 1,4-3-1,0-1 1,0 0 763,-3 4 0,3 2-765,-2 2 1,6 0-1,-4 2 1,0 4-1,2 6 1,0 3-1,4 3-683,2 0 0,2-6 618,0 0 1,2-8-1,2 4 1,4-2-1,0 2 1,2 0-1,0-1 1,4-3 60,2-2 19,1-2 1,3 0 0,2 0 0,4 0 0,1-2 0,5-2 0,2-3 0,3-1 0,5 0 0,6 2 0,5 0 0,4-2-1,5 0 1,1-2 0,5 2 698,1 0-704,2 2 1,-6 0-1,-1 0 1,-1 0-1,-1 0 1,-3 1-1,-7-1 1,-9 0-1,-7 0 1,-5 2-1,-3 0 1,-2 0-1,-4-2 1,-4 0 513,-7-2 1,5 4 526,-4-8-717,-4 8 1,2-2 0,-4 12 0,6 4 0,4 2-295,1 0 0,-1 0 1,-2 4-1,-2-3 1,2-1-1,2 4 1,2 4-1,-3 4-159,-3-2 0,2 5 0,-6 1 0,2 2 0,4 0 0,0 1 0,0 3 0,-4 2-125,-3-1 0,5 1 0,-4 2 1,0 1-1,0 3 0,-2-2 1,0-3-1,0-3-55,-2-4 1,-2 7 0,-2-5-1,2 0 1,2-1 0,2-1 0,-2 0-1,-2 2-57,-2 1 0,0 3 0,0 0 1,0-1-1,0 3 0,0 2 1,0 1-1,-2-1 69,-4-3 1,4-3 0,-4-2 0,4-2-1,2-1 1,0-1 0,2-4-2,4-4 0,-2-10 0,8-4 0,1-4 303,3-2 0,2-2 1,0-2-1,0-4 0,-2-2-456,-4-4-647,3 6 1342,-13-8 1,4 14 129,-12-4 1,-4 4 0,-7 0-1,-1-2 1,-4-2 0,-6 0 0,-9 0-1,-9 0-123,-9 2 1,-7-3-1,-9 1 1,-2 2 0,-3 0-1,-1 0 1,2-2 0,4 2-413,5 2 0,7 4 0,13 4 0,13 6 0,17 4 0,20-1 458,18-3 0,33 4 0,10-6 1</inkml:trace>
  <inkml:trace contextRef="#ctx0" brushRef="#br0" timeOffset="4">2620 12201 25208,'0'-18'-6349,"0"6"3582,0 0 2935,0 0 1,0 0 0,2 2 0,2 0 0,2 0 0,-4-1-1,-6 1-327,-8 4 321,4 4 1,-8 2-1,3 0 1,-7 0-1,-6 0 1,-4 2-1,-7 2 1,-9 2 0,-7-2-1,-7-2 1,-5-2-1,-4 0 1,-3 0-1,1-2 1,2-2 12,3-2 0,3-2 1,6 4-1,-3-2 1,5 2-1,3 2 1,9 2-1,3 2-87,6 4 0,5-2 0,-1 8 1,8 2-1,6-1 0,6 1-472,2-2 0,2-6 1,8 6-1,2 2 0,2 2 1,-2 2 473,-2-1 0,-2 1 0,2 2 0,2 4 0,2 6 0,-2 3 0,-2 5 0,-2 2 77,0 1 0,2 7 0,2-5 0,2 3 0,0 3 0,0 3 0,0 2 0,0-1-156,2 1 0,-6-7 0,6-1 0,-2-3 0,1-1 0,1 0 0,0-3 0,-4-5-67,-2-8 0,4-7 0,0-1 0,-2 0-979,-2 0 0,-4-8 1,-4-4 678,-6-4 0,4-4 0,2-4 0,8-4 0,10-2 0,12 2 0,8 0 133,3 0 0,11 0 0,7-3 1,9 3-1,3 0 0,1 2 1,1 0-1,0 4 112,-1 2 629,3 2 1,-6 0 0,9 0 0</inkml:trace>
  <inkml:trace contextRef="#ctx0" brushRef="#br0" timeOffset="5">1907 15590 25659,'0'-12'-2574,"0"0"1,0 0 2155,0-6 0,0 6-613,0 0 1568,0 8 0,8-4 0,4 8 0,4 0 0,2 0 0,0 0 0,-1 2 1,1 2-1,2 4 522,4 2 0,-4-6-968,3 2 0,-3 2 0,0 0 0,4 0 0,5 2 0,3-2 0,0 2 0,-3 0 0,3 1 0,4 1 0,3-2 0,3 0 0,-2 0 0,-1 2 1036,3-2-1118,-5 6 1,13-12 0,-6 6 0,-1 0 0,1-3 0,-5 1 0,1-2 0,0 0-1,1 2 1,-1 0 0,-1 0 0,1-2 0,2 2 0,-1 2 0,1 0 213,-1-4 1,7 2-1,-5 0 1,3-1-1,3 1 1,3-4-1,1-2 1,3-2 0,3 0 1,-3 0 0,3 0 0,-1 0-1,-3 0 1,3 0 0,-5 0 0,2 0-96,1 0 0,-11-6 1,9 0-1,-5 2 0,-1 2 1,-1 2-1,1 0 1,-2 2-137,-5 4 0,3-2 0,-1 8 0,3 0 0,3 0 1,3-2-1,3 0 0,3-2 13,1 0 1,9-2 0,-3-6 0,4 0 0,0 0 0,-1 0 0,-3-2 0,3-2-7,1-2 0,-4-6 0,-1 4 0,-1 0 0,-2-2 0,3 2 0,-5-2 0,-1 2 0,-7 0 0,-3 2 0,1 5 0,-3-3 0,-1-2 0,1 2 0,3 0 0,3 0 0,1-2 0,3-6 0,1 6 0,3 2 0,-1 0 0,0 0 0,3-2 0,1 0 0,4-2 0,-5 6 0,-1-4 0,-1 4 0,1 0 0,2-2 0,3-2 0,-1 0 0,1-1 0,-9 5 0,2-4 0,-1 2 0,-3 0 0,1-2 0,-7 2 0,-3 2 0,-7 2 0,7 0 0,0 0 0,1 0 0,1 2 0,1 2 0,3 4 0,1 2 0,1 3 0,-1 1 0,-2 0 0,-1-4 0,-4 0 0,-1-2 0,1 2 0,3-2 0,3 0 0,7-2 0,2-6 0,3 0 0,3 0 0,3 0 0,-1 0 0,-2 0 0,-1 0 0,-9 0 0,4 0 0,-1 0 0,-1 0 0,1 0 0,-1 0 0,0 0 0,-1 0 0,5 0 0,1 0 0,1 0 0,0 0 0,3 2 0,1 2 0,2 2 0,1-2 0,-7 3 0,-2 1 0,1 0 0,-1 2 0,2 0 0,-1 4 0,-7 2 0,-7 2 0,-15 7 0,-9 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684"/>
    </inkml:context>
    <inkml:brush xml:id="br0">
      <inkml:brushProperty name="width" value="0.05292" units="cm"/>
      <inkml:brushProperty name="height" value="0.05292" units="cm"/>
      <inkml:brushProperty name="color" value="#FF0000"/>
    </inkml:brush>
  </inkml:definitions>
  <inkml:trace contextRef="#ctx0" brushRef="#br0">17094 5298 29177,'0'-12'-9831,"0"0"8067,0 8 1,0-12 1024,0 4 1,0 2-235,0-2 2200,0 8-1285,0-4 117,0 8 1,0 2 0,2 2-433,4 2 1,4 0-1,7-4 679,1 4 1,0-4-1,2 4 1,2-4 0,3 0-1,3 2 1,6 2-1,3-2 1,7-2 0,2-2-1,1 0 1,1 0 0,-1 0 1515,3 0 0,-5 0-1582,3 0 1,-3 6-1,5 0 1,-5-2-1,1-2 1,-1-2 0,3 2-1,0 2 1,-1 2-1,3-2 1,1-2-1,3 0 1,-1 2 0,0 2 2843,1-3-2871,-1-1 1,1-2 0,-1 0-1,1 0 1,-1 0 0,-1 0 0,-3 0-1,-1-2 1,1-1 0,1-3-1,-3 2 1,-3 2 0,-2 2 0,-1 0-1,1 0 1668,1 0-1881,-5 0 0,11 6 0,-7 0 0,0-1 0,1 1 0,5 0 0,1-2 0,1-2 0,-5-2 0,1 0 0,-1 0 0,5 0 0,-1 0 0,1 0 0,-2 0 0,1 0 0,-3 0 0,-1 0 0,-1 0 0,-5 0 0,-1 0 0,-2 0 0,1 0 0,5 0 0,-5 2 0,5 2 0,-6 2 0,-5 0 0,-1 0 0,2 2 0,-1 0 0,-1 0 0,4 0 0,-6-4 0,1 4 0,1 2 0,0-6 0,5 1 0,1-3 0,0-2 0,1 0 0,3 0 0,1 0 0,1 0 0,0 0 0,1 0 0,3 0 0,3 0 0,3 0 0,-1 0 0,-1 0 0,-3 0 0,-7 0 0,1 0 0,-3 0 0,-4 0 0,-4 0 0,-5 0 0,-1 0 0,0 0 0,-2 0 0,-3 2 0,1 2 0,2 2 0,2 0 0,-1 0 0,1 0 0,0-2 0,8 6 0,-7-8 0,9 6 0,-2-2 0,1 0 0,-1-2 0,2 0 0,0 0 0,1 2 0,1-2 0,-1-2 0,1 0 0,0 2 0,-1 2 0,1-1 0,0 3 0,-1-6 0,3 6 0,2-8 0,1 0 0,-1 2 0,-1 2 0,1 2 0,2-2 0,-3-2 0,1-2 0,-1 0 0,5 0 0,0 0 0,-1 0 0,-3 0 0,-3 0 0,-1 0 0,0 0 0,-3 0 0,-1 0 0,-2 0 0,-1 0 0,1 0 0,0 0 0,-6 0 0,3 2 0,1 2 0,0 2 0,-4 0 0,5-6 0,3 0 0,0 6 0,-1 0 0,-1-2 0,2-2 0,1-2 0,1 0 0,-2 0 0,-3 0 0,1 0 0,0 2 0,0 2 0,-1 2 0,-1-2 0,4-2 0,-9-2 0,9 0 0,-4 0 0,2 2 0,-3 2 0,1 2 0,-2-2 0,2-2 0,-1-1 0,3 3 0,0 2 0,-1-2 0,1-2 0,0-2 0,0 0 0,-1 2 0,7 4 0,0-4 0,-1 4 0,1-4 0,-1-2 0,1 0 0,2 0 0,1 0 0,5 0 0,0 0 0,1 0 0,-1 0 0,-1 0 0,-1 0 0,1 0 0,-5 0 0,17 0 0,-5 0 0,-3-2 0,1-2 0,-4-2 0,1 2 0,1 2 0,1 2 0,-1 0 0,-3 0 0,-1 0 0,2 0 0,-1 0 0,3 0 0,-1 0 0,-3 0 0,3 0 0,1 0 0,-3 0 0,3 0 0,-2 0 0,1 0 0,1 0 0,-5 0 0,5 0 0,-3 0 0,-1 0 0,0-2 0,-1-2 0,-1-2 0,-3 2 0,-1 3 0,0 1 0,1 0 0,3 0 0,4 0 0,-1 0 0,1 0 0,-5 0 0,5 0 0,-1 0 0,3 0 0,3 0 0,1-2 0,0-2 0,-3-2 0,3 2 0,-5 2 0,1 2 0,-1-2 0,-1-2 0,1-2 0,1 2 0,3 2 0,3 2 0,-5 0 0,1 0 0,1 0 0,3 0 0,1 0 0,1-2 0,-1-4 0,-7 4 0,-3-4 0,-1 4 0,0 2 0,-3 0 0,-3 0 0,-4 0 0,-5 0 0,1 0 0,-2 0 0,0 0 0,-5 0 0,-1 0 0,-2 0 0,0 0 0,-6 0 0,0 0 0,-8 0 0,5 0 0,-3 0 0,6 0 0,4 0 0,2 0 0,0 0 0,0 0 0,-9 0 0,1 0 0,-4 0 0,-4 0 0,6 0 0,-8 0 0,0 0 0,8 0 0,-6 0 0,6-2 0,-8-4-416,0 4-1403,0-6-48,0 8 2521,0 0-844,8 0 166,-6 0 237,6 0 0,0 0 285,4 0 656,-4 0-11,0 0-996,-8 0 0,0 2 0,2 2-147,3 2 0,-3 0-656,6-6 765,-8 0 164,0 0 1,8 0-274,4 0 0,-4 2 0,-2 4 0,4-4 0,2 4 0,4-4 0,1-2 0,1 0 0,0 0 0,0 0 0,0 0 0,0 0 0,-1 0 0,1 0 0,0 0 0,0 0 0,0 0 0,2 0 0,1 0 0,3 0 0,-2 0 0,0 0 0,-1 2 0,3 4 0,8-4 0,-4 6 0,5-8 0,-1 0 0,-2 0 0,1 0 0,3 0 0,2 0 0,-1 0 0,1 0 0,0 0 0,-1 0 0,-1 0 0,-2 0 0,-3 0 0,3 0 0,2 0 0,1 0 0,1 0 0,0 0 0,-1 0 0,3 0 0,2 0 0,1 0 0,3-6 0,-5 0 0,3 0 0,-2-2 0,-3 6 0,1-4-12,3 4 1,-5-4-1,0 0 1,-11 2 0,-5 2-1,-2 2 1,0 0 0,-2 2-1,-4 4-3350,-6 6 1,-4 4 2927,-2 2 1,0 7-1,0 3 1</inkml:trace>
  <inkml:trace contextRef="#ctx0" brushRef="#br0" timeOffset="1">3547 6261 28060,'-12'-6'-6615,"0"0"6885,8 0 0,-6 6 1,5 0-1,-7 0 0,-4 0 745,-2 0 1,6 6 0,2 2-875,2 2-292,2-6 1,6 6-1,2-6 1,4 2 542,6-2 0,4-3 0,2-1 180,0 0 0,-1 0-515,1 0 1,0 0 0,0 0-1,0 0 1,0 0 0,-1 0-1,1 0 1,0 0 0,0 0 0,0 0-1,1-1 1,5-3 0,4-2 768,0 2 0,5 2-748,-3 2 1,6-6-1,3 0 1,5 0-1,-1 0 1,3 0-1,0 2 1,3 0 0,1 0-1,-3-2 1,-3 2-1,-3 2 1,1 2-1,-2 0-330,-3 0 329,-1 0 0,-1 0 0,1 0 1,0 0-1,-1 0 0,1 0 1,0 0-1,-1 0 0,1 0 1,0 0-1,-1 0 0,1 0 1,0 0-1,-1 0 0,1 0 5,0 0 0,-7 0 0,1 2 0,0 2 0,-3 2 0,-1-2 0,-2-2 1,2-2-83,1 0 0,-3 0 0,4 0 0,0 0 0,-1 0 0,5 0 0,2 0 0,1 0 0,1 0 0,-6 0 0,-1 0 0,3 0 0,0 0 0,-1 0 0,-3-2 0,0-2 0,0-2 0,-5 0 0,5 6 0,0 0 0,0 0 0,-7 0 0,5 0 0,0 0 0,0 0 0,3 0 0,-3 0 0,0 0 0,2 0 0,1 0 0,1 0 0,2 0 0,-1 0 0,1 0 0,-4-2 0,-1-2 0,1-2 0,-4-6 0,6 6 0,-9 0 0,3 6 0,-4-2 0,-2-1 0,0-3 0,-1 2 0,1 2 0,2 2 0,2 0 0,2 0 0,-1 0 0,1 0 0,0 0 0,-2 0 0,4 0 0,-3 0 0,1 0 0,-6 0 0,0 0 0,0 0 0,-1 0 0,1 0 0,0 0-520,-8 0 1,0 0-1,-4 0 1,6 2 438,3 4 1,11-4 0,2 5 0</inkml:trace>
  <inkml:trace contextRef="#ctx0" brushRef="#br0" timeOffset="2">9483 6296 29121,'17'-5'-1281,"1"-1"1,0-2-1,0 4 827,0-2 0,0 0 0,-3 4 0,-1-2 426,-2-2 1,0 0 0,6 6 0</inkml:trace>
  <inkml:trace contextRef="#ctx0" brushRef="#br0" timeOffset="3">9162 6261 28863,'-12'-2'-2322,"0"-4"0,6 4 1931,-6-4 0,8 2 1,-4 0-1,0-2 295,-3 2 0,1 0 453,-2-2-350,0 4 1,4-6 0,6 6 0,8-2 0,4-2 688,4 2-251,-6 2 1,7 2 0,-3 0-1,4 0 1,2 0-106,0 0 1,-6 0 0,0 0-1,1 0 1,3 0 0,2 0 0,0 0-12,0 0 1,6 0-1,1 0 1,3 0-1,4 0 1,1 0 0,5 0-1,2 0-102,1 0 0,1 0 0,-7 0 0,1 0 1,0 0-1,-1 0 0,-1 0 0,-2 0-191,-3 0 0,-5 0 0,6 0 1,0 0-37,-3 0 0,5 0 0,-6 0 0,2 0 0,1 0 0,7 0 0,-2 0 0,-3-2 0,-1-1 0,0-5 0,-1 0 0,-1 0 0,-2 4 0,-2 2 0,-1 2 0,1 0 0,-2 0 0,-2 0 0,-2 0 0,5 0 0,1 0 0,0 0 0,2 0 0,3 0 0,5 0 0,2 0 0,-1 0 0,3 0 0,3 0 0,5 0 0,0 0 0,-3 0 0,1 0 0,-7 0 0,7-2 0,-10-2 0,-5-2 0,-5 2 0,-4 2 0,-2 2 0,0 0 0,-1 0 0,1 0 0,2 0 0,2 0 0,2 0 0,-1 0 0,-3 2 0,4 2 0,4 2 0,1-2 0,1-2 0,2-2 0,1 0 0,3 0 0,0 0 0,-1 0 0,-1 0 0,-2 0 0,-5 0 0,-1 0 0,-4 0 0,4 0 0,-3 0 0,-1 0 0,-2 0 0,-2 0 0,2 2 0,3 4 0,3-2 0,4 6 0,-6-2 0,-3-5 0,1-1 0,4-2 0,2 0 0,3 0 0,-3 0 0,2 0 0,0 0 0,-1 0 0,-1 0 0,-2 0 0,-3 0 0,3 0 0,-6 0 0,4 0 0,-4 0 0,-3 0 0,1 0 0,0 0 0,0 0 0,-6 2 0,0 2 0,2 4 0,1 0 0,5 0 0,2-2 0,2 0 0,-2 0 0,3 6 0,3-6 0,2-2 0,1-2 0,7-2 0,-8 0 0,3 0 0,3 0 0,0 0 0,-1 0 0,-1 0 0,-2 0 0,-5 2 0,-1 2 0,-4 2 0,-2-2 0,-2-2 0,-1-2 0,1 2 0,0 4 0,0-4 0,0 4 0,0 1 0,1-1 0,3-2 0,4-2 0,0-2 0,1 0 0,1 0 0,4 0 0,-1 0 0,1 0 0,-2 0 0,2 0 0,-1 0 0,-1 0 0,4 0 0,-9 0 0,7 0 0,-4 0 0,-3 0 0,-3-2 0,0-2 0,0-2 0,2 2 0,-3 2 0,-1 2 0,0 0 0,2 0 0,2 0 0,-3 0 0,-1 0 0,-2 0 0,6-5 0,0-1 0,-1 2 0,1 0 0,0 0 0,-2-2 0,-3 2 0,-1 0 0,0 0 0,0-2 0,0 2 0,0 2 0,-1 2 0,1 0 0,0 0 0,0 0 0,0 0 0,-1 0 0,1 0 0,2 0 0,2 0 0,2 0 0,1 0 0,-3 0 0,4 0 0,2 0 0,-1-6 0,5 0 0,-2 2 0,-6 2 0,3 0 0,1-2 0,-2-2 0,1 0 0,-1 0 0,0 0 0,-2 0 0,-6 4 0,-1-1 0,1-3 0,0 2 0,0 2 0,-6 2-903,0 0 1,-6 2 0,3 4 0,-1 5 374,-4 5 1,6 2 0,0 0-1</inkml:trace>
  <inkml:trace contextRef="#ctx0" brushRef="#br0" timeOffset="4">3262 7616 28270,'12'0'-584,"0"0"1,-8-2-239,2-3 1,-2 3-1,-1-6-2128,3 0 2899,0 6 1,0-8 0,0 4 0,-2-6-1000,-2-4 543,-2 6 0,0 0 315,0 4-1045,0 4 0,-2-6 1104,-4 8 0,6 0 0,0 0 463,10 0 1,0 0-1,2 0 1,2 2 0,2 2-1,1 2 1,1-2 270,0-2 1,6-2 0,0 0 0,-3 0-44,-1 0 1,-2 0 0,0 0-380,0 0 1,0 0-1,-1 0 1,1 0-1,0-2 1,0-2-1,0-2 1,0 2-1,-1 0 1,1 0-1,0-1 1,2-1 0,2 0 1084,1 0 0,1-6-981,-6 6 1,0-2 0,0 4 0,-1-2 0,1 2 0,0 0 0,0 0-1,0-2 1,0 2 0,-1 2 2028,1 2-2312,-8 0 0,6 0 0,-4 0 0,4 0 0,1 0 0,1 0 0,0 0 0,0 0 0,0 0 0,0 0 0,-1 0 0,1 0 0,0-2 0,0-2 0,0-2 0,-8 0 0,5 6 0,-3 0 0,4 0 0,2 0 0,0 0 0,0 0 0,-1 0 0,1 0 0,0 0 0,0-2 0,0-2 0,0-2 0,-1 1 0,1 5 0,0-2 0,0-2 0,0-2 0,0 2 0,-1 2 0,1 2 0,0 0 0,0 0 0,0 0 0,0 0 0,-1 0 0,1 0 0,0 0 0,6 0 0,1 0 0,1 0 0,0 0 0,-2 0 0,2 0 0,1 0 0,1 0 0,4 0 0,-7-2 0,1-2 0,0-2 0,-2 2 0,-1 0 0,1 0 0,-2-2 0,-2 0 0,0 6 0,3 0 0,-3 0 0,4 0 0,-4 0 0,-2 0 0,-1 0 0,1 2 0,0 2 0,0 2 0,0-2 0,-1-2 0,1-2 0,0 0 0,0 0 0,0 0 0,0 0 0,-1 0 0,1 0 0,0 0 0,0 0 0,0 0 0,0 0 0,-1 0 0,1 0 0,0 0 0,0 0 0,0 0 0,0 0 0,-1 0 0,1 0 0,0 0 0,-6 6 0,0 0 0,2-2 0,1-2 0,3-2 0,0 0 0,0 0 0,0 0 0,0 0 0,-1 0 0,1 0 0,0 0 0,0 0 0,0 0 0,0 0 0,-1 0 0,1 0 0,0 0 0,0 0 0,0 0 0,-1 0 0,1 0 0,0 0 0,0 0 0,0 0 0,0 0 0,-1 0 0,7 0 0,0 0 0,-2 0 0,-2 0 0,-3 0 0,1 0 0,0 0 0,0 0 0,-6 0 0,0 0 0,1 0 0,3 0 0,2 0 0,0 0 0,0 0 0,0 0 0,-1 0 0,1 0-386,0 0 1,-6 0-1,0 0 1,0 2 0,0 2-1,0 4-18,1 1 0,-5 3 0,0 6 0</inkml:trace>
  <inkml:trace contextRef="#ctx0" brushRef="#br0" timeOffset="5">8770 7652 29865,'-18'0'-964,"0"-2"-349,0-4 1,0 4 1453,1-4 0,-1 4 1,0 2-1,0 0 0,0 0 1,0 0-1,1 0 0,-1 0 1,0 2-1,0 2 0,0 2 274,0-2 1,3 0 915,3 2-331,4-4-897,16 6 0,2-8 0,7 0 0,1 0 0,0 0 1,2-2-1,2-2 0,3-2 0,3 2 0,4 2 0,4 0 1,5-2-1,7-2 0,3 2 228,3 2-331,7-6 0,-6 6 0,7-6 0,-1 2 0,5 1 0,3 1 0,0 2 0,-1 0 0,-5-2 0,-2-2 0,-3 2 0,-1 2 0,-1 2 0,-1 0 0,-5 0 0,-5 0 0,-5 0 0,-8 0 0,-3 0 0,1 0 0,-2 0 0,-5 0 0,-3 0 0,-2 0 0,6 0 0,2 0 0,1 0 0,3 0 0,0 0 0,-1 0 0,3 0 0,2 0 0,-5 6 0,1 0 0,2 0 0,2 2 0,1-5 0,1 7 0,-1-2 0,1 0 0,0-4 0,-1 4 0,1 0 0,0 0 0,-1-2 0,3 0 0,2 0 0,3-2 0,1-2 0,-1-2 0,-3 0 0,-2 0 0,-3 0 0,1 0 0,5-2 0,-1-2 0,-4-2 0,-5 2 0,-1 2 0,0 2 0,0 0 0,-1 0 0,-1 0 0,-4 0 0,-2 0 0,-1 0 0,5 0 0,2 0 0,-6 8 0,11-6 0,-3 4 0,6-4 0,3-2 0,3 0 0,-3 0 0,1 0 0,0 0 0,3 0 0,3 0 0,1 0 0,-1-2 0,-5-2 0,-3-2 0,-2 2 0,7 2 0,-11 2 0,4 0 0,-5 0 0,-1 0 0,0-2 0,-1-2 0,1-2 0,0 2 0,0 2 0,1 2 0,3 0 0,4 0 0,-1 0 0,1 0 0,-3 0 0,7-6 0,2 0 0,-1 2 0,3 2 0,-3 2 0,1 0 0,-5-2 0,-1-4 0,4 4 0,-1-4 0,1 2 0,-1 0 0,1-1 0,0-1 0,-1 0 0,1 0 0,5 0 0,-5 4 0,0-2 0,1-2 0,-3-2 0,5 4 0,-1-2 0,3 0 0,-5 4 0,0-2 0,-1-4 0,1 0 0,-3 0 0,1 2 0,0 0 0,3 1 0,1-1 0,1 0 0,-1 0 0,-1 2 0,5 2 0,-6 2 0,5-2 0,-3-2 0,-1-2 0,1 2 0,-5 2 0,-1 2 0,-2 0 0,-3 0 0,-1 0 0,-2 0 0,1-2 0,3-2 0,2-2 0,-1 2 0,-7 2 0,6 2 0,-5 0 0,5 0 0,2-2 0,-1-2 0,1-2 0,0 2 0,-3 2 0,1 2 0,-2 0 0,1-2 0,-3-2 0,0-2 0,-2 2 0,3 2 0,-3-4 0,0-1 0,-3-1 0,-3 0 0,0 2 0,0 0 0,2 0 0,-3 2 0,-1 0 0,-2 0 0,0-2 0,0 2 0,-1 2 0,1 2 0,0 0 0,0 0 0,-6 0 0,0 0 0,2 0 0,1 0 0,3 0-540,0 0 0,0 0 0,0 0 0,0 2 0,-3 4 245,-3 6 0,-4 4 0,-8 2 0</inkml:trace>
  <inkml:trace contextRef="#ctx0" brushRef="#br0" timeOffset="6">24259 8597 28009,'18'0'-53,"-2"-2"1,-2-1-1,-2-3 1,2 2-1,1 0 1,3 0-97,0-2 0,0 0 0,0 6 0,-1 0 0,1 0 0,0 0 0,0 0 0,0 0 1,0 0 209,-1 0 0,-5 0 0,-2-2 0,-2-4-310,-4-6 1,-2 2 0,-4 0-1,-4 2 1,-4 2 0,-2 0 0,0 0 281,-1 2 1,3 2-1,0 0 1,0-1-1,0-3 91,-4 2 350,6 2 0,0 4-1328,8 4 7,0-4 0,0 7-873,0-3 1323,0-4 1,-2 6 0,-2-6 0,-4 2 1628,-1 2-1209,5 0 0,-10-4 1,6 2-1,-2 2 0,-4 0 1,-2 0 1210,-2 0-1169,1 0 1,3-6 0,-2 0 0,-4 0-1,-2 0 1,-2 0 0,-1 0 0,-3 0-1,-4 0 1,-1 0 0,-3 0 0,2 0-1,3 0 1,3 0 0,2 0-50,4 0 1,-3 0 0,1 0-1,2 0 1,2 0 0,0 0 0,-1 2-1,-3 2 462,2 2 1,2 2 0,2-4-1,1 2 112,-1-3 0,-6 5 1,0-2-406,3-2 1,1 4-1,2-2 1,0-2-1,0-2 1,0-2-1,1 0 1,-1 0 0,0 0-1,0 0 1,0 0-1,0 0 448,1 0 0,-1 0-519,0 0 1,0 0-1,0-2 1,1-2 0,-1-2-1,2 0 1,2 0-1,2 0 1,-2 2 0,-2 0-1,-1 1 1,-1-5 129,0-2-257,0 6 1,8-6 0,2 6 0,2-4-1,-2 0 1,-1-2 0,-3 0-670,2-4 598,2 6 0,8-2 0,0 5 0,0-7 0,0-4 0,0-2 0,-2 0 0,-2 0 0,-2 0-123,2 1 0,2-1 0,2 0 0,-2 0 1,-2 0-1,-2 0-58,2 1 1,2-1 0,2 0 0,-2 0 0,-2 0 0,-2 0 15,2 1 0,2-1 1,2 0-1,0 0 1,0 0-1,0 0-496,0 1 0,-2-1 1,-2 0 71,-2 0 0,1 0 557,5 0 0,-2 1 0,-2-1 0,-2 0 0,2 0 0,2 0 1,2-2-1,0-1 0,0-3 0,0 2 0,2 2-1376,4 2 1427,-4 0 0,6 1 1,-7 1-1,3 2 1,2 2-1,0 0 1,0 0-1,2 0 1,2-2-1,4 1 1,0-1-1,0 4 304,-2 2-189,-1-6 1,7 10 0,0-6 0,0 0 0,0 2 0,0-2 0,1 0 0,3-1 0,4 1 0,0 2 0,1 2 0,1-2 0,4 0 0,1 0 0,3 4 893,0 2-846,-1 2 1,1 0 0,2 0-1,1 0 1,3 0 0,-2 0-1,-3 2 1,-1 2 0,-1 4 0,1 0-1,-2 2 1,-3 0 0,-3 2-1,-2-1 1,-4 1 41,-2 2 0,3 0 0,1 0 1,-4-2-1,-4 2 0,-4 4 1,-1 3-108,-1 3 0,-2 0 0,-8-4 0,2 2 0,2 3 0,2 1 1,0 2-1,0-2 58,0-1 1,8 7-1,-2-4 1,4 2-1,-1-1 1,-1 1 0,-2 0-1,2-3-158,2-1 1,0 6 0,-2-4 0,-5 1 0,-1-1 0,-4-2 0,-4-2 0,-6 0-160,-5-1 0,-13 7 0,-6-6 0,-6 0 1,-3 1-1,-3 3 0,5 2 0,3-2-752,4-3 0,10 5 1,1-4-1,7 2 513,4 3 1,10 3-1,8 2 1</inkml:trace>
  <inkml:trace contextRef="#ctx0" brushRef="#br0" timeOffset="7">3173 11808 25786,'0'-18'-3386,"0"6"1,0 1 1761,0-3 1778,0 6 0,2-6 0,2 6 0,4 0 0,2 0 0,3 4 0,3 2 3035,2 2-3047,8 0 0,-6 6 0,5 0 1,1 0-1,4 0 0,3 0 1,1-2-1,0-2 0,-2-2 1,1 0-1,-1 0 0,0 0 1,-3 0-1,1 0 0,0 0 127,-3 0 1,5 0 0,-6 0 0,0 0 0,1 0 0,-1 0 0,0 0 0,-2-2-14,1-4 0,-3 4 1,8-4-1,0 4-252,-3 2 0,7-2 0,-6-2 115,-1-2 0,5 0 0,-6 6 1,2 0-1,3 0 0,1 0 0,0 0 1,-5 2-1,1 2 0,-2 2 0,2-2 1,-3-2-1,1 0 423,-4 4 0,4-4-511,-3 4 0,1-4 0,-6 0 1,0 2-1,0 2 0,-1-2 1,1-2-1,0 0 0,0 2 0,0 2 1,0-1-1,-1 1-411,1 0 1,-6 0 376,0-6 0,2 6 0,8 0 0,1 0 0,-1 0 0,-2 0 0,-2-2 0,2-2 0,1 0 0,5 2 0,0 2 0,0-2 0,-3-2 0,1-2 602,0 0-653,8 0 0,-13 0 1,5 0-1,-2 0 1,0 0-1,1 2 1,-1 2-1,-2 2 1,-2 0-1,0 0 0,2 0 1,1-1-1,3 1 1,-2 2-1,-2 0-78,-3 0 0,7 0 1,0-4-1,-2 4 0,0 0 1,-1 0-1,3-4 0,-2 0 135,-2 2 0,-2-4 0,1 4 1,3-4 108,2-2 0,2 6 0,-5 0-100,3-2 1,2-1-1,-4 1 1,2 2-1,-1-2 1,1-2-1,2-2 1,0 0 0,-1 0-1,-1 0 1,0 0-1,2 0 1,-1 0 422,1 0 0,4 0-404,-6 0 0,7 0 0,-3 0 1,2 0-1,-1 0 0,3 0 0,2 0 1,1-2-1,1-2 0,2-2 0,1 2 1,3 3-1,-3 1 0,-1-2 8,-2-4 0,-1 4-13,1-4 1,-6 4 0,-3 2 0,-1 0-1,-2 0 1,0 0 0,0 0 0,-3-2 0,-1-2-1,0-2 1,2 2 0,3 2 0,3 0 0,2-2 636,-2-2-588,5-8 1,-5 10 0,8-8 0,-1 0 0,1 0 0,0 3 0,-1-1 0,1 2 0,-2 0 0,-3 2 0,-1 0 0,0 0 0,-1 0-1,1 0 1,2 0-22,1 2 0,-3-4 1,0 2-1,2 0 1,1 0-1,3-2 1,-2 1-1,-3-3-15,-1 0 1,0 4-1,3-6 1,-1 0-68,-2 2 0,-7-4 0,5 8-94,-2 2 1,6-4 0,-5 2 0,3 2 0,-2 2 0,0 2 0,-1 0-1,3 0 1,0 0 0,-3 0 0,1 0 0,-2 2 0,2 2-1917,-1 2 1,-5 0 1337,2-6 1,-4 6 0,-3 2 493,1 2 0,0 2 0,0 6 0</inkml:trace>
  <inkml:trace contextRef="#ctx0" brushRef="#br0" timeOffset="8">15436 11969 24588,'-12'0'-1107,"0"0"1,6 0 1157,-6 0 476,9 0 55,-5 0 0,8-2-1779,0-4 610,0-4 0,-2 0-87,-4 4 142,4 4 637,-6 2 1,16 0 0,4 0-1,3 0 1,5 0 0,4 0 0,6 0-1,5 0 1,7 0 0,5 0 0,7 0 365,5 0 1,5-6-429,7 0 0,0 0 1,1 6-1,-1 0 0,0 0 1,3 0-1,1 0 0,4 0 1,2 0-1,4 0 0,2 0 1,3 0-1,-3 0 1,-4 0 54,-6 0 104,-4 0 0,-9-2 1,-5-2-1,-5-4 0,-7 0 1,-5 0-1,-7 4 1,-3 2-1,-4 2 0,-2 0 1,-5 0 1378,-1 0-1459,-10 0 1,-4 0 0,-12 0 0,-6 0 0,-4 0 0,-3 0 0,-5 0-1,-6 0 1,-4 0 0,-3 0 0,-5 2 0,-3 2 0,-3 2-165,1-2 1,5 0 0,-4 0 0,1 2-1,1 0 1,1 0 0,1 2 0,1 0-54,-1 0 1,0 0 0,7-4-1,-1 4-56,0 2 1,9-6 0,3 4 113,4-1 1,12-3 0,10 6 0,14-2-1,12-4 1,7-2 0,7-2 0,8 0 0,5 0-1,4 0 1,-1 0 256,-3 0 1,5 0-171,-1 0 0,3-2 1,-3-2-1,4-2 0,1 0 1,-5 0-1,-3 0 0,-3 1 1,-1-1-1,-5-2 0,-7 0 1,-9 0-1,-9 2 114,-8-2 1,-8 6-191,-12-4 0,-6 2 1,-14 0-1,-9-2 0,-13 2 1,-9 2-1,-9 2 0,-3 0 1,-2 0-1,-2 0 0,-3 0 1,-1 0-1,4 2 0,3 2-312,5 2 195,8 8 1,-11-10 0,11 8-1,5 0 1,9 0 0,7-1 0,4 1-1,7 0 1,7-2 0,14-2 0,14-4-1,14-2 1,11-2-51,11 0 0,5 0 0,5 0 0,3-2 0,5-2 1,-1-4-1,-4-2 0,-3-2 192,-3 2 0,-1-5 1,-5 3-1,-5-4 0,-8-2 1,-11 0-1,-15 2 96,-16 4 0,-15-1 1,-25 7-1,-11 2 1,-11 2-1,-7 4 1,-4 4-1,-2 7-346,-1 9 0,1 0 1,-6 8-1,-2 3 1,0 5-1,4 4 1,12-3-1,13-1 169,13-2 1,-3-1 0,7 1-1</inkml:trace>
  <inkml:trace contextRef="#ctx0" brushRef="#br0" timeOffset="9">3886 13164 20659,'12'-6'-2670,"-2"-2"2382,-3-2 1,5 4-1,-4-4 1,0 0 0,0 0-1,-4-4-170,-2-1 0,-2 3 1,0 0 807,0-2 0,0 4-444,0-2 0,0 10 1,0 2 34,0 10 0,0 0 0,0 2 1,2 0 656,4-2 1,-4 0-1835,4-4 836,-4-5 1,0 9 0,2-4-1,4 4 628,2 0 363,-6-2 1,4-6-1,-6 2-510,3 2 1431,-3 0-1547,6-6 0,-8 2 33,0 4 0,2-4 1,2 6 1038,2 0 1,2-6 167,-2 4-1166,4-4 0,8-2 0,0 0 0,-1 0 1,1 0-1,0-2 0,0-2 0,0-2 1,0 2 137,-1 2 0,1 2-70,0 0 1,-6 0-1,0-2 1,2-2 0,2-2-1,1 2 1,1 2 0,0 2-1,0 0 1,0-2 0,-1-2-1,1-2 1,0 2 0,2 0 1122,4-2-1230,-4 4 0,5-6 0,-7 8 0,0 0 0,0 0 0,0 0 0,-1 0 0,1 0 393,0 0 1,0 0-1,0 0 1,0 0-1,-1 0-178,1 0 1,0 0 0,0 0-1,0 0 1,-1 0 0,1 0-193,0 0 0,-6 0 1,0 0-151,2 0 1,-4 0 95,2 0 0,-1 0 0,7 0 1,0 0-1,0 0 0,0 0 1,0 0-1,-1 0 0,1 0 0,0 0 144,0 0 0,0 0-168,-1 0 1,1 0-1,-2 2 1,-2 2-1,-2 2 1,2-2-1,2 0 1,1 0-1,1 2 1,0-2-206,0-2 0,-6 4 283,0 0 0,0 0 0,5-4 1,1 2-1,0 2 0,0-2 1,0-2-1,-1-2 0,1 0 1,0 0-1,0 0 0,0 0 1,0 0 227,-1 0-263,1 0 1,6 0 0,0 0-1,-2 0 1,-3 0 0,-1 2-1,0 2 1,0 1 0,0-1-1,0-2 1,-1-2 0,3 0 0,2 0-1,2 0 1,-1 0 18,3 0 0,-6 0 1,4 0-1,-2 0 0,-1 0 1,3 0-1,0 0 0,0 0-156,-1 0 0,1 0 1,-6 0-1,2 0-141,4 0 1,-5 0 0,5 0 261,-4 0 1,4 0 0,-1 2 0,-1 2 0,-2 2 0,-2-2-1,0 0 1,0 0 0,-1 2 0,1 0 0,0 0 0,0 0 128,0-2 0,-1 4-91,1-2 1,0 0 0,0-6-1,2 2 1,2 2 0,3 2-1,1-2 1,2-2 0,0-2-1,3 0 1,1 0 0,0 0 0,-5 0-1,1 0 335,0 0-307,-6 0 0,9-6 1,-5 0-1,0 2 1,-1 2-1,-3 2 1,-2 0-1,-2 0 1,0-2-1,0-2 1,-1-2-1,1 2 1,0 2-1,0 2 7,0 0 1,-1 0 0,1 0 0,0 0 0,2-2-1,2-2 1,1-2 0,1 0 15,2-2 0,-4 6 1,6-4-1,-3 2 0,-3 0 1,-2-2-1,-2 0 0,-1 0-23,1 1 0,0-1 1,0 6-1,0 0-20,0 0 1,-7-2 0,1-2-6,2-2 1,2 0-1,2 6 1,2 0 0,2 0-1,1 0 1,-1 0-1,-2 0 1,-2 0 0,0 0-1,-1 0 127,1 0 1,0 0-111,0 0 0,6 0 0,-1 0 0,-1 0 0,-2 0 0,-2 0 1,0 0-1,-1 0 0,1 0 0,0 0 0,0 0 0,0 0 0,0 0-417,-1 0 379,1 0 0,0 0 1,0 0-1,0 0 0,-1 0 1,1 0-1,0 0 0,0 0 1,0 0-1,0 0 0,-1 0 1,1 0 389,0 0-545,0 0 1,0 0-1,0 0 1,-1 0 0,1 0-1,0 0 102,0 0 0,-2 2 1,-2 2-1,-3 2 1,3-2-1,2-2 1,2-2 239,0 0 1,0 0 0,-1 0-42,1 0 0,0 0 0,0 0-103,0 0 1,6 0-1,-1 0 1,-1 0 0,-2 0-1,-2 0 1,0-2 0,-1-2-1,1-2 1,0 2-1,2 0 1,2 0 0,1-2-77,-1 2 1,0 0 64,2-2 0,-5 4 0,5-6 0,-4 2 0,-2 0 0,0 2 0,0 0 0,-1 0 0,1-4 0,0 0 0,0 1 825,0 3-1120,-8 2 0,-1 0 0,-3-2-109,6-2 1,-2 0-320,2 6 0,-6 0-1503,6 0 1117,-8 0 538,4 0 0,-8 2 0,0 4 0,-2 4 1,-2 1-1,-2 1 0,2 2 0,0 2 391,-2 2 0,4 8 0,-6 1 0</inkml:trace>
  <inkml:trace contextRef="#ctx0" brushRef="#br0" timeOffset="10">8984 14466 9395,'-2'-16'-327,"-4"4"1,4-4 404,-4 4-15,4-3 1,2 3-1,0 0 1,0-2 0,0-2-1,2 0 1,2 2 0,4 2-1,2 1 99,3 1 0,-3 0-20,2 4 1,0 4 0,6-4 0,0 4 0,0 4 0,-1 2 0,-1 4 0,-2 0 0,-4 2 0,0-3 1175,0 1-774,-6 6 1,10-4-1,-8 8 651,-3 0-676,-1-8 181,-2-2-78,0-8 0,2 0-474,4 0 0,-2 0 0,8 0 0,2 0 0,2 0 0,2-2 0,0-2-41,-1-2 1,9 0 0,4 4 0,4-2-50,1-2 1,1-2 0,1 4-48,5-2 1,4-6-1,7 4 1,1-2-1,-3-1 1,-1-1-1,-3 2 1,1 0-1,-3 2 1,-3-2-1,-5 2 1,-1 0-1,0 2-142,-1-2 0,-7 6 43,-4-4 0,-4 4 0,-3 2 1,3 0-1,2 0 0,2 0 1,-2 0-1,-3 0 0,-1 0 0,0 0 1,0 0-1,0 0 0,0 0 1,-1 0-316,1 0 432,-8 0 1,12 0 0,-4 0-1,2 0 1,-1 0 0,-1 0 0,0 0-1,0 0 1,0-2 0,-1-2 0,1-2-1,0 2 1,0 2 0,0 2-21,0 0 0,-1 0 1,1 0-1,0 0 1,0 0-1,0 0 0,0 0 1,-1 0-168,1 0 1,0 0 0,0 0 0,0 0 0,-1 0 0,1 0 0,0 0 0,-2 2-948,-4 4 0,4-2 0,-6 8 0,-1 4 1090,-3 6 0,-4 6 0,-2 7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695"/>
    </inkml:context>
    <inkml:brush xml:id="br0">
      <inkml:brushProperty name="width" value="0.05292" units="cm"/>
      <inkml:brushProperty name="height" value="0.05292" units="cm"/>
      <inkml:brushProperty name="color" value="#FF0000"/>
    </inkml:brush>
  </inkml:definitions>
  <inkml:trace contextRef="#ctx0" brushRef="#br0">9750 6671 21257,'-12'-6'0,"2"-2"-801,2-2 1,0 6 0,4-4-2088,-1 0 3385,-1 6 0,4-5 1713,-4 7 1,2-2-1919,-8-4 1,0 4-1,-6-4 1,-2 4-1,-2 4 1,-1 2-1,1 4 1,2 2-1,2 1 1,2 1-1,3-2-192,1-2 1,8 0-44,-2-2 1,6-2-1,6 6 1,6-2-103,3-4 177,3-2 1,-6 4 0,0 0-1,2-2 1,2 0 0,2 0 0,-1 1-1,1-1 1,0-2 0,0-2 0,2 0-1,2 0 1,1 0 279,-1 0 0,4 0 0,0 0 0,-1 0 0,3 0 0,0 0 1,1 0-1,3 0-280,4 0 1,-10 0 0,9 0 0,-1 0-1,0 0 1,3 0 0,3 0 0,1 0 79,-1 0 0,-2 0 0,-3-2 0,3-2 0,3-1 0,5-1 0,0 0 1,-5 0-213,-3 2 0,-1 0 0,3 0 0,2-2 0,-5 2 0,-3 0 0,-4 0 0,1-2 0,3 2 0,2 2 0,-1 0 0,1-2 0,0-2 0,1 0 0,5 0 0,3-2 0,1-2 0,3 6 0,-7-3 0,-2 1 0,-3-2 0,-1 0 0,-2 0 0,-3 4 0,-1 2 0,-6 2 0,3 0 0,1 0 0,-2 2 0,2 2 0,-1 4 0,5 0 0,2 0 0,1 4 0,1-5 0,0 1 0,-1 0 0,1-4 0,0-2 0,-1-2 0,1 0 0,4 0 0,-1 0 0,-1 0 0,1 0 0,-3 0 0,-2 0 0,-5 0 0,3 0 0,-2-2 0,1-2 0,3-2 0,-2 2 0,2 2 0,-3 2 0,1 0 0,-2 0 0,-1 0 0,7 0 0,0 0 0,-3 0 0,1 0 0,0 0 0,3 0 0,1 0 0,0 0 0,-5 0 0,1 0 0,-2 0 0,1 0 0,-1 0 0,2 0 0,-1 0 0,-3 0 0,0 0 0,1 0 0,3 0 0,2 0 0,-1 2 0,1 2 0,0 2 0,-1 0 0,1-6 0,0 0 0,-1 0 0,3 0 0,1 0 0,1 0 0,-6 0 0,1-6 0,-7-2 0,2 0 0,-2 1 0,-1 3 0,-1 2 0,0 0 0,-4-4 0,3 4 0,1-4 0,0 4 0,0 2 0,-1 0 0,-3 0 0,2 0 0,6 0 0,-5 0 0,1 0 0,0 0 0,-2 0 0,-1 0 0,1 0 0,-2-2 0,-2-2 0,-3-2 0,3 2 0,2 2 0,2 2 0,0 0-11,-7 0 1,1 0 0,0 0 0,2 0-1,2 0 1,3 0 0,1 0 0,0 2 0,-4 2-1,-1 2 1,1 0 0,2 2 0,0 4 0,0 3-7447,-1 3 6580,1 0 1,0 8 489,0 4 0,-1 3 0,-5 3 1</inkml:trace>
  <inkml:trace contextRef="#ctx0" brushRef="#br0" timeOffset="1">3743 8294 27291,'0'-12'-9831,"0"0"8192,0-1 0,0 3 1887,0-2 0,2 6 0,2-6 1,2-2-1,0 0 0,0 0 0,2 2 1,2-1-1,4-1 0,1 2 0,3 6 1,0 4-1,0 2 0,2 0 472,4 0 0,-3 0 1,7 0-1,0 0 1,-1 0-1,7-2 1,4-2-1,5-2-178,3 2 1,-5-6 0,7 0 0,2-2-1,1 2 1,2 0 0,1 3 0,-1-1-326,1 4 0,-1-4 0,1 2 0,-1 2 0,1 2 0,-1 2 0,1 0 0,-3 0-76,-3 0 0,-5 0 0,-7 0 0,0 0 0,-1 0 0,-1 0 0,-4 0 0,-5 0 98,1 0 0,-6 0 0,6 0 0,-3 0 156,1 0 0,6 0 0,-4 0-395,1 0 0,3 0 0,6 0 0,-1 0 0,1 0 0,0 0 0,1 0 0,5 0 0,4 0 0,1 0 0,-1 0 0,-1 0 0,-1 0 0,-1 0 0,5 0 0,-7 0 0,9 0 0,-5 0 0,3 0 0,2 0 0,1 2 0,1 2 0,-7 2 0,-5 0 0,-5 0 0,1 2 0,0-1 0,-3 1 0,-1-2 0,-2 2 0,-9-6 0,7 6 0,-6-6 0,2 2 0,-2 2 0,-3-2 0,1-2 0,2-2 0,2 0 0,-1 0 0,1 0 0,2 0 0,2 0 0,3 0 0,3 2 0,2 4 0,5-4 0,1 4 0,-3-4 0,-1 0 0,-2 2 0,-1 2 0,1-2 0,0-2 0,-3-2 0,-1 0 0,-4 2 0,0 2 0,-3 2 0,1-2 0,-4-2 0,-2-2 0,3 0 0,1 0 0,-2 0 0,-2 0 0,-2 0 0,1 0 0,3 0 0,2 0 0,6 0 0,-5 2 0,1 1 0,2 3 0,0 0 0,3 0 0,3 0 0,2-2 0,-1 0 0,3 0 0,1 2 0,5-2 0,0-2 0,-1-2 0,-5 0 0,-7 0 0,7 2 0,-6 2 0,-2 2 0,-3-2 0,-1 0 0,-4 0 0,2 2 0,-1 2 0,-3-4 0,2 4 0,2 0 0,-1 1 0,3-1 0,2 0 0,2-2 0,-1 0 0,3 2 0,2 0 0,1 0 0,1-4 0,0 0 0,-1 2 0,-1-4 0,0 6 0,-1-2 0,3 0 0,-2 0 0,-3 0 0,1-1 0,4 1 0,3 0 0,3 0 0,-3 0 0,1 0 0,2 0 0,5-2 0,5-2 0,7-2 0,0 0 0,1 0 0,-1 0 0,3 0 0,-3 0 0,-1 0 0,-9 0 0,-3 0 0,-7 0 0,1 0 0,-1 0 0,3 0 0,-2 0 0,-3 0 0,-1 0 0,2 0 0,1 0 0,3 0 0,-3 0 0,-1 0 0,-2 0 0,-1 0 0,7 0 0,1 0 0,1 0 0,2 0 0,-3 0 0,5 0 0,-1 0 0,3 0 0,3-2 0,-11-2 0,-1-2 0,3 2 0,-6 2 0,1 2 0,-7 0 0,2 0 0,-5 0 0,5 2 0,0 2 0,-3 2 0,-1 0 0,2 0 0,3 0 0,7-2 0,3-2 0,3 0 0,0 2 0,1 2 0,5 0 0,5-6 0,-4 0 0,5 0 0,-5 0 0,-3 0 0,-3 0 0,-1 0 0,-1 0 0,-1 0 0,-5 0 0,-3 0 0,-2 0 0,-1 0 0,3 0 0,4 0 0,-5 0 0,13 0 0,-7 0 0,5 0 0,5 0 0,5 0 0,-1 0 0,1 0 0,-3 0 0,3 0 0,-5 0 0,1 0 0,-5 0 0,3 0 0,-3 0 0,-1 0 0,3-6 0,-3 0 0,1 2 0,1 2 0,-3 2 0,3 0 0,1 0 0,3 0 0,-1 0 0,1 0 0,-1 0 0,1 0 0,-1 0 0,0 0 0,-1 0 0,-5 0 0,5 0 0,-4-2 0,1-2 0,1-2 0,-5 2 0,-1 2 0,-5 2 0,-1 0 0,2 0 0,-3 0 0,-3 0 0,-1 0 0,7 0 0,2 0 0,-3 0 0,7 0 0,-1 0 0,3 0 0,-3 0 0,3 0 0,0 0 0,3-2 0,-1-2 0,-1-2 0,-1 0 0,-3 0 0,-1 0 0,-5 2 0,-1-4 0,-2 3 0,-1-1 0,1 4 0,0-2 0,-3-2 0,-1 2 0,-2 2 0,1 2 0,5 0 0,4 0 0,1 0 0,-1 0 0,-3 0 0,-1 0 0,0 0 0,-1 0 0,-5 0 0,0 0 0,-1 0 0,-1 0 0,-2-2 0,-2-2 0,-1-2 0,1 2 0,0 2 0,0 0 0,-2-2 0,-1-2 0,1 2 0,2 2 0,-2 2 0,-1-2 0,3-2 0,4-2 0,2 2 0,-1 2 0,3 2 0,2 0 0,1 0 0,1 0 0,0 0 0,-1 0 0,1 0 0,0 0 0,-1 0 0,-1-2 0,-4-4 0,3 4 0,-5-4 0,0 2 0,-4-2 0,1 4 0,1-3 0,2 3 0,-4 0 0,3-2 0,1-2 0,0 2 0,1 2 0,1 2 0,0 0 0,0 0 0,-1 0 0,-1 0 0,0 0 0,-3 0 0,1 0 0,4 0 0,-6 0 0,5 0 0,-3 0 0,0 0 0,0 0 0,-5 0 0,-1 0 0,-2 0 0,-2-2 0,-4-4-644,-4 4 1,-10-6 0,-2 10 229,-2 4 0,-8 4 0,4 8 1</inkml:trace>
  <inkml:trace contextRef="#ctx0" brushRef="#br0" timeOffset="2">21069 8580 29988,'0'-10'-8719,"0"2"5648,0 0 1517,0 6 1773,0-14 0,-2 14 0,-4-4 2825,-6 4-2714,4 2 0,2 0 1,12 0-1,6 0 0,4-2 1,1-2-1,1-2 0,0 2 1,2 2-1,2 2 0,3 0 1,3 0-1,4 0 71,2 0 0,7 0 0,3-2 0,1-2 0,3-2 0,-1 2 0,1 2 0,1 2-350,3 0 1,1-2 0,1-1 0,-3-3 0,-1 2-1,-5 2 1,1 2 0,-3 0 314,1 0 0,4 0 0,-7 0 0,-3 0 1,-3 0-1,-1 0 0,2 0 0,-3 0 28,-1 0 0,-8 0 0,4 0 1,-1 0-395,1 0 0,-4 0 0,4 0 0,-3 0 0,7 0 0,-2 0 0,3 0 0,3 0 0,0 0 0,-1 0 0,1 0 0,2 0 0,-1 0 0,1-2 0,-4-2 0,-1-2 0,1 2 0,2 2 0,-1 2 0,-1 0 0,-2 0 0,-5 0 0,1 0 0,0 0 0,3 0 0,3 0 0,2 0 0,-3 0 0,-1 0 0,-2 0 0,1 0 0,1 0 0,-2 0 0,2 0 0,-9 0 0,9 0 0,-4 0 0,1 0 0,-1 0 0,-2 0 0,-2 0 0,-1-2 0,3-2 0,0-2 0,0 2 0,-3 2 0,1 0 0,0-2 0,-2-2 0,-2 0 0,3 6 0,1-2 0,-2-2 0,0-2 0,1 2 0,5 2 0,2 2 0,0 0 0,1-2 0,3-2 0,2-2 0,-1 2 0,1 2 0,0 2 0,-1 0 0,-3-2 0,0-2 0,1-1 0,-1 1 0,0 2 0,-3 2 0,1 0 0,2 0 0,-5 0 0,1 0 0,-2 0 0,-2 2 0,1 2 0,3 1 0,2-1 0,0-2 0,-7-2 0,5 0 0,0 0 0,0 2 0,3 2 0,1 2 0,0-2 0,-3-2 0,-5-2 0,4 0 0,-1 0 0,1 0 0,-4 0 0,4 0 0,-3 0 0,5 0 0,-4 0 0,0 0 0,1 0 0,-1 0 0,2 0 0,0 0 0,1 0 0,1 0 0,0 0 0,1 0 0,3 0 0,2 0 0,-7 6 0,1 0 0,-2 0 0,4-6 0,-3 0 0,1 0 0,-2 0 0,-5 0 0,-1 0 0,0 0 0,2 0 0,-2 0 0,-3 0 0,-1 0 0,0 0 0,0 0 0,0 0 0,0 0 0,-1 6 0,1 0 0,0-2 0,0-2 0,0-2 0,-1 0 0,1 0 0,0 0 0,0 0 0,0 0 0,0 0 0,-1 0 0,-5 0 0,0 0 0,2 0 0,2 0 0,2 0 0,0 0 0,-7 0 0,1 0 0,0 0 0,6 0 0,0 0 0,-6 0 0,0 0 0,1 0 0,3 0 0,2 0 0,0 0 0,0 0 0,0 0 0,-1 0 0,1 0 0,0 0 0,0 0 0,0 0 0,0 0 0,-1 0 0,1 0 0,0 0 0,0 0 0,0 0 0,-1 0 0,1 0 0,0 0 0,0 0 0,0 0 0,0 0 0,-1 0 0,1 0 0,0 0 0,0 0 0,0 0 0,0 0 0,-1 0 0,1 0 0,0 0 0,0 0 0,-6 0 0,0 0 0,1 0 0,-5 0 0,0 0 0,-8 2 0,0 4 0,0-4 0,8 6 0,4-8 0,4 0 0,-6 0 0,6 0 0,-4 0 0,3 0 0,3 0 0,0 0 0,0 0 0,0 0 0,0 0 0,-1 0 0,1 0 0,0 0 0,0 0 0,0 0 0,0 0 0,-1 0 0,1 0 0,-8 0 0,0 0 0,-4 0 0,6 0 0,4 0 0,1 0 0,1 0 0,0 0 0,0 0 0,0 0 0,-6 0 0,0 0 0,1 0 0,3 0 0,2 0 0,0 0 0,0-6 0,0 0 0,-1 0 0,1 0 0,0 0 0,0 0 0,0 0 0,-1 0 0,1 0 0,0 0 0,0 0 0,0 2 0,0 2 0,-1-5 0,1 5 0,0-4 0,0 4 0,0 2 0,0 0 0,-1 0 0,1 0 0,0 0 0,0 0-223,-8 0 1,-2 2 0,-10 2 0,-4 3 0,-6 1-38,-4 0 1,-2 6-1,0-4 1</inkml:trace>
  <inkml:trace contextRef="#ctx0" brushRef="#br0" timeOffset="3">8716 9668 30369,'0'10'-339,"8"-2"0,4-10 0,4-2 981,2-2 0,1 0 0,3 4 1,4-2 203,2-2-846,1-8 0,7 12 0,-2-4 0,-3 2 0,-1 0 0,2-2 0,2 2 0,1 2 0,1 2 0,-1-2 0,1-2 0,0-2 0,-1 2 0,3 2 0,2 2 0,1 0 0,-1 0 0,-3-2 0,-1-2 0,0-2 0,1 1 0,3 5 0,2 0 0,-3 0 0,-1 0 0,-4 0 0,-3 0 0,-1 0 0,-6 0 0,5 0 0,1 0 0,0 0 0,-2 0 0,-1 1 0,1 3 0,4 2 0,1 6 0,3-4 0,0 0 0,-1 2 0,3-2 0,2 0 0,3-4 0,3-2 0,-5 4 0,7 0 0,1-2 0,3-2 0,-1-2 0,-1 0 0,-5 0 0,-1 0 0,3 0 0,-5 0 0,0 0 0,-3 0 0,-1 2 0,-4 2 0,1 2 0,5-2 0,-3-2 0,5-2 0,-4 0 0,-1 0 0,5 0 0,3 0 0,3 0 0,-1 0 0,-5 0 0,6 0 0,1 0 0,3 0 0,1 0 0,1 0 0,-1 0 0,1 0 0,1-6 0,0 0 0,-1 2 0,-9 2 0,-5-4 0,-4 0 0,-1 2 0,-1 2 0,-2 2 0,-3 0 0,1 0 0,0 0 0,2-2 0,5-2 0,7-2 0,3 2 0,-1 2 0,-1 2 0,1 0 0,3 0 0,-3 0 0,0 0 0,-3 0 0,-1 0 0,-7 0 0,-1 0 0,-2-2 0,-5-2 0,-1-2 0,-4 2 0,0 2 0,2 2 0,3 0 0,3 0 0,2 0 0,5 0 0,1 0 0,9 0 0,-5 6 0,4 0 0,-1-2 0,-1 0 0,1 0 0,-1 2 0,-1 0 0,-3 0 0,-2 0 0,-3 0 0,1 0 0,-2 2 0,-3-1 0,-1 1 0,-8 6 0,5-12 0,-5 6 0,4-2 0,0 2 0,1 0 0,-1 0 0,2-2 0,2 0 0,3 0 0,3-2 0,-2-2 0,-1-2 0,1 0 0,4 0 0,3 0 0,-3 0 0,1 0 0,-5 0 0,-4 0 0,0 0 0,-1 0 0,-1 0 0,-2 0 0,-3 0 0,-3 0 0,2 0 0,4 0 0,2 0 0,1 0 0,1 0 0,0 0 0,1 0 0,11 0 0,4 0 0,-1 0 0,1 0 0,-5 0 0,7 0 0,1 0 0,-1 0 0,-7 0 0,-1-2 0,0-2 0,1-2 0,-1 2 0,-3 2 0,-1 2 0,0 0 0,1 0 0,5 0 0,5 0 0,-3 0 0,-2 0 0,3 0 0,1 0 0,3 0 0,1 0 0,1 0 0,-1 0 0,3 0 0,3 0 0,5 0 0,0 0 0,1 0 0,-5 0 0,1 0 0,1 0 0,-1 0 0,7 0 0,-8 0 0,3 0 0,-5 2 0,-3 2 0,-1 2 0,-1-2 0,-1-2 0,-3-2 0,-1 0 0,1 0 0,3 0 0,1 0 0,1 0 0,-1 0 0,-1 0 0,5 0 0,1 0 0,5 2 0,3 2 0,1 2 0,-3-2 0,0-2 0,5-2 0,3 0 0,0 0 0,-1 0 0,-3 0 0,0 0 0,3 0 0,3 0 0,-12 0 0,5 0 0,-11 0 0,-5-2 0,1-2 0,3-2 0,-1 2 0,-3 2 0,3 2 0,-3-2 0,3-2 0,3-2 0,-7 0 0,-1 6 0,-2 0 0,-3 0 0,-3 0 0,1 0 0,1 0 0,-4 0 0,-5 0 0,1 0 0,2 0 0,1 0 0,1 0 0,0 0 0,-1 0 0,1 0 0,0 0 0,-1 0 0,1 0 0,-1 2 0,3 2 0,2 2 0,3-2 0,1 0 0,-1 0 0,-3 2 0,-2-2 0,-1 0 0,5 0 0,3 1 0,3 1 0,0 2 0,-1-4 0,7 8 0,-5-8 0,3 4 0,1-2 0,-2 0 0,-1-2 0,-2-2 0,-1-2 0,-1 0 0,-3 0 0,-3 0 0,-3 0 0,-3-2 0,-2-2 0,-2-2 0,-9 0 0,5 6 0,-8-2 0,2-2 0,1-2 0,5 2 0,0 2 0,2 2 0,-3 0 0,3 0 0,0 0 0,4 0 0,1 0 0,3 0 0,0 0 0,-1 0 0,3 6 0,1 0 0,3-2 0,-2-2 0,-3-2 0,-1 0 0,0 0 0,-1 0 0,1 6 0,-1 0 0,3-2 0,4-2 0,-3-2 0,7 0 0,-3 0 0,5 6 0,-6 0 0,-1-2 0,3-2 0,1 0 0,1 2 0,-5 2 0,-3-2 0,-2-2 0,-1 0 0,1 2 0,0 1 0,-1-1 0,-5 0 0,0 2 0,-1-4 0,7 4 0,-2-4 0,-3-2 0,-1 0 0,2 0 0,3 0 0,5 0 0,2 0 0,-3 0 0,-1 0 0,-2 0 0,-1 0 0,1 0 0,-2 0 0,-5 0 0,3 0 0,-6-2 0,-1-2 0,1-2 0,-4 2 0,0 0 0,0 0 0,1-1 0,1 1 0,0 2 0,2 2 0,1 0 0,3 0 0,-2 0 0,5 0 0,-5 0 0,8 0 0,-1 0 0,1 0 0,0 0 0,-1 0 0,1 0 0,-2 0 0,-3 0 0,-3 0 0,0 0 0,0 0 0,1-2 0,-1-2 0,-4-2 0,-2 0 0,-1 4 0,3-2 0,-2-2 0,-2 2 0,-1 0 0,3 0 0,2-2 0,2 0 0,-2 6 0,3 0 0,1 0 0,0 0 0,-6 0 0,1 0 0,9 0 0,-4 0 0,-1 0 0,-1 0 0,-2 0 0,2 0 0,-1 0 0,1 0 0,-4 0 0,-2 0 0,-2 0 0,-1 0 0,1 0 0,0 0 0,0 0 0,0 0 0,0 0 0,-1 0 0,1 0 0,0 0 0,0 0 0,0 0 0,-1 0 0,1 0 0,0 0 0,0 0 0,0 0 0,0 0 0,-1 0 0,-5 0 0,0 0 0,0-2 0,0-2 0,0-2 0,0 0 0,0 0 0,0 0 0,1 2 0,-5 2 0,2 2 0,-4 0 0,6 0 0,2-2 0,0-2 0,-2-1 0,1 1 0,3 2 0,2 0 0,0-4 0,0 4 0,0-4 0,-1 4 0,1 2 0,0-2 0,0-2 0,2-2 0,4 2 0,-5 2 0,5 2 0,-2-2 0,2-4 0,-5 4 0,5-4 0,-4 4 0,-2 0 0,0-2 0,-1-2 0,1 2 0,0 2 0,0 2 0,0 0 0,0-2 0,-1-2 0,3-2 0,2 2 0,2 2 0,-2 2 0,3-6 0,-1 0 0,6 1 0,-4 3 0,-1-2 0,3-4 0,-2-2 0,1-2 0,-1 0 0,0 2 0,-4 0 0,-2 0 0,-3-2 0,1 0 0,0 3 0,0 1 0,0 2-120,0 6 1,1 0 0,3 0 0,2 0-1,0 0 1,-1 2 0,3 2 0,0 4 0,2 1-1,-3 5 1,1 4 0,-6 4 0,-4 4-1,-6-1-80,-2 1 1,-2 6 0,-6-4-1</inkml:trace>
  <inkml:trace contextRef="#ctx0" brushRef="#br0" timeOffset="4">4171 11184 32767,'0'-12'-2658,"0"0"0,-2 8 0,-2-4 1965,-2 0 617,0 6 1753,6-6 1,-2 8-1023,-4 0 0,4-2 0,-2-2 0,8-2 0,8 2 0,4 3-473,2 1 0,0 0 0,1 0 1,3 0-1,4-2 0,2-2 0,3-2 1,5 2-183,6 2 0,-3 2 0,9 0 0,1 0 0,3 0 0,7-6 0,1 0 0,-3 2 0,6 2 0,1 2 0,-1-2 0,-3-2 0,-5-2 0,-2 2 0,1 2 0,-3 2 0,-1 0 0,-3 0 0,1 0 0,0 0 0,-1 0 0,-1 0 0,1 0 0,-3-6 0,-9 0 0,3 2 0,2 2 0,1 2 0,-1 0 0,-3 0 0,-1 0 0,0 0 0,-1 2 0,1 2 0,0 2 0,1-2 0,5-2 0,-2-2 0,7 0 0,-1 0 0,3 0 0,-1 0 0,1 0 0,5 0 0,3 0 0,1 0 0,-5 0 0,-3 0 0,-3 0 0,1 0 0,-1 0 0,3 0 0,1 0 0,-5 0 0,5 0 0,-3 0 0,3 0 0,3 0 0,-1 0 0,3 2 0,1 2 0,2 2 0,-1-2 0,-3-2 0,-3-2 0,-3 0 0,-3 0 0,1 0 0,5 0 0,-9 0 0,9 0 0,-5 0 0,-3 0 0,2 0 0,-3 0 0,1 2 0,-5 4 0,-1-4 0,-2 4 0,1-4 0,3 0 0,1 2 0,-1 2 0,-2-2 0,-3-2 0,7-2 0,0 0 0,-1 0 0,1 0 0,-1 0 0,-1 0 0,0 0 0,1 0 0,-3 0 0,3 0 0,-3 0 0,-2 0 0,1 0 0,1 0 0,-2 0 0,3 0 0,-9 0 0,4 0 0,1 0 0,3 0 0,1 0 0,5 0 0,2 0 0,3 0 0,5 0 0,3 0 0,2 0 0,-1 0 0,-3 0 0,-1 0 0,1 0 0,3 0 0,1 0 0,-2 0 0,-1 0 0,-3 0 0,3 0 0,1 0 0,3 0 0,-3 0 0,-1 0 0,-3 0 0,3 0 0,3 0 0,-10-2 0,5-4 0,-12 4 0,-1-4 0,-1 4 0,-1 2 0,3 0 0,-2 0 0,-1 0 0,1 0 0,3 0 0,3 0 0,1 0 0,-1 0 0,-2 0 0,-1 0 0,-5 0 0,11 0 0,-7 0 0,-3 0 0,1 0 0,0 0 0,1 0 0,-1-2 0,-1-2 0,1-2 0,2 0 0,-1 0 0,1 0 0,1 2 0,1 2 0,0 2 0,-1-2 0,-3-2 0,3-2 0,1 2 0,1 2 0,-1 2 0,0 2 0,-5 4 0,1-4 0,-1 6 0,3-2 0,-2 0 0,-3 0 0,-1-6 0,0 0 0,-3 0 0,-1 0 0,-2 0 0,-1-2 0,-1-2 0,-2-2 0,-2 0 0,-1 0 0,-1 0 0,-2 2 0,-2 0 0,0 0 0,-1-2 0,1 0 0,0 6 0,2-6 0,2 0 0,1 2 0,-1 2 0,-2 2 0,-4-2 0,-4-3 0,-20 3 0,-12-6 0</inkml:trace>
  <inkml:trace contextRef="#ctx0" brushRef="#br0" timeOffset="5">15026 11184 28258,'6'-12'-9561,"2"2"10055,2 2-433,-6-6 1,10 4 0,-8-7-1,-4 1 1,-6 2 0,-8 4 0,-4 2-1,-2 4 3735,0 2-2404,8 2 0,2 2-911,8 4 1,2-4 0,4 6 0,6-2-1,6 0 1,6-2 0,6-2 0,5-2 151,7 0 1,5 0 0,13 0 0,7 0-596,8 0 0,9-2 0,11-2-38,-45 1 0,1 0 0,1 0 0,1 0 0,1 2 0,0 0 0,2-1 0,-1 0 0,2-1 0,-1 0 0,0 1 0,-1 0 0,0 1 0,-1 0 0,0 1 0,1 0 0,1 0 0,1 0 0,1 1 0,1 0 0,-1 1 0,1 0 0,-4 1 0,1 0 0,-4-1 0,1 0 0,48 0 0,-48-2 0,2 0 0,5 0 0,-1 0 0,-2 0 0,-1 0 0,-1 0 0,-1 0 0,47 0 0,-2 0 0,0-2 0,-48 0 0,-1 0 0,49-6 0,-4 0 0,-6-2 0,-5 2 0,-9-2 0,-6 2 0,-4-2 0,3 1 0,-3 5 0,6-2 0,-1 4 0,15 2 0,2 0 0,0 2 0,-4 4 0,-3 5 0,-3 5 0,0 4 0,-2 2 0,-3 2 0,3 15 0,-12-1 0</inkml:trace>
  <inkml:trace contextRef="#ctx0" brushRef="#br0" timeOffset="6">2674 12736 24708,'0'-18'-2807,"-2"2"0,-2 2 0,-4 4 2330,-2 2 1309,6 2 0,-4 8 0,6 2 0,-4 2 1690,-6-2-2461,4-2 0,-10-2 1,3 0-1,-7 0 1,-2 0-1,-2 0 1,-3 2-1,-5 2 0,-2 2 1,1 0-1,-3 0 1,-2 0-1,-3 0 1,-3 0-1,-3 0-91,-3-2 0,-1-2 0,-1-2 0,1 0 1,-3 0-1,-1 0 0,-4 0 0,-1 0 115,1 0 0,7 0 0,11 0 1,3 2-1,8 2 0,5 2-99,5-2 0,12-2 0,8-1 0,6 5-28,0 6 1,-2 4-1,-2 4 1,0 4 250,0 6 1,-2 11 0,-2 7-133,-2 3 1,-6 5-1,4 1 1,0 5-1,-2 3 1,3 6 0,-3 5-1,2-1 1,-2-2-1,2 1 1,0 1-1,2 2 1,0-1-65,0-3 1,-2 0-82,2 5 0,2-3 0,-6 6 1,2 0-1,3-1 0,-1-1 0,0-4 1,0-1-1,0-5 0,0-4 0,0-5 1,0-7-1,0-3 0,2-3-1326,2 3 1259,2-6 0,0-1 0,0-7 0,0 0 1,0-1-1,0-1 0,0-4 0,0-5 1,2-1-1,2 0 0,2-2 0,-2-2 1,-2-3-1,-2 1-2204,0 0 2322,0-8 0,0 6 1,-2-4-1,-2 4 1,-2 1-1,0-1 0,0-2 1,-2-4 149,-2-2 0,4 0 0,-6-4 0,-1 4 0,-3 2 0,-2 2 0,0-1 411,0 1 0,0-6 0,1 6 1,1 2-743,4 2 0,4-4 0,10-2 0,6-2 0,10-4 1,9-2-1,9-4 940,6-4 1,3-4 0,11-8 0,5 0-95,10 0 0,15-6 1,-38 12-1,3 1-714,1 0 0,1 0 1,-2-2-1,1 0 1,4 1-1,0 0 1,-2 2-1,-1 1 1,46-5-1,-9 6 1,-11 2-1,-6 0 1,-2 4-1,-1 6 0,-3 8 1,-4 4 332,-1 1 0,5 1 0,-4 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6T04:16:25.138"/>
    </inkml:context>
    <inkml:brush xml:id="br0">
      <inkml:brushProperty name="width" value="0.05" units="cm"/>
      <inkml:brushProperty name="height" value="0.05" units="cm"/>
      <inkml:brushProperty name="ignorePressure" value="1"/>
    </inkml:brush>
  </inkml:definitions>
  <inkml:trace contextRef="#ctx0" brushRef="#br0">968 1995,'9'-28,"-3"6,1 0,1 1,1 0,1 0,9-15,-14 29,0-1,-1 1,2 1,0 0,-1 1,2-2,0 2,-1 1,1-2,0 2,0-1,0 2,1-1,-1 1,1 0,0 0,6 1,4-1,-1 0,1 2,0 1,0 0,-1 1,0 1,1 2,0-2,-1 3,0 0,0 0,7 5,12 6,-1 2,-2 1,1 1,-2 2,5 6,33 29,-3 2,-3 3,-1 4,-5 3,-2 1,-3 3,-4 2,37 75,187 377,-218-405,-7 2,-4 1,-6 3,-5 1,-3 23,18 139,-10 23,-30-93,-9 0,-10-1,-16 50,12-106,-7-2,-7-1,-9 1,0-45,-6-2,-5-2,-4-3,-22 28,24-54,-3-1,-53 58,74-98,-3-1,-1-3,-2-1,-2-2,-2-2,-1-1,30-24,-2 0,1-1,0 0,0-2,-1 0,-1 0,1-2,-1 1,1-3,-1 1,1-1,-2-1,1-1,0 0,0-2,0 0,0-1,-5-1,-21-8,2-1,-1-2,2-2,0-1,1-2,1-2,0-2,2-1,1-2,-22-22,-201-210,204 197,3-2,2-1,4-3,2-2,-1-8,-231-503,194 385,-27-112,73 180,7 0,4-1,7-2,4 0,7-1,7-48,7 16,8 1,27-121,-28 208,2 0,3 1,3 2,4 0,3 2,13-18,8-1,5 4,4 1,17-13,-9 12,4 4,3 2,73-58,-68 76,1 2,4 5,42-19,-95 58</inkml:trace>
  <inkml:trace contextRef="#ctx0" brushRef="#br0" timeOffset="1">890 1267,'6'-7,"36"-75,-4-2,9-33,-27 63,113-260,-129 305,-2 6,0 0,-1 0,0-1,0 1,1 0,-1 0,0-1,0 1,-1-1,1 0,-1 1,0-1,0-2,13 13,-5 2,0-1,-1 1,0 0,0 1,0-1,-1 1,-1 1,0-1,3 10,-6-15,41 101,16 64,4 14,-50-149</inkml:trace>
  <inkml:trace contextRef="#ctx0" brushRef="#br0" timeOffset="2">1468 1025,'0'0,"0"0,-2-2,-7-3,-8-3,-15-5,-20-6,-15-2,-13-5,-9 0,-4-1,4 3,12 4,19 5</inkml:trace>
  <inkml:trace contextRef="#ctx0" brushRef="#br0" timeOffset="3">5740 2327,'0'0,"0"0,11 0,31-10,-33 10,-1 0,0 0,0 1,0 0,0 0,0 0,0 1,0 0,0 1,0 0,-1 1,0-1,5 3,86 68,-44-23,-1 1,-3 3,-2 3,-2 2,-4 1,32 61,6 32,-6 2,17 71,6 30,56 247,-106-300,11 139,7 283,-57-471,-7-1,-6 0,-7 0,-16 49,-7-2,-60 181,84-339,-3 0,-2-1,-1-1,-3-1,0 0,-7 4,10-18,-1-2,-2 0,0-1,-2-1,-16 14,26-27,-1 1,0-1,-1-1,0 0,1-1,-2-1,1 1,-2-3,1 1,0-1,-16 1,2-3,-1-2,-1-1,1-2,1-1,0 0,-1-4,1 1,0-2,-17-8,-12-7,2-3,1-2,1-2,2-3,1-2,2-2,1-2,3-3,-4-5,-55-68,6-3,-39-67,54 62,4-5,7-4,5-1,-29-91,24 25,9-2,9-3,8-3,3-43,11-2,10-5,13 82,7 1,10-36,0 117,5 1,3 0,4 1,31-85,-25 102,4 2,3 1,3 1,3 3,3 0,16-14,-36 53,2 1,0 0,2 3,1 1,1 0,0 2,2 1,1 1,1 3,0 0,0 1,2 2,1 2,0 0,-1 4,2 0,11 0,56 1,-66 7</inkml:trace>
  <inkml:trace contextRef="#ctx0" brushRef="#br0" timeOffset="4">5618 0,'31'543,"-10"-259,-17-234</inkml:trace>
  <inkml:trace contextRef="#ctx0" brushRef="#br0" timeOffset="5">5529 132,'9'-13,"-5"4,-2 6,0-2,-1 1,2 0,-1 1,0-1,1 1,0-1,0 0,0 1,1 0,2-2,7-2,1 0,1 0,-1 2,1 1,-1-1,1 2,0 0,1 0,-1 2,1 0,0 1,12 1,6 3,0 0,-2 4,1 0,0 0,-1 4,0 0,-1 2,-1 0,1 3,-2 1,-1 0,0 2,-1 1,-2 1,3 6,-10-13,-1 1,-1 1,0 0,-2 1,0 0,-1 2,-1-1,0 2,-2 0,0 0,-2 1,0 0,-1 0,-2 0,0 2,-4-15,-1 1,-1-1,1 1,-2-1,0 0,1 0,-2 0,0 0,1 0,-2 0,0-1,-1 1,1-1,-2 0,1-1,0 1,-6 4,-1 1,-1-1,0 0,-1-1,0 0,0-1,-1-1,0 0,-17 6,9-7,0-1,-1-2,0 0,0-1,0-1,0-2,0 0,0-2,0 0,0-1,-8-4,-36-7,115 34,0 4,-1 3,-2 2,0 1,-3 3,7 8,-36-32,-1 1,-2 1,1-1,0 2,3 6,-11-16,0 0,0 1,-1-1,1 0,-1 1,0-1,0 1,0-1,0 1,-1 0,0 0,0 0,0-1,0 1,0-1,0 1,0 0,-1 0,0-1,0 1,-1-1,1 1,-1-1,1 0,-2 2,-2 2,-2-1,0 0,1 0,-1 0,0-1,-1 0,1 0,-1-1,0 1,0-2,-1 1,1-1,-1-1,0 1,-2-1,-31 8,-1-2,1-1,-1-2,0-2,1-3,-2 0,1-3,1-2,-1-2,-10-3,-29-11,2-3,2-2,-1-5,-58-34,95 44</inkml:trace>
  <inkml:trace contextRef="#ctx0" brushRef="#br0" timeOffset="6">5517 573,'0'0,"0"4,-2 5,-1 14,-4 16,-1 16,-3 14,0 5,0-5,1-14</inkml:trace>
  <inkml:trace contextRef="#ctx0" brushRef="#br0" timeOffset="7">1267 3109,'14'6,"-12"-4,1-1,-1 0,0 1,0 0,0 0,1-1,-2 2,1-1,0 1,-1-2,1 2,-1-1,0 0,1 1,-1 0,0-1,0 1,0 0,-1-1,1 1,-1 0,0-1,0 1,0 0,0 0,0 0,0 0,-1-2,0 1,0 0,0 0,-1-1,1 0,0 0,0 1,-1-1,1 1,-1-1,0 0,2-1,-2 1,0 0,0 0,0 0,1 0,-1-1,0 1,0-1,1 1,-1-1,0 0,0 0,0 0,0 0,0 0,0 0,0-1,1 1,-1-1,0 1,0-1,1 0,-1 0,0 0,0 0,1 1,0-1,-1 0,0-1,-3-1,0 0,1 0,-1 0,1-1,-1 0,2 1,-1-2,0 1,1 0,0-1,-1 1,1-1,1 0,-1 0,1 0,1 0,-1-1,0 1,1 0,-1-6,1 10,1 0,0 0,0 0,0 0,0-1,0 1,1 0,-1 0,0 0,1 0,-1 0,1 0,-1-1,1 1,-1 0,1 1,0-1,-1 0,1 0,0 0,-1 0,1 0,0 0,0 1,0-1,0 1,0-1,0 1,0-1,0 1,0-1,0 1,0 0,1-1,-1 1,0 0,0 0,45 4,-29 3,2 0,-1 2,-1-1,1 1,-2 2,0 1,0-1,-1 2,-1 0,0 0,-1 1,0 2,9 13,-12-13,-4-5</inkml:trace>
  <inkml:trace contextRef="#ctx0" brushRef="#br0" timeOffset="8">1201 3758,'8'4,"0"-1,0 1,0 0,-1 0,1 1,-1 0,0 0,-1 1,0 0,5 5,0 3,-1-1,-2 1,0 0,0 1,0 0,-1 1,-2-1,0 1,0 0,-2 0,1 1,-2-1,-1 1,0-1,-1 1,-1 4,2-18,-1 1,1-1,-1 0,0 1,0-1,-1 1,1-2,-1 2,1 0,-1-2,0 2,-1-1,1 0,-1 0,1 0,0 0,-2 0,1-1,0 1,0 0,0-1,-1 0,1 1,-1-2,0 2,1-1,-1 0,0-1,0 0,-3 2,1-3,-1 0,0 0,0-1,0 0,1 0,-1 0,0 0,1-1,0 0,-1-1,1 2,0-2,-1-1,2 2,-2-2,2 1,0-1,-1 0,1 0,0 0,1-1,-1 1,0-2,1 2,0-1,1-1,-1-1,1 5,0-2,1 0,0 1,0-1,0 1,0-1,1 1,-1-1,1 1,0-1,0 0,0 1,1-1,0 0,-1 0,1 1,1-1,-2 2,1-2,1 0,0 1,0 0,-1 0,1 0,2-1,0-3,2 0,0 1,0 0,0 0,1 0,0 0,0 2,1-2,-1 2,2-1,1 1,0-1,2 1,-2 0,1 1,1 0,-1 1,1 1,-1-1,1 2,-1-1,1 2,-2 0,2 0,0 0,-1 2,1 0,-2 0,1 1,0 0,-1 1,1 0,-1 0,0 2,-1-1,1 2,-5-5,-1 1,0 0,0 1,0-1,-1 1,1-1,-1 2,0-1,0 0,-1 1,1-1,0 6,-3-10,0 0,0 1,0-1,0 0,-1 1,1-2,-1 2,0-1,1 0,-1 0,0 1,0-1,0-1,0 1,1 0,-1 0,0 0,0 0,0 0,-1 0,1 0,0-1,0 0,0 0,0 1,-1-1,1 1,-1-1,2 0,-1 1,-1-1,1 0,-1 0,1 0,0 0,0 0,-1-1,0 1,0 0,-12 2</inkml:trace>
  <inkml:trace contextRef="#ctx0" brushRef="#br0" timeOffset="9">1258 4740,'0'0,"0"0,0 0,0 0,0 0,10 0,-6 1,0 1,0 0,-1 1,1-2,-1 2,0 0,1-1,-2 1,2 1,-1-2,-1 2,2 1,3 4,-1 0,0 1,0-2,-1 2,0 1,0-1,-2 0,1 1,0 7,-2-12,-1-1,0 2,0-1,-1 0,1 0,-1 0,-1 1,0-1,0-1,0 1,-1 1,1-1,-1-1,0 1,-1 0,1-1,-1 0,-1 2,2-4,-1 0,0 0,1-1,-1 1,0-1,0 0,-1 0,1 1,0-1,0-2,-1 2,0 0,1-1,-1 0,1 0,-2 0,2-1,-1 0,1 0,-2 0,2 0,-1 0,0 0,0 0,1-1,-1 0,0 0,1-1,-1 1,1-1,-1 1,1-1,0 0,-1-1,2 2,-2-2,2 0,-1 1,0-1,1 0,0 1,-1-2,1 1,0 0,0-1,0 1,0-3,2 3,0 0,0 0,0-1,0 1,1 0,0-1,-1 1,2 0,-1 0,0-1,0 1,0 1,1-2,0 1,0 1,-1-1,2 0,-1 1,1-1,-2 1,2 0,0 0,-1-1,1 1,1 1,-2 0,1-1,0 0,0 1,1 0,-1 1,0-1,1 0,5-2,0 0,0 2,1 0,-1-1,0 2,0-1,0 2,1-1,-1 1,1 1,-1-1,-1 1,1 1,0 0,0 0,-1 2,1-2,-1 2,0-1,-1 1,5 4,2 17,-13-21</inkml:trace>
  <inkml:trace contextRef="#ctx0" brushRef="#br0" timeOffset="10">1178 5907,'0'0,"0"0,0 0,0 0,0 0,3-2,22-34,-17 30,0 1,1-1,0 1,0 0,0 1,-1 0,2 1,-1-1,1 2,0 0,-1 0,2 0,-1 1,0 1,-1 0,2 0,-1 1,0 0,4 2,1 0,0-1,0 3,-1-1,1 1,0 1,-2 1,1 0,0 0,-2 2,1-1,0 2,-2-1,1 2,-1 0,-1 0,0 1,0 0,-1 1,-1-1,0 2,-1 0,-1 0,0 0,0 0,-2 1,0 0,-3-13,0 2,0-1,-1-1,1 2,-1-1,1-1,-1 2,0-2,-1 1,1 1,0-2,-1 1,0 1,0-2,0 1,1 0,-1-1,-1 2,1-2,-1 0,0 1,1 0,-1-1,0 0,-1 1,2-2,-2 1,1 0,0 0,-1 0,0-1,1 1,-6 1,0-1,0 0,0-1,0 1,0-1,0-1,0 0,0 0,0-1,0 0,0 0,0-1,0 1,0-2,1 1,-1-1,1 0,0-2,0 2,0-2,0 1,1 0,-1-2,1 1,1 0,-2-3,3 3,1 1,1-2,-1 1,0 0,2-1,-1 1,0 0,1-1,-1 1,2-1,0 0,-1 1,1-1,0 1,0-2,1 2,-1 0,1-2,1 2,0 0,0-1,-1 1,2 0,-1-1,1 2,0-1,0 0,0 1,1-1,-1 1,2-1,-2 2,2-2,-1 2,1 0,0 0,5-3,-5 4,1-1,1 1,-1 0,0 1,0 0,1-1,-1 2,0-1,1 1,-1 0,1 1,-1-1,0 1,1 1,-1-1,1 1,-2 0,6 2,12 9,-23-13,0 0</inkml:trace>
  <inkml:trace contextRef="#ctx0" brushRef="#br0" timeOffset="11">1101 3284,'0'0,"0"0,0 0,0 0,0 0,0 0,0 0,0 0,0 0,0 0,0 0,3-2,44-70,-22 44,1 3,2-1,1 2,1 1,1 2,1 1,0 1,17-6,20-5,1 3,2 3,1 2,0 5,2 1,45 0,37-3,1 6,0 8,-1 7,2 7,86 17,-23 4,-1 9,-1 10,48 25,-16 14,100 59,-256-101,-38-17,-1-4,3-1,16 1,-24-19,-56-28,-3-2,-2 0,-1 1,0 0,-2 1,-1 0,0 1,-3-2,1 1,-64-94,-57-60,107 143,46 42,47 41,-4 4,-1 2,-3 3,0 4,-21-23,0 2,-3 1,-2 1,-1 1,-3 2,-2 1,10 28,-29-68,-2 1,0 0,0 0,-1 0,0-1,0 1,0 0,-2 1,0-1,0 0,0 0,0 0,-2 1,0-1,0 0,0 0,-1 0,-1 0,0-4,-1-1,0 1,0-2,-1 1,1-1,0 1,-1-1,0-1,0 1,0-1,0 0,-1-1,1 1,0-1,-1 0,1-1,-1 1,1-1,-1-1,1 1,-1-2,-6 1,1-1,-1 0,1-1,-1 0,1-2,0 1,1-1,-9-5,-1-2</inkml:trace>
  <inkml:trace contextRef="#ctx0" brushRef="#br0" timeOffset="12">5297 3373,'0'0,"0"0,0 0,0 0,0 0,6 0,0 2,0 0,1 1,-1 0,0 0,-1 1,1-1,0 1,-2 0,2 1,-1-1,0 1,2 2,1 0,0-2,-1 0,-1 1,0-1,1 1,-1 0,0 1,-1 0,0 0,0 0,-1 0,1 0,-2 1,1 0,-1 0,0 0,0 1,-1-1,-1 1,0 0,-1-6,0-1,0 2,-1-2,1 1,-1 1,1-2,-1 1,0 0,-1-1,1 1,-1 0,1-1,0 1,-1 0,0-2,0 2,0 0,0-1,-1-1,1 1,0 0,-1 0,0-1,1 1,-1-1,0 0,1 1,-1-1,0 0,0-1,0 0,1 1,-2-1,1 0,1 1,-2-1,1-1,1 1,-2 0,2-1,-1 1,-2-2,-7-3,1 0,1-1,-1 0,0-2,2 1,-1-1,1 0,-1-1,2 1,0-2,-2-3,5 7,1-1,0 1,0-1,1 0,-1 0,2 0,-1-1,1 1,0 0,1-1,1 7,0 0,0 0,0 0,0 1,0-1,0 1,0-1,1 0,-1 0,0 0,1 0,-1 1,0-1,0 0,0 1,1 0,-1-1,1 0,0 1,-1-1,1 0,0 1,-1-1,1 1,0-1,0 1,-1-1,0 1,1 0,0 0,0-1,0 1,0 0,-1 0,1 0,0 0,0 0,-1 0,1 0,0 0,0 0,-1 0,1 0,0 1,0-1,38 7,-39-7,17 6,-1 0,0 1,0 1,-1 1,0 0,-1 1,0 0,0 1,4 7,-18-18,0 0,0-1,0 1,-1 0,1 0,0 0,0 0,0 0,0 0,0 0,0 0,0 0,0 1,0-1,0 0,-1 0,1 0,0 0,0 0,0 0,0 0,-1 0,1 0,0 0,0 1,0-1,0 0,0 0,0 0,0 0,-1 0,1 0,0 1,0-1,0 0,0 0,0 0,0 0,0 0,0 0,-18-7,-14-17,22 17</inkml:trace>
  <inkml:trace contextRef="#ctx0" brushRef="#br0" timeOffset="13">1423 4156,'0'0,"0"0,0 0,0 0,0 0,0 0,0 0,0 0,2-2,37-44,-17 23,1 2,1 1,1 0,23-14,-2 9,1 1,1 1,1 4,1 1,44-9,35-1,99-9,-133 27,-1 3,0 4,1 4,52 9,278 57,-315-47,338 83,-252-52,-42-15,-3 7,-1 6,114 58,-192-68,58 43,-8-4,-3 11,-118-88,0 0,0 0,0 0,0-1,0 1,0 0,0 0,-1 0,1 0,-1 0,1 0,0 0,-1 0,1 0,-1 0,1 0,-1 1,0-1,0 0,1 0,-1 0,0 0,0 1,0-1,0 0,-1 0,1 1,-9-8,-45-54,3-2,-16-28,59 80,-25-36,2-1,1-1,3-1,1-2,-3-17,23 49,14 21,8 4,-1 1,0 1,0 1,-2 0,1 1,0-1,-2 3,0-1,4 5,31 35,-4 1,-2 4,-3 0,9 19,-21-35,-23-35,0-1,-1 0,1 0,0 0,-2 1,1 0,0 0,-1-1,1 1,-2 1,1-2,0 2,-1-2,0 1,0 1,0 0,-2-4,1-1,-1 1,0 0,0 0,0 0,0-1,0 1,-1-1,2 1,-2-1,1 0,0-1,-1 1,0 0,1 0,0-1,-1 1,0-1,1 0,-1 1,0-2,1 1,-1 0,-1-1,-99-8,88 8</inkml:trace>
  <inkml:trace contextRef="#ctx0" brushRef="#br0" timeOffset="14">5517 4442,'0'0,"0"0,0 0,0 0,0 0,0 0,0 0,0 0,0 0,0 0,0 0,0 0,0 0,0 0,0 0,0 0,0 0,0 0</inkml:trace>
  <inkml:trace contextRef="#ctx0" brushRef="#br0" timeOffset="15">5608 4574,'-3'15,"0"-10,2-1,-2 0,-1-1,2 2,-1-2,0 1,-1-1,0 0,1 0,-2 0,2 0,-2-1,2 0,-2 0,1 1,0-1,-1-1,1 0,-2 0,2 0,-1 0,0 0,1-1,-1 0,0 0,0 0,0-1,1 0,-1 0,1 0,-2 0,2 0,0-1,-1 0,1-1,0 2,-2-3,-2 1,0-2,-1 1,2-2,-1 1,1 0,0-1,0 0,-1-1,2 1,0-1,1-1,-1 1,1-1,1 0,-2-2,5 9,1 0,0 0,0-1,0 1,0 1,-1-1,1 0,0 0,0 0,0 0,0-1,0 1,0 1,0-1,1 0,-1 0,0 0,0 0,0 0,0-1,1 2,-1-1,1 0,0 1,-1-1,1 0,0 0,0 0,-1 0,1 0,-1 1,1 0,0-1,0 1,0-1,0 1,0-1,0 1,0 0,-1-1,2 1,-1 0,0 0,0-1,0 1,0 0,0 0,-1 0,2 1,-1-1,0 0,0 0,0 1,0-1,0 0,-1 1,1-1,0 1,1 0,45 13,0 1,-1 3,3 4,-42-19,-4-3,1 1,-2 0,1 1,0-1,0 1,0-1,0 0,-1 1,0 0,1 1,-1-2,0 2,1-1,-1 0,-1 1,1-1,0 1,0-1,-3 0,1-1,0 0,-1 0,0 0,1-1,-1 1,0 0,1 0,-1 0,0 0,1-1,-1 1,0 0,0 0,0-1,0 0,0 1,0-1,0 1,1-1,-1 0,0 1,-1-1,1 0,0 0,0 1,0-1,0 0,0 0,0-1,0 1,0 0,0 0,-1 0,2-1,-1 1,0-1,0 1,0-1,-1 1,-5 0,-6-2,-1 1,-1-2,2 1,-1-2,0 0,1 0,0-1,0-1,1 0,-1-1,1 0,0-1,0-1,9 6,-6-3,1 0,1-1,-1 0,2-1,-1 1,-5-9,9 10</inkml:trace>
  <inkml:trace contextRef="#ctx0" brushRef="#br0" timeOffset="16">6284 3770,'0'0,"0"0,0 0,0 0,0 0,0 0,0 0,0 0,0 0,0 0,0 7,0 1,0 2,1 0,-1 1,-1-1,0 1,-1-2,1 2,-2-1,0 0,0 0,-1 0,-3 7,4-14,2 2,-1-2,-1 1,1 0,-1-1,0 0,1 0,-2 1,0-1,2-1,-2 1,1 0,-2-2,2 2,-3 0,-11 2,-1-1,-1-1,0 1,1-3,-1 0,-9-1,26 0,1 1,-1-1,1 0,0 1,0-1,0 0,-1 0,1 0,-1 0,1 0,0 0,0-1,-1 1,1 0,-1-1,1 1,1-1,-2 1,1 0,0-1,-1 0,1 0,0 0,1 0,-1 0,0 0,0 0,0 1,0-1,0 0,0-1,1 1,-1 0,1-1,0 1,-2-5,0 2,1-1,0-1,0 1,1 0,-1-1,1 2,1-2,-1 1,1 0,0-1,0 1,1 1,0-2,-1 2,1-1,0 0,1 0,-1 0,2 1,-1 0,2 2,-2-1,2 0,-1 2,0-2,0 1,2 0,-2 1,0 0,1 0,0-1,0 2,-1-1,1 1,0 0,0 0,0 0,0 1,-1 0,1 0,0 0,0 0,3 2,8 2,-1 1,0 0,0 1,0 0,-1 2,1 0,-2 0,0 2,0-1,-1 1,9 11,-6 1,-14-22,-1 0,0-1,0 1,0-1,0 1,0 0,0-1,0 1,0-1,0 0,-1 1,1-1,0 1,0-1,0 1,-1-1,1 1,0-1,-1 1,1-1,0 1,-1-1,1 1,-1-1,1 1,0-1,-1 0,1 0,-1 0,1 0,-1 1,1-1,0 0,-1 0,1 0,-1 1,1-1,-1 0,0 0,1 0,-1 0,1 0,-1 0,0 0,1 0,-1 0,1 0,0-1,-8 0,-1 0,1-2,0 0,1 1,-1-1,0-1,0 0,1 0,0-1,0 1,-5-6,4 5,0-1,1 0,-1 0,1-1,0 0,1 0,0-1,-5-5,8 6</inkml:trace>
  <inkml:trace contextRef="#ctx0" brushRef="#br0" timeOffset="17">1423 5224,'0'0,"0"0,0 0,0 0,0 0,0 0,0 0,0 0,0-6,18-37,-2 10,2 1,2 1,0 1,2 0,2 1,0 2,5-3,7-2,2 1,1 2,1 1,2 2,0 2,2 1,0 4,30-10,12 1,2 4,63-8,-145 31,86-15,1 5,1 3,-1 4,1 4,-1 5,1 3,8 7,93 14,260 45,-328-46,-3 6,-1 5,51 28,461 229,-508-234,133 61,-160-70,-88-44,-36-69,-37-70,31 70,4-2,-11-33,35 74,2 21,0-1,0 1,0-1,1 1,-1 0,0-1,1 1,-1 0,0 0,1 0,-1 0,0 0,1-1,-1 1,1 0,-1 0,0-1,1 1,-1 0,1 0,-1 0,1 0,-1 0,0 0,0 0,0 0,1 0,-1 0,1 0,-1 0,1 0,-1 0,1 0,-1 1,0-1,1 0,-1 0,1 0,-1 1,0-1,1 0,-1 0,0 0,1 0,-1 1,0-1,0 0,0 1,25 15,-1 2,-1 1,0 0,0 3,-2-2,7 4,-3 0,0 2,-1 0,-2 2,0 1,-2 1,-1 0,-2 1,-1 1,-1 1,-2 0,-1 0,-2 1,-1 5,-8-33,1-2,-1 1,-1-1,1 0,-1 1,0-1,0 1,0-1,-1 1,1-1,-1 1,-1 2,0-6,2 0,-1 0,-1 0,1 0,-1 0,0 0,2 0,-2 0,0-1,1 0,-1 1,1 0,-1-1,0 0,0 1,0-1,2 0,-2 0,0 0,0 0,0 0,1 0,-1-1,-2 1,-65-5,49 3</inkml:trace>
  <inkml:trace contextRef="#ctx0" brushRef="#br0" timeOffset="18">5907 5346,'15'7,"6"6,-12-8</inkml:trace>
  <inkml:trace contextRef="#ctx0" brushRef="#br0" timeOffset="19">6118 5698,'-22'22,"18"-20,1 1,-1-1,0 1,1-2,-1 1,0-1,0 1,0-1,0 0,0-1,0 1,0 0,-1-1,2 0,-2 0,1 0,0 0,0-1,0 0,0 1,0-1,0-1,0 1,0-1,0 0,-8-4,1 1,2-1,-1-1,-1 1,2-2,0 1,0-1,-2-3,4 3,0 2,0-1,0-1,2 0,-1 0,1 0,0 0,1-1,-1 0,2 0,-1 0,1 0,1-1,0 1,0-1,0 1,2-4,0 11,0 1,0 0,-1-1,1 0,0 1,0-1,0 1,0 0,0-1,1 0,-1 1,0 0,0 0,0-1,1 0,0 1,-1-1,1 2,0-1,0-1,0 1,0 0,0-1,-1 1,2 1,-1-1,0 0,0 0,1 0,-1 0,0 0,0 1,1-1,-1 0,1 1,0 0,5 0,-1 0,-1 1,1 0,1 0,-1 1,-1 0,1 0,0 0,-1 1,0-1,1 2,-1-1,0 0,0 2,0-2,-1 2,0-2,0 3,1-2,-2 0,1 2,-1-1,1 2,-5-2,-8-9,-12-8,9 4,2-1,0 0,0-1,1 0,0 0,0-1,-6-11,15 22,0 0,0-1,0 1,0-1,0 1,0 0,0-1,1 1,-1 0,0-1,0 1,0 0,0-1,0 1,0 0,0 0,0-1,1 1,-1 0,0 0,1 0,-1 0,0 0,1 0,-1 0,0-1,1 1,-1 0,0 0,1 0,-1 0,0 0,1 0,-1 0,1 0,-1 0,0 0,1 0,-1 0,0 0,0 0,0 0,0 0,1 1,-1-1,1 0,-1 0,0 0,0 0,1 0,-1 0,0 0,1 0,-1 1,0-1,0 0,1 1,-1-1,0 0,0 1,0-1,0 0,1 1,-1-1,10 5,-1 0</inkml:trace>
  <inkml:trace contextRef="#ctx0" brushRef="#br0" timeOffset="20">1567 6173,'0'0,"0"0,0 0,0 0,0 0,0 0,0 0,0 0,0 0,0 0,0 0,1-7,0 1,1 0,1 0,0 1,-1-1,2 1,-1 0,1-1,-1 1,2 1,0-2,5-5,9-11,0 0,2 2,0 0,1 2,1 1,1 0,20-10,25-12,3 4,0 2,62-18,1 10,0 6,2 5,1 6,2 6,105 2,-105 18,0 6,-1 6,1 6,35 14,101 35,-92-16,69 36,-52-1,-4 9,12 17,61 29,-69-36,-103-64,-86-33,-24-61,-4 2,-2 1,-11-21,-29-89,40 126,37 47,8 12,-1 0,-2 3,-1-1,-1 2,-1 1,10 23,-25-38,0 0,-1 0,-1 0,0 0,-2 0,0 1,-1-1,-1 1,0-1,-2 1,0 6,0-11,-2-4</inkml:trace>
  <inkml:trace contextRef="#ctx0" brushRef="#br0" timeOffset="21">6084 6272,'0'0,"0"0,0 0,0 0,0 0,0 0,0 0,0 0,12 0,1 0,1 1,0-1,-1 2,0 1,1 0,-1 1,0 0,0 1,-1 0,9 5,-17-8,0 0,-1 0,0 1,0 0,0-1,0 2,-1-2,1 2,0-1,-1 0,0 1,0-1,1 1,-2-1,0 1,1 0,-1 0,0 0,0 0,0 0,-1 0,0 0,0 0,0 0,0 0,0 2,-1-5,0 1,0-1,-1 0,1 0,-1 0,2 0,-2 0,1 0,-1 0,0 0,1-1,0 1,-1 0,0-1,0 0,1 0,-1 0,0 1,1-1,-1 0,1 0,-1 0,0-1,0 1,0 0,1 0,-6 0,0 0,-1 1,1-1,-1 0,0 0,1-1,-1 1,1-2,0 0,-1 0,1 0,0-1,0 0,0 0,0-1,1 1,0-2,0 1,-1-1,1 1,1-2,-1 1,1-1,1 1,-1-2,-1-1,6 7,-1 0,-1-1,1 0,0 0,0 1,-1-2,1 1,0-1,0 2,1-2,-1 1,1 0,0-1,0 1,-1-1,1 1,0 0,0-1,1 1,-1 0,0-1,0 1,1 0,0-1,-1 1,2 0,-1 0,0 0,0-1,0 2,0-1,1 0,0 0,-1 1,1-1,0 0,6-2,0 2,0 0,1-1,-1 2,1 0,0 0,-1 1,1 0,0 0,-1 1,1 0,-9-1,6 0,0 1,0 0,0 1,1 0,-1 0,0 0,-1 0,2 1,-2 0,2 2,-4-4,-1 0,0 0,0 1,1 0,-2 0,1 0,1 0,-1 0,-1 0,0 0,1 1,0 0,-1-2,1 2,-2 0,1-1,0 1,0 0,-1-1,1 1,0 0,-1-1,0 2,0-1,-2 5,-1-1</inkml:trace>
  <inkml:trace contextRef="#ctx0" brushRef="#br0" timeOffset="22">6305 4795,'0'-14,"0"13,1-2,-1 1,0-1,1 2,0-1,-1-1,1 1,0 1,0-2,0 1,0 0,0 1,0-1,1 0,0 0,-1 1,0 0,1-1,0 0,0 1,0-1,-1 2,1-1,0 0,1 0,-2 0,1 0,1 0,-1 1,-1-1,2 1,0-1,4 1,0-1,0 0,0 1,0 0,1 0,-1 0,0 1,1 0,1 1,-4 0,0 0,0 0,1-1,-1 1,0 1,-1-1,1 2,0-1,-1 0,1 1,-2-1,2 1,-2 0,1 0,-1 0,0 1,0 0,0-1,0 1,-1 0,0 1,0-2,0 1,-1 1,0-1,0 3,1 2,-1-1,0 0,-1 0,0 1,0-1,-2 1,1-1,-1 0,0 0,0 0,-2 0,1 0,-1 0,1-1,-2 0,0 0,0 0,-1 0,1-1,-1 0,-5 4,3-7,0 1,-1-1,1 0,-1-2,1 2,-1-2,0 0,-1 0,1-1,0 0,-1-1,2 1,-2-2,1 0,-1 0,1-1,0 1,0-2,1 0,-1 1,0-2,-2 0,1-1,0 0,0-1,1 1,-1-1,1-1,0 0,1 0,0-1,0 0,1-1,0 0,0 0,1 0,1-1,-1 0,-2-7,-2-7,2 3</inkml:trace>
  <inkml:trace contextRef="#ctx0" brushRef="#br0" timeOffset="23">6751 5632,'3'2,"2"-2,-2 2,2 0,-2 0,1 0,0 0,0 1,-1 0,0-1,1 1,-2 0,2 0,-2 1,2 0,-2-2,9 12,-1 0,1 1,-2 0,0 0,-1 1,-1 0,-1 0,0 1,-1 0,0-1,-2 2,0-1,-1 1,0 0,-2 2,0-8,-1 1,-1 0,0 0,0-1,-1 1,-1-1,0 0,-1 0,0 0,0-1,-1 0,-6 7,9-14,0 0,0-1,0 1,0-1,-1 0,1 0,-1-1,0 1,0 0,0-2,0 1,0 0,-1 0,1-1,-1 0,1 0,0 0,-1 0,1 0,-1-1,1 0,-1 0,1 0,-1-1,0 0,-6-1,-1 0,1-1,0-1,0 0,0 0,1-1,-1 0,1-1,-3-3,6 5,1 1,-1-2,1 0,0 0,0 0,0 0,1-1,1 0,-2 0,2 0,0-1,0 0,0 1,1-1,0 0,0 0,1 0,0-1,0 1,0-1,2 0,-1 0,1 0,0 1,0-1,1 0,1-3,1 1,0-1,1 1,0 0,0-1,1 2,1 0,0-1,0 1,6-6,0 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702"/>
    </inkml:context>
    <inkml:brush xml:id="br0">
      <inkml:brushProperty name="width" value="0.05292" units="cm"/>
      <inkml:brushProperty name="height" value="0.05292" units="cm"/>
      <inkml:brushProperty name="color" value="#FF0000"/>
    </inkml:brush>
  </inkml:definitions>
  <inkml:trace contextRef="#ctx0" brushRef="#br0">802 4763 29408,'8'-12'-4732,"4"0"0,-2 6 4704,2-6 1,-6 8-1,4-4 1,-1 2 0,-1-2 473,0-2 1,0 6 0,-4-4-570,2 0 0,-2 6-626,-10-4 1,4 6 1039,-4 6 0,6-4 1,6 4-1,6-4 0,4-2 1,4 0-134,3 0 0,5-2 1,8-2-1,1-2 1,5 0-1,8 1 0,5-1 1,6 0-189,3-2 1,-7 6-1,5-6 1,-3 2 701,0 0 1,-1-6-1,-11 4-435,-5-2 0,-6 4 0,-5-4 0,-5 0 0,-8 1 0,-16-3 0,-16 0 0,-16 2 0,-9 2 222,-9 4 1,-5 2-488,-7 2 0,3-6 0,-7 0 1,3 2-1,2 2 0,-1 2 1,1 0-1,-1 0 0,3 2 0,2 2 1,3 2-1,3 0 0,5 0 1,8 0 1841,11-2-1828,5 6 1,10-6-1,6 6 1,8-2 0,10-5-1,8-1 1,7-2 0,7 0-1,5 0 1,7 0 0,3 0-1,3 0 1,1 0-716,5 0 726,-5 0 0,1 0 0,-9 0 0,1 0 1,-1 0-1,-1 0 0,-3 0 0,-5 0 0,-6 0 1,-8 0-1,-9 0 259,-9 0 0,-16 0 1,-19-2-1,-5-1 1,-4-3-1,-1 0 1,-5 0-1,1-2-102,-1-2 1,2 6 0,7-2 0,-1 4 0,3 2 0,3 0-1,6 0 1,4 0-445,2 0 0,10 0 0,8 0 1,12 0-1,10 0 12,8 0 1,6 0-1,3-2 1,5-2-1,-1-2 1,1 2-1,-3 2 1,1 2 224,0 0 1,-3 0-1,-9 0 1,-6 0 0,-8 0 402,-11 0 1,-16 0 0,-25 2-1,-10 2 1,-5 2 0,-5 0 0,-1 0-1,-2 2-124,1 2 1,3-4 0,1 4 0,3-1 0,3 1 0,7 2 0,5 0-1,6 0-788,7 2 1,5-4 0,8 0-1,10-2 1,12-4 0,7 0 0,7 0 349,2 2 1,8-1 0,5-5 0,1 0 0,-1 0 0,3 0 0,0 0 0,-1 0 209,-3 0 1,-3 0 0,-1 0 0,-2 0 0,-5 0-1,-7-2 276,-8-3 1,-10 3 0,-14-6 0,-10 2 0,-7 0 0,-9 0 0,-4 0 24,1 0 0,1 0 1,2 4-1,1-2 0,-1-2 1,2 2-1,5 2 0,5 4-941,4 4 0,2-2 1,2 8-1,7 0 0,9 0 1,13-2-1,13-2 254,10-5 0,11-1 1,-1-2-1,-1 0 1,-3 0-1,-4 0 1,-5 0-1,-3 0 404,-6 0 0,-4-2 0,-7-1-56,-7-3 1,-15 0-1,-19 6 1</inkml:trace>
  <inkml:trace contextRef="#ctx0" brushRef="#br0" timeOffset="1">12958 2390 30896,'18'0'-1364,"-2"-2"975,-4-4 0,-2 4 0,-4-4 1,6 4-1,2 0 0,-1-4 0,-3-5 173,-2-5 0,0 0 0,-4 2-27,2 2 0,0 6 0,-8-4 1,-2 0 271,-2 0 1,-2 6-1,2-2 1,-6 4-1,-3 2 185,-3 0 1,0 2 0,0 2 0,0 4 0,-2 0 0,-1 2 0,-5 0 0,-2 6 6,-3 6 0,-3-2 1,-2 5-1,1 1-687,-1 4 1,6 9 0,2 5 163,3 2 1,1-5 0,8 7 0,2 1 0,4 1 0,2-3 0,4-5 0,2-6 0,2-6 0,0-7 0,2-3 0,4-2 0,6-2-643,4-4 1,2 2 1009,0-8 1,8 7-1,5-3 1,7 2 0,3-2-1,-3 0 1,-4-2-1,-7 2 1,-1-2 0,-6 2-1,-4-2 1,-6 2-1,-2-1 1,-4 5 185,-2 2 1,-2 2-261,0 0 1,-2 2-1,-2 1 1,-4 5 0,0 0-1,-2 2 1,2-3-1,-2 1 1,0-4 0,-2 0-1,0-2 1,1 0-1,-3-7 1,-2-1-273,-2-2 111,0-6 0,0 4 0,1-8 0,1-2 0,4-4-84,6-6 0,20-4 0,6-1 0</inkml:trace>
  <inkml:trace contextRef="#ctx0" brushRef="#br0" timeOffset="2">13618 3211 30691,'-18'0'-2272,"0"0"1743,0 0 0,7 0 982,-1 0 0,6 0 0,-2 0 0,6 0-34,10 0 0,-2 2-524,0 4 1,-6-4-1081,-6 4 317,4-4-1295,-6-2 2099,8 0 0,2 0 0,4 0 0,6 0 0,5 0 1,7-2-1,6-2 0,6-2 0,5 0 0,9 0 1,5 0-1,9 2 0,3 0-308,6-2 0,2 4 189,-3-4 1,-3-2-1,-4 0 1,-5 0-1,-7-2 1,-5 2-1,-9 0 1,-7 4 0,-8 2-1,-4 2 1,-3 0 182,1 0 0,0 0 0,0 0 0</inkml:trace>
  <inkml:trace contextRef="#ctx0" brushRef="#br0" timeOffset="3">13743 2925 30897,'-18'-16'-4263,"0"5"1,6 3 4031,0 8 0,8 2 831,-2 4-959,4-4-825,2 5 1,2-7-1,4 0 2351,6 0 1,-2 0 560,2 0-1477,-8 0 0,12 0 0,-4 0 0,4 0 0,1-2-37,1-3 0,2 3 1,2-4-1,6 2 1,3 0-1,9-4 0,1 0 1,5 0-306,0 4 1,3 0-1,6 0 1,1-2 35,-5 2 0,-3 2 1,0 2 215,-7 0 0,1 0 0,-5 0 1,-3 0 531,0 0 1,-9 8 0,1 2-1</inkml:trace>
  <inkml:trace contextRef="#ctx0" brushRef="#br0" timeOffset="4">14990 2372 29185,'10'-8'-7168,"6"6"8698,-4-4-1666,-4 4 0,2-3 0,-6-3-459,2-2 0,-2 0 680,-10-2 0,2 4 1,-8 8-1,-2 2 1,-2 2-1,0 4 1,3 0-1,1 0-675,-2-4 792,6 6 1,-8-8-1,4 4 1,-2-3-1,2 3-733,6 6 1,5 4 0,1 2 0,1-2-1,3-2 556,2-2 0,8 0 1,-2 3-1,4-1-269,2-2 0,2 0 1,1 4 214,3-4 1,10 4 0,0-4 0,5 3 0,3 3 0,-1-2 0,3-2 0,-1-2 0,1 0 0,-6 0 0,-7-2 0,-7-3-1,-4-1 394,-2 2 0,-8-4-459,-4 8 1,-4 0 0,-4 6-1,-4 0 1,-6 2 0,-4 1 0,-2 5-1,0 0 1,-2 2 0,-1-1 0,-5 5-1,0 0 1,-2 0 0,3-3-21,-1 3-44,-6-6 1,10 7 0,-3-3 0,3 2 0,6 0 0,2-3 0,4 3 0,4 2 0,4-1 0,2-1 118,0-2 1,16 7 0,4 9 0</inkml:trace>
  <inkml:trace contextRef="#ctx0" brushRef="#br0" timeOffset="5">4153 5458 29539,'-18'-18'-4057,"0"0"0,7 7 3316,-1-1 1,6 8 0,-4-4 433,2 0 0,0 6 516,2-4 1,4 2 0,-6 0 0,0-2 0,-4 2-1,-3 4 1,-3 4 0,2 4 0,2 0 0,4 2-153,2 0 29,2 2 1,8-2 0,4-5 0,6-3 0,4-2 0,4 0-1,3 2 1,7 2 0,6 2 0,5-2 0,5-2 0,1-2-1,1 0 1,4 0 0,5 0-201,8 0 1,5 0-1,3 0 1,2 0 0,2 0-1,1 0 1,1 0-1,4 0 114,4 0 0,-6 0 0,-1 0 0</inkml:trace>
  <inkml:trace contextRef="#ctx0" brushRef="#br0" timeOffset="6">16719 2426 30845,'-11'-12'-6817,"-1"2"3702,-2 2 2557,6-6 0,-2 10 1,4-8-1,-4-1 1236,0-3 0,-4 4-889,8 0 338,-7 8 1,13-4 22,0 8 0,2 0 0,9 0 0,3 0 0,2 0 0,2 2 0,0 2 0,0 2 0,1 0 0,3 0 0,4 2 0,2 0 0,1 2-1656,-1-1 1509,6-5 0,-8 12 0,5-4 0,-3 2 0,-2 0 0,-5-2 0,1 2 0,0 2 0,2 1 0,-2 1 0,-3 2 1,-1 2-1,0 4 0,0 1 0,-2 5-134,-4 2 1,1 1-1,-7 1 1,0 0 0,0-3-1,-2-1 1,-6-2-1,-8 0 201,-5-3 0,-5 5 1,-4-8-1,-6 0 1,-3-1-1,-3 1 1,0-2-1,-1-2 112,-5-2 1,8-1 0,-5-1 0,-1-4 0,3-6-1,-1-4 1,2-2 0,1 0-174,-1 0 1,0-14 0,1-6-1,-1-5 1,0-7 0,3-4 0,3-3-1,6-3-350,4 2 0,9-3 0,1 1 0,2 1-680,4-3 1,10 12-1,8-3 809,7 1 0,9 0 0,12-1 1,5-1-1,5 2 0,-1 2 1,-1 5-1,-5 1 0,1 4 1,-5 4-1,-3 4 0,-8 5 446,-3 1 0,-7 10 1,6 7-1</inkml:trace>
  <inkml:trace contextRef="#ctx0" brushRef="#br0" timeOffset="7">18341 2105 28083,'0'-10'-9831,"-7"0"10452,-5 4 1,-4 4 0,-2-4 0,0 4 1758,0 2-2358,1-8 1,-3 6 0,-2-4-1,-4 6 1,-2 6 0,-3 6-1,-3 4 1,-2 2 0,1 0 0,-1 1-1,1 5 1,-1 4 0,2 2-1,3-1 1,3 3 0,2 2-1,6 1 1,4 1 0,6 0-555,3 0 0,1 5 1,8 1-1,4-3 0,7-1 1,7-4-1,6-5 1,0-3 152,-1 0 1,-1-8 0,-6 2 0,0-8 403,0-5 0,-6 5 0,-3-4-177,-1 2 1,-2-4-1,-4 6 1,2 2 0,2 2-1,-2 2 1,-4-1 0,-4 1-1,-2 2 1,0 2 0,-2 2-1,-3-3 1,-5-1 1260,-2-2 0,4 0-1112,-4 0 1,4 0 0,-9-2-1,1-3 1,0-3 0,-2-2-1,0-2 1,1 0 0,-1 0-1,2 0 1,2 0 0,2 0-1,1-2 1,-1 0-2949,0 2 3076,0-4 1,8 6 0,2-8 0</inkml:trace>
  <inkml:trace contextRef="#ctx0" brushRef="#br0" timeOffset="8">18948 2479 30533,'0'-12'-4916,"0"1"1,0-3 2106,0-2 1,0 4 2985,0 0 1,0 0-1,0-6 1,1 2-1,5 5 1,6 7-1,4 8 1,2 5 2019,0 1-2211,0 6 0,-1-6 0,1 8 0,0 0 0,0 2 0,0 1 0,0 3 0,-1 0 0,1 0 0,0 0 0,0-1 0,0 1 0,0 2 0,-3 0 0,-1 1-55,-2 1 0,-8 0 1,2 4-1,-4-5 1,-2 1-1,-2-2 1,-4 0-1,-8-5 316,-8-1 1,1-2-1,-9 0 1,-2-2-1,-3-2 1,-5-4 0,-4 0-1,1-3-258,-1 1 0,3-2 0,3-6 0,-2-2 0,-3-4 0,-1-7 0,1-7 0,3-6-137,2-2 1,3-9-1,1-9 1,4-4-1,9-1 1,9-5-1,14 1 1,14 1-934,11 7 1,23 5 0,11 12 1511,13 7 0,15 3 0,10 2 0</inkml:trace>
  <inkml:trace contextRef="#ctx0" brushRef="#br0" timeOffset="9">6114 5458 26469,'-8'-10'-2162,"6"2"0,-14 0 1,6-2-1</inkml:trace>
  <inkml:trace contextRef="#ctx0" brushRef="#br0" timeOffset="10">6132 5440 26039,'10'-18'-7207,"-3"9"6668,-7 1 1,0 10 0,-2 2 601,-3 2 0,1 5-10,-8-5 1,8 2 164,-2-2 0,-2-2 1,0 6 436,-2-2-510,6-2 0,-4-4 1,10 2-1,4 2 0,8-2 1,8-2-1,9-2 0,11 0 1,11 0-1,13-2 1,9-2-1,8-4 0,4-2-17,3-4 1,5 0-98,0 2 1,-2-1 0,-10 7-1,-8 0 1,-7 0 0,-7 0-1,-4 2 1,-3 2 0,-9 2-1,-7 0 1,-8 0 360,-6 0 1,3 0 0,1 0 0</inkml:trace>
  <inkml:trace contextRef="#ctx0" brushRef="#br0" timeOffset="11">20017 2997 30569,'2'-12'-4916,"4"0"1,-2 2 3298,8-2 0,0-2 0,5 8 2737,1 2 1,-6 2 1299,0 2-335,-8 0-1902,4 0 1,-6 0 0,4 0-1,6 0 1,4 0 0,3-2 0,7-2-1,10-2 579,9 2-855,15-5 0,5 1 1,12-6-1,7 2 1,5-2-1,2-2 1,-2-2-1,-10 0 1,-10 3-1,-11 1 0,-7 4 1,-7 0-1,-6 2 1,-11 0-568,-5 4 861,-12 10 0,6 4 0,-6 8 0</inkml:trace>
  <inkml:trace contextRef="#ctx0" brushRef="#br0" timeOffset="12">20177 2604 27403,'-2'10'-7792,"-4"-4"7406,5-4 0,1-2 1,11 0-1,9 0 3572,10 0-3135,8-8 1,25-2 0,8-8-1,12 1 1,8-1 0,7 0-1,-1 0 1,0 0 0,-4 2-1,-6 2 1,-10 5 0,-12 1-1,-9 4 1,-9 2 0,-7 2 0,-8 0 236,-9 0 0,5 8 0,0 2 0</inkml:trace>
  <inkml:trace contextRef="#ctx0" brushRef="#br0" timeOffset="13">21354 2123 30719,'-18'-2'-1824,"0"-4"1,6 4 1353,0-4 1,10 6-1,2 6 1,10 4 0,4 2-466,-2-1 1,4-1 927,-4 2 1,4 4-1,1-4 1,3 2 0,2 0-1,4-2 1,2 1 0,1 1-1,1 0 1,0-2 0,1 0-1,5 0 1,4-2 0,1-2 283,-1-4 0,-3 4-312,-1-2 0,4-1 0,-5-5 0,-7 0 0,-6 2 0,-6 4 0,-4 6 0,-8 4 0,-10 4 0,-10 2 1,-8 4-1,-4 1-25,-3 5-91,-3 2 1,0 1 0,3 3 0,1 2 0,0 1-1,2-1 1,3-2 0,1-3 0,0 1 0,2 0-1,5-1 1,3-1 0,4-2 0,0-5 0,2-1-299,0-4 1,-6-2 0,4-2-1</inkml:trace>
  <inkml:trace contextRef="#ctx0" brushRef="#br0" timeOffset="14">22922 2497 30269,'-17'0'-876,"7"-2"0,2-2 1,2-4-3548,0-2 4199,0 6 0,6-5 0,-2 3 0,-2-6 0,-2-4 0,2-2 0,2 0 0,2 0 0,2 2 0,2 3 343,2 1 1,8 8 0,-2-4-1,4 2 1,1 0 0,3 2-1,2 2 1,2 4-128,-2 4 1,3-2-1,-1 8 1,0 2 0,0 3-1,-1 5 1,-1 4 0,-2 2-262,-2 3 0,-2 3 0,-3 2 0,-3 2-145,-2 3 1,-2-1 0,-6 5 321,0-1 1,0 4 0,0-7-1,-2-3 1,-4-6 0,-6-9-1,-3-3 1,-5-4 0,-2-2 0,-4-4-1,-1-2 1,-5-4 0,-4-4 739,-5-6 1,1 2-663,-8-8 1,1 6 0,-7-4 0,3 0 0,1 2 0,5-2-1,1 2 1,7-2 0,5 2 0,8-1 0,4-1 0,5-4-1,5-4-1740,10-6 1543,0 4 1,16-7 0,-5 3 0,5-6 0,2-2-1,0 1 1,2 1 0,3-2 0,9 1 0,6 1-1,5 6 198,3 4 0,1 2 0,7 1 0</inkml:trace>
  <inkml:trace contextRef="#ctx0" brushRef="#br0" timeOffset="15">24010 2194 28186,'8'-18'-9831,"-4"6"6532,7 0 3224,-7 8 1,6-9 0,-6 5 0,2-2 0,-4-4 0,-6 0 0,-8 2 1179,-3 6 0,-1 2 1,2 0-745,2-2 0,6 0 0,-6 6 0,-2 0 0,-2 0 0,-1 0 409,-1 0 1,0 0-806,0 0 1,6 8 0,0 4-1,0 4 1,3 2 0,3 0-1,4-1 1,0 1 0,-2 2-1,-2 2-1228,2 2 1,2 5 1235,2-5 0,0 8 1,2-2-1,2 3 1,2 3-1,-2 0 1,-2-1-1,-2 1 1,2 0-1,2-1 1,1 1-1,-1 0 1,-2-1-1,0-1-296,4-4 57,-4 4 1,8-9 0,-6 5 0,4-4-1,0-2 1,0-1 0,-4-1 0,0-2-1,0-2-282,2 0 1,-8-1 0,-8 1 0</inkml:trace>
  <inkml:trace contextRef="#ctx0" brushRef="#br0" timeOffset="16">24847 2123 6712,'0'-18'0,"0"0"-622,0 0 0,0 0 195,0 0 896,0 9 1,0 3 0,-2 10 0,-2 3 0,-3 1 0,-1 2 0,-2 0 0,0 2 0,-2 0 0,-2-2 790,-4-2 0,4 6-1133,-9-2 0,-3 1 1,0 1-1,-2-2 1,-3 2-1,-3 2 1,-2 2-1,3-2 1,1-2-1,4-3 1,3 3-1,3 2 1,2 2-1,4 0-503,4 0 0,4-1 387,8 1 0,14 0 0,6 0 0,6 0 0,5-2 0,3-2 0,0-5 0,-3 1 1,-3-2-1,-2 0 0,-2-2 0,-1 0 0,1 2 0,-2 0 2477,-2 0-2373,-2 6 0,-1-10 1,1 6-1,-2 0 1,-2-1-1,-4 5 0,-2 2 1,-4 2-1,-2 0 1,-2 0-1,-2 2 1,-4 1-1,-6 3 0,-6-4 1,-4-4 430,-1-4 1,-9 0-1,2 3 1,-1-1-1,-1-4 1,4-2 0,2-4-1,5 0-532,1 2 0,2-4 0,0 4 0,2-2-1399,4 2 1,6 2 1385,12 4 0,12-4 1,10-8-1</inkml:trace>
  <inkml:trace contextRef="#ctx0" brushRef="#br0" timeOffset="17">25436 2194 29193,'8'-18'-4916,"1"0"1,7 0 3145,-4 1 0,4 5 2129,-4 0 1,2 6 0,0-4 0,-2 0 0,1 2 0,3 0 0,0 2 0,-4 2-1,-6 4 1,-4 10 0,-4 8 0,-2 6 0,-4 0 0,-2 1-2289,-4 5 1787,6 4 0,-6 1 0,7 1 0,-1 0 0,-2-1 0,2 1 1,0 0-1,2 0 0,0-1 0,0-1 0,2-2 0,0-3 1,0 1-1,-2 0 0,2-2-20,2-3 0,2 7 1,0-4-1,0-1 1,0-1-1,0-2 1,2 0-1,2 0-148,2 1 1,6-5 0,-4 4 0,2-4 0,2-2 0,0-1 0,-2 1-93,-3 0 1,7 0-1,-4 0 1</inkml:trace>
  <inkml:trace contextRef="#ctx0" brushRef="#br0" timeOffset="18">26345 2319 28670,'0'-18'-9831,"0"0"7418,0 0 1,0 6 2666,0 1 0,2 7 1,4-4-1,6 2 1,5 0-1,5 2 1,2 2-1,0 2 1,-1 0-1,3 0 1,0 2-1,0 2 1,-3 4-1,1 2 1,0 3-1,-2 3-54,-2 2-274,-3 0 1,-5 2-1,0 2 1,0 3-1,0 3 1,-2 4-1,0 2 1,-2 1-1,0 1 1,-3 0-1,1 1 1,0 3-1,-2 1 1,-4-1 0,-4-4 288,-2-7 1,-9 3 0,-1-8-1,-8-4 1,-4-4 0,-3-6 0,-5-3-1,-4-3 82,-1-2 1,-7-4-1,7-2 1,-1-3-1,0-3 1,1-6 0,1-4-1,3-6-670,1-2 0,6-1 1,4-9-1,5-2 304,5-1 0,10-1 0,0 7-413,4-1 0,18 0 0,8 1 0,7 1 1,7 6 333,4 10 1,11 0 0,10 8 0</inkml:trace>
  <inkml:trace contextRef="#ctx0" brushRef="#br0" timeOffset="19">4064 5833 26297,'-10'8'-1768,"-4"-4"0,6 6-768,-2-3 2729,6-1 0,-11 0 0,5 2 0,0 2 0,4 4-472,4 2 1,4-4 0,4 0 0,6 0 0,4-3 0,1-3 564,1-4 1,8-2 0,8 0 0,9-2 0,11-2 0,3-3 0,4-3 0,7-4-207,7-2 1,4 0 0,4 2-1,-5 2 1,-5 0 0,-2 2 0,1 5-1,-3 3 85,-4 2 0,-3-8 0,-9-2 0</inkml:trace>
  <inkml:trace contextRef="#ctx0" brushRef="#br0" timeOffset="20">27450 2979 29160,'0'-10'-9831,"0"0"5897,0 4 1,0 2 2709,0-8 1,-2 8 1216,-4-2 630,4 4 0,-14 2 0,6 0 0</inkml:trace>
  <inkml:trace contextRef="#ctx0" brushRef="#br0" timeOffset="21">20213 4281 30461,'-18'0'-563,"6"0"1,0 0-1473,-1 0 1891,-3 0 0,-2 0 0,2 2 0,2 2 0,4 4 0,0 0 1,1 2-1,-5-2 0,-2-1 0,-2-3 0,0-2 1929,0-2-1527,8 0 1,3-2-345,7-4 1,1 5 0,3-7 0,4 2 0,2 0-1,4 0 1,2 0 0,4-2 0,4 0 0,5-2-43,5 0 0,10 0 76,3-2 1,12-2 0,7 7 0,5-1-1,4-2 1,5 2 0,1-2 0,0 2 0,-6 0-1,-9 4 1,-7 2 0,-4 2 0,1 0 0,-7 0-1510,-3 0 1424,-4 0 271,-7 0 1,1 0 0,0 0 0</inkml:trace>
  <inkml:trace contextRef="#ctx0" brushRef="#br0" timeOffset="22">19964 3978 29575,'-18'0'-1460,"0"0"0,8-2 1478,4-4 0,6 4 0,6-4 0,6 4 0,4 2 0,2 0 0,-1 0 0,3 0 0,2-2 0,2-2 0,-1-4 27,3-2 1,2 6 0,10-4 0,5 0-1,11-4 1,9-2 0,8 1 0,7 1-125,5-2 1,-4 4 0,-2 0 0,-6 2 102,-5 4 1,3 2 0,-5 2-1</inkml:trace>
  <inkml:trace contextRef="#ctx0" brushRef="#br0" timeOffset="23">21051 3389 29809,'0'-12'-9831,"2"2"6988,4 2 2894,-4 2 1,14 6-1,-5 0 1,5 0 0,4 2-1,4 2 1,8 4 0,7 2-1,9 4 1,5 2 0,5 4-1,1 2 1,0 1 0,1 1-1,-1 0 1,1 2 0,-1-1-1,-1 3 1,-7-2-365,-7 0 0,-9 5 1,-5-3-1,-8 2 0,-8-2 1,-8-1-1,-8-1 0,-10 0 526,-12-4 1,-10 3 0,-5 1 0,-5 2 0,0 2-1,1 1 1,3 3 0,3 4 1,1-1 1,8 3-1,5 0 1,3 1-773,2-1 1,2 4 0,4-3-2189,6-1 2771,4-3 0,2-1 0,0 0 0</inkml:trace>
  <inkml:trace contextRef="#ctx0" brushRef="#br0" timeOffset="24">22602 4085 29794,'17'-10'-2583,"-5"-4"1,0 8 0,0 0 1685,-2-2 946,6 6 1,-12-8-1,8 4 1,-1-6-1,1-2 1,0 1-1,2 1 1,2 0-1,2 0 1,0 0-1,-1-2 1,1-2-1,0 0 1,0 3-1,-2 1 1,-2-2 287,-2-2 1,-9 8-502,3 8 0,-2 8 0,2 10 0,6 0 0,4-1 0,2 3 0,0 2 0,1 4-250,5 2 1,-10 1 0,4 7 0,-4 0-35,-4-1 0,4 3 0,-8 2 449,-3 1 0,-3 1 0,-7-6 0,-11-1 0,-10 1 1,-8-2-1,-5-5 0,-7-7 0,-3-6 0,-3-6 1,1-2-1,1-4 0,3-2 1078,1-2 1,3-8-1261,-3-4 1,3-10 0,7-4 0,2-1 0,9-5 0,7-4 0,8-3 0,6-5 0,6 0 0,6 1 0,8 3 0,8 3 0,9 3 201,9 4 0,5-4 0,9 7 1</inkml:trace>
  <inkml:trace contextRef="#ctx0" brushRef="#br0" timeOffset="25">23511 3764 29761,'-12'-2'-1531,"2"-4"1,0-4-2729,0 0 4065,6 2 0,-6 2 0,6 2 0,-2 6 1,0 10-1,0 8 0,0 4 0,0-3 1,1 1-1,-1 0 0,0 4 0,0-1 1,0 3-1,2 0 0,0 2-390,-2-3 1,4 7 0,-2-4 450,8 4 0,0 7 1,8 3-1,2 1 1,1 5-1,5-1 1,2 3-1,2-2 0,-2-1 1,-5-5-1,-5-5 1,-6-3-1,-4 0-3655,-2-1 3598,0-7 0,-8-2 0,-2-8 0</inkml:trace>
  <inkml:trace contextRef="#ctx0" brushRef="#br0" timeOffset="26">24527 4103 29791,'11'25'-4839,"-1"5"0,-2 4 2426,-4 1 1,4-1 2606,-2-4 0,0 2 0,-8-9 1,-4-1-1,-8-4 0,-7-4 0,-9-4 1,-6-2-1,-3-4 0,-5-2 0,-2-2 1,-1-2-1,1-4 0,3-6 0,3-4 1,4 0-1,9 2 0,5 2 422,4-2 1,8-1-1045,4-3 1,8-6-1,8 0 1,10 2-1,6 1 1,3-1 474,-1-2 1,6-8 0,-6 5 0</inkml:trace>
  <inkml:trace contextRef="#ctx0" brushRef="#br0" timeOffset="27">25436 3764 28958,'0'-18'-9831,"0"0"3470,0 0 6464,0 0 1,2 8-1,2 2 1,4 2 0,-1-1-1,3-1 1,0 0 0,0 4 3425,-6 2-3497,-6 10 0,-22 2 0,1 5 0,-1 1 0,-2 0 0,-2 4 0,-1 0 1,-1 2-1,0-1 0,3 3 0,3-2 0,6 0 0,4 0 0,4 3 1,2 1-1583,4 0 1485,10-2 1,10-6 0,10-1 0,2 1 0,1 0-1,1 0 1,-2 0 0,-3-2 0,-3-3 0,-2-1 0,-4 2-1,-2 2 1,-4 2 0,-2 0-162,-5 0 1,-3 5-1,-5 1 1,-5 0-1,-2 0 1,0 1-1,0 1 1,0 0 536,0-4 1,2-2 0,-4-3 0,3 1 0,-3-2 0,-2-4 0,-2-6-1,0-2 18,0 2 0,1-4 1,-3 4-1,-2-4 0,-2-2 1,2 0-1,3 0 1,1 0-635,0 0 1,6 0 0,2 2 292,2 4 0,-6-4 0,5 6 0</inkml:trace>
  <inkml:trace contextRef="#ctx0" brushRef="#br0" timeOffset="28">26095 4120 30872,'0'-27'-4916,"0"3"1,0 4 4678,0 2 1,2 0 0,2 1 0,4 1 0,0 2-1,2 4 1,0 0 0,4 2 0,1 0 0,3 4-1,0 2 1,0 2 0,0 0 612,0 0 1,-1 0 0,1 2 0,0 2-1,0 4 1,2 0 0,1 2 0,3 0-218,-2 4 0,0 2 1,0 1-1,1 1-172,-1 0 1,-2 2 0,-2 2-116,0 1 0,-1 9 0,-1-4 1,-2 2-1,-4-1 0,-2 3 1,-4 0-1,-2-1 0,-6-3 1,-6-2-1,-10-4 0,-6-2 1,-5-5 820,-3-3 0,-7-4-703,-1-8 0,-8 0 0,3 0 0,-5 0 0,-1-2 0,-1-2 0,3-4 0,1-3 0,5-7 1,1-4-1,7 0 0,7 2 0,12 0 0,10-1-720,6-3 1,4-6 339,4 6 0,12 1 1,12 7-1,3 2 0,3 4 1,0 2 345,-1 4 1,1-6 0,0 0 0</inkml:trace>
  <inkml:trace contextRef="#ctx0" brushRef="#br0" timeOffset="29">27058 3853 29825,'0'-34'-2458,"0"4"0,2-1 1,4 7-1,5 2 988,5 2 0,8 10 1516,0 4 1,0-2 0,-7 3-1,1 1 1,0 2 0,-2 4 0,-4 4-1,-6 7 1,-4 7 0,0 4 0,2 0-1,2 2 1,-2 3 0,-2 5 0,-2 2-1,0-1 1,2 3 0,4 2-558,5 1 0,-1 1 1,0-4 184,-2 3 1,4-3 0,-6 5-1,-2-3 1,-2-2 0,-2-5 0,0 1-1,0-2 1,0-2 0,-2-7 0,-2-3 206,-2-2 0,-8 8 0,4 1 0</inkml:trace>
  <inkml:trace contextRef="#ctx0" brushRef="#br0" timeOffset="30">28252 3960 29367,'0'-40'-1967,"0"5"1,0 11 0,2 2 0,4 8 0,6 8 376,4 4 1651,-7 10 0,5 2 1,-6 8-1,0 0 1,2-1-1,0 1 0,4 0 1,2 0-1,2 2 1,-1 4-1,1 5 0,0 5 1,0 2-1,0-1-361,-1 1 328,1 0 0,-8 1 1,-4 3-1,-4 2 1,-6-3-1,-6-3 1,-10-4-1,-7-5 1,-9-3-1,-6-8 1,-3-8-1,-7-6 1,-3-2-1,-4 0 1,1-2 41,3-4 0,3-4 0,5-10 1,5-2-1,4-3 0,5-3 1,5-4-1,8-3-716,6-7 0,10 2 0,2-7 0,12-1 0,16 3 0,14 3 0,13 6 0,13 5 520,9 1 1,14 8 0,-40 9 0,1 0 0</inkml:trace>
  <inkml:trace contextRef="#ctx0" brushRef="#br0" timeOffset="31">8859 5494 29509,'-16'-2'-2141,"2"-2"-1023,2-2 2573,8 0 1,-4 4 0,8-4 0,0-6-1,0-4-134,0-2 1,0 7 728,0-1 0,2 6 0,4-4 0,6 2 1,4 4-1,2 2 0,0 2 0,-1 0 235,1 0 1,-6 0-172,0 0 1,0 0 0,6 0 0,0 0-1,-1 0 1,1 0 0,0 0 0,0 2-1,0 2 1,0 2 0,-3 0 0,-1 0-1,-4 2-1002,-2 2 1113,-2-6 1,-10 9 0,-8-5 0,-12 0 0,-9 0 0,-9-2 0,-5 0 0,-5 0 0,-3-2 0,-3-2 0,-1-2 0,1 0 0,5 0 0,7 0 2061,11 0-2290,-1 0 0,22 0 0,2 0 0,14 0 1,20 0-1,14 0 0,13-2 0,9-2 0,7-4 1,4-2-1,1-2 0,-5 0 0,-4 1 415,1-3 1,-15 6 0,1 0 0,-11 2 0,-7 0-68,-6 2 1,-26 2 0,-12 2 0,-10 2 42,-7 4 0,-3-2 0,-2 8-381,1 2 0,-1-4 0,0-1 1,3 1-1,1 0 0,4 2 0,3 0 1,5 0-1,10 0 0,16-2 0,18-4-642,13-4 0,17-2 670,11 0 1,4-2 0,3-2 0,-1-4 0,-2-2 0,-1-2 0,-7 0 0,-8 0 0,-15-2 0,-18-2 0,-22 1 0,-20 3 1008,-17 6 1,-11 4-951,-3 2 0,-1-6 1,1 0-1,1 2 1,5 4-1,5 4 1,4 4-1,3 0 1,3 2-1,6 0 1,10 3-1,9 1 0,8-2-5954,9-6 5846,14-4 1,10-2-1,11 0 1,5 0-1,5 0 1,1 0-1,-3 0 1,-3-2-1,-5-2 1,-3-2 0,-8 0-1,-9 0 1,-7-2-1,-10 1 313,-14-1 0,-20 2 0,-21 6 0,-5 0 0,-3 0 0,-3 0 0,1 0 0,4 2-136,3 4 1,10 1 0,1 7-1,7-2 1,10 2-444,9 2 0,-3 10 0,6 1 0</inkml:trace>
  <inkml:trace contextRef="#ctx0" brushRef="#br0" timeOffset="32">19803 5637 28725,'0'-10'-4916,"0"-6"1,0 12-503,0-8 2964,0 8 2952,0-4 1,-2 8 0,-4 0 0,-4 2 0,-2 2 2024,0 2-2306,9 0 1,-3-6 0,12 0-1,5 0 1,5 0 0,2 0 0,2 0-1,6 0 1,9-2 0,13-2-1,9-4 28,9-2 1,13 4-1,8-4 1,8 2-1,2 2 1,2 0 0,-4 0-1,-4 0-493,-10-1 0,-13 5 1,-11-4-1,-5 2 1,-7 0-1,-1-2 1,-7 2-1,-3 2 930,-4 2 0,-8 0 0,3 0 1</inkml:trace>
  <inkml:trace contextRef="#ctx0" brushRef="#br0" timeOffset="33">19964 6029 28135,'-18'-8'-1899,"2"4"1,2-6-2491,2 2 4657,8 2 1,-2 6 0,12 0-1,6-2 1,4-2 0,2-2-1,0 2 1,1 2 0,7 2-70,10 0 1,7-6 0,13 1 0,5-1 0,10 0 0,13 0 0,9 0 0,6 0-396,0 0 1,-48-1-1,1 0 1,43-3-1,0-2 1,-2 0-1,-4-2 335,-8-1 0,-5-3 1,-5 0-1</inkml:trace>
  <inkml:trace contextRef="#ctx0" brushRef="#br0" timeOffset="34">21657 5173 28838,'-10'-12'-7294,"2"2"3073,0 2 4427,6-6 1,-14 12 0,4-4 0,-3 4 0,-3 2 0,2 2 0,4 4 0,6 6 0,6 4 0,6 2 0,8 0 0,10-1-89,11 1 1,9 0 0,11 0-192,5 0 0,3 6 0,10-1 0,3 1 0,1 0 0,-2 0 0,-4-3 0,-5-1 1,-9-2-1,-9 0 0,-15 0 0,-13 0 0,-12 1-1246,-6 5 0,-18-4 1469,-7 4 1,-11 2 0,-10-1 0,-7 3 0,-7 6 0,1 3 0,1 7 0,5 0 0,3 1 0,9-1 0,5 1 0,6-1 0,3 0 0,5-3-1524,6 3 849,6-6 0,8 5 302,0-7 0,0-1 1,0 1-1</inkml:trace>
  <inkml:trace contextRef="#ctx0" brushRef="#br0" timeOffset="35">23618 6189 32362,'-46'-2'-308,"-6"-3"1,-7-7 417,-4-4 0,-1-4-500,-1-4 1,4 2 0,9-7 0,5-5 0,7-4-1,10-3 1,12-1 0,12 0 0,12 1 0,12-1-1,12 1 1,10 1 0,7 6 0,5 8 0,3 9-1,4 3 1,9 4 679,7 2 1,-2-6 0,7 4-1</inkml:trace>
  <inkml:trace contextRef="#ctx0" brushRef="#br0" timeOffset="36">23653 5583 30420,'0'-18'-9831,"0"0"7079,0 0 1,-2 3-1,-4 3 2616,-6 6 518,4 4 1,3 4 0,10 2 0,7 2-1,4-2 1,2-2 0,0-2 0,0 0 0,-1 0-1,1 0 1,0 0 0,0 0 0,-2 2 688,-4 4 1,4-2-1091,-5 7 0,5-5 0,2 6 0,0 2 0,-2 2 0,-2 2 0,-2 0 0,1 0 0,3-1 0,0 3 0,-2 2 0,-4 4 1,0 1-1,-2 5-907,0 2 793,5 2 1,-11-7 0,4 1 0,-4 0 0,-2-3 0,0-1 0,-2 0 0,-4 2-1,-5 0 1,-5-3 0,-4 1 0,-2 4 0,-2 1 0,3 1 0,1-2 262,2 2 0,0-5 1,0 1-1,0-2 1,1-4-1,-1-2 1,0-3-1,-2-1 260,-4-4 1,5-4-1,-7-8 1,2 0-37,0 0 1,1 0 0,3-2-1901,-4-4 1369,12-4 1,-12-8 0,14 1 0</inkml:trace>
  <inkml:trace contextRef="#ctx0" brushRef="#br0" timeOffset="37">24740 5476 29424,'-17'0'-1511,"-1"-6"0,0-2 0,0 0 1538,0 0 1,6 0 25,1 2 1,5 4 0,-6-4-1,-2 4 1,0 4 0,2 4 0,8 4-1,8 2 1,8 0 0,4 2 0,2 2-1,0 2 1,-1-1 204,1 1 1,-2 0 0,-2 0-420,-2 0 0,-8 0 0,4 0 0,-2-1 1,0 1-1,-2 2 0,-3 2 0,-1 2 1,-1-1-1,-3 1 0,-4 2 0,0 2 0,-2 3-534,0 3 1,-2-4 466,-6 0 0,6-1 0,0 7 1,1-2-1,-1-3 0,2-3 1,0-2-1,2-4 0,-2-3 1,2-1-1,0 0-3131,4 0 3073,2-8 1,10-2-1,4-8 1,4 0-1,2 2 1,0 2-1,-1 2 1,1-2-1,0-2 1,0-2 489,0 0 1,7 0-1,3 0 1</inkml:trace>
  <inkml:trace contextRef="#ctx0" brushRef="#br0" timeOffset="38">25329 5851 30225,'-6'-18'-9831,"0"0"5465,2 0 4536,2 0 0,2 0 1,2 1-1,4-1 1,6 2-1,4 2 1,1 4-1,1 2 1,0 4-1,0 2 1,0 2-1,1 0 1,3 0-1,2 0 1053,-2 0 0,4 6 0,-1 2-1147,3 2 1,2 2 0,3 8-1,-1 1 1,-4 5 0,-2 0 0,-5 2-1,-1-2 1,-2 1 0,0-1-1,-2 2 1,-4 0 0,-7 1-275,-3-1 0,-2 6 295,0-5 0,0 3 1,-4 0-1,-5-4 1,-11-1-1,-6-1 1,-6 0-1,-1-4 1,-3-3-1,0-1 0,-1-2 1,-5-2-1,-3-4 1,-1-2 574,4-4-745,5-2 1,1-4 0,1-4 0,-1-6 0,2-6 0,5-6 0,5-5 0,6-5 0,4-4 0,4-1-1,2-3 1,6 2 0,8 3 0,12 1 0,12-2-614,9-3 0,1 11 1,7 0-1,1 9 1,0 5-1,-1 4 1,1 6-1,-5 4 2018,-7 2-1418,-1 0 0,-7 16 1,8 4-1</inkml:trace>
  <inkml:trace contextRef="#ctx0" brushRef="#br0" timeOffset="39">26487 5619 28604,'-8'-16'-4916,"-4"4"1,3 4 5057,-3 8 0,2-2 183,-2-4 0,2 4-112,4-4 1,4 2 0,-4-2-1,4-6 1,4-4 0,2-1 0,4-1 1220,2 0-1527,-6 8 0,4 4 0,-8 12 1,0 6-1,0 4 0,0 2 1,2-1-1,2 1 0,2 0-5,-2 0 0,-2 6 1,-2 2-1,0 1 1,0 5-1,2 2 0,2 1 1,2 1-244,-3 0 0,-1-1 0,0 1 0,2 0 1,2-1-1,-2 1 0,0 0 0,0-1 153,2 1 1,0-6 0,-4-2-1,2-1 1,2-1 0,-2 2-1,-2-2 1,-2-1-374,0-3 0,0-2 0,-2-4 0,-2-2 1,-2-2-1,0 1 0,0 3-673,0 2 0,-2-6 0,4 0 0,-2 2 1402,2 2 0,-5-6 0,-1-2 0</inkml:trace>
  <inkml:trace contextRef="#ctx0" brushRef="#br0" timeOffset="40">27343 5708 30966,'0'-28'-3277,"0"2"0,0 9 0,0-1-305,0 0 1,0 6 3999,0 0 1,2 8 0,4-2 0,6 4 0,4 2 0,1 2 0,1 2 0,2 4 0,2 0 0,2 2 0,-1-2 0,1 2 568,0 0 1,8 2-966,-3 5 1,3 7 0,0 0 0,-5 0-1,-1-1 1,-2 3 0,0 2 0,-1 4-1,-3 1 1,-4 3 0,-6 0 0,0 1-1,-2 3 1,0 2-1056,-4-3 1198,-2-1 0,-10-2 1,-6-3-1,-6-3 1,-6-6-1,-3-4 0,-9-4 1,-6-5-1,-5-5 1,-3-4-1,-3-2 1,-3 0-1,-1-2 0,0-4 1,1-5-152,3-5 0,9-4 1,7-4-1,7-6 0,10-3 1,6-5-1,6-2 1,4-3-464,8-3 1,6 5 0,12-7 0,6-2 0,8 1 0,7 1 0,5 9 0,3 7 19,3 8 0,1 4 0,-1 4 0,-3 5 1,-3 5 419,-3 4 1,7 2-1,-5 0 1</inkml:trace>
  <inkml:trace contextRef="#ctx0" brushRef="#br0" timeOffset="41">28323 5440 29002,'18'-18'-1295,"0"1"1,0 5 0,0 2-1,-1 2 1843,1 4 0,0 2-682,0 2 1,-2 8-1,-4 4 1,-7 4-1,-3 3 1,-2 5-1,0 6 1,0 2-1,0-1 1,0 1-1,0 4 1,-2 3 0,-1 3-1,-5 0 1,-2-1-1,-4 1 1,0 0-1,0-1-547,2-1 0,0-3 446,-5-1 1,5 0 0,0-1 0,0-1 0,0-2 0,2-2 0,2-1 0,4-1 0,2-4 0,6-4-1,6-3 1,10 1 0,6-2 0,5-2 649,3-2 1,10-8 0,1 4 0</inkml:trace>
  <inkml:trace contextRef="#ctx0" brushRef="#br0" timeOffset="42">29286 5619 10713,'12'-28'0,"0"4"463,1 4 0,1 2 0,0 1 1,-2-1-1,2 2 0,0 2 0,0 4 1,-3 2-1,3 4 0,2 2 0,0 4-236,-4 4 1,4 6 0,-4 12 0,3 6 0,3 3 0,0 3 0,0 2 0,0 3-428,0 7 1,-7 3-1,-1 3 1,-2-3-1,-6-1 1,-6-2-1,-8-1 1,-5-1 477,-7-5 0,-12-5 0,-9-8 1,-3-8 694,1-7 1,-5-9-1,-3 2-913,3-4 1,3-10-1,-3-5 1,3-9-1,5-10 1,4-6-1,11-5 1,5-3-1,10-3 1,6-3 0,12-1-1,12 1-101,12 4 1,21 5 0,7 7 0</inkml:trace>
  <inkml:trace contextRef="#ctx0" brushRef="#br0" timeOffset="43">22691 4977 26814,'0'9'-9831,"0"-3"9606,0-12 0,0 2 0,0-7 1,0-3-1,0-2 0,0-2 1,0 0-1,0 0 0,0 1 1,0-1 113,0 0 1,2 2 190,4 4 1,-2 2 0,7 6 0,3 0-1,2 6 1,2 8 0,-2 6 0,-2 4-1,-2 4 1,1 5 0,1 5 0,0 2-179,-2-1 157,0 9 1,4 2 0,-2 7-1,-4 3 1,-3 1 0,-1 4-1,0 1 1,0 1 0,-4-1-1,-6 1 1,-8-1 0,-3 3-1,-5 0 1,-2 3 0,-4-7 1415,-2-3-1549,7-13 0,-5 5 0,8-9 0,0-3 1,0-4-1,3-6 0,1-3 0,4-1 0,0 2 1,2 2-1,-2 1 0,2-1 0,-2-2 0,0-2 1,-1-1 152,1 1 0,-4 0 0,6-6 0,0 0 0,0 0 0,4-1 0,2 1-176,2 0 0,0 0 0,0 0 1,0 0-1,2-1 0,4-1 0,6-2 353,4-2 1,-4-6-1,-1 4 1,1 0-1,0 0 1,-2 4-598,-2 1 1,-2 5 0,-6 4 0,0 4 0,0 0-1,0-5 282,0-3 0,6-8 0,0 0 1,-2 2-1,0 0 0,2 0 503,6-3 0,-2-7 0,1 2 1,3-4-1,2-2 0,2-2 0,0-2 1,0-2-175,-1 2 1,7-3 0,0-1-1,0 0 1,1 0 0,3 2-1,2 0 1,0 0-18,1 2 0,3 2 1,2 2-1,1 0 1,3 0-1,1 0 1,1 0-1,0 0 45,-1 0 1,13 0 0,-5 0 0,3 0-1,3 0 1,5 0 0,3 0 0,2 0 73,-1 0 0,3 0 0,-8 0 0,1 0 0,-1 0 0,1 0 0,-1 0 0,1-2-160,-1-4 1,0 4-1,-3-4 1,1 4-1,3 2 1,-3 2 0,-3 2-1,-5 2 73,-1-2 1,-1 4 0,9-2 0,1-2 0,4-2 0,3-2 0,5 0 0,2 0-286,1 0 0,1 0 0,-14 0 0,-3 0 0,-5 0 0,-3 0 0,-1 0 0,1 0 0,-1 0 0,-1 0 0,6 0 0,-1 0 0,4 0 0,1 2 0,1 2 0,1 2 0,1-2 0,5 0 0,-9 0 0,-3 2 0,-1-1 0,3 1 0,5 0 0,4-2 0,1-2 0,-1-2 0,-6 0 0,5 0 0,1 0 0,3-2 0,-5-2 0,-6-2 0,-5 2 0,-8 0 0,5 1 0,1-3 0,-3 2 0,-1 2 0,-1 2 0,3 0 0,-1 0 0,11 0 0,-7 0 0,1 0 0,1 0 0,1 0 0,1 0 0,1 0 0,-1 0 0,-5 0 0,-3 0 0,1 0 0,-2 0 0,1-2 0,1-2 0,1-2 0,-1 2 0,5 2 0,-3 2 0,3 0 0,1 0 0,-3 0 0,-3 0 0,-3 0 0,-3 0 0,4 0 0,-3 0 0,-1 0 0,-3 2 0,-1 2 0,0 2 0,1 0 0,5 2 0,-4-4 0,5 5 0,1-1 0,3-2 0,5 0 0,1 0 0,1 0 0,-1 2 0,-5-6 0,-1 4 0,3-4 0,-1-2 0,1 0 0,-5 0 0,1 0 0,-1 0 0,1 0 0,3 0 0,-3 0 0,-2 0 0,-3 0 0,1 0 0,-1 0 0,-1 0 0,-2 0 0,-3-2 0,-1-2 0,-4-2 0,-7 0 0,-3 0 0,-2 0 0,0 2 0,-6-6 0,-2-2 0,-1-3 0,-1-3 0,0 0 0,-4 0 0,-2 0 0,-2 0 0,2 3 0,2 1 0,2 2 0,0-2 0,2-2 0,-4-2 0,6 0 0,0 1 0,-2-1 0,2-2 0,0-2 0,1-2-128,-1 3 0,4-7 0,-8-2 0,-2-4 0,-2-1 0,-2-3 0,0-2 1,0-1-152,0 1 0,-2-3 0,-4 1 0,-4 2 0,-2 3 0,2 3 0,3 2 0,3 4-149,2 3 1,2-5-1,0 6 1,0 2 0,2 3-1,4-1 1,5-2 0,5-2 171,2 2 1,-6-5-1,0-3 1,2-2 0,0 0-1,-3 3 1,-5-1-1,-4 0-52,-2 1 0,0 7 0,0-2 0,0 4 0,-2 2 0,-2 0 0,-2 1-97,3-1 0,1 0 0,2 0 0,2 0 0,1 0 1,5 1 498,2-1 1,-6 0 0,4 0 0,-2 0 0,0 0 0,-2 1 0,-2-1 0,-2 0-51,0 0 1,6 6 0,0 0 0,-2-2-1178,-2-1 2187,-2 5-957,0 2 1,-2 8 0,-4 0 121,-6 0 1,-4 0 0,-2 0 0,1 0 0,-3 0 0,-4 0 0,-6 0 0,-5 0 45,-7 0 0,-2 2 0,-7 2 0,-1 2 0,-3 0 0,-2 0 0,-3-1 0,1 1-10,1 2 0,-3-6 0,1 4 1,3-4-1,4-2 0,3 0 1,3 0-1,-1 0 11,2 0 1,5 0 0,9 0 0,4 0 0,3 0 0,3 0 0,2 0 99,2 0 1,0 0-1,1 0 1,1 2 0,2 2-1,2 2-57,-2-2 0,-2-2 0,-1-2 0,-1-2 0,0-2 0,0-2 0,0 0-309,0-2 0,1 4 0,-1-6 0,0 3 0,0 1 0,-2 0 0,-2 0 0,-3 2 0,-3 2 0,4 2 0,-5 0 0,-3 0 0,-2 0 0,1 0 0,1 0 0,2 0 0,-2 0 0,-1 0 0,-3 0 0,0 0 0,1 0 0,-1 0 0,1 0 0,-1 0 0,0 0 0,1 0 0,-1 0 0,0 0 0,-1 2 0,-5 2 0,-5 4 0,-3 0 0,2-1 0,-9 5 0,2-4 0,-7 2 0,-5 4 0,-2 0 0,-3 0 0,-1-2 0,-4 2 0,3-4 0,-1-1 0,6 1 0,5-2 0,5 0 0,4-4 0,3-2 0,3-2 0,-7 0 0,9-2 0,-5-2 0,-1-4 0,-1 0 0,1-2 0,-1 2 0,1 1 0,1-1 0,3 4 0,1-2 0,3 2 0,3 2 0,8 2 0,5 0 0,1 0 0,6 0 0,-2 0 0,5 0 0,-1 0 0,-2 0 0,-2 0 0,2 0 0,3 0 0,-7 0 0,-2 0 0,-3 0 0,-3 0 0,-4 0 0,-1 0 0,-3 0 0,0 0 0,-5 0 0,3 0 0,1 2 0,-1 2 0,5 2 0,-1-2 0,0-2 0,-1-2 0,-7 0 0,5 0 0,-1 0 0,1 0 0,1 0 0,0 0 0,-1 0 0,-3 0 0,7 0 0,-3 0 0,4 0 0,1 0 0,-3 0 0,-1 0 0,1 0 0,2 0 0,3 0 0,-3 0 0,-4 0 0,-5 0 0,-5 0 0,-1 0 0,-3 0 0,-3 0 0,-2 0 0,-7 0 0,5 0 0,0-2 0,1-2 0,-1-4 0,1-2 0,1-4 0,-4 4 0,5-2 0,1 0 0,-3 2 0,-3 2 0,-2 2 0,-1 1 0,3 1 0,2 2 0,-3 2 0,7 2 0,5 2 0,7 3 0,5 1 0,7 2 0,5 0 0,4 0 0,10 4 0,3-4 0,1 0 0,0 0 0,0 4 0,0-1-601,-2-1 0,4 4 1,-2-4-1,-2 4 0,-1 4 248,-3 4 1,-8-5 0,-2 7 0</inkml:trace>
  <inkml:trace contextRef="#ctx0" brushRef="#br0" timeOffset="44">3886 8508 25302,'0'-12'-9831,"0"1"9673,0 7 0,2-10 0,2 6 0,2-2 429,-2-4 0,4 4 0,-1 0-31,3 2 0,-4 2 0,6 6 0,2 0 0,2 0 288,2 0 1,0 0-1,-1 0-247,1 0 0,-2 2 0,-2 2 0,-4 4 0,0 0-142,0 0 0,1 4 0,5-4 1,-2 0-1,-2 0 0,2-2 0,2 0-78,2 0 1,1 1-1,3-3 1,4 2-1,0-2 1,1-2-1,1-2 1,4 0 452,1 0 1,5 0 0,2 0-1,1 0 36,-1 0 1,0 0-1,-1 0-453,3 0 0,5 0 0,-5 0 1,-3 0-1,-3 0 0,-4 0 0,-2 0 1,-1 0-1,1 0 0,-2 0 0,-3 0 1,-3 0-1,-2 0 60,-2 0 0,0-6-146,-1 0 1,1 0 0,0 6 0,0 0 0,-2 2 0,-2 2 0,-2 2 0,1-2-1,1 0 1,0 0 0,-2 2 0,2-2 234,2-2-186,2-2 0,-1 0 0,1 0 1,0 0-1,2 0 0,2 0 1,3 0-1,3 0 0,4 0 0,1 0 1,3 0-1,0 0 0,-1 0 1,1 0-1,0 0-39,-1 0 1,1 0 0,0 0 0,1 0 0,3 0 0,1-2 0,1-2 0,0-2-75,-1 2 0,9-4 0,-3 0 0,5-1 0,1-3 0,1 0 0,-1 2 0,3 0-598,3 0 1,-5 0 0,1-2 0,-7 6-1733,-5 4 2324,-1 2 1,-7 16 0,1 4 0</inkml:trace>
  <inkml:trace contextRef="#ctx0" brushRef="#br0" timeOffset="45">8841 7331 32305,'-10'0'-2933,"-6"0"2902,14 0 0,-6-2-1314,8-4 0,6 2 1351,0-8 1,2 6 0,-2-6 0,4-1 0,2-3 0,-2-2 0,-2 0 722,-4 0-621,-10 8 0,2 2 1,-8 10-1,-2 2 1,-2 4-1,-4 2 1,-1 6-1,-3 4 1,0 4-1,0-1 0,1 1 1,1 2-1,2 2 1,2 3-1,2 3-289,4 2 1,-2-1 0,7 3-1,-1 0 1,0-1 0,4-3-1,2-2 1,2-2-352,0-1 1,0-5 0,0 4 0,0-2 0,0-5 0,0-1 0,0-2 0,0 0-647,0 0 1,2-6 0,4-1 602,6 3 1,3-6 0,3-2 674,0-4 0,6 4 0,0 0 1,-3-2-1,-3 0 0,-4 0 1,-2 4-1,0 2 0,-2 4 1,-6 2-201,-8 1 0,-6 1 200,-8 0 0,-2 6 0,-2 2 1,-3 1-1,-3 3 0,-4 0 1,-1 0-1,-1-1 0,2-1 1,3-2-1,-3-2 0,-2-1 1,-1-3-1,1-4-152,4-4 145,4-8 0,9 4 0,-1-8 1,2-2-1,6-4 113,10-6 0,16-12 0,12-4 0</inkml:trace>
  <inkml:trace contextRef="#ctx0" brushRef="#br0" timeOffset="46">9019 8241 24987,'-10'-8'-4640,"2"-2"2302,8-8 2456,0 8 0,2-4 0,4 6 0,6 0 0,4-1 0,2 1 0,0 0 0,0 4 0,1 0 0,3 0 0,4-2 0,2 0 0,3 0 0,5 0 668,6 2 0,3 2-870,9 2 1,-1-6 0,0 0-1,1 2 1,-1 0 229,1-2 0,-1-4 0,1-7 0</inkml:trace>
  <inkml:trace contextRef="#ctx0" brushRef="#br0" timeOffset="47">9197 7741 25512,'-17'0'-63,"-1"0"0,0 2 1,0 2-1,2 4 1,6 0-1,10 2 0,10-2 176,6 0 1,10-2-1,4-6 1,3 0 0,5 0-1,4-2 1,5-2 0,5-4-176,1-2 0,0 0 0,3-4 0,1 2 0,3-2 0,-3 1 1,1-1 108,1 2 1,-3 0 0,5-6 0</inkml:trace>
  <inkml:trace contextRef="#ctx0" brushRef="#br0" timeOffset="48">10285 7349 28212,'0'-18'-1877,"0"0"0,2 8 0,4 4 2158,6 4 0,5 8 0,5 0 0,4 0 1,2 2-1,3 2 0,3 2 0,2 0-272,-1 2 1,1 2-1,0-1 1,-1-1-1,1-2 1,-2 2 0,-5 2-1,-5 2-708,-4 0 1,-4 1 619,-4 5 0,-4-4 0,-8 6 0,-2 0 0,-4 3 1,-8 5-1,-6 2 0,-6-1 0,-2 3 0,-1 2 0,-1 3 1,2 1-1,3 1 0,3-1 538,2 0-661,2 5 0,6-5 0,2 3 1,2-3-1,4-2 0,2-1 0,2-1-508,0-3 0,8-1 1,2 0-1</inkml:trace>
  <inkml:trace contextRef="#ctx0" brushRef="#br0" timeOffset="49">11443 7652 29943,'0'-20'-2458,"0"-3"0,0 3 1,0-4-1,0 4 2188,0 2 0,6 0 0,0 1 0,0 1 0,0 2 0,0 2 0,-2-2 0,-2-2 1,-2-2-1,2 1 554,4-1 1,-4 0 0,6 2 0,0 4 0,4 4 56,3 0 1,3 6-1,2-4 1,2 4-1,2 2 1,-3 0-1,1 0 1,0 0-111,2 0 0,0 8 0,-7 6 0,3 8-438,4 8 1,-4 3-1,4 5 118,-5 4 1,5-1 0,0 11 0,-4 3 0,-4 3 0,-7 1-1,-1 1 1,-4-1 0,-2 1 0,-2-1 0,-4-3 0,-6-5 0,-9-7-319,-7-7 1,-6 1 726,-9-14 1,1 0-1,-8-9 1,-3-3-1,-5-6 1,-3-4 0,2-2-1,3-2 1,5-4-1,5-8 1,4-7-1,9-11 1,3-8 0,8-7-1595,6-5 820,6-1 1,16-7 0,6-1 0,6-1 0,6 3 0,0 5 0,-1 9 0,-3 5 46,-2 6 0,-2 3 0,0-5 0</inkml:trace>
  <inkml:trace contextRef="#ctx0" brushRef="#br0" timeOffset="50">12709 7260 16894,'-18'-18'0,"2"0"-634,4 0 1,-2 6 1160,9 0-364,-1 8 1,4-3 23,-4 7 0,-4 1 0,-8 5 0,0 6 1,0 4-1,0 2 0,1 0 0,-1 0 1,2 2-1,2 1-333,2 3 0,2 6 0,-4-4 0,5-1 0,-1 3 0,2-2 0,-2 2 0,2-1-79,0 5 0,2-4 1,6 0-1,0-3 0,0-1 0,0 0 1,0 0-1,0-1-91,0 3 0,6-6 0,2 4 0,0-4 79,0-3 1,4 1 0,-4 0 173,1 0 0,-5 0 0,4 0 0,-2 1 0,0 3 0,-4 2 0,-4-2 0,-6 0 0,-2-1 0,-5 3 0,-5-2 0,-6-2 0,0-2 1255,1 0 1,-11-1-849,6 1 0,-5-6 0,9-2 1,0-2-1,-2-4 0,3-2 1,-1-2-1,4 0 0,2 0-177,2 0 0,9 8 1,1 2-1</inkml:trace>
  <inkml:trace contextRef="#ctx0" brushRef="#br0" timeOffset="51">13065 7955 24390,'-15'-2'-625,"1"-4"-54,2-5 764,8 3 0,-2-6 1,10 6-1,6 0 1,4 0-1,5 4 1,3 0-1,4 0 1,6-2-1,5 2 1,7 2-1,-1 0 1,3-2-1,0-2 0,3 2 1,3 2-1,1 2-1159,0 0 859,-7 0 1,6 0-1,-9 0 1,-1 0 0,-9 2 174,-5 4 0,-4-4 0,-6 6 0</inkml:trace>
  <inkml:trace contextRef="#ctx0" brushRef="#br0" timeOffset="52">13065 7688 31764,'-6'-24'-1538,"1"0"1,-1 0 0,8 9 0,4 3 0,5 6 0,5 4 2925,2 2 1,6 0 0,0 0-1325,-3 0 1,5 2-1,0 2 1,2 4 0,3 0-1,3-1 1,4-3 0,1-2-1,5-2 1,1 2 0,5 2-1,1 2 1,1-2-356,-5-2 0,3-2 1,-7 0 477,3 0 1,-6 0-1,3 0 1</inkml:trace>
  <inkml:trace contextRef="#ctx0" brushRef="#br0" timeOffset="53">14064 7242 28448,'0'-28'-3277,"0"4"0,0 5 0,2 3 714,4 4 2703,-5 4 0,15 8 1,-4 0-1,6 2 1,6 4-1,4 6 1,1 4-1,3 1 1,4 1-1,3 0 0,1 0 1,-3 0-1,-1 0 1,-2-1-1,-3 1-412,-1 0 1,-8 0 0,2 0 0,-5 0 0,-3 1 0,-4 3 0,-6 4 0,-8 4 121,-10 7 1,-9 1-1,-21 12 1,-6 3-1,-1 5 1,1 1-1,5 0 1,3 3 135,5 1 0,-3 1 0,12 1 0,2-3 0,3-3 0,7 0 0,4-1 0,8-5-266,6-5 1,14 4-1,9-7 1</inkml:trace>
  <inkml:trace contextRef="#ctx0" brushRef="#br0" timeOffset="54">15026 7670 31004,'16'-18'-1274,"-4"0"0,6 0 0,-2 1 0,5-1 1225,1 0 1,0 6 226,2 0 1,-3 0 0,9-6 0,0 3 0,0 1 0,-1 2 0,3 0 0,0 0 0,-1 2 0,-1 2 0,0 4 0,-1 2 0,1 4-1,0 4 1,-2 6 0,-3 6 0,-1 8 0,2 7-475,2 7 1,-7 8-1,3-5 1,-4 3-1,-2 1 1,-2-1 0,-5-3-1,-5-1 255,-4 0 1,-12-3 0,-7-7-1,-13-4 1,-10-2 0,-7-7 0,-5-5-1,-1-8 385,-1-4 0,-1-2 1,-3 0-1,-1-2 1,2-4-1,1-8 1,5-7-1,3-9-674,7-4 0,11-2 0,8-1 1,8-3-1,8-1 0,4 1 1,6 2-1,6 3-2024,8-1 0,12 8 1,1 4 2528,9 5 0,-2 9 1,5 2-1</inkml:trace>
  <inkml:trace contextRef="#ctx0" brushRef="#br0" timeOffset="55">16203 7599 26420,'0'-18'-2868,"0"0"1,0 0 0,0 0 2206,0 0 951,0 1 1,0 5 0,2 2-1,3 2 1,7 4 0,4 2 0,2 2-1,2 0 1,2 0 0,3 2-1,1 4 1,2 6 0,0 4 0,3 1-1,3 3 1,2 2-103,-1 2 0,-5 6 0,-2-5-330,-3 3 0,3 2 1,-8 5-1,-6 1 1,-4 0-1,-6-1 1,-4 1-1,-6 0 1,-8-2-1,-10-3 1,-10-3-1,-7-2 1,-7-2 696,-7 1 1,1-11-565,-5 4 1,3-12 0,3 0 0,0-4 0,-1-4 0,1-4 0,1-8 0,5-8 0,5-7-1,6-7 1,9-4 0,9-3 0,10-1 0,6 0-5789,2 5 5327,8 9 1,10-2 811,11 9 0,13-9 0,3 4 0</inkml:trace>
  <inkml:trace contextRef="#ctx0" brushRef="#br0" timeOffset="56">17700 7313 29495,'-10'-28'-1081,"-6"3"0,6 7 0,-2 2 0,0 4 1,-1 6-1,-3 4 0,-4 2 1245,-4 0 1,2 2 0,-5 4-1,-1 6 1,0 6 0,-4 4-1,-1 1 1,-3 1 198,0 2 1,7-6-432,-1 4 0,0 1 0,-3-1 0,1 0 0,4 0 0,3-1 0,5 1 0,4 0 1,6 0-1,2 0 0,4-1 0,4 1 0,8-2 0,10 0-2950,10 2 2910,5-13 1,-3 13-1,0-12 1,1 2-1,3 0 1,0-2-1,-5 2 1,-5-1-1,-4 1 1,-2-2 0,0 2-1,-3 2 1,-3 2-1,-6 0 1,-6 0-848,-6-1 1095,-4 1 1,-13 0 0,-5 0 0,-4 0 0,-5-2 0,-3-3 0,-2-1-1,-1 0 1,-1-2 0,1-2 0,5-2 0,4 0 0,7 0 0,1 0 119,4 0 0,2 8 0,3-4 0</inkml:trace>
  <inkml:trace contextRef="#ctx0" brushRef="#br0" timeOffset="57">17985 8080 18673,'-24'-18'0,"2"1"-992,7-1 1,-1 6 1918,10 0-667,0 8 0,14-4 0,6 8 0,5 0 0,7-2 0,4-2 1,8-2-1,7 2 0,7 2 0,1 0 0,1-2 0,1-2 0,4 2 1,5 2-1,1 2 1399,0 0-1754,1 0 0,-1 0 1,1 0-1,-1 0 320,-2 0 0,7-8 0,-7-1 0</inkml:trace>
  <inkml:trace contextRef="#ctx0" brushRef="#br0" timeOffset="58">18306 7652 25416,'0'-18'-228,"2"2"0,4 5 0,6 3 0,5 2 0,7 0 1,6 2-1,4 2 2727,1 2-2563,1-8 1,7 6 0,5-4 0,3 4 0,3 2 0,-1 0 0,1 0 0,-1 0 0,1 2 0,-3 2 60,-3 2 0,3 8 0,-5-4 0</inkml:trace>
  <inkml:trace contextRef="#ctx0" brushRef="#br0" timeOffset="59">19340 7349 13514,'10'-18'0,"-5"0"547,-3 0 1,6 6 0,4 3-1,4-1 1,2 2 0,0 0-1,0 4 1,-1 2 0,3 2 0,2 2-1,4 4-16,1 6 1,-3-2 0,6 1-1,2 3 1,1 2 0,3 2-1,0 2 1,-1 2-910,1 1 1,-8 1-1,-5-6 1,-5 2 0,-6 2-1,-6 1 1,-4 1-1,-4 0 266,-4 0 0,-12 8 0,-9-3 0,-3 5 1,0 2-1,-2-3 0,-1 1 0,-3 0 240,0 3 1,7 5 0,1-2-1,0 1-470,1-1 0,3 3 0,-4 1 2619,2 2-2318,3 1 1,5-1 0,0-3-1</inkml:trace>
  <inkml:trace contextRef="#ctx0" brushRef="#br0" timeOffset="60">20463 7795 32767,'0'-18'-9831,"0"6"4332,0 0 5906,0 0 0,2-4 0,4 3 0,5 1 1,5 0-1,4 0 0,4 0 0,8-2 0,5 0 1,7 0-1,1 4 0,5 3 0,-1 3 0,1 4 1,-3 6 3045,3 5-3662,-7 13 0,7 4 0,-10 10 1,-5 1-1,-5 3 0,-6-3 1,-9 1-1,-7 0 0,-6 1 0,-4-1 1,-5-4-1,-13-5 0,-14-3 1,-14-2-1,-7-4 508,-4-2 1,-7-5 0,5-3 0,-1-6 0,-3-4-1,0-2 1,-5-2 0,5-4-189,2-6 1,5-5 0,11-7 0,7-4 0,10-2 0,13 3 0,13-1 0,14 2-1263,13 0 1,17-3 0,9 5 0,9 2 1760,7 2 1,12 2-1,5 0 1</inkml:trace>
  <inkml:trace contextRef="#ctx0" brushRef="#br0" timeOffset="61">22013 7813 29752,'-10'-18'-2096,"1"2"1,5 2 2131,-2 2 1,2 2-1,12-2 1,9 4 0,11 3-1,6-1 1,1 2 0,3 2-1,4 2 1,3 0 0,1 2-67,-5 4 1,-3 3-1,-4 11 1,-5 2-1,-3 4 1,-2 2-1,0 3 1,-5 5-1954,-5 6 1915,2-5 0,-12 13 0,6-7 1,-2 1-1,-4 0 0,-4-5 1,-6-3-1,-8-4 0,-6-7 1,-5-5-1,-5-10 0,-6-6 1,-5-4-1,-5-2 0,-3-6 361,-3-10 1,-1-7 0,1-13 0,3-6 0,1-7 0,2-7 0,7-1 0,11-1-492,12 1 1,10 5 0,16 9 0,14 3-5319,16 9 5629,9 5 1,13 10-1,1 0 1</inkml:trace>
  <inkml:trace contextRef="#ctx0" brushRef="#br0" timeOffset="62">23190 7759 15017,'12'-20'0,"-2"-1"147,-3-3 0,7 0 1,-2 6-1,4 2 1286,2 4-1207,-8-3 0,4 11 1,-10-6-1,-6 2 1,-10 4-1,-10 2 1,-8 4-1,-3 4 0,-5 6 1,-4 3 51,-5 3 0,3 6 1,1 2-458,-1 2 1,6-1 0,-1 5-1,5-2 1,8 1 0,5 3-1,7 0 1,4-2 0,10-3-1,10 1 1,14-2 0,9-2-1,9-5-900,5-3 1,3 8 1078,-3-14 0,3 8 1,-8-8-1,-5 3 0,-3 3 1,-6 0-1,-3 0 1,-3 0-1,-4 0 0,-6-1 1,-6 1-1,-4 0 1,-4 0-1,-6 0 406,-10 0 1,-8-1-184,-9 1 0,-9-2 0,-4-2 0,-3-4 1,-2-2-1,-1-4 0,1-2 0,1-2 1,3 0-1,3 2 0,4 2 0,9 2 0,9 0 132,10 2-599,6-6 1,24 13 0,4-5-1</inkml:trace>
  <inkml:trace contextRef="#ctx0" brushRef="#br0" timeOffset="63">24028 7706 25612,'1'-46'-2254,"3"6"0,4 9 0,2 9 3959,4 8-1702,2 6 1,-4 10 0,-2 4-1,-2 6 1,-4 6 0,-2 6-1,-2 5 1,0 7 0,0 6 0,-2 5-1,-4 5 1,-6 1 0,-4 3-1,-2 5 1,0 8-670,1 7 0,-1 3 0,2-4 1,2 5-1,4 1 513,2 4 0,-6-6 1,4 1-1</inkml:trace>
  <inkml:trace contextRef="#ctx0" brushRef="#br0" timeOffset="64">24794 8330 20411,'-8'-18'-3150,"6"6"2064,-4 0 1299,4 0 0,2 1 0,2 1 0,4 0 0,8 2 0,6-2 0,7 2 0,5-2 0,8 0 0,5-2 0,11 0 0,7 2 0,8 1 0,7 1 234,5 0 0,-4 0-796,-2 2 1,-5 4 0,-5-4-1,-4 4 1,-1 4 0,-7 2 0,-7 2-1,-13-2 437,-9-2 0,2 6 0,0 2 1</inkml:trace>
  <inkml:trace contextRef="#ctx0" brushRef="#br0" timeOffset="65">24847 7830 29411,'-15'-17'-1157,"3"-1"1,6 0 0,6 2 0,6 2 0,8 4 1762,7 2 0,7 2 0,10 6-604,3 0 1,3 0 0,5 0 0,-1 0 0,3 0 0,5 0 0,3 2 0,-1 2 0,-3 2 0,-1 0 0,-1 0 0,-1 0 0,-3 0-1076,-1 2 1,-3-6 551,3 4 1,-5 2 506,-7-2 1,8 0 0,1-6-1</inkml:trace>
  <inkml:trace contextRef="#ctx0" brushRef="#br0" timeOffset="66">26559 7938 20558,'-30'43'-936,"0"5"1,0 3 0,-5 3 0,-1-1 625,1 1 1,-1-7 5,0 1 0,1-7 0,1 5 0,4-2 0,8-5 131,9-1 0,-3-2 0,6-1 0</inkml:trace>
  <inkml:trace contextRef="#ctx0" brushRef="#br0" timeOffset="67">26434 7741 25169,'8'-10'-5039,"-4"-5"4894,8 3 0,-1-2 0,5 0 0,-2 4 0,-4 0 0,0 2 0,-2-2 1,0 0 241,-4-4 0,-10 7 0,-6 1 0,-4 4 1,-2 2 1655,0 0-1741,1 8 1,-1-5 0,0 7-1,2 0 1,2-2 0,2 0 0,-1-2-1,-3 0 1,-2 0 0,0 0-1,0 0 41,0 0 0,1 2 0,-1-4 0,0 2 0,0-2 804,0-2 0,0-2 0,1 0 1436,-1 0-1858,8-8 1,10 4-1,12-6-362,4 2 0,7 2 1,3 6-1,0 2 0,2 2 1,-1 4-1,5 0 0,2 2 1,1 0-1,1 3 0,2 3 1,1 2-1,3 2 438,-3 4 1,1-4-607,2 3 1,-11-3 0,5-2 0,-2 0 0,-3 0 0,-1-2 0,-8-3 0,-6-3-1,-4 0 1,-3 0 0,-5 2-1152,-10-2 1,-7 0 1192,-5-4 1,-8 4 0,-2 8-1,-1-1 1,1-1 0,0-2 0,2-2-1,1 2 1,3 2 0,2 2-1,2-1 1,0 1 0,1 0 0,1 0-1051,4 0 657,-4 0 1,8 1-1,-4 3 1,6 4 0,4 2-1,2 3 1,0 1 0,0 0-1,2 0 140,4 5 1,4-1 0,8 7-1</inkml:trace>
  <inkml:trace contextRef="#ctx0" brushRef="#br0" timeOffset="68">27895 8223 26889,'0'-24'-4369,"0"0"0,0 3 3442,0 1 1,8-4 1241,4 0 0,12 0 1,6 7-1,3-1 1,5 0-1,4 0 1,3 2-1,3 2 0,-3 4 1,-3 2-1,-7 4 1,-5 3-1,-4 1 1,-4 1-1,-2 5 0,-5 6 1,-1 6-1,-2 6-437,2 6 1,-4 9 0,2 5-12,2 1 0,-6 3 1,-3 6-1,-3-1 1,-2 1-1,0-1 1,-2-1-1,-3-5 1,-11-3-1,-10-5 1,-10-1-1,-3-8 1,-5-6 1339,-3-9 1,-5-9-1054,-1 0 0,1-4 1,3-4-1,3-6 1,3-9-1,3-13 0,4-8 1,7-5-1,5-3 1,6-4-1,6-1 0,6-3 1,4 3-1,2 3-4008,0 7 2974,8 3 1,2 10-1,10 5 1,2 5 0,1 6-1,1 6 1394,2 4 1,2 10 0,7 2 0</inkml:trace>
  <inkml:trace contextRef="#ctx0" brushRef="#br0" timeOffset="69">29054 8134 28994,'36'-36'-492,"-3"8"1,-1 6-1,-2 7 1,1 5-1,1 2 1,0 4-1,-4 2 1531,-3 2 1,-1 0 0,-6 0-1209,0 0 1,-2 2-1,-3 4 1,-3 6-1,-2 4 1,-4 1 0,-2 3-1,-2 2 1,0 4-1,0 1 1,0 5 0,0 2-1444,0 2 1,-6 5 1619,0 1 0,-8 1 0,3-3 0,-5 2 1,-2-3-1,-2-1 0,-4-4 0,-5-5 0,-7-7 1,-6-6-1,-5-6 0,-3-4 0,1-6 0,1-8 3370,-1-8-3400,-3-6 0,9-15 0,7-5 0,10-6 0,8-3 0,7-3 0,7 3 1,10 1-1,13 7 0,15 5-195,12 10 1,13-1-1,4 1 1</inkml:trace>
  <inkml:trace contextRef="#ctx0" brushRef="#br0" timeOffset="70">30052 7920 30337,'0'-18'-9537,"0"6"9413,0 0 0,0 0 1,0-6-1,0 0 755,0 1 1,0 5-1,0 4 1,-2 6 427,-4 10 1,-4 16-1236,-7 11 1,-1 11 0,-2 13-1,-2 9 1,-2 5 0,3 8 0,1 4-1,4 7 1,4-1 0,4 0 0,2-4-1,0-2 1,0-1 0,0-3-2859,0-6 1,-1-5 1284,1-17 1017,-4 1 1,-16-1-1,-2 1 1</inkml:trace>
  <inkml:trace contextRef="#ctx0" brushRef="#br0" timeOffset="71">26060 9668 26708,'-12'0'257,"0"0"-40,8 0 0,-6 0 0,6-2 1,-2-4-1,4-4-169,6 0 0,0-6 0,6 4 0,0-2 0,-2 0 0,2 5 0,-3-1 2023,1 0-1898,6 6 0,-10-10 0,8 8 0,2 2 0,2 2 0,2 2 1,-1 0-1,3 0 0,2 2 0,4 2 0,2 4 0,1 2 0,1 4-114,0 2-137,-9 1 1,11 9 0,-8 4-1,-2 4 1,-3 1 0,-3 3-1,-4 5 1,-6 9 0,-4 5-1,-4 1 1,-4-3 0,-6-1-1,-6-1 1,-5 1 0,-7-2 60,-4-5 1,-3-3-1,-3-11 1,-1-1-1,-1-4 1,0-2 0,1-7-1,-1-5 74,-1-8 1,3-4 0,-6-4 0,3-6-1,3-10 1,3-9 0,1-7 0,2-4-501,5-3 0,3-7 0,8-9 0,2-5-409,4-1 1,4-3 0,8-3 526,0 4 0,0-3 1,2 11-1,6 5 1,8 7-1,8 5 1,4 4-1,5 9 1,5 7-1,5 6 1,5 4-1,5 2 1,5 4-5216,-1 2 5675,-1 2 1,5 8 0,3 2-1</inkml:trace>
  <inkml:trace contextRef="#ctx0" brushRef="#br0" timeOffset="72">26772 9668 27914,'-11'0'-3050,"-1"0"2134,8 0 1047,-4 0 1,10 0 0,4 0 1031,6 0-904,-4 0-547,-1 0 663,-7 0 1,2 0 0,4 0 0,4-2-1,2-2 1,0-4 0,2-2 0,2-4-1,2-2-316,-1-2 1,3-1 0,2-5 0,2-6-1,-2-4 1,-3-3 0,-1-3 0,0-4-235,0-1 0,0 3 0,0-3 0,-1 1 1,1 4-1,0 3 0,0 3-545,0 4 0,-6 7 0,-3 13 404,-1 10 0,0 10 0,-4 13 53,2 7 0,0 4 1,-4 1-1,2 1 1,4 0-1,2-1 0,2 1 1,0 0-1,0-1 1,1-1-1,1-2 1,0-2-1,-4-1-1172,-2-1 0,-2 0 1530,-6-4 0,-8-11 1,-6 5-1,-10-4 0,-11-4 1,-11-4-1,-5-4 0,-3-2 1,-1 0-1,-3 0 0,-1 0 1,1-2-1,5-2 0,5-4 1814,7-2-2078,11 6 1,12-12 0,16 5 0,14-3 0,18 0-1,15 2 1,13-2 0,5-2 0,3-2 0,-1 0 0,2 3-1,3 1 1,1 2-1334,0-2 1646,1-2 0,-9 4 0,-6 2 0,-9 2 0,-12 4 0,-11 2 0,-9 2 0,-10 0 0,-14 0 0,-12 0 0,-11 2 0,-7 4 0,-6 6 1,-1 4 276,-5 2 1,-7 0 0,0 0-1,3 1 1,6 3 0,5 4-1,3 2 1,3 3-932,1 3 1,8 2-1,7 0 1,7-1 560,8 1 0,-4 0 0,0-1 0</inkml:trace>
  <inkml:trace contextRef="#ctx0" brushRef="#br0" timeOffset="73">27967 10024 9603,'0'-35'0,"0"1"21,0 4 1,0 5 0,0 7 0,0 0 1139,0 0-676,0 8 0,-2 2 1,-2 10-1,-4 4 1,0 8-1,0 6 0,4 6 1,2-1-1,2 3 1,0 2 356,0 8 1,0-3 0,2 7-892,4-5 1,-4 1-1,4 4 1,-4 3-1,0 3 1,2-3-1,2 1 1,-2 0-1,-4 3 1,-6 1 0,-6-3-1,-2-5 1,0-4-882,2-3 1,0-7 518,-5-4 1,-1-6-1,0-6 1,2-9-1,6-6 475,10-9 0,16-12 0,12-4 1</inkml:trace>
  <inkml:trace contextRef="#ctx0" brushRef="#br0" timeOffset="74">28537 9971 11864,'-18'-10'-508,"6"-4"0,1 8-289,-3 2 0,4-4 1387,-2 2 0,6 0 1,-6 6-1,-2 0 1,0-2-1,0-2 1686,3-1 1,5-1-1724,-6 6 1,8-2 0,-2-4 0,4-6 692,2-4-1317,0-2 1,6 0 0,2-2 0,2-3 0,4-7 0,1-4 0,5-1 0,2-3 0,2-2 0,-1-1 0,1-1 0,0 0 0,-2 3-1,-2 3 1,-3 4-895,1 1 0,-6 5 0,-2 2 0,-2 8 874,-4 10 1,-2 8 0,-2 16 0,2 2 0,2 2 0,4 4 0,2-1-1,4 3 96,1 0 1,9 1 0,2 7 0,0-2-96,-1-4 1,5 3 0,-4-5 107,2 0 1,-7 1 0,1-9 0,-6-4 0,-8-2 0,-8-6 0,-14-6 0,-14-8 0,-11-2 488,-9 0 0,-3 2-610,-3 6 0,1-6 0,-3 0 0,1 2 0,-1 2 0,7 2 0,3 0 0,7 0 0,1 2 0,4 2-512,5 2 1,13-2 478,16-10 0,10-4 0,14-7 0,7-1 0,9-2 1,7-2-1,5-2 0,3 2 0,5 3 0,3 1 0,4 0 1,1 2-1,-1 4 0,-6 6-1807,-3 4 2120,-13 2 1,-9 2 0,-14 4 0,-8 6 0,-12 6 0,-12 4 0,-16 4 0,-12 1-1,-9 3 1,-5-2 0,-1-2 0,1-3 0,3 1 0,3 0 0,3 0-87,3-1 0,5 1 0,5-6 0,6 0 0,4 2 0,4 2-103,5 1 1,11 1-1,9-6 1</inkml:trace>
  <inkml:trace contextRef="#ctx0" brushRef="#br0" timeOffset="75">9091 10078 28345,'11'-10'-940,"1"4"1,-6 4 0,4 0 939,-2-4 1,6-2-1,-4-6 1,2 2 0,0-1-465,1-3 459,3-2 0,-6 6 0,-4 0 0,-2 0 0,0 0 0,0 2 1,-6 3-1,-8 3 0,-6 2 1094,-2 2 1,1 8 0,-1 3-1004,0 5 0,0-4 1,0 0-1,-1 2 0,-3 2 1,-2 2-1,2-1 0,2 3 1,3 2-1,-1 2 1,0-2-1,2-3 0,2-1-485,2 0 1,6 2-106,-5 4 0,7-4 0,-2 3 0,4-3 0,2-2 0,0 0 0,0 0 0,0 0 0,0-1 0,0 1-2219,0 0 2690,0 0 0,6 0 1,0 0-1,-1-1 0,1 1 1,2 0-1,0 0 0,2 0 1,-2 2-1,2 1 0,-2 3 1,0-2-1,-2-2 1,0-2-1,0-1 288,-2 1 0,-2 0 0,-4-2 0,-4-2 0,-6-4 0,-4 0 0,-4-2 0,-2-1 757,-1-3 0,-3-2 0,2-2 0,-4 0-1336,1 0 1,-5 0 0,8 0-1087,2 0 0,3 0 1,5 0 1424,8 0 1,16 8-1,17 2 1</inkml:trace>
  <inkml:trace contextRef="#ctx0" brushRef="#br0" timeOffset="76">9500 10756 17573,'0'-18'-5623,"0"6"5047,0 0 781,0 8 1,0-6 0,2 6 0,4-2 0,6 2-1,4 2 1,4 2 0,2 0 0,3 0 0,3-2 0,6-2-1,4-1 1,5-1 0,3 0 0,3 0 0,3 0-851,1-2 0,-1 0 774,-5-4 0,5-4 0,-7 6 0</inkml:trace>
  <inkml:trace contextRef="#ctx0" brushRef="#br0" timeOffset="77">9465 10417 29575,'-28'8'-1161,"2"-6"1,9 6 0,-1-2 1367,0 0 0,0 0 1,2-4-1,6 1 1,10 3-1,10-2 97,6-2 1,4-4 0,2-2 0,3-2 0,3 3 0,4 1 0,1 0 0,3-2 40,0-2-492,-1 0 1,7 0 0,0 0 0,-3 0 0,-1 0 0,-4 0 0,-1 0 0,-1-2 0,2-2 0,-3-2 0,3 2 0,-2 0 0,-1 3 0,-1-3 0,0 2-2154,-3 0 1,-1-4 2208,-8 6 1,8-8 0,1 4-1</inkml:trace>
  <inkml:trace contextRef="#ctx0" brushRef="#br0" timeOffset="78">10249 10096 28379,'0'-20'-2954,"0"-2"0,2-2 0,4 5 3192,6 5 1,2 14 0,0 10-1,-2 1 1,1 1 0,5 2-1,4 0-162,2-2 1,7 2-1,-1-6 1,6 0-1,3 0 1,5-2-1,2 0 1,1 0-306,-1-3 0,3 1 0,-7 0 1,-3 2-1,-1-2 0,-6 0 1,-7 0-1,-9 4 113,-6 2 1,-4 2 0,-8 6 0,-4 0 0,-8 1 0,-5 3 0,-7 4 0,-2 2 690,-4 3 0,7 5 0,-1 4 1,2 1-363,0-1 1,1 0 0,7-1-626,4 3 1,-2-6 0,8-7 0,0 3-1,0 2 1,0-1 0,2-1 0,2-4-1,2 0 362,0-1 0,8-5 0,2 4 0</inkml:trace>
  <inkml:trace contextRef="#ctx0" brushRef="#br0" timeOffset="79">11925 10096 29555,'6'-18'-2200,"0"0"0,5 0 0,-3 0-1008,2 1 3637,-6 7 0,4-6 0,-6 6 1,2-2-1,2 0 0,-2-2 140,-2-2 0,-4 7 1,-4 3-1,-6 4 0,-4 2 1,-2 2-1,-1 5-462,-5 11 1,-4 2-1,-7 10 1,-1 2 0,0 1-1,-1 3 1,-1 0 0,0-1-81,5 1 0,9 6 1,0 1-1,6 1 1,6-1-1,8-3 1,10-2-1,14-3-403,14 1 0,7-2 1,9-5-1,-2-5 1,-1-4-1,-1-4 1,-5 0-1,-3-2-1782,-3 0 1,-7 3 0,-4-9 2259,-4 2 1,-2 2 0,-1 6-1</inkml:trace>
  <inkml:trace contextRef="#ctx0" brushRef="#br0" timeOffset="80">12566 9989 23986,'2'-18'-2014,"4"0"1,4 0 1929,8 0 206,0 1 0,-10 1 0,-8 4 0,-10 6 0,-6 6 0,-4 6 0,-2 6 1,-1 4-1,1 1 0,2 1 0,2 2 0,0 2 0,1 2 0,1-3 0,2 1-506,2 2 0,8-4 1,-2 4-1,6-3 0,6-1 1,6 0-1,6-4 181,5 0 1,-3 0-1,6 1 1,-2 1 0,-2 0-1,-5 0 1,-3 0-1,0 0 290,2 0 1,0-1-1,-4 1 0,-6 0 1,-4 0-1,-4-2 1,-4-2 387,-6-3 0,-6-1 0,-4 4 0,-4-2 0,-1 0 0,-3 0 0,0-2 0,1 0-622,-3 0 1,0-6 0,1 4 0,3-3 0,2 1 0,4-2 0,2-2-734,3-2 0,1 2 1,2 2-1,4 4 1012,2 2 1,-6-6 0,4 4 0</inkml:trace>
  <inkml:trace contextRef="#ctx0" brushRef="#br0" timeOffset="81">13065 9953 20372,'2'-10'-2568,"4"4"0,-4 2 2734,4-2 0,-4 2 244,-2-8 388,0 9 1,0-13 81,0 4-778,0 4 1,2 0 0,2 10-1,4 4 1,2 6 0,2 4-1,0-1 1,0-1 0,3-2-1,5 2 1,4 4-62,-2 6 0,4-4 0,-1 5 0,1-1 0,2 2 0,-2 2 0,-1 1 0,-1 1-241,2 0 0,-14-1 0,0 7 0,-8 0 0,-4 0 0,-4-1 0,-6 1 0,-12 0 168,-10-1 1,1-5 0,-11 0-1,2 1 1,1 1 0,-3 0-1,1-4 1,-1-1-688,0 1 0,1-4 0,5 4 0,2-3 0,5-3 820,5-2 1,-4-2 0,1 0 0</inkml:trace>
  <inkml:trace contextRef="#ctx0" brushRef="#br0" timeOffset="82">13921 10702 13650,'0'-10'-774,"0"0"794,0 4 0,0 3-456,0-9 462,0 8 1,2-6 0,4 6 0,6-4 0,4 0 0,3-2 0,7 0 0,8-4-1,7 0 1,7 0 0,5 3 0,7-3 0,1-2 0,3 0 0,-3 2 0,-2 4 0,-3 0-1,-5 2 1,-1 0-1105,-7 5 0,-3 1 1172,-4 2 1,-1-8 0,1-2 0</inkml:trace>
  <inkml:trace contextRef="#ctx0" brushRef="#br0" timeOffset="83">13939 10274 27158,'-18'0'0,"0"0"-986,0 0 0,1 0 2134,-1 0 1,10 6 0,8 0-1172,10-2 0,0-2 75,1-2 0,1 0 0,6 0 1,0 0-1,2 0 0,2 0 1,5 0-1,5-2 0,8-2 0,3-2 1,7 0-1,1 0 0,5 0 1,1 0-3537,2-2 3141,9 6 0,-13-7 1,3 5 389,-9-2 1,11 0 0,-5 6 0</inkml:trace>
  <inkml:trace contextRef="#ctx0" brushRef="#br0" timeOffset="84">14973 9882 16956,'8'-10'-1328,"-6"0"0,5 4 1323,1-6 59,-6 4 0,6-8 1,-6 6-1,2-1 0,2-1 1218,-2-2-1233,-2 6 0,-2 2 0,0 12 0,0 6 0,2 4 0,4 1 0,8 1 1,6 0-1,5 2 0,3 2 0,6 1-162,5-1 0,-1 4 1,6-2-1,-3 0 1,1-1-1,-3 1 1,-1 0-1,-2 0-11,-1 0 1,-9-1-1,-6-5 1,-8 0-1,-4 2 1,-4 2-1,-4 3 1,-6 3 124,-6 4 0,-4 2 0,-4 1 1,-2 1-1,-1 0 0,3 1 0,4 3 1,4 1-259,-2-1 0,-2 4 0,1-3 0,1-1 170,2-2 1,0-3 0,-6 1-1</inkml:trace>
  <inkml:trace contextRef="#ctx0" brushRef="#br0" timeOffset="85">16702 9971 22030,'0'-18'-1966,"8"-8"1,1-1 0</inkml:trace>
  <inkml:trace contextRef="#ctx0" brushRef="#br0" timeOffset="86">16719 9935 20631,'-2'-16'-7250,"-2"3"6686,-1 1 1,-1 6 1478,6-6 0,0 6 716,0-6-1492,0 8 1,-2-4-1,-4 10 1,-6 4-1,-4 6 1,-4 6 0,-4 4-1,-5 3 1,-5 3-92,-2 4 0,-5 9 0,-1 7 1,3 5-1,3 7 0,6 3 0,8 5 1,9-1-516,7 0 1,19 5-1,13-15 1,10-3 0,7-5-1,3-1 1,2-4 299,-3-9 0,7 1 0,-7-8 1</inkml:trace>
  <inkml:trace contextRef="#ctx0" brushRef="#br0" timeOffset="87">17308 10078 22956,'8'-10'-2199,"-6"0"1,5 4 2566,1-6-264,-6 4 1,14-2-1,-4 6 1,2-3 0,0-1-1,-6 0 1,-6 4-1,-10 2 193,-6 2 1,-12 2-1,-2 4 1,-3 4-1,-3 1 1,-2 1-1,3 2 1,1 2-613,0 2 1,5 2 0,-1 2 0,2 1 0,4-1 0,5-2-1,3-2 1,4 0-91,2-1 1,2 1 0,8-2 0,4-2 0,8-2 0,6 2 0,5 2 0,3 0 400,4-5 1,7 5 0,3-6 0,-2 2 0,-3 0-1,-1 2 1,-3 2 0,-3 2-47,-6-1 0,-4 1 0,-2 0 1,-3 0-1,-3 0 0,-6 0 0,-4-1 1,-2 1 400,0 0 1,-14 0-1,-3-2 1,-5-2-1,-4-2 1,-4-1-1,-5 1 1,-5-2-249,-2-2 1,1 0 0,3-4 0,-1 2 0,-3-2 0,2 0 0,5 0 0,5 2-1012,6-2 0,5-2 0,1-2 880,0 0 1,8 8 0,2 2-1</inkml:trace>
  <inkml:trace contextRef="#ctx0" brushRef="#br0" timeOffset="88">18056 10042 17948,'8'-10'-357,"-4"-4"0,6 7 0,0-3 0,-2-4 730,0-2 0,0 6 0,-4 2-129,2 0 1,-2 0 0,-10-4 0,-8 8-55,-8 8 0,-6 0 0,-7 8 1,-1 2-1,0 2 0,1 2 1,-1 0-1,0 1-242,1 5 0,1-4 0,4 6 0,7-2 0,5-1 0,6 1 0,8 0 1,8 0-342,8-2 0,19 1 0,13-3 0,10-4 0,7 0 0,0 0 1,1 0-1,-5-3 202,-1-1 1,-11-6-1,-3 4 1,-7 0-1,-7 0 1,-10 4-1,-10 2 334,-6 2 1,-4-1 0,-4 1 0,-8 2-1,-6 2 1,-6 2 0,-1-3 132,-5-1 1,0-2-1,1 0 1,1 0 0,-2-2-1,-1-3 1,-1-1 0,4 2-791,6 2 0,3-4 0,1 0 0,0 0 0,4 0 655,0 0 0,8-8 0,1 3 1</inkml:trace>
  <inkml:trace contextRef="#ctx0" brushRef="#br0" timeOffset="89">18841 9971 16791,'-8'-10'-4601,"4"2"4038,-8 8 622,8 8 1,-6 2 0,6 8 0,-2 0 0,2 1-1,2 3 1,2 4 0,2 2 0,2 3 0,4 3-1,2 4 1,4 1 0,2 5 0,1 0 0,1 1-16,0 1 1,-2 1 0,-2 5-30,-2-5 1,-8-1 0,2-6 0,-4 1 0,-4-1 0,-4-4 0,-8-5 0,-8-3 0,-10-4 0,-5-6-1,-9-4 1,-3-3 0,-7-1-294,1-4 1,5 2-52,3-2 1,-1 0 0,-1-6 328,7 0 0,0 0 0,15 0 0</inkml:trace>
  <inkml:trace contextRef="#ctx0" brushRef="#br0" timeOffset="90">19393 10863 18414,'0'-18'-1802,"0"6"0,-2 2 1316,-4 2 740,4-6 1,-8 10 0,8-8-1,4 1 1,10 1 0,10 4 456,6 4 1,1-4 0,9-2-875,4-2 1,3 6-1,9-4 1,-1 2 0,1-2-1,-1 0 1,-1 0-1,-5 2 1,-5 0 0,-7-1-1,-5-1 1,-6 0-1,-4 4 268,-3 2 1,-7-6 0,-2-2 0</inkml:trace>
  <inkml:trace contextRef="#ctx0" brushRef="#br0" timeOffset="91">19322 10470 18062,'-16'-17'-509,"4"-1"0,4 6 1,8 0-1,2 0 1,6 0-1,10 2 1,10 0 4003,5 0-3454,11 6 1,-3-9 0,11 7-1,5 2 1,5 0 0,5 0 0,0-2-1,-1 2 1,-7 2 0,-5 0 0,-9-2-1,-7-2 1,-8 2 0,-5 2-3532,-3 2 3504,-2 0 0,-10 8 1,-2 2-1</inkml:trace>
  <inkml:trace contextRef="#ctx0" brushRef="#br0" timeOffset="92">20177 10114 24376,'12'-8'-391,"0"-2"0,2 0 0,2 2 0,2 2 1,0 0-1,-1 2 1179,1 2-764,8 2 0,2 8 0,5 2 0,-1 2 0,-2 0 0,1 0 0,3 0 0,2-1 0,-1 1 0,-1 0 0,-2 0 0,-5 2 0,-1 0 0,-6 0 0,-6-2-1111,-8 1 1032,4 3 0,-10 2 1,0 0-1,-10 2 1,-8 2-1,-4 5 1,-2 5-1,3 8 1,1 1-1,2 5 1,0 1-1,0 9 1,3 5-1,3 3 1,6-3-453,4 1 0,4-1 0,2 9 0,4-3 1,1 2 296,5-1 0,2-1 1,2 4-1</inkml:trace>
  <inkml:trace contextRef="#ctx0" brushRef="#br0" timeOffset="93">21621 10381 27813,'8'-18'-2791,"-6"6"1,6 3-1,-2-1 2096,0 0 854,0 6 0,-4-10 1,2 6-1,2-2 0,-4-2 1,-6 2-1,-8 4 0,-4 4 1,-2 2-1,0 0 1,1 0 1423,-1 0 0,-6 8 1,-2 2-1461,-2 0 1,5 12 0,-7-4-1,-4 4 1,-3 3 0,-5 7 0,1 6-1,-1 5 1,0 3 0,3 3-1,1 5 1,2 3 0,5 5-223,7 1 0,8-5-323,16 1 1,10-3 0,12-3 0,15-1-1,17-5 1,7-5 0,7-4 0,1-3-1,2 1 1,-1-2 197,-5-5 0,-4 5 0,-7-6 0</inkml:trace>
  <inkml:trace contextRef="#ctx0" brushRef="#br0" timeOffset="94">22031 10524 16546,'-10'0'832,"2"-2"-1181,8-4 1,0 2-1,2-8 1,2-2 0,4 0 429,2 2 1,-6 3 0,4 5-1,-2-4 152,0-2-84,0 6 1,-14-4-1,-4 8 1,-4 2-1,-4 4 1,-1 6 0,-3 4-1,0 3 1,-2 3-1,-3 4 1,-5 2-1,-2 3 1425,1 3-1764,-1 10 0,8-5 0,4 9 0,7-1 0,5 1 0,8-2 0,8-3 0,10-3 1,9-3-1,13-3 0,12-4 0,7-6 0,6-4 0,1-3 155,-1 1 0,14-8 1,-1-2-1</inkml:trace>
  <inkml:trace contextRef="#ctx0" brushRef="#br0" timeOffset="95">22691 10542 16878,'-12'-12'-2852,"0"0"3353,-2-2-8,6-2 0,0 4 0,6 2 1,-6 4-1,-8 6 0,-7 6 1,-3 4-1,-2 4 128,0 2 1,7 2 0,-5 0-939,0 0 1,6 5 0,-1 1 0,7 0-1,8 0 1,4-1 0,6 1 0,6 0-1,9 0 1,7-4 0,6-5 0,0-3-1,-1 0-454,-1-2 1,-2 4 1057,1-8 0,-3 2 0,-8-4 0,-2 4 1,-6 2-1,-10 2 0,-10 0-78,-6-1-315,-10-7 1,4 12-1,-7-4 1,-3 2 0,0 0-1,1-2 1,1 2-1,-2-1 1,1 1 0,1-2-1,6 2 1,4 0-1,5 0 1,3-2 41,6 2 1,4 2-1,2 1 1</inkml:trace>
  <inkml:trace contextRef="#ctx0" brushRef="#br0" timeOffset="96">23172 10542 13757,'-12'-6'-507,"0"0"0,6-6 1542,-6 6-908,8 0 1,-2 6 0,12 2 0,6 4-1,4 6 1,2 6 0,0 3 0,-2 5 0,-3 0-1,-1 2 1,2 0 0,0 3 0,0 3 0,-4 4-1,-2 1 1,-4 3-411,-2-3 294,-2 7 1,-8-6-1,-6 5 1,-8-1-1,-8-2 1,-3-3-1,-5 1 1,-1-5-1,-3-1 1,0-8-1,3-4 1,1-4 0,6-3-1,5-3 30,5-6 0,10 4 0,4 0 0</inkml:trace>
  <inkml:trace contextRef="#ctx0" brushRef="#br0" timeOffset="97">23849 10702 16548,'-18'0'-386,"1"0"0,5 0 1,0 0 105,-2 0 940,6 0 0,0-2 0,10-2 1,2-4 925,2-2 1,0 5-1468,-6-7 0,-2 8 1,-4-2-1,-6 4 1,-4 2-1,-2 0 1,3 2-1,1 4 1,2 6-1,0 3-909,2 3 0,2-6 557,8 0 1,0 0-1,0 6 1,0 0 0,0-1-1,0 1 1,0 0 0,0 0-1,0 0 1,0 0-1,0-1-1683,0 1 1913,0 0 1,6-6-1,0 0 1,0 2-1,2 2 1,4 1-1,6 1 1,3-2-1,5-2 1,0-2-1,0 0 1,-5 0-1,-1-2 1,-2 0 325,0-1 0,-10-5 0,-8 2 0,-10-4 0,-8-2 0,-6 0-53,-5 0 0,1 0 1,-2 0-1,0 0 1,3 0-1,3 0 1,4 0-1,0 0-1428,-3 0 0,9 0 1,-4 0 1030,2 0 1,24 8-1,4 2 1</inkml:trace>
  <inkml:trace contextRef="#ctx0" brushRef="#br0" timeOffset="98">24152 10506 16057,'12'-6'-1208,"-2"-2"480,-2-2 1,6 0 1165,-2-2 1,-2-1 0,2 5-1,1 0 1,3 0 0,2 4-1,0 2 1,0 2 0,-2 2-1,-3 2 1,-3 4 569,-2 2 0,6 2 0,-4 5-927,0 1 1,6 6 0,-4 2 0,3 1-1,3 5 1,0 2 0,0 4 0,0 1 0,0 5-1,-3-1 1,-1 3 0,-4-2 0,-2 1 398,-4 1 0,-2-1-696,-2 3 0,-2 1 1,-6-5-1,-10 0 1,-9-1-1,-9-3 1,-4-4-1,-3-5 0,-1-3 1,-1-2-1,-1-4 1,-1-3-1,1-1 1,4-2-7098,5-4 7338,9 4 1,-6-14-1,7 6 1</inkml:trace>
  <inkml:trace contextRef="#ctx0" brushRef="#br0" timeOffset="99">21746 12129 13489,'10'8'866,"6"-6"1961,-4 4-2488,-4-12 0,5 2 0,-5-8 0,0-2 0,2-1 1,-2-3-1,2 0 0,0 2 0,2 2 0,0 2 1,0 0-1,3 0 0,5 3 781,4 1 0,14-4-1328,-3 6 0,15-2 1,1 4-1,9-2 1,5 0-1,6 0 1,5 0-1,-1 2 0,-4 2 1,-4 2-1,-1 0 1,-3 0-1,-5 0 1,-11 0-5431,-7 0 4874,-13 0 1,-5 6 0,-16 0 731,-12-2 0,-16-10 0,-5-4 1</inkml:trace>
  <inkml:trace contextRef="#ctx0" brushRef="#br0" timeOffset="100">22031 11755 14420,'-47'0'0,"1"0"198,3 0 0,1 0 0,8 0 0,5 0 1,5 0-1,6-2 2191,6-4-2237,4 4 0,18-12 0,6 6 1,8 0-1,3 0 0,5 2 0,4 0 1,3 0-1,5 2 0,1 2 1,3 2-1,0 0 0,-3 0 0,1 0 1,-3 0-569,1 0 1,5 0 0,-3 0 0,1 0 0,1 0 0,-1 0 0,3 2 0,1 2-3911,5 2 4300,-7 8 0,11-4 1,-5 8-1</inkml:trace>
  <inkml:trace contextRef="#ctx0" brushRef="#br0" timeOffset="101">22940 11576 12663,'0'-18'288,"0"1"1,2-1 0,4 2 757,6 4 0,-2 4-1059,2 8 0,6 0 1,5 2-1,1 2 0,2 4 1,4 2-1,3 4 0,5 2 1,2 1-1,3 1 0,1 0 1,1 0-1,-1 0 0,-1 0-1406,-3-1 1364,6 1 1,-17 0-1,1 0 1,-10 0 0,-8 0-1,-6-1 1,-6 1-1,-6 2 1,-8 4 0,-8 4-1,-10 1 1,-5 3-1,-7 4 1,1 3 0,-1 1 241,4-2 0,3 3 0,1 3 0,0 0 0,3-1 0,3-1 0,8-1 0,8 1-1396,8-2 1,4-3 1105,2-1 0,16 0 0,4-1 1</inkml:trace>
  <inkml:trace contextRef="#ctx0" brushRef="#br0" timeOffset="102">24723 12129 10859,'0'-18'-529,"0"1"0,0-1 716,0 0 0,2 0-231,4 0 1,3 6 0,9 2 0,0 2 0,0 3 0,0-1 0,0-2 0,-5 0 0,-7-2 4363,-12 0-3953,-7 6 1,-5-4 0,0 10-1,2 4 1,2 6 0,2 4-1,-1 3 1,-3 5 429,-2 6 1,-8 4-766,-4 1 0,3 3 1,-3 2-1,0 3 1,1 3-1,1 3 1,2 1-1,6-1 1,6-3-1,8-2 1,8-5-1,10 1 1,12-2-1,10-3-2721,7-7 1981,-3-6 1,13 0 0,-3-3 0,2-3 0,-3 0 0,-5-2 760,-5-2 1,-1 4 0,0-6 0</inkml:trace>
  <inkml:trace contextRef="#ctx0" brushRef="#br0" timeOffset="103">25596 12290 12011,'2'-12'-1430,"4"0"1189,6-2 303,-4-2 1,6-2-1,-8 1 1,-4 1 0,-6 4-1,-8 6 1,-4 6 0,-2 4-1,0 4 1,0 0-1,1 2 1,-1-2 0,0 1 310,0 1 1,0-6 0,0 4-53,1 0 0,-1-6 0,0 6 0,0-2 0,0 2 0,1 0 0,1 2 0,2-2 0,2 2 0,-2 0 0,-2 3 1312,-2 3 0,3 2-1714,3 0 0,-2 6 1,8 1-1,2 1 1,6 2-1,8 2 0,10 5 1,7 5-1,9 0 1,6-3-1,3 1 1,5 2-1,-1 1 0,1-1-6056,-3-2 6181,-7-3 1,3-7 0,-7-2 0</inkml:trace>
  <inkml:trace contextRef="#ctx0" brushRef="#br0" timeOffset="104">26166 12218 8550,'0'-17'144,"0"-1"0,0 0 0,0 0 445,0 0 0,0 6-347,0 0 1,2 3 0,2-5 0,4 4 0,2 2 0,4 4 0,2 2 0,2 2 0,0 0 0,-1 2 0,1 4 0,0 6 0,0 4 0,2 3 0,1 5 217,3 6 1,0 4 0,-6 1-484,0 1 0,-3 2 0,-1 3 0,-4 5 0,-2 1 0,-4-1 0,-4 0 0,-8-1 0,-10 3 0,-9-3 0,-7-3 1,-2-4-1,-1-3-156,-5 1 0,10-6-1199,-3-1 0,11-1 1378,0 2 0,4 3 0,3-5 0</inkml:trace>
  <inkml:trace contextRef="#ctx0" brushRef="#br0" timeOffset="105">27022 12076 8920,'10'-24'0,"-2"0"-266,0 2 1,-6 8 972,4 3 1,-4 9 0,-2 2 0,0 9-122,0 7 0,0 2 0,0 0 0,2-2 0,2-2 0,4-2 0,1 2 424,5 1 1,4 5-1,4 2-895,2 2 1,5 7-1,-3 1 1,2 6 0,2 5-1,-1 1 1,-1 2-1,-2-1 1,-4 7 0,-5 3-1,-5 7 1,-6-1-1,-4 3-295,-2-1 1,-16-4-226,-7 7 0,-9-9 0,-6 1 0,-1-7 0,-5-5 1,-1-3-1,-5-3 425,-1-2 0,-3-3 1,1 1-1</inkml:trace>
  <inkml:trace contextRef="#ctx0" brushRef="#br0" timeOffset="106">10748 14947 10383,'-12'0'-523,"0"0"0,1-2 0,-1-1 319,0-3 1,6 0 0,-4 8 0,2 4 0,4 5 0,0 3 198,-2-2 609,4-4 0,-8-2 0,6-2 314,-2-6 0,6 0 1,8-8 994,2 2-761,2 2 1,0 6 146,0 0-505,-8 0-542,4 0 1,-10 0-1,-4 0 1,-6 0 0,-4 0 430,-2 0 0,0 2-469,1 4 1,-9 6 0,-6 12 0,-7 6 0,-9 3 0,-3 5 0,-5 4 0,-1 5 0,-3 5 0,5-1 0,5-1 0,11-5 0,5 1 0,6-2 1150,3-1-1456,9-9 0,2-2 0,8-7 1,2 1-1,4 0 0,6-6 0,8-4 1,8-7-1,9-1 0,9-6 0,9-6 1,7-8-1,3-3 0,-1-1-465,-3 4 0,-5-4 0,-9 6 1,-11 0-1,-12 6 839,-12 8 0,-16 8 0,-20 14 0,-6 10 0,-3 9 0,-5 7 0,1 1 0,-1 3 55,4 3 1,3-1-1,1 7 1,3 2-345,3 3 0,4-7 0,8-3-266,0-5 1,9-1 0,5-1 0,8-1 0,7-7 0,5-7 0,4-6 0,4-1 0,6 1 0,5-2 0,7-6 0,5-5 0,5-3-5640,1-4 5923,9-4 1,1 0 0,8 2 0</inkml:trace>
  <inkml:trace contextRef="#ctx0" brushRef="#br0" timeOffset="107">3975 15875 7627,'-8'10'-15,"-2"-2"1,-8-8 966,0 0 0,-1 0-659,-5 0 0,4 0 0,-4 0 0,4 0 1,3 0-1,1-2 0,2-2 0,4-4 0,2-2 1,6-2-1,4 0 0,6 2 0,2 2 1361,4 4 1,-4 1-1183,2-3 0,-6 4 0,5-4 0,3 4 0,0 0 601,-2-4 1,-2 4-889,-4-4 0,-2 2 1,8 0-1,2-2 1,-1 0-1,1 0 1,-2 0 963,2 2-1100,2 2 0,4 2 0,1-2 0,5-2 0,2-2 1,6 2-1,3 0 0,7 0 0,-1-4 0,3 1 1,-2-3-1,-1 2 0,-3 0 0,-5 2 0,-3 0-3331,-2 0 1340,-8 0 1,-7 8 0,-13 4-1,-8 6 1942,-4 4 0,-1 1 0,-7 1 0</inkml:trace>
  <inkml:trace contextRef="#ctx0" brushRef="#br0" timeOffset="108">5151 16036 7791,'-16'-8'23,"3"-2"940,1 0 0,8 0 1,-4 6-146,0-2 1,4 0 0,-6 8 277,2 4-840,-6-4 1,12 8 367,-4-4 0,4-2 1,4 6 391,4-2 1,-2-2-1043,8-6 1,-6 0 0,6 0 0,2 0 0,2 0 0,1 0 0,3 0 0,2 0 0,4 0 0,2-2 0,1-2 0,1-2 0,0 0 0,-1 0-1113,-1 0 0,4-2 804,-8 2 1,-1 4 0,-3-4-1,2 2 1,2 0 0,-3-2-1,-1 2 1,-2 2 0,0 2-1,0 0 1,0 0 333,-1 0 0,9 0 0,2 0 0</inkml:trace>
  <inkml:trace contextRef="#ctx0" brushRef="#br0" timeOffset="109">5223 17659 8048,'-2'-12'688,"-4"0"1,4 6-615,-4-6 1168,4 8-435,2-4-821,0 0 458,0 6 1054,0-6-290,0 8 368,0 0 1,2-6-1390,4 0 0,-2 1 1,8 5-1,3 0-129,7 0 0,0 0 1,8 0-159,1 0 0,5 0 0,4-2 0,1-2 0,1-2 0,-1 2 0,-1 2 1,-4 2-1,-7 0 0,-3 0 0,-4 0 0,-2 0-2283,-2 0 1,-9 2-459,-3 4 2841,-12 4 0,-11 7 0,-11 1 0</inkml:trace>
  <inkml:trace contextRef="#ctx0" brushRef="#br0" timeOffset="110">4153 17463 5924,'-18'0'0</inkml:trace>
  <inkml:trace contextRef="#ctx0" brushRef="#br0" timeOffset="111">4046 17570 8401,'2'-10'2131,"4"4"-930,-4 4-358,6 2-463,-8 0 1,2 0 0,2-2-34,2-4 871,0 4-1919,-6-6 1056,0 8 373,0 0-223,0 8-987,0-6 102,0 6 1240,-8-8 200,6 0-1000,-6 0 0,10 0 0,6 0 0,8 0 0,8 0 0,3 0 0,3 0 0,0 0 0,-1 0 0,3-2 1,2-2-1,1-2 69,1 2 0,-8 0 0,-4 0 1,-5-2-1,-1 2 0,0 2 1,0 2-497,0 0 1,-1 0-286,1 0 0,-8 2 0,-6 2 1,-8 4-1,-8 0 0,-4 2 1,-1-2-1589,-1 0 1,0 3 2239,0-5 0,-8 16 0,-1-2 0</inkml:trace>
  <inkml:trace contextRef="#ctx0" brushRef="#br0" timeOffset="112">11515 15411 8429,'-18'0'-418,"8"-8"0,4 6 867,12-4 1,2 2 0,6 0 532,-2-1 0,-10-1 1,-2 6-1,-10 0 0,-6 0 1720,-2 0-2495,8 0 1,-2 0 0,12 0 0,8 0-1,6 0 1,4 0 1149,0 0-1396,-1-8 1,9 6 0,2-4 0,2 4 0,1 4 0,5 4 0,6 6-1,3 5 1,5 7 0,1 6 0,3 6 0,-1 5 0,-1 7 0,-3 7-1,-5 7-847,-7 3 994,-5 8 0,-16-9 0,-4 5 1,-6-1-1,-4-5 0,-6-2 0,-6-3 1,-10-5-1,-8-5 0,-7-6 1,-5-7-1,0-5 0,1-8 0,-1-8 1,-1-8 484,1-4 1,-6-4 0,1-6-1,-3-10 1,3-12 0,1-11 0,3-15-1,1-13-929,4-13 0,17 36 1,1-3-1,5-1 1,2-1-1,0-1 1,0-1-426,1 0 1,0-1 0,1 2 0,1 1 0,-8-44 347,4 12 0,4 25 1,8 17-1,2 15 1,4 12-1,6 10 0,6 8 1,5 10 412,7 8 0,12 13 0,3 11 0</inkml:trace>
  <inkml:trace contextRef="#ctx0" brushRef="#br0" timeOffset="113">12352 14858 18385,'-11'-8'-1164,"-1"-4"0,8 3 1810,-2-3 1655,4 8-2041,2-4 1,2 8-1,4 2 1,6 4 0,3 6-1,3 3 1,0 3 0,-2 0-1,-2 0 1,-4 2 179,-2 4 0,3-3-344,-5 9 1,6 0 0,-6 4 0,-2-3 0,-2-1 0,-2 2 0,0-1 0,0-1 0,0-6 0,-2-4 0,-4-2 0,-6-1 0,-3-1 0,-3-4 3089,0-6-3468,0 4 1,0-8 0,0 4 0,1-4 0,-1-4 0,0-2-1,0-4 1,0-2 0,0-4 0,3-2 0,1-1 0,4-1-1,2 0 1,4 0 0,2 0-4635,2 0 1,0 6 4558,0 1 0,0-1 0,0-6 1</inkml:trace>
  <inkml:trace contextRef="#ctx0" brushRef="#br0" timeOffset="114">12388 14341 8276,'-12'-6'-460,"0"0"0,6 0 0,-4 4 662,3-4 239,1 4 1,6-8 0,0 4-1,0-5 1,0-5 0,2 0-1,2 2 1,3 2 0,3-2 3034,4-2-3488,2 6 0,-6 10 0,-2 12 0,-2 4 0,0 2 1,-2 0-1,0-2 0,0-2 0,2-3 0,-2 3-330,-2 2 0,-8-4 1,-2-2-1,-2-2 0,-4-4-392,-2-2 1,6-4 0,2-4 218,0-6 0,6 2 569,-4-2 1,4 6-1,2-6 1,2 1 0,2 3-55,2 8 0,8 8 0,-4 9 0</inkml:trace>
  <inkml:trace contextRef="#ctx0" brushRef="#br0" timeOffset="115">16096 15625 8110,'11'-6'-1697,"1"0"1697,-8-7 0,12 11 0,-6-6 0</inkml:trace>
  <inkml:trace contextRef="#ctx0" brushRef="#br0" timeOffset="116">15757 15661 8466,'12'-8'452,"0"-4"1,-6 4 0,4 0 302,-3 0 1,7-2 0,-4-7 940,0-1-1500,6 8 0,-12-4 0,8 6 0,2-2 0,2-2 0,1 0 0,1 2 0,0 1 0,0 1 0,2 0 0,3 4 0,5 0 0,2 0 1,-2-2-1,-1 2 0,1 2 0,2 4 0,-1 4 0,-1 6 378,-2 4-672,6 1 0,-13 3 1,5 4-1,-4 6 1,-4 5-1,-2 7 1,-4 8-1,-3 7 1,-3 8-1,-2 5 1,-4 1-1,-3 1 1,-7-1-1,-4 0 1,-4-1-12,-4-5 1,4-4 0,-5-9 0,-1-4 0,-4-5 0,-3-3 0,-5-3 0,-2-5 457,-1-4 1,-3-6 0,3-10-1,-5-6 1,0-6 0,5-6-1,3-8 1,3-8 80,-1-8 1,2-11 0,3-9-1,3-9-543,2-13 1,4-7-1,8-14-113,8 43 0,1-1 1,2-3-1,2-1 1,-2-6-1,2-1 0,1 1 1,2 1-1,1 2 1,2 1-1,-1 1 0,1 1 1,7-42-1,-2 14 1,-2 23-1,0 19 0,4 17 1,6 10-398,6 6 1,3 12-413,9 14 1,7 4 0,5 11 1034,4 5 0,9 9 0,2-1 0</inkml:trace>
  <inkml:trace contextRef="#ctx0" brushRef="#br0" timeOffset="117">16666 14858 8150,'-18'0'-1090,"2"-2"396,4-4 967,-3-4 1,13-1 0,-6 1 0,0 0 0,-2 0-1,-2-2 1,2 0 3665,2 0-3593,2 0 1,0 4 0,0 8 0,4 12-1,4 8 1,6 6 0,0 2 0,0 5 1360,-4 7-1659,6-2 0,-8 13 0,4-3 0,-2 3 0,0 3 1,2-3-1,-2-1 0,-2-5 0,-2-1 0,0-4 1,0-3-1,0-3 0,0-4 0,0-7-758,0-3 1,-2-4 0,-2-2 0,-4-4 0,-2-2 0,-4-4 0,-2-2-1468,-2-2 1,6 0 2176,1 0 0,7-16 0,-4-4 0</inkml:trace>
  <inkml:trace contextRef="#ctx0" brushRef="#br0" timeOffset="118">17058 14876 8261,'12'-6'557,"-2"-2"1,-2-2 0,-4-4 1019,-2-1-1484,-2 5 1,-2-4-1,-4 10 1,-6 6-1,-4 6 1,-2 4-1,-2 2 1,-3 3 0,-5 5-2,0 0-151,-5-2 1,7 0 0,-6 1 0,2 5 0,-1 0-1,-1 2 1,2-1 0,7 3 0,3 0 0,4-2-1,4-1 1,6-1 0,4 2 0,4-2 0,6 1-197,10 1 0,8-6 0,9 2 0,1-2 0,0-1 0,-1 3 0,1 0 0,0 0-92,-1-1 1,-5 7-1,-2-6 1,-1-2 346,1-2 0,-6-3 0,4 1 0</inkml:trace>
  <inkml:trace contextRef="#ctx0" brushRef="#br0" timeOffset="119">13208 15554 8569,'-8'10'-61,"-4"-4"1,-4 2 680,-1-2 1,7 2-1,2-4 295,0 1 1,6 3 0,-2-4-59,8 2 1,12 0-855,7-6 1,9-8 0,-2-4 0,3-3 0,3-3 0,0 0 0,-1 0 0,1 0 0,0 0 0,-3-1 0,-1-3 0,-2-2 0,-1 2 0,-1 2-1469,-4 3 1466,-4-1 1,-10 10-1,-4 8 1,-4 10 0,-2 8-1,-2 5 1,-2 5-1,-2 2 1,0 0 0,0 3 560,0 7 0,-2-1 1,4 9-1,-4 2 1,0 3-1,0 5 0,2 3 1,0 2-324,0 5 1,0-1 0,6-1 0,0-5 0,0-3 0,0-1 0,0-3 0,0-3-522,0-7 0,-5-11 1,-1-5-1,0 0-324,-2 0 0,4-7 0,-8 1 91,-2-8 1,4 2-1,-2-6 1,0 2-1,0-2 1,1 0 514,-3-1 0,-10 3 0,-4 6 0</inkml:trace>
  <inkml:trace contextRef="#ctx0" brushRef="#br0" timeOffset="120">13101 16588 12833,'10'-1'491,"-2"-5"-38,0-6 0,2 2 0,8 0-288,-1 2 0,3-6 1,6 4-1,8-2 0,7 2 1,5 2-1,3 4 0,5 2 1,5 2-1,6 0 1,3 0-1,-3 0 0,-3 2-1436,-1 4 0,-4-4 638,9 4 1,-17-4 602,-1-2 0,-1 0 0,-1 0 0</inkml:trace>
  <inkml:trace contextRef="#ctx0" brushRef="#br0" timeOffset="121">13868 14894 8915,'-10'-2'507,"4"-4"-383,4 4 1,2-14 1,0 4 1,0 2-1,2-1 413,4-3 112,-4 6 0,6-8-345,-8 4 1,0 2 0,1 0 0,5 4 0,6 8 0,2 8 0,0 8 0,-2 4 587,2 2-858,-6 7 1,8-3 0,-7 8 0,3 1-1,-2 3 1,-2 2 0,-4-3 0,-2-1 0,-2-2-1,0-1 1,0-1 0,-2-4 0,-4-9 0,-6-5-1,-4-6 14,-1-2 0,-7-2 0,0-6 0,0 0 0,1 0 1,-1-2-1,0-4 0,2-8-1066,4-8 0,-3 1 1,11-7-1,0 0 0,4 0 1003,4-3 1,2-3 0,0-2 0</inkml:trace>
  <inkml:trace contextRef="#ctx0" brushRef="#br0" timeOffset="122">13939 14502 11023,'-6'-18'-54,"2"2"1,6 4 0,8 6 0,6 4 0,1 2 0,1 0-451,0 0 0,0 0 1,0 2 474,0 4 0,-9-4 0,-1 6 0</inkml:trace>
  <inkml:trace contextRef="#ctx0" brushRef="#br0" timeOffset="123">14153 14840 12678,'-18'0'-105,"0"0"1,6-5 458,0-1 1,8-2 0,-2 2 0,6-4-1,6-2 2,6 0 1,4 8-1,2-4 1,0 2 0,0 0-1,-1 2 1,1 0 343,0-2-928,8 4 0,-4-6 0,5 8 0,1 0 0,0 0 0,3 0 0,3 0 0,0 0 1,-3 0-1,-1 0 0,0 0 0,0 0 0,-3 0 0,-1 0 0,-4 0 260,-2 0-27,-10 0 1,5 0 0,-5 0 0</inkml:trace>
  <inkml:trace contextRef="#ctx0" brushRef="#br0" timeOffset="124">14384 14555 10437,'-17'0'67,"-1"0"0,0 0 1,0 0-1,2 2 0,4 4 1,6 6 2062,4 4-2118,2 2 1,2 5 0,4 1 0,6-2 0,4-2 0,0 0 0,-2 1 0,-2 3-1,2-2 1,-1-2 0,1 0 0,-4 1 0,-2 3 0,-4-2-967,-2-2 710,6-2 0,-6-1 0,4 1 0,-4 0 0,-2 0 227,0 0 1,0 0 0,0-1 0</inkml:trace>
  <inkml:trace contextRef="#ctx0" brushRef="#br0" timeOffset="125">14866 14519 8500,'0'-17'23,"0"-1"1,0 6-1,0 0 572,0-2-328,0 6 0,0-2 1,0 8-1,0 2 1,0 8-1,0 8 1,2 6-1,2 2 1,4-1-1,-1 3 1,1 4-172,-4 4 0,4-5 0,0 3 1,0 4-1,0 3 0,-4 1 1,-2-2-1,-4-3-198,-4 1 1,-2 6 0,-6-1 0,2-1 0,1-4 0,-1-5 0,2-3 0,2 0-1424,4-1 0,2-5 1525,2 2 0,0-4 0,0-2 0</inkml:trace>
  <inkml:trace contextRef="#ctx0" brushRef="#br0" timeOffset="126">15347 14716 9521,'-12'-18'218,"0"0"0,0 8 0,-6 4 0,1 4 1267,-1 2-1513,0 8 1,6 0 0,2 6 0,0-2 0,2 2 0,-2 1 0,1 3 0,-5 2 0,-2 2 0,-4 2 0,-2-3 0,-1-1 0,1 0 0,2 2 0,4 2-870,4-3 766,4-1 1,2-2 0,2 0-1,6 0 1,10 0 0,10-1-1,8 1 1,5 0 0,7 2 0,6 2-1,1 2 1,-1-1 120,-7 3 1,5 2 0,-1 8 0</inkml:trace>
  <inkml:trace contextRef="#ctx0" brushRef="#br0" timeOffset="127">17575 15857 7943,'0'-18'-460,"0"6"465,0 1-3,0-1 0,0 0 0,0 0 0,0-2 0,0-2 0,0-2 851,0 0 1,0 7 406,0-1 0,-2 6 0,-4-4 883,-6 2-1787,-4 2 0,6 8 1,3 4-1,1 6 1,0 4 273,2 1-510,2 1 0,2-6 0,0 0 0,0 2 0,0 2 0,0 4 0,0 1 0,0 5 0,0 4 0,0 6 0,2 5 0,2 5 0,4 3 0,1 5 0,5 3 1506,2 3-1742,2-1 0,0-5 1,0-1-1,-1-1 0,-1-3 1,-4-3-1,-6-4 0,-4-9 1,-2-7-1,0-6 0,-2-2 1,-2 0-1,-4-3 1,-2-3-1,-3-4-2176,-3 0 1,-2-6-1,0 4 2319,0-4 1,24-2 0,6 0-1</inkml:trace>
  <inkml:trace contextRef="#ctx0" brushRef="#br0" timeOffset="128">18912 15857 7067,'0'-10'0,"0"2"0,0 8 0</inkml:trace>
  <inkml:trace contextRef="#ctx0" brushRef="#br0" timeOffset="129">19054 15661 8577,'-9'-18'392,"1"6"430,8 0-540,0 0 0,2 5 0,4 7 0,5 9 0,5 7 0,2 4 0,0 4 0,0 6 0,0 3 0,-1 5 0,-1 4 0,-2 3 1,-4 3-1,0-1 0,-2 3 348,0 1 0,-4-3 0,-10-2 0,-8-1 0,-10-1 1,-11-1-1,-9-5 0,-4-6-270,1-9 0,-1-5 1,-5-6-1,1-6 1,5-6-1,7-6 0,9-6 1,9-4-634,8-1 0,0-3 0,8-2 1,2-2-1364,2 2 1,10-3 0,4-1-3123,4-2 4758,10 6 0,1-11 0,9 5 0</inkml:trace>
  <inkml:trace contextRef="#ctx0" brushRef="#br0" timeOffset="130">18912 15233 8551,'0'-54'529,"0"9"1,2 5-1,2 8 1,4 9-1,2 5 1,3 6-434,3 6 1,2 6-1,0 8 1,0 8 0,0 8-97,-1 3 0,1 11 0,0 8 0</inkml:trace>
  <inkml:trace contextRef="#ctx0" brushRef="#br0" timeOffset="131">19821 16481 8366,'-20'12'0,"-2"-2"0,-1 0-544,1 0 18,2-6 526,10 4 0,2-24 0,8-4 0</inkml:trace>
  <inkml:trace contextRef="#ctx0" brushRef="#br0" timeOffset="132">20373 15447 8578,'0'-18'-2028,"0"6"2760,0 0 0,0 10 0,0 2 0,2 10 0,2 6 0,4 4 0,2 2 294,4 1 1,0 15-1,0 0 1,-2 3-762,2 3 1,1 12-1,3-1-449,0 6 1,-2 3-1,-4 3 1,-6-3-1,-4-3 1,-2-3-1,0-5 1,0-5-1,-2-9 1,-4-7-1,-4-8 1,-2-4-1,0-3-6068,-2 1 6252,6-8 0,-8-2 0,7-8 0</inkml:trace>
  <inkml:trace contextRef="#ctx0" brushRef="#br0" timeOffset="133">20124 15857 8561,'-8'28'-74,"-4"-4"1,-4 1 0,-2-1-1,1-2 1,1-2 0,2-2 0,4 0-1,0-3-275,0-3 0,6 4 254,-2-4 1,-2-2-1,2 2 1,1 0 0,-1 0-1,-2-2 1,-2-3 599,-4-3-287,6-2 0,2-10 0,10-3 0,4-5 0,2-2 0,2 0 0,0 0 1,-1 0-1,1 1 0,0 1 0,-2 2 0,-2 2 0,-2 0 1243,2 2 1,-4-6 0,6 4-1235,-2-3 0,4 7 0,-6 8 0,-3 9 1,-1 9-1,-2 4 29,0 2 0,0 8 0,-2-1 0,-1 7-11,-3 4 0,-6 1 0,4-3-93,-2 1 1,4 7 0,-6-6 0,-2-3 0,-2-1 0,-3-2 0,-3-1 0,-4 1 0,0 0 0,-1-3 0,-1-1 0,-2-2 0,2 0-1407,5-3 0,3-1 227,2-8 1,0 0 0,2 0 1026,4-1 0,4-7 0,8-2 0</inkml:trace>
  <inkml:trace contextRef="#ctx0" brushRef="#br0" timeOffset="134">20748 16107 8274,'18'0'0,"-1"2"0,3 2 2774,4 2 0,-4 0-2604,4-6 0,-3 6 0,1 0 0,2-2 0,-2 0 0,-2 0 0,-3 3 0,1 1 0,0 2 0,0 0 0,0 4 0,-1 2 0,1 2 0,0 0 0,0-1-170,0 1 0,0 0 0,-1 0 0</inkml:trace>
  <inkml:trace contextRef="#ctx0" brushRef="#br0" timeOffset="135">20873 15554 8324,'17'0'-141,"1"0"-490,0 0 1380,-8 0 1,-2-2 0,-10-2-1,-2-4 1020,-2-2 0,0 8-1540,6 2 1,-2 8-1,-2 10 1,-2 0-1,0 2 1,0 1 0,0 3 90,2-2 1,0 0-1,0 0 1,-1 3-250,1 3 0,0 0 0,0 2-102,-2-7 0,-2 3 0,4 0 0,-4 0 1,0 1-1,-2-1 0,0 0 0,-4-4 0,0-2 1,1-3-1,1 1-848,-2 0 0,4-8 912,-2-4 0,10-4 0,2-4 1,8-4-1,4-4 0,0-2 1,2 2-1,1 2 0,3 2 1469,0-2-1545,0 6 0,-6-5 1,0 7-1,0 2 1,-1 1-1,1 3 0,2 0 1,2 2-1,2 2 1,2 2-1,1-2 0,5 0 1,2 0-1,2 2 1,-1 0-530,1 0 0,0-1 0,3 7 0,-1 0 0,-2 0 0,2 0 572,1 0 0,-5-1 0,-2 1 0</inkml:trace>
  <inkml:trace contextRef="#ctx0" brushRef="#br0" timeOffset="136">21799 15518 7895,'18'0'-446,"0"0"1,0 0-1,-2-2 2824,-4-4-1360,-4 4 0,-6-12 1,5 11-1,11 4 0,10 9 1,6 6-1,1 2-707,1 0 1,8 6 0,1-1-529,1-1 1,3 4 0,-9-2-1,-5-2 1,-5-3 0,-6-1-1,-8 0 1,-8 2 0,-8 2-1,-10 2 1,-12-1 0,-14 1 0,-7 2 1829,-7 2 0,-7-5-1523,-3 7 0,1-8 0,7 2 0,5-4 0,5-3 0,7 1 0,7 0 0,8 0 0,8 0 0,6-2 0,8-5 1,10-3-9891,10 0 9800,-2-6 0,13 6 0,-5-8 0</inkml:trace>
  <inkml:trace contextRef="#ctx0" brushRef="#br0" timeOffset="137">21639 16428 9226,'-10'-8'806,"-6"-2"0,6-8 1,0 0-1,7 3 1,8 1 570,13 2 1,18-6-1240,17-6 0,17-2 0,15 5 0,8-5 0,-43 13 0,1 0 0,1 0 0,1 0 0,1 3 0,1 1 1,-2 1-1,1 2 0,-2 2 0,-1 2 0,40 0 0,-10 2 0,-12 2 0,-7 2-138,-7 2 0,-9 15 0,-3-1 0</inkml:trace>
  <inkml:trace contextRef="#ctx0" brushRef="#br0" timeOffset="138">23332 15483 8237,'10'-8'309,"0"6"1,-6-6 2495,2 0-2551,0-2 0,-4-2 1,4 0-1,6-2 0,4 0 1,1 1-1,3 3 1,4 0-1,6 2 0,3 0 1,3 6-1,0 6 0,-1 8 1,3 6-1,0 7 1,-1 9-1,-5 8 0,-4 3 1,-9 5-728,-5 1 752,-6 3 0,-8 5 0,-2 1 0,-6-3 0,-9-3 0,-13-5 0,-8-5 0,-5-5 0,-3-7 0,-1-6 0,-1-8 0,-2-6 0,-1-4 0,-2-6 0,3-6 45,4-8 0,5-12 0,7-6 0,5-5 0,7-7 0,8-8 0,12-7 0,12-7-2675,14 1 1,13-6 0,7 7 0,1 3 129,5 5 1,1 15 2220,3 3 0,-1 0 0,1 9 0</inkml:trace>
  <inkml:trace contextRef="#ctx0" brushRef="#br0" timeOffset="139">24527 15144 8206,'-24'0'-657,"2"-2"0,4-2 2416,4-2-940,2-8 0,-3 4 0,5-6 0,10 4 0,10 6 1,5 4-1,5 4 0,2 2 0,4 4 0,2 2 0,1 4 1,1 2 1794,0 2 1,-1 7-2629,7 5 0,0 4 0,-1 4 0,1 3 0,2 7 0,-1 3 0,1 5 0,-6 1 0,-7 3 1,-7-1-1,-6 1 0,-4-3 0,-6-3 0,-8-9-961,-12-7 0,-8-1 966,-9-13 0,-7 4 0,1-10 0,-1-8 1,2-6-1,3-4 0,3 0 0,2 0 0,7-2-1906,7-4 1879,8 4 0,10 2 0,2 12 0,4 4 0,4 3 1,2 5-1,-1 6 0,1 4 0,0 1 0,-2 3 1,0 2-1,-2 1 0,0 1 0,-4-1 0,-2 3 739,-2 2 1,-8-5-1,-4 5 1,-4-3 0,-4-5-1,-5-4 1,-9-5 0,-8 1-1009,-3-2 0,3-2 1,-3-8-1,-1-1 0,1 1 1,-3 0-1,1 0 0,-1-2 305,-2-4 0,-1 3 0,-2-5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842"/>
    </inkml:context>
    <inkml:brush xml:id="br0">
      <inkml:brushProperty name="width" value="0.05292" units="cm"/>
      <inkml:brushProperty name="height" value="0.05292" units="cm"/>
      <inkml:brushProperty name="color" value="#FF0000"/>
    </inkml:brush>
  </inkml:definitions>
  <inkml:trace contextRef="#ctx0" brushRef="#br0">2014 5512 29238,'-10'0'-790,"2"0"0,6 0 1679,-4 0-540,4 0 162,-5 0-251,7 0 1,-2 0-242,-4 0 0,2 0 0,-8 0 0,-2 0 0,-2 0 1,-2 0-1,0 0 0,1 0 0,-1 0 1407,0 0-1116,8 0 0,-6 0 0,4 0 1,-4 0-311,-1 0 0,9 0 0,8 0 0,12 0 0,9 0 0,9-2 0,6-2 0,5-2 0,5-6 0,7 6 0,3 0 0,3 0 0,7 0 0,3 0 0,0 0-223,-3 0 0,-5 0 1,-10 6-1,-3 0-531,-6 0 0,-13 2 1,-7 4-1975,-8 6 2111,-14 12 1,-18 4-1,-10 7 1</inkml:trace>
  <inkml:trace contextRef="#ctx0" brushRef="#br0" timeOffset="1">11443 5458 26823,'0'10'-9831,"-2"-2"5197,-4-8 5333,4-8 1,-5 4-700,7-8 1,-2 8 466,-4-2 1374,4 4-902,-6 2 0,8 2-1487,0 4 1,2-4 0,2 6 3077,2 0-1885,7-6 0,-5 8 1,6-6-1,-2 2-4,2-2 0,-4-2 0,2-2 275,2 0 0,1 0 0,3 0-685,0 0 1,0 0 0,2 0 0,2 0 0,1 0 0,1 0 0,0 0 0,2 0 0,1 0 0,3 0 0,0 0 0,-3 0 0,1 0 603,0 0 0,0 0-777,1 0 1,3 0-1,-6 0 1,0 0-1,1 0 1,-1 0-1,0 0 1,-4 0 0,-3 0-1,-1 0 1,2 0-1,2 0 1,2 0 559,-3 0 1,-1 0-619,-2 0 0,0 0 0,0 0 0,-1 0 0,1 0 0,0 0 0,0 2 0,0 2 0,0 2 0,-1-2 0,1-2 0,0-2 0,2 6 0,2 0 0,3-1 0,1 1 0,2 0 0,-2-2 0,-1-2 0,-1-2 0,0 0 0,2 0 0,-1 0 0,1 0 0,-2 0 0,0 2 0,-1 4 0,1-4 0,-6 4 0,0-4 0,0-2 0,1 0 0,3 0 0,2 0 0,-2 0 0,-2 6 0,-1 0 0,3-2 0,2-2 0,-2-2 0,-2 0 0,-1 0 0,5 0 0,-4 0 0,6 0 0,-1 0 0,3 0 0,0 0 0,-2 0 0,-1-2 0,5-4 0,2 4 0,-1-4 0,-1 4 0,0 2 0,0 0 0,-1 0 0,3 0 0,2 0 0,-5 0 0,-1 0 0,0 0 0,0 0 0,-5 0 0,5 0 0,-2 0 0,5 0 0,-1 0 0,6 0 0,3 0 0,5 0 0,0 0 0,1 0 0,1 0 0,1 0 0,1 0 0,-3 0 0,-1 0 0,-5 0 0,-1 6 0,-2 0 0,-1 0 0,-1-6 0,-4 0 0,-6 0 0,-3 0 0,1 0 0,2 0 0,0 0 0,-1 0 0,3 0 0,0-2 0,2-2 0,-1-2 0,5 2 0,2 2 0,1 2 0,1-6 0,0 0 0,1 2 0,3 2 0,3 2 0,1-2 0,2-2 0,-3-2 0,3 2 0,-3 2 0,1 1 0,-3-3 0,3-2 0,4 2 0,3 2 0,2-4 0,1 0 0,1 2 0,3 0 0,1 0 0,-1-2 0,-3 2 0,-1 0 0,-3 0 0,-3-2 0,-5 2 0,1 0 0,1 0 0,3-2 0,-1 2 0,-5 2 0,6 0 0,1-2 0,3-2 0,-1 2 0,-1 2 0,-3 2 0,3 0 0,-5 0 0,3 0 0,-1 0 0,-1 0 0,-1-5 0,-5-1 0,2 2 0,5 2 0,-5 2 0,-1 0 0,3 0 0,1 0 0,5 0 0,1 0 0,3 0 0,-3 0 0,-1 0 0,-1 0 0,3 0 0,1 0 0,1 0 0,-1 0 0,-5 6 0,-1 0 0,3-3 0,1-1 0,3-2 0,-3 0 0,-1 0 0,-5 0 0,1 0 0,-3 0 0,1 0 0,-4 0 0,-3 0 0,-1 0 0,-6 0 0,-1 0 0,-1 0 0,4 0 0,-3 0 0,3 0 0,2 0 0,1 2 0,1 2 0,0 2 0,1-2 0,3-2 0,4-2 0,-1 0 0,1 2 0,-5 4 0,7-4 0,-6 6 0,5-8 0,1 0 0,-3 0 0,1 0 0,-5 2 0,-1 2 0,0 2 0,1-2 0,3-2 0,-1-2 0,1 2 0,0 2 0,-1 2 0,3-2 0,-1 0 0,5 0 0,-5 2 0,-1-2 0,2-2 0,-1-2 0,1 0 0,-5 0 0,-1 2 0,-2 2 0,-1 2 0,1-2 0,0-3 0,-3-1 0,-1 0 0,-2 0 0,-7 0 0,5 0 0,0 0 0,0 0 0,-5 0 0,7 0 0,2 0 0,1 0 0,1 0 0,-2 2 0,-3 2 0,3 2 0,4-2 0,3-2 0,3-2 0,-2 2 0,-3 2 0,-1 2 0,2-2 0,3-2 0,5-2 0,7 0 0,1 0 0,-1 0 0,1 0 0,-1 0 0,1 0 0,-1 0 0,-2 0 0,-1 0 0,-4 0 0,-3 0 0,-5 0 0,-5 0 0,-5 0 0,-2 0 0,0 0-354,-3 0 0,-3 2 0,4 2 0,-4 2 0,-2 0 0,-1 2 0,-1 4 125,-4 4 0,-4-6 0,-8-2 0</inkml:trace>
  <inkml:trace contextRef="#ctx0" brushRef="#br0" timeOffset="2">4314 5369 30059,'-10'-12'-7431,"2"2"2787,0 2 4814,6 2 0,-8 6 1,6 2 372,-2 4 0,-8-4-294,2 4 1,2 2 0,-2-2-1,1 0 1,-1 0 133,0 0 1,6 0-1,-4-4 1,0 2 88,0 2-1669,6 0 1616,-12-6 0,14 2 0,-6 2 1,1 2 834,-5-3-699,4-1 0,0 0 247,8 4-871,0-4 0,2 6 1,2-6-1,4 2 1,2 2 1409,3-2-1220,-5-2 0,8-2 0,-4 0 0,4 0 0,2 0 0,0 0 0,-1 0 0,1 0 0,0 0 0,0 0 0,2 0 0,1 0 0,3 0 0,-2 0 240,-2 0 0,0-6 0,1 0 0,5 2-158,2 2 0,-6 2 0,3-2-113,1-4 1,-6 4-1,6-4 1,-2 4-1,-1 2 1,-1 0-1,-2 0 1,-2 0-1,0 0 1,-1 0-1,1 0 1,0 0-1,0 0 275,0 0-365,-1 0 0,1 0 0,0 0 0,0 0 0,0 0 0,0 0 0,-1 0 0,1 0 0,0 0 0,0 0 0,0 0 0,0 0 0,-1 0 0,1 0 0,0 0 0,0 2 0,0 2 0,-1 2 0,3-2 0,2-2 0,2-2 0,0 0 0,-1 0 0,3 0 0,0 0 0,2 0 0,-3-2 0,3-2 0,0-2 0,3 2 0,-5 2 0,6 2 0,-6 0 0,-1-2 0,1-1 0,-2-3 0,0 2 0,-1 2 0,-1 2 0,-2 0 0,-2 0 0,0 0 0,0 0 0,-1 0 0,1 0 0,0 0 0,6 0 0,0 0 0,-3 0 0,-1 0 0,-2 0 0,0 0 0,0 0 0,-1 0 0,-5 0 0,0 0 0,2-2 0,2-2 0,2-2 0,0 2 0,-1 2 0,1 2 0,-8 0 0,0 0 0,-4 0 0,6 0 0,4 0 0,-6 0 0,5 0 0,-3 0 0,4 0 0,2 0 0,0 0 0,0 0 0,-1 0 0,1 0 0,0 0-188,0 0 0,0 0 0,0 0 0,-1 2 0,1 2 1,-2 4-97,-4 2 1,4 1-1,-6 7 1</inkml:trace>
  <inkml:trace contextRef="#ctx0" brushRef="#br0" timeOffset="3">7201 5422 27888,'0'-9'-9831,"0"-1"6246,0 4 1,-2 4 4393,-4-4 1,2 4 1294,-8 2-1773,8 0 1,-6 0-1,5 0 1,-7 0-1,-4 0 1,0 2-1,2 2 1427,2 2-1629,8 0 1,-6-6 0,8 0 0,2 0 0,8 0 0,6 0 0,4 0-14,0 0 0,0-2 1,1-2-1,3-2 0,4 2 1,0 0-1,1 0 0,-1-2 291,0 2 1,6 0-1,-3 0 1,5-2-1,0 2 1,-3 0-1,-1 0 1,2-2 327,1 2 1,3-4-1,-2 2 1,-3 2-247,-1 2 0,-6 2 1,4 0-393,-3 0 1,-1 0 0,-6 0 0,-2 2 0,-2 2 0,-2 2-1441,1-2 1370,3-2 1,2-2-1,0 0 1,0-2 0,0-2-1,-1-2 1,1 0 0,0 1-1,0-3 1,0 0 0,-2-2-1,-3 2 770,-1 0 0,-6 2-782,6 6 0,-6 0 0,6-2 1,2-2-1,2-2 0,1 2 1,1 2-1,0 2 0,0 0 750,0 0-740,-8-8 0,6 6-1097,-5-4 1,-1 4 680,2 2 1,-6 0-1,6 0 355,2 0 1,-4 0-806,2 0 1,0 0 967,5 0 0,1 8 0,0 2 0</inkml:trace>
  <inkml:trace contextRef="#ctx0" brushRef="#br0" timeOffset="4">9804 5494 27307,'7'-10'-4916,"-5"0"1,6 6 4977,0-2 0,-8 0-1387,0 6 0,-8 0 4439,-9 0-2609,7 0 1,0 0 0,6-2 0,-4-2-355,-2-2 1,4 0 0,-6 6 0,-2 0 1314,-2 0-675,6 0-90,-5 0 1,15 0 0,0 0 0,10 0 0,5 0 166,3 0 0,6 0-622,0 0 1,5 0 0,-3 0-1,2 0 1,4 0 0,1 0 0,3 0-1,0 0 1,-1 0 0,1 0 0,0 0-1,-1 0 1,1 0 0,-1 0-245,1 0-150,0 0 1,5 0 0,1 0 0,-2 0-1,-3 0 1,-1 0 0,-1 0 0,1 0-1,0 0 1,-3 0 0,-3-2 0,-6-2 0,-4-2-3427,-2 2 3416,-9 2 1,-9 2 0,-9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847"/>
    </inkml:context>
    <inkml:brush xml:id="br0">
      <inkml:brushProperty name="width" value="0.05292" units="cm"/>
      <inkml:brushProperty name="height" value="0.05292" units="cm"/>
      <inkml:brushProperty name="color" value="#FF0000"/>
    </inkml:brush>
  </inkml:definitions>
  <inkml:trace contextRef="#ctx0" brushRef="#br0">6239 12664 24551,'-10'-12'-3519,"4"1"0,4 5 3116,2-6 0,0 6 1,2-6-1,4-2 1,6-2 2647,3-2-1902,3 8 1,0-3 0,0 5 0,0 0 0,-2-2 0,-3 2 0,-1 0-1,2 4 1,2 2 0,2 2 1976,0 0-1984,-8 0 1,-1 2-1,-3 2 1,4 4-1,2 0 1,0 0 0,2-4 1063,2-2 0,-4-2-1664,0 0 3235,-8 0-1570,3 0-2268,-7 0 604,0 0 595,-7 0 1,3 0-101,-8 0 1,6 2-233,-6 4 0,6-4 0,-6 5 0,-2-1 0,-2 0 0,0 0 0,3 0 0,1 0 0,0 0 0,0-6 0,0 0 0,-2 0 0,-2 0 0,-1 0 0,7 0 0,2 0 0,8 0 0,2 0 0,4 0 0,6 0 0,3 0 0,3 0 0,0-2 0,0-2 0,0-2 0,-1 2 0,1 2 0,0 2 0,0 0 0,0 0 0,-2-2 0,-3-2 0,-1-2 0,2 2 0,2 2 0,2 2 0,0 0 0,0-2 0,-1-3 0,-5 3 0,0-4 0,2 4 0,-4 2 0,2 0 0,2 0 0,2 0 0,1 0 0,1 0 0,0 0 0,0 0 0,0 0 0,-1 2 0,1 2 0,0 2 0,0-3 0,0-1 0,0-2 0,-1 0 0,1 0 0,0 6 0,0 0 0,0-2 0,0-2 0,-1 0 0,1 2 0,0 2 0,0-2 0,0-2 0,-1-2 0,1 0 0,0 0 0,0 0 0,2 0 0,2 0 0,1 0 0,-1 0 0,-2 0 0,-2 0 0,0 0 0,-1 0 0,1 0 0,0 0 0,0 0 0,0 0 0,-1 0 0,1 0 0,0 0 0,0 0 0,0-2 0,2-2 0,1-2 0,3 2 0,0 2 0,-6 2 0,0 0 0,-1 0 0,1-2 0,0-2 0,0-2 0,0 2 0,0 2 0,1 2 0,3 0 0,2-2 0,-2-1 0,-3-3 0,-1 2 0,0 2 0,0 2 0,0 0 0,0 0 0,-1 0 0,1 0 0,0 0 0,0 0 0,0 0 0,0 0 0,-1 0 0,1 0 0,0 0 0,0 0 0,0 0 0,-1 0 0,1 0 0,0-2 0,0-2 0,0-2 0,-6-2 0,0 2 0,-1 4 0,7-4 0,0 4 0,0 2 0,0 0 0,0-2 0,-1-2 0,1-2 0,0 0 0,0 6 0,0 0 0,-1 0 0,-5 0 0,0 0 0,2 0 0,2 0 0,2 0 0,0 2 0,-1 2 0,1 2 0,0-2 0,0-2 0,0-2 0,0 0 0,-1 0 0,1 0 0,0 0 0,0 0 0,-6 0 0,0 0 0,0-6 0,5 0 0,-5 0 0,0 6 0,2 0 0,0-2 0,0-2 0,-2-2 0,1 2 0,3 2 0,2 2 0,0 0 0,0 0 0,0 0 0,-1 0 0,1 0 0,-6 0 0,0 0 0,-6 0 0,6 0 0,2 2 0,2 2 0,1 2 0,1-2 0,0-2 0,0-2 0,0 0 0,-1 0 0,1 0 0,0 0 0,0 0 0,0 0 0,0 2 0,-1 2 0,1 2 0,0-2 0,0-2 0,0-2 0,0 0 0,-3 2 0,-1 2 0,-2 2 0,2-2 0,2-2 0,2-2 0,-1 0 0,1 0 0,0 0 0,0 0 0,0 0 0,0 0 0,-1 0 0,1 0 0,0 0 0,0 0 0,0 0 0,0 0 0,-1 0 0,1 0 0,0 0 0,0 0 0,0 0 0,0 0 0,-1 0 0,1-6 0,0 0 0,0 2 0,0 2 0,-3 0 0,-3-4 0,4 4 0,-4-4 0,4 4 0,-6 0 0,-4-4 0,-4 4 0,-2-8 0,0 4 0,0 2 0,0-8 0,-6 7 0,0-7-812,2-2 0,2 4-565,2-2 1,0 0 697,0-6 0,0 6 0,-2 2 0,-2 1 251,-2-1 1,0-2 0,6-6-125,0 0 1,-6 0 0,0 0 0,0 1 101,-2-1 0,6 6 0,-4 0 687,4-2 0,2 4-141,0-2 0,-2 2 1,-1-4-1,-3 3 1,2-3-1,2-2 1,0-2-1,-2 0 0,-2 0 1,0 1 154,-2-1 1,6 6-219,-4 0 0,4 0 1,2-6-1,-2 0 1,-2 0-1,-2 1 1,2-1-1,2 0 1,2 0-1,0 0 516,0 0 1,0 1-586,0-1 1,0 0 0,0 0 0,0 0 0,0 0 0,0 1-1,0-1 1,0 0 0,0 0 0,0 0 0,0 0 0,0 1-1,0-1-542,0 0 548,0 0 0,0 0 0,2 2 0,2 3 0,2 1 0,-2-2 0,0-2 0,0-2 0,2 0 0,-2 0 0,0 1-180,2-1 1,-4 6 0,4 0 150,-4-2 1,-2-2-288,0-2 1,2 8 250,4 5 0,-4 1 0,1 0 0,-6-2-336,-9 2 0,-4 8 662,-2 2 1,0 2-1,0-5 1,-1 5-1,-5 0 1,-6 2-1,-6-2 1,-3 2 0,-7 0-1,-3 2 1,-9 0-1,-3-2 1,-6 0-1,-3-2 1685,-1-1 0,6 7-1802,-1-2 1,9-4 0,-1 0 0,9-2 0,7 2-1,5 0 1,1 0 0,2-2 0,5 0 0,5 0-1,4-2 1,2 0 0,0 0 0,1 1 1451,-1-1-1398,0-2 0,0-2 0,0 0 0,0 0 0,1 0 0,-1 0 1,0 0-1,-2 0 0,-2 0 0,-1 0 0,1 0 0,0 0 0,0 0 1,-2 0-169,3 0 0,-5 0 0,0 0 0,0 0 0,-1 0 0,1 0 0,-2 0 0,1 0 0,-5 0 0,-2 0 0,-1 0 0,-1 0 0,-2 0 0,-1 0 0,-3 2 0,0 2 0,-1 2 0,5 2 0,-1-4 0,5 2 0,4-2 0,1-2 0,1-2 0,4 0 0,4 0 0,2 0 0,1 0 0,-1 0 0,0 0 0,0 0 0,0-6 0,0 0 0,1 2 0,-1 0 0,0-2 0,0 4 0,0-4 0,1 4 0,-1 2 0,0 0 0,0 0 0,0 0 0,0 0 0,1 0 0,-1 0 0,2 2 0,4 4 0,-4-4 0,4 4 0,-4-4 0,-1-2 0,-1 2 0,0 4 0,0-4 0,-2 4 0,-1-4 0,-3-2 0,2 0 0,2 0 0,2 0 0,1 0 0,-7 0 0,0 0 0,2 0 0,2 0 0,3 0 0,-1-2 0,0-2 0,0-2 0,6-2 0,0 4 0,-1-4 0,-3 0 0,-2 1 0,0 3 0,0 2 0,0 2 0,1 0 0,-1 0 0,0 0 0,0-6 0,0 0 0,0 2 0,1 2 0,-1 2 0,0 0 0,0 0 0,-2 0 0,-1-2 0,-5-2 0,0-2 0,-2 2 0,1 2 0,5 2 0,-2 0 0,-4-6 0,1 0 0,-1 2 0,4 2 0,4 2 0,2 2 0,1 2 0,-1 2 0,6 0 0,0-6 0,6 6 0,-6 0 0,-2-2 0,1 0 0,-1 0 0,2 2 0,0 0 0,0 0 0,0-1 0,-2-1-160,6-2 0,0 0 0,8 4 0,2 6 0,2 4-193,2 2 1,0-6 0,-6 2-1,2 4 1,2 3 0,2 3-1,-2 0 1,0 2 158,2 1 0,-4 3 1,4 6-1,-2-1 1,0 1-1,4 2 1,0 1-1,0 3-48,-4-2 0,0-5 1,-1-3-1,5-2 0,0 0 1,0-3-1,-2-3 0,0-2-526,0 2 0,0-5 0,-4 5-656,4-4 1,-4-8 739,4 0 0,-4 0 0,-2 6 0,0-1 0,0 1 0,-2-2 0,-2-2 0,-4-4-2411,-2-2 3269,6 6 1,-6-10 0,6 8 0,-4-1 0,0 1 1874,0 0-1988,3-8 0,5 6 1,2-6-1,3 4 1,7 0-1,4 2 1,4-2-1,2 2 1,4 0-1,1 3-1380,5 3 1171,-6 2 1,5 6-1,-5 2 406,2 1 1,2 11-1,5 8 1</inkml:trace>
  <inkml:trace contextRef="#ctx0" brushRef="#br0" timeOffset="1">4314 14127 12779,'-6'-18'0,"0"0"-748,2 0 0,0 3 731,-2 3 451,-4 4 1,-2 8-1,0 2 1,-2 2 0,0 4-1,1 0 1,1 0 0,-2-5-1,0 1 3880,2 2-3826,4-4 1,6 6 0,-2-6 3320,-2 4-1495,0-4-696,6 6-894,0-8 354,0 0 1,8 0-1026,4 0 1,4 0-1,2 0 1,2 0-1,1 0 1,3 0-1,0 0 1,0 0 0,1 0-1,3 0 1,2 0-1,0 0 1,-1-2 192,3-4 0,4 4-246,5-4 0,-1 2 0,5 0 0,3-2 0,1 0 0,5 1 0,-3-3 0,-1 0 0,-5 0 0,-1 2 0,-6 0 0,-5 0 0,-7 2 0,-4 2 0,-4 2 0,-1 0 0,-5 0 0,0 0 0,2 2 0,2 2 0,4 2 0,4-2 0,3-2 0,3 0 0,0 2 0,3 2 0,5-2 0,4-2 0,-1-2 0,1 0 0,-1 0 0,1-6 0,-6-2 0,-1 0 0,-1-2 0,-4 2 0,-7-2 0,-3 0 0,-4 4 0,-2-4 0,-2 2 0,2 4 0,-4 4 0,1 4 0,3 2 0,2-2 0,8-2 0,0-2 0,-3 0 0,5 0 0,0 0 0,0 0 0,1 0 0,1 0 0,2 0 0,0 0 0,-1-2 0,1-2 0,0-2 0,-3 2 0,-1 0-989,-4-1 0,-2 3 41,-2-4 0,-9 6 0,-3 6 0,-4 7 645,-2 9 1,-15-2-1,-5 6 1</inkml:trace>
  <inkml:trace contextRef="#ctx0" brushRef="#br0" timeOffset="2">8146 14127 27822,'-8'-10'-5150,"6"0"2008,-4 4 3397,4 4 0,2-8 1,0 4-191,0-6-292,0 5 149,0-1 441,0 8 1,2 0 0,4 0 0,6 0-115,4 0-146,-6 0 1,-1 0 0,-3 0 0,6 0 0,4 0-1,2 0 1,0 0 0,0 0 0,-1-2 0,1-2 0,0-2-1,2 2 1,2 2 204,1 2 0,7 0 1,-4 0-1,0 0 1,1 0-1,1 0 1,2 0-1,-1 0 106,1 0 0,-8 0 1,4 0-1,-1 0 308,5 0 1,-4 0-1,0 0-516,-1 0 1,-3 0 0,8 0 0,2 0 0,-1 0 0,1 2-1,-2 2 1,1 2 0,3-2 0,0-2 0,-3-2 0,-1 0 0,2 0 132,1 0 0,-1-2-339,4-4 0,-10 4 0,9-4 0,-1 4 0,0 0 0,1-2 0,1-2 0,-1 2 0,-1 2 0,-2 2 0,-2-2 0,-1-2 0,-1-2 0,-2 2 0,-1 2 0,-5 2 0,6 2 0,-6 2 0,2 2 0,1 0 0,-1 0 0,-2 0 0,0-2 0,2 0 0,3 0 0,1 2 0,2-2 0,0-2 0,3-2 0,3 0 0,2 0 0,-1 0 0,1 0 0,-1 0 0,1 0 0,0 0 0,-1-2 0,-1-2 0,-4-2 0,-4 2 0,-3 2 0,1 0 0,-2-2 0,-2-2 0,-3 2 0,1 2 0,2 2 0,2 0 0,2 0 0,-3 0 0,-1 0 0,-2 0 0,0 0 0,0 0 0,0 0 0,1 0 0,3 0 0,2 0 0,0 0 0,-1-2 0,1-2 0,-2-2 0,4 0 0,-2 6 0,-1 0 0,1 0 0,0 0 0,-2 0 0,-1 0 0,3 0 0,-2 0 0,6 0 0,-3-2 0,-3-2 0,0-2 0,0 2 0,4 2 0,1 2 0,-5 0 0,2 0 0,-4 0 0,-3 0 0,3-2 0,2-2 0,2-2 0,-2 2 0,-9 2 0,-1 2 0,2 0 0,2-2 0,2-3 0,-6 3 0,0-4 0,-6 4 0,5 2 0,-5 0 0,6 0 0,2 0 0,2 0 0,2 0 0,0 0 0,-1 0 0,1 0 0,0 0 0,0 0 0,0 0 0,0 0 0,-1 0 0,-7 0 0,0 0 0,-4 0 0,6 0 0,-4 0 0,2 0 0,-4 0 0,6 0 0,-2 0 0,1 0 0,3 0 0,2 0 0,2 0 0,-8 2 0,-2 2 0,0 1 0,-4 1 0,8-6 0,1 0 0,3 0-1490,-6 0 0,-2 2-4861,-8 4 5953,0 4 0,-8 8 0,-2 0 0</inkml:trace>
  <inkml:trace contextRef="#ctx0" brushRef="#br0" timeOffset="3">13743 14056 9423,'-18'-8'-2037,"6"6"1911,0-4 0,6 2 337,-6-2 1,6 4-1,-4-6 1,1 2-1,1-2 1,-2 0 0,0 0-1,-4 4 362,-2 2 1,4 2 315,0 0 0,6 0 181,-5 0-596,-1 0 1,2 2 1044,4 4-650,4-4-1948,2 6 578,0-8-5012,0 0 5478,0 8 1,0 2-1,0 8 1</inkml:trace>
  <inkml:trace contextRef="#ctx0" brushRef="#br0" timeOffset="4">23938 14145 15135,'-11'0'1969,"-1"0"-510,8 0-693,-12 0-357,14-8 0,-6 4 0,6-6 11,-4 2 0,6 4-164,0 10 0,2 2 0,10 4 0,0-4 1,0-2-1,1 0 0,5 0 0,6 0 164,4 0 1,9 1 0,13-3 0,7 2-240,9-2 0,17-2 0,8-2-212,6 0 0,-46 0 1,1 0-1,4 0 0,1 0 1,2 0-1,1 0 0,1 0 1,1 0-1,0 0 0,0 0 1,1 0-1,-1 0 0,0 0 1,1-2-1,0 1 0,1-2 1,1 1-1,0-2 1,3 1-1,1 0 0,0 1 1,1-1-1,-2-1 0,0 2-542,-2-1 1,-1 2 0,-2-1 0,-1 0 187,-2-1 0,-1 0 0,-2 2 1,-2 0-1,-3-3 0,-3 0 0,47-2 1,-7-2-1,-8 0 0,-10 0 1,-13 2-1,-15 0 0,-13 0 389,-8 2 0,-12-6 1,-2 0-1</inkml:trace>
  <inkml:trace contextRef="#ctx0" brushRef="#br0" timeOffset="5">4278 15821 20592,'-18'-17'-4448,"6"7"3354,0 4 0,6 4 1187,-6 2 0,7 0 0,-5 2 1797,2 4-1661,-6-4 0,10 8 0,-8-6 0,-2 4 0,-2-1 0,-2 3 1377,1 0-1406,7-6 0,-4 6 0,6-6 0,-2 2 0,-2 0 1070,2 2 300,2-6-1121,8 6-512,0-8 0,2 0 0,4 0 0,4 2 0,2 2 0,0 2 0,4 0 0,4 0 0,5 0 0,3 0 120,4 1 1,3-5-106,7 4 0,-2 2 0,7-2 0,3-2 0,1-2 0,3-2 0,-1 0 0,1 0 0,-1 0 0,1 0 0,-1 0 0,0 0 0,1 0 0,-3 0-1192,-3 0 961,3 0 1,-13 0-1,4 0 1,-5-2 0,-1-2-1,0-2 1,-3 2 0,-3 2-1,-6 2 281,-4 0 0,5 8 0,3 2 0</inkml:trace>
  <inkml:trace contextRef="#ctx0" brushRef="#br0" timeOffset="6">7932 15732 25209,'2'-10'-8352,"2"2"8212,2 1 0,2 5 1,-4-6-1,4 2 0,0-2 1,-3 0 87,-6 0 1,-1 2-1,-10 6 1,-2 0 593,-2 0 0,-2 0 0,0 0 1,0 0 460,1 0 0,-1 0-251,0 0 0,6 0-364,0 0 1,8 2 0,-4 2-894,0 2 806,6 0 0,-5-4 1,8 2-1,5 4 285,6 2 0,-2-6-370,2 1 0,0 3 0,6-2 0,0 0 0,-1 0 0,3 2 0,4 0 0,6 2 0,3-2 0,3 0 0,0-2 1,-1 0-1,1 0 0,2-2 1971,3-2-2092,-3-2 1,5 0-1,-9 0 1,-2 0 0,-3 0-1,1 0 1,0 0-1,-2-2 1,-1-2 0,-1-4-1,0 0 1,-4 0-1,-1 2 1,1 0 0,2 0-75,-2 2 1,-2-4 0,-1 0-1,3 0 1,4 0 0,0 2 0,1 1-1,-1-3-122,0-2 0,6 4 0,-5-4 0,3 2 161,0 4 1,-7-4-1,5 0-13,-2-2 1,6 6 0,-5-2 0,1 2-1,-2 0 1,-2-2 0,1 0 0,3 0 0,2 1-1,-2 1 1,-3 2 0,-1 0 0,2-2 343,1-2 0,-3 0-397,6 6 0,-8 0 0,3 0 0,-1 0 1,2 0-1,0 0 0,-1 0 0,-1 0 1,0 0-1,0 0 0,-2 0 0,-1 0 1,1 0-1,2 0-176,-2 0 1,-2 0 141,-3 0 0,1 0 0,0 0 0,0 0 0,0 0 0,1 0 0,3 0 0,2 0 0,-2 0 0,-2 0 0,-1-2 0,3-2 0,2-2 0,0 2 64,1 2-48,-5 2 0,6 0 1,-6 0-1,2 0 1,1 0-1,-1 0 0,-2 0 1,-2 0-1,2 0 1,1 0-1,3 0 1,-2 0-1,-2 0 0,-2 0 1,1 0-38,5 0 1,-4 0 0,4 0 0,-5 2 0,-1 2 0,0 2 0,0-2-1,0-2-26,0-2 0,-1 0 0,1 0 0,0 2 0,0 2 0,0 2 1,0-2-48,-1-2 0,-5-2 1,0 2-1,2 2 26,2 1 1,-4 1 0,0-6 187,1 0 1,3 0 0,2 0-1,0 0 1,0 0 0,2 0-1,1 0 1,3 0 0,0-2-1,0-2 1,1-1 0,1 1 0,2 2 63,0 2 0,-1-6-210,3 0 0,4-2 0,-7 4 0,5-2 0,0 2 0,2 2 0,-5 2 0,1-2 0,-2-2 0,1-2 0,1 2 0,0 2 0,-1 2 0,1 0-1948,0 0 1,-6 0 1114,5 0 0,-7 6 0,2 4 1,-6 4 641,-6 6 0,-4 9 0,-8-1 0</inkml:trace>
  <inkml:trace contextRef="#ctx0" brushRef="#br0" timeOffset="7">24045 15732 31410,'0'-18'-9831,"0"1"8392,0-1 1,-2 2 0,-4 4 0,-3 8 6382,-1 8-4600,2-2 1,6 6 0,-4-6-152,-6 4 0,2-2 0,-2 6 1,-2 0-1,-2 0 0,-1 1 311,-1-1 1,0 0 0,0-4 0,0 4 0,0 2 142,1 0 0,3-8 1,10 2-1,18-4-696,17-2 0,23-6 0,19-2 1,18-2-1,-37 3 0,3 0 1,8-1-1,3 0 0,8-1 1,2 0-1,11 0 0,3 1 131,-26 2 1,2 0 0,2 0 0,3 0 0,1 0 0,0 0 0,2 0 0,-1 0 0,0 0 0,-4 1 0,0-1 0,-1 1-41,-2 1 1,-1 0 0,0 0 0,30-3 0,0 0 0,-2 3 0,0 1-200,-2-3 0,-2 2 1,-7 1-1,-1 2 1,-3-2-1,-2 0 1,-2 1-1,-1 0 1,-5 0-1,-2 0 1,-3-1-1,-3 0 1,-5 1-1,-1 0 0,45 0 1,-12 4-1,-12 2 1,-9 4 156,-9 2 0,-1-2 0,1 9 0,4 5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855"/>
    </inkml:context>
    <inkml:brush xml:id="br0">
      <inkml:brushProperty name="width" value="0.05292" units="cm"/>
      <inkml:brushProperty name="height" value="0.05292" units="cm"/>
      <inkml:brushProperty name="color" value="#FF0000"/>
    </inkml:brush>
  </inkml:definitions>
  <inkml:trace contextRef="#ctx0" brushRef="#br0">9679 12593 26450,'-6'-18'-4062,"0"0"0,-6 6 4956,6 1 1,-2 7 0,4-4 2630,-2 0-3135,0 6 0,14-6 0,4 8 0,6 0 1,4 0-1,1 0 0,1 0-3,2 0 0,-4 0 1,7 0-1,5 0 1,4 0-1,5 0 1,5-2-1,5-2-135,5-2 0,9 0 1,-4 6-1,3 0 1,-1 0-1,1 0 0,-1 0 1,-2 0-206,-1 0 1,-3 6 0,-7 2 0,-1 0 0,3 2 0,7-2 0,8 0 0,9-3-48,5 3 0,4-6 0,6 4 0,4-2 0,-46-2 0,1 0 0,-1 1 0,1 0 0,0-1 0,1 0 0,-1-1 0,1 0 0,0-1 0,1 0 0,1 0 0,1 0 0,-2 0 0,-1 0 0,46 0 0,-6 0 0,-10 0 0,2 2 0,6 4 0,-2-4 0,4 4 0,-5-4 0,-7-2 0,0 0 0,-2 0 0,2 0 0,-1 0 0,-1 0 0,-2 0 0,2 0 0,1 0 0,-5 0 0,2 2 0,-12 4 0,-1-4 0,1 4 0,2-4 0,3 0 0,1 2 0,2 2 0,3-2 0,3-2 0,0-2 0,0 0 0,-3 0 0,-1 0 0,2 0 0,6 0 0,12-6 0,-44 3 0,-1 0 0,45-3 0,-4 6 0,-7-2 0,-3-2 0,-2-2 0,0 2 0,-3 2 0,-1 2 0,-2-2 0,2-2 0,-3-2 0,-5 2 0,-10 2 0,-5 2 0,-5 0 0,1 0 0,-3 0 0,1 2 0,0 2 0,1 2 0,1 0 0,-1 0 0,3 2 0,1 0 0,3 0 0,-1-4 0,1-2 0,-1-2 0,1 0 0,-1 0 0,1 0 0,-1 0 0,0 0 0,3 0 0,1 0 0,5 0 0,-1 0 0,3 0 0,-3 0 0,2 0 0,-3 0 0,-3-2 0,-5-2 0,-3-2 0,-1 2 0,-1 2 0,1 2 0,5 0 0,-1 0 0,-3 0 0,-1-2 0,1-2 0,1-4 0,-3-2 0,5 6 0,-7-2 0,3 2 0,-1 0 0,1-2 0,-2 2 0,-5 2 0,-3 2 0,-3-6 0,3 0 0,2 2 0,-1 2 0,-3 2 0,-4 0 0,-1 0 0,3 0 0,6 0 0,-3 0 0,-3 0 0,-1 0 0,1 0 0,2 0 0,-1 0 0,1 0 0,0 0 0,-1 0 0,1-2 0,0-3 0,5 3 0,1-4 0,-3 4 0,1 0 0,0-2 0,3-2 0,1 0 0,1 0 0,-1 0 0,2 2 0,-3 2 0,3 0 0,-1-2 0,3-2 0,-3 2 0,-3 2 0,-4 2 0,-3 0 0,7 0 0,1 0 0,1 0 0,1 0 0,1 0 0,4 0 0,-1 0 0,1 0 0,-5 0 0,-1 0 0,-5 0 0,-1 0 0,-4 0 0,-5 0 0,3 0-825,-8 0 1,-6 0 0,-7 0 0,3 2 789,2 4 1,2 4-1,0 8 1</inkml:trace>
  <inkml:trace contextRef="#ctx0" brushRef="#br0" timeOffset="1">22441 12700 32437,'-8'-18'-9434,"-2"0"6365,-8 0 3185,9 9 0,1-1 0,8 4 0,0-6 0,0-4 0,2 0 0,2 2 615,2 2-989,-1 8 0,-7-4 0,-3 8 1,-5 2-1,0 4 2104,4 6-1573,4-4 1,4 0 0,4-8 0,8 0 0,7 0 0,9 2 0,6 2 0,5 2 0,7-2 0,5-2 0,5-2 0,3 2-607,3 4 530,1-4 0,4 6 0,-3-8 1,-7 0-1,-6 0 0,-5 0 0,-6 0 1,-7 0-1,-5 0 0,-10 0-50,-12 0 0,-12 0 0,-20 0 0,-6 0 0,-5 0 1,-9 0-1,-9 0 0,-9 0 176,-1 0 1,-7 0 0,7 2 0,0 2 0,5 2 0,9 0 0,9 0 0,6 2-587,5 1 0,15-3 0,6 4 0,20 0 0,22-2 0,19 2 0,14-2 0,13 0 331,5-4 0,2-2 1,-4-2-1,-4-2 0,-3-4 1,-7-4-1,-12-2 0,-13 0 244,-12-2 0,-9-2 1,-13-1-1,-12-1 1,-16 2-1,-15 2 1,-15 4-1,-9 2-308,-9 4 0,5 2 0,2 2 0,1 2 0,3 4 0,-1 8-214,5 8 1,1 6-1,-3 7 1</inkml:trace>
  <inkml:trace contextRef="#ctx0" brushRef="#br0" timeOffset="2">30409 12736 27015,'18'-2'0,"-3"-4"-1252,-3-6 1,4 2-1,-4 0 1,2 0 1406,-2 0-116,4-2 0,-9 0 0,7 3 0,-2-1 0,2 2 0,2 0 1,2 2-1,0 0 0,-1 0 0,1 0 0,0 0 0,0 0 1,0 0-1,0-2 408,-1-4 1,-5 4-1,0 2 1,0 2-1,0 1 1,0-3 617,2 2 0,-8 2-788,-6 2 0,-10 0 1,-14 0-81,-6 0 0,-11 0 0,-9 0 0,-5 0 0,-7 0 1,1 0-1,-3 0 0,1 0 0,-2 0 0,1 0 1,5 2-1,4 2 0,3 2 30,4-3-381,5-1 1,19-2 0,14 0-1,22 0 1,22 0 0,17 0 0,15 0-1,9 0 1,10 0 0,8 0 0,8 0-1,-49 0 1,-1 0 0,1 0 0,-1 0-212,50 0 575,-8-7 1,0 5-1,-17-4 1,-17 4 0,-17 0-1,-21-2 1,-23-2-1,-23 2 1,-21 2 0,-13 2-1,-13 0 1,-9 0 1544,-6 0-1755,-2 0 0,-8 2 0,46-1 0,-1 2 0,-1 0 0,-1 2 0,0-2 0,1 2 0,-46 5 0,8-1 0,10 5 0,7 2 0,13 0 0,11-2 0,19-2 0,15 0 0,16 0 0,14-3-194,14-1 1,11-2 0,21-6-1,5 0 1,6 0 0,6 0-1,5-2 1,1-2 126,0-2 1,0-7 0,6 1 0,0-2 0,-1 0-1,-7 2 1,-12 0 0,-13 0 113,-13 0 1,-15 6-1,-14-5 1,-18-1 0,-20 0-1,-18 2 1,-17 2 300,-16 4 1,-12-4 0,-9 2 0,46 4 0,-1 0-349,-1 1 0,0 0 0,-3-2 0,1 0 0,-2 0 0,1 0 0,-2 1 0,1 0 0,3 1 0,3 0 0,-37 1 0,15 2 0,17 4 0,15 8 0,15 6 0,19 4 0,21-3 0,29-1 0,23 0 0,21 2 0,-39-11 0,3 0-1112,2-3 0,2 0 0,6 1 0,1-1 907,5-1 1,1-2-1,2 0 1,0-2 0,2 1-1,-1-2 1,-1 0-1,-1-2 1,-6 0 0,-2 0-1,-6 0 1,-3 0 0,36 0-1,-17-2 1,-19-4-1,-17-6 1,-20-4 0,-22 1 124,-22 3 0,-14 4 0,-11 8 0</inkml:trace>
  <inkml:trace contextRef="#ctx0" brushRef="#br0" timeOffset="3">4028 5619 29629,'-12'0'-919,"1"0"0,5 0 1,-4-2 770,2-4 0,-4 2 1,4-6-510,-2 2 0,4 4 0,-4 10 534,2 6 1,-4 6 0,5 3 0,-3 5-1,-4 4 1,-4 8 0,-4 9 0,-4 13-110,-1 11 0,-3 8 0,-4 10 0,5 1 1,7-1-1,8 2 0,8 0 0,4-2-339,2-7 1,2-7 0,6-6 0,10-3 16,9-7 0,13-3 0,4-5-2587,1-3 2759,-5-5 1,11 1 0,-5 2 0</inkml:trace>
  <inkml:trace contextRef="#ctx0" brushRef="#br0" timeOffset="4">4991 5744 18376,'-18'-16'0,"0"2"222,0 2 0,1 2-232,-1-2-74,0-4 1,8 16 0,4 0-1,4 12 1,2 8 0,0 6 0,0 0-1,2 1 1,2 1 0,4 6 0,2 3-1,4 5 48,2-2 0,3-1 0,3 1 1,4 3-1,0 1 0,-1 2 1,-1-1-1,0 5-210,0 1 0,-3-3 0,-7-1 0,-4 1 0,-2 0 0,-4-1 0,-2 1 1,-4-1 57,-4 1 0,-10-14 0,-7-1 1,-1-3-1,0-4 0,0-1 0,3-3 1,3-2 235,6-2 1,-4 0-1,6 0 1</inkml:trace>
  <inkml:trace contextRef="#ctx0" brushRef="#br0" timeOffset="5">6292 5708 28458,'-8'-10'-6192,"4"2"6276,-8 8 1,6-6 0,-6 0 0,-1 2 0,-3 4-141,-2 6 0,0 4 0,0 8 1,0 2-1,-1 3 0,-3 9 1,-2 8-1,0 7-416,-1 5 1,7 1-1,-2 3 222,6 3 1,4-3 0,-2 3-1,6-3 1,6-5 0,6-3 0,6-6-1,4-5 1,4-3 0,4-4-1,5-7 1,5-3 0,2-2-946,-1 0 1,7-8 1497,-1-4 1,17-4 0,-3-2-1</inkml:trace>
  <inkml:trace contextRef="#ctx0" brushRef="#br0" timeOffset="6">6702 5761 6798,'0'-17'0,"0"-1"-162,0 0 1,0 0 0,0 0-1,0 0 927,0 1-270,0 7 0,2 2 0,2 10 0,4 4 0,2 5-45,4 5 0,2-4 0,1 0 0,3 4 0,2 6 0,4 8 0,1 5 0,3 7-566,-2 5 0,4 7 0,-9 3 1,-1 5-1,-4-1 0,-6 3 1,-6-1-1,-4 4-362,-2 3 0,-8-7 0,-6-3 0,-8-5-14,-8-1 0,-3-7 0,-3-1 838,0-3 1,1-1-1,-1-6 1</inkml:trace>
  <inkml:trace contextRef="#ctx0" brushRef="#br0" timeOffset="7">24045 6849 32588,'0'-17'-9831,"0"-1"6964,0 0 1,-2 10-1,-2 8 2781,-2 10 1,-1 6 0,3 2 0,-4-1 92,-2 1 0,6-6-48,-2 0 0,4-6 0,4 4 0,4-2 0,6-4 2196,4-2-1958,1-2 1,3 0 0,2 0-1,2 0 1,-1 0 0,3 0-1,4 0 1,6-2 0,3-2 0,5-4-1,-1 0 1,3-2 0,-3 2-1,1 0-95,-4 4 1,-5 0 0,-9 0 0,-16-2-1,-24 2 750,-24 2 0,-15 4 1,-20 2-1,-5 2 297,-5-2 1,-2-2-1,2 0-1053,6 4 0,5-2 0,9 6 1,8 0-1,9-2 0,8 2 1,15-2-1,15 2 0,20-2 1,15 0-1,13-5 0,9-1 112,9-2 1,5-2 18,9-3 0,5-5 0,-2-6 1,-6 2-1,-7 2 0,-9-2 1,-5-2-1,-9 0 0,-7 3 1,-10 1-1,-10 0 0,-12 0 1,-12 2-1,-12 2 1766,-12 4-1992,-7 2 1,-11 2 0,1 0 0,-3 0 0,1 0 0,0 0 0,5 0 0,4 2-1,9 2 1,5 4 0,8 0 0,7 2 0,5 0 0,8 2-257,8-2 1,15 3 0,17-7 0,10-2 0,5-2 0,3-2 0,-3 0 0,-1-2 318,-3-4 0,-7 4 0,-1-6 0,-7 2 0,-8-1-93,-4-3 0,-12 6 0,-8-2 1,-8 6-889,-2 6 0,4 2 0,12 5 0,8-3 468,7-2 1,-1-2 0,2-4 588,-8 4 0,2-4 0,-8 2 0,-4-6 1,-10-6-1,-10 0 0,-6-2 0,-4 0 0,1-3 1,-3-3 1276,0-2 0,6 6-1702,-1 0 1,5 6 0,4-4 0,6 2 0,8 4 0,14 2 0,13 2 0,13 0 0,8 0 0,3 0 0,3 0-2648,-1 0 2921,-7 0 0,-3 0 1,-9 0-1,-10 0 1,-18 0-1,-24-2 1,-18-2-1,-11-3 1,-7-1-1,-3 0 1,-1 4 3764,7 2-3870,-3 2 1,17 0 0,-5 0-1,6 0 1,7 2 0,7 4 0,10 4-1,12 1 1,12-1 0,10 0 0,9-2-1,9 0 1,6-4 0,1-2 0,-1-2-288,-3 0 1,-3 0 0,-10 0 0,-9-2 0,-9-2 1002,-12-2 1,-10-6 0,-13 4 0,-7 0-225,-4 1 0,0 1 0,3 6-549,1 0 1,8 0 0,-1 2 0,3 2 0,4 3 0,4 3-1,4 2 1,2 0 0,0 0 0,2 2 0,2 2-438,2 2 1,8-1 0,2 1 0</inkml:trace>
  <inkml:trace contextRef="#ctx0" brushRef="#br0" timeOffset="8">26559 6921 27298,'0'-12'-4585,"0"0"1,-6 6 4365,0-6 1,0 6 642,6-6-491,0 8 0,2-4 0,4 8 0,6 0 1,3 0 1284,3 0 0,-6 0-1065,0 0 0,2 0 1,8 0-1,3 0 1,3 0-1,6 0 1,3 0-1,7 0 1,0 0-1,1 0 0,-1 0 1,1 0-1,-1 0 1,-1 0 1702,-3 0-1737,-2 0 1,1 0 0,-1 0 0,-4 0 0,-3 0 0,-3 2 0,-4 2 0,-4 2-1,-7-2 1,-7 0 0,-14 0 0,-13 2 0,-15-2 341,-10-2 0,-15-2 1,-10 2-1,-10 2 1,-7 2-1,-1 0 1,0 2-1,0 2-444,0 0 0,8 6 0,5-5 0,11 3 0,14 0 0,17-2-753,20 2 1,24-6-1,28-2 1,13-4 1086,12-2 0,23-2 1,9-4-345,-44 1 0,1-2 0,0-1 0,1 0 1,-2-1-1,1 0 0,-2 0 0,1 0 1,1 1-1,1-1 0,0 0 0,1 0 1,-1 0-1,-1 0 0,39-9 0,-18 0 1,-20 2-1,-17 3 0,-20 3-56,-20 2 1,-18 2 64,-25 6 0,-13 0 0,-21 0 0,-8 2 1,-4 2-1,-2 2 0,0 0 0,-2 0 0,-2 1 1,48-3-1,1 0 0,-47 6 0,3 0 0,9 4 1,6 2-1187,8 2 1071,19 0 1,17-1 0,27-1 0,16-4 0,17-6 0,17-4 0,17-2 0,17 0 0,13 0 0,12-2 0,-46 1 0,1-2 0,1 0 0,1-2 0,-3 1 0,0-2 0,-2 0 0,-1-2 135,-1 1 1,-1-1 0,1-1-1,-1 0 1,1 0 0,-1 0-1,40-9 1,-23 0 0,-22 0-1,-23 3 367,-18 3 0,-30-2 1,-25 8-1,-22 2 0,-20 2 1,41 2-1,-1 0 0,-3 0 1,1 0-1,-2 1 0,1 0-421,0 2 0,1 0 0,-1-2 0,1 2 1,0 3-1,-1 2 0,-1 0 0,-1 2 1,1 0-1,1 1 0,2 1 0,1 0 1,-38 12-1,18 0-417,18-3 1,13-1 0,18-2 0,16-2-1,18-2 1,20-4 0,15-2 465,13-4 1,13-4-1,14-4 1,8-4-1,-43 3 1,1 0 0,3-1-1,-1 0 1,2 0-1,-1 0 1,0 0 0,-1 0-63,46-8 0,-8-2 0,-7-1 1,-9-3-1,-10 0 0,-13 0 0,-17 4 143,-15 0 0,-20 3 0,-20 1 0,-13 6 0,-15 4 0,-9 2 0,-9 0 0,-3 0-349,-2 0 1,-7 8 0,3 2 0,4 1 0,6 1 0,3 2 0,3 4 0,1 4-868,5 2 0,11-1 786,18-5 0,5 0 0,1 0 0</inkml:trace>
  <inkml:trace contextRef="#ctx0" brushRef="#br0" timeOffset="9">9946 14270 30067,'-26'0'-1045,"1"0"1,-7 0 0,2-2 968,-1-4 1,-1 4 449,2-4 0,-4 4 0,5 2 0,-5 0 0,-2 0 0,3 0 0,1 0 0,4-2 0,1-2 0,1-2 0,0 2 0,6 0 0,4 0 0,7-4 0,3 0 0,8 0-374,8 4 0,-1 2 0,3 2 0,2 0 0,2 0 0,2 0 0,-6 0 0,0 0 0,-1 0 0,7 0 0,0 0 0,0 0 0,0 0 0,2 0 0,1 0 0,5 0 0,2 0 0,4 0 0,1-2 0,3-2 0,1-2 0,3 2 0,2 2 0,5-3 0,-5-1 0,1 0 0,-3 6 0,4-2 0,1-2 0,3-2 0,-1 2 0,1 2 0,1 2 0,3-2 0,3-2 0,3-2 0,1 2 0,-2 2 0,-1 2 0,-3 0 0,1 0 0,5 0 0,1 0 0,-3 0 0,-3 0 0,-5 0 0,-1 0 0,-1 0 0,-1 0 0,-5 0 0,-3 0 0,-2 0 0,-1 0 0,1 0 0,0 0 0,-1 0 0,1 0 0,1 0 0,3 0 0,4 0 0,-1 0 0,3 0 0,-1 0 0,5 0 0,1 0 0,1 0 0,-3 0 0,-3 0 0,-1 0 0,-1 0 0,0 0 0,3 0 0,-5 0 0,-1 0 0,3 0 0,1 0 0,5 0 0,1 0 0,5 0 0,1 0 0,-3 0 0,-1 0 0,1 0 0,-1 0 0,1 0 0,-3 0 0,-3 0 0,1 0 0,-5 0 0,-1 0 0,1 0 0,-2 6 0,-5 0 0,5-2 0,-3 4 0,9 0 0,-1 0 0,1 2 0,-1-3 0,3 1 0,3-2 0,5 0 0,1 0 0,-1-2 0,-3-2 0,-1-2 0,-1 0 0,7 0 0,1 0 0,2 0 0,-3 0 0,5 0 0,2-2 0,1-2 0,-3-2 0,-3 2 0,-3 0 0,0 0 0,1-4 0,-1 1 0,1-1 0,-1 2 0,2-2 0,-3 6 0,7-4 0,5-2 0,3 0 0,-6 0 0,-1 0 0,-3 2 0,6-2 0,4-2 0,5-2 0,-1 1 0,0-1 0,2 0 0,1 2 0,-1 0 0,-4 0 0,-10 6 0,-3-4 0,-7 6 0,3-2 0,1-2 0,-1 2 0,-3 2 0,-1 2 0,-1 0 0,2 0 0,3 2 0,-1 2 0,-3 2 0,-5-2 0,1-2 0,1-2 0,3 0 0,-1 0 0,3 0 0,1 0 0,3 0 0,-1 0 0,2 0 0,3 0 0,1 0 0,-1 0 0,-1 0 0,-2 0 0,1 0 0,-5-2 0,1-2 0,1-2 0,-4 0 0,5 6 0,-5-2 0,-1-2 0,-1-2 0,-1 2 0,-3 2 0,-1 2 0,-3 0 0,3 0 0,-7 0 0,-3-2 0,-2-2 0,1-1 0,3 1 0,2 2 0,5 0 0,-5-2 0,-1-2 0,3 2 0,-1-4 0,5 2 0,-6 2 0,1 0 0,-1 0 0,-1-2 0,1 2 0,-1 2 0,-1 2 0,0 0 0,-1 0 0,7 0 0,3 0 0,7 0 0,-1 0 0,1 0 0,5 0 0,4 0 0,5 0 0,-1 2 0,-2 2 0,-3 2 0,-3-2 0,-1-2 0,-1-2 0,0 0 0,-1 0 0,-3 0 0,1 0 0,1 0 0,3 0 0,-3 0 0,-9 0 0,-7 0 0,-3 0 0,-3 2 0,1 2 0,0 2 0,-3 0 0,-1 0 0,-2 0 0,2 0 0,1 0 0,3-1 0,0-1 0,-1-2 0,3-2 0,3 0 0,-3 0 0,12 0 0,-9 0 0,1 0 0,-1 0 0,1 0 0,-3 0 0,-1 0 0,-2 0 0,-3 0 0,-1 0 0,-2 2 0,0 2 0,-3 2 0,-3-2-273,-4-2 0,-2 4 1,1 2-1,3 2 1,2 4 183,-2 2 1,-2 2-1,-3-1 1</inkml:trace>
  <inkml:trace contextRef="#ctx0" brushRef="#br0" timeOffset="10">4224 7260 28539,'2'-10'-9831,"2"2"8060,2 0 1902,0 6 0,-4-12 0,0 8 0,-2 2 0,-6 4 1,-4 6-1,-2 4 0,-1 2 0,-3 0 0,-2 2 1,2 2-1,2 1 0,2 1 2997,-2 0-3072,-1 0 1,-3 0 0,0 0 0,0-1 0,0 3 0,1 2 0,-1 2 0,-2 0 0,-2 1 0,-2 5-1,3 4 1,1 3 0,2 5 0,-2 6 0,-2 3-34,-1 3 0,-1-1 0,6 1 0,0 1 0,2 3 0,2 1 0,5-3 1,1-7-380,4-7 1,2-5-1,2-3 1,2-2 0,4-4-1,5-3 1,5-3 0,4-4 69,4-6 0,4 4 0,7-6 0</inkml:trace>
  <inkml:trace contextRef="#ctx0" brushRef="#br0" timeOffset="11">4937 7295 29057,'-9'-8'-5588,"-1"-1"2438,4-9 2531,4 0 0,-4 8 1,10 2-1,4 2 0,2 0 3484,3 2-2924,-5 10 0,0 4 0,-8 8 1,0 0-1,0 0 0,2-1 1,2 1-1,4 0 0,0 0 1,2 2-1,0 1 263,4 3 1,2 2-298,1-2 1,1 4 0,0 9 0,2 3 0,2 3-1,-1 1 1,-3 0 0,-6-3 0,-4 3 0,-4 1 0,-4 1-1,-8-6 1,-10-7 0,-10-3-1889,-5 2 1811,-11-6 1,7 5-1,-5-7 1,4-2 0,3 0-1,1-1 1,4 3 217,7-2 0,3 6 1,2 0-1</inkml:trace>
  <inkml:trace contextRef="#ctx0" brushRef="#br0" timeOffset="12">7825 7295 28338,'0'-17'-9831,"0"-1"6216,0 0 0,8 8 4503,4 4 0,-2 2 0,2 0 517,1-2 0,-3-2-1121,2 2 1,-6 4-1,6-4 1,2 2-1,2 0 1,2-2 2623,-1 2-2717,-7 3 0,-4-5 0,-12 0 1,-6 2-1,-3 2 0,-3 4 1,0 4-21,0 5 0,0 5 0,-2 4 1,-3 4-1,-7 8 0,-4 7 0,-1 11 1,-1 7-23,0 9 0,7 5 0,1 6 1,2 3-1,6-3 0,7-6 1,7-3-1,6-7-567,6-7 0,3-3 0,9-9 0,2-5 0,0-3 0,0-6 0,-4 0 0,-3-3-3854,-3 1 3732,6 6 1,-14-12 0,6 5 0</inkml:trace>
  <inkml:trace contextRef="#ctx0" brushRef="#br0" timeOffset="13">9946 7171 26888,'0'-12'-4916,"0"0"1,0 6 148,0-6 4502,0 8 1,0-6 514,0 4 0,0 2 0,2-6 0,4 0 0,4 0 1,2-2-1,-2 1 1805,-2-1-1418,-2 8 0,-4-4 12,4 8 0,-3 0 1,9 0-1,0 2-893,-2 4 1,0-2 0,-4 8 363,6 1 1,-2 3 0,0 2-52,-2 0 1,5 0 0,-1 0-1,2 0 1,0-1 0,-2 3 0,2 4-1,2 6 1,1 3 0,1 3-1,0 0 1,0-1 0,0 3-383,0 4 0,3-5 229,-3 5 1,4-12 0,-12-5 0,0-1 0,-4 0-1,-6-2 1,-6-2 0,-8-3 0,-8 1 0,-8 0 0,-3 0-1,-3 0 1,0 0 0,3-1 841,3 1-1004,4 0 1,9-2-1,1-2 1,4-2-1,6 2 1,4 2-1,4 3-316,4 5 0,12-4 0,9 6 0</inkml:trace>
  <inkml:trace contextRef="#ctx0" brushRef="#br0" timeOffset="14">11283 7224 26692,'0'-12'-7860,"0"0"4003,0 8 1765,0-4 2133,0 8 1,0 8 0,0 4-1,-2 6 1,-2 4 0,-4 4-1,0 1 1,-2 5 0,2 4 0,-2 5-1,3 5 1,-3 1 0,0 3-1,-2 4 1,0 3 0,0-2 0,0-3-1,0-4 113,0 1-282,1 3 1,-7-7 0,0-3-1,2-4 1,2-3 0,4 1-1,2 0 1,4-3 0,2-1 0,6-4-1,10-1 1,16-1 412,14 0 1,23-2 0,6-6-1</inkml:trace>
  <inkml:trace contextRef="#ctx0" brushRef="#br0" timeOffset="15">11782 7260 27442,'-30'0'-101,"3"-2"-692,1-4 1,2 4 904,6-4 0,10 2 0,8 0 0,10-2 0,8 0 0,4 0 0,2 0 0,-1 2 0,1 0 0,0 0 0,-2-2 1,-2 2-1,-1 4 0,3 4 0,2 6 727,-2 6-1054,-3-2 0,5 20 0,0-5 0,0 7 0,0 6 0,-1 7 1,1 7-1,-2 5 0,-2 1 0,-5-1 0,-1-4 0,-4 1 1,-4-1-1,-6 1 0,-8-5-715,-10-3 1,-5-8 0,-9 5 0,2 1 832,-1-3 1,-11 7 0,-4-7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871"/>
    </inkml:context>
    <inkml:brush xml:id="br0">
      <inkml:brushProperty name="width" value="0.05292" units="cm"/>
      <inkml:brushProperty name="height" value="0.05292" units="cm"/>
      <inkml:brushProperty name="color" value="#FF0000"/>
    </inkml:brush>
  </inkml:definitions>
  <inkml:trace contextRef="#ctx0" brushRef="#br0">16292 5387 30053,'0'-12'-9831,"-2"2"1714,-4 2 8314,4-6 0,-8 10 0,4-8 0,-6 0 1,-4 3-1,0 1 0,2 2 0,3 0 1,-1 0-1,0 0 352,0 0 1,0 0 0,-4 8 0,2 2 0,2 4 0,1 2-543,1 4 1,-6 1-1,2 5 1,-6 2 0,-4 2-1,1-2 1,-3-3 0,-2-1 283,0 0 1,1 0 0,5 0-1,-2 0 1,2-2 1537,3-5-1878,1-3 0,16-8 1,10 0 243,11 0 1,15-2-1,10-4 1,3-5-1,7-3 1,5 0 0,3 2-1,1-2 1,-2 0-1,3 0 1,-3 2 0,0 0-1,-5 3 791,-7 3 0,-7-2-1192,-12 2 0,-5 0 0,-9 8 0,-6 2 0,-12 4 0,-12 0 1,-7 2-1,-3-3 0,0 3 0,-2-2 0,1 0 0,-1-4-1475,4-2 1607,-6 6 1,14-6-1,-3 4 1,1-4-1,0-2 370,-2 0 0,8 0 0,2 0 0</inkml:trace>
  <inkml:trace contextRef="#ctx0" brushRef="#br0" timeOffset="1">25364 5494 28630,'18'-12'-2482,"0"0"0,-2 6 0,-2-4 2308,-2 2 1,-6-4 0,5 6 0,3 0 0,2 1 420,2-1 0,0-6 0,0 6 0,-1 2 1,-1 0-1,-2 0 0,-2-2 0,2 0 1389,2-2-1631,-6 6 0,-10-6 0,-14 8 41,-8 0 0,-6 0 0,-9 0 0,-5 0 0,-6 0 0,-3 0 0,-4 0 0,-3 0 0,-3 0 1,-1 0-1,1 0 0,5 0 0,7 0 36,7 0 0,5 0-240,1 0 1,12 2 0,12 2 0,20 2 0,18-2 0,18-2 0,11-4 0,12-2 0,9-4 0,9-2 0,6-2 0,4 0 181,-2 1 1,-10 1 91,-5-2 0,-7-2 0,-8 6 0,-11 0 0,-17-2 0,-17 2 0,-18 0 0,-18 4 0,-17 2 0,-17 0 1,-13-2-1,-8-2 0,-7 2 2857,-1 2-3136,6 2 1,-4 2-1,9 4 1,3 6-1,2 2 1,-1 0-1,7 0 1,9 4 0,15 4-1,7-1 1,8-1-1,10-2 1,16 0 383,16 0 1,18-8-1,5-3 1</inkml:trace>
  <inkml:trace contextRef="#ctx0" brushRef="#br0" timeOffset="2">5811 8169 5025,'0'-17'0,"0"-1"1193,0 0 1,0 0 0,0 0-1360,0 0 417,8 1 0,0 5 1,6 2-1,-5 0 1,1 2-1,-2-2 1,2 2-1,-2-2 1,2 2-1,0-2 1,4 2-1,2-2 939,1 1 1,1 5 0,0-4-926,0 0 1,8 6 0,3-4 0,5 2 0,2 0 0,1-4 0,3 0 0,1 0 0,-1 4 0,-2 0 0,-5 0 0,-1-2 2096,-2 2-2205,-16 2 1,1 4 0,-16 2 0,-7 4 0,-10 2 0,-12 2 0,-10 0 0,-7-2 0,-7 0 0,-3-2 0,-4 2 0,-1-1-1,1 3 1,1 0 3239,-1 0-3327,6-8 1,-11 12 0,11-4 0,5 2-1,5 0 1,7-3 0,6 1 0,11 0-1,9-2 1,14-2 0,15-4 0,17-2-1,14-4 1,9-4 1440,8-6-1378,-3-4 1,7-1 0,-5-1 0,-3 0 0,-6 2 0,-5 2 0,-3 2 0,-1-2 0,-6-1 0,-11-3 0,-13 2 0,-16 4 174,-16 6 1,-11 4 0,-15 2 0,-6 0-1,-3 0 1,-2 2 0,1 2 0,3 4-344,1 2 1,6-4-1,-3 6 1,1 1 0,7 1-1,7 0 1,12-2-389,10 2 0,24 0 0,14-2 0,15-6 0,15-6 0,9-4 1,8-6-1,2-4 306,1-6 0,-5-2 0,-10 5 0,-7-3 355,-9-4 1,-9 4 0,-16-4-46,-12 4 1,-24 5 0,-14 3-1,-14 6 1,-13 4 0,-11 2-1,-3 0 1,0 2 0,3 6-1,1 8 1,2 5 0,-1 3 0,5 0-1735,1 0 0,17 7 570,3-1 1,14 2 411,4-2 1,16 3-1,12-5 1</inkml:trace>
  <inkml:trace contextRef="#ctx0" brushRef="#br0" timeOffset="3">24527 10970 28090,'-6'-12'-4589,"0"0"0,2-2 3069,2-2 1,2 4 1470,0 1 0,0-1 1,2-6-1,4 2 0,4 2 1,1 4-1,1 2 1,2 2-1,2 0 0,0-2 389,-4-2 1,-2 7 0,-6-5 0,4 2-1,1 0 1,5 2-60,2 2 1,2 2 0,0 0 0,0 2 0,-1 2 0,1 4 0,0 0-201,0-1 1,-8 1-1,-6-4 1,-8 4-1,-10 0 1,-6 0 289,-4-4 0,-9-2 0,-1 0 1,-6 2-1,-1 2 0,-1-2 1,-1-2-1,-1 0-436,1 4 1,1-4-1,8 4 1,5-4 477,5-2-360,4 0 1,14 0 0,12 0 0,16 0 0,10 0 0,3-2 0,1-2 0,1-2 0,3 2 0,2 0-1,-5 0 1,-3-2 668,-4 2 1,-9 2-521,3 2 0,2 0 1,-8 0-1,-14 0 0,-20 0 1,-16 0-1,-9 0 0,-9 0 1340,-7 0 0,1 0-1522,-3 0 1,3 6-1,3 0 1,1-2-1,5 0 1,5 0-1,7 2 1,7 0-1,12 0 1,16 0-1,16-2-2638,12-2 2597,5-2 0,5 0 1,2 0-1,3 0 1,3 0-1,3-2 1,5-2-1,3-2 1,2 2-1,-1 0 1,-1 0-1,1-2 1,3 2-1,1 2 1,-1 2-50,-4 0 0,-9 0 0,-8 0 0,-9 0 0,-11 0 547,-12 0 1,-18-2 0,-20-2 0,-5-4 0,-7 0 0,-3-2 0,-3 2 0,0-2-195,-1 0 1,5 7-1,3-3 1,3 4-1,5 2 1,1 0 0,4 0-1029,2 0 1,5 8 0,9 3 0,8 5 0,8 0 0,10-2 0,7-2-3022,9 2 3760,4 2 1,17 1-1,5 1 1</inkml:trace>
  <inkml:trace contextRef="#ctx0" brushRef="#br0" timeOffset="4">1408 12504 27011,'8'-18'-1552,"-6"0"1,4 0 0,-4 0 0,-2 1 0,0-1 0,0-2 1053,0-4 1,0 2-1,-2-7 646,-4-3 1,4 4 0,-4-2 0,4-1 0,2-3 0,0-2-1,0 1 1,0-1 0,0 2 0,2 3 0,2 3 0,4 0 0,0 2-1,2 1 1,-2 3 834,0 2 1,-2 12-1,-6 8-1357,0 10 0,0 6 1,0 2-1,0-1 261,0 1 0,6 6 0,-1 0 258,-1-2 0,-2 3 0,-2 1 0,0 2 1,2 4-1,2 3 0,2 5 0,-2 4 1,-2 1-1,-2 7 0,0 5 0,0 7 1,0 3-305,0 4 0,0 3 180,0 9 0,6 10 0,2-4 0,2 4 0,4 1 0,2-3 0,2-4 0,-1-4 1,1-6-1,0-7 0,-2-7 0,-4-5 0,-6-3 0,-4-1-3,-2-1 1,0-1-76,0-5 1,-6 3 0,-2-7-1,-2 1 1,-2 0 0,0-5 0,0-1-1,0-2 1,1-1 0,1-1 0,2-2-1,4-5 1,2 1 0,2-2-1325,0 0 1249,0 5 1,0-17 0,0 4 0,0-2 0,2 0 0,2 2-1,2 0 1,0-3-536,1-3 1026,-5-4 1,6-10 287,-8-4 0,0 2 0,0-8 0,0-1 0,2-1-89,4 2 0,4-2-393,8 8 1,2-6 0,6 4 0,9-2 0,13-4-1,7-1 1,9-3 0,3 0 0,8 0 0,4 0 0,9 0-1,3 1 1,6 1 0,0 2 2789,0 2-2791,-46 10 1,1 0-1,47-8 1,-47 8-1,1 0 1,-2-1-1,-1 0 1,45-1 0,-4 2-1,-2 0 1,2-2-1,0-2 1,-2 2-1,-7 2 1,-7 2-1,-6 0 1,0 0 0,-1 2 1719,-1 4-1884,6-4 0,-15 14 0,7-6 0,3 2 0,-1 0 0,-2 0 0,-5 0 0,-5-3 0,-1 1 0,1 0 0,4 2 0,5-2 0,1-4 0,1-4 0,1-2 0,2 0 0,6 0 0,-1 0 0,-7 0 0,-2-2 0,-1-2 0,3-4 0,2 0 0,3 0 0,-1 0 0,0 2 0,1-3 0,-1-1 0,-2 0 0,-3 6 0,-7-2 0,-1-6 0,-1 6 0,4 0 0,3 0 0,1 0 0,0 2 0,1 0 0,1 0 0,2-2 0,3 2 0,-1 2 0,0 0 0,1-4 0,-1 4 0,0-4 0,8 4 0,5 2 0,1 0 0,-2 0 0,-6-2 0,-5-1 0,-3-3 0,-2 2 0,1 2 0,-7 2 0,-4 0 0,-3 0 0,1 0 0,5 0 0,-5 0 0,7 0 0,-9 0 0,0 0 0,1 0 0,-3-2 0,-1-2 0,-4-2 0,-1 2 0,-1 2 0,1 2 0,-1 0 0,1 0 0,-1-2 0,-1-2 0,-3-2 0,6 0 0,-3 6 0,5-2 0,-7-2 0,-5-2 0,-4 2 0,-3 0 0,3 0 0,2-2 0,1 2 0,-1 2 0,-2 2 0,-3 0 0,3 0 0,2 0 0,1 0 0,-1 0 0,-2 0 0,-3-2 0,3-2 0,0-2 0,0 2 0,-5 2 0,-1 2 0,4-2 0,-7-1 0,-1-3 0,-2 0 0,-2 0 0,0 0 0,-6 0 0,-2 4 0,-3-4 0,7 4 0,-6-14 0,6 4 0,-4-4 0,0-4 0,-2-1 0,0-5 0,-4-2 0,-2-4 0,-2-1 0,0-5 0,0-4 0,0-1 0,0-5 0,0-5 0,0 3 0,0-3 0,0 1 0,0 1 0,0-1 0,0-3 0,0-3 0,0-1 0,0 3 0,0 3 0,-2 1 0,-2-3 0,-2-1 0,-6 1 0,6 1 0,-6 3 0,4 1 0,0 3 0,0-1 0,4 0 0,2 3 0,2 1 0,0 3 0,0-1 0,0-2 0,0 1 0,0-1 0,0 5-1880,0 1 1741,0 2 0,0-5 1,0 1-1,0 4 0,0 5 1,-2-1-1,-2-2 1,-1 0-1,-1 5 0,0 5 1,0 4-1,0 2 0,0 0 1,0 1-1,2-1-287,2 0 1,-4 0 0,0 0-1,2 0 1,0 1 369,-2-1 0,4 6 1,-6 2 766,0 2 0,6 0-580,-4 2 0,-3 4 0,-3-4 1,-2 6-1,0 4 0,2 2 0,-2-2 1,-2 0 1060,-2 2 1,-7-4-1,-7 6-1180,-8 0 0,-7 0 0,-14 6 0,-9-2 0,-7-1 0,-6 1 0,-8 0 0,-8 2 0,46-6 0,-1 0 0,-2 0 0,1 0 0,-1-1 0,1 0 0,2-1 0,1 0 1,-45 5-13,6-1 0,2 6 0,0-4 0,9-4 0,7-2 0,8-4 0,3-2 0,3 0 0,-1 0 0,1 0 0,2 0 0,-1-2 0,-1-2 0,-9-2 0,-7 2 0,-6 0 0,0-2 0,-6 4 0,13-6 0,-3 6 0,6-2 0,7-2 0,9 2 0,7 2 0,3 2 0,-1 0 0,-3 0 0,-5 2 0,-3 2 0,-4 4 0,-1 0 0,-3 2 0,-5 0 0,9 0 0,-8 4 0,3-4 0,3 0 0,-4-2 0,-3 2 0,1-3 0,4 1 0,5 4 0,13-6 0,3-2 0,3-2 0,1 0 0,4 2 0,7 2 0,3-2 0,-6-2 0,2-2 0,-1 0 0,-1 0 0,0 0 0,-3 0 0,-7-2 0,-3-4 0,-3 4 0,-7-4 0,-3 2 0,-3 0 0,-5-2 0,-5 0 0,-2 0 0,4 0 0,-3 0 0,9 6 0,-3 0 0,3 0 0,0 0 0,1 0 0,1 0 0,4 0 0,-5 0 0,1 0 0,1 0 0,3 0 0,5 0 0,3 0 0,1-1 0,1-5 0,5 4 0,-3-4 0,-1 4 0,3 2 0,-1 0 0,4 0 0,3-2 0,1-4 0,0 4 0,1-4 0,-1 4 0,0 2 0,1 0 0,-1 0 0,1 0 0,-1 0 0,-2 0 0,-1-2 0,-3-2 0,2-2 0,3 0 0,1 0 0,1-2 0,-1-2 0,-2 4 0,-1-4 0,-5 0 0,-2 3 0,-5-3 0,-6 2 0,-7 0 0,1 4 0,-5 2 0,7 2 0,-2 0 0,-5 0 0,1 2 0,0 2-300,1 2 1,11 2 0,-1-4 0,9 2 0,5-3 0,9-1 0,7-2 0,6 0-1,2 0 1,0 0 137,1 0 1,-1-7-1,0-3 1</inkml:trace>
  <inkml:trace contextRef="#ctx0" brushRef="#br0" timeOffset="5">24277 11077 29779,'0'-10'-9831,"0"-6"9060,8 14 0,2-6 2315,8 8 0,-2-2-1416,-5-4 0,-1 4 0,-4-4 0,4 2 0,2 0 0,0-2 0,2 0 0,2 1 0,1-1 0,3 2 0,2 0 0,4 0 0,2-2 0,1 0 0,1 0 0,0 0 0,1 0 0,3 0 1623,2 0-1596,-1 0 0,-7 0 0,-2 0 0,-4 0 0,-3 0 0,-3 0 0,-2 0 1,-6 1-1,-8-1 0,-12 2 0,-10 2 0,-9 0 0,-9-2 0,-7-2 330,-5 2 0,-1 2 1,-1 2-1,1 0 1,1 2-1,5 2 1,7 2-1,8-2-856,9-2 0,3 4 0,6 0 0,10-3 0,18-1 0,17-2 510,15 0 1,5-5 0,3-3 0,-1-2-1,1-2 1,-3 0 0,-3 2 0,-8 2 494,-9 4 1,-5 0 0,-8 0-451,0-2 0,-10 0-184,-8 6 0,-14 0 0,-12 0 0,-2 2 0,-2 2 0,1 2 0,-1 0 0,0 0 0,1 0 0,1 0 0,2 0 0,4 0 0,3 0-2463,1 2 609,0-6 1436,0 14 1,16-7-1,4 9 1</inkml:trace>
  <inkml:trace contextRef="#ctx0" brushRef="#br0" timeOffset="6">4171 13556 20627,'-18'10'-1093,"0"-2"0,0-6 798,1 4 1,5-4-1,0 4 1,0-2-1,0 0 1,2 4 0,0 0-1,2 2 327,0-1 1,-5-5-1,1 2 1,-4-4-1,-2-2 1,0 0 637,0 0 0,1 0 0,-1 0 0,0 0-191,0 0 1,6 0 212,0 0-235,8 0 0,-6 0 1,7-2-1,-1-2 0,6-2-158,7 3 0,7-1-225,2-2 0,8 4 0,4-4 1,3 2-1,5 0 0,1-4 0,5 0 1,4 0-1,5 2 0,6 0 0,5 0 1,3 2-1,1 0 0,-1 0 392,-2-2-525,-7 0 1,7 6 0,-10-2-1,-5-2 1,-4-2 0,-7 1 0,-3-1-1,-7 0 1,-5 2 0,-6 0 0,-8 0-1,-10-2 1,-10 4-158,-6 6 0,-10 0 1,-5 8-1,-7 3 0,-5 5 1,-1 4-1,0-2 1,3-2 4,-3-2 1,7-1 0,-5 1 0,4 0 0,3 0 0,-1-2 0,0-2 0,1-4 53,-1-3 0,1 5 0,1-6 1,2-2-1,4-2 0,1-2 1,1 0 200,0 0 1,10-2 0,10-4-54,4-6 1,12 2-1,10-1-33,14-3 1,3 4 0,11 0 0,2 2 0,1 2 0,2 0 0,1 0 0,-3 0 0,-1 0 0,-2 0 0,-1 0 0,-3 0 0,-7 0 705,-5 3 0,-10-5-423,1 2 0,-5-2 0,-6 2 0,-8-4 1,-8 0-1,-8 2 0,-6 2 0,-5-2 0,-7 0 1,-4-2-1,-3 2 0,-5 0 0,-3 3 992,-1-3-1553,2 6 0,9-6 0,-1 8 0,2 0 1,5 0-1,7 2 0,10 2 0,14 2 1,12 0-1,10-1 0,3 1 0,5 0-6485,2 2 5769,9-6 1163,-5 6 1,6 0-1,-9 2 1</inkml:trace>
  <inkml:trace contextRef="#ctx0" brushRef="#br0" timeOffset="7">24241 10934 18488,'-10'10'-568,"-13"6"0,3-6 0</inkml:trace>
  <inkml:trace contextRef="#ctx0" brushRef="#br0" timeOffset="8">22602 13075 15996,'9'-8'-3268,"-1"6"3214,-8-6 0,0 6-632,0-4 605,0 4 1,0-8-1,-2 6 1,-2-4 166,-2-2 0,-1 6 1,3 0 278,-2 8 1,0 6-1,6 8-120,0 0 1,0-6-1,2 0-338,4 1 1,-2-5-1,7 0 83,3 0 0,10-4 0,8 6 0,7-2 1,11-4-1,7-2 0,11-2 0,5-2 0,4-2 1,-2-2-1,-3 2 0,-5 2 29,-2 2 0,-7 0 0,3 0 0</inkml:trace>
  <inkml:trace contextRef="#ctx0" brushRef="#br0" timeOffset="9">24241 13075 8892,'-15'-18'433,"3"0"0,-2 6 156,8 0-297,0 0 468,6 2 1,0 0 0,2 6-322,4-1 1,-2-1-1,8 6 1,2 0-1,1-2 1,5-2-389,4-2 0,4 0 1,9 6-1,5 0 0,5-2 1,7-2-1,5-2 0,7 2-1354,3 2 1,8 4-1,0 2 1302,-1 2 0,5 8 1,0-4-1</inkml:trace>
  <inkml:trace contextRef="#ctx0" brushRef="#br0" timeOffset="10">25756 12968 8964,'-11'-6'-1082,"-1"0"0,0 0 955,-6 6 0,6 2 1,0 2-212,-2 2 336,-1 0 1,3 0 0,0-1 0,0 1-1,0 0 1,0 2 0,-2 0 0,0 2-1,1-2 1,1 0 350,-2-4 194,6-2 1,-8-2-1,4 0 1,-4 0-1,-2 0 1,3-2 355,3-4 1,6 4 0,12-6 0,6 2 0,3 0 0,5 2-703,4 2 0,6 2 1,13 0-1,11 0 1,9 2-1,8 2 0,7 4 1,7 2-1103,8 4 1,4 2 0,-46-7 0,-1 2 904,45 12 0,4-3 0,-49-7 0,-1 0 0</inkml:trace>
  <inkml:trace contextRef="#ctx0" brushRef="#br0" timeOffset="11">5811 13521 18488,'0'-12'-2975,"0"0"0,0 6 2366,0-6 0,0 6 83,0-6 857,-8 8 1,6-6-1,-6 6 1,0-2-1,-4 2 1,-4 2 1723,-1 2-1807,7 0 0,0 0 0,6 2 1,-4 2-1,0 4 0,0 2-184,4 4 1,-4-4-1,2 2-3,2 2 1,-6 2 0,0 1 690,0 1-101,-5-8-394,13 6 0,-12-12 0,10 6 0,6-2 0,8-4 0,6-2 0,3-2 612,5 0 1,-2 0-864,8 0 1,-1 0-1,7 0 1,0-2-1,-1-2 1,1-4-1,0 0 1,1-2-1,3 2 1,1-2-1,-1 0 1,-2-2-1,-3 0 1,1 1-80,0-3 102,-1 6 0,-5-6 1,0 6-1,-1 0 0,-1-2 1,-4 2-1,-4 0 1,-4 2-1,-3 0 0,-1 0 1,2 2-1,2 2 0,2 2-538,0 0 0,-7 0 0,1 0 0,2 0-1209,2 0 1,-4 0 1841,0 0 1,-8-7-1,4-3 1</inkml:trace>
  <inkml:trace contextRef="#ctx0" brushRef="#br0" timeOffset="12">22530 15322 14153,'-8'10'-3280,"6"0"1693,-4-4 1477,4-4 1,2 8 1856,0-4-1719,0-4 0,-7 6 318,-5-8 0,2 0 148,-2 0 1,8 2-301,-2 3 1,6-3 0,6 4 0,8-4 0,6-2 0,5 0-1,5 0 1,8 0 0,7 0 443,7 0 0,1 0-727,1 0 0,5 0 1,0 0-1,-1 0 0,-3 0 1,-3 0-1,-3 0 0,-3 0 1,-1 0-1,1 0 168,4 0 1,9 8 0,4 2 0</inkml:trace>
  <inkml:trace contextRef="#ctx0" brushRef="#br0" timeOffset="13">24224 15358 7649,'-12'-6'0,"2"-2"6,2-2 1,-4 4 0,4-4 647,-2 2-55,6 2 0,-10 4 0,8-4 22,2-6 1,2 2 0,4 1 0,4 1 0,6 4 0,6 2-673,6 2 1,4 0-1,7 0 1,1-2-1,0-2 1,1-2-1,3 2 1,3 2-561,3 2 0,1 0 0,5 0 0,-3 0-73,-1 0 0,-1 0 1,5 0 366,-4 0 0,-5 0 1,-9 0-1,-3 0 0,-3 0 1,-2 0 316,-4 0 0,-2 8 0,-3 2 0</inkml:trace>
  <inkml:trace contextRef="#ctx0" brushRef="#br0" timeOffset="14">25471 15304 8572,'-12'0'-1301,"1"0"0,5 0 1816,-6 0 1,8-2 125,-2-4-22,-4 4 1,6-12 0,-8 8-418,-2 3 1,14 1 0,8 2 0,14 0 0,14 0 0,9 0-1,9 0 1,5 0-429,6 0 0,7-2 0,3-2 0,4-2 0,-2 2 0,-3 2 226,-11 2 0,2 0 0,-1 0 0</inkml:trace>
  <inkml:trace contextRef="#ctx0" brushRef="#br0" timeOffset="15">8146 13681 8254,'2'-10'497,"4"4"0,-2-2-110,8 2 1,-8-2 0,3 4 46,1-2-265,-6 1 0,4 5 1,-12 0-1,-6 0 0,-3 0 1,-3 0-1,0 0 1,-2 0-1,-2 0 0,-3 0 1,-1 0-1,0 0 0,4 0 1,3 0 525,1 0 0,0-2 0,0-2-1079,0-2 0,10 0 1,8 6-1,10 0 1,6 0-1,4 0-85,4 0 1,-3-6-1,7 0 1,0 2 344,0 2 0,-5 2 0,5 0 313,-2 0 0,4 0 0,-7-2 1,-1-2-1,-2-2 0,-2 2 1,-6 2-1,-10 2 1110,-14 0 0,-14 0-1275,2 0 0,-7 0 1,3 0-1,-2 0 0,2 0 1,3 0-1,3 0 1,2 0-1,2 0-3064,0 0 2954,16 0 0,12 0 0,20 0 0,4-2 0,-1-2 1,-1-4-1,-2 0 0,-1-2 0,-1 2 0,-4 0 1,-4 3 2776,-2-3-2627,-16 6 1,-6-6 0,-20 8-1,-8 0 1,-5 2 0,-7 4-1,-2 5 1,-1 5 0,-1 2-1,5-2 1,3-2 0,8-2-1,5 0 1,7 0-493,6-1 0,10-7 0,16 2 1,12-4-1,9-2 0,9-2 0,4-4 356,-1-5 0,7-1 1,-5-4-1,5-4 1,-1 0-1,-1 0 1,-5 3-1,-1-1 139,-5 0 1,-3 2-1,-8 2 1,-8 4 0,-11 2-1,-7 4 297,-9 2 1,-15 2 0,-8 0-1,-4 0 14,-1 0 0,-7 0 1,1 2-407,1 4 1,2-4 0,3 6 0,-1-2-1,2 2 1,5 0 0,5 0 0,4-4-1,4 0 1,4 2-2062,6 6 0,4-2 856,2 1 1233,8-7 0,2 12 0,8-6 0</inkml:trace>
  <inkml:trace contextRef="#ctx0" brushRef="#br0" timeOffset="16">24420 17801 8551,'0'10'-93,"0"-2"0,2-8 0,4 0-46,5 0 0,-1 0 0,2 0-514,2 0 841,-6 0 0,8 0 1,-4 0-1,4 0 1,-1-2-1,-1-2 1,-4-4-1,0 0 288,0 1 0,-6-1-424,2 2 1,-2 4-1,0-6 1,4 2-1,2 0 1,4 0-1,1 0 1,3 0-1,0 2 1,0 2-1,0 2 201,-1 0-104,1-8 1,0 6-1,0-4 1,0 4-1,0 2 1,-5 0-1,-7 0 358,-12 0 0,-15 0 0,-7 0 0,-4 0 0,-1 0 0,-5 0 0,-2 0 0,-3 2-437,-5 4 0,-3-4 1,-3 4-1,1-4 1,1 0-1,3 2 1,3 4-1,3 0-640,3 0 0,4 4 0,5-4 0,3 0 1,2 1-1,4-1 0,5 2-1373,5 0 0,6-6 1953,12 2 0,4-4 1,8-2-1</inkml:trace>
  <inkml:trace contextRef="#ctx0" brushRef="#br0" timeOffset="17">16844 18212 8073,'-18'-18'-893,"7"6"0,-1 0 875,-2-2 1,-2-2 0,0-2 0,4 1 0,6-1 0,4 0 0,2 0 0,0 0 0,2 0 0,2 1 0,2-1 188,-2 0 0,-4 6 1,-4 0-1,-4-2 1,0-2-1,-2 1 200,0 3 0,5-4 0,-5 4 0,2-4 1,4-2-1,2 0 583,2 1 0,-2 5 0,-2 0 62,-2-2 1,0 4-969,6-2 0,8 8 0,4-2 0,4 4 0,3 4 1,5 4-1,6 6 0,4 4 0,1 4 0,1 3 0,0 7 1,-1 4-1,1 4-340,-1 3 1,-7 5 454,-4 7 0,-12 1 0,-6-1 0,-4 3 0,-4-1 1,-6 1-1,-12-7 0,-14-3 0,-11-8 0,-9-7 0,-3-7 1,-4-6-1,-3-6 0,-3-8 3573,-3-8-3981,-1-14 0,8-20 0,5-15 1,13-11-1,13-7 0,14-6 1,10-7-1,10 1 0,10 8 1,8 15-1,6 17 0,0 13 1,1 12-1,1 12 0,4 12-8289,1 12 7982,3 8 387,8 10 1,9-1-1,10 1 1</inkml:trace>
  <inkml:trace contextRef="#ctx0" brushRef="#br0" timeOffset="18">17593 17819 8560,'10'-8'-293,"-4"-4"1,2 3 0,-2-3 438,-2-2 0,-1-2 1,1-2-1,2 0 0,-2 0 1,-2 1 882,-2-1 1,0 0-456,0 0 1,0 0 0,0 0 0,0 1 0,0-1 0,-2 2 0,-2 6 1575,-2 10 0,0 14-2055,6 10 1,0 7 0,0 1 0,0 6 0,0 5 0,0 3 0,0 3 0,0 3 0,0 1 0,0 3 0,-1 1-1,-3 5 1,-4 1 0,-2 3-34,-4-3 0,4-1-911,-2-9 1,0-7 0,-6-7 0,3-7 0,1-8 0,4-8 0,2-10 848,4-12 0,10-16 0,4-6 0</inkml:trace>
  <inkml:trace contextRef="#ctx0" brushRef="#br0" timeOffset="19">18021 17819 11047,'0'-18'-516,"0"-5"0,2-1 0,4 2 0,5 2 1612,5 2 0,-4 8-402,0 5 1,-8 5-1,2 5 1,-4 7-1,-2 4 1,0 4-1,0 2 1,0 4 477,0 1 0,6 9 0,0 8-1125,-2 1 1,-2 3 0,-2 5 0,0 3-1,-2 3 1,-4 7 0,-8 3 0,-8 2-1,-6 1 1,-1-1 0,1-2 0,2-3-1,4-9-509,3-7 1,9-7-324,4-7 0,6-8 1,6-6-1,8-8 1,7-9-1,9-3 1,4-4 709,1-3 1,1-13 0,0-10 0</inkml:trace>
  <inkml:trace contextRef="#ctx0" brushRef="#br0" timeOffset="20">18876 17891 9186,'0'-34'0,"0"2"428,0 2 0,0 7 1,0-5 1526,0 2-1615,0 2 0,0 12 1,0 7-1,0 9 1,0 15-1,0 13 1,0 10-1,-2 5 1,-2 7-1,-4 5 1,0 7-1,-1 5 1,1 4 761,0 3 1,-4-1-1393,6-6 0,-6 3 0,4 1 0,0 0 0,0-5 0,2-9 0,0-8 1,0-5-1,2-8 0,2-9 286,2-7 1,0-12 0,0-4 0</inkml:trace>
  <inkml:trace contextRef="#ctx0" brushRef="#br0" timeOffset="21">19411 18087 8539,'10'-46'323,"6"-1"0,-4 9 1,3 6-1,5 3 1,2 3-1,4-2 1,1 0-1,5-1 1,2 1-1,1 4 1,-1 6 457,-4 6 0,2-2 0,-9 10 0,1 6 0,0 10 0,0 12 0,-3 12 0,-3 9-786,-6 7 0,2 7 0,-8 3 0,0 1 0,0 7 1,0 3-1,-2 2 0,-2-3-114,-2-5 1,-8-10 0,-4 3 0,-4-9 0,-4-7 0,-2-10 0,-5-9 0,-5-9 10,-6-8 0,-9-6 1,1-4-1,-1-4 1,1-10-1,3-11 1,3-17-1,4-11-493,7-11 0,11-11 0,14-6 0,8-3 0,8 1 0,6 6 1,5 6-1,9 11 601,8 11 0,-3-1 0,7 7 0</inkml:trace>
  <inkml:trace contextRef="#ctx0" brushRef="#br0" timeOffset="22">22477 13253 20803,'8'10'-6479,"-6"-2"6219,14-8 1598,-7 0 0,1-2-375,-4-4 423,-4 4-1946,-2-6 893,-8 8 980,6 0 1372,-6 0-2391,8 0 0,8 0-219,4 0 1,4 0-1,2 0 1,2 0 0,3 0-1,7 0 1,4 0-1,1 0 1,3 0 0,2 0-1,1 0 1,-1 0 0,0 0-1,-1 0 335,3 0 0,-1 0-361,-5 0 0,0 0 0,-1 0 0,1 0 0,0 0 1,-1 0-1,-1 0 0,-2 0 0,-5 0 0,-1 0 0,-4 0 1,-2 0-1,-1 0 0,3 0 722,2 0-721,0 0 0,-4 0 0,3 0 1,5 0-1,2 0 0,-1 0 1,3 0-1,2 0 0,1 0 1,-1 0-1,-2-2 0,-4-2 1,-1-2-1,-1 0 0,0 0-14,-4 0 1,-3 0 0,-3 4 0,-2-2 0,-2-2 0,2 2 0,2 2-82,2 2 0,-1 0 1,3 0-1,2 0 0,2 0 1,-1 0-1,1 0 0,2 0 0,2 0 0,1 0 0,5 0 0,-2 0 210,-3 0 0,-5-6 1,4 1-102,-2 1 0,3-4 0,-5 2 0,-2 0 0,-2 0 0,-2 0 0,-1 2 0,1 2 0,0 0 1,0-2-1,0-2 0,0 2 0,-1 2-366,1 2 0,0 0 248,0 0 0,0 0 0,1 0 0,3 2 1,2 2-1,-2 2 0,-2-2 0,-1-2 1,3-2-1,4 0 0,0 0 0,1 0 0,-1 0 1,2 0 306,0 0 0,-5 0-338,7 0 1,-6 0 0,4 0-1,-3 0 1,-3 0 0,-2 0-1,-2 0 1,0 0 0,-1 0-1,1 0-772,0 0 899,0 0 1,-6 0-1,0 0 1,2 0-1,1 0 1,3 0-1,0 0 1,0 0-1,0 0 1,-1 0-1,3 0 1,2 0-1,2 0 1,0 0-4,1 0 0,-3 0 1,6 0-1,0 0 1,-1 0-1,5 0 1,0 0-1,-1 0 57,-1 0 0,0 0 0,5 0 0,1 0 0,0 0 0,-1 0 0,1 0 0,-2 0-29,-5 0 1,5 0 0,-4 0-1,3 0 1,1 0 0,-2 0-1,-2 0 1,-1 0-23,-1 0 0,4-2 0,-9-2 0,1-2-149,2 2 1,-6 2 0,5 2-583,1 0 0,-6 0 0,4 0 0,-4 0 0,-1 0 0,3 0 0,2 0 0,-2 0-5064,-2 0 5181,-11 0 1,-1 2-1,-10 4 1,-2 6 0,-2 4 444,3 2 0,1 7 1,2 3-1</inkml:trace>
  <inkml:trace contextRef="#ctx0" brushRef="#br0" timeOffset="23">22530 15340 6755,'0'18'1398,"-2"-6"-1577,-4 0 315,-4-9 1,-5 7 0,1-6 0,2 2-1,-2 0 1,-2 0 0,-2 0 0,0-2 1075,1-2 1,7-4-378,4-4 0,2-2 459,-2-4 0,2 2 45,-8 4 1,8 3 76,-2-9-1332,4 8 1,10-4-1,6 8 27,8 0 1,-2 0 0,3 0-51,-3 0 1,4 0-1,2 2 1,1 2-1,5 2 1,2-2 0,1-2-1,1-2 1,0 0-1,-1 0 1,3 0 0,0 0-1,-1 0 220,-3 0 1,-8 0-224,3 0 0,-5 0 1,4 0-1,-2 0 0,-5 0 1,-1 0-1,-2 0 0,0 0 1,0 0-1,-1 0 0,1 0 1,0 0 335,0 0-395,0 0 1,0 0 0,-1 0-1,3 0 1,2-2 0,2-2-1,0-2 1,-1 2 0,3 2-1,0 2 1,2 0 0,-3 0 0,1 0-1,-4 0 1,-2 0-67,-3 0 1,3 0 0,2 0 0,2 0 0,-2 0 0,-3 0 0,1 0 12,4 0 0,-4 2 0,4 2 0,-5 2 0,-1-2 0,2 0 0,2 0 0,1 1 204,-1-1 1,0-2 0,0-2 0,4 0 98,1 0 0,-5 0 0,4-2-211,0-4 0,-7 4 0,7-5 1,-2 1-1,0 0 0,-3 2 0,-1 0 1,0 0-1,2-2 0,4 2 0,-1 2 1,3 2-1,-2 0-317,0 0 1,5 0 263,-1 0 1,4 0 0,3 0-1,3-2 1,1-2 0,1-2-1,0 2 1,-1 2 0,-1 2-1,-1 0 1,1 0 0,2-2 0,-3-2-1,-1-2 41,-2 2 0,-1 2-23,1 2 0,0 0 0,-1 0 1,-1 0-1,-2 0 0,-5-2 1,1-2-1,-2-2 0,1 2 1,-1 2-1,0 2 0,-4 0 1,-2 0-1,-3 0 8,1 0-23,8 0 1,-6 0 0,3 0-1,-3 0 1,-2 0 0,2 0-1,2 0 1,1-2 0,-1-2 0,0-2-1,0 3 1,4 1 0,-1 2-1,1 0 1,-4 0-86,-2 0 0,3 0 0,1 0 0,-2 0 0,-2 0 0,-2 0 0,-1 0 1,1 0 62,0 0 1,0 0 0,0 2 0,0 1 0,-1 3 0,1-2 0,0-2 0,0-2 114,0 0 0,0 0 0,-1 0 0,1 0 0,0 0 0,0 0 0,0 0 1,-1 0-12,1 0 0,0 0 1,0 0-1,0 0-23,0 0 1,-1 0 0,1 0 106,0 0 1,0 0-1,0-2 1,0-2 0,-1-2-1,1 1 1,0-1 201,0 0 0,0 0-350,-1 6 1,-5 0 0,0-2-1,2-2 1,2-2 0,2 2-1,0 2 1,1 2 0,3 0 0,2 0-1,0 0 1,-1 0 63,1 0-74,0 0 0,0-6 0,2 0 1,-1 2-1,1 2 0,-4 0 1,-2-2-1,-3-2 0,1 2 0,0 2 1,-2 0-1,-2-2-412,-2-2 7,-8 0 1,6 6-1,-5 0 1,7 0 0,4 0-791,2 0 1,-6 0 48,0 0 0,-6 0 0,4 2-523,-2 4 1,-1-4 1153,-1 4 0,-4-2 1,6 0-1,-2 4 0,2 0 519,2 0 0,2 14 0,6-2 0</inkml:trace>
  <inkml:trace contextRef="#ctx0" brushRef="#br0" timeOffset="24">24045 17677 6998,'-17'0'-59,"-1"0"1,6 0 0,2-2 90,2-4 1,-6 4 180,2-4-223,-4 4 0,5 2 0,-1 0 1,-2 0-1,-2 0 0,0-2 755,4-4 1,4 2-1,8-8-39,0-2-758,0-2 0,-2 6 0,-4 4 1422,-6 4-265,5 2-839,-9 0 1,16 0-201,0 0 1,8 0 30,9 0 1,1 0 0,0 0 0,2 0 0,2 0 0,3 0 0,3 0 0,6 0 0,5 0 0,9 0 0,5 0 0,5-2 0,3-2 391,3-2 0,1-5 0,4 3-442,-3-2 0,-5 6 1,-7-4-1,-1 2 0,-1 0 1,-5 2-1,-5 2 1,-5 2-1,-1 0 0,2 0 1,1 0-1,3 0 0,-3 0-28,-1 0 1,-4 0-101,-5 0 1,9-6 0,-8 0-1,-3 2 1,-1 2 0,-2 0 0,-2-2-1,-2-2-222,-3 2 229,-7 2 0,-10 2 0,-12 0 0,-3 0 0,-3 0 0,0 0 0,-2 0 0,-2 0 0,-1 0 0,1 0 0,2 0 0,2 0 0,-2 2 0,-1 2 0,-3 2 97,2-2 0,-4-2 1,0-2-1,-1 0 0,-3 2 1,0 2-1,1 2 0,-3-2 110,-2-2 0,-3-2 0,-3 0 0,0-2 1,3-2-1,3-2 0,2 2 0,5 0-256,-1-2 0,14 4 1,-4-4-1,4 2 1,7 0-108,7-2 0,13 1 0,13 5 1,2 0 195,4 0 0,7-6 0,5 0 45,1 2 0,-5 2 0,1 2 0,-3 0 1,-4 0-1,-5 0 0,-5 0 0,-4 0 1,-6 0-1,-10 0 524,-16 0 1,-16 0-386,-19 0 1,-3 0 0,-15 0 0,-2 0 0,-3 0 0,-1 0 0,0 0-1,1 0 1,5 0 0,7 2 0,11 2 0,11 4 0,11 1-2601,5 5 2261,10-6 0,4 2 0,12-6 0,6 2 0,4-2 0,1-2 0,3-2 0,4 0 1,6 0-1,5 0 0,5 0 0,2 0 0,-1-2 0,1-2 96,-1-2 125,1 0 1,-6 6 0,1 0 0,3 0 0,1 0-1,-3 0 1,-4 0 0,-7 0 0,1 0 0,-2 0-1,0 2 171,-5 4 1,-11-2-1,-12 6 1,-14-2 0,-11-4-1,-7-2 1,-4-2 0,-3 0 209,-7 0 0,3 0 0,-1 0 0,1 0 0,1 0 0,1 0 0,3 0 0,2 0-745,3 0 0,7 0 0,4 0 0,6 2 0,8 2-163,10 2 0,10 6 0,14-6 0,6-2 0,3 0 0,5-1 0,2 3 0,1-2 571,-1-2 0,-2-2 0,-3 0 0,-1 0 0,-2 0 0,-5 0 0,-1 0 74,-4 0 1,-8 0-1,-6 0 1,-6 2-1,-14 2 1,-12 2-1,-14-2 109,-5-2 0,-7-2 0,-7 0 0,-5 0 0,1 2 0,-2 2 0,1 2 0,1-2-600,3-2 1,5 0-1,5 2 1,7 4-1,5 0 1,6 2-1,9 0 341,7 4 0,6-7 0,8 1 0</inkml:trace>
  <inkml:trace contextRef="#ctx0" brushRef="#br0" timeOffset="25">22120 12129 18089,'-18'-18'-757,"1"6"1,1 1 0,2-1 871,2 2 1,0-4-1,-4 6 1,2 0-1,7 0 1,3 6 0,8 4-1,3 6 1,7 0 208,2 0 0,0 6 0,-2-2 0,-2 2 0,2-1 0,1-1 0,1 4 0,-2 4-260,-2 4 0,-2 0 0,4-7 0,-2 1 1,0 2-1,-3 2 0,-1 2 0,-2-1 19,0 3 0,2-4 0,-4 6 0,2-1 0,-2 1 0,-2 2 1,-2-2-1,0-5 26,0-3 1,0-2 0,0 0 0,0 0-238,0 0 1,0-1 0,0 3-6,0 4 1,0-4-1,2 6 1,2-3 0,2 3-1,-2 0 1,-2 2-1,-2-1 1,0 5 0,0 0-1,0 0 1,0-3 0,0 3-230,0 2 1,0 1 348,0 1 0,0 0 0,-2-1 0,-2 1 0,-4 0 0,0-1 1,-2-1-1,2-2 0,-2-2 0,2-1 0,-1 1 0,1 0 0,0 1 1,2 3-22,-2 2 1,6 0 91,-4-1 1,-2 1 0,2 0 0,0-1-1,0 1 1,0 0 0,2 1 0,2 1 0,2 0-1,0-5 1,0-1 0,0-2 0,2-1 0,2 3 223,2 2-268,8-6 0,-10 5 0,6-3 0,-2 4 0,-4-1 0,-2-1 1,-2-2-1,0 0 0,0-1 0,0 1 0,0 2 0,0-1 0,0 1 1,0-2-1,0 0 30,0-3 1,-6 5 0,0-8 0,2-2-1,2-3 1,2-1 0,0 0 0,0 0 35,0 0 1,0 0 0,0-1 0,2 1 0,2 0 0,2 0-44,-2 0 1,0-4-1,0 2 1,2 3-1,-2 3 1,0 2 0,0 2-1,1 1-72,-1 5 0,-2 2 0,0 2 0,2-3 1,2-1-1,-2-2 0,-2 1 0,-2 3 82,0 2 1,2-7 0,2 1 0,2 2-1,-2 2 1,-2-1 0,-2-1 0,2-2-47,4 1 1,-4 3 0,4 2-1,-2-1 1,0 3 0,2 2 0,0 3-1,0 3-4,0 3 1,0 1 0,-4 0 0,1-3 75,3 3 0,0-5 1,-4 3 15,4 1 1,-4-5 0,6-2 0,-2-5 0,2-3 0,2-2 0,4-3 0,2 1 0,1 0 0,1-2-1,2-1 1,2-1 0,4 2 562,1 0 0,-3-7-566,6 3 0,-8-2 1,3 0-1,-1 2 1,0-1-1,-2 1 1,-4 0-1,-5 0 1,-1 1-1,4 3 1,4 2-1,4-2 0,-3-1 1,1-1 1199,2 0-1179,4 6 0,9-12 1,5 1-1,4-5 0,1-4 1,-1 2-1,-3 0 0,-3 0 1,-3-2-1,-3-1 1,-2 1-1,-5 2 0,-1 4 1,-4 4-1,-2 0 49,-2-3-175,-1 7 1,-5 2 0,0 6 0,2-3 0,2-3 0,2 0 0,0-2 0,-1 1 0,3-1 0,4 0-1,6-4 1,3-4 0,3-5 0,0-3 0,-1 0 120,1 0 1,0-4 0,-3 4 0,-3-2 0,-6-2 0,-4 0 0,-3 2 0,1 0-27,0 0 0,0 5 0,0-3-217,0 0 1,-1 4-1,1-6 111,0 2 1,6-4 0,1 6 0,3 0 0,2-2 0,0-2 0,-1-2-1,5-1 1,4-1 0,3-2 0,-1-2 0,-3 0 0,-1 0 640,0 0 0,-1-2-510,1-4 1,0 3-1,-1-9 1,1 0 0,0 0-1,-1 0 1,1-2 0,2 0-1,3 0 1,7 2 0,3-1-1,3-3 1,1-2 0,3 0-503,1 0 414,8 0 1,-9-7-1,5-5 1,-1-2 0,-7 0-1,-5 3 1,-9-5 0,-3-4-1,-3-3 1,1-1 0,-2 1-1,-1-1 1,1 2-1,6 1 1,3-1 1499,7-2-1525,1 1 1,3 5-1,-1 0 1,3-1 0,-1-3-1,-1-2 1,-9 3 0,-5-1-1,-5-1 1,1-7 0,-2-3-1,-5-1 1,-5 0 0,-4 1-1,0-5 161,4 1 1,-5-7 0,7 3 0,-2 2 0,2 1 0,1 1 0,7-5 0,4-3-257,3-1 1,3-3-1,-5 5 1,3-1-62,-2-4 0,-11-3 0,-5 1 121,-4 4 0,-4-5 0,-4 5 1,-6-7-1,-3-3 0,1-2 1,2 1-1,-2 3 0,-2 2 1,-2-1-1,2 3 0,2 4 1,6 3-197,6 1 1,-2-1 219,10-3 1,-5-8 0,-3 7 0,-2 3 0,-4 1-1,0 3 1,-2 1 0,0 3 0,-4 1 0,-2 1-1,-2-1 1,0 1 0,0-1 0,0 1-280,0-1 284,0 9 1,0 1 0,0 9 0,0-1 0,0 0 0,0 2 0,0 5 0,0 3 0,2 2 0,2-2 0,4 1 0,0-1 0,-1 2-1,-3-2 1,-2-1-111,-2-1 118,0-6 1,0 6 0,-2-5 0,-4 1 0,-5 2 0,-5-1 0,-2-1 0,0 0 0,0 4 0,0 1 0,3 1 0,1-2 0,2 2 0,0-1 0,0 1-2,0 0 1,6 0 0,-6 5 0,-1-3 0,-1 0 0,0 0 0,2-2 0,-2 1 24,-2-1 1,-2-4-1,1 6 1,-1 3-1,0 1 1,0 2-1,-2 0 1,-1 0 3,-3 0 1,0 1-1,6-1 1,0 0-1,0 0 1,1 0-1,-1 0 1,0 1 18,0-1 1,-6-6 0,-1-2-1,-1 0 32,0 1 0,0 1 0,5 4-52,-3-4 1,-6 4 0,4-3 0,1 3-1,-1 2 1,4 0 0,0 0 0,3 0-1,-1 3 1,4 1 0,0 4 0,2 0 92,2 0 1,-9 4-87,3-6 0,-4 8 0,2-4 0,-2 2 0,-3-2 0,-3 1 0,-2-1 0,2 4 0,3 0 1,1 0-1,0-2 0,2 2 0,3 2-210,1 2 0,0-6 111,0 0 0,0 0 1,0 6-1,1 2 0,-1 4 1,0 4-1,0 4 1,0 2-1,-1 5 0,-3 5 1,-2 6-1,0 3 1,-2 5-1321,-3 2 1419,3-1 1,0-3 0,6 2-1,-1 1 1,-5-1 0,0-2-1,0-3 1,5-1 0,1-2-1,2-3 1,0 1 0,2-2-1,4-4 1,7-5 0,3 1 4,2 4 0,0-4 0,2 6 0,1-3 1,5 1-1,2 0 0,2 0 0,0 2-71,0 1 0,-8 1 1,2 4-1,-4-5 0,-2 1 1,0 0-1,0 2 0,-2-1 109,-4 1 1,-4 0 0,-6 6-1,2 1 1,2 3 0,1 1-1,1-1 1,4-2-218,4-3 0,2 1 1,2 0-1,2-1 14,2 1 0,7-2 0,-3-2 161,0-3 1,4-1 0,-8 4 0,-2-5 0,-2 1 0,-2 0 0,0 2-1,-2-1 1,-4-1 0,-6 0 0,-4-2 0,1 1 0,1 1-186,2 4 0,6 0 134,-6-3 0,6 5 0,-4-6 1,2 1-1,4-1 0,2 0 1,2-2-1,0 0 0,0-5 1,0-1-1,0-2 0,0 0 1,0 0-1,0-1 367,0 1 1,-2 0-334,-4 0 1,4 0-1,-6 0 1,2 0 0,-1 1-1,-1 3 1,-2 4 0,2 0-1,0-1 1,2-1 0,0 0-1,0 2 1,2 0 0,2 1-371,2 1 371,0-6 1,0 6 0,0-7 0,0 3 0,0-2 0,0-2 0,0 0 0,0 3 0,0 5 0,0 0 0,0-4 0,-2-5 0,-2-1 7,-2 0 1,-2 0-1,4 2 1,-2 2-1,2 1 1,2 1 0,2 0-1,0 0-72,0-2 1,0 3 0,0-1 0,0 0 0,0 0 0,0-1 0,-2-1 0,-1-2 194,-3-2 0,0 2 1,6 1-1,0 3 0,0-2 1,-2-2-1,-2-2 0,-2 2-108,2 3 0,-4-3 0,2 4 1,0-4 4,-2-2 0,4-1 0,-8-1 2,-2-4 0,4 4 0,-1-4 0,-3 4 1,-2 2-1,-2-1 0,0 1 0,0 0 1,-1 0-1,-3 0 0,-2 0 0,2-1 0,2 1 84,3 0 0,-1 0-98,0 0 1,0-6 0,0 0 0,0-1-1,1 1 1,-1-2 0,-2 0 0,-2-2-1,-3 2 1,-3-2 0,-2 2 0,0-2 0,3 2-1,-1-2 336,0 0-340,-2-2 0,3-6 0,3 0 0,2 0 1,0 0-1,-1 0 0,1-2 0,2-4 0,2-6 1,-2-6-1,-1-6 0,-3-4 0,2-1 0,2-1 1,2-2 31,1-2-57,-1-1 1,0-1-1,2 0 1,2 1 0,2-1-1,1 0 1,-1 1 0,2-1-1,0 0 1,2 1-1,-2-1 1,2 0 0,-2 1-1,0-1 1,-2 2-7,2 5 1,-3-5-1,5 6 1,0-2-1,-2 1 1,2-1 0,0 2-1,2 2-24,-2 1 1,6 5 0,-4-4 0,4 4-1,0 2 1,-2 1 0,-2-1 0,2 0-38,2 0 0,0 2 0,-2 2 0,-1 2-36,1-1 1,-4-9-1,0-2 76,-2 2 0,4 2 0,-4 3 0,2-3 0,2-2 1,-2-2-1,-2 0 0,0 1 0,4-3 0,3 0 0,-1-2 1,-2 1-1,2-5-136,2-2 0,2-1 164,0-1 1,0 0 0,2 0 0,2-1-1,4-3 1,-1-1 0,3 1 0,-2 2 0,2 3-1,-2-1 1,0 0 0,-2 3 0,0 1-1,0 2 19,-2-2 0,-2 1-17,-2 1 0,0-2 1,0 6-1,0-1 0,0-3 1,0 2-1,0 4 1,0 3-1,0-1 0,0-2 1,0 0-1,-2-1 0,-4-5 1,4-4 1,-6 6 0,8 5 0,0 3-1,0 2 1,0 0 0,0 0 0,0 0 0,0 1-1,0-1 1,0-2 0,0-2 0,-2-2 0,-2 1-1,-2-1-9,2 0 0,2-2 0,2 4 1,-2-3-1,-2-1 0,-2 0 1,2 2-1,2 1 11,2-1 0,0-6 0,0 6 0,2 2 0,2 1 0,2-1 0,-2-2 0,-2 2 11,-2 2 1,0 3 0,0-1-31,0 0 1,0 0 0,0 0 8,0 0 0,0 7 0,0-1 1,0-2-1,0-2 0,-2-2 1,-2 0-1,-2 0 0,0 1 1,0-3-1,-2-2 0,1-2-167,-1 2 1,0 3 208,2 1 0,2-2 0,-6-2 0,0-2 0,2 3 0,-2 1 0,0 2 0,-4 0 1,-1 0-1,-3 0 0,0 1 0,0-1 0,0 0 0,0-2 42,1-4 0,-7 4-58,0-3 0,0 3 0,6 2 0,1 0 0,-1 0 0,0 0 0,0 1 0,0-1 0,1 2 0,-3 2 1,-2 4-1,-2 2 0,2 2 0,1 0-570,-3 0 531,-4 0 1,-8 6-1,-1 0 1,-3 0-1,-3 0 1,-1 0 0,-1 0-1,-1 0 1,-4 0-1,1 0 1,-1 0 0,3 0-1,-3 0 1,-1 0-1,-1 0-418,5 0 1,-3 0 0,7-2 0,-3-1 0,-1-5 0,1 0 0,5 0 0,3 4-1264,2 2 0,1 2 1900,-1 0 0,0 24 0,1 5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897"/>
    </inkml:context>
    <inkml:brush xml:id="br0">
      <inkml:brushProperty name="width" value="0.05292" units="cm"/>
      <inkml:brushProperty name="height" value="0.05292" units="cm"/>
      <inkml:brushProperty name="color" value="#FF0000"/>
    </inkml:brush>
  </inkml:definitions>
  <inkml:trace contextRef="#ctx0" brushRef="#br0">15418 11237 21805,'-10'-2'101,"4"-4"-2030,4-5 1821,2-5 0,6-2 0,2 2 0,0 2 0,2 4 1,-2 0 1126,0 0 2,-2 6 1,-4 2 862,4 8-1792,-4 0 0,6-8 1,-6-4-1,2-5 0,4-5 1,1-2-1,3 0 1,0 2 33,0 4 0,0-4 0,6 4 0,0-3 0,-1-3 0,1 2 0,2 2 0,2 2 62,2-2 0,5 0 0,-3 1 0,0 1 0,0 0 1,-5 0-1,-1 2 0,-2 0 703,0 0 1,0 6-1,0-2-410,-1 4 1,1 2 0,0 0-446,0 0 1,0 0-1,-1 2 1,1 2 0,0 2-1,0 0 1,0 0 0,0 2-1,1 0 1,3 0-1,4-2 1,0 0 0,1 0 127,1-2 0,-4 4-142,6-2 1,-3 1-1,5-3 1,-4 2-1,-1-2 1,1-2 0,2 0-1,0 2 1,-1 2-1,1-2 1,0-2-1,-3-2 1,-1 2 0,-2 2-23,2 2 0,-6 0 0,3-6 0,-7 0 0,0 0 0,4 0 0,0 0 0,-1 0 0,-1 0 0,0 0 0,0 0 0,2 0 0,1 0 0,3 0 0,-2 0 0,6 0 0,-6 0 0,5 0 0,1 0 0,-2 0 0,1 0 0,-1 2 0,2 2 0,0 2 0,1-2 0,3 0 0,0 0 0,1 2 0,-1-2 0,2-2 0,-1-2 0,-3 6 0,-2 0 0,-2-3 0,-3-1 0,1-2 0,0 2 0,-2 4 0,-8-4 0,-3 4 0,1-2 0,6 2 0,-6-4 0,0 4 0,0-2 0,0 0 0,0 2 0,1-2 0,3 0 0,2 0 0,2 2 0,2-2 0,1-2 0,-1-2 0,6 2 0,2 4 0,3-4 0,3 4 0,-2-4 0,-3-2 0,-1 2 0,2 2 0,1 2 0,1 0 0,-2-1 0,-5 3 0,1 0 0,-2 2 0,2-2-1803,-1 0 1788,3 6 0,0-10 0,-2 6 0,-1-2 0,1-4 0,2-2 0,-1-2-1,-1 0 1,0 0 0,-2-2 0,1-2 0,1-4 0,4 0 0,1-2 0,5 2 512,4 0-570,-5-6 1,13 10 0,-7-6 0,3 2-1,1 3 1,-1-1 0,-2 0 0,-3 2 0,1 2-1,-5 2 1,-5 0 0,-8 0 0,-2 2 0,1 2-1,5 2-64,0-2 0,8 3 0,-1-1 1,13 0-1,7 0 0,7 0 1,-1-2-1,2-2-271,1-2 1,-13 2-1,1 2 1,-9 2-236,-9-2 0,-14 6 0,-16 4-229,-8 8 0,-18 13 1,-22 17 918,-19 11 0,22-27 0,-3 2 0,-6 6 1,1 1-1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898"/>
    </inkml:context>
    <inkml:brush xml:id="br0">
      <inkml:brushProperty name="width" value="0.05292" units="cm"/>
      <inkml:brushProperty name="height" value="0.05292" units="cm"/>
      <inkml:brushProperty name="color" value="#FF0000"/>
    </inkml:brush>
  </inkml:definitions>
  <inkml:trace contextRef="#ctx0" brushRef="#br0">8966 6974 28543,'10'-8'-1208,"-2"6"0,-8-8-4635,0 5 2861,0 3 2496,0-6 974,8 0 0,-14 6 0,0-4 95,-8 4 0,-4 2 0,0 0-50,0 0 1,8 2-855,4 4 0,4-2-367,2 8 0,0-6 1004,0 5 1,8-7 0,2 4-1,2-2 1,0 0 0,2-2-1,2-2 1,2-2 0,-1 0 1344,1 0 1,-6 0-1477,0 0 0,0 0 0,6 0 1,0 0-1,-1-2 0,1-2 0,0-2 1,0 2-1,0 2 0,-1 2 0,1 0 1,0 0-1,0 0 1053,0 0 0,0 0-1206,-1 0 1,1 0 0,0 0 0,0 0 0,0 0 0,0 0 0,-1 0-1,1 0 1,0 0 0,0 0 0,2-2 0,1-2 0,3-2 0,-2 2-104,-2 2 125,-2 2 1,-1 0-1,1 0 1,0 0-1,0 0 1,0 0 0,0 0-1,-1 0 1,1 0-1,0 0 1,0 0-1,0 0 1,0 0 0,-1 0 129,1 0 1,2 0 0,2 0 0,3 0 0,1 0 0,2 0 0,0 0 0,1 0-185,-1 0 0,4 0 0,-6 0 0,-1 0 0,1 0 0,4 0 0,-6 0 0,-3 0 0,-1 0 0,0 0 0,2 0 0,1 0 0,1 0 0,0 0 0,2 0 0,0 0 0,1 0 0,1 0 0,4 0 0,1 0 0,3 0 0,0 0 0,-1 0 0,1 0 0,0 0 0,-3 0 0,-1 0 0,-2 0 0,1 0 0,1 0 0,0-2 0,-3-1 0,1-3 0,-2 2 0,-2 2 0,-3 0 0,1-4 0,2 4 0,-2-4 0,-5 4 0,5 2 0,-4 0 0,-2 0 0,0 0 0,-1 2 0,3 2 0,2 2 0,2-2 0,-2-2 0,-3 0 0,-1 2 0,0 2 0,0-1 0,0-5 0,0 0 0,-1 0 0,1 0 0,0 0 0,0 0 0,0 0 0,-1 0 0,1 0 0,0 0 0,0 0 0,0 0 0,0 0 0,-1 0 0,1 0 0,0 0 0,0 0 0,0 0 0,0 0 0,-1 0 0,1 0 0,0 0 0,0 0 0,0 0 0,0 0 0,5 6 0,3 0 0,2-2 0,-4-2 0,5-2 0,1 0 0,0 0 0,-1 0 0,3 0 0,0 0 0,-1 0 0,-3 0 0,0 0 0,0 0 0,1 0 0,-1 0 0,4 0 0,-9 0 0,7 0 0,-2 0 0,2 0 0,3 0 0,-1 0 0,2 0 0,-1 0 0,3-2 0,0-2 0,-1-2 0,1 2 0,0 2 0,-1 2 0,1 0 0,3-2 0,-3-3 0,4 3 0,-13-4 0,3 4 0,0 2 0,0 0 0,-3 0 0,-1 0 0,-2 0 0,0 0 0,-1 0 0,1 0 0,2 0 0,0-2 0,-1-4 0,-1 4 0,-4-6 0,2 8 0,1 0 0,-1 0 0,0 0 0,0 0 0,4 2 0,-1 2 0,3 2 0,-2-2 0,2-2 0,-1 0 0,5 2 0,0 2 0,-3-3 0,5-1 0,-4-2 0,3 0 0,5 0 0,2 0 0,1 0 0,1 0 0,1 0 0,-5 0 0,6 0 0,-3 0 0,1 0 0,-1 0 0,-5 0 0,0 0 0,-7 0 0,1 0 0,2 0 0,-1 0 0,1 0 0,-4 0 0,0 0 0,-1 0 0,5 0 0,0 0 0,-1-2 0,-1-1 0,2-3 0,1 0 0,3 6 0,0 0 0,-1 0 0,1 0 0,2 0 0,1-2 0,3-2 0,-3-2 0,-1 2 0,-2 0 0,1 0 0,1-2 0,0 0 0,-5 0 0,1 0 0,0-2 0,1 2 0,1 4 0,0-6 0,1 2 0,3 0 0,1 2 0,1 0 0,0 0 0,1-1 0,1 1 0,-1 2 0,-1 0 0,1-2 0,3-2 0,0 2 0,-3 2 0,-1 0 0,-1-2 0,-1-4 0,-2 0 0,-3 0 0,1 4 0,0 2 0,-1 2 0,3 0 0,-1 0 0,1 0 0,-4 0 0,-1 0 0,1 0-509,2 0 0,-1 0 1,-1 2-1,-2 2 0,-5 4 1,-1 0-1,-4 2 0,-4 0 180,-6 4 1,4 1 0,-7 3 0</inkml:trace>
  <inkml:trace contextRef="#ctx0" brushRef="#br0" timeOffset="1">1836 11933 28050,'-34'-18'-2030,"5"0"0,5 0 1509,4 1 0,2 7 0,2 6 1,6 6-1,10 4 909,10-2 1,10-2 0,12-2-1,15-2 1,19-4 0,17-6-1,-34 3 1,3 0 0,6-2 0,3 0-385,5 0 0,2-2 0,3-2 0,1-1 1,6 1-1,0 0 0,-1-2 0,-1 0 1,-1 0-1,-2 1 0,-3 0 0,-3 2 1,-5 2-1,-3 2 0,-7 2 0,-1 0 172,42-4 1,-12 8 0,-2-4 0</inkml:trace>
  <inkml:trace contextRef="#ctx0" brushRef="#br0" timeOffset="2">10196 11719 23750,'6'-12'-2776,"0"0"1,-1 6 2045,-5-6 0,6 0 1,0-5 305,-2-1 1,-2 6 0,-4 2 291,-4 2 343,4-6 0,-8 12 1,5-4-1,-7 4 0,-4 2 1,-2 0 1090,0 0-1187,0 0 1,-5 2-1,-1 2 1,0 4-1,0 0 1,1 0-1,1-2 1,2 0-1,2 2 1,0 0 0,0 0-1,1-4 700,-1-2 1,8 0-907,4 4 1,6-4-1,6 3 1,6-3-1,4-2 659,1 0 0,-5 0 0,0 0 438,2 0 0,2 0-807,2 0 1,0 0 0,-1 0-1,1 0 1,0 0 0,0 0-1,2 0 1,1 0 0,3 0-1,0 0 1,2 0 0,1 0 192,1 0 0,6 0-374,-4 0 1,-3 0-1,3 0 1,2 0-1,1 0 1,3 0 0,-2 0-1,-3 0 1,-1 2-1,0 2 1,-1 2-1,-1-2 1,-2-2 0,-2-2 330,1 0-312,-5 0 0,8 0 0,-6 0 0,2 0 0,-1 0 0,1 0 0,2 0 0,2 0 0,1 0 0,1 0 0,0 0 0,3 0 0,5 0 0,4-2 0,-3-2 1868,-1-2-1889,-3 0 1,3 6-1,2 0 1,1-2-1,-1-1 1,-2-3-1,-3 2 1,1 2-1,-1 2 1,1-2-1,-2-2 1,-3-2 0,-1 2-1,2 2 1,0 0 3,-3-4 0,5 4 1,-6-4-1,-1 4 0,-1 2 1,-2 0-1,0 0 0,-3 0-64,-1 0 0,-2-6 0,2 0 0,2 2-43,1 2 1,1 2 0,-6 0 65,0 0 0,2 0 1,1 0-1,3 0 0,-2 0 1,-2 0-1,-2 0 0,1 0 1,3 0-1,2 0 1,0 0-1,0 0 0,-1 0 0,-1 0 0,6 0 19,2 0 1,-3 0 0,1 0 0,0 0 0,-1 0 0,3 0 0,0-2 0,-2-2 0,-3-2 0,-3 2 0,0 2-1,0 2 1,1 0 0,-1 0 150,-2 0-127,-2 0 1,0 0-1,0 0 1,-1 0-1,1 0 1,0 0 0,0 0-1,0-2 1,-1-2-1,1-2 1,0 2-1,0 2 1,0 0 0,0-2-11,-1-1-2,1-1 1,0 6-1,0 0 1,0-2-1,0-2 1,-1-2-1,1 2 1,0 2-1,0 2 1,-2-2-3,-4-4 0,-3 4 0,-3-4-287,6 4 0,-2 2 197,2 0 1,-6 0 0,4-2-18,-2-4 1,6 4 0,-2-4 0,3 4 0,3 2-1,0 0-225,0 0 136,-8 0 0,6 0 1,-4 0-1,3 2 1,3 2-1,0 4 1,0 0-1,0 0-2226,-1-4 2078,1 6 0,-6-8 0,0 6 0,2-2 0,0 1 0,0 3 200,-2 4 1,-1 2 0,7 2-1</inkml:trace>
  <inkml:trace contextRef="#ctx0" brushRef="#br0" timeOffset="3">4403 10167 26487,'8'-18'-8194,"-6"6"6889,4 1 1,-5 5 1484,-1-6 1,0 6-1,0-6 1,0-2-50,0-2 231,0 6 1,2 2 0,4 8 0,6 0 0,4 0 0,4 0 0,2 0 0,3 0-3,3 0 0,2 6 0,8 0 1,3-2-1,9 0 0,7 0 0,8 2 1,7-2-117,5-2 1,-2-2 0,6 0 0,1 0-1,-3 0 1,4 0 0,0 0 0,4 0-177,-1 0 0,-3 0 1,2 2-1,-2 2 0,0 4 1,-2 2-1,-1 2 1,-3-2 266,0-5 1,8 3 0,0-2-1,7-2 323,3-2 1,-8-2-1,-8 0-452,0 0 1,-4 0-1,9 0 1,1 0 0,0 0-1,0 0 1,-4 0 0,1 0-1,-5 0 1,-2 0 0,-6 0-1,1 2 1,-1 2 761,2 2 1,1 2-982,-1-2 1,0-4 0,0 6-1,-1-2 1,-3 0 0,-3-2 0,-1-2-1,0-2 1,3 0 0,-1 0 0,2 0-1,5 0 1,1 2 0,-2 2 184,-3 2-172,-3 0 0,0-6 0,1 0 0,-1 0 0,0 0 0,-1 0 0,-1 0 0,0 0 0,3 0 0,-3 0 0,-3 0 0,-5 0 0,-1 0 0,1 0 0,2 0 0,3 0 0,7 0 0,-1 0 0,3-2 0,4-2 0,2-2 0,3 0 0,-3 0 0,-2 0 0,-4 0 0,1 6 0,-3-2 0,2-2 0,1-2 0,3 2 0,2 2 0,1 2 0,1-6 0,-4 0 0,-6 2 0,-3 2 0,-9 0 0,-1-2 0,-5-2 0,1 2 0,5 2 0,-7 2 0,5 0 0,5 0 0,3 0 0,0 0 0,1 0 0,-5 0 0,1 0 0,-1 0 0,5 0 0,1 0 0,-6 0 0,5 0 0,-1 0 0,2-5 0,9-3 0,-3 0 0,-2-2 0,-3 0 0,-3-2 0,-1 0 0,-1 2 0,0 0 0,-1 2 0,-3-2 0,-1 2 0,-1 1 0,7-1-586,-1 2 1,-3 4 0,-7-4 0,3 4 536,-3 2 1,9 16 0,5 3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20:02:46.902"/>
    </inkml:context>
    <inkml:brush xml:id="br0">
      <inkml:brushProperty name="width" value="0.05292" units="cm"/>
      <inkml:brushProperty name="height" value="0.05292" units="cm"/>
      <inkml:brushProperty name="color" value="#FF0000"/>
    </inkml:brush>
  </inkml:definitions>
  <inkml:trace contextRef="#ctx0" brushRef="#br0">3993 5066 25762,'12'-6'-1123,"-1"0"0,-5 0 0,4 4 1396,-2-4 1,-2 2-781,-6-8-326,8 8 0,-6-6-240,4 4 0,-4 6 518,-2 0 0,0 8 1,0 10-1</inkml:trace>
  <inkml:trace contextRef="#ctx0" brushRef="#br0" timeOffset="1">3636 5601 17159,'-18'-18'0</inkml:trace>
  <inkml:trace contextRef="#ctx0" brushRef="#br0" timeOffset="2">3654 5601 28345,'0'-12'-4916,"0"0"1,-2 2 3220,-4-2 0,2-2 0,-8 8 3133,-2 2-1180,-1 2 1,-3 2 0,0 0 0,2 2 0,2 2 0,2 2 0,0 0 0,1 0 0,-1 0 0,-2-2 0,-2-2 0,-2-2 0,0 2 0,0 2 0,1 2 274,-1-2 1,0 0 0,0 0-1,0 2 1,3 0 0,1 0-182,2 0 0,2 2 26,-2-2 0,4-2-256,8 7 0,2-7 1,4 2-1,6-4 1,4-2-1,4 0 0,3 0 1,7 0-1,6 0 1,3 0-1,3 0 0,-1 0 1,3 0 1653,4 0 0,-1 0-1584,7 0 1,-11 0-1,13 0 1,-3 0 0,1 0-1,-3 0 1,-1 0-1,-5 0 1,-3 0 0,-7 0-1,-3 0 1,-4 0-1,-3 0 1,-5 2-514,-6 4-572,2-4 1,-14 14-1,6-4 1,-2 4-1,0 2 1,-2 0 361,-2-1 0,6 1 1,2 0-1</inkml:trace>
  <inkml:trace contextRef="#ctx0" brushRef="#br0" timeOffset="3">5116 5690 28509,'-10'-8'-5906,"-6"-2"4101,4-8 795,4 8 0,-2 3 0,6 8 3147,-2 5-1662,0-4 846,6 6-1788,0-8 1769,0 0-924,8 0 1,2 0 0,8 0 0,0 0 0,0 0 110,-1 0 0,1 0 0,0 0 124,0 0 1,-6 0 0,0 0-610,2 0 1,-5 0 0,3 0-1,2 0 1,2 0 0,2 2-1,0 2 1,0 4 0,-1 0 0,1 0-1,0-4 469,0-2 1,0 0-366,-1 4 1,1-4 0,0 4 0,0-4 0,0-2 0,0 0 0,-1 0 0,1 0 0,0 0 0,0 0 0,2 0 2724,3 0-2833,5 0 0,0 0 0,-4 0 0,-3 0 0,1-2 0,4-2 0,0-2 0,1 2 0,-1 2 0,2 0 0,-2-2 0,-1-2 0,-1 2 0,0 2 0,0 0 0,-2-4 0,-3 4 0,-1-6 0,0 8 0,0 0 0,0 0 0,1 0 0,3 0 0,2 0 0,0 0 0,2-2 0,1-2 0,1-2 0,-4 2 0,-4 3 0,-3 1 0,1 0 0,0 0 0,0 0 0,0 0 0,-1 0 0,1 0 0,0 0 0,0 0 0,-6 0 0,0 0 0,2 0 0,1 0 0,3 0 0,0 0 0,0 0 0,0 0 0,0 0 0,-1 0 0,1 0 0,0 0 0,0 0 0,0 0 0,0 0 0,-1 0 0,1 0 0,0 0 0,0 0 0,0 0 0,-1 0 0,3 0 0,2 0 0,2 0 0,-2 0 0,-1 0 0,1 0 0,2 0 0,2 0 0,-3 0 0,-3 0 0,4 0 0,-4 0 0,0 0 0,1 0 0,3-2 0,-2-2 0,-2-2 0,-2 2 0,-1 2 0,1 2 0,0 0 0,0 0 0,0 0 0,0 0 0,1 0 0,3 0 0,2 0 0,-2 0 0,-3 0 0,-1 0 0,0 0 0,0 0 0,0 0 0,0 0 0,-1 0 0,3 0 0,2 0 0,2 0 0,0 0 0,-7 0 0,3 0 0,2 0 0,4 0 0,-1 0 0,1 0 0,-4 0 0,0 0 0,0 0 0,1 0 0,-1 0 0,-2 0 0,-2 0 0,0 0 0,1-2 0,3-2 0,2-2 0,-2 2 0,-2 2 0,-1 2 0,3 0 0,2-2 0,-2-2 0,-3-2 0,1 2 0,4 2 0,-4 2 0,4 0 0,-3 0 0,1 0 0,2 0 0,-2 0 0,-2 0 0,-3-2 0,1-2 0,0-2 0,0 2 0,0 2 0,-1 2 0,1 0 0,0 0 0,0 0 0,0 0 0,0 0 0,-1 0 0,1 0 0,0 0 0,0 0 0,0 0 0,0 0 0,-1 0 0,1 0 0,0 0 0,2 0 0,2 0 0,1 0 0,-1 0 0,-2 0 0,-2 0 0,2 0 0,1 0 0,3 0 0,-2 0 0,-2 0 0,-2 0 0,-1-2 0,1-2 0,0-2 0,0 2 0,0 2 0,0 2 0,-1 0 0,1 0 0,0 0 0,0-2 0,0-2 0,-1-2 0,1 0 0,2 6 0,4 0 0,-4 0 0,3 0 0,-3 0 0,0 0 0,2 0 0,2 0 0,-3 0 0,-1 0 0,0 0 0,2 0 0,2-1 0,-3-3 0,-1-2 0,4 0 0,0 6 0,-1 0 0,-3 0 0,2 0 0,2 0 0,-2 0 0,-3-2 0,-1-2 0,0-2 0,0 2 0,0 2 0,0 2 0,-7-6 0,1 0 0,2 2 0,2 2 0,2 2 0,0 0-524,-8 0 1,-5 0 0,-10 2 0,-7 2 0,-4 4 355,-2 2 0,0 2 1,0 5-1</inkml:trace>
  <inkml:trace contextRef="#ctx0" brushRef="#br0" timeOffset="4">10837 5654 28979,'-12'0'-1038,"1"0"1,1-2-1,-4-2 217,2-2 0,6 1-1879,-6 5 3232,8 0 1,-6 0 0,4 0-1,-6 0 1,-3 0 830,-3 0 1,0 0-600,0 0 0,6-6-913,0 0 0,6-2-1755,-6 2 1838,9 4 0,-3-6 0,12 8 0,5 0 1181,5 0 0,2 0-1021,0 0 0,0 0 1,0 0-1,1 0 0,3 0 1,4 0-1,0 0 1,3 0-1,3 0 0,6 0 1,-1 0-1,3 0 0,0 0 1,1 0-91,-1 0 1,-1 0 10,3 0 1,-4 0-1,1 2 1,-3 2 0,-3 2-1,3-2 1,-2-2 0,-3-2-1,1 0 1,2 0 0,0 0-1,-3 0 1,-3 0 0,-2 0-27,-5 0 86,7 0 1,-6 0 0,6 0 0,-3 0 0,-1 0 0,0 0 0,0 0-1,0 0 1,-1 0 0,1 0 0,0 0 0,0 0 0,1 0 0,1 0-1,2 0 160,0 0 1,-5 0 0,5 0 0,0 0-1,-3 0 1,1 0 0,-4 0 0,-2 0-236,-2 0 0,1 0 0,3 0 0,2 0 0,-2 0 0,-2 0 0,-1 0 0,3 0 0,2 0 0,0-2 0,-6-2 0,-1-2 0,1 2 0,0 2 0,-2 0 0,-2-2 0,-2-2 0,-1 0 0,7 6 0,0 0 0,0 0 0,2 0 0,2 0 0,1 0 0,7 6 0,-4 0 0,0-2 0,-1-2 0,-3-2 0,-2 0 0,-2 0 0,0 0 0,-1 0 0,-1-2 0,-4-4-3751,-4 4 2608,-8-6 1,2 8 0,2 2 764,2 4 0,8 4 0,-4 8 0</inkml:trace>
  <inkml:trace contextRef="#ctx0" brushRef="#br0" timeOffset="5">14349 4994 29280,'-8'-17'-2846,"4"5"1,-8 0 0,-2 0 1293,-2 2 2596,6 2-1175,10 8 0,4-2 0,6-4 0,-2-6 0,-4-4 1,-4 1-1,-6 3 0,-6 6 1243,-4 4 1,-1-4-1020,-1 0 1,0 0 0,0 6 0,0 0-1,1 0 1,-1 0 0,0 0 0,0 0-1,0 0 1,0 0 1775,1 0-1873,-1 0 0,-6 0 1,0 0-1,0 0 0,1 0 1,-1 0-1,0 2 1,0 2-1,1 2 0,1 0 1,2 0-1,2 0 0,2 0 1,3-1-1,1 1 806,-2-2 0,6 6-918,2 2 1,4 4-1,2 2 1,0 0 0,0 0-1,-2 1-254,-4 5 1,2-4 0,-6 4 0,0-2 505,0 1 1,4-3-1,-6 6-202,-1 0 0,3-7 0,-2 5 1,-2-4-1,0-2 0,0 0 1,2 0-1,0-1 0,1 1 0,1 0 1,0 0-1,2 0 0,-2 0-968,0-1 1,6 1 560,-2 0 1,-2-6 0,2 0 0,2 2 0,2 2 0,2 1-2073,0 1 2488,0-8 1,8 0-1,4-6 1,4 2 0,2-2-1,-2 0 1,-2 0-1,-3 2 1,3 0 0,2 0 2724,2 0-2501,-8 0 0,4-4 1,-6 2-1,2 2 1,3 0-1,3-1 0,2 3 1,0 0-1,0 0 1,0-2-1,-1 0 1,1 0 123,0-2 1,2-2 0,2-2 0,3 0 0,1 0 0,4 0 0,0 0 0,3-2 39,-1-4 0,0 2 0,3-8 1,3-4-1,1-3 0,3-5 1,-2 2-1,-5 2-229,-5 2 0,4-1 1,-5-1-1,3 0 1,0 4-1,-4 0 1,-3-2-1,-1-3-122,2-3 0,-12-2 1,3 2-1,-3-4 1,-4-3-1,-2-3 1,-2-6-1,0-3-99,-2-7 1,-2 1 0,-2-1 0,0 5 0,0 1 0,-2 6 0,-4 7-1123,-6 7 0,-4 12 1,-2 8-1646,1 8 2637,-1 6 0,0 16 0,0 1 0</inkml:trace>
  <inkml:trace contextRef="#ctx0" brushRef="#br0" timeOffset="6">5846 6082 28845,'-17'-17'-3582,"-1"-1"1,2 0 1268,4 0 2313,4 0 0,2 6 0,0 0 0,2-1 0,2-3-176,2-2 0,0 10 1,0 8-1,0 10 221,0 6 1,6-4 0,2-2-1,2-3 1,2-1 0,0 0-1,0 0 1,0 0 270,-2 2 1,5-6 0,-3 4-1,4-2 1,2 0 0,0 2 0,0-2-73,-1-2 1,1 0 0,0 2 0,2 2 0,2-2 0,1-2 0,1-2 0,0 0-153,0 0 1,7 0 0,-1 0 0,2 0 520,-3 0 0,5 0 0,-4 0-437,4 0 1,-5 0 0,-1 0 0,0 0-1,-1 0 1,3 0 0,0 0 0,-2 0-1,-1 0 1,1 0 0,4 0 0,-1 0-1,1 2 561,-2 4 1,-6-4-523,5 4 1,-5-2-1,4 0 1,-1 1-1,-1-1 1,2-2-1,-2-2 1,1 0-1,-1 0 1,2 0-1,0 0 1,1 0 0,3 0-1,2 0 65,3 0 1,3-6-281,-4 1 0,-1-1 0,3 6 0,1-2 0,3-2 0,0-2 0,-1 2 0,1 2 0,-3 2 0,-1 0 0,-4-2 0,-3-2 0,-3-2 0,-2 2 0,-4 2 0,5 2 0,-5 0 0,6 0 0,0 0 0,-3 0 0,3 0 0,0 0 0,4 0 0,1 0 0,3 0 0,0 0 0,-1 0 0,-1 0 0,-2 0 0,-5 0 0,-1 0 0,4 0 0,-5 0 0,1 0 0,0 0 0,-4 0 0,-2 0 0,-3 0 0,1 0 0,0 0 0,0 0 0,0 0 0,-1 0 0,-7 0 0,0 0 0,-4 0 0,-2 0 0,8 0 0,-6 0 0,6 0 0,0-2 0,-2-4 0,0 4 0,-4-4 0,-3 4 0,9 2 0,2 0 0,2 0 0,2 0 0,-6-2 0,0-4 0,-6 4 0,6-4 0,1 4 0,3 2 0,-6-8 0,0 6 0,-4-4 0,6 4 0,4 2 0,2 0 0,-1 0 0,-7-2 0,-2-2 0,0-1 0,2-1 0,8 6 0,-8 0 0,-2 0 0,-6 0 0,2 2 0,2 4-150,-1-5 0,-3 7 1,2-6-1,4 2 0,2 4-317,4 2 0,-4-6 437,2 2 0,-6-4 0,4 0 1,0 2-1,0 4 0,3 0 1,3 2-1,4-2 0,2 2 1,4-2-1,3 1 0,7 1 564,4 4-474,9-6 1,3 6-1,9-8 1,2 0-1,3 0 1,-3 0 0,-6-2-1,-5-2 1,-6-2-1,-3 0 1,-3 0 0,-5 0-1,-5 0 1,-6 0-1,-4 0-42,-3 0 0,7 0 0,0 0 1,0 0-1,2 0 0,5 0 1,9 0-1,7 0-47,5 0 1,1 0-1,3 0 1,1 0-1,5 0 1,-1 0-1,-2-2 1,-5-2 198,-5-2 0,-9-2 0,2 4 0,-5-4-170,-1-2 0,-6 4 0,-3-4 0,-1 2 0,-2 0 0,-6 4 0,-3-3 0,-1-1 0,-2 0 0,2 4 0,2 2 0,2 2 0,6 0 0,3 0 0,5 0 0,8 0 0,1 0 0,5 0 0,-1 0 0,3 0 0,-1 0 0,1 0 0,-1 0 0,-1 0 0,-4 0 0,-5 0 0,-7 0 0,0 0 0,-9 0 0,3 0 0,-4 0 0,-4 2 0,-2 2 0,-2 2 0,-1 0 0,1 0 0,-2 1 0,0 1 0,0 0 0,4-4 0,2 6 0,3-8 0,3 4 0,4-4 0,0-2 0,1 0 0,1 0 0,2 0 0,0 0 0,-1 0 0,3 0 0,0-2 0,-1-2 0,-3-2 0,-2 2 0,-4 2 0,-3 2 0,-1 0 0,0 0 0,0 0 0,0 0 0,0 0 0,-1 0 0,-1 2 0,-2 2 0,-2 2 0,2-2 0,2-2 0,-4-2 0,-1 0 0,-5 0 0,4 2 0,-2 4 0,0-4 0,-2 4 0,6-4 0,4-2 0,2 0 0,-1 0 0,1 0 0,0 0 0,0 0 0,0 0 0,0 0 0,-1 0 0,-5 0 0,0 0 0,2 0 0,-6 0 0,0-2 0,-8-4 0,0 4 0,0-6-322,0 8 1,0-2-3347,0-4-401,0 4 746,0-6 2889,0 0 1,2 6 0,4-4-1,6 4 1,4 2 803,1 0 1,1 0-169,0 0 1,0 0 0,0 0 0,0 0 0,-1 0 0,3 0-1,2 0 1,2 0 0,-1 0 0,1 2 0,2 2 0,2 2 0,1-2-1,1-2 1240,0-2 1,0 0-1259,5 0 1,1 2-1,-1 2 1,1 2 0,0-2-1,-1 0 1,1 0 0,0 2-1,-3-2 1,-1 0 0,-2 0-1,1 2 1,3-2 0,0 0 2644,-4 2-2697,3-4 1,-7 6 0,6-8-1,-3 0 1,1 0 0,0 2 0,-3 2-1,1 2 1,0-3 0,4-1 0,-1-2-1,1 0 1,-4 0 0,-3 0 0,-1 2-133,2 4 0,0-4 0,3 4 0,-3-4 0,-2-2 0,2 2 0,-1 2 0,1 2 0,-4-2 0,4-2 0,-1-2 0,3 0 0,2 0 0,0 0 0,-1 0 0,3 0 0,2 0 0,-3 0 0,1 0 0,2 0 0,-3 0 0,3 0 0,0 0 0,1 0 0,1 0 0,0 0 0,-3 0 0,-1 0 0,-4 0 0,-1 0 0,-1 0 0,0 0 0,-2 0 0,-6 0 0,-1 0 0,1 0 0,-2 2 0,-2 2 0,-2 2 0,0 0 0,6-6 0,-1 0 0,1 0 0,0 0 0,-8 0 0,-2 0 0,-8 0 0,0 0 0,6-2 0,0-4 0,2 4 0,-2-4 0,5 4 0,5 2 0,2 0 0,-6 0 0,0 0 0,4 0 0,4-2 0,3-2 0,1-2 0,0 2 0,0 2 0,7 2 0,-1 0 0,4 0 0,1 0 0,1-2 0,0-2 0,-1-2 0,1 2 0,0 2 0,-1 2 0,1 0 0,0 0 0,-1 0 0,1 0 0,-1 0 0,1 0 0,-2 0 0,-3 0 0,-1 0 0,0 0 0,0 0 0,-3 0 0,-1 0 0,-4 0 0,-2 0 0,-3 0 0,-7 0 0,0 0 0,-4 0 0,6 0 0,4 2 0,2 2 0,0 2 0,-1 0 0,1-6 0,2 0 0,2 0 0,4 0 0,-1 0 0,3 0 0,0 0 0,1 0 0,5 0 0,-2 0 0,-2-2 0,1-2 0,3-2 0,2 2 0,-1 2 0,3 2 0,1 0 0,3 0 0,0 0 0,1 0 0,5 0 0,1 0 0,-1 0 0,3 0 0,-5 0 0,3-2 0,1-1 0,-1-3 0,-5 2 0,-4 2 0,-5 2 0,1 0 0,-1-2 0,-1-2 0,-2-2 0,-4 2 0,-3 2 0,-1 2-5,2 0 0,-6 0 0,3 0 0,-1 0 0,0 0 0,4 0 0,-1 0 0,3 0-828,0 0 1,2 0-1,3 0 1,-1 2 0,-2 2-1,-1 2 1,-1-2 0,-4-2 861,-4-2-95,5 0 0,-5 0 0,6 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2"/>
    </inkml:context>
    <inkml:brush xml:id="br0">
      <inkml:brushProperty name="width" value="0.05" units="cm"/>
      <inkml:brushProperty name="height" value="0.05" units="cm"/>
    </inkml:brush>
  </inkml:definitions>
  <inkml:trace contextRef="#ctx0" brushRef="#br0">589 206 24575,'0'-13'0,"0"3"0,0-3 0,0 4 0,0 0 0,0 0 0,0 0 0,0 0 0,0 0 0,0 0 0,-4 0 0,3 0 0,-3 0 0,0 5 0,3-4 0,-3 3 0,4-4 0,-4 0 0,3 0 0,-3 0 0,0 4 0,3-3 0,-7 7 0,3-3 0,-4 4 0,1 0 0,-1-4 0,0 3 0,0-3 0,0 4 0,0 0 0,0 0 0,0 0 0,-1 0 0,1 0 0,0 0 0,0 0 0,0 0 0,0 0 0,0 0 0,0 0 0,0 0 0,4 4 0,-8 1 0,7 4 0,-7 0 0,4-4 0,0-1 0,0 0 0,5 1 0,-4 0 0,7 2 0,-8-1 0,8 3 0,-7 0 0,3 4 0,0-3 0,-3 3 0,7-4 0,-8 0 0,8 0 0,-7 13 0,7-4 0,-7 9 0,7-12 0,-3 3 0,4-8 0,0 13 0,0-11 0,-5 15 0,4-16 0,-3 7 0,4-4 0,0 9 0,0-1 0,0 2 0,0-6 0,0-7 0,0 3 0,0 8 0,0-5 0,-5 6 0,4-9 0,-3-5 0,4 5 0,-4 5 0,3-3 0,-7 5 0,3-11 0,0 3 0,-3-4 0,2 5 0,1-4 0,-3 3 0,7-4 0,-7-4 0,7 3 0,-7-3 0,3 4 0,-4 0 0,4 0 0,-3 0 0,3-4 0,0 2 0,-3-6 0,7 7 0,-6-7 0,2 7 0,0-3 0,-3 0 0,7 2 0,-7-1 0,7 2 0,-3 1 0,0 0 0,-1 0 0,0 0 0,-3-4 0,3-2 0,-4-3 0,0 0 0,0 0 0,4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3"/>
    </inkml:context>
    <inkml:brush xml:id="br0">
      <inkml:brushProperty name="width" value="0.05" units="cm"/>
      <inkml:brushProperty name="height" value="0.05" units="cm"/>
    </inkml:brush>
  </inkml:definitions>
  <inkml:trace contextRef="#ctx0" brushRef="#br0">0 1 24575,'9'0'0,"4"0"0,-2 0 0,8 0 0,-9 0 0,9 0 0,-9 0 0,4 0 0,0 0 0,-3 0 0,7 0 0,6 0 0,-7 0 0,5 0 0,-13 0 0,5 0 0,-4 0 0,17 0 0,-14 4 0,9-3 0,-13 3 0,0-4 0,0 0 0,8 0 0,-6 0 0,10 0 0,-11 0 0,4 0 0,-6 0 0,2 0 0,-2 0 0,5 0 0,-2 0 0,2 0 0,-4 0 0,0 0 0,-1 0 0,1 0 0,-4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4"/>
    </inkml:context>
    <inkml:brush xml:id="br0">
      <inkml:brushProperty name="width" value="0.05" units="cm"/>
      <inkml:brushProperty name="height" value="0.05" units="cm"/>
    </inkml:brush>
  </inkml:definitions>
  <inkml:trace contextRef="#ctx0" brushRef="#br0">345 45 24575,'-17'-8'0,"6"6"0,-7-6 0,4 8 0,-1 0 0,1 0 0,0 0 0,4 0 0,1 0 0,-4 0 0,3 0 0,-4 0 0,5 0 0,-9 0 0,6 0 0,-10 0 0,12 0 0,-3 0 0,4 0 0,0 0 0,-1 0 0,1 0 0,4 4 0,-3 1 0,-2 4 0,0 0 0,1 0 0,1 1 0,7 3 0,-3-3 0,0 7 0,3-7 0,-4 3 0,5-4 0,0 13 0,0-4 0,0 5 0,0-9 0,0-5 0,0 0 0,0 8 0,0-6 0,0 11 0,0-12 0,0 3 0,0-4 0,4-4 0,-3 3 0,7-7 0,-3 6 0,4-6 0,0 3 0,0-4 0,-1 0 0,1 0 0,0 0 0,-1 0 0,1 0 0,0 0 0,0 0 0,0 0 0,0 0 0,-1-4 0,2 3 0,-6-7 0,4 7 0,-3-7 0,4 3 0,0-4 0,0 4 0,-4-3 0,7 3 0,-10-4 0,10 4 0,-7-4 0,4 0 0,0 3 0,-4-6 0,2 11 0,-6-8 0,3 4 0,0 0 0,-3-3 0,7 3 0,-3-4 0,0 0 0,3-1 0,-6 2 0,6-1 0,-7 0 0,3-1 0,0 1 0,-3 0 0,7-9 0,-7 7 0,3-6 0,-4 8 0,0 0 0,0 0 0,0 0 0,0-1 0,0 1 0,0 0 0,0 0 0,0 1 0,0 6 0,0 7 0,0 5 0,0 3 0,0-4 0,0 13 0,0-1 0,0 4 0,0-2 0,0-8 0,0 0 0,0 4 0,0 9 0,0-5 0,0 15 0,0-17 0,0 3 0,0-4 0,-5 9 0,0-12 0,0 15 0,0-16 0,5 4 0,-4-6 0,3 13 0,-3-14 0,4 19 0,0-22 0,-4 9 0,3-8 0,-8 16 0,8-10 0,-3 6 0,4-9 0,0-5 0,0 5 0,-4 5 0,3-3 0,-8 1 0,8-8 0,-3 0 0,0 0 0,-1 8 0,0-6 0,-3 11 0,3-16 0,0 6 0,-4-7 0,4 4 0,-4-4 0,-4-1 0,3 0 0,-4-3 0,5 3 0,-4-4 0,3 0 0,-3 0 0,4 0 0,0 0 0,-1 0 0,-3 0 0,3 0 0,-3 0 0,4-4 0,0-1 0,4-4 0,-4-5 0,4 4 0,0-3 0,1 4 0,4 0 0,0 0 0,0-10 0,0 8 0,0-11 0,0 12 0,0-3 0,0 4 0,0 0 0,0 0 0,0 0 0,0 0 0,0-1 0,0 1 0,0-4 0,4 3 0,-3-4 0,7 5 0,-3 4 0,4-3 0,0 7 0,0-3 0,0 4 0,-1 0 0,1 0 0,0 0 0,-1 0 0,1 0 0,-1 0 0,-3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5"/>
    </inkml:context>
    <inkml:brush xml:id="br0">
      <inkml:brushProperty name="width" value="0.05" units="cm"/>
      <inkml:brushProperty name="height" value="0.05" units="cm"/>
    </inkml:brush>
  </inkml:definitions>
  <inkml:trace contextRef="#ctx0" brushRef="#br0">17 0 24575,'0'9'0,"0"10"0,0 2 0,0 6 0,0 3 0,0-9 0,0 5 0,0 0 0,0 1 0,0 6 0,0 0 0,0 9 0,0-6 0,0 15 0,0-16 0,0 1 0,0-10 0,0 3 0,0-7 0,0 12 0,0-13 0,0-2 0,0 0 0,0 4 0,0-6 0,0 10 0,0-16 0,0 3 0,0-5 0,0 8 0,0-6 0,0 10 0,0-11 0,0 3 0,0-4 0,0-1 0,0 1 0,-7-5 0,5 4 0,-6-4 0,8 5 0,0 0 0,0-1 0,0 0 0,0-7 0,0-11 0,0-1 0,0-7 0,0 5 0,0 2 0,0-10 0,0 9 0,0-5 0,0 8 0,0 0 0,0-1 0,0 2 0,0-2 0,0 1 0,0 0 0,4 0 0,1 0 0,0 0 0,2 0 0,-6 0 0,7 5 0,-3 0 0,0 0 0,3 3 0,-4-4 0,1 1 0,3 3 0,-3-3 0,0 0 0,3 3 0,-3-3 0,0 0 0,3 3 0,1-7 0,1 7 0,2-3 0,-7 0 0,3 3 0,-3-3 0,4 4 0,-4-4 0,2 3 0,-6-7 0,7 7 0,-3-3 0,4 4 0,-1 0 0,0 0 0,1 0 0,-1 0 0,1 0 0,-1 0 0,0 0 0,-3 4 0,2 0 0,-6 5 0,3 0 0,-4 0 0,0 0 0,0 0 0,0 0 0,0 5 0,0-4 0,0 12 0,0-11 0,0 6 0,0-8 0,0 1 0,0-1 0,0 8 0,0-6 0,0 6 0,0-8 0,0 0 0,0 0 0,0-1 0,0 1 0,0 0 0,0 0 0,0 0 0,4 0 0,-3 4 0,3-2 0,0 6 0,-3-7 0,3 3 0,-4-4 0,0 4 0,0-3 0,0 3 0,0-5 0,0 1 0,0-4 0,0-2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69"/>
    </inkml:context>
    <inkml:brush xml:id="br0">
      <inkml:brushProperty name="width" value="0.05" units="cm"/>
      <inkml:brushProperty name="height" value="0.05" units="cm"/>
    </inkml:brush>
  </inkml:definitions>
  <inkml:trace contextRef="#ctx0" brushRef="#br0">1 517 24575,'12'0'0,"0"-5"0,2 0 0,0-3 0,2-2 0,-3 4 0,-3-1 0,0 2 0,-3 0 0,3-2 0,-3 1 0,5-1 0,-3 2 0,4 0 0,-7 1 0,3 1 0,-5-1 0,7 1 0,-2-2 0,3 3 0,-5-2 0,0 3 0,-2-3 0,8-1 0,-7 0 0,8 1 0,-9 0 0,6 1 0,-5-2 0,5 1 0,-3-1 0,1 0 0,-2 0 0,0 1 0,-3 1 0,3-1 0,-2 2 0,4-1 0,-4-1 0,1 3 0,-3-3 0,0 4 0,0-2 0,2 2 0,-1-2 0,0 1 0,-1-3 0,1 4 0,-2-2 0,1 0 0,0 1 0,0-2 0,1 2 0,0-3 0,0 2 0,1 0 0,-3-2 0,2 4 0,-2-2 0,2 2 0,1 0 0,-1 0 0,-2-2 0,2 1 0,-1-1 0,-1 0 0,2 1 0,-1-1 0,-1 0 0,2 2 0,-1-2 0,1 0 0,0 1 0,1-1 0,-3 0 0,4 2 0,-5-4 0,5 3 0,-3-1 0,3 0 0,-1 1 0,2-1 0,-3 0 0,1 2 0,-1-2 0,5 0 0,-3 1 0,2-1 0,-1 0 0,-2 1 0,5-1 0,1 0 0,1 1 0,-1-3 0,-4 3 0,0-1 0,-2 0 0,11-1 0,-9 1 0,11 0 0,-10-1 0,2 3 0,-1-3 0,-2 1 0,3 2 0,0-2 0,-3 2 0,2 0 0,-4-2 0,6 1 0,-5-1 0,2 0 0,-3 2 0,0-2 0,-1 0 0,7-1 0,-5 0 0,8-1 0,-9 4 0,4-3 0,-4 1 0,5 2 0,5-5 0,-3 5 0,8-5 0,-6 4 0,10-6 0,-6 5 0,16-5 0,-14 4 0,14-3 0,-15 3 0,8 1 0,-10-1 0,10 0 0,-8 0 0,12-2 0,-13 4 0,6-3 0,-7 3 0,17-4 0,-9 1 0,13 1 0,-14 0 0,0 1 0,1 1 0,20-4 0,-16 4 0,17-2 0,-22 0 0,0 3 0,0-3 0,21 0 0,-15 3 0,22-6 0,-29 6 0,4-3 0,-7 3 0,8-3 0,-2 3 0,13-6 0,-14 3 0,3-1 0,-4 2 0,0-1 0,1 3 0,11-5 0,-10 1 0,5 1 0,-7-3 0,22 3 0,-17-3 0,20 3 0,-24 0 0,3 0 0,-4 3 0,29-6 0,-22 5 0,22-2 0,-29 3 0,0 0 0,-3 0 0,23-2 0,-18 1 0,30-2 0,-29 3 0,8 0 0,-11-2 0,7 1 0,-8-2 0,11 3 0,-15 0 0,2 0 0,-5 0 0,6-2 0,-3-1 0,6 0 0,-11 1 0,2-1 0,-5 2 0,11-1 0,-10 2 0,7 0 0,-12 0 0,3 0 0,-5 0 0,9 0 0,-8 0 0,7 0 0,-8 0 0,1 0 0,-1 0 0,2 0 0,-2 0 0,3 0 0,-3 0 0,2 0 0,-3 0 0,3 0 0,-2 0 0,6 0 0,-5 0 0,5 0 0,-3 0 0,8 0 0,-4 0 0,4 0 0,-8 0 0,2 0 0,-5 0 0,6 0 0,-6 0 0,4 2 0,-5-1 0,1 1 0,-1-2 0,0 0 0,1 0 0,-1 1 0,0 0 0,1 1 0,-1-2 0,0 0 0,1 0 0,-1 2 0,0-2 0,1 2 0,-1-2 0,1 0 0,-1 0 0,1 0 0,-1 0 0,1 0 0,-1 0 0,1 0 0,-1 0 0,0 0 0,1 2 0,-1-1 0,1 1 0,-1-2 0,-2 2 0,2-2 0,-1 2 0,-1 0 0,2-1 0,-2 1 0,3 0 0,-1-2 0,0 2 0,1-2 0,-1 0 0,0 0 0,1 0 0,-1 0 0,-2 0 0,0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04:16:25.170"/>
    </inkml:context>
    <inkml:brush xml:id="br0">
      <inkml:brushProperty name="width" value="0.05" units="cm"/>
      <inkml:brushProperty name="height" value="0.05" units="cm"/>
    </inkml:brush>
  </inkml:definitions>
  <inkml:trace contextRef="#ctx0" brushRef="#br0">0 3 24575,'13'0'0,"-1"0"0,2-2 0,-3 6 0,7-5 0,-10 10 0,8-6 0,-8 7 0,5-5 0,-3 5 0,3-4 0,-2 3 0,6-1 0,-6 0 0,6 1 0,-6-3 0,-2 1 0,-2-2 0,2-1 0,-3 1 0,5-1 0,-6-1 0,1 1 0,-1-4 0,1 4 0,-1-1 0,4 1 0,-4-1 0,2 1 0,-3-4 0,-2 4 0,2-3 0,-4 3 0,2-2 0,0 2 0,0-1 0,1 0 0,1-2 0,-4 3 0,2-2 0,-2 2 0,0 0 0,0 1 0,-2-3 0,-1 2 0,-6 1 0,3 0 0,-3 2 0,4 0 0,-2-2 0,2 5 0,-7-1 0,7-1 0,-2 1 0,3-2 0,-1 0 0,2 0 0,-3 2 0,3-4 0,-2 1 0,3-1 0,0 0 0,0-1 0,-1 3 0,1-3 0,-1 3 0,2-3 0,0 1 0,-1-1 0,2 1 0,0-1 0,-2-2 0,2 3 0,-2-3 0,2 2 0,0 1 0,0-1 0,-3-2 0,3 2 0,-2-2 0,2 3 0,-2-3 0,1 2 0,-1-5 0,2-2 0,0 0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359E8-9EE0-484C-BC1E-D32973AC10B4}" type="slidenum">
              <a:rPr lang="en-US" smtClean="0"/>
              <a:t>‹#›</a:t>
            </a:fld>
            <a:endParaRPr lang="en-US"/>
          </a:p>
        </p:txBody>
      </p:sp>
    </p:spTree>
    <p:extLst>
      <p:ext uri="{BB962C8B-B14F-4D97-AF65-F5344CB8AC3E}">
        <p14:creationId xmlns:p14="http://schemas.microsoft.com/office/powerpoint/2010/main" val="274049789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BA440D5-5AEF-8AD6-9134-2EC23E714C6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3885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92003CB7-2254-755F-64BC-4EA51A68640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2037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F7F131CD-BF6D-1C21-680B-A0E840424F7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8029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learn this in CSE 391!</a:t>
            </a:r>
          </a:p>
        </p:txBody>
      </p:sp>
      <p:sp>
        <p:nvSpPr>
          <p:cNvPr id="5" name="Date Placeholder 4">
            <a:extLst>
              <a:ext uri="{FF2B5EF4-FFF2-40B4-BE49-F238E27FC236}">
                <a16:creationId xmlns:a16="http://schemas.microsoft.com/office/drawing/2014/main" id="{F1301EF3-9FB6-4253-377C-A4FECA774BC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8062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E498E-B157-637A-7B68-1AB006971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CF902-2221-9F2F-8506-9DAC863E4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D114C-4F59-D5EB-26F4-4F1F784BADC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88E5BEA-FE7B-82D5-F224-427D1BAA2F9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775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8/5/2025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86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B4C4AC-C19C-4330-8E76-EB7FFDAD716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480528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8/5/2025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10704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51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90346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3B4C4AC-C19C-4330-8E76-EB7FFDAD716B}"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49243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146844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413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8/5/2025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677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8/5/2025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6319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27550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8/5/2025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8/5/2025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8/5/2025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0997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6.xml"/><Relationship Id="rId18" Type="http://schemas.openxmlformats.org/officeDocument/2006/relationships/image" Target="../media/image12.png"/><Relationship Id="rId3" Type="http://schemas.openxmlformats.org/officeDocument/2006/relationships/image" Target="../media/image5.png"/><Relationship Id="rId21" Type="http://schemas.openxmlformats.org/officeDocument/2006/relationships/customXml" Target="../ink/ink10.xml"/><Relationship Id="rId7" Type="http://schemas.openxmlformats.org/officeDocument/2006/relationships/image" Target="../media/image7.png"/><Relationship Id="rId12" Type="http://schemas.openxmlformats.org/officeDocument/2006/relationships/image" Target="../media/image9.png"/><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6.png"/><Relationship Id="rId15" Type="http://schemas.openxmlformats.org/officeDocument/2006/relationships/customXml" Target="../ink/ink7.xml"/><Relationship Id="rId10" Type="http://schemas.openxmlformats.org/officeDocument/2006/relationships/image" Target="../media/image8.png"/><Relationship Id="rId19" Type="http://schemas.openxmlformats.org/officeDocument/2006/relationships/customXml" Target="../ink/ink9.xml"/><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image" Target="../media/image10.png"/><Relationship Id="rId22"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ustomXml" Target="../ink/ink11.xm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sv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gznDGyNiDl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customXml" Target="../ink/ink1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image" Target="../media/image24.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image" Target="../media/image25.png"/><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normAutofit/>
          </a:bodyPr>
          <a:lstStyle/>
          <a:p>
            <a:r>
              <a:rPr lang="en-US" dirty="0"/>
              <a:t>Regular Expressions</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Summer 2025</a:t>
            </a:r>
          </a:p>
          <a:p>
            <a:r>
              <a:rPr lang="en-US" dirty="0"/>
              <a:t>Lecture 18</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2068F-4919-8E1D-15A8-0B7C28D1F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AF4AC-4F2B-40C2-1F3F-F54962B7FD27}"/>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53E49FE5-AA3C-C719-7D42-0FD60ED6DB78}"/>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Proof Strategies/Set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First: regular expressions and context free grammars – understand these “simpler computers”</a:t>
            </a:r>
          </a:p>
          <a:p>
            <a:pPr lvl="1"/>
            <a:r>
              <a:rPr lang="en-US" dirty="0"/>
              <a:t>Soon: what these simple computers can do</a:t>
            </a:r>
            <a:br>
              <a:rPr lang="en-US" dirty="0"/>
            </a:br>
            <a:r>
              <a:rPr lang="en-US" dirty="0"/>
              <a:t>Then: what simple computers can’t do.</a:t>
            </a:r>
          </a:p>
          <a:p>
            <a:pPr lvl="1"/>
            <a:r>
              <a:rPr lang="en-US" dirty="0"/>
              <a:t>Last week: A problem our computers cannot solve.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026D071-8C0F-12BE-6241-C3B95FE97A91}"/>
                  </a:ext>
                </a:extLst>
              </p14:cNvPr>
              <p14:cNvContentPartPr/>
              <p14:nvPr/>
            </p14:nvContentPartPr>
            <p14:xfrm>
              <a:off x="243720" y="1310760"/>
              <a:ext cx="984960" cy="5303520"/>
            </p14:xfrm>
          </p:contentPart>
        </mc:Choice>
        <mc:Fallback xmlns="">
          <p:pic>
            <p:nvPicPr>
              <p:cNvPr id="4" name="Ink 3">
                <a:extLst>
                  <a:ext uri="{FF2B5EF4-FFF2-40B4-BE49-F238E27FC236}">
                    <a16:creationId xmlns:a16="http://schemas.microsoft.com/office/drawing/2014/main" id="{C026D071-8C0F-12BE-6241-C3B95FE97A91}"/>
                  </a:ext>
                </a:extLst>
              </p:cNvPr>
              <p:cNvPicPr/>
              <p:nvPr/>
            </p:nvPicPr>
            <p:blipFill>
              <a:blip r:embed="rId3"/>
              <a:stretch>
                <a:fillRect/>
              </a:stretch>
            </p:blipFill>
            <p:spPr>
              <a:xfrm>
                <a:off x="234360" y="1301400"/>
                <a:ext cx="1003680" cy="5322240"/>
              </a:xfrm>
              <a:prstGeom prst="rect">
                <a:avLst/>
              </a:prstGeom>
            </p:spPr>
          </p:pic>
        </mc:Fallback>
      </mc:AlternateContent>
    </p:spTree>
    <p:extLst>
      <p:ext uri="{BB962C8B-B14F-4D97-AF65-F5344CB8AC3E}">
        <p14:creationId xmlns:p14="http://schemas.microsoft.com/office/powerpoint/2010/main" val="107669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88E-9064-4B3F-8EDD-29BCA1DEE518}"/>
              </a:ext>
            </a:extLst>
          </p:cNvPr>
          <p:cNvSpPr>
            <a:spLocks noGrp="1"/>
          </p:cNvSpPr>
          <p:nvPr>
            <p:ph type="title"/>
          </p:nvPr>
        </p:nvSpPr>
        <p:spPr/>
        <p:txBody>
          <a:bodyPr/>
          <a:lstStyle/>
          <a:p>
            <a:r>
              <a:rPr lang="en-US" dirty="0"/>
              <a:t>The next two weeks</a:t>
            </a:r>
          </a:p>
        </p:txBody>
      </p:sp>
      <p:sp>
        <p:nvSpPr>
          <p:cNvPr id="3" name="Content Placeholder 2">
            <a:extLst>
              <a:ext uri="{FF2B5EF4-FFF2-40B4-BE49-F238E27FC236}">
                <a16:creationId xmlns:a16="http://schemas.microsoft.com/office/drawing/2014/main" id="{C7D2DD42-ACB1-458F-94C4-C143ACA720DC}"/>
              </a:ext>
            </a:extLst>
          </p:cNvPr>
          <p:cNvSpPr>
            <a:spLocks noGrp="1"/>
          </p:cNvSpPr>
          <p:nvPr>
            <p:ph idx="1"/>
          </p:nvPr>
        </p:nvSpPr>
        <p:spPr/>
        <p:txBody>
          <a:bodyPr/>
          <a:lstStyle/>
          <a:p>
            <a:r>
              <a:rPr lang="en-US" dirty="0"/>
              <a:t>What are we learning?</a:t>
            </a:r>
          </a:p>
          <a:p>
            <a:r>
              <a:rPr lang="en-US" dirty="0"/>
              <a:t>Today: some theory that’s useful for computer scientists</a:t>
            </a:r>
          </a:p>
          <a:p>
            <a:pPr lvl="1"/>
            <a:r>
              <a:rPr lang="en-US" dirty="0"/>
              <a:t>The topics for this lecture are key parts of building compilers, we’ll use that as motivation—no details on compilers, but hopefully enough that you’ll find it interesting.</a:t>
            </a:r>
          </a:p>
          <a:p>
            <a:pPr lvl="1"/>
            <a:r>
              <a:rPr lang="en-US" dirty="0"/>
              <a:t>They ALSO can be thought of as “underpowered computers.” </a:t>
            </a:r>
          </a:p>
          <a:p>
            <a:pPr lvl="1"/>
            <a:r>
              <a:rPr lang="en-US" dirty="0"/>
              <a:t>We’ll use them to build up to proving what computers can and can’t do. </a:t>
            </a:r>
          </a:p>
          <a:p>
            <a:r>
              <a:rPr lang="en-US" dirty="0"/>
              <a:t>Fri/Mon: Tiny computers! (what can they do/what can’t they do?)</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3EF1D28-F8E9-FDF7-E4BC-6BD3EC1A65CC}"/>
                  </a:ext>
                </a:extLst>
              </p14:cNvPr>
              <p14:cNvContentPartPr/>
              <p14:nvPr/>
            </p14:nvContentPartPr>
            <p14:xfrm>
              <a:off x="449280" y="2363040"/>
              <a:ext cx="7886520" cy="2003760"/>
            </p14:xfrm>
          </p:contentPart>
        </mc:Choice>
        <mc:Fallback xmlns="">
          <p:pic>
            <p:nvPicPr>
              <p:cNvPr id="4" name="Ink 3">
                <a:extLst>
                  <a:ext uri="{FF2B5EF4-FFF2-40B4-BE49-F238E27FC236}">
                    <a16:creationId xmlns:a16="http://schemas.microsoft.com/office/drawing/2014/main" id="{23EF1D28-F8E9-FDF7-E4BC-6BD3EC1A65CC}"/>
                  </a:ext>
                </a:extLst>
              </p:cNvPr>
              <p:cNvPicPr/>
              <p:nvPr/>
            </p:nvPicPr>
            <p:blipFill>
              <a:blip r:embed="rId3"/>
              <a:stretch>
                <a:fillRect/>
              </a:stretch>
            </p:blipFill>
            <p:spPr>
              <a:xfrm>
                <a:off x="439920" y="2353680"/>
                <a:ext cx="7905240" cy="2022480"/>
              </a:xfrm>
              <a:prstGeom prst="rect">
                <a:avLst/>
              </a:prstGeom>
            </p:spPr>
          </p:pic>
        </mc:Fallback>
      </mc:AlternateContent>
    </p:spTree>
    <p:extLst>
      <p:ext uri="{BB962C8B-B14F-4D97-AF65-F5344CB8AC3E}">
        <p14:creationId xmlns:p14="http://schemas.microsoft.com/office/powerpoint/2010/main" val="113086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51BE7-92A3-26FD-017A-FD12289A3A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278720-A00F-ABC1-333D-DD171E66FDD1}"/>
              </a:ext>
            </a:extLst>
          </p:cNvPr>
          <p:cNvSpPr>
            <a:spLocks noGrp="1"/>
          </p:cNvSpPr>
          <p:nvPr>
            <p:ph type="title"/>
          </p:nvPr>
        </p:nvSpPr>
        <p:spPr/>
        <p:txBody>
          <a:bodyPr/>
          <a:lstStyle/>
          <a:p>
            <a:r>
              <a:rPr lang="en-US" dirty="0"/>
              <a:t>Regular Expressions</a:t>
            </a:r>
          </a:p>
        </p:txBody>
      </p:sp>
    </p:spTree>
    <p:extLst>
      <p:ext uri="{BB962C8B-B14F-4D97-AF65-F5344CB8AC3E}">
        <p14:creationId xmlns:p14="http://schemas.microsoft.com/office/powerpoint/2010/main" val="334401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D44A6C2-C4CA-24C0-DC1B-185910575E82}"/>
                  </a:ext>
                </a:extLst>
              </p14:cNvPr>
              <p14:cNvContentPartPr/>
              <p14:nvPr/>
            </p14:nvContentPartPr>
            <p14:xfrm>
              <a:off x="661680" y="1894320"/>
              <a:ext cx="11216160" cy="2202840"/>
            </p14:xfrm>
          </p:contentPart>
        </mc:Choice>
        <mc:Fallback xmlns="">
          <p:pic>
            <p:nvPicPr>
              <p:cNvPr id="2" name="Ink 1">
                <a:extLst>
                  <a:ext uri="{FF2B5EF4-FFF2-40B4-BE49-F238E27FC236}">
                    <a16:creationId xmlns:a16="http://schemas.microsoft.com/office/drawing/2014/main" id="{8D44A6C2-C4CA-24C0-DC1B-185910575E82}"/>
                  </a:ext>
                </a:extLst>
              </p:cNvPr>
              <p:cNvPicPr/>
              <p:nvPr/>
            </p:nvPicPr>
            <p:blipFill>
              <a:blip r:embed="rId3"/>
              <a:stretch>
                <a:fillRect/>
              </a:stretch>
            </p:blipFill>
            <p:spPr>
              <a:xfrm>
                <a:off x="652320" y="1884960"/>
                <a:ext cx="11234880" cy="2221560"/>
              </a:xfrm>
              <a:prstGeom prst="rect">
                <a:avLst/>
              </a:prstGeom>
            </p:spPr>
          </p:pic>
        </mc:Fallback>
      </mc:AlternateContent>
    </p:spTree>
    <p:extLst>
      <p:ext uri="{BB962C8B-B14F-4D97-AF65-F5344CB8AC3E}">
        <p14:creationId xmlns:p14="http://schemas.microsoft.com/office/powerpoint/2010/main" val="263877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C18D4ADA-89EB-3937-5234-26B6EF9315D9}"/>
              </a:ext>
            </a:extLst>
          </p:cNvPr>
          <p:cNvSpPr/>
          <p:nvPr/>
        </p:nvSpPr>
        <p:spPr>
          <a:xfrm>
            <a:off x="4597327" y="1463857"/>
            <a:ext cx="1654316" cy="434729"/>
          </a:xfrm>
          <a:prstGeom prst="rect">
            <a:avLst/>
          </a:prstGeom>
          <a:solidFill>
            <a:schemeClr val="accent2">
              <a:alpha val="41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2D86653-5D8C-53F7-2354-0E231BB69064}"/>
                  </a:ext>
                </a:extLst>
              </p14:cNvPr>
              <p14:cNvContentPartPr/>
              <p14:nvPr/>
            </p14:nvContentPartPr>
            <p14:xfrm>
              <a:off x="750600" y="2016360"/>
              <a:ext cx="7014240" cy="3531960"/>
            </p14:xfrm>
          </p:contentPart>
        </mc:Choice>
        <mc:Fallback xmlns="">
          <p:pic>
            <p:nvPicPr>
              <p:cNvPr id="5" name="Ink 4">
                <a:extLst>
                  <a:ext uri="{FF2B5EF4-FFF2-40B4-BE49-F238E27FC236}">
                    <a16:creationId xmlns:a16="http://schemas.microsoft.com/office/drawing/2014/main" id="{F2D86653-5D8C-53F7-2354-0E231BB69064}"/>
                  </a:ext>
                </a:extLst>
              </p:cNvPr>
              <p:cNvPicPr/>
              <p:nvPr/>
            </p:nvPicPr>
            <p:blipFill>
              <a:blip r:embed="rId4"/>
              <a:stretch>
                <a:fillRect/>
              </a:stretch>
            </p:blipFill>
            <p:spPr>
              <a:xfrm>
                <a:off x="741240" y="2007000"/>
                <a:ext cx="7032960" cy="3550680"/>
              </a:xfrm>
              <a:prstGeom prst="rect">
                <a:avLst/>
              </a:prstGeom>
            </p:spPr>
          </p:pic>
        </mc:Fallback>
      </mc:AlternateContent>
    </p:spTree>
    <p:extLst>
      <p:ext uri="{BB962C8B-B14F-4D97-AF65-F5344CB8AC3E}">
        <p14:creationId xmlns:p14="http://schemas.microsoft.com/office/powerpoint/2010/main" val="265229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E9B118D-2F18-DD52-A72B-3166045095AD}"/>
                  </a:ext>
                </a:extLst>
              </p14:cNvPr>
              <p14:cNvContentPartPr/>
              <p14:nvPr/>
            </p14:nvContentPartPr>
            <p14:xfrm>
              <a:off x="407880" y="1972080"/>
              <a:ext cx="10273680" cy="4866840"/>
            </p14:xfrm>
          </p:contentPart>
        </mc:Choice>
        <mc:Fallback xmlns="">
          <p:pic>
            <p:nvPicPr>
              <p:cNvPr id="4" name="Ink 3">
                <a:extLst>
                  <a:ext uri="{FF2B5EF4-FFF2-40B4-BE49-F238E27FC236}">
                    <a16:creationId xmlns:a16="http://schemas.microsoft.com/office/drawing/2014/main" id="{2E9B118D-2F18-DD52-A72B-3166045095AD}"/>
                  </a:ext>
                </a:extLst>
              </p:cNvPr>
              <p:cNvPicPr/>
              <p:nvPr/>
            </p:nvPicPr>
            <p:blipFill>
              <a:blip r:embed="rId4"/>
              <a:stretch>
                <a:fillRect/>
              </a:stretch>
            </p:blipFill>
            <p:spPr>
              <a:xfrm>
                <a:off x="398520" y="1962720"/>
                <a:ext cx="10292400" cy="4885560"/>
              </a:xfrm>
              <a:prstGeom prst="rect">
                <a:avLst/>
              </a:prstGeom>
            </p:spPr>
          </p:pic>
        </mc:Fallback>
      </mc:AlternateContent>
    </p:spTree>
    <p:extLst>
      <p:ext uri="{BB962C8B-B14F-4D97-AF65-F5344CB8AC3E}">
        <p14:creationId xmlns:p14="http://schemas.microsoft.com/office/powerpoint/2010/main" val="36820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953B370-BE5B-4109-5B2F-14D9D2C18BB0}"/>
                  </a:ext>
                </a:extLst>
              </p14:cNvPr>
              <p14:cNvContentPartPr/>
              <p14:nvPr/>
            </p14:nvContentPartPr>
            <p14:xfrm>
              <a:off x="1052280" y="1374120"/>
              <a:ext cx="7847640" cy="5188680"/>
            </p14:xfrm>
          </p:contentPart>
        </mc:Choice>
        <mc:Fallback xmlns="">
          <p:pic>
            <p:nvPicPr>
              <p:cNvPr id="4" name="Ink 3">
                <a:extLst>
                  <a:ext uri="{FF2B5EF4-FFF2-40B4-BE49-F238E27FC236}">
                    <a16:creationId xmlns:a16="http://schemas.microsoft.com/office/drawing/2014/main" id="{F953B370-BE5B-4109-5B2F-14D9D2C18BB0}"/>
                  </a:ext>
                </a:extLst>
              </p:cNvPr>
              <p:cNvPicPr/>
              <p:nvPr/>
            </p:nvPicPr>
            <p:blipFill>
              <a:blip r:embed="rId4"/>
              <a:stretch>
                <a:fillRect/>
              </a:stretch>
            </p:blipFill>
            <p:spPr>
              <a:xfrm>
                <a:off x="1042920" y="1364760"/>
                <a:ext cx="7866360" cy="5207400"/>
              </a:xfrm>
              <a:prstGeom prst="rect">
                <a:avLst/>
              </a:prstGeom>
            </p:spPr>
          </p:pic>
        </mc:Fallback>
      </mc:AlternateContent>
    </p:spTree>
    <p:extLst>
      <p:ext uri="{BB962C8B-B14F-4D97-AF65-F5344CB8AC3E}">
        <p14:creationId xmlns:p14="http://schemas.microsoft.com/office/powerpoint/2010/main" val="293117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70A10A7-B975-B3E9-DBBE-BA52E0015BCC}"/>
                  </a:ext>
                </a:extLst>
              </p14:cNvPr>
              <p14:cNvContentPartPr/>
              <p14:nvPr/>
            </p14:nvContentPartPr>
            <p14:xfrm>
              <a:off x="622440" y="1045080"/>
              <a:ext cx="9657720" cy="5319000"/>
            </p14:xfrm>
          </p:contentPart>
        </mc:Choice>
        <mc:Fallback>
          <p:pic>
            <p:nvPicPr>
              <p:cNvPr id="4" name="Ink 3">
                <a:extLst>
                  <a:ext uri="{FF2B5EF4-FFF2-40B4-BE49-F238E27FC236}">
                    <a16:creationId xmlns:a16="http://schemas.microsoft.com/office/drawing/2014/main" id="{670A10A7-B975-B3E9-DBBE-BA52E0015BCC}"/>
                  </a:ext>
                </a:extLst>
              </p:cNvPr>
              <p:cNvPicPr/>
              <p:nvPr/>
            </p:nvPicPr>
            <p:blipFill>
              <a:blip r:embed="rId4"/>
              <a:stretch>
                <a:fillRect/>
              </a:stretch>
            </p:blipFill>
            <p:spPr>
              <a:xfrm>
                <a:off x="613080" y="1035720"/>
                <a:ext cx="9676440" cy="5337720"/>
              </a:xfrm>
              <a:prstGeom prst="rect">
                <a:avLst/>
              </a:prstGeom>
            </p:spPr>
          </p:pic>
        </mc:Fallback>
      </mc:AlternateContent>
    </p:spTree>
    <p:extLst>
      <p:ext uri="{BB962C8B-B14F-4D97-AF65-F5344CB8AC3E}">
        <p14:creationId xmlns:p14="http://schemas.microsoft.com/office/powerpoint/2010/main" val="296322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6F235-821D-52FD-3153-63389A06E20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F69A6C0-F4E0-6E2A-998A-C927A699BC5C}"/>
              </a:ext>
            </a:extLst>
          </p:cNvPr>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pc="55"/>
              <a:t>Announcements</a:t>
            </a:r>
          </a:p>
        </p:txBody>
      </p:sp>
      <p:sp>
        <p:nvSpPr>
          <p:cNvPr id="3" name="object 3">
            <a:extLst>
              <a:ext uri="{FF2B5EF4-FFF2-40B4-BE49-F238E27FC236}">
                <a16:creationId xmlns:a16="http://schemas.microsoft.com/office/drawing/2014/main" id="{380CFC29-7262-5A64-C7EA-D70C409F7B23}"/>
              </a:ext>
            </a:extLst>
          </p:cNvPr>
          <p:cNvSpPr txBox="1"/>
          <p:nvPr/>
        </p:nvSpPr>
        <p:spPr>
          <a:xfrm>
            <a:off x="645058" y="1310327"/>
            <a:ext cx="10197996" cy="5547673"/>
          </a:xfrm>
          <a:prstGeom prst="rect">
            <a:avLst/>
          </a:prstGeom>
        </p:spPr>
        <p:txBody>
          <a:bodyPr vert="horz" wrap="square" lIns="0" tIns="88900" rIns="0" bIns="0" rtlCol="0">
            <a:spAutoFit/>
          </a:bodyPr>
          <a:lstStyle/>
          <a:p>
            <a:pPr marL="469265" marR="0" lvl="0" indent="-456565" algn="l" defTabSz="914400" rtl="0" eaLnBrk="1" fontAlgn="auto" latinLnBrk="0" hangingPunct="1">
              <a:lnSpc>
                <a:spcPct val="100000"/>
              </a:lnSpc>
              <a:spcBef>
                <a:spcPts val="700"/>
              </a:spcBef>
              <a:spcAft>
                <a:spcPts val="0"/>
              </a:spcAft>
              <a:buClrTx/>
              <a:buSzTx/>
              <a:buFont typeface="Arial"/>
              <a:buChar char="•"/>
              <a:tabLst>
                <a:tab pos="469265" algn="l"/>
              </a:tabLst>
              <a:defRPr/>
            </a:pPr>
            <a:r>
              <a:rPr kumimoji="0" lang="en-US" sz="2800" b="0" i="0" u="none" strike="noStrike" kern="1200" cap="none" spc="-25" normalizeH="0" baseline="0" noProof="0" dirty="0">
                <a:ln>
                  <a:noFill/>
                </a:ln>
                <a:solidFill>
                  <a:prstClr val="black"/>
                </a:solidFill>
                <a:effectLst/>
                <a:uLnTx/>
                <a:uFillTx/>
                <a:latin typeface="Segoe UI Semilight"/>
                <a:ea typeface="+mn-ea"/>
                <a:cs typeface="Segoe UI Semilight"/>
              </a:rPr>
              <a:t>The </a:t>
            </a:r>
            <a:r>
              <a:rPr kumimoji="0" sz="2800" b="0" i="0" u="none" strike="noStrike" kern="1200" cap="none" spc="-25" normalizeH="0" baseline="0" noProof="0" dirty="0">
                <a:ln>
                  <a:noFill/>
                </a:ln>
                <a:solidFill>
                  <a:prstClr val="black"/>
                </a:solidFill>
                <a:effectLst/>
                <a:uLnTx/>
                <a:uFillTx/>
                <a:latin typeface="Segoe UI Semilight"/>
                <a:ea typeface="+mn-ea"/>
                <a:cs typeface="Segoe UI Semilight"/>
              </a:rPr>
              <a:t>HW</a:t>
            </a:r>
            <a:r>
              <a:rPr kumimoji="0" lang="en-US" sz="2800" b="0" i="0" u="none" strike="noStrike" kern="1200" cap="none" spc="-25" normalizeH="0" baseline="0" noProof="0" dirty="0">
                <a:ln>
                  <a:noFill/>
                </a:ln>
                <a:solidFill>
                  <a:prstClr val="black"/>
                </a:solidFill>
                <a:effectLst/>
                <a:uLnTx/>
                <a:uFillTx/>
                <a:latin typeface="Segoe UI Semilight"/>
                <a:ea typeface="+mn-ea"/>
                <a:cs typeface="Segoe UI Semilight"/>
              </a:rPr>
              <a:t>6 due date was pushed back to this Friday, 8/8</a:t>
            </a:r>
          </a:p>
          <a:p>
            <a:pPr marL="12700" marR="0" lvl="0" algn="l" defTabSz="914400" rtl="0" eaLnBrk="1" fontAlgn="auto" latinLnBrk="0" hangingPunct="1">
              <a:lnSpc>
                <a:spcPct val="100000"/>
              </a:lnSpc>
              <a:spcBef>
                <a:spcPts val="700"/>
              </a:spcBef>
              <a:spcAft>
                <a:spcPts val="0"/>
              </a:spcAft>
              <a:buClrTx/>
              <a:buSzTx/>
              <a:tabLst>
                <a:tab pos="469265" algn="l"/>
              </a:tabLst>
              <a:defRPr/>
            </a:pPr>
            <a:r>
              <a:rPr lang="en-US" sz="2800" spc="-25" dirty="0">
                <a:solidFill>
                  <a:prstClr val="black"/>
                </a:solidFill>
                <a:latin typeface="Segoe UI Semilight"/>
                <a:cs typeface="Segoe UI Semilight"/>
              </a:rPr>
              <a:t>	- </a:t>
            </a:r>
            <a:r>
              <a:rPr lang="en-US" sz="2800" b="1" spc="-25" dirty="0">
                <a:solidFill>
                  <a:prstClr val="black"/>
                </a:solidFill>
                <a:latin typeface="Segoe UI Semilight"/>
                <a:cs typeface="Segoe UI Semilight"/>
              </a:rPr>
              <a:t>The late due date is still Saturday, 8/9, so you can use at most </a:t>
            </a:r>
          </a:p>
          <a:p>
            <a:pPr marL="12700" marR="0" lvl="0" algn="l" defTabSz="914400" rtl="0" eaLnBrk="1" fontAlgn="auto" latinLnBrk="0" hangingPunct="1">
              <a:lnSpc>
                <a:spcPct val="100000"/>
              </a:lnSpc>
              <a:spcBef>
                <a:spcPts val="700"/>
              </a:spcBef>
              <a:spcAft>
                <a:spcPts val="0"/>
              </a:spcAft>
              <a:buClrTx/>
              <a:buSzTx/>
              <a:tabLst>
                <a:tab pos="469265" algn="l"/>
              </a:tabLst>
              <a:defRPr/>
            </a:pPr>
            <a:r>
              <a:rPr lang="en-US" sz="2800" b="1" spc="-25" dirty="0">
                <a:solidFill>
                  <a:prstClr val="black"/>
                </a:solidFill>
                <a:latin typeface="Segoe UI Semilight"/>
                <a:cs typeface="Segoe UI Semilight"/>
              </a:rPr>
              <a:t>	   one late day for HW6</a:t>
            </a:r>
          </a:p>
          <a:p>
            <a:pPr marL="12700" marR="0" lvl="0" algn="l" defTabSz="914400" rtl="0" eaLnBrk="1" fontAlgn="auto" latinLnBrk="0" hangingPunct="1">
              <a:lnSpc>
                <a:spcPct val="100000"/>
              </a:lnSpc>
              <a:spcBef>
                <a:spcPts val="700"/>
              </a:spcBef>
              <a:spcAft>
                <a:spcPts val="0"/>
              </a:spcAft>
              <a:buClrTx/>
              <a:buSzTx/>
              <a:tabLst>
                <a:tab pos="469265" algn="l"/>
              </a:tabLst>
              <a:defRPr/>
            </a:pPr>
            <a:endParaRPr lang="en-US" sz="2800" b="1" spc="-25" dirty="0">
              <a:solidFill>
                <a:prstClr val="black"/>
              </a:solidFill>
              <a:latin typeface="Segoe UI Semilight"/>
              <a:cs typeface="Segoe UI Semilight"/>
            </a:endParaRP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r>
              <a:rPr lang="en-US" sz="2800" spc="-25" dirty="0">
                <a:solidFill>
                  <a:prstClr val="black"/>
                </a:solidFill>
                <a:latin typeface="Segoe UI Semilight"/>
                <a:cs typeface="Segoe UI Semilight"/>
              </a:rPr>
              <a:t>HW7 will be released on </a:t>
            </a:r>
            <a:r>
              <a:rPr lang="en-US" sz="2800" b="1" spc="-25" dirty="0">
                <a:solidFill>
                  <a:prstClr val="black"/>
                </a:solidFill>
                <a:latin typeface="Segoe UI Semilight"/>
                <a:cs typeface="Segoe UI Semilight"/>
              </a:rPr>
              <a:t>Friday </a:t>
            </a:r>
            <a:r>
              <a:rPr lang="en-US" sz="2800" spc="-25" dirty="0">
                <a:solidFill>
                  <a:prstClr val="black"/>
                </a:solidFill>
                <a:latin typeface="Segoe UI Semilight"/>
                <a:cs typeface="Segoe UI Semilight"/>
              </a:rPr>
              <a:t>and will be due next Friday, 8/15</a:t>
            </a: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endParaRPr kumimoji="0" lang="en-US" sz="2800" b="1" i="0" u="none" strike="noStrike" kern="1200" cap="none" spc="0" normalizeH="0" baseline="0" noProof="0" dirty="0">
              <a:ln>
                <a:noFill/>
              </a:ln>
              <a:solidFill>
                <a:prstClr val="black"/>
              </a:solidFill>
              <a:effectLst/>
              <a:uLnTx/>
              <a:uFillTx/>
              <a:latin typeface="Segoe UI Semilight"/>
              <a:ea typeface="+mn-ea"/>
              <a:cs typeface="Segoe UI Semilight"/>
            </a:endParaRPr>
          </a:p>
          <a:p>
            <a:pPr marL="469265" marR="0" lvl="0" indent="-456565" algn="l" defTabSz="914400" rtl="0" eaLnBrk="1" fontAlgn="auto" latinLnBrk="0" hangingPunct="1">
              <a:lnSpc>
                <a:spcPct val="100000"/>
              </a:lnSpc>
              <a:spcBef>
                <a:spcPts val="700"/>
              </a:spcBef>
              <a:spcAft>
                <a:spcPts val="0"/>
              </a:spcAft>
              <a:buClrTx/>
              <a:buSzTx/>
              <a:buFont typeface="Arial"/>
              <a:buChar char="•"/>
              <a:tabLst>
                <a:tab pos="469265" algn="l"/>
              </a:tabLst>
              <a:defRPr/>
            </a:pPr>
            <a:r>
              <a:rPr kumimoji="0" lang="en-US" sz="2800" b="0" i="0" u="none" strike="noStrike" kern="1200" cap="none" spc="0" normalizeH="0" baseline="0" noProof="0" dirty="0">
                <a:ln>
                  <a:noFill/>
                </a:ln>
                <a:solidFill>
                  <a:prstClr val="black"/>
                </a:solidFill>
                <a:effectLst/>
                <a:uLnTx/>
                <a:uFillTx/>
                <a:latin typeface="Segoe UI Semilight"/>
                <a:ea typeface="+mn-ea"/>
                <a:cs typeface="Segoe UI Semilight"/>
              </a:rPr>
              <a:t>HW3, HW4, and midterm solutions are at the front of the class</a:t>
            </a:r>
          </a:p>
          <a:p>
            <a:pPr marL="12700" marR="0" lvl="0" algn="l" defTabSz="914400" rtl="0" eaLnBrk="1" fontAlgn="auto" latinLnBrk="0" hangingPunct="1">
              <a:lnSpc>
                <a:spcPct val="100000"/>
              </a:lnSpc>
              <a:spcBef>
                <a:spcPts val="700"/>
              </a:spcBef>
              <a:spcAft>
                <a:spcPts val="0"/>
              </a:spcAft>
              <a:buClrTx/>
              <a:buSzTx/>
              <a:tabLst>
                <a:tab pos="469265" algn="l"/>
              </a:tabLst>
              <a:defRPr/>
            </a:pPr>
            <a:endParaRPr kumimoji="0" lang="en-US" sz="2800" b="0" i="0" u="none" strike="noStrike" kern="1200" cap="none" spc="0" normalizeH="0" baseline="0" noProof="0" dirty="0">
              <a:ln>
                <a:noFill/>
              </a:ln>
              <a:solidFill>
                <a:prstClr val="black"/>
              </a:solidFill>
              <a:effectLst/>
              <a:uLnTx/>
              <a:uFillTx/>
              <a:latin typeface="Segoe UI Semilight"/>
              <a:ea typeface="+mn-ea"/>
              <a:cs typeface="Segoe UI Semilight"/>
            </a:endParaRPr>
          </a:p>
          <a:p>
            <a:pPr marL="469265" marR="0" lvl="0" indent="-456565" algn="l" defTabSz="914400" rtl="0" eaLnBrk="1" fontAlgn="auto" latinLnBrk="0" hangingPunct="1">
              <a:lnSpc>
                <a:spcPct val="100000"/>
              </a:lnSpc>
              <a:spcBef>
                <a:spcPts val="700"/>
              </a:spcBef>
              <a:spcAft>
                <a:spcPts val="0"/>
              </a:spcAft>
              <a:buClrTx/>
              <a:buSzTx/>
              <a:buFont typeface="Arial"/>
              <a:buChar char="•"/>
              <a:tabLst>
                <a:tab pos="469265" algn="l"/>
              </a:tabLst>
              <a:defRPr/>
            </a:pPr>
            <a:r>
              <a:rPr kumimoji="0" lang="en-US" sz="2800" b="0" i="0" u="none" strike="noStrike" kern="1200" cap="none" spc="0" normalizeH="0" baseline="0" noProof="0" dirty="0">
                <a:ln>
                  <a:noFill/>
                </a:ln>
                <a:solidFill>
                  <a:prstClr val="black"/>
                </a:solidFill>
                <a:effectLst/>
                <a:uLnTx/>
                <a:uFillTx/>
                <a:latin typeface="Segoe UI Semilight"/>
                <a:ea typeface="+mn-ea"/>
                <a:cs typeface="Segoe UI Semilight"/>
              </a:rPr>
              <a:t>Fill out the midterm retake scheduling form that’s posted on Ed by this Thursday (8/7) EOD. You will not be able to take the midterm retake exam if you don’t fill out the form.</a:t>
            </a:r>
          </a:p>
        </p:txBody>
      </p:sp>
    </p:spTree>
    <p:extLst>
      <p:ext uri="{BB962C8B-B14F-4D97-AF65-F5344CB8AC3E}">
        <p14:creationId xmlns:p14="http://schemas.microsoft.com/office/powerpoint/2010/main" val="251126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D6EA47D-FC6B-A114-7456-FFBDC460DC4B}"/>
                  </a:ext>
                </a:extLst>
              </p14:cNvPr>
              <p14:cNvContentPartPr/>
              <p14:nvPr/>
            </p14:nvContentPartPr>
            <p14:xfrm>
              <a:off x="2399760" y="2527200"/>
              <a:ext cx="8187840" cy="3997080"/>
            </p14:xfrm>
          </p:contentPart>
        </mc:Choice>
        <mc:Fallback>
          <p:pic>
            <p:nvPicPr>
              <p:cNvPr id="4" name="Ink 3">
                <a:extLst>
                  <a:ext uri="{FF2B5EF4-FFF2-40B4-BE49-F238E27FC236}">
                    <a16:creationId xmlns:a16="http://schemas.microsoft.com/office/drawing/2014/main" id="{DD6EA47D-FC6B-A114-7456-FFBDC460DC4B}"/>
                  </a:ext>
                </a:extLst>
              </p:cNvPr>
              <p:cNvPicPr/>
              <p:nvPr/>
            </p:nvPicPr>
            <p:blipFill>
              <a:blip r:embed="rId3"/>
              <a:stretch>
                <a:fillRect/>
              </a:stretch>
            </p:blipFill>
            <p:spPr>
              <a:xfrm>
                <a:off x="2390400" y="2517840"/>
                <a:ext cx="8206560" cy="4015800"/>
              </a:xfrm>
              <a:prstGeom prst="rect">
                <a:avLst/>
              </a:prstGeom>
            </p:spPr>
          </p:pic>
        </mc:Fallback>
      </mc:AlternateContent>
    </p:spTree>
    <p:extLst>
      <p:ext uri="{BB962C8B-B14F-4D97-AF65-F5344CB8AC3E}">
        <p14:creationId xmlns:p14="http://schemas.microsoft.com/office/powerpoint/2010/main" val="2513653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AB4403F-3F0D-40A3-62AA-A0676A81BFAF}"/>
                  </a:ext>
                </a:extLst>
              </p14:cNvPr>
              <p14:cNvContentPartPr/>
              <p14:nvPr/>
            </p14:nvContentPartPr>
            <p14:xfrm>
              <a:off x="699480" y="4918680"/>
              <a:ext cx="3465360" cy="751680"/>
            </p14:xfrm>
          </p:contentPart>
        </mc:Choice>
        <mc:Fallback>
          <p:pic>
            <p:nvPicPr>
              <p:cNvPr id="4" name="Ink 3">
                <a:extLst>
                  <a:ext uri="{FF2B5EF4-FFF2-40B4-BE49-F238E27FC236}">
                    <a16:creationId xmlns:a16="http://schemas.microsoft.com/office/drawing/2014/main" id="{3AB4403F-3F0D-40A3-62AA-A0676A81BFAF}"/>
                  </a:ext>
                </a:extLst>
              </p:cNvPr>
              <p:cNvPicPr/>
              <p:nvPr/>
            </p:nvPicPr>
            <p:blipFill>
              <a:blip r:embed="rId4"/>
              <a:stretch>
                <a:fillRect/>
              </a:stretch>
            </p:blipFill>
            <p:spPr>
              <a:xfrm>
                <a:off x="690120" y="4909320"/>
                <a:ext cx="3484080" cy="770400"/>
              </a:xfrm>
              <a:prstGeom prst="rect">
                <a:avLst/>
              </a:prstGeom>
            </p:spPr>
          </p:pic>
        </mc:Fallback>
      </mc:AlternateContent>
    </p:spTree>
    <p:extLst>
      <p:ext uri="{BB962C8B-B14F-4D97-AF65-F5344CB8AC3E}">
        <p14:creationId xmlns:p14="http://schemas.microsoft.com/office/powerpoint/2010/main" val="1720200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F5E8DE2-9415-FF5F-5C25-5AE43920CD61}"/>
                  </a:ext>
                </a:extLst>
              </p14:cNvPr>
              <p14:cNvContentPartPr/>
              <p14:nvPr/>
            </p14:nvContentPartPr>
            <p14:xfrm>
              <a:off x="301680" y="1330560"/>
              <a:ext cx="10677960" cy="4095000"/>
            </p14:xfrm>
          </p:contentPart>
        </mc:Choice>
        <mc:Fallback>
          <p:pic>
            <p:nvPicPr>
              <p:cNvPr id="4" name="Ink 3">
                <a:extLst>
                  <a:ext uri="{FF2B5EF4-FFF2-40B4-BE49-F238E27FC236}">
                    <a16:creationId xmlns:a16="http://schemas.microsoft.com/office/drawing/2014/main" id="{BF5E8DE2-9415-FF5F-5C25-5AE43920CD61}"/>
                  </a:ext>
                </a:extLst>
              </p:cNvPr>
              <p:cNvPicPr/>
              <p:nvPr/>
            </p:nvPicPr>
            <p:blipFill>
              <a:blip r:embed="rId4"/>
              <a:stretch>
                <a:fillRect/>
              </a:stretch>
            </p:blipFill>
            <p:spPr>
              <a:xfrm>
                <a:off x="292320" y="1321200"/>
                <a:ext cx="10696680" cy="4113720"/>
              </a:xfrm>
              <a:prstGeom prst="rect">
                <a:avLst/>
              </a:prstGeom>
            </p:spPr>
          </p:pic>
        </mc:Fallback>
      </mc:AlternateContent>
    </p:spTree>
    <p:extLst>
      <p:ext uri="{BB962C8B-B14F-4D97-AF65-F5344CB8AC3E}">
        <p14:creationId xmlns:p14="http://schemas.microsoft.com/office/powerpoint/2010/main" val="2110303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28FD881-0A46-F6EB-8077-DC86ADEC42CC}"/>
                  </a:ext>
                </a:extLst>
              </p14:cNvPr>
              <p14:cNvContentPartPr/>
              <p14:nvPr/>
            </p14:nvContentPartPr>
            <p14:xfrm>
              <a:off x="882000" y="2048400"/>
              <a:ext cx="8209440" cy="3307320"/>
            </p14:xfrm>
          </p:contentPart>
        </mc:Choice>
        <mc:Fallback>
          <p:pic>
            <p:nvPicPr>
              <p:cNvPr id="4" name="Ink 3">
                <a:extLst>
                  <a:ext uri="{FF2B5EF4-FFF2-40B4-BE49-F238E27FC236}">
                    <a16:creationId xmlns:a16="http://schemas.microsoft.com/office/drawing/2014/main" id="{C28FD881-0A46-F6EB-8077-DC86ADEC42CC}"/>
                  </a:ext>
                </a:extLst>
              </p:cNvPr>
              <p:cNvPicPr/>
              <p:nvPr/>
            </p:nvPicPr>
            <p:blipFill>
              <a:blip r:embed="rId4"/>
              <a:stretch>
                <a:fillRect/>
              </a:stretch>
            </p:blipFill>
            <p:spPr>
              <a:xfrm>
                <a:off x="872640" y="2039040"/>
                <a:ext cx="8228160" cy="3326040"/>
              </a:xfrm>
              <a:prstGeom prst="rect">
                <a:avLst/>
              </a:prstGeom>
            </p:spPr>
          </p:pic>
        </mc:Fallback>
      </mc:AlternateContent>
    </p:spTree>
    <p:extLst>
      <p:ext uri="{BB962C8B-B14F-4D97-AF65-F5344CB8AC3E}">
        <p14:creationId xmlns:p14="http://schemas.microsoft.com/office/powerpoint/2010/main" val="1691243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E5DD-E6C0-B01C-8711-26BAE3860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03EF3-8355-F3EA-5424-97E9C0B400BD}"/>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0AC99-765E-C391-CF79-FF88B3F71B54}"/>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endParaRPr lang="en-US" dirty="0"/>
              </a:p>
            </p:txBody>
          </p:sp>
        </mc:Choice>
        <mc:Fallback xmlns="">
          <p:sp>
            <p:nvSpPr>
              <p:cNvPr id="3" name="Content Placeholder 2">
                <a:extLst>
                  <a:ext uri="{FF2B5EF4-FFF2-40B4-BE49-F238E27FC236}">
                    <a16:creationId xmlns:a16="http://schemas.microsoft.com/office/drawing/2014/main" id="{6910AC99-765E-C391-CF79-FF88B3F71B54}"/>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3437DF0-BB45-7709-D3C7-E263AE02461C}"/>
                  </a:ext>
                </a:extLst>
              </p14:cNvPr>
              <p14:cNvContentPartPr/>
              <p14:nvPr/>
            </p14:nvContentPartPr>
            <p14:xfrm>
              <a:off x="9778680" y="1881360"/>
              <a:ext cx="924840" cy="83880"/>
            </p14:xfrm>
          </p:contentPart>
        </mc:Choice>
        <mc:Fallback>
          <p:pic>
            <p:nvPicPr>
              <p:cNvPr id="4" name="Ink 3">
                <a:extLst>
                  <a:ext uri="{FF2B5EF4-FFF2-40B4-BE49-F238E27FC236}">
                    <a16:creationId xmlns:a16="http://schemas.microsoft.com/office/drawing/2014/main" id="{03437DF0-BB45-7709-D3C7-E263AE02461C}"/>
                  </a:ext>
                </a:extLst>
              </p:cNvPr>
              <p:cNvPicPr/>
              <p:nvPr/>
            </p:nvPicPr>
            <p:blipFill>
              <a:blip r:embed="rId4"/>
              <a:stretch>
                <a:fillRect/>
              </a:stretch>
            </p:blipFill>
            <p:spPr>
              <a:xfrm>
                <a:off x="9769320" y="1872000"/>
                <a:ext cx="943560" cy="102600"/>
              </a:xfrm>
              <a:prstGeom prst="rect">
                <a:avLst/>
              </a:prstGeom>
            </p:spPr>
          </p:pic>
        </mc:Fallback>
      </mc:AlternateContent>
    </p:spTree>
    <p:extLst>
      <p:ext uri="{BB962C8B-B14F-4D97-AF65-F5344CB8AC3E}">
        <p14:creationId xmlns:p14="http://schemas.microsoft.com/office/powerpoint/2010/main" val="2827112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842-9E08-3DB1-100C-005E4A5DA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9B14F-A0B1-D6C4-477F-DB2C76FAE0F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C55B6C-E2ED-20F7-7DBF-EC7C54101F47}"/>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r>
                  <a:rPr lang="en-US" dirty="0">
                    <a:solidFill>
                      <a:schemeClr val="accent3"/>
                    </a:solidFill>
                  </a:rPr>
                  <a:t>No! There is no such regular expression (we’ll prove it in a few weeks).</a:t>
                </a:r>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a:p>
                <a:endParaRPr lang="en-US" dirty="0"/>
              </a:p>
            </p:txBody>
          </p:sp>
        </mc:Choice>
        <mc:Fallback xmlns="">
          <p:sp>
            <p:nvSpPr>
              <p:cNvPr id="3" name="Content Placeholder 2">
                <a:extLst>
                  <a:ext uri="{FF2B5EF4-FFF2-40B4-BE49-F238E27FC236}">
                    <a16:creationId xmlns:a16="http://schemas.microsoft.com/office/drawing/2014/main" id="{E8C55B6C-E2ED-20F7-7DBF-EC7C54101F47}"/>
                  </a:ext>
                </a:extLst>
              </p:cNvPr>
              <p:cNvSpPr>
                <a:spLocks noGrp="1" noRot="1" noChangeAspect="1" noMove="1" noResize="1" noEditPoints="1" noAdjustHandles="1" noChangeArrowheads="1" noChangeShapeType="1" noTextEdit="1"/>
              </p:cNvSpPr>
              <p:nvPr>
                <p:ph idx="1"/>
              </p:nvPr>
            </p:nvSpPr>
            <p:spPr>
              <a:blipFill>
                <a:blip r:embed="rId2"/>
                <a:stretch>
                  <a:fillRect l="-654" t="-2013" r="-125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F7F0AAF-8AE5-4F93-9CD2-81023BCF74F0}"/>
                  </a:ext>
                </a:extLst>
              </p14:cNvPr>
              <p14:cNvContentPartPr/>
              <p14:nvPr/>
            </p14:nvContentPartPr>
            <p14:xfrm>
              <a:off x="6776280" y="3955680"/>
              <a:ext cx="2355120" cy="128520"/>
            </p14:xfrm>
          </p:contentPart>
        </mc:Choice>
        <mc:Fallback>
          <p:pic>
            <p:nvPicPr>
              <p:cNvPr id="4" name="Ink 3">
                <a:extLst>
                  <a:ext uri="{FF2B5EF4-FFF2-40B4-BE49-F238E27FC236}">
                    <a16:creationId xmlns:a16="http://schemas.microsoft.com/office/drawing/2014/main" id="{0F7F0AAF-8AE5-4F93-9CD2-81023BCF74F0}"/>
                  </a:ext>
                </a:extLst>
              </p:cNvPr>
              <p:cNvPicPr/>
              <p:nvPr/>
            </p:nvPicPr>
            <p:blipFill>
              <a:blip r:embed="rId4"/>
              <a:stretch>
                <a:fillRect/>
              </a:stretch>
            </p:blipFill>
            <p:spPr>
              <a:xfrm>
                <a:off x="6766920" y="3946320"/>
                <a:ext cx="2373840" cy="147240"/>
              </a:xfrm>
              <a:prstGeom prst="rect">
                <a:avLst/>
              </a:prstGeom>
            </p:spPr>
          </p:pic>
        </mc:Fallback>
      </mc:AlternateContent>
    </p:spTree>
    <p:extLst>
      <p:ext uri="{BB962C8B-B14F-4D97-AF65-F5344CB8AC3E}">
        <p14:creationId xmlns:p14="http://schemas.microsoft.com/office/powerpoint/2010/main" val="2558926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C921-CFF3-5292-4783-B47E4A73AD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50F660-F627-C2D4-EA2B-069AAADA7980}"/>
              </a:ext>
            </a:extLst>
          </p:cNvPr>
          <p:cNvSpPr>
            <a:spLocks noGrp="1"/>
          </p:cNvSpPr>
          <p:nvPr>
            <p:ph type="title"/>
          </p:nvPr>
        </p:nvSpPr>
        <p:spPr>
          <a:xfrm>
            <a:off x="1902775" y="3262680"/>
            <a:ext cx="7610876" cy="590415"/>
          </a:xfrm>
        </p:spPr>
        <p:txBody>
          <a:bodyPr/>
          <a:lstStyle/>
          <a:p>
            <a:r>
              <a:rPr lang="en-US" dirty="0"/>
              <a:t>More Practice: Regular Expressions</a:t>
            </a:r>
          </a:p>
        </p:txBody>
      </p:sp>
    </p:spTree>
    <p:extLst>
      <p:ext uri="{BB962C8B-B14F-4D97-AF65-F5344CB8AC3E}">
        <p14:creationId xmlns:p14="http://schemas.microsoft.com/office/powerpoint/2010/main" val="1019542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E19C-1C36-2001-5E65-9B2C8CE6F1AE}"/>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7CB379D1-27DA-101C-E688-3D8E83B56507}"/>
              </a:ext>
            </a:extLst>
          </p:cNvPr>
          <p:cNvSpPr>
            <a:spLocks noGrp="1"/>
          </p:cNvSpPr>
          <p:nvPr>
            <p:ph idx="1"/>
          </p:nvPr>
        </p:nvSpPr>
        <p:spPr/>
        <p:txBody>
          <a:bodyPr/>
          <a:lstStyle/>
          <a:p>
            <a:r>
              <a:rPr lang="en-US" dirty="0"/>
              <a:t>All binary strings with a 1 in the third position. (index from 1)</a:t>
            </a:r>
          </a:p>
          <a:p>
            <a:endParaRPr lang="en-US" dirty="0"/>
          </a:p>
          <a:p>
            <a:r>
              <a:rPr lang="en-US" dirty="0"/>
              <a:t>All binary strings with a 1 in the third position from the end (with length at least three).</a:t>
            </a:r>
          </a:p>
          <a:p>
            <a:endParaRPr lang="en-US" dirty="0"/>
          </a:p>
          <a:p>
            <a:r>
              <a:rPr lang="en-US" dirty="0"/>
              <a:t>All binary strings with an even number of 0s or exactly one 1. </a:t>
            </a:r>
          </a:p>
        </p:txBody>
      </p:sp>
    </p:spTree>
    <p:extLst>
      <p:ext uri="{BB962C8B-B14F-4D97-AF65-F5344CB8AC3E}">
        <p14:creationId xmlns:p14="http://schemas.microsoft.com/office/powerpoint/2010/main" val="11290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A1B9A-53EE-CE3B-A9C8-F0BEC1B717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682E15-5272-185B-81B2-34E624C34EE8}"/>
              </a:ext>
            </a:extLst>
          </p:cNvPr>
          <p:cNvSpPr>
            <a:spLocks noGrp="1"/>
          </p:cNvSpPr>
          <p:nvPr>
            <p:ph type="title"/>
          </p:nvPr>
        </p:nvSpPr>
        <p:spPr/>
        <p:txBody>
          <a:bodyPr/>
          <a:lstStyle/>
          <a:p>
            <a:r>
              <a:rPr lang="en-US"/>
              <a:t>Review</a:t>
            </a:r>
          </a:p>
        </p:txBody>
      </p:sp>
    </p:spTree>
    <p:extLst>
      <p:ext uri="{BB962C8B-B14F-4D97-AF65-F5344CB8AC3E}">
        <p14:creationId xmlns:p14="http://schemas.microsoft.com/office/powerpoint/2010/main" val="1083038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E0FC1-9FDF-2E95-EE2A-8C25FA557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A812A-BCF1-BC85-EC55-457BC830B145}"/>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3F90B1-219C-2EE5-4E1B-5179C4F94E44}"/>
                  </a:ext>
                </a:extLst>
              </p:cNvPr>
              <p:cNvSpPr>
                <a:spLocks noGrp="1"/>
              </p:cNvSpPr>
              <p:nvPr>
                <p:ph idx="1"/>
              </p:nvPr>
            </p:nvSpPr>
            <p:spPr/>
            <p:txBody>
              <a:bodyPr/>
              <a:lstStyle/>
              <a:p>
                <a:r>
                  <a:rPr lang="en-US" dirty="0"/>
                  <a:t>All binary strings with a 1 in the third position. (index from 1)</a:t>
                </a:r>
              </a:p>
              <a:p>
                <a:r>
                  <a:rPr lang="en-US" dirty="0">
                    <a:solidFill>
                      <a:schemeClr val="accent2"/>
                    </a:solidFill>
                  </a:rPr>
                  <a:t>   </a:t>
                </a:r>
                <a14:m>
                  <m:oMath xmlns:m="http://schemas.openxmlformats.org/officeDocument/2006/math">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0∪1</m:t>
                        </m:r>
                      </m:e>
                    </m:d>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0∪1</m:t>
                        </m:r>
                      </m:e>
                    </m:d>
                    <m:r>
                      <a:rPr lang="en-US" b="0" i="1" smtClean="0">
                        <a:solidFill>
                          <a:srgbClr val="7030A0"/>
                        </a:solidFill>
                        <a:latin typeface="Cambria Math" panose="02040503050406030204" pitchFamily="18" charset="0"/>
                      </a:rPr>
                      <m:t>1</m:t>
                    </m:r>
                    <m:sSup>
                      <m:sSupPr>
                        <m:ctrlPr>
                          <a:rPr lang="en-US" b="0" i="1" smtClean="0">
                            <a:solidFill>
                              <a:srgbClr val="7030A0"/>
                            </a:solidFill>
                            <a:latin typeface="Cambria Math" panose="02040503050406030204" pitchFamily="18" charset="0"/>
                          </a:rPr>
                        </m:ctrlPr>
                      </m:sSupPr>
                      <m:e>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0∪1</m:t>
                            </m:r>
                          </m:e>
                        </m:d>
                      </m:e>
                      <m:sup>
                        <m:r>
                          <a:rPr lang="en-US" b="0" i="1" smtClean="0">
                            <a:solidFill>
                              <a:srgbClr val="7030A0"/>
                            </a:solidFill>
                            <a:latin typeface="Cambria Math" panose="02040503050406030204" pitchFamily="18" charset="0"/>
                          </a:rPr>
                          <m:t>∗</m:t>
                        </m:r>
                      </m:sup>
                    </m:sSup>
                  </m:oMath>
                </a14:m>
                <a:endParaRPr lang="en-US" dirty="0">
                  <a:solidFill>
                    <a:schemeClr val="accent2"/>
                  </a:solidFill>
                </a:endParaRPr>
              </a:p>
              <a:p>
                <a:r>
                  <a:rPr lang="en-US" dirty="0"/>
                  <a:t>All binary strings with a 1 in the third position from the end (with length at least three).</a:t>
                </a:r>
              </a:p>
              <a:p>
                <a14:m>
                  <m:oMath xmlns:m="http://schemas.openxmlformats.org/officeDocument/2006/math">
                    <m:sSup>
                      <m:sSupPr>
                        <m:ctrlPr>
                          <a:rPr lang="en-US" b="0" i="1" smtClean="0">
                            <a:solidFill>
                              <a:srgbClr val="7030A0"/>
                            </a:solidFill>
                            <a:latin typeface="Cambria Math" panose="02040503050406030204" pitchFamily="18" charset="0"/>
                          </a:rPr>
                        </m:ctrlPr>
                      </m:sSupPr>
                      <m:e>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0∪1</m:t>
                            </m:r>
                          </m:e>
                        </m:d>
                      </m:e>
                      <m:sup>
                        <m:r>
                          <a:rPr lang="en-US" b="0" i="1" smtClean="0">
                            <a:solidFill>
                              <a:srgbClr val="7030A0"/>
                            </a:solidFill>
                            <a:latin typeface="Cambria Math" panose="02040503050406030204" pitchFamily="18" charset="0"/>
                          </a:rPr>
                          <m:t>∗</m:t>
                        </m:r>
                      </m:sup>
                    </m:sSup>
                    <m:r>
                      <a:rPr lang="en-US" b="0" i="1" smtClean="0">
                        <a:solidFill>
                          <a:srgbClr val="7030A0"/>
                        </a:solidFill>
                        <a:latin typeface="Cambria Math" panose="02040503050406030204" pitchFamily="18" charset="0"/>
                      </a:rPr>
                      <m:t>1(0∪1)(0∪1)</m:t>
                    </m:r>
                  </m:oMath>
                </a14:m>
                <a:endParaRPr lang="en-US" dirty="0">
                  <a:solidFill>
                    <a:srgbClr val="7030A0"/>
                  </a:solidFill>
                </a:endParaRPr>
              </a:p>
              <a:p>
                <a:r>
                  <a:rPr lang="en-US" dirty="0"/>
                  <a:t>All binary strings with an even number of 0s or exactly one 1. </a:t>
                </a:r>
              </a:p>
              <a:p>
                <a14:m>
                  <m:oMath xmlns:m="http://schemas.openxmlformats.org/officeDocument/2006/math">
                    <m:sSup>
                      <m:sSupPr>
                        <m:ctrlPr>
                          <a:rPr lang="en-US" b="0" i="1" smtClean="0">
                            <a:solidFill>
                              <a:srgbClr val="7030A0"/>
                            </a:solidFill>
                            <a:latin typeface="Cambria Math" panose="02040503050406030204" pitchFamily="18" charset="0"/>
                          </a:rPr>
                        </m:ctrlPr>
                      </m:sSupPr>
                      <m:e>
                        <m:d>
                          <m:dPr>
                            <m:ctrlPr>
                              <a:rPr lang="en-US" b="0" i="1" smtClean="0">
                                <a:solidFill>
                                  <a:srgbClr val="7030A0"/>
                                </a:solidFill>
                                <a:latin typeface="Cambria Math" panose="02040503050406030204" pitchFamily="18" charset="0"/>
                              </a:rPr>
                            </m:ctrlPr>
                          </m:dPr>
                          <m:e>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1</m:t>
                                </m:r>
                              </m:e>
                              <m:sup>
                                <m:r>
                                  <a:rPr lang="en-US" b="0" i="1" smtClean="0">
                                    <a:solidFill>
                                      <a:srgbClr val="7030A0"/>
                                    </a:solidFill>
                                    <a:latin typeface="Cambria Math" panose="02040503050406030204" pitchFamily="18" charset="0"/>
                                  </a:rPr>
                                  <m:t>∗</m:t>
                                </m:r>
                              </m:sup>
                            </m:sSup>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01</m:t>
                                </m:r>
                              </m:e>
                              <m:sup>
                                <m:r>
                                  <a:rPr lang="en-US" b="0" i="1" smtClean="0">
                                    <a:solidFill>
                                      <a:srgbClr val="7030A0"/>
                                    </a:solidFill>
                                    <a:latin typeface="Cambria Math" panose="02040503050406030204" pitchFamily="18" charset="0"/>
                                  </a:rPr>
                                  <m:t>∗</m:t>
                                </m:r>
                              </m:sup>
                            </m:sSup>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01</m:t>
                                </m:r>
                              </m:e>
                              <m:sup>
                                <m:r>
                                  <a:rPr lang="en-US" b="0" i="1" smtClean="0">
                                    <a:solidFill>
                                      <a:srgbClr val="7030A0"/>
                                    </a:solidFill>
                                    <a:latin typeface="Cambria Math" panose="02040503050406030204" pitchFamily="18" charset="0"/>
                                  </a:rPr>
                                  <m:t>∗</m:t>
                                </m:r>
                              </m:sup>
                            </m:sSup>
                          </m:e>
                        </m:d>
                      </m:e>
                      <m:sup>
                        <m:r>
                          <a:rPr lang="en-US" b="0" i="1" smtClean="0">
                            <a:solidFill>
                              <a:srgbClr val="7030A0"/>
                            </a:solidFill>
                            <a:latin typeface="Cambria Math" panose="02040503050406030204" pitchFamily="18" charset="0"/>
                          </a:rPr>
                          <m:t>∗</m:t>
                        </m:r>
                      </m:sup>
                    </m:sSup>
                    <m:r>
                      <a:rPr lang="en-US" b="0" i="1" smtClean="0">
                        <a:solidFill>
                          <a:srgbClr val="7030A0"/>
                        </a:solidFill>
                        <a:latin typeface="Cambria Math" panose="02040503050406030204" pitchFamily="18" charset="0"/>
                      </a:rPr>
                      <m:t>∪(</m:t>
                    </m:r>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0</m:t>
                        </m:r>
                      </m:e>
                      <m:sup>
                        <m:r>
                          <a:rPr lang="en-US" b="0" i="1" smtClean="0">
                            <a:solidFill>
                              <a:srgbClr val="7030A0"/>
                            </a:solidFill>
                            <a:latin typeface="Cambria Math" panose="02040503050406030204" pitchFamily="18" charset="0"/>
                          </a:rPr>
                          <m:t>∗</m:t>
                        </m:r>
                      </m:sup>
                    </m:sSup>
                    <m:sSup>
                      <m:sSupPr>
                        <m:ctrlPr>
                          <a:rPr lang="en-US" b="0" i="1" smtClean="0">
                            <a:solidFill>
                              <a:srgbClr val="7030A0"/>
                            </a:solidFill>
                            <a:latin typeface="Cambria Math" panose="02040503050406030204" pitchFamily="18" charset="0"/>
                          </a:rPr>
                        </m:ctrlPr>
                      </m:sSupPr>
                      <m:e>
                        <m:r>
                          <a:rPr lang="en-US" b="0" i="1" smtClean="0">
                            <a:solidFill>
                              <a:srgbClr val="7030A0"/>
                            </a:solidFill>
                            <a:latin typeface="Cambria Math" panose="02040503050406030204" pitchFamily="18" charset="0"/>
                          </a:rPr>
                          <m:t>10</m:t>
                        </m:r>
                      </m:e>
                      <m:sup>
                        <m:r>
                          <a:rPr lang="en-US" b="0" i="1" smtClean="0">
                            <a:solidFill>
                              <a:srgbClr val="7030A0"/>
                            </a:solidFill>
                            <a:latin typeface="Cambria Math" panose="02040503050406030204" pitchFamily="18" charset="0"/>
                          </a:rPr>
                          <m:t>∗</m:t>
                        </m:r>
                      </m:sup>
                    </m:sSup>
                    <m:r>
                      <a:rPr lang="en-US" b="0" i="1" smtClean="0">
                        <a:solidFill>
                          <a:srgbClr val="7030A0"/>
                        </a:solidFill>
                        <a:latin typeface="Cambria Math" panose="02040503050406030204" pitchFamily="18" charset="0"/>
                      </a:rPr>
                      <m:t>)</m:t>
                    </m:r>
                  </m:oMath>
                </a14:m>
                <a:endParaRPr lang="en-US" dirty="0">
                  <a:solidFill>
                    <a:srgbClr val="7030A0"/>
                  </a:solidFill>
                </a:endParaRPr>
              </a:p>
              <a:p>
                <a:pPr lvl="1"/>
                <a:r>
                  <a:rPr lang="en-US" dirty="0">
                    <a:solidFill>
                      <a:schemeClr val="accent3"/>
                    </a:solidFill>
                  </a:rPr>
                  <a:t>Sometimes you can write two regular expressions and just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together.</a:t>
                </a:r>
              </a:p>
            </p:txBody>
          </p:sp>
        </mc:Choice>
        <mc:Fallback xmlns="">
          <p:sp>
            <p:nvSpPr>
              <p:cNvPr id="3" name="Content Placeholder 2">
                <a:extLst>
                  <a:ext uri="{FF2B5EF4-FFF2-40B4-BE49-F238E27FC236}">
                    <a16:creationId xmlns:a16="http://schemas.microsoft.com/office/drawing/2014/main" id="{793F90B1-219C-2EE5-4E1B-5179C4F94E44}"/>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88952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0D5DC-7A35-281A-22FD-7F4BC89AD6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03BDC9-AA42-AAC7-C2C8-73DC9F6774F5}"/>
              </a:ext>
            </a:extLst>
          </p:cNvPr>
          <p:cNvSpPr>
            <a:spLocks noGrp="1"/>
          </p:cNvSpPr>
          <p:nvPr>
            <p:ph type="title"/>
          </p:nvPr>
        </p:nvSpPr>
        <p:spPr/>
        <p:txBody>
          <a:bodyPr/>
          <a:lstStyle/>
          <a:p>
            <a:r>
              <a:rPr lang="en-US" dirty="0"/>
              <a:t>Context Free Grammars</a:t>
            </a:r>
          </a:p>
        </p:txBody>
      </p:sp>
      <p:sp>
        <p:nvSpPr>
          <p:cNvPr id="2" name="Text Placeholder 1">
            <a:extLst>
              <a:ext uri="{FF2B5EF4-FFF2-40B4-BE49-F238E27FC236}">
                <a16:creationId xmlns:a16="http://schemas.microsoft.com/office/drawing/2014/main" id="{D157CB9F-8C61-9A80-2DFF-A724FB3D6478}"/>
              </a:ext>
            </a:extLst>
          </p:cNvPr>
          <p:cNvSpPr>
            <a:spLocks noGrp="1"/>
          </p:cNvSpPr>
          <p:nvPr>
            <p:ph type="body" idx="1"/>
          </p:nvPr>
        </p:nvSpPr>
        <p:spPr/>
        <p:txBody>
          <a:bodyPr/>
          <a:lstStyle/>
          <a:p>
            <a:r>
              <a:rPr lang="en-US" dirty="0"/>
              <a:t>Another way of defining a language</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D136DAAF-68E6-5E3E-F6DF-2EB5957334E0}"/>
                  </a:ext>
                </a:extLst>
              </p14:cNvPr>
              <p14:cNvContentPartPr/>
              <p14:nvPr/>
            </p14:nvContentPartPr>
            <p14:xfrm>
              <a:off x="1681200" y="3788640"/>
              <a:ext cx="4033080" cy="803520"/>
            </p14:xfrm>
          </p:contentPart>
        </mc:Choice>
        <mc:Fallback>
          <p:pic>
            <p:nvPicPr>
              <p:cNvPr id="3" name="Ink 2">
                <a:extLst>
                  <a:ext uri="{FF2B5EF4-FFF2-40B4-BE49-F238E27FC236}">
                    <a16:creationId xmlns:a16="http://schemas.microsoft.com/office/drawing/2014/main" id="{D136DAAF-68E6-5E3E-F6DF-2EB5957334E0}"/>
                  </a:ext>
                </a:extLst>
              </p:cNvPr>
              <p:cNvPicPr/>
              <p:nvPr/>
            </p:nvPicPr>
            <p:blipFill>
              <a:blip r:embed="rId3"/>
              <a:stretch>
                <a:fillRect/>
              </a:stretch>
            </p:blipFill>
            <p:spPr>
              <a:xfrm>
                <a:off x="1671840" y="3779280"/>
                <a:ext cx="4051800" cy="822240"/>
              </a:xfrm>
              <a:prstGeom prst="rect">
                <a:avLst/>
              </a:prstGeom>
            </p:spPr>
          </p:pic>
        </mc:Fallback>
      </mc:AlternateContent>
    </p:spTree>
    <p:extLst>
      <p:ext uri="{BB962C8B-B14F-4D97-AF65-F5344CB8AC3E}">
        <p14:creationId xmlns:p14="http://schemas.microsoft.com/office/powerpoint/2010/main" val="945808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E9AAECA-9E8A-E787-67C6-FDA85D41BBD3}"/>
                  </a:ext>
                </a:extLst>
              </p14:cNvPr>
              <p14:cNvContentPartPr/>
              <p14:nvPr/>
            </p14:nvContentPartPr>
            <p14:xfrm>
              <a:off x="493920" y="2161080"/>
              <a:ext cx="5531040" cy="3586320"/>
            </p14:xfrm>
          </p:contentPart>
        </mc:Choice>
        <mc:Fallback>
          <p:pic>
            <p:nvPicPr>
              <p:cNvPr id="2" name="Ink 1">
                <a:extLst>
                  <a:ext uri="{FF2B5EF4-FFF2-40B4-BE49-F238E27FC236}">
                    <a16:creationId xmlns:a16="http://schemas.microsoft.com/office/drawing/2014/main" id="{2E9AAECA-9E8A-E787-67C6-FDA85D41BBD3}"/>
                  </a:ext>
                </a:extLst>
              </p:cNvPr>
              <p:cNvPicPr/>
              <p:nvPr/>
            </p:nvPicPr>
            <p:blipFill>
              <a:blip r:embed="rId4"/>
              <a:stretch>
                <a:fillRect/>
              </a:stretch>
            </p:blipFill>
            <p:spPr>
              <a:xfrm>
                <a:off x="484560" y="2151720"/>
                <a:ext cx="5549760" cy="3605040"/>
              </a:xfrm>
              <a:prstGeom prst="rect">
                <a:avLst/>
              </a:prstGeom>
            </p:spPr>
          </p:pic>
        </mc:Fallback>
      </mc:AlternateContent>
    </p:spTree>
    <p:extLst>
      <p:ext uri="{BB962C8B-B14F-4D97-AF65-F5344CB8AC3E}">
        <p14:creationId xmlns:p14="http://schemas.microsoft.com/office/powerpoint/2010/main" val="88532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E51B3FC-3768-ADAE-6F39-404248DFE1CB}"/>
                  </a:ext>
                </a:extLst>
              </p14:cNvPr>
              <p14:cNvContentPartPr/>
              <p14:nvPr/>
            </p14:nvContentPartPr>
            <p14:xfrm>
              <a:off x="1142280" y="1874880"/>
              <a:ext cx="9702720" cy="3333240"/>
            </p14:xfrm>
          </p:contentPart>
        </mc:Choice>
        <mc:Fallback>
          <p:pic>
            <p:nvPicPr>
              <p:cNvPr id="4" name="Ink 3">
                <a:extLst>
                  <a:ext uri="{FF2B5EF4-FFF2-40B4-BE49-F238E27FC236}">
                    <a16:creationId xmlns:a16="http://schemas.microsoft.com/office/drawing/2014/main" id="{7E51B3FC-3768-ADAE-6F39-404248DFE1CB}"/>
                  </a:ext>
                </a:extLst>
              </p:cNvPr>
              <p:cNvPicPr/>
              <p:nvPr/>
            </p:nvPicPr>
            <p:blipFill>
              <a:blip r:embed="rId4"/>
              <a:stretch>
                <a:fillRect/>
              </a:stretch>
            </p:blipFill>
            <p:spPr>
              <a:xfrm>
                <a:off x="1132920" y="1865520"/>
                <a:ext cx="9721440" cy="3351960"/>
              </a:xfrm>
              <a:prstGeom prst="rect">
                <a:avLst/>
              </a:prstGeom>
            </p:spPr>
          </p:pic>
        </mc:Fallback>
      </mc:AlternateContent>
    </p:spTree>
    <p:extLst>
      <p:ext uri="{BB962C8B-B14F-4D97-AF65-F5344CB8AC3E}">
        <p14:creationId xmlns:p14="http://schemas.microsoft.com/office/powerpoint/2010/main" val="247273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3C3CEE8-4B9F-C29E-0EBD-BAF8A965228B}"/>
                  </a:ext>
                </a:extLst>
              </p14:cNvPr>
              <p14:cNvContentPartPr/>
              <p14:nvPr/>
            </p14:nvContentPartPr>
            <p14:xfrm>
              <a:off x="365760" y="2369520"/>
              <a:ext cx="9741240" cy="3281760"/>
            </p14:xfrm>
          </p:contentPart>
        </mc:Choice>
        <mc:Fallback>
          <p:pic>
            <p:nvPicPr>
              <p:cNvPr id="4" name="Ink 3">
                <a:extLst>
                  <a:ext uri="{FF2B5EF4-FFF2-40B4-BE49-F238E27FC236}">
                    <a16:creationId xmlns:a16="http://schemas.microsoft.com/office/drawing/2014/main" id="{E3C3CEE8-4B9F-C29E-0EBD-BAF8A965228B}"/>
                  </a:ext>
                </a:extLst>
              </p:cNvPr>
              <p:cNvPicPr/>
              <p:nvPr/>
            </p:nvPicPr>
            <p:blipFill>
              <a:blip r:embed="rId4"/>
              <a:stretch>
                <a:fillRect/>
              </a:stretch>
            </p:blipFill>
            <p:spPr>
              <a:xfrm>
                <a:off x="356400" y="2360160"/>
                <a:ext cx="9759960" cy="3300480"/>
              </a:xfrm>
              <a:prstGeom prst="rect">
                <a:avLst/>
              </a:prstGeom>
            </p:spPr>
          </p:pic>
        </mc:Fallback>
      </mc:AlternateContent>
    </p:spTree>
    <p:extLst>
      <p:ext uri="{BB962C8B-B14F-4D97-AF65-F5344CB8AC3E}">
        <p14:creationId xmlns:p14="http://schemas.microsoft.com/office/powerpoint/2010/main" val="3936067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ectangular Callout 3"/>
          <p:cNvSpPr/>
          <p:nvPr/>
        </p:nvSpPr>
        <p:spPr>
          <a:xfrm>
            <a:off x="1391984" y="4222548"/>
            <a:ext cx="5812555" cy="291210"/>
          </a:xfrm>
          <a:prstGeom prst="wedgeRectCallout">
            <a:avLst>
              <a:gd name="adj1" fmla="val -43147"/>
              <a:gd name="adj2" fmla="val -11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The alphabet here is {(,)} i.e. parentheses are the characters.</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4147BAF-0151-AC69-E4C0-BA097AB41033}"/>
                  </a:ext>
                </a:extLst>
              </p14:cNvPr>
              <p14:cNvContentPartPr/>
              <p14:nvPr/>
            </p14:nvContentPartPr>
            <p14:xfrm>
              <a:off x="288720" y="726480"/>
              <a:ext cx="10690920" cy="5631120"/>
            </p14:xfrm>
          </p:contentPart>
        </mc:Choice>
        <mc:Fallback>
          <p:pic>
            <p:nvPicPr>
              <p:cNvPr id="5" name="Ink 4">
                <a:extLst>
                  <a:ext uri="{FF2B5EF4-FFF2-40B4-BE49-F238E27FC236}">
                    <a16:creationId xmlns:a16="http://schemas.microsoft.com/office/drawing/2014/main" id="{44147BAF-0151-AC69-E4C0-BA097AB41033}"/>
                  </a:ext>
                </a:extLst>
              </p:cNvPr>
              <p:cNvPicPr/>
              <p:nvPr/>
            </p:nvPicPr>
            <p:blipFill>
              <a:blip r:embed="rId4"/>
              <a:stretch>
                <a:fillRect/>
              </a:stretch>
            </p:blipFill>
            <p:spPr>
              <a:xfrm>
                <a:off x="279360" y="717120"/>
                <a:ext cx="10709640" cy="5649840"/>
              </a:xfrm>
              <a:prstGeom prst="rect">
                <a:avLst/>
              </a:prstGeom>
            </p:spPr>
          </p:pic>
        </mc:Fallback>
      </mc:AlternateContent>
    </p:spTree>
    <p:extLst>
      <p:ext uri="{BB962C8B-B14F-4D97-AF65-F5344CB8AC3E}">
        <p14:creationId xmlns:p14="http://schemas.microsoft.com/office/powerpoint/2010/main" val="264915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69901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B452931-137D-9CC1-9BDD-C1705D1BE48E}"/>
                  </a:ext>
                </a:extLst>
              </p14:cNvPr>
              <p14:cNvContentPartPr/>
              <p14:nvPr/>
            </p14:nvContentPartPr>
            <p14:xfrm>
              <a:off x="632520" y="1881360"/>
              <a:ext cx="7228440" cy="148320"/>
            </p14:xfrm>
          </p:contentPart>
        </mc:Choice>
        <mc:Fallback>
          <p:pic>
            <p:nvPicPr>
              <p:cNvPr id="4" name="Ink 3">
                <a:extLst>
                  <a:ext uri="{FF2B5EF4-FFF2-40B4-BE49-F238E27FC236}">
                    <a16:creationId xmlns:a16="http://schemas.microsoft.com/office/drawing/2014/main" id="{AB452931-137D-9CC1-9BDD-C1705D1BE48E}"/>
                  </a:ext>
                </a:extLst>
              </p:cNvPr>
              <p:cNvPicPr/>
              <p:nvPr/>
            </p:nvPicPr>
            <p:blipFill>
              <a:blip r:embed="rId4"/>
              <a:stretch>
                <a:fillRect/>
              </a:stretch>
            </p:blipFill>
            <p:spPr>
              <a:xfrm>
                <a:off x="623160" y="1872000"/>
                <a:ext cx="7247160" cy="167040"/>
              </a:xfrm>
              <a:prstGeom prst="rect">
                <a:avLst/>
              </a:prstGeom>
            </p:spPr>
          </p:pic>
        </mc:Fallback>
      </mc:AlternateContent>
    </p:spTree>
    <p:extLst>
      <p:ext uri="{BB962C8B-B14F-4D97-AF65-F5344CB8AC3E}">
        <p14:creationId xmlns:p14="http://schemas.microsoft.com/office/powerpoint/2010/main" val="1757080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57A1AA6-D96F-819D-BAD9-DAA7AE5075C5}"/>
                  </a:ext>
                </a:extLst>
              </p14:cNvPr>
              <p14:cNvContentPartPr/>
              <p14:nvPr/>
            </p14:nvContentPartPr>
            <p14:xfrm>
              <a:off x="1450080" y="4033440"/>
              <a:ext cx="8521920" cy="1713960"/>
            </p14:xfrm>
          </p:contentPart>
        </mc:Choice>
        <mc:Fallback>
          <p:pic>
            <p:nvPicPr>
              <p:cNvPr id="4" name="Ink 3">
                <a:extLst>
                  <a:ext uri="{FF2B5EF4-FFF2-40B4-BE49-F238E27FC236}">
                    <a16:creationId xmlns:a16="http://schemas.microsoft.com/office/drawing/2014/main" id="{A57A1AA6-D96F-819D-BAD9-DAA7AE5075C5}"/>
                  </a:ext>
                </a:extLst>
              </p:cNvPr>
              <p:cNvPicPr/>
              <p:nvPr/>
            </p:nvPicPr>
            <p:blipFill>
              <a:blip r:embed="rId4"/>
              <a:stretch>
                <a:fillRect/>
              </a:stretch>
            </p:blipFill>
            <p:spPr>
              <a:xfrm>
                <a:off x="1440720" y="4024080"/>
                <a:ext cx="8540640" cy="1732680"/>
              </a:xfrm>
              <a:prstGeom prst="rect">
                <a:avLst/>
              </a:prstGeom>
            </p:spPr>
          </p:pic>
        </mc:Fallback>
      </mc:AlternateContent>
    </p:spTree>
    <p:extLst>
      <p:ext uri="{BB962C8B-B14F-4D97-AF65-F5344CB8AC3E}">
        <p14:creationId xmlns:p14="http://schemas.microsoft.com/office/powerpoint/2010/main" val="51795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Multiple ways of generating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a:xfrm>
                <a:off x="575240" y="1463857"/>
                <a:ext cx="11470580" cy="4845504"/>
              </a:xfrm>
            </p:spPr>
            <p:txBody>
              <a:bodyPr/>
              <a:lstStyle/>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r>
                  <a:rPr lang="en-US" dirty="0"/>
                  <a:t>What did we mean by these being different? They represent different meanings mathematically.</a:t>
                </a:r>
              </a:p>
              <a:p>
                <a:r>
                  <a:rPr lang="en-US" dirty="0"/>
                  <a:t>One says “you’re adding together two numbers: 2 and (whatever 3*4 is)”</a:t>
                </a:r>
              </a:p>
              <a:p>
                <a:r>
                  <a:rPr lang="en-US" dirty="0"/>
                  <a:t>The other says “you’re multiplying two numbers: (whatever 2+3 is) and 4”</a:t>
                </a:r>
              </a:p>
              <a:p>
                <a:endParaRPr lang="en-US" dirty="0"/>
              </a:p>
              <a:p>
                <a:r>
                  <a:rPr lang="en-US" dirty="0"/>
                  <a:t>Those have different meanings!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xfrm>
                <a:off x="575240" y="1463857"/>
                <a:ext cx="11470580" cy="4845504"/>
              </a:xfrm>
              <a:blipFill>
                <a:blip r:embed="rId2"/>
                <a:stretch>
                  <a:fillRect l="-691" t="-2138" r="-319" b="-239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3B0E2BA-514D-AFF4-7A43-82094D6CCC59}"/>
                  </a:ext>
                </a:extLst>
              </p14:cNvPr>
              <p14:cNvContentPartPr/>
              <p14:nvPr/>
            </p14:nvContentPartPr>
            <p14:xfrm>
              <a:off x="1315440" y="2010600"/>
              <a:ext cx="9960840" cy="3126960"/>
            </p14:xfrm>
          </p:contentPart>
        </mc:Choice>
        <mc:Fallback>
          <p:pic>
            <p:nvPicPr>
              <p:cNvPr id="4" name="Ink 3">
                <a:extLst>
                  <a:ext uri="{FF2B5EF4-FFF2-40B4-BE49-F238E27FC236}">
                    <a16:creationId xmlns:a16="http://schemas.microsoft.com/office/drawing/2014/main" id="{D3B0E2BA-514D-AFF4-7A43-82094D6CCC59}"/>
                  </a:ext>
                </a:extLst>
              </p:cNvPr>
              <p:cNvPicPr/>
              <p:nvPr/>
            </p:nvPicPr>
            <p:blipFill>
              <a:blip r:embed="rId4"/>
              <a:stretch>
                <a:fillRect/>
              </a:stretch>
            </p:blipFill>
            <p:spPr>
              <a:xfrm>
                <a:off x="1306080" y="2001240"/>
                <a:ext cx="9979560" cy="3145680"/>
              </a:xfrm>
              <a:prstGeom prst="rect">
                <a:avLst/>
              </a:prstGeom>
            </p:spPr>
          </p:pic>
        </mc:Fallback>
      </mc:AlternateContent>
    </p:spTree>
    <p:extLst>
      <p:ext uri="{BB962C8B-B14F-4D97-AF65-F5344CB8AC3E}">
        <p14:creationId xmlns:p14="http://schemas.microsoft.com/office/powerpoint/2010/main" val="318252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DAE28E-FF56-CB2E-6B29-5677F32570B0}"/>
              </a:ext>
            </a:extLst>
          </p:cNvPr>
          <p:cNvSpPr/>
          <p:nvPr/>
        </p:nvSpPr>
        <p:spPr>
          <a:xfrm>
            <a:off x="972153" y="1472665"/>
            <a:ext cx="1347536" cy="434729"/>
          </a:xfrm>
          <a:prstGeom prst="rect">
            <a:avLst/>
          </a:prstGeom>
          <a:solidFill>
            <a:schemeClr val="accent2">
              <a:alpha val="41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217FA7-05A1-9C8D-EACD-81027B13F957}"/>
              </a:ext>
            </a:extLst>
          </p:cNvPr>
          <p:cNvSpPr/>
          <p:nvPr/>
        </p:nvSpPr>
        <p:spPr>
          <a:xfrm>
            <a:off x="482600" y="2844800"/>
            <a:ext cx="4076700" cy="3746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A697E-F7E5-4564-9282-FBABD2BA73CF}"/>
              </a:ext>
            </a:extLst>
          </p:cNvPr>
          <p:cNvSpPr>
            <a:spLocks noGrp="1"/>
          </p:cNvSpPr>
          <p:nvPr>
            <p:ph type="title"/>
          </p:nvPr>
        </p:nvSpPr>
        <p:spPr/>
        <p:txBody>
          <a:bodyPr/>
          <a:lstStyle/>
          <a:p>
            <a:r>
              <a:rPr lang="en-US"/>
              <a:t>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601DB-8EE8-41DD-BBA9-9504A62F13AF}"/>
                  </a:ext>
                </a:extLst>
              </p:cNvPr>
              <p:cNvSpPr>
                <a:spLocks noGrp="1"/>
              </p:cNvSpPr>
              <p:nvPr>
                <p:ph idx="1"/>
              </p:nvPr>
            </p:nvSpPr>
            <p:spPr>
              <a:xfrm>
                <a:off x="575240" y="1463857"/>
                <a:ext cx="11616760" cy="1178776"/>
              </a:xfrm>
            </p:spPr>
            <p:txBody>
              <a:bodyPr>
                <a:normAutofit/>
              </a:bodyPr>
              <a:lstStyle/>
              <a:p>
                <a:r>
                  <a:rPr lang="en-US" dirty="0"/>
                  <a:t>A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maps every element of </a:t>
                </a:r>
                <a14:m>
                  <m:oMath xmlns:m="http://schemas.openxmlformats.org/officeDocument/2006/math">
                    <m:r>
                      <a:rPr lang="en-US" b="0" i="1" smtClean="0">
                        <a:latin typeface="Cambria Math" panose="02040503050406030204" pitchFamily="18" charset="0"/>
                      </a:rPr>
                      <m:t>𝐴</m:t>
                    </m:r>
                  </m:oMath>
                </a14:m>
                <a:r>
                  <a:rPr lang="en-US" dirty="0"/>
                  <a:t> to one element of </a:t>
                </a:r>
                <a14:m>
                  <m:oMath xmlns:m="http://schemas.openxmlformats.org/officeDocument/2006/math">
                    <m:r>
                      <a:rPr lang="en-US" b="0" i="1" smtClean="0">
                        <a:latin typeface="Cambria Math" panose="02040503050406030204" pitchFamily="18" charset="0"/>
                      </a:rPr>
                      <m:t>𝐵</m:t>
                    </m:r>
                  </m:oMath>
                </a14:m>
                <a:endParaRPr lang="en-US" dirty="0"/>
              </a:p>
              <a:p>
                <a14:m>
                  <m:oMath xmlns:m="http://schemas.openxmlformats.org/officeDocument/2006/math">
                    <m:r>
                      <a:rPr lang="en-US" b="0" i="1" smtClean="0">
                        <a:latin typeface="Cambria Math" panose="02040503050406030204" pitchFamily="18" charset="0"/>
                      </a:rPr>
                      <m:t>𝐴</m:t>
                    </m:r>
                  </m:oMath>
                </a14:m>
                <a:r>
                  <a:rPr lang="en-US" dirty="0"/>
                  <a:t> is the “domain”, </a:t>
                </a:r>
                <a14:m>
                  <m:oMath xmlns:m="http://schemas.openxmlformats.org/officeDocument/2006/math">
                    <m:r>
                      <a:rPr lang="en-US" b="0" i="1" smtClean="0">
                        <a:latin typeface="Cambria Math" panose="02040503050406030204" pitchFamily="18" charset="0"/>
                      </a:rPr>
                      <m:t>𝐵</m:t>
                    </m:r>
                  </m:oMath>
                </a14:m>
                <a:r>
                  <a:rPr lang="en-US" dirty="0"/>
                  <a:t> is the “co-domain” (also called the “image” or “range”)</a:t>
                </a:r>
              </a:p>
            </p:txBody>
          </p:sp>
        </mc:Choice>
        <mc:Fallback xmlns="">
          <p:sp>
            <p:nvSpPr>
              <p:cNvPr id="3" name="Content Placeholder 2">
                <a:extLst>
                  <a:ext uri="{FF2B5EF4-FFF2-40B4-BE49-F238E27FC236}">
                    <a16:creationId xmlns:a16="http://schemas.microsoft.com/office/drawing/2014/main" id="{C73601DB-8EE8-41DD-BBA9-9504A62F13AF}"/>
                  </a:ext>
                </a:extLst>
              </p:cNvPr>
              <p:cNvSpPr>
                <a:spLocks noGrp="1" noRot="1" noChangeAspect="1" noMove="1" noResize="1" noEditPoints="1" noAdjustHandles="1" noChangeArrowheads="1" noChangeShapeType="1" noTextEdit="1"/>
              </p:cNvSpPr>
              <p:nvPr>
                <p:ph idx="1"/>
              </p:nvPr>
            </p:nvSpPr>
            <p:spPr>
              <a:xfrm>
                <a:off x="575240" y="1463857"/>
                <a:ext cx="11616760" cy="1178776"/>
              </a:xfrm>
              <a:blipFill>
                <a:blip r:embed="rId3"/>
                <a:stretch>
                  <a:fillRect l="-630" t="-8763" r="-735" b="-206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66B308DE-BCC2-1D3E-F5C2-2BF87B68184C}"/>
              </a:ext>
            </a:extLst>
          </p:cNvPr>
          <p:cNvSpPr txBox="1"/>
          <p:nvPr/>
        </p:nvSpPr>
        <p:spPr>
          <a:xfrm>
            <a:off x="704711" y="2905780"/>
            <a:ext cx="2204450" cy="523220"/>
          </a:xfrm>
          <a:prstGeom prst="rect">
            <a:avLst/>
          </a:prstGeom>
          <a:noFill/>
        </p:spPr>
        <p:txBody>
          <a:bodyPr wrap="none" rtlCol="0">
            <a:spAutoFit/>
          </a:bodyPr>
          <a:lstStyle/>
          <a:p>
            <a:r>
              <a:rPr lang="en-US" sz="2800" dirty="0"/>
              <a:t>Good function</a:t>
            </a:r>
          </a:p>
        </p:txBody>
      </p:sp>
      <p:sp>
        <p:nvSpPr>
          <p:cNvPr id="11" name="Rectangle 10">
            <a:extLst>
              <a:ext uri="{FF2B5EF4-FFF2-40B4-BE49-F238E27FC236}">
                <a16:creationId xmlns:a16="http://schemas.microsoft.com/office/drawing/2014/main" id="{DE3A9FCE-95FE-4A71-EA51-2238AC234C99}"/>
              </a:ext>
            </a:extLst>
          </p:cNvPr>
          <p:cNvSpPr/>
          <p:nvPr/>
        </p:nvSpPr>
        <p:spPr>
          <a:xfrm>
            <a:off x="4690040" y="2844800"/>
            <a:ext cx="6926720" cy="3746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E116461E-36E0-2DA4-6C7B-4BE585072667}"/>
              </a:ext>
            </a:extLst>
          </p:cNvPr>
          <p:cNvSpPr txBox="1"/>
          <p:nvPr/>
        </p:nvSpPr>
        <p:spPr>
          <a:xfrm>
            <a:off x="4768711" y="2906296"/>
            <a:ext cx="2183611" cy="523220"/>
          </a:xfrm>
          <a:prstGeom prst="rect">
            <a:avLst/>
          </a:prstGeom>
          <a:noFill/>
        </p:spPr>
        <p:txBody>
          <a:bodyPr wrap="none" rtlCol="0">
            <a:spAutoFit/>
          </a:bodyPr>
          <a:lstStyle/>
          <a:p>
            <a:r>
              <a:rPr lang="en-US" sz="2800"/>
              <a:t>Not a function</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6603DD6-2E36-35F1-8C93-DEC3F4809BFA}"/>
                  </a:ext>
                </a:extLst>
              </p14:cNvPr>
              <p14:cNvContentPartPr/>
              <p14:nvPr/>
            </p14:nvContentPartPr>
            <p14:xfrm>
              <a:off x="837614" y="3551189"/>
              <a:ext cx="2537280" cy="2626560"/>
            </p14:xfrm>
          </p:contentPart>
        </mc:Choice>
        <mc:Fallback xmlns="">
          <p:pic>
            <p:nvPicPr>
              <p:cNvPr id="6" name="Ink 5">
                <a:extLst>
                  <a:ext uri="{FF2B5EF4-FFF2-40B4-BE49-F238E27FC236}">
                    <a16:creationId xmlns:a16="http://schemas.microsoft.com/office/drawing/2014/main" id="{26603DD6-2E36-35F1-8C93-DEC3F4809BFA}"/>
                  </a:ext>
                </a:extLst>
              </p:cNvPr>
              <p:cNvPicPr/>
              <p:nvPr/>
            </p:nvPicPr>
            <p:blipFill>
              <a:blip r:embed="rId5"/>
              <a:stretch>
                <a:fillRect/>
              </a:stretch>
            </p:blipFill>
            <p:spPr>
              <a:xfrm>
                <a:off x="828614" y="3542189"/>
                <a:ext cx="2554920" cy="264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E7772A2F-4BD0-F6A3-B087-162E24C2B84F}"/>
                  </a:ext>
                </a:extLst>
              </p14:cNvPr>
              <p14:cNvContentPartPr/>
              <p14:nvPr/>
            </p14:nvContentPartPr>
            <p14:xfrm>
              <a:off x="4900318" y="3530599"/>
              <a:ext cx="2537099" cy="2626361"/>
            </p14:xfrm>
          </p:contentPart>
        </mc:Choice>
        <mc:Fallback xmlns="">
          <p:pic>
            <p:nvPicPr>
              <p:cNvPr id="25" name="Ink 24">
                <a:extLst>
                  <a:ext uri="{FF2B5EF4-FFF2-40B4-BE49-F238E27FC236}">
                    <a16:creationId xmlns:a16="http://schemas.microsoft.com/office/drawing/2014/main" id="{E7772A2F-4BD0-F6A3-B087-162E24C2B84F}"/>
                  </a:ext>
                </a:extLst>
              </p:cNvPr>
              <p:cNvPicPr/>
              <p:nvPr/>
            </p:nvPicPr>
            <p:blipFill>
              <a:blip r:embed="rId7"/>
              <a:stretch>
                <a:fillRect/>
              </a:stretch>
            </p:blipFill>
            <p:spPr>
              <a:xfrm>
                <a:off x="4891319" y="3521600"/>
                <a:ext cx="2554738" cy="26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8962DB9E-FC61-87DD-FA9C-4C9D7E6F4A39}"/>
                  </a:ext>
                </a:extLst>
              </p14:cNvPr>
              <p14:cNvContentPartPr/>
              <p14:nvPr/>
            </p14:nvContentPartPr>
            <p14:xfrm>
              <a:off x="8331408" y="3530599"/>
              <a:ext cx="2537099" cy="2626361"/>
            </p14:xfrm>
          </p:contentPart>
        </mc:Choice>
        <mc:Fallback xmlns="">
          <p:pic>
            <p:nvPicPr>
              <p:cNvPr id="26" name="Ink 25">
                <a:extLst>
                  <a:ext uri="{FF2B5EF4-FFF2-40B4-BE49-F238E27FC236}">
                    <a16:creationId xmlns:a16="http://schemas.microsoft.com/office/drawing/2014/main" id="{8962DB9E-FC61-87DD-FA9C-4C9D7E6F4A39}"/>
                  </a:ext>
                </a:extLst>
              </p:cNvPr>
              <p:cNvPicPr/>
              <p:nvPr/>
            </p:nvPicPr>
            <p:blipFill>
              <a:blip r:embed="rId7"/>
              <a:stretch>
                <a:fillRect/>
              </a:stretch>
            </p:blipFill>
            <p:spPr>
              <a:xfrm>
                <a:off x="8322409" y="3521600"/>
                <a:ext cx="2554738" cy="2644000"/>
              </a:xfrm>
              <a:prstGeom prst="rect">
                <a:avLst/>
              </a:prstGeom>
            </p:spPr>
          </p:pic>
        </mc:Fallback>
      </mc:AlternateContent>
      <p:grpSp>
        <p:nvGrpSpPr>
          <p:cNvPr id="27" name="Group 26">
            <a:extLst>
              <a:ext uri="{FF2B5EF4-FFF2-40B4-BE49-F238E27FC236}">
                <a16:creationId xmlns:a16="http://schemas.microsoft.com/office/drawing/2014/main" id="{2037FC0A-E325-B636-C952-2167E7D5FFB0}"/>
              </a:ext>
            </a:extLst>
          </p:cNvPr>
          <p:cNvGrpSpPr/>
          <p:nvPr/>
        </p:nvGrpSpPr>
        <p:grpSpPr>
          <a:xfrm>
            <a:off x="2032000" y="4180640"/>
            <a:ext cx="212040" cy="311040"/>
            <a:chOff x="2032000" y="4180640"/>
            <a:chExt cx="212040" cy="311040"/>
          </a:xfrm>
        </p:grpSpPr>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33FB2ED3-7622-698E-FA4C-7086A1E4B93D}"/>
                    </a:ext>
                  </a:extLst>
                </p14:cNvPr>
                <p14:cNvContentPartPr/>
                <p14:nvPr/>
              </p14:nvContentPartPr>
              <p14:xfrm>
                <a:off x="2032000" y="4180640"/>
                <a:ext cx="212040" cy="311040"/>
              </p14:xfrm>
            </p:contentPart>
          </mc:Choice>
          <mc:Fallback xmlns="">
            <p:pic>
              <p:nvPicPr>
                <p:cNvPr id="28" name="Ink 27">
                  <a:extLst>
                    <a:ext uri="{FF2B5EF4-FFF2-40B4-BE49-F238E27FC236}">
                      <a16:creationId xmlns:a16="http://schemas.microsoft.com/office/drawing/2014/main" id="{33FB2ED3-7622-698E-FA4C-7086A1E4B93D}"/>
                    </a:ext>
                  </a:extLst>
                </p:cNvPr>
                <p:cNvPicPr/>
                <p:nvPr/>
              </p:nvPicPr>
              <p:blipFill>
                <a:blip r:embed="rId10"/>
                <a:stretch>
                  <a:fillRect/>
                </a:stretch>
              </p:blipFill>
              <p:spPr>
                <a:xfrm>
                  <a:off x="2023000" y="4171640"/>
                  <a:ext cx="2296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0AC80287-95AE-CA83-B50C-D9AD93E4FEDF}"/>
                    </a:ext>
                  </a:extLst>
                </p14:cNvPr>
                <p14:cNvContentPartPr/>
                <p14:nvPr/>
              </p14:nvContentPartPr>
              <p14:xfrm>
                <a:off x="2032720" y="4345880"/>
                <a:ext cx="184680" cy="3600"/>
              </p14:xfrm>
            </p:contentPart>
          </mc:Choice>
          <mc:Fallback xmlns="">
            <p:pic>
              <p:nvPicPr>
                <p:cNvPr id="29" name="Ink 28">
                  <a:extLst>
                    <a:ext uri="{FF2B5EF4-FFF2-40B4-BE49-F238E27FC236}">
                      <a16:creationId xmlns:a16="http://schemas.microsoft.com/office/drawing/2014/main" id="{0AC80287-95AE-CA83-B50C-D9AD93E4FEDF}"/>
                    </a:ext>
                  </a:extLst>
                </p:cNvPr>
                <p:cNvPicPr/>
                <p:nvPr/>
              </p:nvPicPr>
              <p:blipFill>
                <a:blip r:embed="rId12"/>
                <a:stretch>
                  <a:fillRect/>
                </a:stretch>
              </p:blipFill>
              <p:spPr>
                <a:xfrm>
                  <a:off x="2023720" y="4336880"/>
                  <a:ext cx="202320" cy="2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1188F9C6-8779-0C90-9C13-E407647CE826}"/>
                  </a:ext>
                </a:extLst>
              </p14:cNvPr>
              <p14:cNvContentPartPr/>
              <p14:nvPr/>
            </p14:nvContentPartPr>
            <p14:xfrm>
              <a:off x="6098920" y="4276760"/>
              <a:ext cx="124560" cy="307800"/>
            </p14:xfrm>
          </p:contentPart>
        </mc:Choice>
        <mc:Fallback xmlns="">
          <p:pic>
            <p:nvPicPr>
              <p:cNvPr id="30" name="Ink 29">
                <a:extLst>
                  <a:ext uri="{FF2B5EF4-FFF2-40B4-BE49-F238E27FC236}">
                    <a16:creationId xmlns:a16="http://schemas.microsoft.com/office/drawing/2014/main" id="{1188F9C6-8779-0C90-9C13-E407647CE826}"/>
                  </a:ext>
                </a:extLst>
              </p:cNvPr>
              <p:cNvPicPr/>
              <p:nvPr/>
            </p:nvPicPr>
            <p:blipFill>
              <a:blip r:embed="rId14"/>
              <a:stretch>
                <a:fillRect/>
              </a:stretch>
            </p:blipFill>
            <p:spPr>
              <a:xfrm>
                <a:off x="6089920" y="4267760"/>
                <a:ext cx="1422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A5B7D9FA-1DAC-69C4-7CF0-660E56CADDB3}"/>
                  </a:ext>
                </a:extLst>
              </p14:cNvPr>
              <p14:cNvContentPartPr/>
              <p14:nvPr/>
            </p14:nvContentPartPr>
            <p14:xfrm>
              <a:off x="9504160" y="4142840"/>
              <a:ext cx="103680" cy="364680"/>
            </p14:xfrm>
          </p:contentPart>
        </mc:Choice>
        <mc:Fallback xmlns="">
          <p:pic>
            <p:nvPicPr>
              <p:cNvPr id="31" name="Ink 30">
                <a:extLst>
                  <a:ext uri="{FF2B5EF4-FFF2-40B4-BE49-F238E27FC236}">
                    <a16:creationId xmlns:a16="http://schemas.microsoft.com/office/drawing/2014/main" id="{A5B7D9FA-1DAC-69C4-7CF0-660E56CADDB3}"/>
                  </a:ext>
                </a:extLst>
              </p:cNvPr>
              <p:cNvPicPr/>
              <p:nvPr/>
            </p:nvPicPr>
            <p:blipFill>
              <a:blip r:embed="rId16"/>
              <a:stretch>
                <a:fillRect/>
              </a:stretch>
            </p:blipFill>
            <p:spPr>
              <a:xfrm>
                <a:off x="9495160" y="4133840"/>
                <a:ext cx="121320" cy="382320"/>
              </a:xfrm>
              <a:prstGeom prst="rect">
                <a:avLst/>
              </a:prstGeom>
            </p:spPr>
          </p:pic>
        </mc:Fallback>
      </mc:AlternateContent>
      <p:grpSp>
        <p:nvGrpSpPr>
          <p:cNvPr id="37" name="Group 36">
            <a:extLst>
              <a:ext uri="{FF2B5EF4-FFF2-40B4-BE49-F238E27FC236}">
                <a16:creationId xmlns:a16="http://schemas.microsoft.com/office/drawing/2014/main" id="{D1CC8C42-9D49-F9D0-7EDF-862317D0A62E}"/>
              </a:ext>
            </a:extLst>
          </p:cNvPr>
          <p:cNvGrpSpPr/>
          <p:nvPr/>
        </p:nvGrpSpPr>
        <p:grpSpPr>
          <a:xfrm>
            <a:off x="1373220" y="4784010"/>
            <a:ext cx="1269360" cy="230040"/>
            <a:chOff x="1373220" y="4784010"/>
            <a:chExt cx="1269360" cy="230040"/>
          </a:xfrm>
        </p:grpSpPr>
        <mc:AlternateContent xmlns:mc="http://schemas.openxmlformats.org/markup-compatibility/2006" xmlns:p14="http://schemas.microsoft.com/office/powerpoint/2010/main">
          <mc:Choice Requires="p14">
            <p:contentPart p14:bwMode="auto" r:id="rId17">
              <p14:nvContentPartPr>
                <p14:cNvPr id="38" name="Ink 37">
                  <a:extLst>
                    <a:ext uri="{FF2B5EF4-FFF2-40B4-BE49-F238E27FC236}">
                      <a16:creationId xmlns:a16="http://schemas.microsoft.com/office/drawing/2014/main" id="{0FE7616A-F70E-C2A4-5326-08A49C19C036}"/>
                    </a:ext>
                  </a:extLst>
                </p14:cNvPr>
                <p14:cNvContentPartPr/>
                <p14:nvPr/>
              </p14:nvContentPartPr>
              <p14:xfrm>
                <a:off x="1373220" y="4827930"/>
                <a:ext cx="1252080" cy="186120"/>
              </p14:xfrm>
            </p:contentPart>
          </mc:Choice>
          <mc:Fallback xmlns="">
            <p:pic>
              <p:nvPicPr>
                <p:cNvPr id="38" name="Ink 37">
                  <a:extLst>
                    <a:ext uri="{FF2B5EF4-FFF2-40B4-BE49-F238E27FC236}">
                      <a16:creationId xmlns:a16="http://schemas.microsoft.com/office/drawing/2014/main" id="{0FE7616A-F70E-C2A4-5326-08A49C19C036}"/>
                    </a:ext>
                  </a:extLst>
                </p:cNvPr>
                <p:cNvPicPr/>
                <p:nvPr/>
              </p:nvPicPr>
              <p:blipFill>
                <a:blip r:embed="rId18"/>
                <a:stretch>
                  <a:fillRect/>
                </a:stretch>
              </p:blipFill>
              <p:spPr>
                <a:xfrm>
                  <a:off x="1364217" y="4818930"/>
                  <a:ext cx="1269725"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Ink 38">
                  <a:extLst>
                    <a:ext uri="{FF2B5EF4-FFF2-40B4-BE49-F238E27FC236}">
                      <a16:creationId xmlns:a16="http://schemas.microsoft.com/office/drawing/2014/main" id="{6CE10BDD-7DEC-D55A-ADE9-6596A24D5FF6}"/>
                    </a:ext>
                  </a:extLst>
                </p14:cNvPr>
                <p14:cNvContentPartPr/>
                <p14:nvPr/>
              </p14:nvContentPartPr>
              <p14:xfrm>
                <a:off x="2528100" y="4784010"/>
                <a:ext cx="114480" cy="138600"/>
              </p14:xfrm>
            </p:contentPart>
          </mc:Choice>
          <mc:Fallback xmlns="">
            <p:pic>
              <p:nvPicPr>
                <p:cNvPr id="39" name="Ink 38">
                  <a:extLst>
                    <a:ext uri="{FF2B5EF4-FFF2-40B4-BE49-F238E27FC236}">
                      <a16:creationId xmlns:a16="http://schemas.microsoft.com/office/drawing/2014/main" id="{6CE10BDD-7DEC-D55A-ADE9-6596A24D5FF6}"/>
                    </a:ext>
                  </a:extLst>
                </p:cNvPr>
                <p:cNvPicPr/>
                <p:nvPr/>
              </p:nvPicPr>
              <p:blipFill>
                <a:blip r:embed="rId20"/>
                <a:stretch>
                  <a:fillRect/>
                </a:stretch>
              </p:blipFill>
              <p:spPr>
                <a:xfrm>
                  <a:off x="2519128" y="4775010"/>
                  <a:ext cx="132065" cy="15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5" name="Ink 4">
                <a:extLst>
                  <a:ext uri="{FF2B5EF4-FFF2-40B4-BE49-F238E27FC236}">
                    <a16:creationId xmlns:a16="http://schemas.microsoft.com/office/drawing/2014/main" id="{5037197D-E93B-07CA-709E-F20E02FCD1BE}"/>
                  </a:ext>
                </a:extLst>
              </p14:cNvPr>
              <p14:cNvContentPartPr/>
              <p14:nvPr/>
            </p14:nvContentPartPr>
            <p14:xfrm>
              <a:off x="2025000" y="2472120"/>
              <a:ext cx="8197560" cy="135360"/>
            </p14:xfrm>
          </p:contentPart>
        </mc:Choice>
        <mc:Fallback xmlns="">
          <p:pic>
            <p:nvPicPr>
              <p:cNvPr id="5" name="Ink 4">
                <a:extLst>
                  <a:ext uri="{FF2B5EF4-FFF2-40B4-BE49-F238E27FC236}">
                    <a16:creationId xmlns:a16="http://schemas.microsoft.com/office/drawing/2014/main" id="{5037197D-E93B-07CA-709E-F20E02FCD1BE}"/>
                  </a:ext>
                </a:extLst>
              </p:cNvPr>
              <p:cNvPicPr/>
              <p:nvPr/>
            </p:nvPicPr>
            <p:blipFill>
              <a:blip r:embed="rId22"/>
              <a:stretch>
                <a:fillRect/>
              </a:stretch>
            </p:blipFill>
            <p:spPr>
              <a:xfrm>
                <a:off x="2015640" y="2462760"/>
                <a:ext cx="8216280" cy="154080"/>
              </a:xfrm>
              <a:prstGeom prst="rect">
                <a:avLst/>
              </a:prstGeom>
            </p:spPr>
          </p:pic>
        </mc:Fallback>
      </mc:AlternateContent>
    </p:spTree>
    <p:extLst>
      <p:ext uri="{BB962C8B-B14F-4D97-AF65-F5344CB8AC3E}">
        <p14:creationId xmlns:p14="http://schemas.microsoft.com/office/powerpoint/2010/main" val="3304427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normAutofit fontScale="90000"/>
          </a:bodyPr>
          <a:lstStyle/>
          <a:p>
            <a:r>
              <a:rPr lang="en-US" dirty="0"/>
              <a:t>Parse Trees—remember where parentheses go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S</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0</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0</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S</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S</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1</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1</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3282"/>
                  </a:solidFill>
                  <a:effectLst/>
                  <a:uLnTx/>
                  <a:uFillTx/>
                  <a:latin typeface="Calibri" charset="0"/>
                  <a:ea typeface="+mn-ea"/>
                  <a:cs typeface="+mn-cs"/>
                  <a:sym typeface="Symbol" charset="0"/>
                </a:rPr>
                <a:t>1</a:t>
              </a:r>
              <a:endParaRPr kumimoji="0" lang="en-US" sz="1800" b="0" i="0" u="none" strike="noStrike" kern="1200" cap="none" spc="0" normalizeH="0" baseline="0" noProof="0" dirty="0">
                <a:ln>
                  <a:noFill/>
                </a:ln>
                <a:solidFill>
                  <a:srgbClr val="4C3282"/>
                </a:solidFill>
                <a:effectLst/>
                <a:uLnTx/>
                <a:uFillTx/>
                <a:latin typeface="Tw Cen MT" panose="020B0602020104020603"/>
                <a:ea typeface="+mn-ea"/>
                <a:cs typeface="+mn-cs"/>
              </a:endParaRPr>
            </a:p>
          </p:txBody>
        </p:sp>
      </p:grpSp>
      <mc:AlternateContent xmlns:mc="http://schemas.openxmlformats.org/markup-compatibility/2006">
        <mc:Choice xmlns:p14="http://schemas.microsoft.com/office/powerpoint/2010/main" Requires="p14">
          <p:contentPart p14:bwMode="auto" r:id="rId3">
            <p14:nvContentPartPr>
              <p14:cNvPr id="24" name="Ink 23">
                <a:extLst>
                  <a:ext uri="{FF2B5EF4-FFF2-40B4-BE49-F238E27FC236}">
                    <a16:creationId xmlns:a16="http://schemas.microsoft.com/office/drawing/2014/main" id="{8FEEFB61-0019-38AE-0986-0EEF9DFA82D8}"/>
                  </a:ext>
                </a:extLst>
              </p14:cNvPr>
              <p14:cNvContentPartPr/>
              <p14:nvPr/>
            </p14:nvContentPartPr>
            <p14:xfrm>
              <a:off x="506880" y="1874880"/>
              <a:ext cx="9317520" cy="4944960"/>
            </p14:xfrm>
          </p:contentPart>
        </mc:Choice>
        <mc:Fallback>
          <p:pic>
            <p:nvPicPr>
              <p:cNvPr id="24" name="Ink 23">
                <a:extLst>
                  <a:ext uri="{FF2B5EF4-FFF2-40B4-BE49-F238E27FC236}">
                    <a16:creationId xmlns:a16="http://schemas.microsoft.com/office/drawing/2014/main" id="{8FEEFB61-0019-38AE-0986-0EEF9DFA82D8}"/>
                  </a:ext>
                </a:extLst>
              </p:cNvPr>
              <p:cNvPicPr/>
              <p:nvPr/>
            </p:nvPicPr>
            <p:blipFill>
              <a:blip r:embed="rId4"/>
              <a:stretch>
                <a:fillRect/>
              </a:stretch>
            </p:blipFill>
            <p:spPr>
              <a:xfrm>
                <a:off x="497520" y="1865520"/>
                <a:ext cx="9336240" cy="4963680"/>
              </a:xfrm>
              <a:prstGeom prst="rect">
                <a:avLst/>
              </a:prstGeom>
            </p:spPr>
          </p:pic>
        </mc:Fallback>
      </mc:AlternateContent>
    </p:spTree>
    <p:extLst>
      <p:ext uri="{BB962C8B-B14F-4D97-AF65-F5344CB8AC3E}">
        <p14:creationId xmlns:p14="http://schemas.microsoft.com/office/powerpoint/2010/main" val="1244130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dirty="0" smtClean="0">
                              <a:ln>
                                <a:noFill/>
                              </a:ln>
                              <a:solidFill>
                                <a:srgbClr val="4C3282"/>
                              </a:solidFill>
                              <a:effectLst/>
                              <a:uLnTx/>
                              <a:uFillTx/>
                              <a:latin typeface="Cambria Math"/>
                              <a:ea typeface="+mn-ea"/>
                              <a:cs typeface="+mn-cs"/>
                              <a:sym typeface="Symbol"/>
                            </a:rPr>
                            <m:t>∗</m:t>
                          </m:r>
                        </m:oMath>
                      </m:oMathPara>
                    </a14:m>
                    <a:endParaRPr kumimoji="0" lang="en-US" sz="2400" b="0"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mc:Choice>
            <mc:Fallback xmlns="">
              <p:sp>
                <p:nvSpPr>
                  <p:cNvPr id="23" name="TextBox 22">
                    <a:extLst>
                      <a:ext uri="{FF2B5EF4-FFF2-40B4-BE49-F238E27FC236}">
                        <a16:creationId xmlns:a16="http://schemas.microsoft.com/office/drawing/2014/main" id="{63AF9FF1-9A5E-4045-B8E1-F2F6A4250527}"/>
                      </a:ext>
                    </a:extLst>
                  </p:cNvPr>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a:blip r:embed="rId3"/>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4</a:t>
              </a:r>
            </a:p>
          </p:txBody>
        </p:sp>
      </p:grpSp>
      <p:grpSp>
        <p:nvGrpSpPr>
          <p:cNvPr id="26" name="Group 25">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dirty="0" smtClean="0">
                            <a:ln>
                              <a:noFill/>
                            </a:ln>
                            <a:solidFill>
                              <a:srgbClr val="4C3282"/>
                            </a:solidFill>
                            <a:effectLst/>
                            <a:uLnTx/>
                            <a:uFillTx/>
                            <a:latin typeface="Cambria Math"/>
                            <a:ea typeface="+mn-ea"/>
                            <a:cs typeface="+mn-cs"/>
                            <a:sym typeface="Symbol"/>
                          </a:rPr>
                          <m:t>∗</m:t>
                        </m:r>
                      </m:oMath>
                    </m:oMathPara>
                  </a14:m>
                  <a:endParaRPr kumimoji="0" lang="en-US" sz="2400" b="0"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mc:Choice>
          <mc:Fallback xmlns="">
            <p:sp>
              <p:nvSpPr>
                <p:cNvPr id="27" name="TextBox 26">
                  <a:extLst>
                    <a:ext uri="{FF2B5EF4-FFF2-40B4-BE49-F238E27FC236}">
                      <a16:creationId xmlns:a16="http://schemas.microsoft.com/office/drawing/2014/main" id="{C4479743-5B94-4BE3-9791-337E9D429226}"/>
                    </a:ext>
                  </a:extLst>
                </p:cNvPr>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a:blip r:embed="rId4"/>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Franklin Gothic Medium"/>
                    <a:ea typeface="+mn-ea"/>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5801-69D1-441C-AC9D-F4AE188ED740}"/>
              </a:ext>
            </a:extLst>
          </p:cNvPr>
          <p:cNvSpPr>
            <a:spLocks noGrp="1"/>
          </p:cNvSpPr>
          <p:nvPr>
            <p:ph type="title"/>
          </p:nvPr>
        </p:nvSpPr>
        <p:spPr/>
        <p:txBody>
          <a:bodyPr/>
          <a:lstStyle/>
          <a:p>
            <a:r>
              <a:rPr lang="en-US" dirty="0"/>
              <a:t>Why do we care about parsing?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F24397-B1D8-4923-9CEA-1E6AEA632418}"/>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2+3∗4</m:t>
                    </m:r>
                  </m:oMath>
                </a14:m>
                <a:r>
                  <a:rPr lang="en-US" dirty="0"/>
                  <a:t> can only mean one thing!</a:t>
                </a:r>
              </a:p>
              <a:p>
                <a:r>
                  <a:rPr lang="en-US" dirty="0"/>
                  <a:t>If I write these symbols in a program, we need to make sure we know which one to do.</a:t>
                </a:r>
              </a:p>
              <a:p>
                <a:endParaRPr lang="en-US" dirty="0"/>
              </a:p>
              <a:p>
                <a:r>
                  <a:rPr lang="en-US" dirty="0"/>
                  <a:t>The first grammar we saw was “ambiguous” it allows the same string to “mean” two different things. </a:t>
                </a:r>
              </a:p>
              <a:p>
                <a:r>
                  <a:rPr lang="en-US" dirty="0"/>
                  <a:t>Sometimes you can fix that!</a:t>
                </a:r>
              </a:p>
            </p:txBody>
          </p:sp>
        </mc:Choice>
        <mc:Fallback xmlns="">
          <p:sp>
            <p:nvSpPr>
              <p:cNvPr id="3" name="Content Placeholder 2">
                <a:extLst>
                  <a:ext uri="{FF2B5EF4-FFF2-40B4-BE49-F238E27FC236}">
                    <a16:creationId xmlns:a16="http://schemas.microsoft.com/office/drawing/2014/main" id="{7FF24397-B1D8-4923-9CEA-1E6AEA63241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EA1ABBA-B22E-F4C8-5B20-F154B20A5164}"/>
                  </a:ext>
                </a:extLst>
              </p14:cNvPr>
              <p14:cNvContentPartPr/>
              <p14:nvPr/>
            </p14:nvContentPartPr>
            <p14:xfrm>
              <a:off x="5544000" y="3891240"/>
              <a:ext cx="1674000" cy="257400"/>
            </p14:xfrm>
          </p:contentPart>
        </mc:Choice>
        <mc:Fallback>
          <p:pic>
            <p:nvPicPr>
              <p:cNvPr id="4" name="Ink 3">
                <a:extLst>
                  <a:ext uri="{FF2B5EF4-FFF2-40B4-BE49-F238E27FC236}">
                    <a16:creationId xmlns:a16="http://schemas.microsoft.com/office/drawing/2014/main" id="{0EA1ABBA-B22E-F4C8-5B20-F154B20A5164}"/>
                  </a:ext>
                </a:extLst>
              </p:cNvPr>
              <p:cNvPicPr/>
              <p:nvPr/>
            </p:nvPicPr>
            <p:blipFill>
              <a:blip r:embed="rId4"/>
              <a:stretch>
                <a:fillRect/>
              </a:stretch>
            </p:blipFill>
            <p:spPr>
              <a:xfrm>
                <a:off x="5534640" y="3881880"/>
                <a:ext cx="1692720" cy="276120"/>
              </a:xfrm>
              <a:prstGeom prst="rect">
                <a:avLst/>
              </a:prstGeom>
            </p:spPr>
          </p:pic>
        </mc:Fallback>
      </mc:AlternateContent>
    </p:spTree>
    <p:extLst>
      <p:ext uri="{BB962C8B-B14F-4D97-AF65-F5344CB8AC3E}">
        <p14:creationId xmlns:p14="http://schemas.microsoft.com/office/powerpoint/2010/main" val="3447025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E</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T</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3282"/>
                      </a:solidFill>
                      <a:effectLst/>
                      <a:uLnTx/>
                      <a:uFillTx/>
                      <a:latin typeface="Calibri" charset="0"/>
                      <a:ea typeface="+mn-ea"/>
                      <a:cs typeface="+mn-cs"/>
                      <a:sym typeface="Symbol" charset="0"/>
                    </a:rPr>
                    <a:t>+</a:t>
                  </a:r>
                  <a:endParaRPr kumimoji="0" lang="en-US" sz="2400" b="0" i="0" u="none" strike="noStrike" kern="1200" cap="none" spc="0" normalizeH="0" baseline="0" noProof="0" dirty="0">
                    <a:ln>
                      <a:noFill/>
                    </a:ln>
                    <a:solidFill>
                      <a:srgbClr val="4C3282"/>
                    </a:solidFill>
                    <a:effectLst/>
                    <a:uLnTx/>
                    <a:uFillTx/>
                    <a:latin typeface="Franklin Gothic Medium"/>
                    <a:ea typeface="+mn-ea"/>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dirty="0" smtClean="0">
                                  <a:ln>
                                    <a:noFill/>
                                  </a:ln>
                                  <a:solidFill>
                                    <a:srgbClr val="4C3282"/>
                                  </a:solidFill>
                                  <a:effectLst/>
                                  <a:uLnTx/>
                                  <a:uFillTx/>
                                  <a:latin typeface="Cambria Math"/>
                                  <a:ea typeface="+mn-ea"/>
                                  <a:cs typeface="+mn-cs"/>
                                  <a:sym typeface="Symbol"/>
                                </a:rPr>
                                <m:t>∗</m:t>
                              </m:r>
                            </m:oMath>
                          </m:oMathPara>
                        </a14:m>
                        <a:endParaRPr kumimoji="0" lang="en-US" sz="2400" b="0"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mc:Choice>
                <mc:Fallback xmlns="">
                  <p:sp>
                    <p:nvSpPr>
                      <p:cNvPr id="40" name="TextBox 39">
                        <a:extLst>
                          <a:ext uri="{FF2B5EF4-FFF2-40B4-BE49-F238E27FC236}">
                            <a16:creationId xmlns:a16="http://schemas.microsoft.com/office/drawing/2014/main" id="{513C34E0-B8FC-4A07-9DE6-54199FC47FF9}"/>
                          </a:ext>
                        </a:extLst>
                      </p:cNvPr>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T</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F</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Tw Cen MT" panose="020B0602020104020603"/>
                    <a:ea typeface="+mn-ea"/>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F</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N</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T</a:t>
              </a:r>
              <a:endParaRPr kumimoji="0" lang="en-US" sz="16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Tw Cen MT" panose="020B0602020104020603"/>
                    <a:ea typeface="+mn-ea"/>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F</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N</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C3282"/>
                    </a:solidFill>
                    <a:effectLst/>
                    <a:uLnTx/>
                    <a:uFillTx/>
                    <a:latin typeface="Tw Cen MT" panose="020B0602020104020603"/>
                    <a:ea typeface="+mn-ea"/>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mn-cs"/>
                    <a:sym typeface="Symbol" charset="0"/>
                  </a:rPr>
                  <a:t>N</a:t>
                </a:r>
                <a:endParaRPr kumimoji="0" lang="en-US" sz="2000" b="1" i="0" u="none" strike="noStrike" kern="1200" cap="none" spc="0" normalizeH="0" baseline="0" noProof="0" dirty="0">
                  <a:ln>
                    <a:noFill/>
                  </a:ln>
                  <a:solidFill>
                    <a:srgbClr val="4C3282"/>
                  </a:solidFill>
                  <a:effectLst/>
                  <a:uLnTx/>
                  <a:uFillTx/>
                  <a:latin typeface="Franklin Gothic Medium" panose="020B0603020102020204" pitchFamily="34" charset="0"/>
                  <a:ea typeface="+mn-ea"/>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CF82-DD50-4A1F-BF1B-5B435A574AEC}"/>
              </a:ext>
            </a:extLst>
          </p:cNvPr>
          <p:cNvSpPr>
            <a:spLocks noGrp="1"/>
          </p:cNvSpPr>
          <p:nvPr>
            <p:ph type="title"/>
          </p:nvPr>
        </p:nvSpPr>
        <p:spPr>
          <a:xfrm>
            <a:off x="575239" y="216623"/>
            <a:ext cx="11187259" cy="1014667"/>
          </a:xfrm>
        </p:spPr>
        <p:txBody>
          <a:bodyPr/>
          <a:lstStyle/>
          <a:p>
            <a:r>
              <a:rPr lang="en-US" dirty="0"/>
              <a:t>How do Computer Scientists use CFGs?</a:t>
            </a:r>
          </a:p>
        </p:txBody>
      </p:sp>
      <p:sp>
        <p:nvSpPr>
          <p:cNvPr id="3" name="Content Placeholder 2">
            <a:extLst>
              <a:ext uri="{FF2B5EF4-FFF2-40B4-BE49-F238E27FC236}">
                <a16:creationId xmlns:a16="http://schemas.microsoft.com/office/drawing/2014/main" id="{2AB4965E-E03D-442D-AF79-2EC973B11953}"/>
              </a:ext>
            </a:extLst>
          </p:cNvPr>
          <p:cNvSpPr>
            <a:spLocks noGrp="1"/>
          </p:cNvSpPr>
          <p:nvPr>
            <p:ph idx="1"/>
          </p:nvPr>
        </p:nvSpPr>
        <p:spPr>
          <a:xfrm>
            <a:off x="293912" y="1463857"/>
            <a:ext cx="11468586" cy="1353988"/>
          </a:xfrm>
        </p:spPr>
        <p:txBody>
          <a:bodyPr>
            <a:normAutofit fontScale="92500"/>
          </a:bodyPr>
          <a:lstStyle/>
          <a:p>
            <a:r>
              <a:rPr lang="en-US" dirty="0"/>
              <a:t>Most programming languages define valid programs as “strings that fit a CFG” </a:t>
            </a:r>
            <a:br>
              <a:rPr lang="en-US" dirty="0"/>
            </a:br>
            <a:r>
              <a:rPr lang="en-US" dirty="0"/>
              <a:t>That makes sure Java breaks down math expressions correctly! And also code like this:</a:t>
            </a:r>
          </a:p>
          <a:p>
            <a:pPr lvl="1"/>
            <a:endParaRPr lang="en-US" dirty="0"/>
          </a:p>
        </p:txBody>
      </p:sp>
      <p:sp>
        <p:nvSpPr>
          <p:cNvPr id="4" name="TextBox 3">
            <a:extLst>
              <a:ext uri="{FF2B5EF4-FFF2-40B4-BE49-F238E27FC236}">
                <a16:creationId xmlns:a16="http://schemas.microsoft.com/office/drawing/2014/main" id="{0DB1BD96-4973-444B-BB66-82E542778E70}"/>
              </a:ext>
            </a:extLst>
          </p:cNvPr>
          <p:cNvSpPr txBox="1"/>
          <p:nvPr/>
        </p:nvSpPr>
        <p:spPr>
          <a:xfrm>
            <a:off x="158860" y="2826009"/>
            <a:ext cx="605999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if(j&gt;0)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System.out.println</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System.out.println</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5" name="TextBox 4">
            <a:extLst>
              <a:ext uri="{FF2B5EF4-FFF2-40B4-BE49-F238E27FC236}">
                <a16:creationId xmlns:a16="http://schemas.microsoft.com/office/drawing/2014/main" id="{F509D2E6-32C7-400B-86FA-E3979FF5E38B}"/>
              </a:ext>
            </a:extLst>
          </p:cNvPr>
          <p:cNvSpPr txBox="1"/>
          <p:nvPr/>
        </p:nvSpPr>
        <p:spPr>
          <a:xfrm>
            <a:off x="6168868" y="2817845"/>
            <a:ext cx="706653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if(j&gt;0)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System.out.println</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System.out.println</a:t>
            </a: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6" name="TextBox 5">
            <a:extLst>
              <a:ext uri="{FF2B5EF4-FFF2-40B4-BE49-F238E27FC236}">
                <a16:creationId xmlns:a16="http://schemas.microsoft.com/office/drawing/2014/main" id="{AB9B9D5A-467B-455F-BA8C-CABECFEBCE66}"/>
              </a:ext>
            </a:extLst>
          </p:cNvPr>
          <p:cNvSpPr txBox="1"/>
          <p:nvPr/>
        </p:nvSpPr>
        <p:spPr>
          <a:xfrm>
            <a:off x="293912" y="5038531"/>
            <a:ext cx="11683243" cy="1569660"/>
          </a:xfrm>
          <a:prstGeom prst="rect">
            <a:avLst/>
          </a:prstGeom>
          <a:noFill/>
          <a:ln w="28575">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The else could be attached to either “if”! Java needs a rule to decide which it goes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Java’s convention makes the one on the left the intuitive whitespace.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(You as a programmer should put braces so the humans reading your code don’t have to wonder!)</a:t>
            </a:r>
          </a:p>
        </p:txBody>
      </p:sp>
    </p:spTree>
    <p:extLst>
      <p:ext uri="{BB962C8B-B14F-4D97-AF65-F5344CB8AC3E}">
        <p14:creationId xmlns:p14="http://schemas.microsoft.com/office/powerpoint/2010/main" val="3123257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CFGs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&lt;names-in-brackets&gt; (or sometimes without)</a:t>
                </a:r>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68254FD-8ED2-6529-77C4-B04D48772667}"/>
                  </a:ext>
                </a:extLst>
              </p14:cNvPr>
              <p14:cNvContentPartPr/>
              <p14:nvPr/>
            </p14:nvContentPartPr>
            <p14:xfrm>
              <a:off x="606600" y="2440080"/>
              <a:ext cx="5412600" cy="1856160"/>
            </p14:xfrm>
          </p:contentPart>
        </mc:Choice>
        <mc:Fallback>
          <p:pic>
            <p:nvPicPr>
              <p:cNvPr id="4" name="Ink 3">
                <a:extLst>
                  <a:ext uri="{FF2B5EF4-FFF2-40B4-BE49-F238E27FC236}">
                    <a16:creationId xmlns:a16="http://schemas.microsoft.com/office/drawing/2014/main" id="{C68254FD-8ED2-6529-77C4-B04D48772667}"/>
                  </a:ext>
                </a:extLst>
              </p:cNvPr>
              <p:cNvPicPr/>
              <p:nvPr/>
            </p:nvPicPr>
            <p:blipFill>
              <a:blip r:embed="rId4"/>
              <a:stretch>
                <a:fillRect/>
              </a:stretch>
            </p:blipFill>
            <p:spPr>
              <a:xfrm>
                <a:off x="597240" y="2430720"/>
                <a:ext cx="5431320" cy="1874880"/>
              </a:xfrm>
              <a:prstGeom prst="rect">
                <a:avLst/>
              </a:prstGeom>
            </p:spPr>
          </p:pic>
        </mc:Fallback>
      </mc:AlternateContent>
    </p:spTree>
    <p:extLst>
      <p:ext uri="{BB962C8B-B14F-4D97-AF65-F5344CB8AC3E}">
        <p14:creationId xmlns:p14="http://schemas.microsoft.com/office/powerpoint/2010/main" val="2051772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6234AF4-BA24-3A64-3551-D0409923D2EB}"/>
                  </a:ext>
                </a:extLst>
              </p14:cNvPr>
              <p14:cNvContentPartPr/>
              <p14:nvPr/>
            </p14:nvContentPartPr>
            <p14:xfrm>
              <a:off x="1167840" y="1735200"/>
              <a:ext cx="5416200" cy="512640"/>
            </p14:xfrm>
          </p:contentPart>
        </mc:Choice>
        <mc:Fallback>
          <p:pic>
            <p:nvPicPr>
              <p:cNvPr id="2" name="Ink 1">
                <a:extLst>
                  <a:ext uri="{FF2B5EF4-FFF2-40B4-BE49-F238E27FC236}">
                    <a16:creationId xmlns:a16="http://schemas.microsoft.com/office/drawing/2014/main" id="{D6234AF4-BA24-3A64-3551-D0409923D2EB}"/>
                  </a:ext>
                </a:extLst>
              </p:cNvPr>
              <p:cNvPicPr/>
              <p:nvPr/>
            </p:nvPicPr>
            <p:blipFill>
              <a:blip r:embed="rId4"/>
              <a:stretch>
                <a:fillRect/>
              </a:stretch>
            </p:blipFill>
            <p:spPr>
              <a:xfrm>
                <a:off x="1158480" y="1725840"/>
                <a:ext cx="5434920" cy="531360"/>
              </a:xfrm>
              <a:prstGeom prst="rect">
                <a:avLst/>
              </a:prstGeom>
            </p:spPr>
          </p:pic>
        </mc:Fallback>
      </mc:AlternateContent>
    </p:spTree>
    <p:extLst>
      <p:ext uri="{BB962C8B-B14F-4D97-AF65-F5344CB8AC3E}">
        <p14:creationId xmlns:p14="http://schemas.microsoft.com/office/powerpoint/2010/main" val="3279119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E1B72-642F-4738-A720-2704DD21AF27}"/>
              </a:ext>
            </a:extLst>
          </p:cNvPr>
          <p:cNvSpPr>
            <a:spLocks noGrp="1"/>
          </p:cNvSpPr>
          <p:nvPr>
            <p:ph type="title"/>
          </p:nvPr>
        </p:nvSpPr>
        <p:spPr/>
        <p:txBody>
          <a:bodyPr/>
          <a:lstStyle/>
          <a:p>
            <a:r>
              <a:rPr lang="en-US" dirty="0"/>
              <a:t>Some fun CFG applications</a:t>
            </a:r>
          </a:p>
        </p:txBody>
      </p:sp>
      <p:sp>
        <p:nvSpPr>
          <p:cNvPr id="5" name="Text Placeholder 4">
            <a:extLst>
              <a:ext uri="{FF2B5EF4-FFF2-40B4-BE49-F238E27FC236}">
                <a16:creationId xmlns:a16="http://schemas.microsoft.com/office/drawing/2014/main" id="{AD7D34E1-1C73-4A0E-96F9-22EF37A0C63E}"/>
              </a:ext>
            </a:extLst>
          </p:cNvPr>
          <p:cNvSpPr>
            <a:spLocks noGrp="1"/>
          </p:cNvSpPr>
          <p:nvPr>
            <p:ph type="body" idx="1"/>
          </p:nvPr>
        </p:nvSpPr>
        <p:spPr/>
        <p:txBody>
          <a:bodyPr/>
          <a:lstStyle/>
          <a:p>
            <a:r>
              <a:rPr lang="en-US" dirty="0"/>
              <a:t>If we have time</a:t>
            </a:r>
          </a:p>
        </p:txBody>
      </p:sp>
    </p:spTree>
    <p:extLst>
      <p:ext uri="{BB962C8B-B14F-4D97-AF65-F5344CB8AC3E}">
        <p14:creationId xmlns:p14="http://schemas.microsoft.com/office/powerpoint/2010/main" val="3006104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95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1A87-B25B-45F1-8D0C-96CE0082C800}"/>
              </a:ext>
            </a:extLst>
          </p:cNvPr>
          <p:cNvSpPr>
            <a:spLocks noGrp="1"/>
          </p:cNvSpPr>
          <p:nvPr>
            <p:ph type="title"/>
          </p:nvPr>
        </p:nvSpPr>
        <p:spPr/>
        <p:txBody>
          <a:bodyPr/>
          <a:lstStyle/>
          <a:p>
            <a:r>
              <a:rPr lang="en-US"/>
              <a:t>Bijection</a:t>
            </a:r>
          </a:p>
        </p:txBody>
      </p:sp>
      <p:sp>
        <p:nvSpPr>
          <p:cNvPr id="3" name="Content Placeholder 2">
            <a:extLst>
              <a:ext uri="{FF2B5EF4-FFF2-40B4-BE49-F238E27FC236}">
                <a16:creationId xmlns:a16="http://schemas.microsoft.com/office/drawing/2014/main" id="{0577FEF1-6671-4529-9E8C-4D841E535ADA}"/>
              </a:ext>
            </a:extLst>
          </p:cNvPr>
          <p:cNvSpPr>
            <a:spLocks noGrp="1"/>
          </p:cNvSpPr>
          <p:nvPr>
            <p:ph idx="1"/>
          </p:nvPr>
        </p:nvSpPr>
        <p:spPr>
          <a:xfrm>
            <a:off x="575240" y="5394142"/>
            <a:ext cx="11187258" cy="1200581"/>
          </a:xfrm>
        </p:spPr>
        <p:txBody>
          <a:bodyPr>
            <a:normAutofit lnSpcReduction="10000"/>
          </a:bodyPr>
          <a:lstStyle/>
          <a:p>
            <a:r>
              <a:rPr lang="en-US"/>
              <a:t>A bijection maps every element of the domain to </a:t>
            </a:r>
            <a:r>
              <a:rPr lang="en-US" b="1"/>
              <a:t>exactly </a:t>
            </a:r>
            <a:r>
              <a:rPr lang="en-US"/>
              <a:t>one element of the co-domain, and every element of the codomain to </a:t>
            </a:r>
            <a:r>
              <a:rPr lang="en-US" b="1"/>
              <a:t>exactly </a:t>
            </a:r>
            <a:r>
              <a:rPr lang="en-US"/>
              <a:t>one element of the domain.</a:t>
            </a:r>
          </a:p>
        </p:txBody>
      </p:sp>
      <p:grpSp>
        <p:nvGrpSpPr>
          <p:cNvPr id="5" name="Group 4">
            <a:extLst>
              <a:ext uri="{FF2B5EF4-FFF2-40B4-BE49-F238E27FC236}">
                <a16:creationId xmlns:a16="http://schemas.microsoft.com/office/drawing/2014/main" id="{2A344B9D-FF1A-4841-B877-0E9A2ABCCC21}"/>
              </a:ext>
            </a:extLst>
          </p:cNvPr>
          <p:cNvGrpSpPr/>
          <p:nvPr/>
        </p:nvGrpSpPr>
        <p:grpSpPr>
          <a:xfrm>
            <a:off x="575239" y="1459037"/>
            <a:ext cx="5139761" cy="1895995"/>
            <a:chOff x="1185842" y="3429000"/>
            <a:chExt cx="6111311" cy="1648382"/>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CA92B1D-1105-4398-BB5B-3B1167255EFB}"/>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A function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one-to-one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d>
                          <m:dPr>
                            <m:ctrlP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ctrlPr>
                          </m:dPr>
                          <m:e>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e>
                        </m:d>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d>
                          <m:dPr>
                            <m:ctrlP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ctrlPr>
                          </m:dPr>
                          <m:e>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e>
                        </m:d>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oMath>
                    </m:oMathPara>
                  </a14:m>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DCA92B1D-1105-4398-BB5B-3B1167255EFB}"/>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0AB79046-C869-4DE2-92AA-275B8A5A350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One-to-one (aka injection)</a:t>
              </a:r>
            </a:p>
          </p:txBody>
        </p:sp>
      </p:grpSp>
      <p:grpSp>
        <p:nvGrpSpPr>
          <p:cNvPr id="8" name="Group 7">
            <a:extLst>
              <a:ext uri="{FF2B5EF4-FFF2-40B4-BE49-F238E27FC236}">
                <a16:creationId xmlns:a16="http://schemas.microsoft.com/office/drawing/2014/main" id="{65593936-E922-4A8A-B11F-325DA3D8C2E7}"/>
              </a:ext>
            </a:extLst>
          </p:cNvPr>
          <p:cNvGrpSpPr/>
          <p:nvPr/>
        </p:nvGrpSpPr>
        <p:grpSpPr>
          <a:xfrm>
            <a:off x="6040935" y="1459036"/>
            <a:ext cx="5721563" cy="1895995"/>
            <a:chOff x="1185842" y="3429000"/>
            <a:chExt cx="6111311" cy="1648382"/>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DA31C61-B28A-4659-970C-C90E9AE112F9}"/>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A function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onto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𝒃</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𝒂</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oMath>
                    </m:oMathPara>
                  </a14:m>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EDA31C61-B28A-4659-970C-C90E9AE112F9}"/>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4"/>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9C50B5DB-8D9D-4416-B507-95C5C107FEFB}"/>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Onto (aka surjection)</a:t>
              </a:r>
            </a:p>
          </p:txBody>
        </p:sp>
      </p:grpSp>
      <p:grpSp>
        <p:nvGrpSpPr>
          <p:cNvPr id="11" name="Group 10">
            <a:extLst>
              <a:ext uri="{FF2B5EF4-FFF2-40B4-BE49-F238E27FC236}">
                <a16:creationId xmlns:a16="http://schemas.microsoft.com/office/drawing/2014/main" id="{B77C035F-1E7C-4429-8107-5A5B304B6463}"/>
              </a:ext>
            </a:extLst>
          </p:cNvPr>
          <p:cNvGrpSpPr/>
          <p:nvPr/>
        </p:nvGrpSpPr>
        <p:grpSpPr>
          <a:xfrm>
            <a:off x="2284618" y="3498148"/>
            <a:ext cx="7768500" cy="1895995"/>
            <a:chOff x="1185842" y="3429000"/>
            <a:chExt cx="6111311" cy="1648382"/>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2ABE48F-BEA1-42CD-95F1-6F2DD4380D05}"/>
                    </a:ext>
                  </a:extLst>
                </p:cNvPr>
                <p:cNvSpPr/>
                <p:nvPr/>
              </p:nvSpPr>
              <p:spPr>
                <a:xfrm>
                  <a:off x="1185842" y="3429000"/>
                  <a:ext cx="6111311" cy="164838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A function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a bijection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one-to-one and onto</a:t>
                  </a:r>
                </a:p>
              </p:txBody>
            </p:sp>
          </mc:Choice>
          <mc:Fallback xmlns="">
            <p:sp>
              <p:nvSpPr>
                <p:cNvPr id="12" name="Rectangle 11">
                  <a:extLst>
                    <a:ext uri="{FF2B5EF4-FFF2-40B4-BE49-F238E27FC236}">
                      <a16:creationId xmlns:a16="http://schemas.microsoft.com/office/drawing/2014/main" id="{12ABE48F-BEA1-42CD-95F1-6F2DD4380D05}"/>
                    </a:ext>
                  </a:extLst>
                </p:cNvPr>
                <p:cNvSpPr>
                  <a:spLocks noRot="1" noChangeAspect="1" noMove="1" noResize="1" noEditPoints="1" noAdjustHandles="1" noChangeArrowheads="1" noChangeShapeType="1" noTextEdit="1"/>
                </p:cNvSpPr>
                <p:nvPr/>
              </p:nvSpPr>
              <p:spPr>
                <a:xfrm>
                  <a:off x="1185842" y="3429000"/>
                  <a:ext cx="6111311" cy="1648382"/>
                </a:xfrm>
                <a:prstGeom prst="rect">
                  <a:avLst/>
                </a:prstGeom>
                <a:blipFill>
                  <a:blip r:embed="rId5"/>
                  <a:stretch>
                    <a:fillRect/>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5B6F2B8A-50D3-40A6-BC1A-7F2DECED452E}"/>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Bijection</a:t>
              </a:r>
            </a:p>
          </p:txBody>
        </p:sp>
      </p:gr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25A7608-180D-6F47-507E-CC8A2CBA2A4D}"/>
                  </a:ext>
                </a:extLst>
              </p14:cNvPr>
              <p14:cNvContentPartPr/>
              <p14:nvPr/>
            </p14:nvContentPartPr>
            <p14:xfrm>
              <a:off x="596880" y="2003400"/>
              <a:ext cx="10062720" cy="2132280"/>
            </p14:xfrm>
          </p:contentPart>
        </mc:Choice>
        <mc:Fallback xmlns="">
          <p:pic>
            <p:nvPicPr>
              <p:cNvPr id="4" name="Ink 3">
                <a:extLst>
                  <a:ext uri="{FF2B5EF4-FFF2-40B4-BE49-F238E27FC236}">
                    <a16:creationId xmlns:a16="http://schemas.microsoft.com/office/drawing/2014/main" id="{025A7608-180D-6F47-507E-CC8A2CBA2A4D}"/>
                  </a:ext>
                </a:extLst>
              </p:cNvPr>
              <p:cNvPicPr/>
              <p:nvPr/>
            </p:nvPicPr>
            <p:blipFill>
              <a:blip r:embed="rId7"/>
              <a:stretch>
                <a:fillRect/>
              </a:stretch>
            </p:blipFill>
            <p:spPr>
              <a:xfrm>
                <a:off x="587520" y="1994040"/>
                <a:ext cx="10081440" cy="2151000"/>
              </a:xfrm>
              <a:prstGeom prst="rect">
                <a:avLst/>
              </a:prstGeom>
            </p:spPr>
          </p:pic>
        </mc:Fallback>
      </mc:AlternateContent>
    </p:spTree>
    <p:extLst>
      <p:ext uri="{BB962C8B-B14F-4D97-AF65-F5344CB8AC3E}">
        <p14:creationId xmlns:p14="http://schemas.microsoft.com/office/powerpoint/2010/main" val="2553485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5" name="Content Placeholder 4">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6707" y="1034803"/>
            <a:ext cx="4454928" cy="4881344"/>
          </a:xfrm>
        </p:spPr>
      </p:pic>
      <p:pic>
        <p:nvPicPr>
          <p:cNvPr id="7" name="Graphic 6">
            <a:extLst>
              <a:ext uri="{FF2B5EF4-FFF2-40B4-BE49-F238E27FC236}">
                <a16:creationId xmlns:a16="http://schemas.microsoft.com/office/drawing/2014/main" id="{C6B5004C-470F-4CED-AED7-05547D6147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322" y="1155333"/>
            <a:ext cx="4566678" cy="5003791"/>
          </a:xfrm>
          <a:prstGeom prst="rect">
            <a:avLst/>
          </a:prstGeo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panose="020B0602020104020603"/>
                <a:ea typeface="+mn-ea"/>
                <a:cs typeface="+mn-cs"/>
              </a:rPr>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FE02-0C5D-4EB2-98AE-2E8EE6470F84}"/>
              </a:ext>
            </a:extLst>
          </p:cNvPr>
          <p:cNvSpPr>
            <a:spLocks noGrp="1"/>
          </p:cNvSpPr>
          <p:nvPr>
            <p:ph type="title"/>
          </p:nvPr>
        </p:nvSpPr>
        <p:spPr/>
        <p:txBody>
          <a:bodyPr/>
          <a:lstStyle/>
          <a:p>
            <a:r>
              <a:rPr lang="en-US" dirty="0"/>
              <a:t>English is ambiguous</a:t>
            </a:r>
          </a:p>
        </p:txBody>
      </p:sp>
      <p:sp>
        <p:nvSpPr>
          <p:cNvPr id="3" name="Content Placeholder 2">
            <a:extLst>
              <a:ext uri="{FF2B5EF4-FFF2-40B4-BE49-F238E27FC236}">
                <a16:creationId xmlns:a16="http://schemas.microsoft.com/office/drawing/2014/main" id="{A0B2C155-BF96-4E85-B653-A464233106F3}"/>
              </a:ext>
            </a:extLst>
          </p:cNvPr>
          <p:cNvSpPr>
            <a:spLocks noGrp="1"/>
          </p:cNvSpPr>
          <p:nvPr>
            <p:ph idx="1"/>
          </p:nvPr>
        </p:nvSpPr>
        <p:spPr/>
        <p:txBody>
          <a:bodyPr/>
          <a:lstStyle/>
          <a:p>
            <a:r>
              <a:rPr lang="en-US" dirty="0"/>
              <a:t>(Most of ‘standard’) English can be represented as a context free grammar.</a:t>
            </a:r>
          </a:p>
          <a:p>
            <a:pPr lvl="1"/>
            <a:r>
              <a:rPr lang="en-US" dirty="0"/>
              <a:t>It’s not perfect.</a:t>
            </a:r>
          </a:p>
          <a:p>
            <a:r>
              <a:rPr lang="en-US" dirty="0"/>
              <a:t>The grammar is ambiguous! That is, there are sentences which have multiple valid </a:t>
            </a:r>
            <a:r>
              <a:rPr lang="en-US" dirty="0" err="1"/>
              <a:t>parsings</a:t>
            </a:r>
            <a:r>
              <a:rPr lang="en-US" dirty="0"/>
              <a:t> (multiple meanings).</a:t>
            </a:r>
          </a:p>
          <a:p>
            <a:endParaRPr lang="en-US" dirty="0"/>
          </a:p>
          <a:p>
            <a:r>
              <a:rPr lang="en-US" dirty="0"/>
              <a:t>Can you find multiple meanings of this sentence:</a:t>
            </a:r>
            <a:br>
              <a:rPr lang="en-US" dirty="0"/>
            </a:br>
            <a:r>
              <a:rPr lang="en-US" dirty="0"/>
              <a:t>“Place these 3 exercise balls on the mat at the top of the hill.”</a:t>
            </a:r>
          </a:p>
          <a:p>
            <a:r>
              <a:rPr lang="en-US" dirty="0">
                <a:hlinkClick r:id="rId2"/>
              </a:rPr>
              <a:t>See this video</a:t>
            </a:r>
            <a:endParaRPr lang="en-US" dirty="0"/>
          </a:p>
        </p:txBody>
      </p:sp>
    </p:spTree>
    <p:extLst>
      <p:ext uri="{BB962C8B-B14F-4D97-AF65-F5344CB8AC3E}">
        <p14:creationId xmlns:p14="http://schemas.microsoft.com/office/powerpoint/2010/main" val="2389027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EDF7E-1230-427A-81C4-28F0C5568794}"/>
              </a:ext>
            </a:extLst>
          </p:cNvPr>
          <p:cNvSpPr>
            <a:spLocks noGrp="1"/>
          </p:cNvSpPr>
          <p:nvPr>
            <p:ph type="title"/>
          </p:nvPr>
        </p:nvSpPr>
        <p:spPr/>
        <p:txBody>
          <a:bodyPr/>
          <a:lstStyle/>
          <a:p>
            <a:r>
              <a:rPr lang="en-US" dirty="0"/>
              <a:t>The Important Takeaways</a:t>
            </a:r>
          </a:p>
        </p:txBody>
      </p:sp>
      <p:sp>
        <p:nvSpPr>
          <p:cNvPr id="5" name="Text Placeholder 4">
            <a:extLst>
              <a:ext uri="{FF2B5EF4-FFF2-40B4-BE49-F238E27FC236}">
                <a16:creationId xmlns:a16="http://schemas.microsoft.com/office/drawing/2014/main" id="{E114BCAB-8F50-4725-9CF3-D6FCCE794E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76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Next: (mathematical representations of) Tiny computers! And how they relate to regular expressions and CFGs.</a:t>
            </a:r>
          </a:p>
        </p:txBody>
      </p:sp>
    </p:spTree>
    <p:extLst>
      <p:ext uri="{BB962C8B-B14F-4D97-AF65-F5344CB8AC3E}">
        <p14:creationId xmlns:p14="http://schemas.microsoft.com/office/powerpoint/2010/main" val="1755822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9B99-E3A4-27C7-5F58-435E73E31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69FDA-8290-82A5-A8CF-474591C0FDD4}"/>
              </a:ext>
            </a:extLst>
          </p:cNvPr>
          <p:cNvSpPr>
            <a:spLocks noGrp="1"/>
          </p:cNvSpPr>
          <p:nvPr>
            <p:ph type="title"/>
          </p:nvPr>
        </p:nvSpPr>
        <p:spPr/>
        <p:txBody>
          <a:bodyPr/>
          <a:lstStyle/>
          <a:p>
            <a:r>
              <a:rPr lang="en-US" err="1"/>
              <a:t>Todo</a:t>
            </a:r>
            <a:endParaRPr lang="en-US"/>
          </a:p>
        </p:txBody>
      </p:sp>
      <p:sp>
        <p:nvSpPr>
          <p:cNvPr id="3" name="Content Placeholder 2">
            <a:extLst>
              <a:ext uri="{FF2B5EF4-FFF2-40B4-BE49-F238E27FC236}">
                <a16:creationId xmlns:a16="http://schemas.microsoft.com/office/drawing/2014/main" id="{49C7CB8B-74CE-8173-6D18-FAD07491053B}"/>
              </a:ext>
            </a:extLst>
          </p:cNvPr>
          <p:cNvSpPr>
            <a:spLocks noGrp="1"/>
          </p:cNvSpPr>
          <p:nvPr>
            <p:ph idx="1"/>
          </p:nvPr>
        </p:nvSpPr>
        <p:spPr>
          <a:xfrm>
            <a:off x="575240" y="1463857"/>
            <a:ext cx="11429526" cy="4845504"/>
          </a:xfrm>
        </p:spPr>
        <p:txBody>
          <a:bodyPr>
            <a:normAutofit/>
          </a:bodyPr>
          <a:lstStyle/>
          <a:p>
            <a:pPr>
              <a:lnSpc>
                <a:spcPct val="100000"/>
              </a:lnSpc>
            </a:pPr>
            <a:r>
              <a:rPr lang="en-US" b="1" dirty="0"/>
              <a:t>Tonight:</a:t>
            </a:r>
          </a:p>
          <a:p>
            <a:pPr>
              <a:lnSpc>
                <a:spcPct val="100000"/>
              </a:lnSpc>
              <a:buClr>
                <a:schemeClr val="tx1"/>
              </a:buClr>
              <a:buFont typeface="Arial" panose="020B0604020202020204" pitchFamily="34" charset="0"/>
              <a:buChar char="•"/>
            </a:pPr>
            <a:r>
              <a:rPr lang="en-US" sz="2400" dirty="0"/>
              <a:t> CC 18 is out and due Friday at noon</a:t>
            </a:r>
          </a:p>
          <a:p>
            <a:pPr>
              <a:lnSpc>
                <a:spcPct val="100000"/>
              </a:lnSpc>
              <a:buClr>
                <a:schemeClr val="tx1"/>
              </a:buClr>
              <a:buFont typeface="Arial" panose="020B0604020202020204" pitchFamily="34" charset="0"/>
              <a:buChar char="•"/>
            </a:pPr>
            <a:r>
              <a:rPr lang="en-US" sz="2400" dirty="0"/>
              <a:t> Fill out the midterm retake scheduling form by Thursday EOD</a:t>
            </a:r>
          </a:p>
          <a:p>
            <a:pPr>
              <a:lnSpc>
                <a:spcPct val="100000"/>
              </a:lnSpc>
              <a:buClr>
                <a:schemeClr val="tx1"/>
              </a:buClr>
              <a:buFont typeface="Arial" panose="020B0604020202020204" pitchFamily="34" charset="0"/>
              <a:buChar char="•"/>
            </a:pPr>
            <a:r>
              <a:rPr lang="en-US" sz="2400" b="1" dirty="0"/>
              <a:t> </a:t>
            </a:r>
            <a:r>
              <a:rPr lang="en-US" sz="2400" dirty="0"/>
              <a:t>Start working on HW6 after lecture if you haven’t already</a:t>
            </a:r>
            <a:endParaRPr lang="en-US" sz="2400" b="1" dirty="0"/>
          </a:p>
          <a:p>
            <a:pPr marL="0" indent="0">
              <a:lnSpc>
                <a:spcPct val="100000"/>
              </a:lnSpc>
              <a:buClr>
                <a:schemeClr val="tx1"/>
              </a:buClr>
              <a:buNone/>
            </a:pPr>
            <a:endParaRPr lang="en-US" sz="2400" b="1" dirty="0"/>
          </a:p>
        </p:txBody>
      </p:sp>
    </p:spTree>
    <p:extLst>
      <p:ext uri="{BB962C8B-B14F-4D97-AF65-F5344CB8AC3E}">
        <p14:creationId xmlns:p14="http://schemas.microsoft.com/office/powerpoint/2010/main" val="274314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56B3B-4935-4A1C-88BD-8D8C426F0611}"/>
              </a:ext>
            </a:extLst>
          </p:cNvPr>
          <p:cNvSpPr>
            <a:spLocks noGrp="1"/>
          </p:cNvSpPr>
          <p:nvPr>
            <p:ph type="title"/>
          </p:nvPr>
        </p:nvSpPr>
        <p:spPr/>
        <p:txBody>
          <a:bodyPr/>
          <a:lstStyle/>
          <a:p>
            <a:r>
              <a:rPr lang="en-US"/>
              <a:t>They’re all the same size.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DDCFB6-2981-4325-B3D8-7180802CBAB5}"/>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ℤ</m:t>
                    </m:r>
                  </m:oMath>
                </a14:m>
                <a:r>
                  <a:rPr lang="en-US"/>
                  <a:t> and even integers?</a:t>
                </a: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a:t> Is it a bijection?</a:t>
                </a:r>
              </a:p>
              <a:p>
                <a:endParaRPr lang="en-US"/>
              </a:p>
              <a:p>
                <a:r>
                  <a:rPr lang="en-US"/>
                  <a:t>One-to-one? Let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ℤ</m:t>
                    </m:r>
                  </m:oMath>
                </a14:m>
                <a:r>
                  <a:rPr lang="en-US"/>
                  <a:t> be arbitrary. Suppose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a:t>. By definition of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2</m:t>
                    </m:r>
                    <m:r>
                      <a:rPr lang="en-US" b="0" i="1" smtClean="0">
                        <a:latin typeface="Cambria Math" panose="02040503050406030204" pitchFamily="18" charset="0"/>
                      </a:rPr>
                      <m:t>𝑎</m:t>
                    </m:r>
                    <m:r>
                      <a:rPr lang="en-US" b="0" i="1" smtClean="0">
                        <a:latin typeface="Cambria Math" panose="02040503050406030204" pitchFamily="18" charset="0"/>
                      </a:rPr>
                      <m:t>=2</m:t>
                    </m:r>
                    <m:r>
                      <a:rPr lang="en-US" b="0" i="1" smtClean="0">
                        <a:latin typeface="Cambria Math" panose="02040503050406030204" pitchFamily="18" charset="0"/>
                      </a:rPr>
                      <m:t>𝑏</m:t>
                    </m:r>
                  </m:oMath>
                </a14:m>
                <a:r>
                  <a:rPr lang="en-US"/>
                  <a:t>. Dividing by 2,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a:t>.</a:t>
                </a:r>
              </a:p>
              <a:p>
                <a:endParaRPr lang="en-US"/>
              </a:p>
              <a:p>
                <a:r>
                  <a:rPr lang="en-US"/>
                  <a:t>Onto? Let </a:t>
                </a:r>
                <a14:m>
                  <m:oMath xmlns:m="http://schemas.openxmlformats.org/officeDocument/2006/math">
                    <m:r>
                      <a:rPr lang="en-US" b="0" i="1" smtClean="0">
                        <a:latin typeface="Cambria Math" panose="02040503050406030204" pitchFamily="18" charset="0"/>
                      </a:rPr>
                      <m:t>𝑏</m:t>
                    </m:r>
                  </m:oMath>
                </a14:m>
                <a:r>
                  <a:rPr lang="en-US"/>
                  <a:t> be an arbitrary even integer. Since </a:t>
                </a:r>
                <a14:m>
                  <m:oMath xmlns:m="http://schemas.openxmlformats.org/officeDocument/2006/math">
                    <m:r>
                      <a:rPr lang="en-US" b="0" i="1" smtClean="0">
                        <a:latin typeface="Cambria Math" panose="02040503050406030204" pitchFamily="18" charset="0"/>
                      </a:rPr>
                      <m:t>𝑏</m:t>
                    </m:r>
                  </m:oMath>
                </a14:m>
                <a:r>
                  <a:rPr lang="en-US"/>
                  <a:t> is even, there must be some </a:t>
                </a:r>
                <a14:m>
                  <m:oMath xmlns:m="http://schemas.openxmlformats.org/officeDocument/2006/math">
                    <m:r>
                      <m:rPr>
                        <m:sty m:val="p"/>
                      </m:rPr>
                      <a:rPr lang="en-US" b="0" i="0" smtClean="0">
                        <a:latin typeface="Cambria Math" panose="02040503050406030204" pitchFamily="18" charset="0"/>
                      </a:rPr>
                      <m:t>a</m:t>
                    </m:r>
                    <m:r>
                      <a:rPr lang="en-US" b="0" i="1" smtClean="0">
                        <a:latin typeface="Cambria Math" panose="02040503050406030204" pitchFamily="18" charset="0"/>
                      </a:rPr>
                      <m:t>∈</m:t>
                    </m:r>
                    <m:r>
                      <a:rPr lang="en-US" i="1">
                        <a:latin typeface="Cambria Math" panose="02040503050406030204" pitchFamily="18" charset="0"/>
                      </a:rPr>
                      <m:t>ℤ</m:t>
                    </m:r>
                  </m:oMath>
                </a14:m>
                <a:r>
                  <a:rPr lang="en-US"/>
                  <a:t> such that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𝑎</m:t>
                    </m:r>
                  </m:oMath>
                </a14:m>
                <a:r>
                  <a:rPr lang="en-US"/>
                  <a:t>. By definition of </a:t>
                </a:r>
                <a14:m>
                  <m:oMath xmlns:m="http://schemas.openxmlformats.org/officeDocument/2006/math">
                    <m:r>
                      <a:rPr lang="en-US" b="0" i="1" smtClean="0">
                        <a:latin typeface="Cambria Math" panose="02040503050406030204" pitchFamily="18" charset="0"/>
                      </a:rPr>
                      <m:t>𝑓</m:t>
                    </m:r>
                  </m:oMath>
                </a14:m>
                <a:r>
                  <a:rPr lang="en-US"/>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a:t>.</a:t>
                </a:r>
                <a:endParaRPr lang="en-US">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1DDDCFB6-2981-4325-B3D8-7180802CBAB5}"/>
                  </a:ext>
                </a:extLst>
              </p:cNvPr>
              <p:cNvSpPr>
                <a:spLocks noGrp="1" noRot="1" noChangeAspect="1" noMove="1" noResize="1" noEditPoints="1" noAdjustHandles="1" noChangeArrowheads="1" noChangeShapeType="1" noTextEdit="1"/>
              </p:cNvSpPr>
              <p:nvPr>
                <p:ph idx="1"/>
              </p:nvPr>
            </p:nvSpPr>
            <p:spPr>
              <a:blipFill>
                <a:blip r:embed="rId3"/>
                <a:stretch>
                  <a:fillRect l="-708" t="-2138" r="-65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E08FE59-1A07-3B34-7AC3-9E8D6C3C4F31}"/>
                  </a:ext>
                </a:extLst>
              </p14:cNvPr>
              <p14:cNvContentPartPr/>
              <p14:nvPr/>
            </p14:nvContentPartPr>
            <p14:xfrm>
              <a:off x="397800" y="2437200"/>
              <a:ext cx="1935360" cy="3329640"/>
            </p14:xfrm>
          </p:contentPart>
        </mc:Choice>
        <mc:Fallback xmlns="">
          <p:pic>
            <p:nvPicPr>
              <p:cNvPr id="4" name="Ink 3">
                <a:extLst>
                  <a:ext uri="{FF2B5EF4-FFF2-40B4-BE49-F238E27FC236}">
                    <a16:creationId xmlns:a16="http://schemas.microsoft.com/office/drawing/2014/main" id="{FE08FE59-1A07-3B34-7AC3-9E8D6C3C4F31}"/>
                  </a:ext>
                </a:extLst>
              </p:cNvPr>
              <p:cNvPicPr/>
              <p:nvPr/>
            </p:nvPicPr>
            <p:blipFill>
              <a:blip r:embed="rId5"/>
              <a:stretch>
                <a:fillRect/>
              </a:stretch>
            </p:blipFill>
            <p:spPr>
              <a:xfrm>
                <a:off x="388440" y="2427840"/>
                <a:ext cx="1954080" cy="3348360"/>
              </a:xfrm>
              <a:prstGeom prst="rect">
                <a:avLst/>
              </a:prstGeom>
            </p:spPr>
          </p:pic>
        </mc:Fallback>
      </mc:AlternateContent>
    </p:spTree>
    <p:extLst>
      <p:ext uri="{BB962C8B-B14F-4D97-AF65-F5344CB8AC3E}">
        <p14:creationId xmlns:p14="http://schemas.microsoft.com/office/powerpoint/2010/main" val="361146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6D00-8032-409A-BA7F-D5D23A147DCD}"/>
              </a:ext>
            </a:extLst>
          </p:cNvPr>
          <p:cNvSpPr>
            <a:spLocks noGrp="1"/>
          </p:cNvSpPr>
          <p:nvPr>
            <p:ph type="title"/>
          </p:nvPr>
        </p:nvSpPr>
        <p:spPr/>
        <p:txBody>
          <a:bodyPr/>
          <a:lstStyle/>
          <a:p>
            <a:r>
              <a:rPr lang="en-US"/>
              <a:t>Definition</a:t>
            </a:r>
          </a:p>
        </p:txBody>
      </p:sp>
      <p:sp>
        <p:nvSpPr>
          <p:cNvPr id="3" name="Content Placeholder 2">
            <a:extLst>
              <a:ext uri="{FF2B5EF4-FFF2-40B4-BE49-F238E27FC236}">
                <a16:creationId xmlns:a16="http://schemas.microsoft.com/office/drawing/2014/main" id="{373799D9-54B2-482F-B3FA-EBD898C933B9}"/>
              </a:ext>
            </a:extLst>
          </p:cNvPr>
          <p:cNvSpPr>
            <a:spLocks noGrp="1"/>
          </p:cNvSpPr>
          <p:nvPr>
            <p:ph idx="1"/>
          </p:nvPr>
        </p:nvSpPr>
        <p:spPr>
          <a:xfrm>
            <a:off x="410135" y="3476065"/>
            <a:ext cx="11352363" cy="2833296"/>
          </a:xfrm>
        </p:spPr>
        <p:txBody>
          <a:bodyPr/>
          <a:lstStyle/>
          <a:p>
            <a:r>
              <a:rPr lang="en-US"/>
              <a:t>This matches our intuition on finite sets.</a:t>
            </a:r>
          </a:p>
          <a:p>
            <a:r>
              <a:rPr lang="en-US"/>
              <a:t>But it also works for infinite sets!</a:t>
            </a:r>
          </a:p>
          <a:p>
            <a:endParaRPr lang="en-US"/>
          </a:p>
          <a:p>
            <a:r>
              <a:rPr lang="en-US"/>
              <a:t>Let’s see just how infinite these sets are.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3344FCA-D096-4974-BABF-4403C0962272}"/>
                  </a:ext>
                </a:extLst>
              </p:cNvPr>
              <p:cNvSpPr/>
              <p:nvPr/>
            </p:nvSpPr>
            <p:spPr>
              <a:xfrm>
                <a:off x="1996888" y="1393683"/>
                <a:ext cx="8641177" cy="1895995"/>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Two sets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have the same size (same cardinality) if and only if there is a bijection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𝒇</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𝑩</m:t>
                    </m:r>
                  </m:oMath>
                </a14:m>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43344FCA-D096-4974-BABF-4403C0962272}"/>
                  </a:ext>
                </a:extLst>
              </p:cNvPr>
              <p:cNvSpPr>
                <a:spLocks noRot="1" noChangeAspect="1" noMove="1" noResize="1" noEditPoints="1" noAdjustHandles="1" noChangeArrowheads="1" noChangeShapeType="1" noTextEdit="1"/>
              </p:cNvSpPr>
              <p:nvPr/>
            </p:nvSpPr>
            <p:spPr>
              <a:xfrm>
                <a:off x="1996888" y="1393683"/>
                <a:ext cx="8641177" cy="1895995"/>
              </a:xfrm>
              <a:prstGeom prst="rect">
                <a:avLst/>
              </a:prstGeom>
              <a:blipFill>
                <a:blip r:embed="rId2"/>
                <a:stretch>
                  <a:fillRect r="-112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5691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A39D-7E56-4EFD-B15E-9582F371C2AC}"/>
              </a:ext>
            </a:extLst>
          </p:cNvPr>
          <p:cNvSpPr>
            <a:spLocks noGrp="1"/>
          </p:cNvSpPr>
          <p:nvPr>
            <p:ph type="title"/>
          </p:nvPr>
        </p:nvSpPr>
        <p:spPr/>
        <p:txBody>
          <a:bodyPr/>
          <a:lstStyle/>
          <a:p>
            <a:r>
              <a:rPr lang="en-US"/>
              <a:t>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FD4A90-4B2B-42DD-8F47-9B5794B534D7}"/>
                  </a:ext>
                </a:extLst>
              </p:cNvPr>
              <p:cNvSpPr>
                <a:spLocks noGrp="1"/>
              </p:cNvSpPr>
              <p:nvPr>
                <p:ph idx="1"/>
              </p:nvPr>
            </p:nvSpPr>
            <p:spPr>
              <a:xfrm>
                <a:off x="575240" y="3998259"/>
                <a:ext cx="11187258" cy="2311102"/>
              </a:xfrm>
            </p:spPr>
            <p:txBody>
              <a:bodyPr/>
              <a:lstStyle/>
              <a:p>
                <a14:m>
                  <m:oMath xmlns:m="http://schemas.openxmlformats.org/officeDocument/2006/math">
                    <m:r>
                      <a:rPr lang="en-US" b="0" i="1" smtClean="0">
                        <a:latin typeface="Cambria Math" panose="02040503050406030204" pitchFamily="18" charset="0"/>
                      </a:rPr>
                      <m:t>ℕ</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oMath>
                </a14:m>
                <a:r>
                  <a:rPr lang="en-US"/>
                  <a:t>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𝑥</m:t>
                    </m:r>
                  </m:oMath>
                </a14:m>
                <a:r>
                  <a:rPr lang="en-US"/>
                  <a:t> is an even integer</a:t>
                </a:r>
                <a14:m>
                  <m:oMath xmlns:m="http://schemas.openxmlformats.org/officeDocument/2006/math">
                    <m:r>
                      <a:rPr lang="en-US" b="0" i="1" smtClean="0">
                        <a:latin typeface="Cambria Math" panose="02040503050406030204" pitchFamily="18" charset="0"/>
                      </a:rPr>
                      <m:t>}</m:t>
                    </m:r>
                  </m:oMath>
                </a14:m>
                <a:r>
                  <a:rPr lang="en-US"/>
                  <a:t> are all countable. </a:t>
                </a:r>
              </a:p>
              <a:p>
                <a:endParaRPr lang="en-US"/>
              </a:p>
              <a:p>
                <a:r>
                  <a:rPr lang="en-US" b="1"/>
                  <a:t>To build a bijection from </a:t>
                </a:r>
                <a14:m>
                  <m:oMath xmlns:m="http://schemas.openxmlformats.org/officeDocument/2006/math">
                    <m:r>
                      <a:rPr lang="en-US" b="1" i="1" smtClean="0">
                        <a:latin typeface="Cambria Math" panose="02040503050406030204" pitchFamily="18" charset="0"/>
                      </a:rPr>
                      <m:t>𝑨</m:t>
                    </m:r>
                  </m:oMath>
                </a14:m>
                <a:r>
                  <a:rPr lang="en-US" b="1"/>
                  <a:t> to </a:t>
                </a:r>
                <a14:m>
                  <m:oMath xmlns:m="http://schemas.openxmlformats.org/officeDocument/2006/math">
                    <m:r>
                      <a:rPr lang="en-US" b="1" i="1" smtClean="0">
                        <a:latin typeface="Cambria Math" panose="02040503050406030204" pitchFamily="18" charset="0"/>
                      </a:rPr>
                      <m:t>ℕ</m:t>
                    </m:r>
                  </m:oMath>
                </a14:m>
                <a:r>
                  <a:rPr lang="en-US" b="1"/>
                  <a:t>, just list all the elements!</a:t>
                </a:r>
              </a:p>
            </p:txBody>
          </p:sp>
        </mc:Choice>
        <mc:Fallback xmlns="">
          <p:sp>
            <p:nvSpPr>
              <p:cNvPr id="3" name="Content Placeholder 2">
                <a:extLst>
                  <a:ext uri="{FF2B5EF4-FFF2-40B4-BE49-F238E27FC236}">
                    <a16:creationId xmlns:a16="http://schemas.microsoft.com/office/drawing/2014/main" id="{62FD4A90-4B2B-42DD-8F47-9B5794B534D7}"/>
                  </a:ext>
                </a:extLst>
              </p:cNvPr>
              <p:cNvSpPr>
                <a:spLocks noGrp="1" noRot="1" noChangeAspect="1" noMove="1" noResize="1" noEditPoints="1" noAdjustHandles="1" noChangeArrowheads="1" noChangeShapeType="1" noTextEdit="1"/>
              </p:cNvSpPr>
              <p:nvPr>
                <p:ph idx="1"/>
              </p:nvPr>
            </p:nvSpPr>
            <p:spPr>
              <a:xfrm>
                <a:off x="575240" y="3998259"/>
                <a:ext cx="11187258" cy="2311102"/>
              </a:xfrm>
              <a:blipFill>
                <a:blip r:embed="rId2"/>
                <a:stretch>
                  <a:fillRect l="-654" t="-4749"/>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36F9B781-B8FE-4F21-9914-6551B1656940}"/>
              </a:ext>
            </a:extLst>
          </p:cNvPr>
          <p:cNvGrpSpPr/>
          <p:nvPr/>
        </p:nvGrpSpPr>
        <p:grpSpPr>
          <a:xfrm>
            <a:off x="575240" y="1277943"/>
            <a:ext cx="11187258" cy="2425377"/>
            <a:chOff x="1185842" y="3429000"/>
            <a:chExt cx="6111311"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12A1CBC-3E0A-42CE-8859-38086BF4F21C}"/>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The set </a:t>
                  </a:r>
                  <a14:m>
                    <m:oMath xmlns:m="http://schemas.openxmlformats.org/officeDocument/2006/math">
                      <m:r>
                        <a:rPr kumimoji="0" lang="en-US"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𝐴</m:t>
                      </m:r>
                    </m:oMath>
                  </a14:m>
                  <a:r>
                    <a:rPr kumimoji="0" lang="en-US" sz="28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countable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there’s a one-to-one function from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to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ℕ</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Equivalently,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countable </a:t>
                  </a:r>
                  <a:r>
                    <a:rPr kumimoji="0" lang="en-US" sz="2800" b="1" i="0" u="none" strike="noStrike" kern="1200" cap="none" spc="0" normalizeH="0" baseline="0" noProof="0" err="1">
                      <a:ln>
                        <a:noFill/>
                      </a:ln>
                      <a:solidFill>
                        <a:prstClr val="white"/>
                      </a:solidFill>
                      <a:effectLst/>
                      <a:uLnTx/>
                      <a:uFillTx/>
                      <a:latin typeface="Segoe UI Semibold" panose="020B0702040204020203" pitchFamily="34" charset="0"/>
                      <a:ea typeface="+mn-ea"/>
                      <a:cs typeface="Segoe UI Semibold" panose="020B0702040204020203" pitchFamily="34" charset="0"/>
                    </a:rPr>
                    <a:t>iff</a:t>
                  </a: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it is finite or there is a bijection from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𝑨</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to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ℕ</m:t>
                      </m:r>
                    </m:oMath>
                  </a14:m>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212A1CBC-3E0A-42CE-8859-38086BF4F21C}"/>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654" r="-15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63C1393-E657-46C0-98D0-EC79C680CF21}"/>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Countable</a:t>
              </a:r>
            </a:p>
          </p:txBody>
        </p:sp>
      </p:grpSp>
    </p:spTree>
    <p:extLst>
      <p:ext uri="{BB962C8B-B14F-4D97-AF65-F5344CB8AC3E}">
        <p14:creationId xmlns:p14="http://schemas.microsoft.com/office/powerpoint/2010/main" val="52979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CDBD-D5A2-4B23-B4D2-32240043BD3E}"/>
              </a:ext>
            </a:extLst>
          </p:cNvPr>
          <p:cNvSpPr>
            <a:spLocks noGrp="1"/>
          </p:cNvSpPr>
          <p:nvPr>
            <p:ph type="title"/>
          </p:nvPr>
        </p:nvSpPr>
        <p:spPr/>
        <p:txBody>
          <a:bodyPr/>
          <a:lstStyle/>
          <a:p>
            <a:r>
              <a:rPr lang="en-US"/>
              <a:t>Directed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2AD6F8-A9D5-48BF-97E4-275467658EC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a:t> </a:t>
                </a:r>
              </a:p>
              <a:p>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a:t>is a set of vertices (an underlying set of elements)</a:t>
                </a:r>
              </a:p>
              <a:p>
                <a14:m>
                  <m:oMath xmlns:m="http://schemas.openxmlformats.org/officeDocument/2006/math">
                    <m:r>
                      <a:rPr lang="en-US" b="0" i="1" smtClean="0">
                        <a:latin typeface="Cambria Math" panose="02040503050406030204" pitchFamily="18" charset="0"/>
                      </a:rPr>
                      <m:t>𝐸</m:t>
                    </m:r>
                  </m:oMath>
                </a14:m>
                <a:r>
                  <a:rPr lang="en-US"/>
                  <a:t> is a set of edges (ordered pairs of vertices; i.e. connections from one to the next).</a:t>
                </a:r>
              </a:p>
            </p:txBody>
          </p:sp>
        </mc:Choice>
        <mc:Fallback xmlns="">
          <p:sp>
            <p:nvSpPr>
              <p:cNvPr id="3" name="Content Placeholder 2">
                <a:extLst>
                  <a:ext uri="{FF2B5EF4-FFF2-40B4-BE49-F238E27FC236}">
                    <a16:creationId xmlns:a16="http://schemas.microsoft.com/office/drawing/2014/main" id="{572AD6F8-A9D5-48BF-97E4-275467658ECD}"/>
                  </a:ext>
                </a:extLst>
              </p:cNvPr>
              <p:cNvSpPr>
                <a:spLocks noGrp="1" noRot="1" noChangeAspect="1" noMove="1" noResize="1" noEditPoints="1" noAdjustHandles="1" noChangeArrowheads="1" noChangeShapeType="1" noTextEdit="1"/>
              </p:cNvSpPr>
              <p:nvPr>
                <p:ph idx="1"/>
              </p:nvPr>
            </p:nvSpPr>
            <p:spPr>
              <a:blipFill>
                <a:blip r:embed="rId42"/>
                <a:stretch>
                  <a:fillRect l="-70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6251B47-27CE-44AB-A9B1-FE3AAA73888D}"/>
              </a:ext>
            </a:extLst>
          </p:cNvPr>
          <p:cNvGrpSpPr/>
          <p:nvPr/>
        </p:nvGrpSpPr>
        <p:grpSpPr>
          <a:xfrm>
            <a:off x="5332966" y="3511333"/>
            <a:ext cx="5562600" cy="2590800"/>
            <a:chOff x="3937545" y="3111283"/>
            <a:chExt cx="5562600" cy="2590800"/>
          </a:xfrm>
        </p:grpSpPr>
        <p:sp>
          <p:nvSpPr>
            <p:cNvPr id="5" name="Oval 4">
              <a:extLst>
                <a:ext uri="{FF2B5EF4-FFF2-40B4-BE49-F238E27FC236}">
                  <a16:creationId xmlns:a16="http://schemas.microsoft.com/office/drawing/2014/main" id="{7FE7B69A-C19B-4F01-ACE3-71438EDEFDE8}"/>
                </a:ext>
              </a:extLst>
            </p:cNvPr>
            <p:cNvSpPr>
              <a:spLocks noChangeArrowheads="1"/>
            </p:cNvSpPr>
            <p:nvPr>
              <p:custDataLst>
                <p:tags r:id="rId1"/>
              </p:custDataLst>
            </p:nvPr>
          </p:nvSpPr>
          <p:spPr bwMode="auto">
            <a:xfrm>
              <a:off x="4242345" y="41780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6" name="Oval 5">
              <a:extLst>
                <a:ext uri="{FF2B5EF4-FFF2-40B4-BE49-F238E27FC236}">
                  <a16:creationId xmlns:a16="http://schemas.microsoft.com/office/drawing/2014/main" id="{2C78D713-0952-4187-B214-B7041EAFCCB1}"/>
                </a:ext>
              </a:extLst>
            </p:cNvPr>
            <p:cNvSpPr>
              <a:spLocks noChangeArrowheads="1"/>
            </p:cNvSpPr>
            <p:nvPr>
              <p:custDataLst>
                <p:tags r:id="rId2"/>
              </p:custDataLst>
            </p:nvPr>
          </p:nvSpPr>
          <p:spPr bwMode="auto">
            <a:xfrm>
              <a:off x="6147345" y="4635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7" name="Oval 6">
              <a:extLst>
                <a:ext uri="{FF2B5EF4-FFF2-40B4-BE49-F238E27FC236}">
                  <a16:creationId xmlns:a16="http://schemas.microsoft.com/office/drawing/2014/main" id="{BFCF22FB-CD33-4DCC-A860-8C9F61970689}"/>
                </a:ext>
              </a:extLst>
            </p:cNvPr>
            <p:cNvSpPr>
              <a:spLocks noChangeArrowheads="1"/>
            </p:cNvSpPr>
            <p:nvPr>
              <p:custDataLst>
                <p:tags r:id="rId3"/>
              </p:custDataLst>
            </p:nvPr>
          </p:nvSpPr>
          <p:spPr bwMode="auto">
            <a:xfrm>
              <a:off x="3937545" y="52448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8" name="Oval 7">
              <a:extLst>
                <a:ext uri="{FF2B5EF4-FFF2-40B4-BE49-F238E27FC236}">
                  <a16:creationId xmlns:a16="http://schemas.microsoft.com/office/drawing/2014/main" id="{1FF754E7-F0F6-4D6C-B368-9720898053C7}"/>
                </a:ext>
              </a:extLst>
            </p:cNvPr>
            <p:cNvSpPr>
              <a:spLocks noChangeArrowheads="1"/>
            </p:cNvSpPr>
            <p:nvPr>
              <p:custDataLst>
                <p:tags r:id="rId4"/>
              </p:custDataLst>
            </p:nvPr>
          </p:nvSpPr>
          <p:spPr bwMode="auto">
            <a:xfrm>
              <a:off x="7366545" y="3873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9" name="Oval 8">
              <a:extLst>
                <a:ext uri="{FF2B5EF4-FFF2-40B4-BE49-F238E27FC236}">
                  <a16:creationId xmlns:a16="http://schemas.microsoft.com/office/drawing/2014/main" id="{D8CE2D0F-B1B2-475B-8FEB-ACBA97554BC1}"/>
                </a:ext>
              </a:extLst>
            </p:cNvPr>
            <p:cNvSpPr>
              <a:spLocks noChangeArrowheads="1"/>
            </p:cNvSpPr>
            <p:nvPr>
              <p:custDataLst>
                <p:tags r:id="rId5"/>
              </p:custDataLst>
            </p:nvPr>
          </p:nvSpPr>
          <p:spPr bwMode="auto">
            <a:xfrm>
              <a:off x="5232945" y="44066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0" name="Oval 9">
              <a:extLst>
                <a:ext uri="{FF2B5EF4-FFF2-40B4-BE49-F238E27FC236}">
                  <a16:creationId xmlns:a16="http://schemas.microsoft.com/office/drawing/2014/main" id="{E5AAB6E4-0D9D-4BF9-9079-5A84BFA7DA98}"/>
                </a:ext>
              </a:extLst>
            </p:cNvPr>
            <p:cNvSpPr>
              <a:spLocks noChangeArrowheads="1"/>
            </p:cNvSpPr>
            <p:nvPr>
              <p:custDataLst>
                <p:tags r:id="rId6"/>
              </p:custDataLst>
            </p:nvPr>
          </p:nvSpPr>
          <p:spPr bwMode="auto">
            <a:xfrm>
              <a:off x="4775745" y="52448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1" name="Oval 10">
              <a:extLst>
                <a:ext uri="{FF2B5EF4-FFF2-40B4-BE49-F238E27FC236}">
                  <a16:creationId xmlns:a16="http://schemas.microsoft.com/office/drawing/2014/main" id="{2D7DCE19-9DC5-4928-BADF-0B69BFE2111A}"/>
                </a:ext>
              </a:extLst>
            </p:cNvPr>
            <p:cNvSpPr>
              <a:spLocks noChangeArrowheads="1"/>
            </p:cNvSpPr>
            <p:nvPr>
              <p:custDataLst>
                <p:tags r:id="rId7"/>
              </p:custDataLst>
            </p:nvPr>
          </p:nvSpPr>
          <p:spPr bwMode="auto">
            <a:xfrm>
              <a:off x="5994945" y="54734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2" name="Oval 11">
              <a:extLst>
                <a:ext uri="{FF2B5EF4-FFF2-40B4-BE49-F238E27FC236}">
                  <a16:creationId xmlns:a16="http://schemas.microsoft.com/office/drawing/2014/main" id="{783DAF4B-1FA7-4367-8A93-EFB196E7C839}"/>
                </a:ext>
              </a:extLst>
            </p:cNvPr>
            <p:cNvSpPr>
              <a:spLocks noChangeArrowheads="1"/>
            </p:cNvSpPr>
            <p:nvPr>
              <p:custDataLst>
                <p:tags r:id="rId8"/>
              </p:custDataLst>
            </p:nvPr>
          </p:nvSpPr>
          <p:spPr bwMode="auto">
            <a:xfrm>
              <a:off x="5842545" y="35684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3" name="Oval 12">
              <a:extLst>
                <a:ext uri="{FF2B5EF4-FFF2-40B4-BE49-F238E27FC236}">
                  <a16:creationId xmlns:a16="http://schemas.microsoft.com/office/drawing/2014/main" id="{B69BAFC4-2F95-4B73-BCA6-B6ECC2EE2E2F}"/>
                </a:ext>
              </a:extLst>
            </p:cNvPr>
            <p:cNvSpPr>
              <a:spLocks noChangeArrowheads="1"/>
            </p:cNvSpPr>
            <p:nvPr>
              <p:custDataLst>
                <p:tags r:id="rId9"/>
              </p:custDataLst>
            </p:nvPr>
          </p:nvSpPr>
          <p:spPr bwMode="auto">
            <a:xfrm>
              <a:off x="8204745" y="32636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4" name="Oval 13">
              <a:extLst>
                <a:ext uri="{FF2B5EF4-FFF2-40B4-BE49-F238E27FC236}">
                  <a16:creationId xmlns:a16="http://schemas.microsoft.com/office/drawing/2014/main" id="{C2820518-E409-47BF-8DAD-B55EA2E8D60E}"/>
                </a:ext>
              </a:extLst>
            </p:cNvPr>
            <p:cNvSpPr>
              <a:spLocks noChangeArrowheads="1"/>
            </p:cNvSpPr>
            <p:nvPr>
              <p:custDataLst>
                <p:tags r:id="rId10"/>
              </p:custDataLst>
            </p:nvPr>
          </p:nvSpPr>
          <p:spPr bwMode="auto">
            <a:xfrm>
              <a:off x="8052345" y="4635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5" name="Oval 14">
              <a:extLst>
                <a:ext uri="{FF2B5EF4-FFF2-40B4-BE49-F238E27FC236}">
                  <a16:creationId xmlns:a16="http://schemas.microsoft.com/office/drawing/2014/main" id="{074D19DE-6E02-4CBA-8E0F-86F6BE5C9C9B}"/>
                </a:ext>
              </a:extLst>
            </p:cNvPr>
            <p:cNvSpPr>
              <a:spLocks noChangeArrowheads="1"/>
            </p:cNvSpPr>
            <p:nvPr>
              <p:custDataLst>
                <p:tags r:id="rId11"/>
              </p:custDataLst>
            </p:nvPr>
          </p:nvSpPr>
          <p:spPr bwMode="auto">
            <a:xfrm>
              <a:off x="5004345" y="35684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6" name="Oval 15">
              <a:extLst>
                <a:ext uri="{FF2B5EF4-FFF2-40B4-BE49-F238E27FC236}">
                  <a16:creationId xmlns:a16="http://schemas.microsoft.com/office/drawing/2014/main" id="{2B3C13F2-149C-41F7-A08B-DFB14F28BA24}"/>
                </a:ext>
              </a:extLst>
            </p:cNvPr>
            <p:cNvSpPr>
              <a:spLocks noChangeArrowheads="1"/>
            </p:cNvSpPr>
            <p:nvPr>
              <p:custDataLst>
                <p:tags r:id="rId12"/>
              </p:custDataLst>
            </p:nvPr>
          </p:nvSpPr>
          <p:spPr bwMode="auto">
            <a:xfrm>
              <a:off x="7671345" y="5397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7" name="Line 16">
              <a:extLst>
                <a:ext uri="{FF2B5EF4-FFF2-40B4-BE49-F238E27FC236}">
                  <a16:creationId xmlns:a16="http://schemas.microsoft.com/office/drawing/2014/main" id="{78A63EFF-59EA-4485-A544-C2238E7CAEB9}"/>
                </a:ext>
              </a:extLst>
            </p:cNvPr>
            <p:cNvSpPr>
              <a:spLocks noChangeShapeType="1"/>
            </p:cNvSpPr>
            <p:nvPr>
              <p:custDataLst>
                <p:tags r:id="rId13"/>
              </p:custDataLst>
            </p:nvPr>
          </p:nvSpPr>
          <p:spPr bwMode="auto">
            <a:xfrm flipV="1">
              <a:off x="4166145" y="4559083"/>
              <a:ext cx="1066800" cy="762000"/>
            </a:xfrm>
            <a:prstGeom prst="line">
              <a:avLst/>
            </a:prstGeom>
            <a:noFill/>
            <a:ln w="25400">
              <a:solidFill>
                <a:schemeClr val="tx1"/>
              </a:solidFill>
              <a:round/>
              <a:headEnd type="triangle" w="lg" len="lg"/>
              <a:tailEnd type="non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8" name="Line 17">
              <a:extLst>
                <a:ext uri="{FF2B5EF4-FFF2-40B4-BE49-F238E27FC236}">
                  <a16:creationId xmlns:a16="http://schemas.microsoft.com/office/drawing/2014/main" id="{293F6AC8-7042-4B8E-99F4-55E1E1E10BEE}"/>
                </a:ext>
              </a:extLst>
            </p:cNvPr>
            <p:cNvSpPr>
              <a:spLocks noChangeShapeType="1"/>
            </p:cNvSpPr>
            <p:nvPr>
              <p:custDataLst>
                <p:tags r:id="rId14"/>
              </p:custDataLst>
            </p:nvPr>
          </p:nvSpPr>
          <p:spPr bwMode="auto">
            <a:xfrm flipV="1">
              <a:off x="5004345" y="4635283"/>
              <a:ext cx="304800" cy="6096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19" name="Line 18">
              <a:extLst>
                <a:ext uri="{FF2B5EF4-FFF2-40B4-BE49-F238E27FC236}">
                  <a16:creationId xmlns:a16="http://schemas.microsoft.com/office/drawing/2014/main" id="{C5A5CBB8-CF1A-4410-903A-A3A3C82F77D6}"/>
                </a:ext>
              </a:extLst>
            </p:cNvPr>
            <p:cNvSpPr>
              <a:spLocks noChangeShapeType="1"/>
            </p:cNvSpPr>
            <p:nvPr>
              <p:custDataLst>
                <p:tags r:id="rId15"/>
              </p:custDataLst>
            </p:nvPr>
          </p:nvSpPr>
          <p:spPr bwMode="auto">
            <a:xfrm flipV="1">
              <a:off x="4166145" y="5397283"/>
              <a:ext cx="609600" cy="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0" name="Line 19">
              <a:extLst>
                <a:ext uri="{FF2B5EF4-FFF2-40B4-BE49-F238E27FC236}">
                  <a16:creationId xmlns:a16="http://schemas.microsoft.com/office/drawing/2014/main" id="{3A86D049-9116-45A5-80D7-0DB40EE3C659}"/>
                </a:ext>
              </a:extLst>
            </p:cNvPr>
            <p:cNvSpPr>
              <a:spLocks noChangeShapeType="1"/>
            </p:cNvSpPr>
            <p:nvPr>
              <p:custDataLst>
                <p:tags r:id="rId16"/>
              </p:custDataLst>
            </p:nvPr>
          </p:nvSpPr>
          <p:spPr bwMode="auto">
            <a:xfrm flipV="1">
              <a:off x="4089945" y="4406683"/>
              <a:ext cx="228600" cy="8382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1" name="Line 20">
              <a:extLst>
                <a:ext uri="{FF2B5EF4-FFF2-40B4-BE49-F238E27FC236}">
                  <a16:creationId xmlns:a16="http://schemas.microsoft.com/office/drawing/2014/main" id="{458092FD-D7E7-4A1C-B2FC-4F533A817278}"/>
                </a:ext>
              </a:extLst>
            </p:cNvPr>
            <p:cNvSpPr>
              <a:spLocks noChangeShapeType="1"/>
            </p:cNvSpPr>
            <p:nvPr>
              <p:custDataLst>
                <p:tags r:id="rId17"/>
              </p:custDataLst>
            </p:nvPr>
          </p:nvSpPr>
          <p:spPr bwMode="auto">
            <a:xfrm flipV="1">
              <a:off x="4394745" y="3720883"/>
              <a:ext cx="609600" cy="4572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2" name="Line 21">
              <a:extLst>
                <a:ext uri="{FF2B5EF4-FFF2-40B4-BE49-F238E27FC236}">
                  <a16:creationId xmlns:a16="http://schemas.microsoft.com/office/drawing/2014/main" id="{06B4C209-74CC-4504-93BD-4C1A4D97F04B}"/>
                </a:ext>
              </a:extLst>
            </p:cNvPr>
            <p:cNvSpPr>
              <a:spLocks noChangeShapeType="1"/>
            </p:cNvSpPr>
            <p:nvPr>
              <p:custDataLst>
                <p:tags r:id="rId18"/>
              </p:custDataLst>
            </p:nvPr>
          </p:nvSpPr>
          <p:spPr bwMode="auto">
            <a:xfrm>
              <a:off x="4470945" y="4330483"/>
              <a:ext cx="762000" cy="1524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3" name="Line 22">
              <a:extLst>
                <a:ext uri="{FF2B5EF4-FFF2-40B4-BE49-F238E27FC236}">
                  <a16:creationId xmlns:a16="http://schemas.microsoft.com/office/drawing/2014/main" id="{B58D41E7-981C-4BB1-A49B-F144BAE0729D}"/>
                </a:ext>
              </a:extLst>
            </p:cNvPr>
            <p:cNvSpPr>
              <a:spLocks noChangeShapeType="1"/>
            </p:cNvSpPr>
            <p:nvPr>
              <p:custDataLst>
                <p:tags r:id="rId19"/>
              </p:custDataLst>
            </p:nvPr>
          </p:nvSpPr>
          <p:spPr bwMode="auto">
            <a:xfrm>
              <a:off x="5156745" y="3797083"/>
              <a:ext cx="228600" cy="6096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4" name="Line 23">
              <a:extLst>
                <a:ext uri="{FF2B5EF4-FFF2-40B4-BE49-F238E27FC236}">
                  <a16:creationId xmlns:a16="http://schemas.microsoft.com/office/drawing/2014/main" id="{26195CCC-02D4-42A2-974C-904C076D3D80}"/>
                </a:ext>
              </a:extLst>
            </p:cNvPr>
            <p:cNvSpPr>
              <a:spLocks noChangeShapeType="1"/>
            </p:cNvSpPr>
            <p:nvPr>
              <p:custDataLst>
                <p:tags r:id="rId20"/>
              </p:custDataLst>
            </p:nvPr>
          </p:nvSpPr>
          <p:spPr bwMode="auto">
            <a:xfrm flipV="1">
              <a:off x="5461545" y="3797083"/>
              <a:ext cx="457200" cy="6096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5" name="Line 24">
              <a:extLst>
                <a:ext uri="{FF2B5EF4-FFF2-40B4-BE49-F238E27FC236}">
                  <a16:creationId xmlns:a16="http://schemas.microsoft.com/office/drawing/2014/main" id="{8C3E78A8-0854-47F4-9CA0-29B29CDBF61D}"/>
                </a:ext>
              </a:extLst>
            </p:cNvPr>
            <p:cNvSpPr>
              <a:spLocks noChangeShapeType="1"/>
            </p:cNvSpPr>
            <p:nvPr>
              <p:custDataLst>
                <p:tags r:id="rId21"/>
              </p:custDataLst>
            </p:nvPr>
          </p:nvSpPr>
          <p:spPr bwMode="auto">
            <a:xfrm>
              <a:off x="5461545" y="4559083"/>
              <a:ext cx="685800" cy="1524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6" name="Line 25">
              <a:extLst>
                <a:ext uri="{FF2B5EF4-FFF2-40B4-BE49-F238E27FC236}">
                  <a16:creationId xmlns:a16="http://schemas.microsoft.com/office/drawing/2014/main" id="{5C5B7F97-6944-41B9-8C9A-3F693FE6D451}"/>
                </a:ext>
              </a:extLst>
            </p:cNvPr>
            <p:cNvSpPr>
              <a:spLocks noChangeShapeType="1"/>
            </p:cNvSpPr>
            <p:nvPr>
              <p:custDataLst>
                <p:tags r:id="rId22"/>
              </p:custDataLst>
            </p:nvPr>
          </p:nvSpPr>
          <p:spPr bwMode="auto">
            <a:xfrm flipV="1">
              <a:off x="5004345" y="4787683"/>
              <a:ext cx="1143000" cy="533400"/>
            </a:xfrm>
            <a:prstGeom prst="line">
              <a:avLst/>
            </a:prstGeom>
            <a:noFill/>
            <a:ln w="25400">
              <a:solidFill>
                <a:schemeClr val="tx1"/>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7" name="Line 26">
              <a:extLst>
                <a:ext uri="{FF2B5EF4-FFF2-40B4-BE49-F238E27FC236}">
                  <a16:creationId xmlns:a16="http://schemas.microsoft.com/office/drawing/2014/main" id="{D5D52BA2-DCA9-4ACC-BCA3-CDDFF021C0B3}"/>
                </a:ext>
              </a:extLst>
            </p:cNvPr>
            <p:cNvSpPr>
              <a:spLocks noChangeShapeType="1"/>
            </p:cNvSpPr>
            <p:nvPr>
              <p:custDataLst>
                <p:tags r:id="rId23"/>
              </p:custDataLst>
            </p:nvPr>
          </p:nvSpPr>
          <p:spPr bwMode="auto">
            <a:xfrm flipV="1">
              <a:off x="5004345" y="4787683"/>
              <a:ext cx="3048000" cy="6096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8" name="Line 27">
              <a:extLst>
                <a:ext uri="{FF2B5EF4-FFF2-40B4-BE49-F238E27FC236}">
                  <a16:creationId xmlns:a16="http://schemas.microsoft.com/office/drawing/2014/main" id="{77757AC6-5556-4E7E-A76F-4E5DCCA4C5FA}"/>
                </a:ext>
              </a:extLst>
            </p:cNvPr>
            <p:cNvSpPr>
              <a:spLocks noChangeShapeType="1"/>
            </p:cNvSpPr>
            <p:nvPr>
              <p:custDataLst>
                <p:tags r:id="rId24"/>
              </p:custDataLst>
            </p:nvPr>
          </p:nvSpPr>
          <p:spPr bwMode="auto">
            <a:xfrm>
              <a:off x="5004345" y="5473483"/>
              <a:ext cx="990600" cy="152400"/>
            </a:xfrm>
            <a:prstGeom prst="line">
              <a:avLst/>
            </a:prstGeom>
            <a:noFill/>
            <a:ln w="25400">
              <a:solidFill>
                <a:schemeClr val="tx1"/>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29" name="Line 28">
              <a:extLst>
                <a:ext uri="{FF2B5EF4-FFF2-40B4-BE49-F238E27FC236}">
                  <a16:creationId xmlns:a16="http://schemas.microsoft.com/office/drawing/2014/main" id="{80305F7A-2C2C-4D33-9559-6ADF8CE744C8}"/>
                </a:ext>
              </a:extLst>
            </p:cNvPr>
            <p:cNvSpPr>
              <a:spLocks noChangeShapeType="1"/>
            </p:cNvSpPr>
            <p:nvPr>
              <p:custDataLst>
                <p:tags r:id="rId25"/>
              </p:custDataLst>
            </p:nvPr>
          </p:nvSpPr>
          <p:spPr bwMode="auto">
            <a:xfrm flipH="1">
              <a:off x="6147345" y="4863883"/>
              <a:ext cx="76200" cy="6096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0" name="Line 29">
              <a:extLst>
                <a:ext uri="{FF2B5EF4-FFF2-40B4-BE49-F238E27FC236}">
                  <a16:creationId xmlns:a16="http://schemas.microsoft.com/office/drawing/2014/main" id="{51547E87-89A6-494F-9BF5-65B8A35AFB35}"/>
                </a:ext>
              </a:extLst>
            </p:cNvPr>
            <p:cNvSpPr>
              <a:spLocks noChangeShapeType="1"/>
            </p:cNvSpPr>
            <p:nvPr>
              <p:custDataLst>
                <p:tags r:id="rId26"/>
              </p:custDataLst>
            </p:nvPr>
          </p:nvSpPr>
          <p:spPr bwMode="auto">
            <a:xfrm flipV="1">
              <a:off x="6223545" y="5473483"/>
              <a:ext cx="1447800" cy="76200"/>
            </a:xfrm>
            <a:prstGeom prst="line">
              <a:avLst/>
            </a:prstGeom>
            <a:noFill/>
            <a:ln w="25400">
              <a:solidFill>
                <a:schemeClr val="tx1"/>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1" name="Line 30">
              <a:extLst>
                <a:ext uri="{FF2B5EF4-FFF2-40B4-BE49-F238E27FC236}">
                  <a16:creationId xmlns:a16="http://schemas.microsoft.com/office/drawing/2014/main" id="{383D890E-36B5-4A55-9EE2-676248E1B328}"/>
                </a:ext>
              </a:extLst>
            </p:cNvPr>
            <p:cNvSpPr>
              <a:spLocks noChangeShapeType="1"/>
            </p:cNvSpPr>
            <p:nvPr>
              <p:custDataLst>
                <p:tags r:id="rId27"/>
              </p:custDataLst>
            </p:nvPr>
          </p:nvSpPr>
          <p:spPr bwMode="auto">
            <a:xfrm flipV="1">
              <a:off x="7823745" y="4863883"/>
              <a:ext cx="304800" cy="5334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2" name="Line 31">
              <a:extLst>
                <a:ext uri="{FF2B5EF4-FFF2-40B4-BE49-F238E27FC236}">
                  <a16:creationId xmlns:a16="http://schemas.microsoft.com/office/drawing/2014/main" id="{25B3BDB1-5A65-46B1-9889-88DEEA8707BB}"/>
                </a:ext>
              </a:extLst>
            </p:cNvPr>
            <p:cNvSpPr>
              <a:spLocks noChangeShapeType="1"/>
            </p:cNvSpPr>
            <p:nvPr>
              <p:custDataLst>
                <p:tags r:id="rId28"/>
              </p:custDataLst>
            </p:nvPr>
          </p:nvSpPr>
          <p:spPr bwMode="auto">
            <a:xfrm flipH="1" flipV="1">
              <a:off x="6375945" y="4787683"/>
              <a:ext cx="1295400" cy="6858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3" name="Line 32">
              <a:extLst>
                <a:ext uri="{FF2B5EF4-FFF2-40B4-BE49-F238E27FC236}">
                  <a16:creationId xmlns:a16="http://schemas.microsoft.com/office/drawing/2014/main" id="{968928AE-207C-4E78-8C80-84A85BF63A30}"/>
                </a:ext>
              </a:extLst>
            </p:cNvPr>
            <p:cNvSpPr>
              <a:spLocks noChangeShapeType="1"/>
            </p:cNvSpPr>
            <p:nvPr>
              <p:custDataLst>
                <p:tags r:id="rId29"/>
              </p:custDataLst>
            </p:nvPr>
          </p:nvSpPr>
          <p:spPr bwMode="auto">
            <a:xfrm flipV="1">
              <a:off x="6375945" y="4025683"/>
              <a:ext cx="990600" cy="6096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4" name="Line 33">
              <a:extLst>
                <a:ext uri="{FF2B5EF4-FFF2-40B4-BE49-F238E27FC236}">
                  <a16:creationId xmlns:a16="http://schemas.microsoft.com/office/drawing/2014/main" id="{461232B4-2B1D-43DE-A8C2-C95195E55EA2}"/>
                </a:ext>
              </a:extLst>
            </p:cNvPr>
            <p:cNvSpPr>
              <a:spLocks noChangeShapeType="1"/>
            </p:cNvSpPr>
            <p:nvPr>
              <p:custDataLst>
                <p:tags r:id="rId30"/>
              </p:custDataLst>
            </p:nvPr>
          </p:nvSpPr>
          <p:spPr bwMode="auto">
            <a:xfrm>
              <a:off x="6071145" y="3720883"/>
              <a:ext cx="1295400" cy="228600"/>
            </a:xfrm>
            <a:prstGeom prst="line">
              <a:avLst/>
            </a:prstGeom>
            <a:noFill/>
            <a:ln w="25400">
              <a:solidFill>
                <a:srgbClr val="000000"/>
              </a:solidFill>
              <a:round/>
              <a:headEnd type="triangle" w="lg" len="lg"/>
              <a:tailEnd type="non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5" name="Line 34">
              <a:extLst>
                <a:ext uri="{FF2B5EF4-FFF2-40B4-BE49-F238E27FC236}">
                  <a16:creationId xmlns:a16="http://schemas.microsoft.com/office/drawing/2014/main" id="{ECE2D3C1-EC5D-4134-8B92-38B639924097}"/>
                </a:ext>
              </a:extLst>
            </p:cNvPr>
            <p:cNvSpPr>
              <a:spLocks noChangeShapeType="1"/>
            </p:cNvSpPr>
            <p:nvPr>
              <p:custDataLst>
                <p:tags r:id="rId31"/>
              </p:custDataLst>
            </p:nvPr>
          </p:nvSpPr>
          <p:spPr bwMode="auto">
            <a:xfrm flipH="1">
              <a:off x="7595145" y="3492283"/>
              <a:ext cx="685800" cy="4572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6" name="Oval 35">
              <a:extLst>
                <a:ext uri="{FF2B5EF4-FFF2-40B4-BE49-F238E27FC236}">
                  <a16:creationId xmlns:a16="http://schemas.microsoft.com/office/drawing/2014/main" id="{A5DE25D7-C133-4492-AE36-44E900EFDC16}"/>
                </a:ext>
              </a:extLst>
            </p:cNvPr>
            <p:cNvSpPr>
              <a:spLocks noChangeArrowheads="1"/>
            </p:cNvSpPr>
            <p:nvPr>
              <p:custDataLst>
                <p:tags r:id="rId32"/>
              </p:custDataLst>
            </p:nvPr>
          </p:nvSpPr>
          <p:spPr bwMode="auto">
            <a:xfrm>
              <a:off x="9271545" y="3111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7" name="Oval 36">
              <a:extLst>
                <a:ext uri="{FF2B5EF4-FFF2-40B4-BE49-F238E27FC236}">
                  <a16:creationId xmlns:a16="http://schemas.microsoft.com/office/drawing/2014/main" id="{F75B6CF0-DB20-4A41-8D70-C181E446B7AA}"/>
                </a:ext>
              </a:extLst>
            </p:cNvPr>
            <p:cNvSpPr>
              <a:spLocks noChangeArrowheads="1"/>
            </p:cNvSpPr>
            <p:nvPr>
              <p:custDataLst>
                <p:tags r:id="rId33"/>
              </p:custDataLst>
            </p:nvPr>
          </p:nvSpPr>
          <p:spPr bwMode="auto">
            <a:xfrm>
              <a:off x="9042945" y="3873283"/>
              <a:ext cx="228600" cy="228600"/>
            </a:xfrm>
            <a:prstGeom prst="ellipse">
              <a:avLst/>
            </a:prstGeom>
            <a:solidFill>
              <a:srgbClr val="BBE0E3"/>
            </a:solidFill>
            <a:ln w="19050">
              <a:solidFill>
                <a:srgbClr val="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8" name="Line 37">
              <a:extLst>
                <a:ext uri="{FF2B5EF4-FFF2-40B4-BE49-F238E27FC236}">
                  <a16:creationId xmlns:a16="http://schemas.microsoft.com/office/drawing/2014/main" id="{71C870A2-1CDF-4FC6-BA12-17544FE70F84}"/>
                </a:ext>
              </a:extLst>
            </p:cNvPr>
            <p:cNvSpPr>
              <a:spLocks noChangeShapeType="1"/>
            </p:cNvSpPr>
            <p:nvPr>
              <p:custDataLst>
                <p:tags r:id="rId34"/>
              </p:custDataLst>
            </p:nvPr>
          </p:nvSpPr>
          <p:spPr bwMode="auto">
            <a:xfrm>
              <a:off x="8433345" y="3492283"/>
              <a:ext cx="609600" cy="4572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39" name="Line 38">
              <a:extLst>
                <a:ext uri="{FF2B5EF4-FFF2-40B4-BE49-F238E27FC236}">
                  <a16:creationId xmlns:a16="http://schemas.microsoft.com/office/drawing/2014/main" id="{45687403-C100-4488-B2AA-D8C2F46E3921}"/>
                </a:ext>
              </a:extLst>
            </p:cNvPr>
            <p:cNvSpPr>
              <a:spLocks noChangeShapeType="1"/>
            </p:cNvSpPr>
            <p:nvPr>
              <p:custDataLst>
                <p:tags r:id="rId35"/>
              </p:custDataLst>
            </p:nvPr>
          </p:nvSpPr>
          <p:spPr bwMode="auto">
            <a:xfrm flipV="1">
              <a:off x="8433345" y="3263683"/>
              <a:ext cx="838200" cy="762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0" name="Line 39">
              <a:extLst>
                <a:ext uri="{FF2B5EF4-FFF2-40B4-BE49-F238E27FC236}">
                  <a16:creationId xmlns:a16="http://schemas.microsoft.com/office/drawing/2014/main" id="{797C4E4A-3FFA-4A8D-9398-D33C9A9B1090}"/>
                </a:ext>
              </a:extLst>
            </p:cNvPr>
            <p:cNvSpPr>
              <a:spLocks noChangeShapeType="1"/>
            </p:cNvSpPr>
            <p:nvPr>
              <p:custDataLst>
                <p:tags r:id="rId36"/>
              </p:custDataLst>
            </p:nvPr>
          </p:nvSpPr>
          <p:spPr bwMode="auto">
            <a:xfrm flipH="1">
              <a:off x="9195345" y="3339883"/>
              <a:ext cx="228600" cy="533400"/>
            </a:xfrm>
            <a:prstGeom prst="line">
              <a:avLst/>
            </a:prstGeom>
            <a:noFill/>
            <a:ln w="25400">
              <a:solidFill>
                <a:srgbClr val="000000"/>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1" name="Line 63">
              <a:extLst>
                <a:ext uri="{FF2B5EF4-FFF2-40B4-BE49-F238E27FC236}">
                  <a16:creationId xmlns:a16="http://schemas.microsoft.com/office/drawing/2014/main" id="{42DE1C21-1215-4EB4-982D-588F2F8EEC8A}"/>
                </a:ext>
              </a:extLst>
            </p:cNvPr>
            <p:cNvSpPr>
              <a:spLocks noChangeShapeType="1"/>
            </p:cNvSpPr>
            <p:nvPr>
              <p:custDataLst>
                <p:tags r:id="rId37"/>
              </p:custDataLst>
            </p:nvPr>
          </p:nvSpPr>
          <p:spPr bwMode="auto">
            <a:xfrm flipH="1">
              <a:off x="7518945" y="3416083"/>
              <a:ext cx="685800" cy="4572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2" name="Line 64">
              <a:extLst>
                <a:ext uri="{FF2B5EF4-FFF2-40B4-BE49-F238E27FC236}">
                  <a16:creationId xmlns:a16="http://schemas.microsoft.com/office/drawing/2014/main" id="{ECDD8B94-38DE-42AD-99B9-068D47CDC89E}"/>
                </a:ext>
              </a:extLst>
            </p:cNvPr>
            <p:cNvSpPr>
              <a:spLocks noChangeShapeType="1"/>
            </p:cNvSpPr>
            <p:nvPr>
              <p:custDataLst>
                <p:tags r:id="rId38"/>
              </p:custDataLst>
            </p:nvPr>
          </p:nvSpPr>
          <p:spPr bwMode="auto">
            <a:xfrm flipH="1">
              <a:off x="9119145" y="3339883"/>
              <a:ext cx="228600" cy="5334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3" name="Line 66">
              <a:extLst>
                <a:ext uri="{FF2B5EF4-FFF2-40B4-BE49-F238E27FC236}">
                  <a16:creationId xmlns:a16="http://schemas.microsoft.com/office/drawing/2014/main" id="{4738E68A-3361-44AB-B6B3-B1C9DBFC16AB}"/>
                </a:ext>
              </a:extLst>
            </p:cNvPr>
            <p:cNvSpPr>
              <a:spLocks noChangeShapeType="1"/>
            </p:cNvSpPr>
            <p:nvPr>
              <p:custDataLst>
                <p:tags r:id="rId39"/>
              </p:custDataLst>
            </p:nvPr>
          </p:nvSpPr>
          <p:spPr bwMode="auto">
            <a:xfrm flipV="1">
              <a:off x="6223545" y="5549683"/>
              <a:ext cx="1447800" cy="76200"/>
            </a:xfrm>
            <a:prstGeom prst="line">
              <a:avLst/>
            </a:prstGeom>
            <a:noFill/>
            <a:ln w="25400">
              <a:solidFill>
                <a:schemeClr val="tx1"/>
              </a:solidFill>
              <a:round/>
              <a:headEnd w="lg" len="lg"/>
              <a:tailEnd type="triangle"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sp>
          <p:nvSpPr>
            <p:cNvPr id="44" name="Line 68">
              <a:extLst>
                <a:ext uri="{FF2B5EF4-FFF2-40B4-BE49-F238E27FC236}">
                  <a16:creationId xmlns:a16="http://schemas.microsoft.com/office/drawing/2014/main" id="{A54F7C80-9799-4E44-AE8B-90D7A21A2E8D}"/>
                </a:ext>
              </a:extLst>
            </p:cNvPr>
            <p:cNvSpPr>
              <a:spLocks noChangeShapeType="1"/>
            </p:cNvSpPr>
            <p:nvPr>
              <p:custDataLst>
                <p:tags r:id="rId40"/>
              </p:custDataLst>
            </p:nvPr>
          </p:nvSpPr>
          <p:spPr bwMode="auto">
            <a:xfrm flipV="1">
              <a:off x="4470945" y="3797083"/>
              <a:ext cx="609600" cy="457200"/>
            </a:xfrm>
            <a:prstGeom prst="line">
              <a:avLst/>
            </a:prstGeom>
            <a:noFill/>
            <a:ln w="25400">
              <a:solidFill>
                <a:srgbClr val="000000"/>
              </a:solidFill>
              <a:round/>
              <a:headEnd type="triangle" w="lg" len="lg"/>
              <a:tailEnd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w Cen MT" panose="020B0602020104020603"/>
                <a:ea typeface="MS PGothic" pitchFamily="34" charset="-128"/>
                <a:cs typeface="+mn-cs"/>
              </a:endParaRP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E7235F8-19EE-40B7-874F-14BADDF9BDE1}"/>
                  </a:ext>
                </a:extLst>
              </p:cNvPr>
              <p:cNvSpPr txBox="1"/>
              <p:nvPr/>
            </p:nvSpPr>
            <p:spPr>
              <a:xfrm>
                <a:off x="319088" y="3873283"/>
                <a:ext cx="507102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0000"/>
                    </a:solidFill>
                    <a:effectLst/>
                    <a:uLnTx/>
                    <a:uFillTx/>
                    <a:latin typeface="Segoe UI Semilight" panose="020B0402040204020203" pitchFamily="34" charset="0"/>
                    <a:ea typeface="+mn-ea"/>
                    <a:cs typeface="Segoe UI Semilight" panose="020B0402040204020203" pitchFamily="34" charset="0"/>
                  </a:rPr>
                  <a:t>Path</a:t>
                </a:r>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0</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1</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sub>
                    </m:sSub>
                  </m:oMath>
                </a14:m>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such that </a:t>
                </a:r>
                <a14:m>
                  <m:oMath xmlns:m="http://schemas.openxmlformats.org/officeDocument/2006/math">
                    <m:d>
                      <m:d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dPr>
                      <m:e>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𝑖</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𝑖</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+1</m:t>
                            </m:r>
                          </m:sub>
                        </m:sSub>
                      </m:e>
                    </m:d>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𝐸</m:t>
                    </m:r>
                  </m:oMath>
                </a14:m>
                <a:endPar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CADE4"/>
                    </a:solidFill>
                    <a:effectLst/>
                    <a:uLnTx/>
                    <a:uFillTx/>
                    <a:latin typeface="Segoe UI Semilight" panose="020B0402040204020203" pitchFamily="34" charset="0"/>
                    <a:ea typeface="+mn-ea"/>
                    <a:cs typeface="Segoe UI Semilight" panose="020B0402040204020203" pitchFamily="34" charset="0"/>
                  </a:rPr>
                  <a:t>Simple Path</a:t>
                </a:r>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path with all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𝑖</m:t>
                        </m:r>
                      </m:sub>
                    </m:sSub>
                  </m:oMath>
                </a14:m>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distinct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C3282"/>
                    </a:solidFill>
                    <a:effectLst/>
                    <a:uLnTx/>
                    <a:uFillTx/>
                    <a:latin typeface="Segoe UI Semilight" panose="020B0402040204020203" pitchFamily="34" charset="0"/>
                    <a:ea typeface="+mn-ea"/>
                    <a:cs typeface="Segoe UI Semilight" panose="020B0402040204020203" pitchFamily="34" charset="0"/>
                  </a:rPr>
                  <a:t>Cycle</a:t>
                </a:r>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path with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0</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sub>
                    </m:sSub>
                  </m:oMath>
                </a14:m>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(and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&gt;0)</m:t>
                    </m:r>
                  </m:oMath>
                </a14:m>
                <a:endPar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B6A479"/>
                    </a:solidFill>
                    <a:effectLst/>
                    <a:uLnTx/>
                    <a:uFillTx/>
                    <a:latin typeface="Segoe UI Semilight" panose="020B0402040204020203" pitchFamily="34" charset="0"/>
                    <a:ea typeface="+mn-ea"/>
                    <a:cs typeface="Segoe UI Semilight" panose="020B0402040204020203" pitchFamily="34" charset="0"/>
                  </a:rPr>
                  <a:t>Simple Cycle</a:t>
                </a:r>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simple path plus edge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𝑣</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0</m:t>
                        </m:r>
                      </m:sub>
                    </m:s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oMath>
                </a14:m>
                <a:r>
                  <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with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𝑘</m:t>
                    </m:r>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&gt;0</m:t>
                    </m:r>
                  </m:oMath>
                </a14:m>
                <a:endParaRPr kumimoji="0" lang="en-US" sz="22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xmlns="">
          <p:sp>
            <p:nvSpPr>
              <p:cNvPr id="45" name="TextBox 44">
                <a:extLst>
                  <a:ext uri="{FF2B5EF4-FFF2-40B4-BE49-F238E27FC236}">
                    <a16:creationId xmlns:a16="http://schemas.microsoft.com/office/drawing/2014/main" id="{AE7235F8-19EE-40B7-874F-14BADDF9BDE1}"/>
                  </a:ext>
                </a:extLst>
              </p:cNvPr>
              <p:cNvSpPr txBox="1">
                <a:spLocks noRot="1" noChangeAspect="1" noMove="1" noResize="1" noEditPoints="1" noAdjustHandles="1" noChangeArrowheads="1" noChangeShapeType="1" noTextEdit="1"/>
              </p:cNvSpPr>
              <p:nvPr/>
            </p:nvSpPr>
            <p:spPr>
              <a:xfrm>
                <a:off x="319088" y="3873283"/>
                <a:ext cx="5071028" cy="1785104"/>
              </a:xfrm>
              <a:prstGeom prst="rect">
                <a:avLst/>
              </a:prstGeom>
              <a:blipFill>
                <a:blip r:embed="rId43"/>
                <a:stretch>
                  <a:fillRect l="-1563" t="-1706" b="-6485"/>
                </a:stretch>
              </a:blipFill>
            </p:spPr>
            <p:txBody>
              <a:bodyPr/>
              <a:lstStyle/>
              <a:p>
                <a:r>
                  <a:rPr lang="en-US">
                    <a:noFill/>
                  </a:rPr>
                  <a:t> </a:t>
                </a:r>
              </a:p>
            </p:txBody>
          </p:sp>
        </mc:Fallback>
      </mc:AlternateContent>
    </p:spTree>
    <p:extLst>
      <p:ext uri="{BB962C8B-B14F-4D97-AF65-F5344CB8AC3E}">
        <p14:creationId xmlns:p14="http://schemas.microsoft.com/office/powerpoint/2010/main" val="89404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1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311_template</Template>
  <TotalTime>4068</TotalTime>
  <Words>3637</Words>
  <Application>Microsoft Office PowerPoint</Application>
  <PresentationFormat>Widescreen</PresentationFormat>
  <Paragraphs>440</Paragraphs>
  <Slides>55</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55</vt:i4>
      </vt:variant>
    </vt:vector>
  </HeadingPairs>
  <TitlesOfParts>
    <vt:vector size="69" baseType="lpstr">
      <vt:lpstr>Aptos</vt:lpstr>
      <vt:lpstr>Arial</vt:lpstr>
      <vt:lpstr>Calibri</vt:lpstr>
      <vt:lpstr>Cambria Math</vt:lpstr>
      <vt:lpstr>Courier New</vt:lpstr>
      <vt:lpstr>Franklin Gothic Medium</vt:lpstr>
      <vt:lpstr>Segoe UI</vt:lpstr>
      <vt:lpstr>Segoe UI Light</vt:lpstr>
      <vt:lpstr>Segoe UI Semibold</vt:lpstr>
      <vt:lpstr>Segoe UI Semilight</vt:lpstr>
      <vt:lpstr>Tw Cen MT</vt:lpstr>
      <vt:lpstr>Wingdings 3</vt:lpstr>
      <vt:lpstr>Integral</vt:lpstr>
      <vt:lpstr>1_Integral</vt:lpstr>
      <vt:lpstr>Regular Expressions</vt:lpstr>
      <vt:lpstr>Announcements</vt:lpstr>
      <vt:lpstr>Review</vt:lpstr>
      <vt:lpstr>Functions!</vt:lpstr>
      <vt:lpstr>Bijection</vt:lpstr>
      <vt:lpstr>They’re all the same size.</vt:lpstr>
      <vt:lpstr>Definition</vt:lpstr>
      <vt:lpstr>Countable</vt:lpstr>
      <vt:lpstr>Directed Graphs</vt:lpstr>
      <vt:lpstr>Part 3 of the course!</vt:lpstr>
      <vt:lpstr>Course Outline</vt:lpstr>
      <vt:lpstr>The next two weeks</vt:lpstr>
      <vt:lpstr>Regular Expressions</vt:lpstr>
      <vt:lpstr>Regular Expressions</vt:lpstr>
      <vt:lpstr>Languages </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What can’t regular expressions do?</vt:lpstr>
      <vt:lpstr>What can’t regular expressions do?</vt:lpstr>
      <vt:lpstr>A Vocabulary Note</vt:lpstr>
      <vt:lpstr>More Practice: Regular Expressions</vt:lpstr>
      <vt:lpstr>More Practice</vt:lpstr>
      <vt:lpstr>More Practice</vt:lpstr>
      <vt:lpstr>Context Free Grammars</vt:lpstr>
      <vt:lpstr>What Can’t Regular Expressions Do?</vt:lpstr>
      <vt:lpstr>Context Free Grammars</vt:lpstr>
      <vt:lpstr>Context Free Grammars</vt:lpstr>
      <vt:lpstr>Examples</vt:lpstr>
      <vt:lpstr>Examples</vt:lpstr>
      <vt:lpstr>Arithmetic</vt:lpstr>
      <vt:lpstr>Arithmetic</vt:lpstr>
      <vt:lpstr>Multiple ways of generating strings</vt:lpstr>
      <vt:lpstr>Parse Trees—remember where parentheses go</vt:lpstr>
      <vt:lpstr>Back to the arithmetic</vt:lpstr>
      <vt:lpstr>Why do we care about parsing?</vt:lpstr>
      <vt:lpstr>How do we encode order of operations</vt:lpstr>
      <vt:lpstr>How do Computer Scientists use CFGs?</vt:lpstr>
      <vt:lpstr>CFGs in practice</vt:lpstr>
      <vt:lpstr>BNF for C   (no &lt;...&gt; and uses : instead of ::=)</vt:lpstr>
      <vt:lpstr>Some fun CFG applications</vt:lpstr>
      <vt:lpstr>Parse Trees</vt:lpstr>
      <vt:lpstr>Parse Trees</vt:lpstr>
      <vt:lpstr>The old man the boat</vt:lpstr>
      <vt:lpstr>English is ambiguous</vt:lpstr>
      <vt:lpstr>The Important Takeaways</vt:lpstr>
      <vt:lpstr>Power of Context Free Languages</vt:lpstr>
      <vt:lpstr>Takeaways</vt:lpstr>
      <vt:lpstr>Todo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Parker Gustafson</cp:lastModifiedBy>
  <cp:revision>48</cp:revision>
  <cp:lastPrinted>2025-08-06T16:41:00Z</cp:lastPrinted>
  <dcterms:created xsi:type="dcterms:W3CDTF">2020-11-13T00:25:39Z</dcterms:created>
  <dcterms:modified xsi:type="dcterms:W3CDTF">2025-08-06T20:40:30Z</dcterms:modified>
</cp:coreProperties>
</file>