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notesSlides/notesSlide4.xml" ContentType="application/vnd.openxmlformats-officedocument.presentationml.notesSlide+xml"/>
  <Override PartName="/ppt/ink/ink13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14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ink/ink31.xml" ContentType="application/inkml+xml"/>
  <Override PartName="/ppt/ink/ink32.xml" ContentType="application/inkml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notesSlides/notesSlide27.xml" ContentType="application/vnd.openxmlformats-officedocument.presentationml.notesSlide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ink/ink38.xml" ContentType="application/inkml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ink/ink39.xml" ContentType="application/inkml+xml"/>
  <Override PartName="/ppt/ink/ink40.xml" ContentType="application/inkml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notesSlides/notesSlide28.xml" ContentType="application/vnd.openxmlformats-officedocument.presentationml.notesSlide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86" r:id="rId2"/>
  </p:sldMasterIdLst>
  <p:notesMasterIdLst>
    <p:notesMasterId r:id="rId61"/>
  </p:notesMasterIdLst>
  <p:handoutMasterIdLst>
    <p:handoutMasterId r:id="rId62"/>
  </p:handoutMasterIdLst>
  <p:sldIdLst>
    <p:sldId id="256" r:id="rId3"/>
    <p:sldId id="852" r:id="rId4"/>
    <p:sldId id="850" r:id="rId5"/>
    <p:sldId id="748" r:id="rId6"/>
    <p:sldId id="258" r:id="rId7"/>
    <p:sldId id="851" r:id="rId8"/>
    <p:sldId id="853" r:id="rId9"/>
    <p:sldId id="277" r:id="rId10"/>
    <p:sldId id="940" r:id="rId11"/>
    <p:sldId id="854" r:id="rId12"/>
    <p:sldId id="855" r:id="rId13"/>
    <p:sldId id="938" r:id="rId14"/>
    <p:sldId id="941" r:id="rId15"/>
    <p:sldId id="583" r:id="rId16"/>
    <p:sldId id="589" r:id="rId17"/>
    <p:sldId id="439" r:id="rId18"/>
    <p:sldId id="602" r:id="rId19"/>
    <p:sldId id="590" r:id="rId20"/>
    <p:sldId id="591" r:id="rId21"/>
    <p:sldId id="592" r:id="rId22"/>
    <p:sldId id="593" r:id="rId23"/>
    <p:sldId id="440" r:id="rId24"/>
    <p:sldId id="594" r:id="rId25"/>
    <p:sldId id="595" r:id="rId26"/>
    <p:sldId id="596" r:id="rId27"/>
    <p:sldId id="441" r:id="rId28"/>
    <p:sldId id="259" r:id="rId29"/>
    <p:sldId id="437" r:id="rId30"/>
    <p:sldId id="438" r:id="rId31"/>
    <p:sldId id="597" r:id="rId32"/>
    <p:sldId id="442" r:id="rId33"/>
    <p:sldId id="443" r:id="rId34"/>
    <p:sldId id="615" r:id="rId35"/>
    <p:sldId id="616" r:id="rId36"/>
    <p:sldId id="444" r:id="rId37"/>
    <p:sldId id="610" r:id="rId38"/>
    <p:sldId id="612" r:id="rId39"/>
    <p:sldId id="445" r:id="rId40"/>
    <p:sldId id="617" r:id="rId41"/>
    <p:sldId id="606" r:id="rId42"/>
    <p:sldId id="607" r:id="rId43"/>
    <p:sldId id="451" r:id="rId44"/>
    <p:sldId id="446" r:id="rId45"/>
    <p:sldId id="447" r:id="rId46"/>
    <p:sldId id="448" r:id="rId47"/>
    <p:sldId id="618" r:id="rId48"/>
    <p:sldId id="582" r:id="rId49"/>
    <p:sldId id="327" r:id="rId50"/>
    <p:sldId id="587" r:id="rId51"/>
    <p:sldId id="328" r:id="rId52"/>
    <p:sldId id="329" r:id="rId53"/>
    <p:sldId id="330" r:id="rId54"/>
    <p:sldId id="609" r:id="rId55"/>
    <p:sldId id="613" r:id="rId56"/>
    <p:sldId id="614" r:id="rId57"/>
    <p:sldId id="619" r:id="rId58"/>
    <p:sldId id="620" r:id="rId59"/>
    <p:sldId id="405" r:id="rId6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61E8CD-B396-4D4A-8CE1-FDDD8541B7DD}" v="74" dt="2025-08-04T17:39:45.1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66" d="100"/>
          <a:sy n="66" d="100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presProps" Target="presProps.xml"/><Relationship Id="rId68" Type="http://schemas.microsoft.com/office/2015/10/relationships/revisionInfo" Target="revisionInfo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tableStyles" Target="tableStyles.xml"/><Relationship Id="rId5" Type="http://schemas.openxmlformats.org/officeDocument/2006/relationships/slide" Target="slides/slide3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microsoft.com/office/2016/11/relationships/changesInfo" Target="changesInfos/changesInfo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rker Gustafson" userId="16d30e8de7881f07" providerId="LiveId" clId="{BF61E8CD-B396-4D4A-8CE1-FDDD8541B7DD}"/>
    <pc:docChg chg="undo custSel addSld delSld modSld delMainMaster">
      <pc:chgData name="Parker Gustafson" userId="16d30e8de7881f07" providerId="LiveId" clId="{BF61E8CD-B396-4D4A-8CE1-FDDD8541B7DD}" dt="2025-08-04T18:13:45.268" v="1890" actId="47"/>
      <pc:docMkLst>
        <pc:docMk/>
      </pc:docMkLst>
      <pc:sldChg chg="modSp mod">
        <pc:chgData name="Parker Gustafson" userId="16d30e8de7881f07" providerId="LiveId" clId="{BF61E8CD-B396-4D4A-8CE1-FDDD8541B7DD}" dt="2025-08-04T16:34:50.644" v="1145" actId="20577"/>
        <pc:sldMkLst>
          <pc:docMk/>
          <pc:sldMk cId="3570176803" sldId="256"/>
        </pc:sldMkLst>
        <pc:spChg chg="mod">
          <ac:chgData name="Parker Gustafson" userId="16d30e8de7881f07" providerId="LiveId" clId="{BF61E8CD-B396-4D4A-8CE1-FDDD8541B7DD}" dt="2025-08-04T16:34:50.644" v="1145" actId="20577"/>
          <ac:spMkLst>
            <pc:docMk/>
            <pc:sldMk cId="3570176803" sldId="256"/>
            <ac:spMk id="3" creationId="{2AD690CD-1EB2-49D7-822A-4EFE3FBD9160}"/>
          </ac:spMkLst>
        </pc:spChg>
      </pc:sldChg>
      <pc:sldChg chg="add del">
        <pc:chgData name="Parker Gustafson" userId="16d30e8de7881f07" providerId="LiveId" clId="{BF61E8CD-B396-4D4A-8CE1-FDDD8541B7DD}" dt="2025-08-04T17:31:23.880" v="1702" actId="47"/>
        <pc:sldMkLst>
          <pc:docMk/>
          <pc:sldMk cId="1783615833" sldId="258"/>
        </pc:sldMkLst>
      </pc:sldChg>
      <pc:sldChg chg="add">
        <pc:chgData name="Parker Gustafson" userId="16d30e8de7881f07" providerId="LiveId" clId="{BF61E8CD-B396-4D4A-8CE1-FDDD8541B7DD}" dt="2025-08-04T16:32:06.534" v="1128"/>
        <pc:sldMkLst>
          <pc:docMk/>
          <pc:sldMk cId="160317754" sldId="277"/>
        </pc:sldMkLst>
      </pc:sldChg>
      <pc:sldChg chg="add del">
        <pc:chgData name="Parker Gustafson" userId="16d30e8de7881f07" providerId="LiveId" clId="{BF61E8CD-B396-4D4A-8CE1-FDDD8541B7DD}" dt="2025-08-04T17:31:27.916" v="1704" actId="47"/>
        <pc:sldMkLst>
          <pc:docMk/>
          <pc:sldMk cId="3619592659" sldId="283"/>
        </pc:sldMkLst>
      </pc:sldChg>
      <pc:sldChg chg="add del">
        <pc:chgData name="Parker Gustafson" userId="16d30e8de7881f07" providerId="LiveId" clId="{BF61E8CD-B396-4D4A-8CE1-FDDD8541B7DD}" dt="2025-08-04T16:32:15.819" v="1129" actId="47"/>
        <pc:sldMkLst>
          <pc:docMk/>
          <pc:sldMk cId="4182919437" sldId="291"/>
        </pc:sldMkLst>
      </pc:sldChg>
      <pc:sldChg chg="add del">
        <pc:chgData name="Parker Gustafson" userId="16d30e8de7881f07" providerId="LiveId" clId="{BF61E8CD-B396-4D4A-8CE1-FDDD8541B7DD}" dt="2025-08-04T16:27:20.590" v="1127" actId="47"/>
        <pc:sldMkLst>
          <pc:docMk/>
          <pc:sldMk cId="2488149948" sldId="314"/>
        </pc:sldMkLst>
      </pc:sldChg>
      <pc:sldChg chg="modSp add mod">
        <pc:chgData name="Parker Gustafson" userId="16d30e8de7881f07" providerId="LiveId" clId="{BF61E8CD-B396-4D4A-8CE1-FDDD8541B7DD}" dt="2025-08-04T16:58:05.785" v="1699" actId="20577"/>
        <pc:sldMkLst>
          <pc:docMk/>
          <pc:sldMk cId="2743142169" sldId="405"/>
        </pc:sldMkLst>
        <pc:spChg chg="mod">
          <ac:chgData name="Parker Gustafson" userId="16d30e8de7881f07" providerId="LiveId" clId="{BF61E8CD-B396-4D4A-8CE1-FDDD8541B7DD}" dt="2025-08-04T16:58:05.785" v="1699" actId="20577"/>
          <ac:spMkLst>
            <pc:docMk/>
            <pc:sldMk cId="2743142169" sldId="405"/>
            <ac:spMk id="3" creationId="{49C7CB8B-74CE-8173-6D18-FAD07491053B}"/>
          </ac:spMkLst>
        </pc:spChg>
      </pc:sldChg>
      <pc:sldChg chg="addSp modSp mod">
        <pc:chgData name="Parker Gustafson" userId="16d30e8de7881f07" providerId="LiveId" clId="{BF61E8CD-B396-4D4A-8CE1-FDDD8541B7DD}" dt="2025-08-04T17:39:45.160" v="1888" actId="27636"/>
        <pc:sldMkLst>
          <pc:docMk/>
          <pc:sldMk cId="3304427065" sldId="439"/>
        </pc:sldMkLst>
        <pc:spChg chg="mod">
          <ac:chgData name="Parker Gustafson" userId="16d30e8de7881f07" providerId="LiveId" clId="{BF61E8CD-B396-4D4A-8CE1-FDDD8541B7DD}" dt="2025-08-04T17:39:45.160" v="1888" actId="27636"/>
          <ac:spMkLst>
            <pc:docMk/>
            <pc:sldMk cId="3304427065" sldId="439"/>
            <ac:spMk id="3" creationId="{C73601DB-8EE8-41DD-BBA9-9504A62F13AF}"/>
          </ac:spMkLst>
        </pc:spChg>
        <pc:spChg chg="add mod ord">
          <ac:chgData name="Parker Gustafson" userId="16d30e8de7881f07" providerId="LiveId" clId="{BF61E8CD-B396-4D4A-8CE1-FDDD8541B7DD}" dt="2025-08-04T17:39:12.582" v="1816" actId="167"/>
          <ac:spMkLst>
            <pc:docMk/>
            <pc:sldMk cId="3304427065" sldId="439"/>
            <ac:spMk id="4" creationId="{87DAE28E-FF56-CB2E-6B29-5677F32570B0}"/>
          </ac:spMkLst>
        </pc:spChg>
      </pc:sldChg>
      <pc:sldChg chg="del">
        <pc:chgData name="Parker Gustafson" userId="16d30e8de7881f07" providerId="LiveId" clId="{BF61E8CD-B396-4D4A-8CE1-FDDD8541B7DD}" dt="2025-08-04T16:26:48.704" v="1126" actId="47"/>
        <pc:sldMkLst>
          <pc:docMk/>
          <pc:sldMk cId="1921709015" sldId="588"/>
        </pc:sldMkLst>
      </pc:sldChg>
      <pc:sldChg chg="modSp mod">
        <pc:chgData name="Parker Gustafson" userId="16d30e8de7881f07" providerId="LiveId" clId="{BF61E8CD-B396-4D4A-8CE1-FDDD8541B7DD}" dt="2025-08-04T17:41:44.491" v="1889" actId="20577"/>
        <pc:sldMkLst>
          <pc:docMk/>
          <pc:sldMk cId="183036947" sldId="592"/>
        </pc:sldMkLst>
        <pc:spChg chg="mod">
          <ac:chgData name="Parker Gustafson" userId="16d30e8de7881f07" providerId="LiveId" clId="{BF61E8CD-B396-4D4A-8CE1-FDDD8541B7DD}" dt="2025-08-04T17:41:44.491" v="1889" actId="20577"/>
          <ac:spMkLst>
            <pc:docMk/>
            <pc:sldMk cId="183036947" sldId="592"/>
            <ac:spMk id="3" creationId="{4F59A5B2-7A19-626D-A852-3357BD686B09}"/>
          </ac:spMkLst>
        </pc:spChg>
      </pc:sldChg>
      <pc:sldChg chg="modSp mod">
        <pc:chgData name="Parker Gustafson" userId="16d30e8de7881f07" providerId="LiveId" clId="{BF61E8CD-B396-4D4A-8CE1-FDDD8541B7DD}" dt="2025-08-04T16:53:25.217" v="1472" actId="20577"/>
        <pc:sldMkLst>
          <pc:docMk/>
          <pc:sldMk cId="3264990489" sldId="593"/>
        </pc:sldMkLst>
        <pc:spChg chg="mod">
          <ac:chgData name="Parker Gustafson" userId="16d30e8de7881f07" providerId="LiveId" clId="{BF61E8CD-B396-4D4A-8CE1-FDDD8541B7DD}" dt="2025-08-04T16:53:25.217" v="1472" actId="20577"/>
          <ac:spMkLst>
            <pc:docMk/>
            <pc:sldMk cId="3264990489" sldId="593"/>
            <ac:spMk id="3" creationId="{97199A0D-6018-0C6D-AC05-7C9CA691C4B5}"/>
          </ac:spMkLst>
        </pc:spChg>
      </pc:sldChg>
      <pc:sldChg chg="del">
        <pc:chgData name="Parker Gustafson" userId="16d30e8de7881f07" providerId="LiveId" clId="{BF61E8CD-B396-4D4A-8CE1-FDDD8541B7DD}" dt="2025-08-04T16:56:07.442" v="1477" actId="47"/>
        <pc:sldMkLst>
          <pc:docMk/>
          <pc:sldMk cId="2306741781" sldId="606"/>
        </pc:sldMkLst>
      </pc:sldChg>
      <pc:sldChg chg="add">
        <pc:chgData name="Parker Gustafson" userId="16d30e8de7881f07" providerId="LiveId" clId="{BF61E8CD-B396-4D4A-8CE1-FDDD8541B7DD}" dt="2025-08-04T16:56:27.549" v="1478"/>
        <pc:sldMkLst>
          <pc:docMk/>
          <pc:sldMk cId="2803453967" sldId="606"/>
        </pc:sldMkLst>
      </pc:sldChg>
      <pc:sldChg chg="add">
        <pc:chgData name="Parker Gustafson" userId="16d30e8de7881f07" providerId="LiveId" clId="{BF61E8CD-B396-4D4A-8CE1-FDDD8541B7DD}" dt="2025-08-04T16:56:27.549" v="1478"/>
        <pc:sldMkLst>
          <pc:docMk/>
          <pc:sldMk cId="1592636286" sldId="607"/>
        </pc:sldMkLst>
      </pc:sldChg>
      <pc:sldChg chg="del">
        <pc:chgData name="Parker Gustafson" userId="16d30e8de7881f07" providerId="LiveId" clId="{BF61E8CD-B396-4D4A-8CE1-FDDD8541B7DD}" dt="2025-08-04T16:56:07.442" v="1477" actId="47"/>
        <pc:sldMkLst>
          <pc:docMk/>
          <pc:sldMk cId="3410767706" sldId="607"/>
        </pc:sldMkLst>
      </pc:sldChg>
      <pc:sldChg chg="addSp delSp modSp mod">
        <pc:chgData name="Parker Gustafson" userId="16d30e8de7881f07" providerId="LiveId" clId="{BF61E8CD-B396-4D4A-8CE1-FDDD8541B7DD}" dt="2025-08-04T16:54:43.716" v="1476" actId="478"/>
        <pc:sldMkLst>
          <pc:docMk/>
          <pc:sldMk cId="3408356167" sldId="609"/>
        </pc:sldMkLst>
        <pc:spChg chg="add mod">
          <ac:chgData name="Parker Gustafson" userId="16d30e8de7881f07" providerId="LiveId" clId="{BF61E8CD-B396-4D4A-8CE1-FDDD8541B7DD}" dt="2025-08-04T16:54:43.716" v="1476" actId="478"/>
          <ac:spMkLst>
            <pc:docMk/>
            <pc:sldMk cId="3408356167" sldId="609"/>
            <ac:spMk id="3" creationId="{8695CB29-5190-9C53-4C16-CEFBEA7313CF}"/>
          </ac:spMkLst>
        </pc:spChg>
        <pc:spChg chg="del">
          <ac:chgData name="Parker Gustafson" userId="16d30e8de7881f07" providerId="LiveId" clId="{BF61E8CD-B396-4D4A-8CE1-FDDD8541B7DD}" dt="2025-08-04T16:54:43.716" v="1476" actId="478"/>
          <ac:spMkLst>
            <pc:docMk/>
            <pc:sldMk cId="3408356167" sldId="609"/>
            <ac:spMk id="5" creationId="{00000000-0000-0000-0000-000000000000}"/>
          </ac:spMkLst>
        </pc:spChg>
      </pc:sldChg>
      <pc:sldChg chg="del">
        <pc:chgData name="Parker Gustafson" userId="16d30e8de7881f07" providerId="LiveId" clId="{BF61E8CD-B396-4D4A-8CE1-FDDD8541B7DD}" dt="2025-08-04T16:54:33.458" v="1475" actId="47"/>
        <pc:sldMkLst>
          <pc:docMk/>
          <pc:sldMk cId="884480429" sldId="621"/>
        </pc:sldMkLst>
      </pc:sldChg>
      <pc:sldChg chg="del">
        <pc:chgData name="Parker Gustafson" userId="16d30e8de7881f07" providerId="LiveId" clId="{BF61E8CD-B396-4D4A-8CE1-FDDD8541B7DD}" dt="2025-08-04T16:54:31.713" v="1474" actId="47"/>
        <pc:sldMkLst>
          <pc:docMk/>
          <pc:sldMk cId="2155815882" sldId="622"/>
        </pc:sldMkLst>
      </pc:sldChg>
      <pc:sldChg chg="del">
        <pc:chgData name="Parker Gustafson" userId="16d30e8de7881f07" providerId="LiveId" clId="{BF61E8CD-B396-4D4A-8CE1-FDDD8541B7DD}" dt="2025-08-04T16:26:46.128" v="1125" actId="47"/>
        <pc:sldMkLst>
          <pc:docMk/>
          <pc:sldMk cId="3461387625" sldId="626"/>
        </pc:sldMkLst>
      </pc:sldChg>
      <pc:sldChg chg="add">
        <pc:chgData name="Parker Gustafson" userId="16d30e8de7881f07" providerId="LiveId" clId="{BF61E8CD-B396-4D4A-8CE1-FDDD8541B7DD}" dt="2025-08-04T15:39:31.440" v="1"/>
        <pc:sldMkLst>
          <pc:docMk/>
          <pc:sldMk cId="1083038884" sldId="748"/>
        </pc:sldMkLst>
      </pc:sldChg>
      <pc:sldChg chg="modSp add mod">
        <pc:chgData name="Parker Gustafson" userId="16d30e8de7881f07" providerId="LiveId" clId="{BF61E8CD-B396-4D4A-8CE1-FDDD8541B7DD}" dt="2025-08-04T17:34:27.009" v="1769" actId="20577"/>
        <pc:sldMkLst>
          <pc:docMk/>
          <pc:sldMk cId="3929797410" sldId="850"/>
        </pc:sldMkLst>
        <pc:spChg chg="mod">
          <ac:chgData name="Parker Gustafson" userId="16d30e8de7881f07" providerId="LiveId" clId="{BF61E8CD-B396-4D4A-8CE1-FDDD8541B7DD}" dt="2025-08-04T17:34:27.009" v="1769" actId="20577"/>
          <ac:spMkLst>
            <pc:docMk/>
            <pc:sldMk cId="3929797410" sldId="850"/>
            <ac:spMk id="3" creationId="{3EA224EF-FD66-B708-BFF6-2F9A7C9CA09B}"/>
          </ac:spMkLst>
        </pc:spChg>
      </pc:sldChg>
      <pc:sldChg chg="modSp add del mod">
        <pc:chgData name="Parker Gustafson" userId="16d30e8de7881f07" providerId="LiveId" clId="{BF61E8CD-B396-4D4A-8CE1-FDDD8541B7DD}" dt="2025-08-04T16:18:49.370" v="378" actId="47"/>
        <pc:sldMkLst>
          <pc:docMk/>
          <pc:sldMk cId="1900694189" sldId="851"/>
        </pc:sldMkLst>
        <pc:spChg chg="mod">
          <ac:chgData name="Parker Gustafson" userId="16d30e8de7881f07" providerId="LiveId" clId="{BF61E8CD-B396-4D4A-8CE1-FDDD8541B7DD}" dt="2025-08-04T16:18:41.958" v="376" actId="20577"/>
          <ac:spMkLst>
            <pc:docMk/>
            <pc:sldMk cId="1900694189" sldId="851"/>
            <ac:spMk id="3" creationId="{77D87CBD-55C7-38E0-2BE1-D6AB3ADD45B5}"/>
          </ac:spMkLst>
        </pc:spChg>
      </pc:sldChg>
      <pc:sldChg chg="add">
        <pc:chgData name="Parker Gustafson" userId="16d30e8de7881f07" providerId="LiveId" clId="{BF61E8CD-B396-4D4A-8CE1-FDDD8541B7DD}" dt="2025-08-04T16:32:06.534" v="1128"/>
        <pc:sldMkLst>
          <pc:docMk/>
          <pc:sldMk cId="2394919818" sldId="851"/>
        </pc:sldMkLst>
      </pc:sldChg>
      <pc:sldChg chg="modSp add mod">
        <pc:chgData name="Parker Gustafson" userId="16d30e8de7881f07" providerId="LiveId" clId="{BF61E8CD-B396-4D4A-8CE1-FDDD8541B7DD}" dt="2025-08-04T17:33:26.978" v="1741" actId="20577"/>
        <pc:sldMkLst>
          <pc:docMk/>
          <pc:sldMk cId="251126317" sldId="852"/>
        </pc:sldMkLst>
        <pc:spChg chg="mod">
          <ac:chgData name="Parker Gustafson" userId="16d30e8de7881f07" providerId="LiveId" clId="{BF61E8CD-B396-4D4A-8CE1-FDDD8541B7DD}" dt="2025-08-04T17:33:26.978" v="1741" actId="20577"/>
          <ac:spMkLst>
            <pc:docMk/>
            <pc:sldMk cId="251126317" sldId="852"/>
            <ac:spMk id="3" creationId="{380CFC29-7262-5A64-C7EA-D70C409F7B23}"/>
          </ac:spMkLst>
        </pc:spChg>
      </pc:sldChg>
      <pc:sldChg chg="add">
        <pc:chgData name="Parker Gustafson" userId="16d30e8de7881f07" providerId="LiveId" clId="{BF61E8CD-B396-4D4A-8CE1-FDDD8541B7DD}" dt="2025-08-04T16:32:06.534" v="1128"/>
        <pc:sldMkLst>
          <pc:docMk/>
          <pc:sldMk cId="3772754384" sldId="853"/>
        </pc:sldMkLst>
      </pc:sldChg>
      <pc:sldChg chg="add">
        <pc:chgData name="Parker Gustafson" userId="16d30e8de7881f07" providerId="LiveId" clId="{BF61E8CD-B396-4D4A-8CE1-FDDD8541B7DD}" dt="2025-08-04T16:32:06.534" v="1128"/>
        <pc:sldMkLst>
          <pc:docMk/>
          <pc:sldMk cId="888840788" sldId="854"/>
        </pc:sldMkLst>
      </pc:sldChg>
      <pc:sldChg chg="add">
        <pc:chgData name="Parker Gustafson" userId="16d30e8de7881f07" providerId="LiveId" clId="{BF61E8CD-B396-4D4A-8CE1-FDDD8541B7DD}" dt="2025-08-04T16:32:06.534" v="1128"/>
        <pc:sldMkLst>
          <pc:docMk/>
          <pc:sldMk cId="2195443426" sldId="855"/>
        </pc:sldMkLst>
      </pc:sldChg>
      <pc:sldChg chg="add">
        <pc:chgData name="Parker Gustafson" userId="16d30e8de7881f07" providerId="LiveId" clId="{BF61E8CD-B396-4D4A-8CE1-FDDD8541B7DD}" dt="2025-08-04T16:32:31.410" v="1130"/>
        <pc:sldMkLst>
          <pc:docMk/>
          <pc:sldMk cId="4038399289" sldId="938"/>
        </pc:sldMkLst>
      </pc:sldChg>
      <pc:sldChg chg="add">
        <pc:chgData name="Parker Gustafson" userId="16d30e8de7881f07" providerId="LiveId" clId="{BF61E8CD-B396-4D4A-8CE1-FDDD8541B7DD}" dt="2025-08-04T16:32:48.564" v="1131"/>
        <pc:sldMkLst>
          <pc:docMk/>
          <pc:sldMk cId="4107980393" sldId="940"/>
        </pc:sldMkLst>
      </pc:sldChg>
      <pc:sldChg chg="modSp add mod">
        <pc:chgData name="Parker Gustafson" userId="16d30e8de7881f07" providerId="LiveId" clId="{BF61E8CD-B396-4D4A-8CE1-FDDD8541B7DD}" dt="2025-08-04T16:39:51.187" v="1471" actId="20577"/>
        <pc:sldMkLst>
          <pc:docMk/>
          <pc:sldMk cId="731209278" sldId="941"/>
        </pc:sldMkLst>
        <pc:spChg chg="mod">
          <ac:chgData name="Parker Gustafson" userId="16d30e8de7881f07" providerId="LiveId" clId="{BF61E8CD-B396-4D4A-8CE1-FDDD8541B7DD}" dt="2025-08-04T16:39:51.187" v="1471" actId="20577"/>
          <ac:spMkLst>
            <pc:docMk/>
            <pc:sldMk cId="731209278" sldId="941"/>
            <ac:spMk id="4" creationId="{DD287A68-D574-2AE3-82DB-E6D11D5DEA02}"/>
          </ac:spMkLst>
        </pc:spChg>
        <pc:spChg chg="mod">
          <ac:chgData name="Parker Gustafson" userId="16d30e8de7881f07" providerId="LiveId" clId="{BF61E8CD-B396-4D4A-8CE1-FDDD8541B7DD}" dt="2025-08-04T16:39:27.752" v="1448" actId="20577"/>
          <ac:spMkLst>
            <pc:docMk/>
            <pc:sldMk cId="731209278" sldId="941"/>
            <ac:spMk id="5" creationId="{78E3FA9C-133C-2E92-1AF6-DD7A3697907B}"/>
          </ac:spMkLst>
        </pc:spChg>
      </pc:sldChg>
      <pc:sldChg chg="add del">
        <pc:chgData name="Parker Gustafson" userId="16d30e8de7881f07" providerId="LiveId" clId="{BF61E8CD-B396-4D4A-8CE1-FDDD8541B7DD}" dt="2025-08-04T18:13:45.268" v="1890" actId="47"/>
        <pc:sldMkLst>
          <pc:docMk/>
          <pc:sldMk cId="1804466463" sldId="942"/>
        </pc:sldMkLst>
      </pc:sldChg>
      <pc:sldMasterChg chg="del delSldLayout">
        <pc:chgData name="Parker Gustafson" userId="16d30e8de7881f07" providerId="LiveId" clId="{BF61E8CD-B396-4D4A-8CE1-FDDD8541B7DD}" dt="2025-08-04T16:27:20.590" v="1127" actId="47"/>
        <pc:sldMasterMkLst>
          <pc:docMk/>
          <pc:sldMasterMk cId="364724898" sldId="2147483686"/>
        </pc:sldMasterMkLst>
        <pc:sldLayoutChg chg="del">
          <pc:chgData name="Parker Gustafson" userId="16d30e8de7881f07" providerId="LiveId" clId="{BF61E8CD-B396-4D4A-8CE1-FDDD8541B7DD}" dt="2025-08-04T16:27:20.590" v="1127" actId="47"/>
          <pc:sldLayoutMkLst>
            <pc:docMk/>
            <pc:sldMasterMk cId="364724898" sldId="2147483686"/>
            <pc:sldLayoutMk cId="1541173586" sldId="2147483687"/>
          </pc:sldLayoutMkLst>
        </pc:sldLayoutChg>
        <pc:sldLayoutChg chg="del">
          <pc:chgData name="Parker Gustafson" userId="16d30e8de7881f07" providerId="LiveId" clId="{BF61E8CD-B396-4D4A-8CE1-FDDD8541B7DD}" dt="2025-08-04T16:27:20.590" v="1127" actId="47"/>
          <pc:sldLayoutMkLst>
            <pc:docMk/>
            <pc:sldMasterMk cId="364724898" sldId="2147483686"/>
            <pc:sldLayoutMk cId="2365607732" sldId="2147483688"/>
          </pc:sldLayoutMkLst>
        </pc:sldLayoutChg>
        <pc:sldLayoutChg chg="del">
          <pc:chgData name="Parker Gustafson" userId="16d30e8de7881f07" providerId="LiveId" clId="{BF61E8CD-B396-4D4A-8CE1-FDDD8541B7DD}" dt="2025-08-04T16:27:20.590" v="1127" actId="47"/>
          <pc:sldLayoutMkLst>
            <pc:docMk/>
            <pc:sldMasterMk cId="364724898" sldId="2147483686"/>
            <pc:sldLayoutMk cId="2245053691" sldId="2147483689"/>
          </pc:sldLayoutMkLst>
        </pc:sldLayoutChg>
        <pc:sldLayoutChg chg="del">
          <pc:chgData name="Parker Gustafson" userId="16d30e8de7881f07" providerId="LiveId" clId="{BF61E8CD-B396-4D4A-8CE1-FDDD8541B7DD}" dt="2025-08-04T16:27:20.590" v="1127" actId="47"/>
          <pc:sldLayoutMkLst>
            <pc:docMk/>
            <pc:sldMasterMk cId="364724898" sldId="2147483686"/>
            <pc:sldLayoutMk cId="3516491205" sldId="2147483690"/>
          </pc:sldLayoutMkLst>
        </pc:sldLayoutChg>
        <pc:sldLayoutChg chg="del">
          <pc:chgData name="Parker Gustafson" userId="16d30e8de7881f07" providerId="LiveId" clId="{BF61E8CD-B396-4D4A-8CE1-FDDD8541B7DD}" dt="2025-08-04T16:27:20.590" v="1127" actId="47"/>
          <pc:sldLayoutMkLst>
            <pc:docMk/>
            <pc:sldMasterMk cId="364724898" sldId="2147483686"/>
            <pc:sldLayoutMk cId="1010900828" sldId="2147483691"/>
          </pc:sldLayoutMkLst>
        </pc:sldLayoutChg>
        <pc:sldLayoutChg chg="del">
          <pc:chgData name="Parker Gustafson" userId="16d30e8de7881f07" providerId="LiveId" clId="{BF61E8CD-B396-4D4A-8CE1-FDDD8541B7DD}" dt="2025-08-04T16:27:20.590" v="1127" actId="47"/>
          <pc:sldLayoutMkLst>
            <pc:docMk/>
            <pc:sldMasterMk cId="364724898" sldId="2147483686"/>
            <pc:sldLayoutMk cId="4225324196" sldId="2147483692"/>
          </pc:sldLayoutMkLst>
        </pc:sldLayoutChg>
        <pc:sldLayoutChg chg="del">
          <pc:chgData name="Parker Gustafson" userId="16d30e8de7881f07" providerId="LiveId" clId="{BF61E8CD-B396-4D4A-8CE1-FDDD8541B7DD}" dt="2025-08-04T16:27:20.590" v="1127" actId="47"/>
          <pc:sldLayoutMkLst>
            <pc:docMk/>
            <pc:sldMasterMk cId="364724898" sldId="2147483686"/>
            <pc:sldLayoutMk cId="986764407" sldId="2147483693"/>
          </pc:sldLayoutMkLst>
        </pc:sldLayoutChg>
        <pc:sldLayoutChg chg="del">
          <pc:chgData name="Parker Gustafson" userId="16d30e8de7881f07" providerId="LiveId" clId="{BF61E8CD-B396-4D4A-8CE1-FDDD8541B7DD}" dt="2025-08-04T16:27:20.590" v="1127" actId="47"/>
          <pc:sldLayoutMkLst>
            <pc:docMk/>
            <pc:sldMasterMk cId="364724898" sldId="2147483686"/>
            <pc:sldLayoutMk cId="1752866230" sldId="2147483694"/>
          </pc:sldLayoutMkLst>
        </pc:sldLayoutChg>
        <pc:sldLayoutChg chg="del">
          <pc:chgData name="Parker Gustafson" userId="16d30e8de7881f07" providerId="LiveId" clId="{BF61E8CD-B396-4D4A-8CE1-FDDD8541B7DD}" dt="2025-08-04T16:27:20.590" v="1127" actId="47"/>
          <pc:sldLayoutMkLst>
            <pc:docMk/>
            <pc:sldMasterMk cId="364724898" sldId="2147483686"/>
            <pc:sldLayoutMk cId="1398748175" sldId="2147483695"/>
          </pc:sldLayoutMkLst>
        </pc:sldLayoutChg>
        <pc:sldLayoutChg chg="del">
          <pc:chgData name="Parker Gustafson" userId="16d30e8de7881f07" providerId="LiveId" clId="{BF61E8CD-B396-4D4A-8CE1-FDDD8541B7DD}" dt="2025-08-04T16:27:20.590" v="1127" actId="47"/>
          <pc:sldLayoutMkLst>
            <pc:docMk/>
            <pc:sldMasterMk cId="364724898" sldId="2147483686"/>
            <pc:sldLayoutMk cId="2194083959" sldId="2147483696"/>
          </pc:sldLayoutMkLst>
        </pc:sldLayoutChg>
        <pc:sldLayoutChg chg="del">
          <pc:chgData name="Parker Gustafson" userId="16d30e8de7881f07" providerId="LiveId" clId="{BF61E8CD-B396-4D4A-8CE1-FDDD8541B7DD}" dt="2025-08-04T16:27:20.590" v="1127" actId="47"/>
          <pc:sldLayoutMkLst>
            <pc:docMk/>
            <pc:sldMasterMk cId="364724898" sldId="2147483686"/>
            <pc:sldLayoutMk cId="1165898436" sldId="2147483697"/>
          </pc:sldLayoutMkLst>
        </pc:sldLayoutChg>
        <pc:sldLayoutChg chg="del">
          <pc:chgData name="Parker Gustafson" userId="16d30e8de7881f07" providerId="LiveId" clId="{BF61E8CD-B396-4D4A-8CE1-FDDD8541B7DD}" dt="2025-08-04T16:27:20.590" v="1127" actId="47"/>
          <pc:sldLayoutMkLst>
            <pc:docMk/>
            <pc:sldMasterMk cId="364724898" sldId="2147483686"/>
            <pc:sldLayoutMk cId="4057371021" sldId="2147483698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7E5EC1-367E-4EC5-9EBD-2F1CBC33458D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6EDCF2-7C5E-4B50-B2D6-AEE7522AD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6168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2-06T00:41:50.80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968 1995,'9'-28,"-3"6,1 0,1 1,1 0,1 0,9-15,-14 29,0-1,-1 1,2 1,0 0,-1 1,2-2,0 2,-1 1,1-2,0 2,0-1,0 2,1-1,-1 1,1 0,0 0,6 1,4-1,-1 0,1 2,0 1,0 0,-1 1,0 1,1 2,0-2,-1 3,0 0,0 0,7 5,12 6,-1 2,-2 1,1 1,-2 2,5 6,33 29,-3 2,-3 3,-1 4,-5 3,-2 1,-3 3,-4 2,37 75,187 377,-218-405,-7 2,-4 1,-6 3,-5 1,-3 23,18 139,-10 23,-30-93,-9 0,-10-1,-16 50,12-106,-7-2,-7-1,-9 1,0-45,-6-2,-5-2,-4-3,-22 28,24-54,-3-1,-53 58,74-98,-3-1,-1-3,-2-1,-2-2,-2-2,-1-1,30-24,-2 0,1-1,0 0,0-2,-1 0,-1 0,1-2,-1 1,1-3,-1 1,1-1,-2-1,1-1,0 0,0-2,0 0,0-1,-5-1,-21-8,2-1,-1-2,2-2,0-1,1-2,1-2,0-2,2-1,1-2,-22-22,-201-210,204 197,3-2,2-1,4-3,2-2,-1-8,-231-503,194 385,-27-112,73 180,7 0,4-1,7-2,4 0,7-1,7-48,7 16,8 1,27-121,-28 208,2 0,3 1,3 2,4 0,3 2,13-18,8-1,5 4,4 1,17-13,-9 12,4 4,3 2,73-58,-68 76,1 2,4 5,42-19,-95 58</inkml:trace>
  <inkml:trace contextRef="#ctx0" brushRef="#br0" timeOffset="700.83">890 1267,'6'-7,"36"-75,-4-2,9-33,-27 63,113-260,-129 305,-2 6,0 0,-1 0,0-1,0 1,1 0,-1 0,0-1,0 1,-1-1,1 0,-1 1,0-1,0-2,13 13,-5 2,0-1,-1 1,0 0,0 1,0-1,-1 1,-1 1,0-1,3 10,-6-15,41 101,16 64,4 14,-50-149</inkml:trace>
  <inkml:trace contextRef="#ctx0" brushRef="#br0" timeOffset="951.78">1468 1025,'0'0,"0"0,-2-2,-7-3,-8-3,-15-5,-20-6,-15-2,-13-5,-9 0,-4-1,4 3,12 4,19 5</inkml:trace>
  <inkml:trace contextRef="#ctx0" brushRef="#br0" timeOffset="2511.52">5740 2327,'0'0,"0"0,11 0,31-10,-33 10,-1 0,0 0,0 1,0 0,0 0,0 0,0 1,0 0,0 1,0 0,-1 1,0-1,5 3,86 68,-44-23,-1 1,-3 3,-2 3,-2 2,-4 1,32 61,6 32,-6 2,17 71,6 30,56 247,-106-300,11 139,7 283,-57-471,-7-1,-6 0,-7 0,-16 49,-7-2,-60 181,84-339,-3 0,-2-1,-1-1,-3-1,0 0,-7 4,10-18,-1-2,-2 0,0-1,-2-1,-16 14,26-27,-1 1,0-1,-1-1,0 0,1-1,-2-1,1 1,-2-3,1 1,0-1,-16 1,2-3,-1-2,-1-1,1-2,1-1,0 0,-1-4,1 1,0-2,-17-8,-12-7,2-3,1-2,1-2,2-3,1-2,2-2,1-2,3-3,-4-5,-55-68,6-3,-39-67,54 62,4-5,7-4,5-1,-29-91,24 25,9-2,9-3,8-3,3-43,11-2,10-5,13 82,7 1,10-36,0 117,5 1,3 0,4 1,31-85,-25 102,4 2,3 1,3 1,3 3,3 0,16-14,-36 53,2 1,0 0,2 3,1 1,1 0,0 2,2 1,1 1,1 3,0 0,0 1,2 2,1 2,0 0,-1 4,2 0,11 0,56 1,-66 7</inkml:trace>
  <inkml:trace contextRef="#ctx0" brushRef="#br0" timeOffset="2911.56">5618 0,'31'543,"-10"-259,-17-234</inkml:trace>
  <inkml:trace contextRef="#ctx0" brushRef="#br0" timeOffset="3517.5">5529 132,'9'-13,"-5"4,-2 6,0-2,-1 1,2 0,-1 1,0-1,1 1,0-1,0 0,0 1,1 0,2-2,7-2,1 0,1 0,-1 2,1 1,-1-1,1 2,0 0,1 0,-1 2,1 0,0 1,12 1,6 3,0 0,-2 4,1 0,0 0,-1 4,0 0,-1 2,-1 0,1 3,-2 1,-1 0,0 2,-1 1,-2 1,3 6,-10-13,-1 1,-1 1,0 0,-2 1,0 0,-1 2,-1-1,0 2,-2 0,0 0,-2 1,0 0,-1 0,-2 0,0 2,-4-15,-1 1,-1-1,1 1,-2-1,0 0,1 0,-2 0,0 0,1 0,-2 0,0-1,-1 1,1-1,-2 0,1-1,0 1,-6 4,-1 1,-1-1,0 0,-1-1,0 0,0-1,-1-1,0 0,-17 6,9-7,0-1,-1-2,0 0,0-1,0-1,0-2,0 0,0-2,0 0,0-1,-8-4,-36-7,115 34,0 4,-1 3,-2 2,0 1,-3 3,7 8,-36-32,-1 1,-2 1,1-1,0 2,3 6,-11-16,0 0,0 1,-1-1,1 0,-1 1,0-1,0 1,0-1,0 1,-1 0,0 0,0 0,0-1,0 1,0-1,0 1,0 0,-1 0,0-1,0 1,-1-1,1 1,-1-1,1 0,-2 2,-2 2,-2-1,0 0,1 0,-1 0,0-1,-1 0,1 0,-1-1,0 1,0-2,-1 1,1-1,-1-1,0 1,-2-1,-31 8,-1-2,1-1,-1-2,0-2,1-3,-2 0,1-3,1-2,-1-2,-10-3,-29-11,2-3,2-2,-1-5,-58-34,95 44</inkml:trace>
  <inkml:trace contextRef="#ctx0" brushRef="#br0" timeOffset="3974.6">5517 573,'0'0,"0"4,-2 5,-1 14,-4 16,-1 16,-3 14,0 5,0-5,1-14</inkml:trace>
  <inkml:trace contextRef="#ctx0" brushRef="#br0" timeOffset="5097.92">1267 3109,'14'6,"-12"-4,1-1,-1 0,0 1,0 0,0 0,1-1,-2 2,1-1,0 1,-1-2,1 2,-1-1,0 0,1 1,-1 0,0-1,0 1,0 0,-1-1,1 1,-1 0,0-1,0 1,0 0,0 0,0 0,0 0,-1-2,0 1,0 0,0 0,-1-1,1 0,0 0,0 1,-1-1,1 1,-1-1,0 0,2-1,-2 1,0 0,0 0,0 0,1 0,-1-1,0 1,0-1,1 1,-1-1,0 0,0 0,0 0,0 0,0 0,0 0,0-1,1 1,-1-1,0 1,0-1,1 0,-1 0,0 0,0 0,1 1,0-1,-1 0,0-1,-3-1,0 0,1 0,-1 0,1-1,-1 0,2 1,-1-2,0 1,1 0,0-1,-1 1,1-1,1 0,-1 0,1 0,1 0,-1-1,0 1,1 0,-1-6,1 10,1 0,0 0,0 0,0 0,0-1,0 1,1 0,-1 0,0 0,1 0,-1 0,1 0,-1-1,1 1,-1 0,1 1,0-1,-1 0,1 0,0 0,-1 0,1 0,0 0,0 1,0-1,0 1,0-1,0 1,0-1,0 1,0-1,0 1,0 0,1-1,-1 1,0 0,0 0,45 4,-29 3,2 0,-1 2,-1-1,1 1,-2 2,0 1,0-1,-1 2,-1 0,0 0,-1 1,0 2,9 13,-12-13,-4-5</inkml:trace>
  <inkml:trace contextRef="#ctx0" brushRef="#br0" timeOffset="5894.13">1201 3758,'8'4,"0"-1,0 1,0 0,-1 0,1 1,-1 0,0 0,-1 1,0 0,5 5,0 3,-1-1,-2 1,0 0,0 1,0 0,-1 1,-2-1,0 1,0 0,-2 0,1 1,-2-1,-1 1,0-1,-1 1,-1 4,2-18,-1 1,1-1,-1 0,0 1,0-1,-1 1,1-2,-1 2,1 0,-1-2,0 2,-1-1,1 0,-1 0,1 0,0 0,-2 0,1-1,0 1,0 0,0-1,-1 0,1 1,-1-2,0 2,1-1,-1 0,0-1,0 0,-3 2,1-3,-1 0,0 0,0-1,0 0,1 0,-1 0,0 0,1-1,0 0,-1-1,1 2,0-2,-1-1,2 2,-2-2,2 1,0-1,-1 0,1 0,0 0,1-1,-1 1,0-2,1 2,0-1,1-1,-1-1,1 5,0-2,1 0,0 1,0-1,0 1,0-1,1 1,-1-1,1 1,0-1,0 0,0 1,1-1,0 0,-1 0,1 1,1-1,-2 2,1-2,1 0,0 1,0 0,-1 0,1 0,2-1,0-3,2 0,0 1,0 0,0 0,1 0,0 0,0 2,1-2,-1 2,2-1,1 1,0-1,2 1,-2 0,1 1,1 0,-1 1,1 1,-1-1,1 2,-1-1,1 2,-2 0,2 0,0 0,-1 2,1 0,-2 0,1 1,0 0,-1 1,1 0,-1 0,0 2,-1-1,1 2,-5-5,-1 1,0 0,0 1,0-1,-1 1,1-1,-1 2,0-1,0 0,-1 1,1-1,0 6,-3-10,0 0,0 1,0-1,0 0,-1 1,1-2,-1 2,0-1,1 0,-1 0,0 1,0-1,0-1,0 1,1 0,-1 0,0 0,0 0,0 0,-1 0,1 0,0-1,0 0,0 0,0 1,-1-1,1 1,-1-1,2 0,-1 1,-1-1,1 0,-1 0,1 0,0 0,0 0,-1-1,0 1,0 0,-12 2</inkml:trace>
  <inkml:trace contextRef="#ctx0" brushRef="#br0" timeOffset="6649.06">1258 4740,'0'0,"0"0,0 0,0 0,0 0,10 0,-6 1,0 1,0 0,-1 1,1-2,-1 2,0 0,1-1,-2 1,2 1,-1-2,-1 2,2 1,3 4,-1 0,0 1,0-2,-1 2,0 1,0-1,-2 0,1 1,0 7,-2-12,-1-1,0 2,0-1,-1 0,1 0,-1 0,-1 1,0-1,0-1,0 1,-1 1,1-1,-1-1,0 1,-1 0,1-1,-1 0,-1 2,2-4,-1 0,0 0,1-1,-1 1,0-1,0 0,-1 0,1 1,0-1,0-2,-1 2,0 0,1-1,-1 0,1 0,-2 0,2-1,-1 0,1 0,-2 0,2 0,-1 0,0 0,0 0,1-1,-1 0,0 0,1-1,-1 1,1-1,-1 1,1-1,0 0,-1-1,2 2,-2-2,2 0,-1 1,0-1,1 0,0 1,-1-2,1 1,0 0,0-1,0 1,0-3,2 3,0 0,0 0,0-1,0 1,1 0,0-1,-1 1,2 0,-1 0,0-1,0 1,0 1,1-2,0 1,0 1,-1-1,2 0,-1 1,1-1,-2 1,2 0,0 0,-1-1,1 1,1 1,-2 0,1-1,0 0,0 1,1 0,-1 1,0-1,1 0,5-2,0 0,0 2,1 0,-1-1,0 2,0-1,0 2,1-1,-1 1,1 1,-1-1,-1 1,1 1,0 0,0 0,-1 2,1-2,-1 2,0-1,-1 1,5 4,2 17,-13-21</inkml:trace>
  <inkml:trace contextRef="#ctx0" brushRef="#br0" timeOffset="7344.46">1178 5907,'0'0,"0"0,0 0,0 0,0 0,3-2,22-34,-17 30,0 1,1-1,0 1,0 0,0 1,-1 0,2 1,-1-1,1 2,0 0,-1 0,2 0,-1 1,0 1,-1 0,2 0,-1 1,0 0,4 2,1 0,0-1,0 3,-1-1,1 1,0 1,-2 1,1 0,0 0,-2 2,1-1,0 2,-2-1,1 2,-1 0,-1 0,0 1,0 0,-1 1,-1-1,0 2,-1 0,-1 0,0 0,0 0,-2 1,0 0,-3-13,0 2,0-1,-1-1,1 2,-1-1,1-1,-1 2,0-2,-1 1,1 1,0-2,-1 1,0 1,0-2,0 1,1 0,-1-1,-1 2,1-2,-1 0,0 1,1 0,-1-1,0 0,-1 1,2-2,-2 1,1 0,0 0,-1 0,0-1,1 1,-6 1,0-1,0 0,0-1,0 1,0-1,0-1,0 0,0 0,0-1,0 0,0 0,0-1,0 1,0-2,1 1,-1-1,1 0,0-2,0 2,0-2,0 1,1 0,-1-2,1 1,1 0,-2-3,3 3,1 1,1-2,-1 1,0 0,2-1,-1 1,0 0,1-1,-1 1,2-1,0 0,-1 1,1-1,0 1,0-2,1 2,-1 0,1-2,1 2,0 0,0-1,-1 1,2 0,-1-1,1 2,0-1,0 0,0 1,1-1,-1 1,2-1,-2 2,2-2,-1 2,1 0,0 0,5-3,-5 4,1-1,1 1,-1 0,0 1,0 0,1-1,-1 2,0-1,1 1,-1 0,1 1,-1-1,0 1,1 1,-1-1,1 1,-2 0,6 2,12 9,-23-13,0 0</inkml:trace>
  <inkml:trace contextRef="#ctx0" brushRef="#br0" timeOffset="8435.29">1101 3284,'0'0,"0"0,0 0,0 0,0 0,0 0,0 0,0 0,0 0,0 0,0 0,3-2,44-70,-22 44,1 3,2-1,1 2,1 1,1 2,1 1,0 1,17-6,20-5,1 3,2 3,1 2,0 5,2 1,45 0,37-3,1 6,0 8,-1 7,2 7,86 17,-23 4,-1 9,-1 10,48 25,-16 14,100 59,-256-101,-38-17,-1-4,3-1,16 1,-24-19,-56-28,-3-2,-2 0,-1 1,0 0,-2 1,-1 0,0 1,-3-2,1 1,-64-94,-57-60,107 143,46 42,47 41,-4 4,-1 2,-3 3,0 4,-21-23,0 2,-3 1,-2 1,-1 1,-3 2,-2 1,10 28,-29-68,-2 1,0 0,0 0,-1 0,0-1,0 1,0 0,-2 1,0-1,0 0,0 0,0 0,-2 1,0-1,0 0,0 0,-1 0,-1 0,0-4,-1-1,0 1,0-2,-1 1,1-1,0 1,-1-1,0-1,0 1,0-1,0 0,-1-1,1 1,0-1,-1 0,1-1,-1 1,1-1,-1-1,1 1,-1-2,-6 1,1-1,-1 0,1-1,-1 0,1-2,0 1,1-1,-9-5,-1-2</inkml:trace>
  <inkml:trace contextRef="#ctx0" brushRef="#br0" timeOffset="9057.44">5297 3373,'0'0,"0"0,0 0,0 0,0 0,6 0,0 2,0 0,1 1,-1 0,0 0,-1 1,1-1,0 1,-2 0,2 1,-1-1,0 1,2 2,1 0,0-2,-1 0,-1 1,0-1,1 1,-1 0,0 1,-1 0,0 0,0 0,-1 0,1 0,-2 1,1 0,-1 0,0 0,0 1,-1-1,-1 1,0 0,-1-6,0-1,0 2,-1-2,1 1,-1 1,1-2,-1 1,0 0,-1-1,1 1,-1 0,1-1,0 1,-1 0,0-2,0 2,0 0,0-1,-1-1,1 1,0 0,-1 0,0-1,1 1,-1-1,0 0,1 1,-1-1,0 0,0-1,0 0,1 1,-2-1,1 0,1 1,-2-1,1-1,1 1,-2 0,2-1,-1 1,-2-2,-7-3,1 0,1-1,-1 0,0-2,2 1,-1-1,1 0,-1-1,2 1,0-2,-2-3,5 7,1-1,0 1,0-1,1 0,-1 0,2 0,-1-1,1 1,0 0,1-1,1 7,0 0,0 0,0 0,0 1,0-1,0 1,0-1,1 0,-1 0,0 0,1 0,-1 1,0-1,0 0,0 1,1 0,-1-1,1 0,0 1,-1-1,1 0,0 1,-1-1,1 1,0-1,0 1,-1-1,0 1,1 0,0 0,0-1,0 1,0 0,-1 0,1 0,0 0,0 0,-1 0,1 0,0 0,0 0,-1 0,1 0,0 1,0-1,38 7,-39-7,17 6,-1 0,0 1,0 1,-1 1,0 0,-1 1,0 0,0 1,4 7,-18-18,0 0,0-1,0 1,-1 0,1 0,0 0,0 0,0 0,0 0,0 0,0 0,0 0,0 1,0-1,0 0,-1 0,1 0,0 0,0 0,0 0,0 0,-1 0,1 0,0 0,0 1,0-1,0 0,0 0,0 0,0 0,-1 0,1 0,0 1,0-1,0 0,0 0,0 0,0 0,0 0,0 0,-18-7,-14-17,22 17</inkml:trace>
  <inkml:trace contextRef="#ctx0" brushRef="#br0" timeOffset="10927.96">5517 4442,'0'0,"0"0,0 0,0 0,0 0,0 0,0 0,0 0,0 0,0 0,0 0,0 0,0 0,0 0,0 0,0 0,0 0,0 0</inkml:trace>
  <inkml:trace contextRef="#ctx0" brushRef="#br0" timeOffset="11302.16">5608 4574,'-3'15,"0"-10,2-1,-2 0,-1-1,2 2,-1-2,0 1,-1-1,0 0,1 0,-2 0,2 0,-2-1,2 0,-2 0,1 1,0-1,-1-1,1 0,-2 0,2 0,-1 0,0 0,1-1,-1 0,0 0,0 0,0-1,1 0,-1 0,1 0,-2 0,2 0,0-1,-1 0,1-1,0 2,-2-3,-2 1,0-2,-1 1,2-2,-1 1,1 0,0-1,0 0,-1-1,2 1,0-1,1-1,-1 1,1-1,1 0,-2-2,5 9,1 0,0 0,0-1,0 1,0 1,-1-1,1 0,0 0,0 0,0 0,0-1,0 1,0 1,0-1,1 0,-1 0,0 0,0 0,0 0,0-1,1 2,-1-1,1 0,0 1,-1-1,1 0,0 0,0 0,-1 0,1 0,-1 1,1 0,0-1,0 1,0-1,0 1,0-1,0 1,0 0,-1-1,2 1,-1 0,0 0,0-1,0 1,0 0,0 0,-1 0,2 1,-1-1,0 0,0 0,0 1,0-1,0 0,-1 1,1-1,0 1,1 0,45 13,0 1,-1 3,3 4,-42-19,-4-3,1 1,-2 0,1 1,0-1,0 1,0-1,0 0,-1 1,0 0,1 1,-1-2,0 2,1-1,-1 0,-1 1,1-1,0 1,0-1,-3 0,1-1,0 0,-1 0,0 0,1-1,-1 1,0 0,1 0,-1 0,0 0,1-1,-1 1,0 0,0 0,0-1,0 0,0 1,0-1,0 1,1-1,-1 0,0 1,-1-1,1 0,0 0,0 1,0-1,0 0,0 0,0-1,0 1,0 0,0 0,-1 0,2-1,-1 1,0-1,0 1,0-1,-1 1,-5 0,-6-2,-1 1,-1-2,2 1,-1-2,0 0,1 0,0-1,0-1,1 0,-1-1,1 0,0-1,0-1,9 6,-6-3,1 0,1-1,-1 0,2-1,-1 1,-5-9,9 10</inkml:trace>
  <inkml:trace contextRef="#ctx0" brushRef="#br0" timeOffset="12325.78">6284 3770,'0'0,"0"0,0 0,0 0,0 0,0 0,0 0,0 0,0 0,0 0,0 7,0 1,0 2,1 0,-1 1,-1-1,0 1,-1-2,1 2,-2-1,0 0,0 0,-1 0,-3 7,4-14,2 2,-1-2,-1 1,1 0,-1-1,0 0,1 0,-2 1,0-1,2-1,-2 1,1 0,-2-2,2 2,-3 0,-11 2,-1-1,-1-1,0 1,1-3,-1 0,-9-1,26 0,1 1,-1-1,1 0,0 1,0-1,0 0,-1 0,1 0,-1 0,1 0,0 0,0-1,-1 1,1 0,-1-1,1 1,1-1,-2 1,1 0,0-1,-1 0,1 0,0 0,1 0,-1 0,0 0,0 0,0 1,0-1,0 0,0-1,1 1,-1 0,1-1,0 1,-2-5,0 2,1-1,0-1,0 1,1 0,-1-1,1 2,1-2,-1 1,1 0,0-1,0 1,1 1,0-2,-1 2,1-1,0 0,1 0,-1 0,2 1,-1 0,2 2,-2-1,2 0,-1 2,0-2,0 1,2 0,-2 1,0 0,1 0,0-1,0 2,-1-1,1 1,0 0,0 0,0 0,0 1,-1 0,1 0,0 0,0 0,3 2,8 2,-1 1,0 0,0 1,0 0,-1 2,1 0,-2 0,0 2,0-1,-1 1,9 11,-6 1,-14-22,-1 0,0-1,0 1,0-1,0 1,0 0,0-1,0 1,0-1,0 0,-1 1,1-1,0 1,0-1,0 1,-1-1,1 1,0-1,-1 1,1-1,0 1,-1-1,1 1,-1-1,1 1,0-1,-1 0,1 0,-1 0,1 0,-1 1,1-1,0 0,-1 0,1 0,-1 1,1-1,-1 0,0 0,1 0,-1 0,1 0,-1 0,0 0,1 0,-1 0,1 0,0-1,-8 0,-1 0,1-2,0 0,1 1,-1-1,0-1,0 0,1 0,0-1,0 1,-5-6,4 5,0-1,1 0,-1 0,1-1,0 0,1 0,0-1,-5-5,8 6</inkml:trace>
  <inkml:trace contextRef="#ctx0" brushRef="#br0" timeOffset="13752.51">1423 5224,'0'0,"0"0,0 0,0 0,0 0,0 0,0 0,0 0,0-6,18-37,-2 10,2 1,2 1,0 1,2 0,2 1,0 2,5-3,7-2,2 1,1 2,1 1,2 2,0 2,2 1,0 4,30-10,12 1,2 4,63-8,-145 31,86-15,1 5,1 3,-1 4,1 4,-1 5,1 3,8 7,93 14,260 45,-328-46,-3 6,-1 5,51 28,461 229,-508-234,133 61,-160-70,-88-44,-36-69,-37-70,31 70,4-2,-11-33,35 74,2 21,0-1,0 1,0-1,1 1,-1 0,0-1,1 1,-1 0,0 0,1 0,-1 0,0 0,1-1,-1 1,1 0,-1 0,0-1,1 1,-1 0,1 0,-1 0,1 0,-1 0,0 0,0 0,0 0,1 0,-1 0,1 0,-1 0,1 0,-1 0,1 0,-1 1,0-1,1 0,-1 0,1 0,-1 1,0-1,1 0,-1 0,0 0,1 0,-1 1,0-1,0 0,0 1,25 15,-1 2,-1 1,0 0,0 3,-2-2,7 4,-3 0,0 2,-1 0,-2 2,0 1,-2 1,-1 0,-2 1,-1 1,-1 1,-2 0,-1 0,-2 1,-1 5,-8-33,1-2,-1 1,-1-1,1 0,-1 1,0-1,0 1,0-1,-1 1,1-1,-1 1,-1 2,0-6,2 0,-1 0,-1 0,1 0,-1 0,0 0,2 0,-2 0,0-1,1 0,-1 1,1 0,-1-1,0 0,0 1,0-1,2 0,-2 0,0 0,0 0,0 0,1 0,-1-1,-2 1,-65-5,49 3</inkml:trace>
  <inkml:trace contextRef="#ctx0" brushRef="#br0" timeOffset="14044.24">5907 5346,'15'7,"6"6,-12-8</inkml:trace>
  <inkml:trace contextRef="#ctx0" brushRef="#br0" timeOffset="14457.77">6118 5698,'-22'22,"18"-20,1 1,-1-1,0 1,1-2,-1 1,0-1,0 1,0-1,0 0,0-1,0 1,0 0,-1-1,2 0,-2 0,1 0,0 0,0-1,0 0,0 1,0-1,0-1,0 1,0-1,0 0,-8-4,1 1,2-1,-1-1,-1 1,2-2,0 1,0-1,-2-3,4 3,0 2,0-1,0-1,2 0,-1 0,1 0,0 0,1-1,-1 0,2 0,-1 0,1 0,1-1,0 1,0-1,0 1,2-4,0 11,0 1,0 0,-1-1,1 0,0 1,0-1,0 1,0 0,0-1,1 0,-1 1,0 0,0 0,0-1,1 0,0 1,-1-1,1 2,0-1,0-1,0 1,0 0,0-1,-1 1,2 1,-1-1,0 0,0 0,1 0,-1 0,0 0,0 1,1-1,-1 0,1 1,0 0,5 0,-1 0,-1 1,1 0,1 0,-1 1,-1 0,1 0,0 0,-1 1,0-1,1 2,-1-1,0 0,0 2,0-2,-1 2,0-2,0 3,1-2,-2 0,1 2,-1-1,1 2,-5-2,-8-9,-12-8,9 4,2-1,0 0,0-1,1 0,0 0,0-1,-6-11,15 22,0 0,0-1,0 1,0-1,0 1,0 0,0-1,1 1,-1 0,0-1,0 1,0 0,0-1,0 1,0 0,0 0,0-1,1 1,-1 0,0 0,1 0,-1 0,0 0,1 0,-1 0,0-1,1 1,-1 0,0 0,1 0,-1 0,0 0,1 0,-1 0,1 0,-1 0,0 0,1 0,-1 0,0 0,0 0,0 0,0 0,1 1,-1-1,1 0,-1 0,0 0,0 0,1 0,-1 0,0 0,1 0,-1 1,0-1,0 0,1 1,-1-1,0 0,0 1,0-1,0 0,1 1,-1-1,10 5,-1 0</inkml:trace>
  <inkml:trace contextRef="#ctx0" brushRef="#br0" timeOffset="16051.47">1567 6173,'0'0,"0"0,0 0,0 0,0 0,0 0,0 0,0 0,0 0,0 0,0 0,1-7,0 1,1 0,1 0,0 1,-1-1,2 1,-1 0,1-1,-1 1,2 1,0-2,5-5,9-11,0 0,2 2,0 0,1 2,1 1,1 0,20-10,25-12,3 4,0 2,62-18,1 10,0 6,2 5,1 6,2 6,105 2,-105 18,0 6,-1 6,1 6,35 14,101 35,-92-16,69 36,-52-1,-4 9,12 17,61 29,-69-36,-103-64,-86-33,-24-61,-4 2,-2 1,-11-21,-29-89,40 126,37 47,8 12,-1 0,-2 3,-1-1,-1 2,-1 1,10 23,-25-38,0 0,-1 0,-1 0,0 0,-2 0,0 1,-1-1,-1 1,0-1,-2 1,0 6,0-11,-2-4</inkml:trace>
  <inkml:trace contextRef="#ctx0" brushRef="#br0" timeOffset="16736.96">6084 6272,'0'0,"0"0,0 0,0 0,0 0,0 0,0 0,0 0,12 0,1 0,1 1,0-1,-1 2,0 1,1 0,-1 1,0 0,0 1,-1 0,9 5,-17-8,0 0,-1 0,0 1,0 0,0-1,0 2,-1-2,1 2,0-1,-1 0,0 1,0-1,1 1,-2-1,0 1,1 0,-1 0,0 0,0 0,0 0,-1 0,0 0,0 0,0 0,0 0,0 2,-1-5,0 1,0-1,-1 0,1 0,-1 0,2 0,-2 0,1 0,-1 0,0 0,1-1,0 1,-1 0,0-1,0 0,1 0,-1 0,0 1,1-1,-1 0,1 0,-1 0,0-1,0 1,0 0,1 0,-6 0,0 0,-1 1,1-1,-1 0,0 0,1-1,-1 1,1-2,0 0,-1 0,1 0,0-1,0 0,0 0,0-1,1 1,0-2,0 1,-1-1,1 1,1-2,-1 1,1-1,1 1,-1-2,-1-1,6 7,-1 0,-1-1,1 0,0 0,0 1,-1-2,1 1,0-1,0 2,1-2,-1 1,1 0,0-1,0 1,-1-1,1 1,0 0,0-1,1 1,-1 0,0-1,0 1,1 0,0-1,-1 1,2 0,-1 0,0 0,0-1,0 2,0-1,1 0,0 0,-1 1,1-1,0 0,6-2,0 2,0 0,1-1,-1 2,1 0,0 0,-1 1,1 0,0 0,-1 1,1 0,-9-1,6 0,0 1,0 0,0 1,1 0,-1 0,0 0,-1 0,2 1,-2 0,2 2,-4-4,-1 0,0 0,0 1,1 0,-2 0,1 0,1 0,-1 0,-1 0,0 0,1 1,0 0,-1-2,1 2,-2 0,1-1,0 1,0 0,-1-1,1 1,0 0,-1-1,0 2,0-1,-2 5,-1-1</inkml:trace>
  <inkml:trace contextRef="#ctx0" brushRef="#br0" timeOffset="17537.21">6305 4795,'0'-14,"0"13,1-2,-1 1,0-1,1 2,0-1,-1-1,1 1,0 1,0-2,0 1,0 0,0 1,0-1,1 0,0 0,-1 1,0 0,1-1,0 0,0 1,0-1,-1 2,1-1,0 0,1 0,-2 0,1 0,1 0,-1 1,-1-1,2 1,0-1,4 1,0-1,0 0,0 1,0 0,1 0,-1 0,0 1,1 0,1 1,-4 0,0 0,0 0,1-1,-1 1,0 1,-1-1,1 2,0-1,-1 0,1 1,-2-1,2 1,-2 0,1 0,-1 0,0 1,0 0,0-1,0 1,-1 0,0 1,0-2,0 1,-1 1,0-1,0 3,1 2,-1-1,0 0,-1 0,0 1,0-1,-2 1,1-1,-1 0,0 0,0 0,-2 0,1 0,-1 0,1-1,-2 0,0 0,0 0,-1 0,1-1,-1 0,-5 4,3-7,0 1,-1-1,1 0,-1-2,1 2,-1-2,0 0,-1 0,1-1,0 0,-1-1,2 1,-2-2,1 0,-1 0,1-1,0 1,0-2,1 0,-1 1,0-2,-2 0,1-1,0 0,0-1,1 1,-1-1,1-1,0 0,1 0,0-1,0 0,1-1,0 0,0 0,1 0,1-1,-1 0,-2-7,-2-7,2 3</inkml:trace>
  <inkml:trace contextRef="#ctx0" brushRef="#br0" timeOffset="18392.91">6751 5632,'3'2,"2"-2,-2 2,2 0,-2 0,1 0,0 0,0 1,-1 0,0-1,1 1,-2 0,2 0,-2 1,2 0,-2-2,9 12,-1 0,1 1,-2 0,0 0,-1 1,-1 0,-1 0,0 1,-1 0,0-1,-2 2,0-1,-1 1,0 0,-2 2,0-8,-1 1,-1 0,0 0,0-1,-1 1,-1-1,0 0,-1 0,0 0,0-1,-1 0,-6 7,9-14,0 0,0-1,0 1,0-1,-1 0,1 0,-1-1,0 1,0 0,0-2,0 1,0 0,-1 0,1-1,-1 0,1 0,0 0,-1 0,1 0,-1-1,1 0,-1 0,1 0,-1-1,0 0,-6-1,-1 0,1-1,0-1,0 0,0 0,1-1,-1 0,1-1,-3-3,6 5,1 1,-1-2,1 0,0 0,0 0,0 0,1-1,1 0,-2 0,2 0,0-1,0 0,0 1,1-1,0 0,0 0,1 0,0-1,0 1,0-1,2 0,-1 0,1 0,0 1,0-1,1 0,1-3,1 1,0-1,1 1,0 0,0-1,1 2,1 0,0-1,0 1,6-6,0 2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23:52:42.5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24575,'9'8'0,"0"1"0,0 0 0,5 0 0,-4 1 0,4-1 0,-5 0 0,4 0 0,-3 0 0,4 1 0,-5-5 0,0 3 0,0-7 0,0 11 0,0-6 0,4 7 0,-7-4 0,6-4 0,-7 3 0,8 1 0,-2 1 0,6 7 0,-7-10 0,3 5 0,-4-7 0,8 12 0,-6-10 0,6 9 0,-7-15 0,-5 7 0,3-7 0,1 11 0,1-10 0,2 10 0,-3-7 0,0 0 0,-4 2 0,7-1 0,-6 2 0,7 1 0,-4 0 0,-1-1 0,1 1 0,-4 0 0,2-4 0,-6 3 0,7-3 0,-7 4 0,3 0 0,-4-1 0,0 1 0,0-1 0,0 1 0,0-1 0,0 1 0,0-1 0,0 1 0,0 0 0,0-1 0,0 1 0,-4 0 0,-1 0 0,-4 0 0,4 0 0,-3-4 0,-1 7 0,-1-6 0,-4 7 0,9-4 0,-3 0 0,3 0 0,-9 5 0,4-5 0,1 5 0,1-10 0,7 4 0,-3-3 0,0 5 0,-1-5 0,0 3 0,1-3 0,0 4 0,-1-4 0,0 3 0,1-3 0,0 0 0,3-2 0,-3-3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23:53:57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1 517 24575,'12'0'0,"0"-5"0,2 0 0,0-3 0,2-2 0,-3 4 0,-3-1 0,0 2 0,-3 0 0,3-2 0,-3 1 0,5-1 0,-3 2 0,4 0 0,-7 1 0,3 1 0,-5-1 0,7 1 0,-2-2 0,3 3 0,-5-2 0,0 3 0,-2-3 0,8-1 0,-7 0 0,8 1 0,-9 0 0,6 1 0,-5-2 0,5 1 0,-3-1 0,1 0 0,-2 0 0,0 1 0,-3 1 0,3-1 0,-2 2 0,4-1 0,-4-1 0,1 3 0,-3-3 0,0 4 0,0-2 0,2 2 0,-1-2 0,0 1 0,-1-3 0,1 4 0,-2-2 0,1 0 0,0 1 0,0-2 0,1 2 0,0-3 0,0 2 0,1 0 0,-3-2 0,2 4 0,-2-2 0,2 2 0,1 0 0,-1 0 0,-2-2 0,2 1 0,-1-1 0,-1 0 0,2 1 0,-1-1 0,-1 0 0,2 2 0,-1-2 0,1 0 0,0 1 0,1-1 0,-3 0 0,4 2 0,-5-4 0,5 3 0,-3-1 0,3 0 0,-1 1 0,2-1 0,-3 0 0,1 2 0,-1-2 0,5 0 0,-3 1 0,2-1 0,-1 0 0,-2 1 0,5-1 0,1 0 0,1 1 0,-1-3 0,-4 3 0,0-1 0,-2 0 0,11-1 0,-9 1 0,11 0 0,-10-1 0,2 3 0,-1-3 0,-2 1 0,3 2 0,0-2 0,-3 2 0,2 0 0,-4-2 0,6 1 0,-5-1 0,2 0 0,-3 2 0,0-2 0,-1 0 0,7-1 0,-5 0 0,8-1 0,-9 4 0,4-3 0,-4 1 0,5 2 0,5-5 0,-3 5 0,8-5 0,-6 4 0,10-6 0,-6 5 0,16-5 0,-14 4 0,14-3 0,-15 3 0,8 1 0,-10-1 0,10 0 0,-8 0 0,12-2 0,-13 4 0,6-3 0,-7 3 0,17-4 0,-9 1 0,13 1 0,-14 0 0,0 1 0,1 1 0,20-4 0,-16 4 0,17-2 0,-22 0 0,0 3 0,0-3 0,21 0 0,-15 3 0,22-6 0,-29 6 0,4-3 0,-7 3 0,8-3 0,-2 3 0,13-6 0,-14 3 0,3-1 0,-4 2 0,0-1 0,1 3 0,11-5 0,-10 1 0,5 1 0,-7-3 0,22 3 0,-17-3 0,20 3 0,-24 0 0,3 0 0,-4 3 0,29-6 0,-22 5 0,22-2 0,-29 3 0,0 0 0,-3 0 0,23-2 0,-18 1 0,30-2 0,-29 3 0,8 0 0,-11-2 0,7 1 0,-8-2 0,11 3 0,-15 0 0,2 0 0,-5 0 0,6-2 0,-3-1 0,6 0 0,-11 1 0,2-1 0,-5 2 0,11-1 0,-10 2 0,7 0 0,-12 0 0,3 0 0,-5 0 0,9 0 0,-8 0 0,7 0 0,-8 0 0,1 0 0,-1 0 0,2 0 0,-2 0 0,3 0 0,-3 0 0,2 0 0,-3 0 0,3 0 0,-2 0 0,6 0 0,-5 0 0,5 0 0,-3 0 0,8 0 0,-4 0 0,4 0 0,-8 0 0,2 0 0,-5 0 0,6 0 0,-6 0 0,4 2 0,-5-1 0,1 1 0,-1-2 0,0 0 0,1 0 0,-1 1 0,0 0 0,1 1 0,-1-2 0,0 0 0,1 0 0,-1 2 0,0-2 0,1 2 0,-1-2 0,1 0 0,-1 0 0,1 0 0,-1 0 0,1 0 0,-1 0 0,1 0 0,-1 0 0,0 0 0,1 2 0,-1-1 0,1 1 0,-1-2 0,-2 2 0,2-2 0,-1 2 0,-1 0 0,2-1 0,-2 1 0,3 0 0,-1-2 0,0 2 0,1-2 0,-1 0 0,0 0 0,1 0 0,-1 0 0,-2 0 0,0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23:53:59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24575,'13'0'0,"-1"0"0,2-2 0,-3 6 0,7-5 0,-10 10 0,8-6 0,-8 7 0,5-5 0,-3 5 0,3-4 0,-2 3 0,6-1 0,-6 0 0,6 1 0,-6-3 0,-2 1 0,-2-2 0,2-1 0,-3 1 0,5-1 0,-6-1 0,1 1 0,-1-4 0,1 4 0,-1-1 0,4 1 0,-4-1 0,2 1 0,-3-4 0,-2 4 0,2-3 0,-4 3 0,2-2 0,0 2 0,0-1 0,1 0 0,1-2 0,-4 3 0,2-2 0,-2 2 0,0 0 0,0 1 0,-2-3 0,-1 2 0,-6 1 0,3 0 0,-3 2 0,4 0 0,-2-2 0,2 5 0,-7-1 0,7-1 0,-2 1 0,3-2 0,-1 0 0,2 0 0,-3 2 0,3-4 0,-2 1 0,3-1 0,0 0 0,0-1 0,-1 3 0,1-3 0,-1 3 0,2-3 0,0 1 0,-1-1 0,2 1 0,0-1 0,-2-2 0,2 3 0,-2-3 0,2 2 0,0 1 0,0-1 0,-3-2 0,3 2 0,-2-2 0,2 3 0,-2-3 0,1 2 0,-1-5 0,2-2 0,0 0 0,0-2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2-06T00:41:50.80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1089 2245,'10'-32,"-3"7,1 1,1 0,1 0,1 1,11-18,-17 33,1 0,-1 0,1 1,1 0,-1 1,1-1,1 1,-1 1,1-1,0 1,0 0,0 1,1 0,-1 0,1 1,0 0,6 0,5 0,0 0,0 2,0 1,0 0,0 1,-1 1,1 2,0-1,-1 2,0 1,0 0,8 5,14 7,-2 2,-1 1,0 2,-2 2,5 6,38 33,-3 3,-4 3,-2 4,-4 3,-3 2,-4 3,-3 3,40 84,211 424,-245-456,-7 2,-6 2,-6 3,-6 1,-3 26,20 157,-12 25,-33-104,-10-1,-11 0,-18 56,13-120,-8-2,-8 0,-9 0,-1-50,-7-3,-5-2,-5-3,-24 31,27-60,-4-2,-59 66,82-111,-2-1,-2-3,-2-1,-2-3,-2-1,-2-2,34-27,-1 0,0-1,0 0,0-2,-1 0,-1-1,1-1,-1 0,1-2,-1 0,0-1,-1-1,1-1,0 0,0-2,0 0,0-1,-6-2,-23-8,1-2,0-2,2-2,0-1,1-3,1-2,1-2,1-1,2-2,-25-25,-227-237,231 223,2-3,3-2,4-2,3-3,-1-9,-261-565,219 432,-31-126,83 204,7-2,6 0,6-2,6-1,7 0,8-55,8 19,9 1,31-137,-33 234,3 1,4 1,3 1,4 1,4 2,14-20,10-1,5 4,4 2,20-16,-10 15,3 3,5 3,82-65,-78 85,3 3,3 5,48-22,-107 66</inkml:trace>
  <inkml:trace contextRef="#ctx0" brushRef="#br0" timeOffset="700.83">1002 1426,'6'-8,"41"-85,-4-1,10-38,-30 72,126-294,-144 344,-3 7,0-1,-1 1,1-1,-1 0,1 1,-1-1,0 0,0 0,-1 0,1 0,-1 0,0 0,0-3,15 15,-6 2,0-1,-1 1,0 0,0 1,-1 0,0 0,-1 1,-1-1,5 12,-8-18,46 115,18 71,5 16,-56-168</inkml:trace>
  <inkml:trace contextRef="#ctx0" brushRef="#br0" timeOffset="951.78">1652 1153,'0'0,"0"0,-2-2,-8-3,-10-4,-16-6,-22-6,-18-3,-14-5,-10-1,-4 0,4 3,13 4,22 6</inkml:trace>
  <inkml:trace contextRef="#ctx0" brushRef="#br0" timeOffset="2511.52">6459 2618,'0'0,"0"0,12 0,35-11,-37 11,-1 0,0 0,0 1,0 0,1 0,-1 1,-1 0,1 0,0 1,0 1,-1 0,0 0,6 3,96 76,-49-26,-1 2,-4 3,-2 3,-3 2,-3 2,35 68,7 36,-7 3,20 79,6 35,63 277,-119-338,12 157,8 319,-64-531,-7-1,-8 1,-8-1,-17 55,-9-2,-66 204,93-381,-3-1,-2-1,-1-1,-3 0,-1-2,-7 6,11-21,-2-2,-1 0,-1-1,-1-1,-19 15,29-29,0 0,-1-1,0-1,-1 0,1-1,-2-1,1 0,-1-2,0 1,0-2,-18 2,2-4,-1-2,0-1,0-2,1-2,0 0,0-3,0 0,1-2,-20-10,-13-7,2-3,1-3,1-2,2-3,2-2,2-3,1-2,3-3,-4-7,-62-75,7-4,-44-75,60 69,5-5,8-4,6-2,-33-103,27 29,10-2,10-4,9-2,4-50,12-2,11-5,15 92,8 1,11-40,0 131,5 1,4 1,5 0,34-95,-27 115,3 1,5 2,2 2,4 2,3 1,19-17,-42 60,3 2,0 0,2 2,2 2,0 0,1 3,2 0,0 2,2 2,0 1,1 1,1 3,1 1,0 1,0 3,1 1,13 0,63 2,-74 7</inkml:trace>
  <inkml:trace contextRef="#ctx0" brushRef="#br0" timeOffset="2911.56">6321 0,'35'611,"-11"-291,-20-264</inkml:trace>
  <inkml:trace contextRef="#ctx0" brushRef="#br0" timeOffset="3517.5">6221 149,'10'-15,"-5"5,-3 6,0-1,0 0,1 1,-1 0,1 0,0 0,0 0,1 0,-1 0,1 1,3-3,8-2,1 0,0 1,0 1,1 1,-1 0,1 1,0 1,1 0,-1 1,0 1,1 1,14 2,6 2,0 1,-1 3,0 1,0 1,-1 3,0 0,-1 3,-1 0,0 3,-1 1,-1 1,-1 1,-1 2,-2 1,4 6,-12-14,-1 1,-1 1,0 0,-2 1,0 1,-1 1,-2 0,0 1,-1 1,-1 0,-2 0,0 1,-1 0,-2 0,-1 2,-4-17,-1 1,-1-1,1 1,-2-1,0 1,0-1,-1 0,0 0,0 0,-1 0,-1-1,0 1,0-1,-1 0,0-1,0 1,-6 5,-2 0,0 0,-1-1,0 0,-1-1,0-1,-1-1,0 0,-19 7,10-8,0-1,0-2,-1 0,0-2,0-1,0-1,0-1,-1-2,1 0,0-2,-9-3,-40-9,129 38,0 6,-2 2,-1 3,-1 1,-2 3,7 9,-41-35,-1 0,-1 1,0 0,0 1,4 8,-13-19,0 1,0 0,0-1,0 1,-1 0,0 0,0 0,0 0,0 0,0 0,-1 1,0-1,0 0,0 0,0 0,0 0,-1 1,0-1,0 0,0 0,-1 0,1 0,-1-1,0 1,-1 1,-3 3,-1-1,-1 0,1 0,-1-1,0 0,-1 0,1-1,-1 0,0 0,0-1,-1 0,1-1,-1 0,0 0,-3-1,-34 10,-1-3,1-1,-2-3,1-2,0-2,-1-2,1-2,0-2,0-3,-12-4,-32-11,2-4,2-3,0-4,-67-39,108 49</inkml:trace>
  <inkml:trace contextRef="#ctx0" brushRef="#br0" timeOffset="3974.6">6208 645,'0'0,"0"4,-2 6,-2 16,-4 18,-1 18,-3 16,0 5,-1-5,2-16</inkml:trace>
  <inkml:trace contextRef="#ctx0" brushRef="#br0" timeOffset="5097.92">1426 3498,'15'7,"-12"-5,0-1,-1 1,1 0,-1 0,0 0,1 0,-1 1,0-1,0 1,-1-1,1 1,0-1,-1 1,1 0,-1 0,0 0,0 0,0 0,-1 0,1 0,-1 0,1 0,-1 0,0 0,0 1,-1-1,1 0,-1-1,0 0,0 0,0 0,-1-1,1 1,-1-1,1 1,-1-1,1 1,-1-1,0 0,1 0,-1 0,0 0,0 0,0 0,0 0,0-1,0 1,0-1,0 1,0-1,0 0,0 0,-1 0,1 0,0 0,0 0,0-1,0 1,0-1,0 1,0-1,0 0,0 0,0 0,0 0,1 0,-1 0,0 0,0-1,-4-1,1-1,0 1,0-1,0 0,0 0,1 0,0-1,-1 0,2 0,-1 0,0 0,1 0,0-1,0 1,1-1,0 0,0 0,0 0,1 0,-1-6,1 11,1 0,0-1,0 1,0 0,0-1,0 1,1 0,-1 0,0-1,1 1,-1 0,1 0,-1-1,1 1,-1 0,1 0,0 0,-1 0,1 0,0 0,0 0,0 0,0 0,0 1,0-1,0 0,0 0,0 1,1-1,-1 1,0-1,0 1,0 0,1-1,-1 1,0 0,1 0,49 5,-31 2,1 1,-1 2,-1 0,1 0,-2 2,0 1,0 0,-1 1,-1 1,0 0,-1 1,-1 1,11 16,-14-15,-4-6</inkml:trace>
  <inkml:trace contextRef="#ctx0" brushRef="#br0" timeOffset="5894.13">1351 4229,'9'4,"0"-1,0 2,0-1,-1 1,1 1,-1-1,0 1,-1 1,0-1,5 7,0 2,-1 0,-1 1,-1 0,0 0,-1 1,0 1,-2-1,0 1,-1 0,-1 0,0 1,-2-1,0 1,-1 0,-1 0,-1 4,2-19,-1 0,1 0,-1-1,0 1,0 0,-1 0,1-1,-1 1,0 0,0-1,0 1,-1 0,1-1,-1 0,0 1,1-1,-2 0,1 0,0 0,-1 0,1 0,-1-1,0 1,0-1,0 1,0-1,0 0,0 0,-1-1,-2 2,0-3,-1 0,0 0,1-1,-1 0,1 0,-1 0,1-1,0 0,0 0,0-1,0 1,0-1,0-1,1 1,-1-1,1 0,0 0,0-1,0 1,1-1,0 0,0 0,0-1,0 1,1-1,0 0,0-2,1 5,0-1,1 0,-1 0,1 0,0 0,0 0,1 0,-1 0,1 0,0 0,0 0,0 0,1 0,0-1,-1 1,1 0,1 0,-1 1,0-1,1 0,0 0,0 1,0-1,0 1,2-2,1-2,2-1,-1 1,1 0,0 0,1 1,-1-1,1 2,1-1,-1 1,2 0,2 0,-1-1,2 2,-1 0,0 0,1 1,0 1,0 0,0 0,0 2,0-1,0 2,-1 0,1 0,0 1,0 1,0 0,-1 1,0 0,0 1,0 0,0 1,-1 0,0 1,0 0,0 2,-6-5,0 0,0 1,-1 0,0 0,0 0,0 0,0 1,-1 0,0 0,0 0,0 0,1 6,-4-10,0-1,-1 1,1-1,0 0,-1 1,1-1,-1 1,0-1,1 0,-1 0,0 1,0-1,0 0,0 0,0 0,0 0,0 0,0 0,0 0,-1 0,1 0,0-1,-1 1,1-1,0 1,-1-1,1 1,-1-1,1 0,0 1,-1-1,1 0,-1 0,1 0,-1 0,1 0,-1-1,0 1,0 0,-14 2</inkml:trace>
  <inkml:trace contextRef="#ctx0" brushRef="#br0" timeOffset="6649.06">1415 5333,'0'0,"0"0,0 0,0 0,0 0,12 0,-8 2,1 0,-1 0,0 1,0-1,0 1,-1 0,1 0,-1 0,1 1,-1-1,0 1,1 2,4 4,-1 0,0 1,-1-1,0 1,0 1,-1-1,-1 1,0 0,1 8,-3-13,-1-1,0 1,0 0,-1 0,1 0,-1 0,-1 0,0 0,0-1,0 1,-1 0,1 0,-2-1,1 1,-1-1,0 0,0 0,-2 1,3-3,-1-1,0 0,0 0,0 0,-1-1,1 1,-1-1,0 1,1-1,-1-1,0 1,0 0,0-1,0 0,0 0,-1 0,1 0,0-1,0 0,-1 0,1 0,0 0,-1 0,1-1,0 0,0 0,0 0,0-1,0 1,0-1,0 0,0 0,1 0,-1-1,1 1,-1-1,1 0,0 0,0 0,0 0,1 0,-1-1,1 1,-1-1,1 0,0 0,0-2,2 2,0 1,0-1,0 0,0 0,1 1,0-1,-1 0,2 1,-1-1,0 0,1 1,-1 0,1-1,0 1,0 0,0 0,1 0,-1 0,1 0,-1 1,1-1,0 1,0-1,0 1,1 0,-1 1,0-1,1 0,-1 1,1 0,0 0,-1 0,2 0,5-2,0 0,0 1,1 1,-1-1,1 2,-1-1,0 2,1-1,-1 1,1 1,-1 0,0 0,0 1,0 1,0-1,-1 2,1-1,-1 1,0 0,-1 1,5 4,3 19,-15-23</inkml:trace>
  <inkml:trace contextRef="#ctx0" brushRef="#br0" timeOffset="7344.46">1326 6647,'0'0,"0"0,0 0,0 0,0 0,3-2,25-39,-19 34,0 1,1 0,0 0,0 1,0 0,0 1,1 0,-1 0,1 1,0 1,0 0,1 0,-1 1,0 0,0 1,1 1,-1 0,0 0,5 2,1 0,0 0,0 2,-1 0,0 1,1 0,-2 2,1 0,-1 0,-1 2,1-1,-1 2,-1 0,0 1,-1 0,0 1,-1 0,0 1,-1 0,-1 0,0 1,-1 1,-1 0,0 0,-1 0,-1 0,0 1,-4-14,0 1,0-1,-1 0,1 1,-1-1,1 0,-1 1,0-1,-1 0,1 1,0-1,-1 0,0 1,0-1,0 0,0 0,0 0,-1 1,1-2,-1 1,0 0,0 0,0 0,0-1,-1 1,1-1,-1 0,1 0,-1 0,0 0,0 0,0 0,-6 1,1-1,-1 1,0-2,0 1,0-1,0-1,0 0,0 0,0-1,0 0,0 0,0-1,0 0,0-1,1 1,-1-2,1 1,0-2,0 1,0-1,0 0,1 0,0-1,0 0,1 0,-2-3,4 4,1 0,0-1,0 0,0 0,1 0,0 0,0 0,1 0,-1 0,1-1,1 1,-1 0,1-1,0 1,0-1,1 1,0 0,0-1,1 1,0 0,0 0,0 0,1 0,-1 0,1 1,1-1,-1 1,1 0,0 0,0 0,1 0,-1 1,1-1,0 1,0 1,1-1,5-2,-5 3,1 0,0 1,0 0,0 0,0 1,0-1,0 2,0-1,1 1,-1 0,0 1,0-1,0 1,1 1,-1 0,0 0,-1 0,6 3,14 9,-26-14,0 0</inkml:trace>
  <inkml:trace contextRef="#ctx0" brushRef="#br0" timeOffset="8435.29">1239 3695,'0'0,"0"0,0 0,0 0,0 0,0 0,0 0,0 0,0 0,0 0,0 0,3-2,50-79,-25 50,2 2,1 0,2 2,0 1,2 2,1 2,0 1,19-7,23-6,1 3,2 4,1 3,0 4,2 3,52-2,40-2,2 7,0 8,-1 8,1 8,98 20,-26 3,-1 11,-2 11,55 28,-19 17,113 65,-288-113,-43-20,0-3,2-3,19 3,-28-23,-62-30,-4-3,-2 0,-1 1,-1 0,-1 1,-2 0,0 2,-3-3,2 1,-73-105,-64-68,120 160,52 48,53 47,-4 4,-2 2,-3 3,0 5,-23-26,-1 2,-3 1,-2 2,-2 1,-2 2,-3 0,11 33,-33-77,-1 1,-1 0,0 0,0 0,-1 0,0 0,0 0,-2 1,1-1,-1 0,-1 1,1-1,-2 1,0-1,0 0,0 0,-2 0,0 1,-1-6,0 0,-1 0,0-1,0 0,0 0,0 0,-1-1,1 0,-1 0,0-1,0 0,0 0,0 0,0-1,-1 0,1-1,0 1,0-1,-1-1,1 1,-1-2,-6 1,0-1,0-1,0 0,0-1,0-1,1 0,0 0,-9-7,-2-1</inkml:trace>
  <inkml:trace contextRef="#ctx0" brushRef="#br0" timeOffset="9057.44">5960 3795,'0'0,"0"0,0 0,0 0,0 0,7 0,0 3,0-1,0 1,0 1,0-1,-1 1,0 0,1 0,-2 1,1 0,0 0,0 1,1 1,3 1,-2-2,0 0,-1 0,0 0,1 1,-2 0,1 0,-1 1,0 0,-1 0,0 0,0 0,-1 1,0 0,0 0,-1 0,0 1,-1-1,0 1,-1 0,-1-7,0 0,0 1,-1-1,1 0,-1 1,0-1,0 0,0 0,-1 0,1 0,-1 0,1 0,-1 0,0 0,0-1,0 1,-1 0,1-1,-1 0,1 0,-1 0,0 0,0 0,0 0,0-1,0 0,0 1,0-1,0 0,-1 0,1-1,0 1,-1-1,1 0,0 1,-1-1,1-1,0 1,-1 0,1-1,0 0,-3-1,-7-3,1-1,0-1,0 0,0-1,1 0,0-1,1 0,-1-1,2 0,0-1,-3-3,7 7,0-1,1 1,-1-1,2 1,-1-1,1 0,0-1,1 1,-1 0,2-1,1 8,0 0,0 0,0 0,0 0,0 0,0 1,0-1,1 0,-1 0,0 0,1 0,-1 1,0-1,1 0,-1 0,1 1,-1-1,1 0,0 1,-1-1,1 0,0 1,-1-1,1 1,0-1,0 1,-1-1,1 1,0 0,0 0,0-1,0 1,0 0,-1 0,1 0,0 0,0 0,0 0,0 0,0 0,0 0,-1 0,1 0,0 1,0-1,43 8,-44-8,19 6,-1 1,0 1,0 1,-1 1,0 0,-1 1,0 1,-1 0,6 8,-21-20,0 0,0-1,0 1,-1 0,1 0,0 0,0 0,0 0,0 0,-1 0,1 0,0 0,0 1,0-1,0 0,-1 0,1 0,0 0,0 0,0 0,0 0,-1 0,1 0,0 0,0 1,0-1,0 0,0 0,0 0,0 0,-1 0,1 0,0 1,0-1,0 0,0 0,0 0,0 0,0 1,0-1,-20-8,-16-19,25 19</inkml:trace>
  <inkml:trace contextRef="#ctx0" brushRef="#br0" timeOffset="10602.68">1601 4676,'0'0,"0"0,0 0,0 0,0 0,0 0,0 0,0 0,3-2,40-50,-18 27,1 1,1 1,1 1,26-16,-2 9,1 2,1 2,1 3,1 2,50-10,39-2,112-9,-151 29,0 4,0 5,1 4,58 10,314 65,-356-54,382 94,-285-59,-47-16,-3 7,-1 8,128 64,-216-76,65 48,-8-4,-4 12,-133-99,0 0,0 0,0 0,0 0,0 0,0 0,0 0,0 0,0 0,-1 0,1 0,0 0,-1 1,1-1,-1 0,1 0,-1 1,0-1,0 0,1 1,-1-1,0 0,0 1,0-1,0 0,-1 1,1 0,-10-9,-51-61,4-1,-19-32,68 89,-30-39,3-2,2-1,2-2,2-1,-4-19,27 54,15 24,9 5,-1 1,-1 1,1 1,-2 0,1 1,-1 0,-1 2,0-1,4 7,34 38,-3 2,-3 3,-3 1,10 22,-24-40,-26-40,0 0,0-1,0 1,0 0,-1 0,0 1,0-1,-1 0,1 1,-1 0,0-1,0 1,-1-1,0 1,0 0,0 1,-2-5,0 0,0 0,0 0,0 0,-1 0,1 0,0 0,-1-1,1 1,-1-1,1 0,-1 0,0 0,0 0,0 0,1-1,-1 1,0-1,0 0,0 1,0-2,0 1,0 0,-2-1,-110-9,98 9</inkml:trace>
  <inkml:trace contextRef="#ctx0" brushRef="#br0" timeOffset="10927.96">6208 4998,'0'0,"0"0,0 0,0 0,0 0,0 0,0 0,0 0,0 0,0 0,0 0,0 0,0 0,0 0,0 0,0 0,0 0,0 0</inkml:trace>
  <inkml:trace contextRef="#ctx0" brushRef="#br0" timeOffset="11302.16">6310 5147,'-3'17,"0"-12,1 0,-1-1,-1 0,1 1,0-1,-1 0,0-1,0 1,0-1,-1 1,1-1,-1-1,1 1,-1-1,0 1,0-1,0-1,0 1,-1-1,1 0,0 0,-1 0,1-1,0 0,-1 0,1 0,-1-1,1 0,0 0,0 0,-1 0,1-1,0 0,0 0,0-1,1 1,-3-2,-2 0,0-1,-1 0,2-1,-1 0,1 0,0 0,0-1,0-1,1 1,0-1,1-1,0 1,0-1,1 0,-1-2,5 10,1 0,-1 0,1-1,0 1,0 0,-1 0,1 0,0 0,0 0,0 0,0-1,0 1,0 0,0 0,1 0,-1 0,0 0,1 0,-1 0,0-1,1 1,-1 0,1 0,0 1,-1-1,1 0,0 0,0 0,-1 0,1 0,0 1,0-1,0 0,0 1,0-1,0 1,0-1,0 1,0 0,0-1,1 1,-1 0,0 0,0-1,0 1,0 0,0 0,0 0,1 1,-1-1,0 0,0 0,0 1,0-1,0 0,0 1,0-1,0 1,1 0,51 15,0 1,-1 3,3 5,-47-22,-5-2,1 0,-1 0,0 1,0-1,1 1,-1-1,0 1,0 0,-1 0,1 1,0-1,-1 1,1-1,-1 1,0 0,0-1,0 1,0 0,-3-1,1-1,0 0,-1 0,0 0,1 0,-1 0,0 0,1 0,-1 0,0 0,0-1,0 1,0 0,0 0,0-1,0 1,0 0,0-1,0 1,0-1,0 0,0 1,-1-1,1 0,0 0,0 1,0-1,-1 0,1 0,0-1,0 1,0 0,0 0,-1 0,1-1,0 1,0-1,0 1,0-1,-1 0,-6 1,-7-2,-1 1,0-2,1 0,-1-1,1 0,0-1,0-1,1 0,0-1,0-1,0 0,1-1,-1-1,11 7,-7-4,1 0,1-1,-1 0,2-1,-1 1,-6-10,11 12</inkml:trace>
  <inkml:trace contextRef="#ctx0" brushRef="#br0" timeOffset="12325.78">7071 4242,'0'0,"0"0,0 0,0 0,0 0,0 0,0 0,0 0,0 0,0 0,0 8,0 1,0 2,1 1,-1 0,-1-1,0 1,-1-1,0 1,-1-1,0 1,-1-1,0 0,-4 8,5-15,1 1,0-1,-1 0,0 0,0 0,0-1,0 1,-1 0,0-1,1 0,-1 0,0 0,-1-1,1 1,-2 0,-14 3,0-2,-1 0,0 0,0-2,0-1,-11-1,30 0,1 1,-1-1,1 0,0 1,-1-1,1 0,-1 0,1 0,-1 0,1 0,-1 0,1-1,-1 1,1 0,-1-1,1 1,0-1,-1 0,1 1,0-1,-1 0,1 0,0 0,0 0,0 0,0 0,0 0,0 0,0 0,0 0,0-1,1 1,-1 0,0-1,1 0,-2-4,0 1,1-1,0 0,0 0,1 0,-1 0,1 1,1-1,-1 0,1 0,0 0,0 0,1 1,0-1,0 1,0-1,0 1,1-1,0 1,1 0,0 1,1 1,-1 0,1 0,0 1,-1-1,1 1,1 0,-1 0,0 1,0 0,1-1,-1 2,0-1,1 1,-1 0,1 0,-1 0,1 1,-1 0,0 0,1 0,-1 1,4 1,9 3,-1 0,0 1,0 1,0 0,-1 2,0 0,-1 0,0 2,-1 0,0 0,10 13,-8 1,-15-25,-1 0,0-1,0 1,0-1,0 1,0 0,0-1,0 1,0-1,0 1,-1 0,1-1,0 1,0-1,0 1,-1-1,1 1,0-1,-1 1,1-1,0 1,-1-1,1 1,-1-1,1 1,0-1,-1 0,1 1,-1-1,1 0,-1 1,0-1,1 0,-1 0,1 0,-1 1,1-1,-1 0,0 0,1 0,-1 0,1 0,-1 0,0 0,1 0,-1 0,1 0,-1-1,-8 0,-1-1,1-1,0 0,1 0,-1 0,0-1,1-1,0 0,0 0,0 0,-6-6,5 5,0 0,1-1,-1 0,2-1,-1 1,1-1,0-1,-5-6,9 7</inkml:trace>
  <inkml:trace contextRef="#ctx0" brushRef="#br0" timeOffset="13752.51">1601 5878,'0'0,"0"0,0 0,0 0,0 0,0 0,0 0,0 0,0-7,20-41,-1 11,1 1,2 1,1 1,2 1,1 0,1 3,6-4,8-2,1 1,2 2,1 2,2 1,1 3,1 2,1 3,33-10,14 0,2 5,71-9,-164 35,98-17,1 5,0 4,0 5,1 4,-1 6,0 3,10 7,105 17,292 50,-370-51,-2 6,-2 6,58 31,519 258,-572-263,149 69,-179-80,-100-49,-40-77,-41-79,34 78,4-2,-11-36,38 82,4 24,-1-1,0 1,0-1,1 1,-1 0,0-1,1 1,-1 0,0-1,1 1,-1 0,0 0,1-1,-1 1,1 0,-1 0,0-1,1 1,-1 0,1 0,-1 0,1 0,-1 0,1 0,-1 0,0 0,1 0,-1 0,1 0,-1 0,1 0,-1 0,1 0,-1 1,0-1,1 0,-1 0,1 0,-1 1,0-1,1 0,-1 1,0-1,1 0,-1 1,0-1,1 0,-1 1,28 17,-1 2,-1 1,-1 1,1 3,-2-3,7 5,-2 0,-1 2,-1 1,-2 1,-1 2,-1 0,-2 1,-2 1,-1 1,-1 1,-2 0,-2 1,-2 0,0 6,-10-38,1-1,-1 0,-1 0,1 0,-1 0,0 0,0 0,0 0,-1 0,1 0,-1 0,-1 3,0-7,1 1,0-1,-1 0,1 0,-1 0,0 0,1 0,-1 0,0 0,1-1,-1 1,0 0,0-1,0 0,0 1,0-1,1 0,-1 0,0 0,0 0,0 0,0 0,0-1,-2 1,-74-6,55 4</inkml:trace>
  <inkml:trace contextRef="#ctx0" brushRef="#br0" timeOffset="14044.24">6647 6015,'17'8,"6"7,-13-9</inkml:trace>
  <inkml:trace contextRef="#ctx0" brushRef="#br0" timeOffset="14457.77">6884 6412,'-25'24,"21"-21,0 0,0-1,0 1,0-1,0 0,-1-1,1 1,-1-1,1 0,-1 0,1 0,-1 0,0-1,1 0,-1 0,0 0,1 0,-1-1,1 0,-1 0,0 0,1-1,0 1,-1-1,0-1,-8-3,1 0,1-1,0 0,-1 0,2-2,0 1,0-1,-3-4,5 5,0 1,0-1,1-1,1 0,-1 0,1 0,1 0,0-1,0 0,1 0,0-1,1 1,0-1,1 1,0-1,0 0,1-3,1 12,0 0,0 1,-1-1,1 0,0 1,0-1,0 0,0 1,0-1,1 0,-1 1,0-1,1 1,-1-1,1 0,0 1,-1-1,1 1,0 0,0-1,0 1,0 0,0-1,0 1,1 0,-1 0,0 0,0 0,1 0,-1 0,1 0,-1 1,1-1,-1 0,1 1,1-1,4 1,0 1,-1 0,1 0,0 0,0 1,-1 0,1 1,-1-1,0 1,0 0,0 1,0-1,0 1,-1 1,1-1,-1 1,-1-1,1 2,0-1,-1 0,0 1,-1 0,2 2,-6-3,-9-9,-14-10,11 5,1-1,1 0,0-1,0 0,1-1,0 0,-7-13,17 25,0 0,0-1,0 1,0-1,0 1,0 0,0-1,1 1,-1 0,0-1,0 1,0 0,1-1,-1 1,0 0,0 0,0-1,1 1,-1 0,0 0,1-1,-1 1,0 0,1 0,-1 0,0-1,1 1,-1 0,0 0,1 0,-1 0,0 0,1 0,-1 0,1 0,-1 0,0 0,1 0,-1 0,0 0,1 0,-1 0,0 0,1 1,-1-1,1 0,-1 0,0 0,0 0,1 1,-1-1,0 0,1 0,-1 1,0-1,0 0,1 1,-1-1,0 0,0 1,0-1,0 0,1 1,-1-1,11 6,0-1</inkml:trace>
  <inkml:trace contextRef="#ctx0" brushRef="#br0" timeOffset="16051.47">1763 6946,'0'0,"0"0,0 0,0 0,0 0,0 0,0 0,0 0,0 0,0 0,0 0,1-8,1 1,0 1,1-1,0 1,0 0,1 0,0 0,0 0,0 0,1 1,1-1,5-7,10-12,1 1,1 1,1 1,1 1,1 2,1 0,22-11,29-14,3 4,0 3,70-20,0 11,1 6,3 7,0 6,2 7,119 2,-118 20,-1 7,0 6,0 8,40 15,113 40,-102-18,76 40,-58-1,-4 10,13 19,69 33,-78-41,-115-71,-98-38,-27-68,-4 2,-2 0,-12-22,-34-101,46 142,41 53,10 13,-2 1,-2 2,-1 0,-1 2,-2 1,12 26,-28-43,0 0,-2 0,0 0,-1 0,-1 1,-1 0,-1-1,-1 1,0 0,-2 0,-1 7,1-13,-2-4</inkml:trace>
  <inkml:trace contextRef="#ctx0" brushRef="#br0" timeOffset="16736.96">6846 7057,'0'0,"0"0,0 0,0 0,0 0,0 0,0 0,0 0,13 0,2 0,1 1,-1 0,0 1,0 1,0 0,0 2,0-1,-1 2,0 0,10 5,-20-9,0 1,0-1,-1 1,1 0,-1 0,0 1,0-1,0 1,0-1,0 1,-1 0,0 0,1 0,-1 0,-1 0,1 1,-1-1,0 0,0 1,0-1,0 1,-1 0,0-1,0 1,0-1,-1 3,0-6,0 1,0-1,-1 0,1 1,-1-1,1 0,-1 0,1 0,-1 0,0 0,0-1,1 1,-1 0,0-1,0 1,0-1,0 0,0 1,1-1,-1 0,0 0,0 0,0-1,0 1,0 0,0-1,-5 1,-1 1,-1 0,1-1,-1 0,0 0,1-1,-1 0,1-1,0 0,-1 0,1-1,0 0,0 0,1-1,-1 0,1 0,0-1,0 0,0 0,0 0,1-1,0 0,0-1,1 1,0-1,-2-2,7 8,-1-1,-1 0,0 0,1 0,0 0,-1-1,1 1,0-1,0 1,1-1,-1 1,0-1,1 0,0 1,-1-1,1 0,0 1,0-1,1 0,-1 1,0-1,1 1,0-1,0 0,-1 1,2-1,-1 1,0 0,0-1,1 1,-1 0,1 0,0 0,-1 0,1 0,1 0,6-2,0 1,0 1,1-1,-1 2,1-1,0 1,-1 1,1 0,0 0,-1 1,1 0,-10-1,7 1,0 0,0 0,0 1,0 0,0 0,0 1,-1-1,1 1,-1 1,2 1,-5-4,-1 1,1-1,-1 1,1 0,-1 0,0 1,1-1,-1 0,0 1,-1-1,1 1,0 0,-1-1,1 1,-1 0,0 0,0 0,0 0,-1 0,1 0,0 0,-1 0,0 1,0 0,-2 5,-1-2</inkml:trace>
  <inkml:trace contextRef="#ctx0" brushRef="#br0" timeOffset="17537.21">7095 5395,'0'-15,"0"13,1-1,-1 1,0-1,1 1,0 0,-1-1,1 1,0 0,0-1,0 1,1 0,-1 0,0 0,1 0,0 0,-1 0,1 1,0-1,0 0,0 1,0-1,0 1,0 0,0 0,1 0,-1 0,0 0,1 0,-1 1,0-1,1 1,0-1,5 0,0 0,0 0,0 1,0 0,1 0,-1 0,0 1,0 1,3 0,-6 0,1 0,0 0,0 0,0 0,-1 1,0 0,1 1,-1-1,0 1,0 0,-1 0,1 0,-1 1,0-1,0 1,-1 0,1 1,-1-1,0 0,-1 1,1 0,-1-1,0 1,-1 0,1 0,-1 3,1 2,-1-1,0 1,-1-1,0 1,0-1,-2 1,1-1,-1 1,-1-1,1 0,-2 0,0 0,0 0,0-1,-1 0,-1 0,0 0,0 0,0-1,-1 0,-5 4,3-7,0 0,-1 0,1-1,-1-1,0 1,0-2,0 1,-1-1,1-1,0 0,-1-1,1 1,-1-2,1 0,-1 0,1-1,0 0,0-1,0 0,0 0,0-1,-2-1,1 0,-1-1,1 0,1 0,-1-1,1-1,0 0,1 0,0-1,0 0,1-1,0 0,0 0,1 0,1-1,0 0,-3-9,-3-7,4 4</inkml:trace>
  <inkml:trace contextRef="#ctx0" brushRef="#br0" timeOffset="18392.91">7596 6337,'4'2,"1"-1,-1 1,1 0,-1 0,0 1,1-1,-1 1,0 0,-1 0,1 0,-1 1,1-1,-1 1,1 1,-2-3,11 14,-2 0,1 0,-2 1,0 0,-1 1,-1 0,-1 0,0 1,-1 0,-1 0,-1 1,-1-1,-1 1,0 0,-2 3,0-9,-1 0,-1 1,0-1,-1 0,0 0,-1 0,-1-1,0 1,-1-1,0 0,-1-1,-6 9,10-17,-1 0,1 0,-1 0,1 0,-1-1,0 0,0 0,-1 0,1 0,-1-1,1 0,-1 0,0 0,0 0,0-1,0 0,0 0,0 0,0 0,0-1,0 0,0 0,0 0,0-1,-1 0,-7-1,0-1,1 0,-1-1,1-1,0 0,0 0,0-1,1-1,-4-3,7 6,1 0,0-1,0-1,0 1,0-1,1 0,0 0,1-1,-1 0,1 0,1 0,-1-1,1 1,0-1,1 0,0 0,0 0,1-1,0 1,0-1,1 1,0-1,1 0,0 1,0-1,1 0,2-4,0 2,0-1,2 0,-1 1,1-1,1 1,0 1,1-1,0 1,6-7,1 2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2-06T00:42:17.95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863 1956,'120'-28,"-74"23,0 2,0 2,0 2,0 3,0 1,0 2,-1 2,0 2,-1 2,0 2,-1 2,23 13,49 34,49 40,-130-82,71 51,-3 6,-3 3,83 91,-54-41,-6 5,34 56,-27-7,14 41,-102-158,241 431,-227-373,-6 2,-5 1,-5 7,-9-37,53 171,-11 3,-13 3,15 201,-65-269,-12 119,-14 5,-30 116,28-318,-6-1,-6-1,-14 27,-6-3,-50 100,75-197,-2-1,-3-2,-2-1,-2-2,-3-1,-3 0,-5-3,-3-3,-1-2,-2-2,-2-2,-1-3,-1-2,-2-2,-25 6,45-22,-1-3,1-1,-2-1,0-2,0-3,0 0,0-3,0-1,0-2,-1-2,0-2,-13-3,0-3,0-1,2-3,0-3,1-1,0-3,2-2,1-2,1-2,2-2,-13-13,-20-15,3-2,3-4,3-3,-3-9,-57-75,7-6,7-4,7-6,7-4,-71-171,-121-309,241 525,5-3,-28-129,34 37,8-22,-8-51,19 153,7 0,5-8,20-490,-9 600,10-142,25-112,-16 206,3 0,5 1,4 2,3 1,3 2,5 1,46-65,-62 101,2 1,2 2,2 1,1 2,3 1,29-24,-4 13,1 3,3 3,1 2,35-13,-53 31,-8 4</inkml:trace>
  <inkml:trace contextRef="#ctx0" brushRef="#br0" timeOffset="1223.56">1413 3592,'2'-13,"3"8,0 0,1 0,-1 1,1-1,0 1,0 1,1-1,-1 1,1 0,0 1,-1-1,1 1,0 1,4-1,-3-1,0 1,0 0,1 0,-1 1,0 0,1 0,-1 1,1 0,-1 1,1 0,-1 0,0 1,1 0,-1 0,0 1,0 0,-1 0,1 1,-1 0,1 0,-1 1,-1 0,4 3,-1 3,0 0,0 2,-1-1,-1 1,0 0,-1 0,0 1,-1-1,0 1,-2 1,1-1,-2 1,0-1,0 1,-2 0,0 5,0-15,0 0,0-1,0 1,-1 0,0-1,0 1,0-1,-1 1,1-1,-1 0,0 1,0-1,-1 0,1 0,-1 0,0-1,0 1,0-1,-1 0,1 1,-1-1,0-1,1 1,-1-1,0 1,-1-1,1 0,0 0,-1-1,1 0,-5 1,-7 0,0-1,1 0,-1-2,0 0,0-1,0 0,1-1,-1-1,1 0,0-1,0-1,0-1,1 0,0 0,1-1,-1-1,2-1,-1 0,1 0,1-1,0-1,-7-9,13 15,0-1,0 0,1 0,-1-1,2 1,-1-1,1 0,1 0,-1 0,1 0,0 0,1 0,0-1,1 1,-1-1,2 1,-1-1,1 1,1-4,1-2</inkml:trace>
  <inkml:trace contextRef="#ctx0" brushRef="#br0" timeOffset="2937.8">5945 2142,'56'0,"-16"-1,-8 0,1 1,-1 1,1 2,-1 1,0 2,27 8,-8 5,-2 2,-1 2,0 2,-2 2,-1 2,-1 2,-2 2,26 26,5 14,-3 3,-4 2,-3 3,-4 4,-3 1,6 21,78 166,-12 6,-12 6,-12 4,58 274,22 319,-149-700,12 78,-12 3,-1 214,-30-231,-11 0,-36 222,15-291,-8-2,-7-1,-8-2,-7-3,-25 39,40-116,-4-1,-3-3,-4-3,-4-1,-4-4,-3-2,-27 22,-60 36,143-129,-1 1,0-1,-1-1,0 1,0-2,0 0,0 0,-1-1,0 0,0-1,0-1,0 0,-1 0,-5-1,-10-1,-1-1,1-2,0-1,0-1,0-1,0-2,1-1,1-1,-1-1,2-1,0-1,0-2,1 0,1-1,-14-14,-44-44,4-2,4-4,3-4,3-2,-30-56,90 132,-141-207,10-6,-59-138,-127-368,209 421,-22-125,126 394,-73-269,-4-93,-3-244,70 428,9-1,16-179,5 212,7 1,9 0,7 2,9 1,7 3,20-31,-40 136,4 1,3 2,3 2,3 1,25-29,34-31,6 4,56-47,-75 92,2 4,7 2,-40 30,-26 19</inkml:trace>
  <inkml:trace contextRef="#ctx0" brushRef="#br0" timeOffset="3622.75">1437 1311,'0'0,"0"0,3-9,23-98,39-264,41-183,-106 553,2-22,2 1,0 0,2 0,0 0,1 1,2 0,0 0,1 1,1 0,6-8,-15 25,-1 2,0-1,-1 1,1 0,0-1,0 1,0 0,0-1,0 1,0 0,0 0,0 0,1 0,-1 0,0 0,1 0,-1 1,0-1,1 0,-1 1,1-1,-1 1,1-1,0 1,-1 0,1 0,-1 0,1 0,0 0,-1 0,1 0,-1 0,1 1,-1-1,1 0,-1 1,1 0,12 8,0 0,-1 1,-1 1,0 0,0 1,-1 0,0 0,4 9,-10-14,81 111,-5 3,35 76,-53-89,115 203,-148-259</inkml:trace>
  <inkml:trace contextRef="#ctx0" brushRef="#br0" timeOffset="3826.34">2311 1038,'0'0,"0"0,-2-2,-5-1,-10-2,-12-2,-15-5,-14-1,-12-4,-9-2,-6-3,3 1,9 1,17 4</inkml:trace>
  <inkml:trace contextRef="#ctx0" brushRef="#br0" timeOffset="4376.68">6157 83,'8'7,"-5"1,1-1,-1 1,0-1,0 1,-1 0,0 0,-1 0,0 0,0 1,0 1,1 9,40 401,-4 91,-27-196,-11-282</inkml:trace>
  <inkml:trace contextRef="#ctx0" brushRef="#br0" timeOffset="4946.67">5958 331,'0'0,"7"-3,58-40,-40 32,0 1,1 1,0 2,0 0,1 2,0 1,0 1,0 2,0 0,16 3,-4 1,0 1,0 3,-1 1,0 2,0 1,-1 3,-1 0,0 3,-1 0,-1 3,-1 1,0 1,-2 1,17 18,-34-29,-1 0,-1 1,0 1,0 0,-2 0,0 1,8 14,-15-23,-1 0,1 1,-1-1,0 0,0 1,0-1,-1 1,0 0,-1 0,0-1,0 1,0 0,0-1,-1 1,-1 0,1-1,-1 1,0-1,0 1,-1-1,0 0,-1 2,-5 3,-1 0,0 0,-1-1,0-1,-1 1,0-2,0 0,-1 0,0-1,0-1,-1 0,0-1,0-1,0 0,-1 0,1-2,-1 0,0 0,-32 4,0-2,-1-3,0-1,1-2,0-3,-1-1,2-3,-40-12,71 19,27 12,2-1,167 136,97 103,-227-201,-1 2,-2 2,-3 3,-2 1,25 45,-65-97,0 0,0 1,-1-1,1 1,-1 0,0 0,0-1,0 2,-1-1,1 0,-1 0,0 0,0 1,0-1,-1 0,0 1,0-1,0 1,0-1,-1 0,1 1,-1-1,0 0,-1 1,1-1,-1 0,1 0,-1 0,-1 0,1-1,-1 2,-8 2,0 0,0-1,0 0,-1-1,1 0,-1-1,-1 0,1-1,0-1,-1 0,1 0,-13-1,-79 4,1-4,-1-5,1-5,0-4,-92-24,69 11,15 1</inkml:trace>
  <inkml:trace contextRef="#ctx0" brushRef="#br0" timeOffset="5853.04">1486 4795,'0'0,"0"0,0 0,0 0,0 0,0 0,0 0,0 0,0 0,0 0,0 0,0 0,0 0,12 1,-1 1,0 0,0 1,0 0,0 0,0 1,-1 1,0 0,8 5,2 0,-10-5,-1-1,-1 1,1 1,-1 0,0 0,0 0,0 1,-1 0,0 1,-1 0,1 0,-2 0,1 1,-1-1,0 1,-1 1,0-1,0 2,-1-3,0 0,-1 1,0-1,0 1,-1 0,0-1,-1 1,0 0,0 0,-1 0,0-1,0 1,-1 0,0-1,-1 0,1 1,-2-1,1 0,-1 0,-1-1,1 1,-1-1,0 0,-1 0,0-1,0 1,0-1,-1 0,0-1,0 0,-1 0,1-1,-1 0,-1 1,-3-2,1 0,-1-1,1 0,-1-1,0-1,0 0,1 0,-1-1,0-1,1 0,-1 0,1-1,-1 0,1-1,0-1,-5-2,-5-4,0-1,0-1,2 0,-1-2,2 0,0-1,-10-12,24 25,0-1,0 1,1-1,-1 0,1 0,0 0,-1 0,2-1,-1 1,1-1,-1 0,1 0,1 0,-1 0,1 0,0 0,0 0,0 0,1-1,-1 1,1 0,1-1,-1 1,1 0,0-1,6-6,1 0,0 0,1 1,0 0,0 1,1 0,1 1,0 0,0 0,1 1,-1 1,2 0,4-2,-13 7,34-20</inkml:trace>
  <inkml:trace contextRef="#ctx0" brushRef="#br0" timeOffset="6730.67">1674 6271,'16'-15,"-7"8,0 1,1 0,0 1,0-1,0 2,1 0,-1 0,1 1,0 0,6 0,-8 1,-1 0,1 1,0 1,0-1,-1 1,1 1,0-1,-1 1,1 1,0 0,-1 0,0 1,1 0,-1 0,0 1,-1 0,1 0,6 6,8 6,-2 1,0 1,-1 1,0 0,-2 2,-1 0,0 1,6 13,-13-20,-1 1,-1 1,0-1,-1 1,-1 0,0 0,-1 1,-1-1,-1 1,-1 0,0 0,-1 0,-1 0,-1 0,0-1,-2 2,0-6,-2-1,1 0,-2 0,0 0,0-1,-1 0,0 0,-1-1,0 0,-1 0,0-1,0-1,-1 1,0-2,-1 0,0 0,0-1,0 0,-1-1,1-1,-1 0,0 0,-1-1,1-1,0-1,-1 1,1-2,-1 0,-9-2,3 0,1-1,0-1,-1-1,2-1,-1-1,1 0,0-1,0-1,1-1,0 0,1-1,0-1,1 0,0-2,-10-11,22 20,-1 0,1 0,0 0,0 0,0-1,1 1,0-1,0 0,0 1,1-1,-1 0,2 0,-1 0,1 0,-1 0,2-1,-1 1,1 0,0 0,0 0,0 1,1-1,0 0,0 0,1 1,0-1,-1 1,2-1,73-100,-54 79</inkml:trace>
  <inkml:trace contextRef="#ctx0" brushRef="#br0" timeOffset="8118.62">1750 3704,'27'-17,"101"-81,147-112,-221 169,1 3,2 3,2 2,30-12,34-1,1 4,35-2,52-8,2 9,35 5,-110 26,1 7,-1 6,0 6,84 16,-119-10,-2 3,0 6,-1 3,-1 5,-2 4,-1 5,-2 3,-2 5,65 45,151 123,-91-22,-210-187,-1-3,-1 1,0 0,0 0,-1 0,1 1,-1 0,0 0,0 0,0 0,-1 0,0 1,0 0,0-1,0 1,-1 0,0 0,-1 1,-21-31,-146-263,16 52,147 222,18 19,0 5,-2 0,0 1,0 1,-1 0,-1 1,0 0,-1 1,6 10,-8-13,29 48,-3 2,-2 1,-4 2,15 49,-37-101,-1 0,-1 1,0 0,-1 0,0 0,-1 0,-1 0,0 0,-1 1,0-1,-2 5,-1-14,1 0,-1-1,0 0,0 1,0-1,-1 0,0-1,1 1,-1-1,-1 1,1-1,0 0,-1-1,0 1,1-1,-1 0,0 0,0 0,0-1,0 0,-1 0,1 0,-1 0,4-1,-19 5</inkml:trace>
  <inkml:trace contextRef="#ctx0" brushRef="#br0" timeOffset="9134.08">6395 3654,'-1'-2,"1"0,0 0,-1 0,1 0,-1 0,0 0,0 0,1 0,-1 0,0 1,-1-1,1 0,0 1,0-1,-1 1,1-1,-1 1,1 0,-1-1,0 1,0 0,1-22,1 23,0-1,0 0,-1 0,1 0,0 1,1-1,-1 0,0 0,0 0,0 0,0 1,1-1,-1 0,0 0,1 1,-1-1,0 0,1 0,-1 1,1-1,-1 1,1-1,0 0,-1 1,1-1,-1 1,1-1,0 1,0-1,-1 1,1 0,0-1,0 1,-1 0,1 0,0 0,0-1,0 1,11 0,-1 0,1 1,0 0,-1 0,0 1,1 1,-1 0,0 0,0 2,-1-1,1 1,-1 0,0 1,0 0,-1 1,0 0,2 2,-10-8,17 12,-1 0,-1 2,0 0,-1 0,-1 2,0 0,-1 0,-1 1,0 1,-2 0,0 1,-1-1,-1 2,-1-1,-1 1,-1 0,0 1,-2-1,0 10,-2-24,-1 0,0 0,0 0,0 0,-1 0,0 0,-1 0,1 0,-1-1,-1 1,1-1,-1 1,0-1,-1 0,1 0,-1 0,-1 0,1-1,-1 0,1 0,-2 0,1 0,0-1,-6 3,-1 1,0 0,-1-1,0-1,0 0,0 0,-1-2,0 1,0-2,0 0,0-1,0 0,-1-1,1-1,0 0,-1-1,1 0,0-1,-1-1,-5-2,-3-3,0-1,1-1,0-2,1 0,0-1,0-1,2-1,0 0,0-2,2 0,0-1,1-1,1 0,-7-12,17 22,0-1,1 1,0-1,0 0,1 0,1 0,0 0,0 0,0 0,2-1,-1 1,1-1,1 1,0-1,0 1,1 0,0 0,1-1,0 2,1-1,0 0,0 1,1-1,0 1,1 1,0-1,1 1,0-1,89-79,-68 67</inkml:trace>
  <inkml:trace contextRef="#ctx0" brushRef="#br0" timeOffset="11591.51">2162 5291,'0'0,"-15"0,-18 0,32-1,1 0,-1 1,1-1,0 0,-1 0,1 1,0-1,0 0,0 0,0 0,0 0,-1 1,1-1,1 0,-1 0,0 0,0 0,0 0,0 1,1-1,-1 0,0 0,1 0,-1 1,0-1,1 0,-1 1,1-1,-1 0,1 1,0-1,0-1,5-9,0 1,1 0,0 1,0 0,1 0,0 1,1-1,8-5,8-3,1 1,0 1,1 1,0 1,22-6,-6 2,40-17,2 4,1 4,2 3,0 4,1 4,19 3,431-17,-344 26,22-1,150 19,-305-8,77 6,64-4,-94-10,-17-2,0 4,0 5,6 4,1 10,-1 5,-1 3,61 29,-133-46,0 0,0 1,-1 2,-1 1,0 0,-1 2,16 15,26 24,-18-16,-2 1,19 26,12 13,-85-100,-41-71,-4 3,-22-23,74 108,-28-40,1 0,2-2,-17-39,45 84,-1-1,0 1,1-1,-1 1,1-1,-1 1,1-1,-1 0,1 1,0-1,-1 0,1 0,0 1,-1-1,1 0,0 0,0 0,0 1,0-1,-1 0,1 0,0 0,1 1,-1-1,0 0,0 0,0 1,0-1,1 0,-1 0,0 1,1-1,-1 0,0 0,1 1,-1-1,1 0,-1 1,1-1,-1 1,1-1,0 1,-1-1,1 1,0-1,-1 1,1 0,0-1,0 1,-1 0,1 0,0-1,0 1,0 0,-1 0,1 0,0 0,0 0,14 5,-1 0,0 1,0 0,0 2,-1-1,0 2,0-1,-1 2,4 3,17 17,-1 0,-1 2,-1 2,-3 0,0 2,-2 1,-2 1,-2 1,15 37,-28-60,-1 0,-1 1,0 0,-1 0,-1 0,0 0,-2 1,0 0,-1-1,0 7,-2-18,0-1,0 0,-1 1,0-1,0 0,0 0,0 0,-1 0,0 0,0-1,0 1,-1-1,1 0,-1 0,0 0,0-1,0 1,-1-1,1 0,-1 0,0 0,0-1,-4 2,-2 0,0 0,0-1,0 0,0-1,-1 0,1-1,-1 0,1-1,-1 0,-9-2,-53-12,44 7</inkml:trace>
  <inkml:trace contextRef="#ctx0" brushRef="#br0" timeOffset="12161.03">6607 5154,'0'0,"0"0,0 0,0 0,0 0,3-2,2-3,1 1,0 0,0 0,1 0,-1 1,1 0,0 0,-1 1,1-1,0 2,0-1,1 1,-1 0,0 0,0 1,3 0,116 17,-120-16,16 3,0 0,-1 1,1 2,-1 0,0 1,-1 2,0 0,0 0,-1 2,1 2,-7-2,-1 2,-1-1,1 2,-2 0,0 0,-1 0,-1 1,0 1,-1 0,-1 0,0 0,-2 0,0 1,0 0,-2 0,0 0,-1 0,-1 0,-1 0,-1 0,0 0,-1 0,-1-1,0 1,-6 10,1-9,0-1,-2-1,0 0,-1 0,-1-1,-1-1,0 0,-1-1,0 0,-1-1,0-1,-1-1,-1 0,0-1,0-1,-1-1,0 0,-7 0,8-1,-1-1,0 0,0-2,-1 0,1-1,-1-1,1-1,-1-1,0 0,0-2,1 0,-1-1,1-1,0-1,0-1,1 0,-13-7,9 2,0 0,2-1,-1-2,2 0,0-1,1-1,0 0,1-2,1 0,1 0,0-2,2 0,0 0,1-1,1-1,2 0,0 0,1-1,1 0,1-1,-2-17,6 26,1 1,1-1,1 0,0 1,0-1,2 1,-1 0,2-1,0 1,1 1,0-1,1 1,2-4,10-13</inkml:trace>
  <inkml:trace contextRef="#ctx0" brushRef="#br0" timeOffset="14141.08">2211 6656,'1'-2,"-1"-1,1 1,0-1,0 1,0 0,1 0,-1-1,0 1,1 0,0 0,-1 0,1 0,0 1,0-1,0 0,2 0,2-4,350-322,-28 31,-284 254,55-54,74-93,67-115,148-115,-310 344,4 3,2 4,33-17,47-31,135-126,-227 181,2 3,61-35,-134 93,78-49,1 3,42-15,-80 45,1 2,1 2,-1 2,2 2,29-2,135 6,-137 6,-85-2,0-1,1 0,-1-1,0 0,1-1,-7-4,0 2,-69-27,2-3,1-4,-45-31,125 68,1 0,0 0,-1 0,1 1,-1-1,0 1,0 0,0 0,0 1,0 0,0 0,0 0,0 0,-1 1,-1 0,39 3,0 1,0 2,-1 1,1 1,-1 2,16 8,-23-9,64 21,-2 5,-1 3,67 42,-132-67,-1 1,-1 1,0 0,11 14,-27-27,0 0,-1 0,1 1,-1-1,1 1,-1-1,0 1,0 0,0-1,0 1,-1 0,1 0,-1 0,0 0,1-1,-1 1,-1 0,1 0,0 0,-1 0,1-1,-1 1,0 0,0 0,0-1,0 1,0-1,-1 1,1-1,-1 1,0-1,0 0,1 0,-3 1,-18 27,-2-2,0-1,-2-2,-14 11,-58 60,45-34,2 2,-37 63,69-95</inkml:trace>
  <inkml:trace contextRef="#ctx0" brushRef="#br0" timeOffset="15086.99">2399 7784,'0'0,"0"0,0 0,0 0,0 0,0-10,26-63,-20 57,-2 5,0 1,0-1,1 1,0 0,1 0,0 1,0 0,1 0,0 0,1 1,12-9,1 1,0 0,1 2,10-4,-27 15,0 0,0 0,0 1,1 0,-1 0,1 0,-1 1,1 0,0 0,0 0,-1 1,1-1,0 1,0 1,0-1,-1 1,1 0,0 1,-1-1,1 1,-1 0,1 1,-1-1,4 4,9 7,-1 2,-1 0,0 1,-1 1,-1 0,0 1,-2 1,0 0,-1 0,0 4,0-4,-2 0,-1 0,0 1,-1 1,-1-1,-2 1,0 0,0 0,-2 0,-1 0,-1 0,0 1,-2-1,0 0,-2 0,0 0,-2 2,4-15,-1-1,0 1,0 0,-1-1,0 1,-1-1,1 0,-2-1,1 1,0-1,-1 0,0 0,-1-1,1 0,-1 0,0 0,0-1,-1 0,1-1,-1 1,0-1,0-1,0 0,-3 1,-6 0,0-1,0 0,0-1,0-1,0-1,0 0,0-1,0-1,1-1,-1 0,1-1,0-1,0 0,1-1,-1-1,2-1,-1 0,1 0,1-2,-1 1,2-2,0 0,0 0,1-1,1-1,-1-1,6 5,1 0,0 0,1 0,0-1,1 0,0 1,0-1,1 0,1 0,0 0,0 0,1 0,1 1,-1-1,2 0,0 1,0-1,1 1,0 0,0 0,1 0,1 1,5-8,5-11</inkml:trace>
  <inkml:trace contextRef="#ctx0" brushRef="#br0" timeOffset="16100.41">3036 7660,'0'-6,"0"0,1 0,0-1,0 1,1 0,-1 0,1 0,1 0,-1 0,1 1,0-1,3-3,12-17,2 1,1 0,1 2,0 0,17-11,-38 33,60-48,2 3,2 2,1 4,3 2,1 4,33-11,2 7,3 4,0 5,2 4,1 6,0 4,1 5,0 5,20 5,-51 1,-1 4,0 3,-1 3,0 4,-1 3,3 5,110 46,-3 9,40 30,-29-14,-162-75,-48-62,-64-143,74 183,-12-30,1-1,2 0,-5-32,12 53,-8-13,28 19,-11 8,-1 0,1 1,-1-1,0 1,0 1,0-1,0 1,0 0,0 0,-1 0,4 4,2 0,14 12,-2 0,0 2,-1 1,-1 1,-2 0,0 1,-1 1,-2 1,0 1,6 18,-15-33,0 0,-2 1,1-1,-2 1,1 0,-2 1,0-1,0 0,-2 2,0-9,0 0,0 0,-1 0,0 0,0 0,-1 0,0-1,0 1,0 0,0-1,-1 0,0 1,0-1,-1 0,1-1,-1 1,0-1,0 1,-1-1,1 0,-2 0,-2 1,1 0,0-1,-1 0,0 0,0-1,0 0,0-1,-1 0,1 0,-4 0,-3 0</inkml:trace>
  <inkml:trace contextRef="#ctx0" brushRef="#br0" timeOffset="17006.09">6732 7326,'0'0,"0"0,0 0,0 0,0 0,0-3,0 1,0 0,0-1,0 1,1-1,-1 1,1 0,0 0,-1-1,1 1,0 0,0 0,1 0,-1 0,0 0,1 0,-1 0,1 0,0 1,-1-1,1 1,0-1,0 1,1-1,11-7,1 0,0 1,0 0,1 2,0-1,0 2,1 0,-1 1,1 1,0 1,0 0,0 1,0 1,0 0,7 2,2 3,0 1,0 1,-1 1,0 1,-1 1,0 2,0 0,-1 1,-1 2,0 0,-1 1,-1 1,-1 1,0 1,-1 1,-1 0,5 10,-2-4,-1 1,-1 1,-1 0,-2 1,-1 1,-1 0,-2 1,4 18,-14-35,0 1,-1 0,0-1,-1 1,-1-1,0 1,-1-1,-1 0,0 0,-1 0,0-1,-1 1,-1-1,0 0,0-1,-2 0,1 0,-1-1,-1 0,0 0,-1-1,-1 0,-2 1,0-1,-1 0,0-1,0-1,-1 0,0-1,-1-1,1-1,-1 0,0-1,0-1,0 0,-1-2,-4 0,-3 0,-1-2,1-1,-1-1,1-1,0-2,1 0,-1-1,1-2,-10-5,1-2,1-2,0 0,2-3,0 0,2-2,0-1,2-1,0-2,2 0,1-1,1-2,2 0,1-1,-6-16,16 30,1 0,1 0,0-1,2 0,0 0,1-1,0 1,2-1,0 0,2 1,0-1,0 0,3-5,-1 8,1 1,0-1,1 1,1 0,0 1,1-1,1 1,0 0,1 1,1-1,0 2,0-1,1 1,1 1,0 0,0 0,1 1,5-2,8-2,0 1,0 2,2 0,-1 2,1 1,1 1,-1 1,1 2,0 1,20 0,47-1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7T08:00:06.5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403 41 24575,'-5'-5'0,"-4"4"0,4-3 0,-5 4 0,0-5 0,0 0 0,0-1 0,0 2 0,5-1 0,-4 4 0,3-3 0,-4 4 0,1 0 0,-1 0 0,1 0 0,0 0 0,0 0 0,-1 0 0,1 0 0,0 0 0,0 0 0,4 4 0,0 1 0,1 0 0,3 3 0,-7-3 0,7 4 0,-7 1 0,7 0 0,-8-1 0,4 1 0,-1 0 0,-2-1 0,7 1 0,-4 0 0,5-1 0,0 1 0,0 0 0,0 0 0,0 0 0,0 0 0,0 0 0,0-1 0,0 1 0,0-1 0,0 1 0,0 0 0,0-1 0,0 1 0,0-1 0,0 1 0,0-1 0,0 0 0,5-3 0,-4 2 0,7-3 0,-3 1 0,0 2 0,4-7 0,-4 8 0,4-8 0,0 3 0,-3 0 0,2-2 0,-3 2 0,5-4 0,-1 0 0,0 0 0,1 0 0,-1 0 0,1 0 0,-1 0 0,1 0 0,-1 0 0,1 0 0,-1 0 0,0 0 0,0 0 0,1 0 0,-1 0 0,0 0 0,1 0 0,-1 0 0,0-4 0,-4-1 0,4-1 0,-8-2 0,8 2 0,-4-3 0,0-1 0,4 5 0,-8-4 0,7 4 0,-7-5 0,8 1 0,-8-1 0,3 1 0,0 4 0,-3-4 0,4 4 0,-5-4 0,4-1 0,-3 1 0,4-1 0,-5 0 0,0 1 0,0 0 0,0-1 0,0 1 0,0-4 0,-9 7 0,7 2 0,-7 9 0,9 5 0,0 0 0,0 0 0,0 4 0,0-3 0,0 3 0,0-4 0,0 0 0,0 0 0,-5-1 0,4 1 0,-3 0 0,-1 0 0,4 0 0,-8 0 0,4 9 0,-1-7 0,1 7 0,5-9 0,0 4 0,0-3 0,-4 3 0,3-5 0,-4 1 0,5 0 0,0 0 0,0 0 0,0 0 0,0 0 0,0-1 0,0 1 0,0 5 0,0-4 0,0 3 0,0-4 0,0 5 0,0-4 0,0 9 0,0-9 0,0 9 0,0-9 0,0 4 0,0-5 0,0 0 0,0 0 0,0 5 0,0-4 0,0 5 0,0-6 0,0 4 0,0-3 0,0 9 0,0-9 0,0 4 0,-4-5 0,3 0 0,-8 0 0,8 0 0,-4 0 0,1 0 0,3-1 0,-8 1 0,8 0 0,-8 0 0,3 0 0,-4 0 0,5-1 0,-4 1 0,3-4 0,-8 7 0,3-11 0,-4 11 0,6-11 0,-1 6 0,0-7 0,0 3 0,0-4 0,0 0 0,0 0 0,0 0 0,0 0 0,0 0 0,0 0 0,-1 0 0,2 0 0,-1 0 0,0 0 0,0 0 0,0 0 0,0 0 0,-6 0 0,5 0 0,-4-4 0,4-2 0,1-4 0,0 0 0,0 5 0,0-9 0,0 7 0,5-7 0,0 4 0,5 0 0,0 0 0,0 0 0,-4 0 0,2-5 0,-2 3 0,4-3 0,0 5 0,0 0 0,0 0 0,0 1 0,0-1 0,0 0 0,0 1 0,0-1 0,0 1 0,0-1 0,0 1 0,0 0 0,0 4 0,0 1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7T08:00:11.2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592 162 24575,'0'-14'0,"0"-10"0,0 12 0,0-8 0,0 0 0,-4 8 0,-1-8 0,-5 10 0,0 0 0,0 1 0,0 3 0,0 2 0,0 4 0,0 0 0,0 0 0,0 0 0,0 0 0,0 0 0,0 0 0,0 0 0,0 0 0,0 0 0,0 0 0,0 0 0,0 0 0,0 0 0,0 4 0,5 1 0,1 5 0,4 0 0,-5 0 0,4 0 0,-4 0 0,5 0 0,0 0 0,-4 0 0,3-1 0,-4 1 0,5 0 0,0 0 0,-4 0 0,3 0 0,-4 0 0,5 5 0,-4-3 0,3 3 0,-4-5 0,5 0 0,0-1 0,-4 1 0,3 0 0,-4 0 0,5 5 0,0-3 0,0 3 0,0-5 0,0 0 0,0 4 0,0-3 0,0 3 0,-4-4 0,3 0 0,-4 0 0,5 0 0,0 0 0,-4 0 0,3-1 0,-4 1 0,1 0 0,3 0 0,-3-1 0,-1-3 0,4 3 0,-3-4 0,-1 5 0,4 0 0,-8-1 0,8 1 0,-8-5 0,8 4 0,-8-4 0,4 5 0,0-1 0,-4 0 0,8 1 0,-7-5 0,6 3 0,-7-2 0,8 3 0,-8-3 0,8 2 0,-7-2 0,7 3 0,-8-4 0,8 4 0,-8-4 0,4 5 0,0-1 0,-4-4 0,8 4 0,-8-8 0,8 8 0,-8-8 0,8 7 0,-8-6 0,8 6 0,-8-7 0,8 7 0,-8-7 0,8 8 0,-8-4 0,4 0 0,-1 4 0,-2-8 0,7 7 0,-7-7 0,7 8 0,-8-8 0,8 7 0,-7-7 0,7 7 0,-8-7 0,7 7 0,-6-7 0,7 7 0,-8-7 0,8 8 0,-8-8 0,8 3 0,-3-4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7T08:00:13.0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24575,'9'0'0,"0"0"0,1 0 0,0 0 0,0 0 0,5 0 0,-3 0 0,3 0 0,-5 0 0,0 0 0,0 0 0,4 0 0,-3 0 0,3 0 0,-4 0 0,0 0 0,0 0 0,0 0 0,0 0 0,0 0 0,0 0 0,-1 0 0,1 0 0,0 0 0,0 0 0,0 0 0,0 0 0,0 0 0,0 0 0,0 0 0,0 0 0,4 0 0,-3 0 0,3 0 0,-4 0 0,0 0 0,0 0 0,0 0 0,0 0 0,0 0 0,0 0 0,0 0 0,0 0 0,0 0 0,-1 0 0,1 0 0,0 0 0,-1 0 0,1 0 0,-1 0 0,1 0 0,-1 0 0,0 0 0,0 0 0,0 0 0,-4 0 0,-1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8T03:44:44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24575,'16'2'0,"2"5"0,-12 1 0,6 2 0,-6 0 0,1-4 0,-2 1 0,2 0 0,-2-2 0,3 3 0,-4-4 0,1 1 0,0 0 0,1 1 0,0 0 0,0 0 0,-1-1 0,-2 0 0,1-1 0,-2 1 0,3 0 0,-2-1 0,1 1 0,-2 0 0,3 0 0,-2-1 0,1 1 0,-4 0 0,5-1 0,-3 1 0,3-1 0,-1 1 0,1-1 0,-1 1 0,1-1 0,-1 1 0,1 0 0,-2-1 0,1 1 0,-2 0 0,7 4 0,-3-4 0,3 4 0,-4-2 0,1 1 0,0-1 0,3 2 0,-4-4 0,2 2 0,-3-2 0,1 0 0,0-1 0,0 3 0,-1-1 0,6 3 0,-4-3 0,3 3 0,-4-4 0,2 5 0,-1-5 0,1 3 0,0-1 0,-1 1 0,1-1 0,0 3 0,-1-5 0,6 7 0,-7-6 0,5 4 0,-5-3 0,2-1 0,-1 1 0,8 3 0,-7-2 0,7 5 0,-6-3 0,0-2 0,2 1 0,0 2 0,-2 0 0,2-1 0,-5-3 0,-1-2 0,1-1 0,0 3 0,0-1 0,0 1 0,-1-2 0,1-1 0,0 1 0,-1 0 0,1-1 0,0 1 0,-1 0 0,1-1 0,0 1 0,-1 0 0,1-1 0,0 1 0,-1 0 0,1-1 0,0 4 0,0-3 0,0 2 0,-1-2 0,1 2 0,0-2 0,0 2 0,0-2 0,-1 0 0,1 2 0,0-2 0,0 3 0,-1-4 0,3 3 0,-4-2 0,4 2 0,-5-2 0,3-1 0,-1 1 0,1 2 0,3-1 0,-3 1 0,5-2 0,-5 2 0,5-1 0,-4 1 0,1-2 0,-2 0 0,-1 0 0,1-1 0,0 1 0,2-3 0,-2 3 0,2-3 0,-2 3 0,4 2 0,-3-2 0,3 2 0,-4-4 0,0 1 0,-1-4 0,1 5 0,0-3 0,-1 1 0,1 1 0,0-1 0,-1-1 0,1 2 0,0-3 0,-1 1 0,1 0 0,0-2 0,-1 4 0,1-3 0,-1 1 0,1 0 0,-1-2 0,0 4 0,1-3 0,-1 1 0,1-2 0,-1 0 0,0 0 0,0 0 0,1 0 0,-1 2 0,0-2 0,1 2 0,-1-2 0,-2 0 0,0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7T07:59:36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 24575,'9'0'0,"1"0"0,9 0 0,-1 0 0,8 0 0,1 0 0,-10 0 0,8 0 0,-8 0 0,21 0 0,-12 0 0,34-6 0,-26 5 0,18-4 0,-16 5 0,8-6 0,-6 4 0,12-4 0,-5 6 0,24-6 0,-13 5 0,5-5 0,-17 6 0,-8 0 0,0 0 0,10 0 0,-14 0 0,12 0 0,-20 0 0,4 0 0,-6 0 0,0 0 0,-6 0 0,5 0 0,-10 0 0,4 0 0,-5 0 0,4 0 0,-3 0 0,4 0 0,-6 0 0,0 0 0,1 0 0,-5 4 0,-1 1 0,-4 4 0,0 0 0,0 1 0,0-1 0,0 0 0,0 1 0,-5 0 0,0-1 0,-5 1 0,4 0 0,-2-1 0,2 1 0,-4 0 0,4 0 0,-3-4 0,4 3 0,-5-4 0,0 5 0,4 0 0,-3 0 0,4 0 0,-5-5 0,-1 4 0,1-3 0,0 3 0,0 1 0,0 0 0,0-4 0,0 3 0,0-4 0,-5 6 0,3-1 0,-3 0 0,5 0 0,0-5 0,-6 5 0,5-5 0,-5 6 0,6-2 0,-5 2 0,4-1 0,-5 0 0,6 0 0,0 0 0,0-4 0,-4 7 0,2-7 0,2 9 0,1-5 0,4 0 0,-5-1 0,0 1 0,4 0 0,-3 0 0,3 0 0,-4 0 0,5 0 0,-4 0 0,3 0 0,-4 0 0,0 0 0,0-1 0,0 1 0,4 0 0,-2 0 0,2 0 0,-5 5 0,1-3 0,0 3 0,-5 5 0,3-8 0,-3 13 0,5-14 0,-11 24 0,8-15 0,-7 11 0,9-11 0,1-8 0,-1 8 0,0-3 0,1-1 0,-1 5 0,0-4 0,0-1 0,0 5 0,1-10 0,-1 10 0,1-5 0,-1 1 0,0 4 0,1-10 0,-1 9 0,0-3 0,0 0 0,0 3 0,1-3 0,-1-1 0,0 5 0,1-10 0,-1 10 0,1-10 0,-1 10 0,1-10 0,-1 4 0,1-5 0,4 0 0,-3 0 0,4 0 0,-5 0 0,4 0 0,-3 0 0,8 0 0,-8-1 0,8 1 0,-3-1 0,8-4 0,2-1 0,3-4 0,1 0 0,0-4 0,5 3 0,2-14 0,-1 8 0,5-4 0,-4 2 0,-1 3 0,5-5 0,-10 1 0,10 4 0,-10-3 0,14 3 0,-13-4 0,8 4 0,-5-4 0,-4 9 0,5-8 0,-1 8 0,-4-8 0,10 7 0,-10-6 0,10 6 0,-10-7 0,10 8 0,-10-3 0,9-1 0,-8 4 0,8-4 0,-8 5 0,8 0 0,-3 0 0,-1 0 0,5 0 0,-4 0 0,5 0 0,6 0 0,-5 0 0,6 0 0,-7 0 0,-1 0 0,-4 0 0,13 0 0,-11 0 0,23 0 0,-18 0 0,3 0 0,-7 0 0,-3 0 0,0 0 0,3 0 0,-9 0 0,5 0 0,-1 0 0,-4 0 0,4 0 0,-5 0 0,0 0 0,0 0 0,0 0 0,0 0 0,0 0 0,0 0 0,-1 0 0,0 0 0,-3 0 0,-2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06T23:49:10.74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968 1995,'9'-28,"-3"6,1 0,1 1,1 0,1 0,9-15,-14 29,0-1,-1 1,2 1,0 0,-1 1,2-2,0 2,-1 1,1-2,0 2,0-1,0 2,1-1,-1 1,1 0,0 0,6 1,4-1,-1 0,1 2,0 1,0 0,-1 1,0 1,1 2,0-2,-1 3,0 0,0 0,7 5,12 6,-1 2,-2 1,1 1,-2 2,5 6,33 29,-3 2,-3 3,-1 4,-5 3,-2 1,-3 3,-4 2,37 75,187 377,-218-405,-7 2,-4 1,-6 3,-5 1,-3 23,18 139,-10 23,-30-93,-9 0,-10-1,-16 50,12-106,-7-2,-7-1,-9 1,0-45,-6-2,-5-2,-4-3,-22 28,24-54,-3-1,-53 58,74-98,-3-1,-1-3,-2-1,-2-2,-2-2,-1-1,30-24,-2 0,1-1,0 0,0-2,-1 0,-1 0,1-2,-1 1,1-3,-1 1,1-1,-2-1,1-1,0 0,0-2,0 0,0-1,-5-1,-21-8,2-1,-1-2,2-2,0-1,1-2,1-2,0-2,2-1,1-2,-22-22,-201-210,204 197,3-2,2-1,4-3,2-2,-1-8,-231-503,194 385,-27-112,73 180,7 0,4-1,7-2,4 0,7-1,7-48,7 16,8 1,27-121,-28 208,2 0,3 1,3 2,4 0,3 2,13-18,8-1,5 4,4 1,17-13,-9 12,4 4,3 2,73-58,-68 76,1 2,4 5,42-19,-95 58</inkml:trace>
  <inkml:trace contextRef="#ctx0" brushRef="#br0" timeOffset="1">890 1267,'6'-7,"36"-75,-4-2,9-33,-27 63,113-260,-129 305,-2 6,0 0,-1 0,0-1,0 1,1 0,-1 0,0-1,0 1,-1-1,1 0,-1 1,0-1,0-2,13 13,-5 2,0-1,-1 1,0 0,0 1,0-1,-1 1,-1 1,0-1,3 10,-6-15,41 101,16 64,4 14,-50-149</inkml:trace>
  <inkml:trace contextRef="#ctx0" brushRef="#br0" timeOffset="2">1468 1025,'0'0,"0"0,-2-2,-7-3,-8-3,-15-5,-20-6,-15-2,-13-5,-9 0,-4-1,4 3,12 4,19 5</inkml:trace>
  <inkml:trace contextRef="#ctx0" brushRef="#br0" timeOffset="3">5740 2327,'0'0,"0"0,11 0,31-10,-33 10,-1 0,0 0,0 1,0 0,0 0,0 0,0 1,0 0,0 1,0 0,-1 1,0-1,5 3,86 68,-44-23,-1 1,-3 3,-2 3,-2 2,-4 1,32 61,6 32,-6 2,17 71,6 30,56 247,-106-300,11 139,7 283,-57-471,-7-1,-6 0,-7 0,-16 49,-7-2,-60 181,84-339,-3 0,-2-1,-1-1,-3-1,0 0,-7 4,10-18,-1-2,-2 0,0-1,-2-1,-16 14,26-27,-1 1,0-1,-1-1,0 0,1-1,-2-1,1 1,-2-3,1 1,0-1,-16 1,2-3,-1-2,-1-1,1-2,1-1,0 0,-1-4,1 1,0-2,-17-8,-12-7,2-3,1-2,1-2,2-3,1-2,2-2,1-2,3-3,-4-5,-55-68,6-3,-39-67,54 62,4-5,7-4,5-1,-29-91,24 25,9-2,9-3,8-3,3-43,11-2,10-5,13 82,7 1,10-36,0 117,5 1,3 0,4 1,31-85,-25 102,4 2,3 1,3 1,3 3,3 0,16-14,-36 53,2 1,0 0,2 3,1 1,1 0,0 2,2 1,1 1,1 3,0 0,0 1,2 2,1 2,0 0,-1 4,2 0,11 0,56 1,-66 7</inkml:trace>
  <inkml:trace contextRef="#ctx0" brushRef="#br0" timeOffset="4">5618 0,'31'543,"-10"-259,-17-234</inkml:trace>
  <inkml:trace contextRef="#ctx0" brushRef="#br0" timeOffset="5">5529 132,'9'-13,"-5"4,-2 6,0-2,-1 1,2 0,-1 1,0-1,1 1,0-1,0 0,0 1,1 0,2-2,7-2,1 0,1 0,-1 2,1 1,-1-1,1 2,0 0,1 0,-1 2,1 0,0 1,12 1,6 3,0 0,-2 4,1 0,0 0,-1 4,0 0,-1 2,-1 0,1 3,-2 1,-1 0,0 2,-1 1,-2 1,3 6,-10-13,-1 1,-1 1,0 0,-2 1,0 0,-1 2,-1-1,0 2,-2 0,0 0,-2 1,0 0,-1 0,-2 0,0 2,-4-15,-1 1,-1-1,1 1,-2-1,0 0,1 0,-2 0,0 0,1 0,-2 0,0-1,-1 1,1-1,-2 0,1-1,0 1,-6 4,-1 1,-1-1,0 0,-1-1,0 0,0-1,-1-1,0 0,-17 6,9-7,0-1,-1-2,0 0,0-1,0-1,0-2,0 0,0-2,0 0,0-1,-8-4,-36-7,115 34,0 4,-1 3,-2 2,0 1,-3 3,7 8,-36-32,-1 1,-2 1,1-1,0 2,3 6,-11-16,0 0,0 1,-1-1,1 0,-1 1,0-1,0 1,0-1,0 1,-1 0,0 0,0 0,0-1,0 1,0-1,0 1,0 0,-1 0,0-1,0 1,-1-1,1 1,-1-1,1 0,-2 2,-2 2,-2-1,0 0,1 0,-1 0,0-1,-1 0,1 0,-1-1,0 1,0-2,-1 1,1-1,-1-1,0 1,-2-1,-31 8,-1-2,1-1,-1-2,0-2,1-3,-2 0,1-3,1-2,-1-2,-10-3,-29-11,2-3,2-2,-1-5,-58-34,95 44</inkml:trace>
  <inkml:trace contextRef="#ctx0" brushRef="#br0" timeOffset="6">5517 573,'0'0,"0"4,-2 5,-1 14,-4 16,-1 16,-3 14,0 5,0-5,1-14</inkml:trace>
  <inkml:trace contextRef="#ctx0" brushRef="#br0" timeOffset="7">1267 3109,'14'6,"-12"-4,1-1,-1 0,0 1,0 0,0 0,1-1,-2 2,1-1,0 1,-1-2,1 2,-1-1,0 0,1 1,-1 0,0-1,0 1,0 0,-1-1,1 1,-1 0,0-1,0 1,0 0,0 0,0 0,0 0,-1-2,0 1,0 0,0 0,-1-1,1 0,0 0,0 1,-1-1,1 1,-1-1,0 0,2-1,-2 1,0 0,0 0,0 0,1 0,-1-1,0 1,0-1,1 1,-1-1,0 0,0 0,0 0,0 0,0 0,0 0,0-1,1 1,-1-1,0 1,0-1,1 0,-1 0,0 0,0 0,1 1,0-1,-1 0,0-1,-3-1,0 0,1 0,-1 0,1-1,-1 0,2 1,-1-2,0 1,1 0,0-1,-1 1,1-1,1 0,-1 0,1 0,1 0,-1-1,0 1,1 0,-1-6,1 10,1 0,0 0,0 0,0 0,0-1,0 1,1 0,-1 0,0 0,1 0,-1 0,1 0,-1-1,1 1,-1 0,1 1,0-1,-1 0,1 0,0 0,-1 0,1 0,0 0,0 1,0-1,0 1,0-1,0 1,0-1,0 1,0-1,0 1,0 0,1-1,-1 1,0 0,0 0,45 4,-29 3,2 0,-1 2,-1-1,1 1,-2 2,0 1,0-1,-1 2,-1 0,0 0,-1 1,0 2,9 13,-12-13,-4-5</inkml:trace>
  <inkml:trace contextRef="#ctx0" brushRef="#br0" timeOffset="8">1201 3758,'8'4,"0"-1,0 1,0 0,-1 0,1 1,-1 0,0 0,-1 1,0 0,5 5,0 3,-1-1,-2 1,0 0,0 1,0 0,-1 1,-2-1,0 1,0 0,-2 0,1 1,-2-1,-1 1,0-1,-1 1,-1 4,2-18,-1 1,1-1,-1 0,0 1,0-1,-1 1,1-2,-1 2,1 0,-1-2,0 2,-1-1,1 0,-1 0,1 0,0 0,-2 0,1-1,0 1,0 0,0-1,-1 0,1 1,-1-2,0 2,1-1,-1 0,0-1,0 0,-3 2,1-3,-1 0,0 0,0-1,0 0,1 0,-1 0,0 0,1-1,0 0,-1-1,1 2,0-2,-1-1,2 2,-2-2,2 1,0-1,-1 0,1 0,0 0,1-1,-1 1,0-2,1 2,0-1,1-1,-1-1,1 5,0-2,1 0,0 1,0-1,0 1,0-1,1 1,-1-1,1 1,0-1,0 0,0 1,1-1,0 0,-1 0,1 1,1-1,-2 2,1-2,1 0,0 1,0 0,-1 0,1 0,2-1,0-3,2 0,0 1,0 0,0 0,1 0,0 0,0 2,1-2,-1 2,2-1,1 1,0-1,2 1,-2 0,1 1,1 0,-1 1,1 1,-1-1,1 2,-1-1,1 2,-2 0,2 0,0 0,-1 2,1 0,-2 0,1 1,0 0,-1 1,1 0,-1 0,0 2,-1-1,1 2,-5-5,-1 1,0 0,0 1,0-1,-1 1,1-1,-1 2,0-1,0 0,-1 1,1-1,0 6,-3-10,0 0,0 1,0-1,0 0,-1 1,1-2,-1 2,0-1,1 0,-1 0,0 1,0-1,0-1,0 1,1 0,-1 0,0 0,0 0,0 0,-1 0,1 0,0-1,0 0,0 0,0 1,-1-1,1 1,-1-1,2 0,-1 1,-1-1,1 0,-1 0,1 0,0 0,0 0,-1-1,0 1,0 0,-12 2</inkml:trace>
  <inkml:trace contextRef="#ctx0" brushRef="#br0" timeOffset="9">1258 4740,'0'0,"0"0,0 0,0 0,0 0,10 0,-6 1,0 1,0 0,-1 1,1-2,-1 2,0 0,1-1,-2 1,2 1,-1-2,-1 2,2 1,3 4,-1 0,0 1,0-2,-1 2,0 1,0-1,-2 0,1 1,0 7,-2-12,-1-1,0 2,0-1,-1 0,1 0,-1 0,-1 1,0-1,0-1,0 1,-1 1,1-1,-1-1,0 1,-1 0,1-1,-1 0,-1 2,2-4,-1 0,0 0,1-1,-1 1,0-1,0 0,-1 0,1 1,0-1,0-2,-1 2,0 0,1-1,-1 0,1 0,-2 0,2-1,-1 0,1 0,-2 0,2 0,-1 0,0 0,0 0,1-1,-1 0,0 0,1-1,-1 1,1-1,-1 1,1-1,0 0,-1-1,2 2,-2-2,2 0,-1 1,0-1,1 0,0 1,-1-2,1 1,0 0,0-1,0 1,0-3,2 3,0 0,0 0,0-1,0 1,1 0,0-1,-1 1,2 0,-1 0,0-1,0 1,0 1,1-2,0 1,0 1,-1-1,2 0,-1 1,1-1,-2 1,2 0,0 0,-1-1,1 1,1 1,-2 0,1-1,0 0,0 1,1 0,-1 1,0-1,1 0,5-2,0 0,0 2,1 0,-1-1,0 2,0-1,0 2,1-1,-1 1,1 1,-1-1,-1 1,1 1,0 0,0 0,-1 2,1-2,-1 2,0-1,-1 1,5 4,2 17,-13-21</inkml:trace>
  <inkml:trace contextRef="#ctx0" brushRef="#br0" timeOffset="10">1178 5907,'0'0,"0"0,0 0,0 0,0 0,3-2,22-34,-17 30,0 1,1-1,0 1,0 0,0 1,-1 0,2 1,-1-1,1 2,0 0,-1 0,2 0,-1 1,0 1,-1 0,2 0,-1 1,0 0,4 2,1 0,0-1,0 3,-1-1,1 1,0 1,-2 1,1 0,0 0,-2 2,1-1,0 2,-2-1,1 2,-1 0,-1 0,0 1,0 0,-1 1,-1-1,0 2,-1 0,-1 0,0 0,0 0,-2 1,0 0,-3-13,0 2,0-1,-1-1,1 2,-1-1,1-1,-1 2,0-2,-1 1,1 1,0-2,-1 1,0 1,0-2,0 1,1 0,-1-1,-1 2,1-2,-1 0,0 1,1 0,-1-1,0 0,-1 1,2-2,-2 1,1 0,0 0,-1 0,0-1,1 1,-6 1,0-1,0 0,0-1,0 1,0-1,0-1,0 0,0 0,0-1,0 0,0 0,0-1,0 1,0-2,1 1,-1-1,1 0,0-2,0 2,0-2,0 1,1 0,-1-2,1 1,1 0,-2-3,3 3,1 1,1-2,-1 1,0 0,2-1,-1 1,0 0,1-1,-1 1,2-1,0 0,-1 1,1-1,0 1,0-2,1 2,-1 0,1-2,1 2,0 0,0-1,-1 1,2 0,-1-1,1 2,0-1,0 0,0 1,1-1,-1 1,2-1,-2 2,2-2,-1 2,1 0,0 0,5-3,-5 4,1-1,1 1,-1 0,0 1,0 0,1-1,-1 2,0-1,1 1,-1 0,1 1,-1-1,0 1,1 1,-1-1,1 1,-2 0,6 2,12 9,-23-13,0 0</inkml:trace>
  <inkml:trace contextRef="#ctx0" brushRef="#br0" timeOffset="11">1101 3284,'0'0,"0"0,0 0,0 0,0 0,0 0,0 0,0 0,0 0,0 0,0 0,3-2,44-70,-22 44,1 3,2-1,1 2,1 1,1 2,1 1,0 1,17-6,20-5,1 3,2 3,1 2,0 5,2 1,45 0,37-3,1 6,0 8,-1 7,2 7,86 17,-23 4,-1 9,-1 10,48 25,-16 14,100 59,-256-101,-38-17,-1-4,3-1,16 1,-24-19,-56-28,-3-2,-2 0,-1 1,0 0,-2 1,-1 0,0 1,-3-2,1 1,-64-94,-57-60,107 143,46 42,47 41,-4 4,-1 2,-3 3,0 4,-21-23,0 2,-3 1,-2 1,-1 1,-3 2,-2 1,10 28,-29-68,-2 1,0 0,0 0,-1 0,0-1,0 1,0 0,-2 1,0-1,0 0,0 0,0 0,-2 1,0-1,0 0,0 0,-1 0,-1 0,0-4,-1-1,0 1,0-2,-1 1,1-1,0 1,-1-1,0-1,0 1,0-1,0 0,-1-1,1 1,0-1,-1 0,1-1,-1 1,1-1,-1-1,1 1,-1-2,-6 1,1-1,-1 0,1-1,-1 0,1-2,0 1,1-1,-9-5,-1-2</inkml:trace>
  <inkml:trace contextRef="#ctx0" brushRef="#br0" timeOffset="12">5297 3373,'0'0,"0"0,0 0,0 0,0 0,6 0,0 2,0 0,1 1,-1 0,0 0,-1 1,1-1,0 1,-2 0,2 1,-1-1,0 1,2 2,1 0,0-2,-1 0,-1 1,0-1,1 1,-1 0,0 1,-1 0,0 0,0 0,-1 0,1 0,-2 1,1 0,-1 0,0 0,0 1,-1-1,-1 1,0 0,-1-6,0-1,0 2,-1-2,1 1,-1 1,1-2,-1 1,0 0,-1-1,1 1,-1 0,1-1,0 1,-1 0,0-2,0 2,0 0,0-1,-1-1,1 1,0 0,-1 0,0-1,1 1,-1-1,0 0,1 1,-1-1,0 0,0-1,0 0,1 1,-2-1,1 0,1 1,-2-1,1-1,1 1,-2 0,2-1,-1 1,-2-2,-7-3,1 0,1-1,-1 0,0-2,2 1,-1-1,1 0,-1-1,2 1,0-2,-2-3,5 7,1-1,0 1,0-1,1 0,-1 0,2 0,-1-1,1 1,0 0,1-1,1 7,0 0,0 0,0 0,0 1,0-1,0 1,0-1,1 0,-1 0,0 0,1 0,-1 1,0-1,0 0,0 1,1 0,-1-1,1 0,0 1,-1-1,1 0,0 1,-1-1,1 1,0-1,0 1,-1-1,0 1,1 0,0 0,0-1,0 1,0 0,-1 0,1 0,0 0,0 0,-1 0,1 0,0 0,0 0,-1 0,1 0,0 1,0-1,38 7,-39-7,17 6,-1 0,0 1,0 1,-1 1,0 0,-1 1,0 0,0 1,4 7,-18-18,0 0,0-1,0 1,-1 0,1 0,0 0,0 0,0 0,0 0,0 0,0 0,0 0,0 1,0-1,0 0,-1 0,1 0,0 0,0 0,0 0,0 0,-1 0,1 0,0 0,0 1,0-1,0 0,0 0,0 0,0 0,-1 0,1 0,0 1,0-1,0 0,0 0,0 0,0 0,0 0,0 0,-18-7,-14-17,22 17</inkml:trace>
  <inkml:trace contextRef="#ctx0" brushRef="#br0" timeOffset="13">1423 4156,'0'0,"0"0,0 0,0 0,0 0,0 0,0 0,0 0,2-2,37-44,-17 23,1 2,1 1,1 0,23-14,-2 9,1 1,1 1,1 4,1 1,44-9,35-1,99-9,-133 27,-1 3,0 4,1 4,52 9,278 57,-315-47,338 83,-252-52,-42-15,-3 7,-1 6,114 58,-192-68,58 43,-8-4,-3 11,-118-88,0 0,0 0,0 0,0-1,0 1,0 0,0 0,-1 0,1 0,-1 0,1 0,0 0,-1 0,1 0,-1 0,1 0,-1 1,0-1,0 0,1 0,-1 0,0 0,0 1,0-1,0 0,-1 0,1 1,-9-8,-45-54,3-2,-16-28,59 80,-25-36,2-1,1-1,3-1,1-2,-3-17,23 49,14 21,8 4,-1 1,0 1,0 1,-2 0,1 1,0-1,-2 3,0-1,4 5,31 35,-4 1,-2 4,-3 0,9 19,-21-35,-23-35,0-1,-1 0,1 0,0 0,-2 1,1 0,0 0,-1-1,1 1,-2 1,1-2,0 2,-1-2,0 1,0 1,0 0,-2-4,1-1,-1 1,0 0,0 0,0 0,0-1,0 1,-1-1,2 1,-2-1,1 0,0-1,-1 1,0 0,1 0,0-1,-1 1,0-1,1 0,-1 1,0-2,1 1,-1 0,-1-1,-99-8,88 8</inkml:trace>
  <inkml:trace contextRef="#ctx0" brushRef="#br0" timeOffset="14">5517 4442,'0'0,"0"0,0 0,0 0,0 0,0 0,0 0,0 0,0 0,0 0,0 0,0 0,0 0,0 0,0 0,0 0,0 0,0 0</inkml:trace>
  <inkml:trace contextRef="#ctx0" brushRef="#br0" timeOffset="15">5608 4574,'-3'15,"0"-10,2-1,-2 0,-1-1,2 2,-1-2,0 1,-1-1,0 0,1 0,-2 0,2 0,-2-1,2 0,-2 0,1 1,0-1,-1-1,1 0,-2 0,2 0,-1 0,0 0,1-1,-1 0,0 0,0 0,0-1,1 0,-1 0,1 0,-2 0,2 0,0-1,-1 0,1-1,0 2,-2-3,-2 1,0-2,-1 1,2-2,-1 1,1 0,0-1,0 0,-1-1,2 1,0-1,1-1,-1 1,1-1,1 0,-2-2,5 9,1 0,0 0,0-1,0 1,0 1,-1-1,1 0,0 0,0 0,0 0,0-1,0 1,0 1,0-1,1 0,-1 0,0 0,0 0,0 0,0-1,1 2,-1-1,1 0,0 1,-1-1,1 0,0 0,0 0,-1 0,1 0,-1 1,1 0,0-1,0 1,0-1,0 1,0-1,0 1,0 0,-1-1,2 1,-1 0,0 0,0-1,0 1,0 0,0 0,-1 0,2 1,-1-1,0 0,0 0,0 1,0-1,0 0,-1 1,1-1,0 1,1 0,45 13,0 1,-1 3,3 4,-42-19,-4-3,1 1,-2 0,1 1,0-1,0 1,0-1,0 0,-1 1,0 0,1 1,-1-2,0 2,1-1,-1 0,-1 1,1-1,0 1,0-1,-3 0,1-1,0 0,-1 0,0 0,1-1,-1 1,0 0,1 0,-1 0,0 0,1-1,-1 1,0 0,0 0,0-1,0 0,0 1,0-1,0 1,1-1,-1 0,0 1,-1-1,1 0,0 0,0 1,0-1,0 0,0 0,0-1,0 1,0 0,0 0,-1 0,2-1,-1 1,0-1,0 1,0-1,-1 1,-5 0,-6-2,-1 1,-1-2,2 1,-1-2,0 0,1 0,0-1,0-1,1 0,-1-1,1 0,0-1,0-1,9 6,-6-3,1 0,1-1,-1 0,2-1,-1 1,-5-9,9 10</inkml:trace>
  <inkml:trace contextRef="#ctx0" brushRef="#br0" timeOffset="16">6284 3770,'0'0,"0"0,0 0,0 0,0 0,0 0,0 0,0 0,0 0,0 0,0 7,0 1,0 2,1 0,-1 1,-1-1,0 1,-1-2,1 2,-2-1,0 0,0 0,-1 0,-3 7,4-14,2 2,-1-2,-1 1,1 0,-1-1,0 0,1 0,-2 1,0-1,2-1,-2 1,1 0,-2-2,2 2,-3 0,-11 2,-1-1,-1-1,0 1,1-3,-1 0,-9-1,26 0,1 1,-1-1,1 0,0 1,0-1,0 0,-1 0,1 0,-1 0,1 0,0 0,0-1,-1 1,1 0,-1-1,1 1,1-1,-2 1,1 0,0-1,-1 0,1 0,0 0,1 0,-1 0,0 0,0 0,0 1,0-1,0 0,0-1,1 1,-1 0,1-1,0 1,-2-5,0 2,1-1,0-1,0 1,1 0,-1-1,1 2,1-2,-1 1,1 0,0-1,0 1,1 1,0-2,-1 2,1-1,0 0,1 0,-1 0,2 1,-1 0,2 2,-2-1,2 0,-1 2,0-2,0 1,2 0,-2 1,0 0,1 0,0-1,0 2,-1-1,1 1,0 0,0 0,0 0,0 1,-1 0,1 0,0 0,0 0,3 2,8 2,-1 1,0 0,0 1,0 0,-1 2,1 0,-2 0,0 2,0-1,-1 1,9 11,-6 1,-14-22,-1 0,0-1,0 1,0-1,0 1,0 0,0-1,0 1,0-1,0 0,-1 1,1-1,0 1,0-1,0 1,-1-1,1 1,0-1,-1 1,1-1,0 1,-1-1,1 1,-1-1,1 1,0-1,-1 0,1 0,-1 0,1 0,-1 1,1-1,0 0,-1 0,1 0,-1 1,1-1,-1 0,0 0,1 0,-1 0,1 0,-1 0,0 0,1 0,-1 0,1 0,0-1,-8 0,-1 0,1-2,0 0,1 1,-1-1,0-1,0 0,1 0,0-1,0 1,-5-6,4 5,0-1,1 0,-1 0,1-1,0 0,1 0,0-1,-5-5,8 6</inkml:trace>
  <inkml:trace contextRef="#ctx0" brushRef="#br0" timeOffset="17">1423 5224,'0'0,"0"0,0 0,0 0,0 0,0 0,0 0,0 0,0-6,18-37,-2 10,2 1,2 1,0 1,2 0,2 1,0 2,5-3,7-2,2 1,1 2,1 1,2 2,0 2,2 1,0 4,30-10,12 1,2 4,63-8,-145 31,86-15,1 5,1 3,-1 4,1 4,-1 5,1 3,8 7,93 14,260 45,-328-46,-3 6,-1 5,51 28,461 229,-508-234,133 61,-160-70,-88-44,-36-69,-37-70,31 70,4-2,-11-33,35 74,2 21,0-1,0 1,0-1,1 1,-1 0,0-1,1 1,-1 0,0 0,1 0,-1 0,0 0,1-1,-1 1,1 0,-1 0,0-1,1 1,-1 0,1 0,-1 0,1 0,-1 0,0 0,0 0,0 0,1 0,-1 0,1 0,-1 0,1 0,-1 0,1 0,-1 1,0-1,1 0,-1 0,1 0,-1 1,0-1,1 0,-1 0,0 0,1 0,-1 1,0-1,0 0,0 1,25 15,-1 2,-1 1,0 0,0 3,-2-2,7 4,-3 0,0 2,-1 0,-2 2,0 1,-2 1,-1 0,-2 1,-1 1,-1 1,-2 0,-1 0,-2 1,-1 5,-8-33,1-2,-1 1,-1-1,1 0,-1 1,0-1,0 1,0-1,-1 1,1-1,-1 1,-1 2,0-6,2 0,-1 0,-1 0,1 0,-1 0,0 0,2 0,-2 0,0-1,1 0,-1 1,1 0,-1-1,0 0,0 1,0-1,2 0,-2 0,0 0,0 0,0 0,1 0,-1-1,-2 1,-65-5,49 3</inkml:trace>
  <inkml:trace contextRef="#ctx0" brushRef="#br0" timeOffset="18">5907 5346,'15'7,"6"6,-12-8</inkml:trace>
  <inkml:trace contextRef="#ctx0" brushRef="#br0" timeOffset="19">6118 5698,'-22'22,"18"-20,1 1,-1-1,0 1,1-2,-1 1,0-1,0 1,0-1,0 0,0-1,0 1,0 0,-1-1,2 0,-2 0,1 0,0 0,0-1,0 0,0 1,0-1,0-1,0 1,0-1,0 0,-8-4,1 1,2-1,-1-1,-1 1,2-2,0 1,0-1,-2-3,4 3,0 2,0-1,0-1,2 0,-1 0,1 0,0 0,1-1,-1 0,2 0,-1 0,1 0,1-1,0 1,0-1,0 1,2-4,0 11,0 1,0 0,-1-1,1 0,0 1,0-1,0 1,0 0,0-1,1 0,-1 1,0 0,0 0,0-1,1 0,0 1,-1-1,1 2,0-1,0-1,0 1,0 0,0-1,-1 1,2 1,-1-1,0 0,0 0,1 0,-1 0,0 0,0 1,1-1,-1 0,1 1,0 0,5 0,-1 0,-1 1,1 0,1 0,-1 1,-1 0,1 0,0 0,-1 1,0-1,1 2,-1-1,0 0,0 2,0-2,-1 2,0-2,0 3,1-2,-2 0,1 2,-1-1,1 2,-5-2,-8-9,-12-8,9 4,2-1,0 0,0-1,1 0,0 0,0-1,-6-11,15 22,0 0,0-1,0 1,0-1,0 1,0 0,0-1,1 1,-1 0,0-1,0 1,0 0,0-1,0 1,0 0,0 0,0-1,1 1,-1 0,0 0,1 0,-1 0,0 0,1 0,-1 0,0-1,1 1,-1 0,0 0,1 0,-1 0,0 0,1 0,-1 0,1 0,-1 0,0 0,1 0,-1 0,0 0,0 0,0 0,0 0,1 1,-1-1,1 0,-1 0,0 0,0 0,1 0,-1 0,0 0,1 0,-1 1,0-1,0 0,1 1,-1-1,0 0,0 1,0-1,0 0,1 1,-1-1,10 5,-1 0</inkml:trace>
  <inkml:trace contextRef="#ctx0" brushRef="#br0" timeOffset="20">1567 6173,'0'0,"0"0,0 0,0 0,0 0,0 0,0 0,0 0,0 0,0 0,0 0,1-7,0 1,1 0,1 0,0 1,-1-1,2 1,-1 0,1-1,-1 1,2 1,0-2,5-5,9-11,0 0,2 2,0 0,1 2,1 1,1 0,20-10,25-12,3 4,0 2,62-18,1 10,0 6,2 5,1 6,2 6,105 2,-105 18,0 6,-1 6,1 6,35 14,101 35,-92-16,69 36,-52-1,-4 9,12 17,61 29,-69-36,-103-64,-86-33,-24-61,-4 2,-2 1,-11-21,-29-89,40 126,37 47,8 12,-1 0,-2 3,-1-1,-1 2,-1 1,10 23,-25-38,0 0,-1 0,-1 0,0 0,-2 0,0 1,-1-1,-1 1,0-1,-2 1,0 6,0-11,-2-4</inkml:trace>
  <inkml:trace contextRef="#ctx0" brushRef="#br0" timeOffset="21">6084 6272,'0'0,"0"0,0 0,0 0,0 0,0 0,0 0,0 0,12 0,1 0,1 1,0-1,-1 2,0 1,1 0,-1 1,0 0,0 1,-1 0,9 5,-17-8,0 0,-1 0,0 1,0 0,0-1,0 2,-1-2,1 2,0-1,-1 0,0 1,0-1,1 1,-2-1,0 1,1 0,-1 0,0 0,0 0,0 0,-1 0,0 0,0 0,0 0,0 0,0 2,-1-5,0 1,0-1,-1 0,1 0,-1 0,2 0,-2 0,1 0,-1 0,0 0,1-1,0 1,-1 0,0-1,0 0,1 0,-1 0,0 1,1-1,-1 0,1 0,-1 0,0-1,0 1,0 0,1 0,-6 0,0 0,-1 1,1-1,-1 0,0 0,1-1,-1 1,1-2,0 0,-1 0,1 0,0-1,0 0,0 0,0-1,1 1,0-2,0 1,-1-1,1 1,1-2,-1 1,1-1,1 1,-1-2,-1-1,6 7,-1 0,-1-1,1 0,0 0,0 1,-1-2,1 1,0-1,0 2,1-2,-1 1,1 0,0-1,0 1,-1-1,1 1,0 0,0-1,1 1,-1 0,0-1,0 1,1 0,0-1,-1 1,2 0,-1 0,0 0,0-1,0 2,0-1,1 0,0 0,-1 1,1-1,0 0,6-2,0 2,0 0,1-1,-1 2,1 0,0 0,-1 1,1 0,0 0,-1 1,1 0,-9-1,6 0,0 1,0 0,0 1,1 0,-1 0,0 0,-1 0,2 1,-2 0,2 2,-4-4,-1 0,0 0,0 1,1 0,-2 0,1 0,1 0,-1 0,-1 0,0 0,1 1,0 0,-1-2,1 2,-2 0,1-1,0 1,0 0,-1-1,1 1,0 0,-1-1,0 2,0-1,-2 5,-1-1</inkml:trace>
  <inkml:trace contextRef="#ctx0" brushRef="#br0" timeOffset="22">6305 4795,'0'-14,"0"13,1-2,-1 1,0-1,1 2,0-1,-1-1,1 1,0 1,0-2,0 1,0 0,0 1,0-1,1 0,0 0,-1 1,0 0,1-1,0 0,0 1,0-1,-1 2,1-1,0 0,1 0,-2 0,1 0,1 0,-1 1,-1-1,2 1,0-1,4 1,0-1,0 0,0 1,0 0,1 0,-1 0,0 1,1 0,1 1,-4 0,0 0,0 0,1-1,-1 1,0 1,-1-1,1 2,0-1,-1 0,1 1,-2-1,2 1,-2 0,1 0,-1 0,0 1,0 0,0-1,0 1,-1 0,0 1,0-2,0 1,-1 1,0-1,0 3,1 2,-1-1,0 0,-1 0,0 1,0-1,-2 1,1-1,-1 0,0 0,0 0,-2 0,1 0,-1 0,1-1,-2 0,0 0,0 0,-1 0,1-1,-1 0,-5 4,3-7,0 1,-1-1,1 0,-1-2,1 2,-1-2,0 0,-1 0,1-1,0 0,-1-1,2 1,-2-2,1 0,-1 0,1-1,0 1,0-2,1 0,-1 1,0-2,-2 0,1-1,0 0,0-1,1 1,-1-1,1-1,0 0,1 0,0-1,0 0,1-1,0 0,0 0,1 0,1-1,-1 0,-2-7,-2-7,2 3</inkml:trace>
  <inkml:trace contextRef="#ctx0" brushRef="#br0" timeOffset="23">6751 5632,'3'2,"2"-2,-2 2,2 0,-2 0,1 0,0 0,0 1,-1 0,0-1,1 1,-2 0,2 0,-2 1,2 0,-2-2,9 12,-1 0,1 1,-2 0,0 0,-1 1,-1 0,-1 0,0 1,-1 0,0-1,-2 2,0-1,-1 1,0 0,-2 2,0-8,-1 1,-1 0,0 0,0-1,-1 1,-1-1,0 0,-1 0,0 0,0-1,-1 0,-6 7,9-14,0 0,0-1,0 1,0-1,-1 0,1 0,-1-1,0 1,0 0,0-2,0 1,0 0,-1 0,1-1,-1 0,1 0,0 0,-1 0,1 0,-1-1,1 0,-1 0,1 0,-1-1,0 0,-6-1,-1 0,1-1,0-1,0 0,0 0,1-1,-1 0,1-1,-3-3,6 5,1 1,-1-2,1 0,0 0,0 0,0 0,1-1,1 0,-2 0,2 0,0-1,0 0,0 1,1-1,0 0,0 0,1 0,0-1,0 1,0-1,2 0,-1 0,1 0,0 1,0-1,1 0,1-3,1 1,0-1,1 1,0 0,0-1,1 2,1 0,0-1,0 1,6-6,0 2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7T07:59:38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0 102 24575,'15'0'0,"1"0"0,12 0 0,2 0 0,6 0 0,16 0 0,-4 0 0,6 0 0,-4 0 0,-4-6 0,6 4 0,9-4 0,-7 6 0,15-6 0,-14-1 0,5-1 0,-7-4 0,23 10 0,-25-9 0,23 10 0,-29-5 0,0 1 0,6 4 0,10-5 0,-12 6 0,34-6 0,-41 5 0,11-5 0,-19 6 0,6 0 0,-2 0 0,24 0 0,-28 0 0,16 0 0,-26 0 0,30 0 0,-31 0 0,23 0 0,-29 0 0,0 0 0,3 0 0,-9 0 0,5 0 0,-6 0 0,0 0 0,0 0 0,-1 0 0,1 0 0,0 0 0,0 0 0,-1 0 0,1 0 0,-1 0 0,0 0 0,0 0 0,0 0 0,1 0 0,-5-4 0,-1 3 0,-4-3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7T07:59:40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24575,'26'0'0,"-5"0"0,21 11 0,-17-3 0,17 16 0,4-1 0,-12 2 0,10-2 0,-22-2 0,-5-9 0,3 3 0,-4 0 0,0-4 0,-1-1 0,-10-1 0,4-8 0,-8 7 0,8-7 0,-8 8 0,3-4 0,-4 5 0,0-1 0,0 0 0,-5 0 0,0-3 0,-5 3 0,0-4 0,0 0 0,0 4 0,0-4 0,0 1 0,0 3 0,0-4 0,0 5 0,0-5 0,0 4 0,0-4 0,0 1 0,4 3 0,-7-4 0,11 5 0,-12-4 0,9 2 0,-5-6 0,-1 6 0,1-2 0,1 3 0,-1 1 0,0-4 0,4 2 0,-3-6 0,4 6 0,-1-2 0,-3-1 0,3 4 0,1-3 0,-4 4 0,3 0 0,-4-5 0,5 4 0,-4-4 0,3 5 0,-4-5 0,5 4 0,-4-4 0,4 1 0,0-2 0,1-4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7T07:59:42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0 315 24575,'15'0'0,"-4"0"0,9 0 0,3 0 0,1 0 0,26 0 0,-16-5 0,18-2 0,-16-5 0,0 0 0,0-1 0,0 1 0,-6 1 0,-2-1 0,-6 1 0,0 0 0,-5 0 0,-2 1 0,0-1 0,-3 1 0,3-1 0,-5 1 0,-5-5 0,0-1 0,-5-1 0,0 3 0,0-1 0,0-1 0,0-1 0,0 3 0,-4 8 0,-7-3 0,0 7 0,-10-3 0,4 5 0,0 0 0,-3 0 0,8 0 0,-9 0 0,10 0 0,-10 0 0,4 0 0,1 5 0,-5 1 0,10 4 0,-5 0 0,6-4 0,0 3 0,0-4 0,4 5 0,-3 0 0,8 0 0,-3 5 0,4 2 0,-5 5 0,4-6 0,-4 5 0,5-5 0,0 6 0,0-5 0,0 3 0,0-8 0,0 3 0,0-5 0,0 5 0,0-4 0,0 5 0,0-6 0,0 0 0,0 4 0,0-3 0,0 3 0,0-4 0,4 0 0,-3-1 0,8 1 0,-8 0 0,7 0 0,-6-1 0,6-4 0,-7 4 0,8-4 0,-8 5 0,8-5 0,-8 3 0,7-7 0,-2 4 0,3-5 0,1 0 0,0 0 0,0 0 0,0 0 0,0 0 0,0 0 0,0 0 0,0 0 0,0 0 0,-1 0 0,6 0 0,-4 0 0,8 0 0,-8 0 0,3 0 0,-4 0 0,0 0 0,0 0 0,0 0 0,-1 0 0,1 0 0,0-5 0,-1 4 0,-3-8 0,2 8 0,-2-4 0,-1 1 0,-1 3 0,-4-3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7T07:59:44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24575,'0'15'0,"0"-4"0,5 9 0,1-3 0,5 5 0,5 0 0,-4 0 0,9-1 0,-9 1 0,9 0 0,-9 0 0,14 5 0,-13-4 0,7-1 0,-9-7 0,-1 0 0,0-3 0,1 3 0,-6-5 0,4 0 0,-8 0 0,8-1 0,-8 1 0,7-1 0,-7 1 0,7-1 0,-3-4 0,0 3 0,3-6 0,-3 2 0,4-4 0,1 0 0,-1-5 0,1 0 0,1-11 0,-1 5 0,1-10 0,-1 5 0,1-1 0,-1-4 0,1 4 0,-1 1 0,1-5 0,-1 9 0,1-8 0,-1 8 0,0-3 0,-4 5 0,3 0 0,-8 0 0,8 0 0,-8 0 0,3-1 0,1 1 0,-4 0 0,3 0 0,1 0 0,-4 0 0,7 5 0,-6-4 0,6 4 0,-7-5 0,8 5 0,-8-4 0,8 8 0,-8-7 0,3 3 0,0-4 0,-3-1 0,3 1 0,0 4 0,-3-3 0,4 2 0,-5 1 0,0 1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7T07:59:46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0 268 24575,'15'0'0,"1"0"0,6 0 0,0 0 0,13 0 0,13 0 0,-1 0 0,5 0 0,-22 0 0,5 0 0,-17 0 0,25-5 0,-23-6 0,13-1 0,-18-3 0,-5 5 0,0 0 0,0 0 0,-4-6 0,-2 5 0,-4-5 0,0 6 0,0 0 0,0 0 0,0 0 0,0 0 0,0 0 0,0 0 0,-4 0 0,-2 0 0,-14-5 0,8 3 0,-8-3 0,4 10 0,5-4 0,-10 8 0,0-4 0,3 5 0,-2 0 0,5 0 0,3 0 0,-3 0 0,5 0 0,0 0 0,0 0 0,0 5 0,0 0 0,0 10 0,-1 2 0,0 0 0,0 3 0,6-3 0,0 5 0,0 0 0,3 0 0,-3-6 0,5-1 0,0 1 0,0-5 0,0 10 0,0-10 0,0 4 0,0-5 0,0 5 0,0 1 0,0 0 0,0-1 0,0-5 0,0-1 0,0 1 0,0 5 0,0-4 0,0 3 0,0-4 0,0 0 0,0 0 0,0 0 0,0 0 0,5-5 0,0 4 0,5-8 0,0 3 0,0-4 0,-1 0 0,1 0 0,0 0 0,0 0 0,0 0 0,0 0 0,0 0 0,0 0 0,0 0 0,0 0 0,0 0 0,4-4 0,2 3 0,0-4 0,-1 5 0,-5 0 0,0 0 0,0 0 0,0 0 0,0 0 0,0 0 0,0 0 0,0 0 0,0 0 0,0 0 0,-1 0 0,1 0 0,0 0 0,-5-4 0,4 3 0,-3-3 0,-1-1 0,4 4 0,-4-4 0,1 1 0,2 3 0,-7-8 0,4 8 0,-5-3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7T07:59:49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24575,'0'20'0,"0"-5"0,0 5 0,0-3 0,0 14 0,0-12 0,0 12 0,0-15 0,0 1 0,0 4 0,0-10 0,0 10 0,0-10 0,0 8 0,0-8 0,0 9 0,0-9 0,0 5 0,4-6 0,-2 4 0,2-3 0,-4 8 0,0-9 0,0 4 0,0-4 0,4-5 0,1-1 0,4-8 0,-4-7 0,4-5 0,-3-5 0,-1 5 0,0 0 0,-5 1 0,5 4 0,-4-5 0,3 1 0,-4-2 0,0 0 0,0-4 0,0 5 0,0-6 0,0-1 0,0 1 0,5-10 0,-4 13 0,4-11 0,-5 18 0,0-8 0,5 9 0,-4-3 0,3 4 0,1-1 0,0 6 0,1-4 0,2 8 0,-2-4 0,3 5 0,0 0 0,1 0 0,-1 0 0,1 0 0,-1 0 0,1 0 0,-1 0 0,1 0 0,-1 0 0,0 5 0,1 0 0,0 4 0,-1 1 0,1-1 0,-1-3 0,1 2 0,-5-2 0,4-1 0,-4 4 0,5-4 0,0 5 0,0 0 0,0 0 0,-4 0 0,3 0 0,-8 0 0,7 0 0,-7 0 0,4-1 0,-1 1 0,-3 0 0,4 0 0,-1 0 0,-3 0 0,4 0 0,-5 0 0,0 0 0,0 0 0,0 0 0,0 0 0,4 0 0,-3-1 0,8 6 0,-8-4 0,3 3 0,1-9 0,-4 4 0,3-4 0,-4 5 0,5-5 0,-4 3 0,3-3 0,-4 5 0,0-1 0,0 1 0,0-1 0,0 0 0,4-3 0,-2 2 0,2-2 0,-4 3 0,4-4 0,-3 3 0,4-3 0,-1 0 0,-3-1 0,3-4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7T07:59:52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1 24575,'-14'0'0,"1"0"0,3 0 0,0 0 0,0 0 0,0 0 0,1 0 0,-1 0 0,0 0 0,0 0 0,0 0 0,0 4 0,-1-3 0,1 8 0,0-8 0,-4 8 0,3-8 0,-4 8 0,5-4 0,0 1 0,5 2 0,-4-7 0,8 8 0,-8-3 0,8 4 0,-4-1 0,5 1 0,0 0 0,0 0 0,0 0 0,0 0 0,0-1 0,0 1 0,0 0 0,0 0 0,0 0 0,0-1 0,0 1 0,0 0 0,0 0 0,0 0 0,0 0 0,5-4 0,-4 2 0,8-2 0,-8 4 0,8-5 0,-4 3 0,4-7 0,1 3 0,0-4 0,-1 0 0,1 0 0,0 0 0,0 0 0,0 0 0,-1 0 0,1 0 0,-1 0 0,1 0 0,-1 0 0,1 0 0,-5 5 0,3 0 0,-7 4 0,3 1 0,-4-1 0,0 1 0,0-1 0,0 1 0,4-5 0,-2 4 0,2-3 0,-4 3 0,0 1 0,0 0 0,0-1 0,0 1 0,0 0 0,0 0 0,0 0 0,0-1 0,4 1 0,-2 0 0,2 0 0,-4-1 0,0 1 0,0 0 0,0-1 0,0 1 0,0-1 0,0 1 0,0 0 0,0-1 0,-4-4 0,-2 4 0,-3-8 0,-1 8 0,0-8 0,0 3 0,0-4 0,0 0 0,1 0 0,-1 0 0,1 0 0,-1 0 0,1 0 0,-1 0 0,0 0 0,1 0 0,3-4 0,-3 3 0,4-4 0,0 1 0,-4 3 0,8-8 0,-7 8 0,2-3 0,1 0 0,-4 2 0,8-6 0,1 7 0,1-3 0,3 4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7T07:59:25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1672 24575,'0'-18'0,"0"6"0,0-7 0,0 3 0,0 5 0,0-4 0,0-1 0,0-5 0,0 3 0,0-7 0,0 13 0,0-8 0,0 8 0,0-8 0,0 8 0,0-9 0,0 5 0,0-1 0,0 1 0,0 1 0,0 4 0,0-10 0,0 10 0,0-5 0,0 1 0,0 3 0,0-3 0,0 5 0,0-5 0,0 3 0,0-3 0,0 5 0,0-6 0,0 5 0,0-5 0,0 6 0,0-5 0,0 4 0,0-5 0,0 2 0,0-3 0,0-4 0,0 4 0,0-4 0,0 5 0,0-1 0,0-4 0,0 4 0,0-5 0,0 6 0,0-5 0,0 4 0,0-5 0,0 0 0,0 0 0,0 0 0,0 5 0,0-4 0,0 4 0,0 1 0,0-5 0,0 4 0,0-5 0,0-5 0,0 4 0,0-3 0,-4 9 0,3-4 0,-4 10 0,5-10 0,0 4 0,0-5 0,0 0 0,0 0 0,-5 0 0,4 0 0,-4 0 0,0 0 0,4-1 0,-4-3 0,5 8 0,-5-2 0,4 5 0,-3 3 0,4-3 0,0 5 0,0 1 0,0-1 0,0 0 0,0 9 0,4 2 0,-3 8 0,8 1 0,-8-1 0,8 1 0,-8 0 0,3 0 0,-4 0 0,4-1 0,-2 1 0,2 0 0,-4 0 0,0 0 0,5 5 0,-4-4 0,4 10 0,-1-10 0,-3 10 0,8-10 0,-8 4 0,9 1 0,-9-5 0,9 10 0,-9-10 0,9 9 0,-5-8 0,6 8 0,0-3 0,0 5 0,-1-6 0,1 5 0,-1-4 0,1 5 0,5 9 0,-4-6 0,9 6 0,-9-9 0,19 5 0,-12-4 0,13 4 0,-10-5 0,6 1 0,-4-1 0,10 2 0,-10-2 0,4 1 0,-6-6 0,0 4 0,0-4 0,0 0 0,0 4 0,-6-10 0,5 10 0,-5-4 0,6 4 0,5 6 0,-4-4 0,-1-1 0,-2-1 0,-8-10 0,3 4 0,0 0 0,-3-3 0,3 3 0,-5 0 0,0-4 0,1 5 0,-1-6 0,0 5 0,5 1 0,-3 1 0,4 4 0,-1-5 0,-3 6 0,4 0 0,0-5 0,-4 4 0,4-9 0,-6 8 0,1-8 0,-1 3 0,0-5 0,0 0 0,0 0 0,0 0 0,-1-1 0,1 1 0,-1-1 0,0 0 0,-4-8 0,0-2 0,-5-9 0,0-5 0,0-2 0,0 1 0,0-5 0,0-22 0,0-17 0,0 3 0,0 3 0,0 32 0,0 0 0,0 0 0,0-6 0,0 4 0,0-4 0,0-1 0,0-18 0,0 7 0,0-21 0,0 16 0,0-8 0,0-8 0,0-2 0,0 0 0,0-6 0,0 15 0,6-15 0,1 14 0,7-6 0,-2 16 0,-5 1 0,4 8 0,-4 0 0,0 6 0,3-5 0,-8 12 0,8-6 0,-9 12 0,8 2 0,-8 0 0,4 3 0,-5-3 0,4 10 0,-3-4 0,3 4 0,-4 0 0,0 1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7T07:59:27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97 24575,'15'0'0,"11"0"0,-2 0 0,14 0 0,-8 0 0,13 0-8503,34 0 8503,-9 0 0,-16 0 0,-1 0 1678,23 0-1678,15 0 0,-16 0 0,16 0 0,-16-7 0,7 6 0,15-6 0,-27 2 0,-6 1 0,0 0 0,0-10 0,-12 10 0,1 1 0,11-10 0,1 12 0,-2-11 0,-9 10 0,1-4 6764,-1 6-6764,1-6 61,-1 5-61,0-5 0,9 6 0,-6 0 0,5 0 0,-15 0 0,6 0 0,-13 0 0,-1 0 0,-2 0 0,-12 0 0,0 0 0,-2 0 0,-10 0 0,4 0 0,-5 0 0,0 0 0,0 0 0,-1 0 0,-4 0 0,-1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7T07:59:28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0 24575,'20'0'0,"12"33"0,-7-15 0,8 28 0,-10-18 0,0 2 0,-5-1 0,-1-6 0,-6-2 0,-6-10 0,4 4 0,1 0 0,-3-4 0,2 3 0,-13-9 0,-1-1 0,-5-4 0,0 0 0,-4 0 0,3 0 0,-4 0 0,0 5 0,3 1 0,-3 0 0,-1 3 0,5-3 0,-5 0 0,6 3 0,0-4 0,0 1 0,0 3 0,0-4 0,0 5 0,0-5 0,5 4 0,-4-4 0,4 5 0,-5-1 0,5 0 0,-4-4 0,8-1 0,-3-4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06T23:49:15.90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968 1995,'9'-28,"-3"6,1 0,1 1,1 0,1 0,9-15,-14 29,0-1,-1 1,2 1,0 0,-1 1,2-2,0 2,-1 1,1-2,0 2,0-1,0 2,1-1,-1 1,1 0,0 0,6 1,4-1,-1 0,1 2,0 1,0 0,-1 1,0 1,1 2,0-2,-1 3,0 0,0 0,7 5,12 6,-1 2,-2 1,1 1,-2 2,5 6,33 29,-3 2,-3 3,-1 4,-5 3,-2 1,-3 3,-4 2,37 75,187 377,-218-405,-7 2,-4 1,-6 3,-5 1,-3 23,18 139,-10 23,-30-93,-9 0,-10-1,-16 50,12-106,-7-2,-7-1,-9 1,0-45,-6-2,-5-2,-4-3,-22 28,24-54,-3-1,-53 58,74-98,-3-1,-1-3,-2-1,-2-2,-2-2,-1-1,30-24,-2 0,1-1,0 0,0-2,-1 0,-1 0,1-2,-1 1,1-3,-1 1,1-1,-2-1,1-1,0 0,0-2,0 0,0-1,-5-1,-21-8,2-1,-1-2,2-2,0-1,1-2,1-2,0-2,2-1,1-2,-22-22,-201-210,204 197,3-2,2-1,4-3,2-2,-1-8,-231-503,194 385,-27-112,73 180,7 0,4-1,7-2,4 0,7-1,7-48,7 16,8 1,27-121,-28 208,2 0,3 1,3 2,4 0,3 2,13-18,8-1,5 4,4 1,17-13,-9 12,4 4,3 2,73-58,-68 76,1 2,4 5,42-19,-95 58</inkml:trace>
  <inkml:trace contextRef="#ctx0" brushRef="#br0" timeOffset="1">890 1267,'6'-7,"36"-75,-4-2,9-33,-27 63,113-260,-129 305,-2 6,0 0,-1 0,0-1,0 1,1 0,-1 0,0-1,0 1,-1-1,1 0,-1 1,0-1,0-2,13 13,-5 2,0-1,-1 1,0 0,0 1,0-1,-1 1,-1 1,0-1,3 10,-6-15,41 101,16 64,4 14,-50-149</inkml:trace>
  <inkml:trace contextRef="#ctx0" brushRef="#br0" timeOffset="2">1468 1025,'0'0,"0"0,-2-2,-7-3,-8-3,-15-5,-20-6,-15-2,-13-5,-9 0,-4-1,4 3,12 4,19 5</inkml:trace>
  <inkml:trace contextRef="#ctx0" brushRef="#br0" timeOffset="3">5740 2327,'0'0,"0"0,11 0,31-10,-33 10,-1 0,0 0,0 1,0 0,0 0,0 0,0 1,0 0,0 1,0 0,-1 1,0-1,5 3,86 68,-44-23,-1 1,-3 3,-2 3,-2 2,-4 1,32 61,6 32,-6 2,17 71,6 30,56 247,-106-300,11 139,7 283,-57-471,-7-1,-6 0,-7 0,-16 49,-7-2,-60 181,84-339,-3 0,-2-1,-1-1,-3-1,0 0,-7 4,10-18,-1-2,-2 0,0-1,-2-1,-16 14,26-27,-1 1,0-1,-1-1,0 0,1-1,-2-1,1 1,-2-3,1 1,0-1,-16 1,2-3,-1-2,-1-1,1-2,1-1,0 0,-1-4,1 1,0-2,-17-8,-12-7,2-3,1-2,1-2,2-3,1-2,2-2,1-2,3-3,-4-5,-55-68,6-3,-39-67,54 62,4-5,7-4,5-1,-29-91,24 25,9-2,9-3,8-3,3-43,11-2,10-5,13 82,7 1,10-36,0 117,5 1,3 0,4 1,31-85,-25 102,4 2,3 1,3 1,3 3,3 0,16-14,-36 53,2 1,0 0,2 3,1 1,1 0,0 2,2 1,1 1,1 3,0 0,0 1,2 2,1 2,0 0,-1 4,2 0,11 0,56 1,-66 7</inkml:trace>
  <inkml:trace contextRef="#ctx0" brushRef="#br0" timeOffset="4">5618 0,'31'543,"-10"-259,-17-234</inkml:trace>
  <inkml:trace contextRef="#ctx0" brushRef="#br0" timeOffset="5">5529 132,'9'-13,"-5"4,-2 6,0-2,-1 1,2 0,-1 1,0-1,1 1,0-1,0 0,0 1,1 0,2-2,7-2,1 0,1 0,-1 2,1 1,-1-1,1 2,0 0,1 0,-1 2,1 0,0 1,12 1,6 3,0 0,-2 4,1 0,0 0,-1 4,0 0,-1 2,-1 0,1 3,-2 1,-1 0,0 2,-1 1,-2 1,3 6,-10-13,-1 1,-1 1,0 0,-2 1,0 0,-1 2,-1-1,0 2,-2 0,0 0,-2 1,0 0,-1 0,-2 0,0 2,-4-15,-1 1,-1-1,1 1,-2-1,0 0,1 0,-2 0,0 0,1 0,-2 0,0-1,-1 1,1-1,-2 0,1-1,0 1,-6 4,-1 1,-1-1,0 0,-1-1,0 0,0-1,-1-1,0 0,-17 6,9-7,0-1,-1-2,0 0,0-1,0-1,0-2,0 0,0-2,0 0,0-1,-8-4,-36-7,115 34,0 4,-1 3,-2 2,0 1,-3 3,7 8,-36-32,-1 1,-2 1,1-1,0 2,3 6,-11-16,0 0,0 1,-1-1,1 0,-1 1,0-1,0 1,0-1,0 1,-1 0,0 0,0 0,0-1,0 1,0-1,0 1,0 0,-1 0,0-1,0 1,-1-1,1 1,-1-1,1 0,-2 2,-2 2,-2-1,0 0,1 0,-1 0,0-1,-1 0,1 0,-1-1,0 1,0-2,-1 1,1-1,-1-1,0 1,-2-1,-31 8,-1-2,1-1,-1-2,0-2,1-3,-2 0,1-3,1-2,-1-2,-10-3,-29-11,2-3,2-2,-1-5,-58-34,95 44</inkml:trace>
  <inkml:trace contextRef="#ctx0" brushRef="#br0" timeOffset="6">5517 573,'0'0,"0"4,-2 5,-1 14,-4 16,-1 16,-3 14,0 5,0-5,1-14</inkml:trace>
  <inkml:trace contextRef="#ctx0" brushRef="#br0" timeOffset="7">1267 3109,'14'6,"-12"-4,1-1,-1 0,0 1,0 0,0 0,1-1,-2 2,1-1,0 1,-1-2,1 2,-1-1,0 0,1 1,-1 0,0-1,0 1,0 0,-1-1,1 1,-1 0,0-1,0 1,0 0,0 0,0 0,0 0,-1-2,0 1,0 0,0 0,-1-1,1 0,0 0,0 1,-1-1,1 1,-1-1,0 0,2-1,-2 1,0 0,0 0,0 0,1 0,-1-1,0 1,0-1,1 1,-1-1,0 0,0 0,0 0,0 0,0 0,0 0,0-1,1 1,-1-1,0 1,0-1,1 0,-1 0,0 0,0 0,1 1,0-1,-1 0,0-1,-3-1,0 0,1 0,-1 0,1-1,-1 0,2 1,-1-2,0 1,1 0,0-1,-1 1,1-1,1 0,-1 0,1 0,1 0,-1-1,0 1,1 0,-1-6,1 10,1 0,0 0,0 0,0 0,0-1,0 1,1 0,-1 0,0 0,1 0,-1 0,1 0,-1-1,1 1,-1 0,1 1,0-1,-1 0,1 0,0 0,-1 0,1 0,0 0,0 1,0-1,0 1,0-1,0 1,0-1,0 1,0-1,0 1,0 0,1-1,-1 1,0 0,0 0,45 4,-29 3,2 0,-1 2,-1-1,1 1,-2 2,0 1,0-1,-1 2,-1 0,0 0,-1 1,0 2,9 13,-12-13,-4-5</inkml:trace>
  <inkml:trace contextRef="#ctx0" brushRef="#br0" timeOffset="8">1201 3758,'8'4,"0"-1,0 1,0 0,-1 0,1 1,-1 0,0 0,-1 1,0 0,5 5,0 3,-1-1,-2 1,0 0,0 1,0 0,-1 1,-2-1,0 1,0 0,-2 0,1 1,-2-1,-1 1,0-1,-1 1,-1 4,2-18,-1 1,1-1,-1 0,0 1,0-1,-1 1,1-2,-1 2,1 0,-1-2,0 2,-1-1,1 0,-1 0,1 0,0 0,-2 0,1-1,0 1,0 0,0-1,-1 0,1 1,-1-2,0 2,1-1,-1 0,0-1,0 0,-3 2,1-3,-1 0,0 0,0-1,0 0,1 0,-1 0,0 0,1-1,0 0,-1-1,1 2,0-2,-1-1,2 2,-2-2,2 1,0-1,-1 0,1 0,0 0,1-1,-1 1,0-2,1 2,0-1,1-1,-1-1,1 5,0-2,1 0,0 1,0-1,0 1,0-1,1 1,-1-1,1 1,0-1,0 0,0 1,1-1,0 0,-1 0,1 1,1-1,-2 2,1-2,1 0,0 1,0 0,-1 0,1 0,2-1,0-3,2 0,0 1,0 0,0 0,1 0,0 0,0 2,1-2,-1 2,2-1,1 1,0-1,2 1,-2 0,1 1,1 0,-1 1,1 1,-1-1,1 2,-1-1,1 2,-2 0,2 0,0 0,-1 2,1 0,-2 0,1 1,0 0,-1 1,1 0,-1 0,0 2,-1-1,1 2,-5-5,-1 1,0 0,0 1,0-1,-1 1,1-1,-1 2,0-1,0 0,-1 1,1-1,0 6,-3-10,0 0,0 1,0-1,0 0,-1 1,1-2,-1 2,0-1,1 0,-1 0,0 1,0-1,0-1,0 1,1 0,-1 0,0 0,0 0,0 0,-1 0,1 0,0-1,0 0,0 0,0 1,-1-1,1 1,-1-1,2 0,-1 1,-1-1,1 0,-1 0,1 0,0 0,0 0,-1-1,0 1,0 0,-12 2</inkml:trace>
  <inkml:trace contextRef="#ctx0" brushRef="#br0" timeOffset="9">1258 4740,'0'0,"0"0,0 0,0 0,0 0,10 0,-6 1,0 1,0 0,-1 1,1-2,-1 2,0 0,1-1,-2 1,2 1,-1-2,-1 2,2 1,3 4,-1 0,0 1,0-2,-1 2,0 1,0-1,-2 0,1 1,0 7,-2-12,-1-1,0 2,0-1,-1 0,1 0,-1 0,-1 1,0-1,0-1,0 1,-1 1,1-1,-1-1,0 1,-1 0,1-1,-1 0,-1 2,2-4,-1 0,0 0,1-1,-1 1,0-1,0 0,-1 0,1 1,0-1,0-2,-1 2,0 0,1-1,-1 0,1 0,-2 0,2-1,-1 0,1 0,-2 0,2 0,-1 0,0 0,0 0,1-1,-1 0,0 0,1-1,-1 1,1-1,-1 1,1-1,0 0,-1-1,2 2,-2-2,2 0,-1 1,0-1,1 0,0 1,-1-2,1 1,0 0,0-1,0 1,0-3,2 3,0 0,0 0,0-1,0 1,1 0,0-1,-1 1,2 0,-1 0,0-1,0 1,0 1,1-2,0 1,0 1,-1-1,2 0,-1 1,1-1,-2 1,2 0,0 0,-1-1,1 1,1 1,-2 0,1-1,0 0,0 1,1 0,-1 1,0-1,1 0,5-2,0 0,0 2,1 0,-1-1,0 2,0-1,0 2,1-1,-1 1,1 1,-1-1,-1 1,1 1,0 0,0 0,-1 2,1-2,-1 2,0-1,-1 1,5 4,2 17,-13-21</inkml:trace>
  <inkml:trace contextRef="#ctx0" brushRef="#br0" timeOffset="10">1178 5907,'0'0,"0"0,0 0,0 0,0 0,3-2,22-34,-17 30,0 1,1-1,0 1,0 0,0 1,-1 0,2 1,-1-1,1 2,0 0,-1 0,2 0,-1 1,0 1,-1 0,2 0,-1 1,0 0,4 2,1 0,0-1,0 3,-1-1,1 1,0 1,-2 1,1 0,0 0,-2 2,1-1,0 2,-2-1,1 2,-1 0,-1 0,0 1,0 0,-1 1,-1-1,0 2,-1 0,-1 0,0 0,0 0,-2 1,0 0,-3-13,0 2,0-1,-1-1,1 2,-1-1,1-1,-1 2,0-2,-1 1,1 1,0-2,-1 1,0 1,0-2,0 1,1 0,-1-1,-1 2,1-2,-1 0,0 1,1 0,-1-1,0 0,-1 1,2-2,-2 1,1 0,0 0,-1 0,0-1,1 1,-6 1,0-1,0 0,0-1,0 1,0-1,0-1,0 0,0 0,0-1,0 0,0 0,0-1,0 1,0-2,1 1,-1-1,1 0,0-2,0 2,0-2,0 1,1 0,-1-2,1 1,1 0,-2-3,3 3,1 1,1-2,-1 1,0 0,2-1,-1 1,0 0,1-1,-1 1,2-1,0 0,-1 1,1-1,0 1,0-2,1 2,-1 0,1-2,1 2,0 0,0-1,-1 1,2 0,-1-1,1 2,0-1,0 0,0 1,1-1,-1 1,2-1,-2 2,2-2,-1 2,1 0,0 0,5-3,-5 4,1-1,1 1,-1 0,0 1,0 0,1-1,-1 2,0-1,1 1,-1 0,1 1,-1-1,0 1,1 1,-1-1,1 1,-2 0,6 2,12 9,-23-13,0 0</inkml:trace>
  <inkml:trace contextRef="#ctx0" brushRef="#br0" timeOffset="11">1101 3284,'0'0,"0"0,0 0,0 0,0 0,0 0,0 0,0 0,0 0,0 0,0 0,3-2,44-70,-22 44,1 3,2-1,1 2,1 1,1 2,1 1,0 1,17-6,20-5,1 3,2 3,1 2,0 5,2 1,45 0,37-3,1 6,0 8,-1 7,2 7,86 17,-23 4,-1 9,-1 10,48 25,-16 14,100 59,-256-101,-38-17,-1-4,3-1,16 1,-24-19,-56-28,-3-2,-2 0,-1 1,0 0,-2 1,-1 0,0 1,-3-2,1 1,-64-94,-57-60,107 143,46 42,47 41,-4 4,-1 2,-3 3,0 4,-21-23,0 2,-3 1,-2 1,-1 1,-3 2,-2 1,10 28,-29-68,-2 1,0 0,0 0,-1 0,0-1,0 1,0 0,-2 1,0-1,0 0,0 0,0 0,-2 1,0-1,0 0,0 0,-1 0,-1 0,0-4,-1-1,0 1,0-2,-1 1,1-1,0 1,-1-1,0-1,0 1,0-1,0 0,-1-1,1 1,0-1,-1 0,1-1,-1 1,1-1,-1-1,1 1,-1-2,-6 1,1-1,-1 0,1-1,-1 0,1-2,0 1,1-1,-9-5,-1-2</inkml:trace>
  <inkml:trace contextRef="#ctx0" brushRef="#br0" timeOffset="12">5297 3373,'0'0,"0"0,0 0,0 0,0 0,6 0,0 2,0 0,1 1,-1 0,0 0,-1 1,1-1,0 1,-2 0,2 1,-1-1,0 1,2 2,1 0,0-2,-1 0,-1 1,0-1,1 1,-1 0,0 1,-1 0,0 0,0 0,-1 0,1 0,-2 1,1 0,-1 0,0 0,0 1,-1-1,-1 1,0 0,-1-6,0-1,0 2,-1-2,1 1,-1 1,1-2,-1 1,0 0,-1-1,1 1,-1 0,1-1,0 1,-1 0,0-2,0 2,0 0,0-1,-1-1,1 1,0 0,-1 0,0-1,1 1,-1-1,0 0,1 1,-1-1,0 0,0-1,0 0,1 1,-2-1,1 0,1 1,-2-1,1-1,1 1,-2 0,2-1,-1 1,-2-2,-7-3,1 0,1-1,-1 0,0-2,2 1,-1-1,1 0,-1-1,2 1,0-2,-2-3,5 7,1-1,0 1,0-1,1 0,-1 0,2 0,-1-1,1 1,0 0,1-1,1 7,0 0,0 0,0 0,0 1,0-1,0 1,0-1,1 0,-1 0,0 0,1 0,-1 1,0-1,0 0,0 1,1 0,-1-1,1 0,0 1,-1-1,1 0,0 1,-1-1,1 1,0-1,0 1,-1-1,0 1,1 0,0 0,0-1,0 1,0 0,-1 0,1 0,0 0,0 0,-1 0,1 0,0 0,0 0,-1 0,1 0,0 1,0-1,38 7,-39-7,17 6,-1 0,0 1,0 1,-1 1,0 0,-1 1,0 0,0 1,4 7,-18-18,0 0,0-1,0 1,-1 0,1 0,0 0,0 0,0 0,0 0,0 0,0 0,0 0,0 1,0-1,0 0,-1 0,1 0,0 0,0 0,0 0,0 0,-1 0,1 0,0 0,0 1,0-1,0 0,0 0,0 0,0 0,-1 0,1 0,0 1,0-1,0 0,0 0,0 0,0 0,0 0,0 0,-18-7,-14-17,22 17</inkml:trace>
  <inkml:trace contextRef="#ctx0" brushRef="#br0" timeOffset="13">1423 4156,'0'0,"0"0,0 0,0 0,0 0,0 0,0 0,0 0,2-2,37-44,-17 23,1 2,1 1,1 0,23-14,-2 9,1 1,1 1,1 4,1 1,44-9,35-1,99-9,-133 27,-1 3,0 4,1 4,52 9,278 57,-315-47,338 83,-252-52,-42-15,-3 7,-1 6,114 58,-192-68,58 43,-8-4,-3 11,-118-88,0 0,0 0,0 0,0-1,0 1,0 0,0 0,-1 0,1 0,-1 0,1 0,0 0,-1 0,1 0,-1 0,1 0,-1 1,0-1,0 0,1 0,-1 0,0 0,0 1,0-1,0 0,-1 0,1 1,-9-8,-45-54,3-2,-16-28,59 80,-25-36,2-1,1-1,3-1,1-2,-3-17,23 49,14 21,8 4,-1 1,0 1,0 1,-2 0,1 1,0-1,-2 3,0-1,4 5,31 35,-4 1,-2 4,-3 0,9 19,-21-35,-23-35,0-1,-1 0,1 0,0 0,-2 1,1 0,0 0,-1-1,1 1,-2 1,1-2,0 2,-1-2,0 1,0 1,0 0,-2-4,1-1,-1 1,0 0,0 0,0 0,0-1,0 1,-1-1,2 1,-2-1,1 0,0-1,-1 1,0 0,1 0,0-1,-1 1,0-1,1 0,-1 1,0-2,1 1,-1 0,-1-1,-99-8,88 8</inkml:trace>
  <inkml:trace contextRef="#ctx0" brushRef="#br0" timeOffset="14">5517 4442,'0'0,"0"0,0 0,0 0,0 0,0 0,0 0,0 0,0 0,0 0,0 0,0 0,0 0,0 0,0 0,0 0,0 0,0 0</inkml:trace>
  <inkml:trace contextRef="#ctx0" brushRef="#br0" timeOffset="15">5608 4574,'-3'15,"0"-10,2-1,-2 0,-1-1,2 2,-1-2,0 1,-1-1,0 0,1 0,-2 0,2 0,-2-1,2 0,-2 0,1 1,0-1,-1-1,1 0,-2 0,2 0,-1 0,0 0,1-1,-1 0,0 0,0 0,0-1,1 0,-1 0,1 0,-2 0,2 0,0-1,-1 0,1-1,0 2,-2-3,-2 1,0-2,-1 1,2-2,-1 1,1 0,0-1,0 0,-1-1,2 1,0-1,1-1,-1 1,1-1,1 0,-2-2,5 9,1 0,0 0,0-1,0 1,0 1,-1-1,1 0,0 0,0 0,0 0,0-1,0 1,0 1,0-1,1 0,-1 0,0 0,0 0,0 0,0-1,1 2,-1-1,1 0,0 1,-1-1,1 0,0 0,0 0,-1 0,1 0,-1 1,1 0,0-1,0 1,0-1,0 1,0-1,0 1,0 0,-1-1,2 1,-1 0,0 0,0-1,0 1,0 0,0 0,-1 0,2 1,-1-1,0 0,0 0,0 1,0-1,0 0,-1 1,1-1,0 1,1 0,45 13,0 1,-1 3,3 4,-42-19,-4-3,1 1,-2 0,1 1,0-1,0 1,0-1,0 0,-1 1,0 0,1 1,-1-2,0 2,1-1,-1 0,-1 1,1-1,0 1,0-1,-3 0,1-1,0 0,-1 0,0 0,1-1,-1 1,0 0,1 0,-1 0,0 0,1-1,-1 1,0 0,0 0,0-1,0 0,0 1,0-1,0 1,1-1,-1 0,0 1,-1-1,1 0,0 0,0 1,0-1,0 0,0 0,0-1,0 1,0 0,0 0,-1 0,2-1,-1 1,0-1,0 1,0-1,-1 1,-5 0,-6-2,-1 1,-1-2,2 1,-1-2,0 0,1 0,0-1,0-1,1 0,-1-1,1 0,0-1,0-1,9 6,-6-3,1 0,1-1,-1 0,2-1,-1 1,-5-9,9 10</inkml:trace>
  <inkml:trace contextRef="#ctx0" brushRef="#br0" timeOffset="16">6284 3770,'0'0,"0"0,0 0,0 0,0 0,0 0,0 0,0 0,0 0,0 0,0 7,0 1,0 2,1 0,-1 1,-1-1,0 1,-1-2,1 2,-2-1,0 0,0 0,-1 0,-3 7,4-14,2 2,-1-2,-1 1,1 0,-1-1,0 0,1 0,-2 1,0-1,2-1,-2 1,1 0,-2-2,2 2,-3 0,-11 2,-1-1,-1-1,0 1,1-3,-1 0,-9-1,26 0,1 1,-1-1,1 0,0 1,0-1,0 0,-1 0,1 0,-1 0,1 0,0 0,0-1,-1 1,1 0,-1-1,1 1,1-1,-2 1,1 0,0-1,-1 0,1 0,0 0,1 0,-1 0,0 0,0 0,0 1,0-1,0 0,0-1,1 1,-1 0,1-1,0 1,-2-5,0 2,1-1,0-1,0 1,1 0,-1-1,1 2,1-2,-1 1,1 0,0-1,0 1,1 1,0-2,-1 2,1-1,0 0,1 0,-1 0,2 1,-1 0,2 2,-2-1,2 0,-1 2,0-2,0 1,2 0,-2 1,0 0,1 0,0-1,0 2,-1-1,1 1,0 0,0 0,0 0,0 1,-1 0,1 0,0 0,0 0,3 2,8 2,-1 1,0 0,0 1,0 0,-1 2,1 0,-2 0,0 2,0-1,-1 1,9 11,-6 1,-14-22,-1 0,0-1,0 1,0-1,0 1,0 0,0-1,0 1,0-1,0 0,-1 1,1-1,0 1,0-1,0 1,-1-1,1 1,0-1,-1 1,1-1,0 1,-1-1,1 1,-1-1,1 1,0-1,-1 0,1 0,-1 0,1 0,-1 1,1-1,0 0,-1 0,1 0,-1 1,1-1,-1 0,0 0,1 0,-1 0,1 0,-1 0,0 0,1 0,-1 0,1 0,0-1,-8 0,-1 0,1-2,0 0,1 1,-1-1,0-1,0 0,1 0,0-1,0 1,-5-6,4 5,0-1,1 0,-1 0,1-1,0 0,1 0,0-1,-5-5,8 6</inkml:trace>
  <inkml:trace contextRef="#ctx0" brushRef="#br0" timeOffset="17">1423 5224,'0'0,"0"0,0 0,0 0,0 0,0 0,0 0,0 0,0-6,18-37,-2 10,2 1,2 1,0 1,2 0,2 1,0 2,5-3,7-2,2 1,1 2,1 1,2 2,0 2,2 1,0 4,30-10,12 1,2 4,63-8,-145 31,86-15,1 5,1 3,-1 4,1 4,-1 5,1 3,8 7,93 14,260 45,-328-46,-3 6,-1 5,51 28,461 229,-508-234,133 61,-160-70,-88-44,-36-69,-37-70,31 70,4-2,-11-33,35 74,2 21,0-1,0 1,0-1,1 1,-1 0,0-1,1 1,-1 0,0 0,1 0,-1 0,0 0,1-1,-1 1,1 0,-1 0,0-1,1 1,-1 0,1 0,-1 0,1 0,-1 0,0 0,0 0,0 0,1 0,-1 0,1 0,-1 0,1 0,-1 0,1 0,-1 1,0-1,1 0,-1 0,1 0,-1 1,0-1,1 0,-1 0,0 0,1 0,-1 1,0-1,0 0,0 1,25 15,-1 2,-1 1,0 0,0 3,-2-2,7 4,-3 0,0 2,-1 0,-2 2,0 1,-2 1,-1 0,-2 1,-1 1,-1 1,-2 0,-1 0,-2 1,-1 5,-8-33,1-2,-1 1,-1-1,1 0,-1 1,0-1,0 1,0-1,-1 1,1-1,-1 1,-1 2,0-6,2 0,-1 0,-1 0,1 0,-1 0,0 0,2 0,-2 0,0-1,1 0,-1 1,1 0,-1-1,0 0,0 1,0-1,2 0,-2 0,0 0,0 0,0 0,1 0,-1-1,-2 1,-65-5,49 3</inkml:trace>
  <inkml:trace contextRef="#ctx0" brushRef="#br0" timeOffset="18">5907 5346,'15'7,"6"6,-12-8</inkml:trace>
  <inkml:trace contextRef="#ctx0" brushRef="#br0" timeOffset="19">6118 5698,'-22'22,"18"-20,1 1,-1-1,0 1,1-2,-1 1,0-1,0 1,0-1,0 0,0-1,0 1,0 0,-1-1,2 0,-2 0,1 0,0 0,0-1,0 0,0 1,0-1,0-1,0 1,0-1,0 0,-8-4,1 1,2-1,-1-1,-1 1,2-2,0 1,0-1,-2-3,4 3,0 2,0-1,0-1,2 0,-1 0,1 0,0 0,1-1,-1 0,2 0,-1 0,1 0,1-1,0 1,0-1,0 1,2-4,0 11,0 1,0 0,-1-1,1 0,0 1,0-1,0 1,0 0,0-1,1 0,-1 1,0 0,0 0,0-1,1 0,0 1,-1-1,1 2,0-1,0-1,0 1,0 0,0-1,-1 1,2 1,-1-1,0 0,0 0,1 0,-1 0,0 0,0 1,1-1,-1 0,1 1,0 0,5 0,-1 0,-1 1,1 0,1 0,-1 1,-1 0,1 0,0 0,-1 1,0-1,1 2,-1-1,0 0,0 2,0-2,-1 2,0-2,0 3,1-2,-2 0,1 2,-1-1,1 2,-5-2,-8-9,-12-8,9 4,2-1,0 0,0-1,1 0,0 0,0-1,-6-11,15 22,0 0,0-1,0 1,0-1,0 1,0 0,0-1,1 1,-1 0,0-1,0 1,0 0,0-1,0 1,0 0,0 0,0-1,1 1,-1 0,0 0,1 0,-1 0,0 0,1 0,-1 0,0-1,1 1,-1 0,0 0,1 0,-1 0,0 0,1 0,-1 0,1 0,-1 0,0 0,1 0,-1 0,0 0,0 0,0 0,0 0,1 1,-1-1,1 0,-1 0,0 0,0 0,1 0,-1 0,0 0,1 0,-1 1,0-1,0 0,1 1,-1-1,0 0,0 1,0-1,0 0,1 1,-1-1,10 5,-1 0</inkml:trace>
  <inkml:trace contextRef="#ctx0" brushRef="#br0" timeOffset="20">1567 6173,'0'0,"0"0,0 0,0 0,0 0,0 0,0 0,0 0,0 0,0 0,0 0,1-7,0 1,1 0,1 0,0 1,-1-1,2 1,-1 0,1-1,-1 1,2 1,0-2,5-5,9-11,0 0,2 2,0 0,1 2,1 1,1 0,20-10,25-12,3 4,0 2,62-18,1 10,0 6,2 5,1 6,2 6,105 2,-105 18,0 6,-1 6,1 6,35 14,101 35,-92-16,69 36,-52-1,-4 9,12 17,61 29,-69-36,-103-64,-86-33,-24-61,-4 2,-2 1,-11-21,-29-89,40 126,37 47,8 12,-1 0,-2 3,-1-1,-1 2,-1 1,10 23,-25-38,0 0,-1 0,-1 0,0 0,-2 0,0 1,-1-1,-1 1,0-1,-2 1,0 6,0-11,-2-4</inkml:trace>
  <inkml:trace contextRef="#ctx0" brushRef="#br0" timeOffset="21">6084 6272,'0'0,"0"0,0 0,0 0,0 0,0 0,0 0,0 0,12 0,1 0,1 1,0-1,-1 2,0 1,1 0,-1 1,0 0,0 1,-1 0,9 5,-17-8,0 0,-1 0,0 1,0 0,0-1,0 2,-1-2,1 2,0-1,-1 0,0 1,0-1,1 1,-2-1,0 1,1 0,-1 0,0 0,0 0,0 0,-1 0,0 0,0 0,0 0,0 0,0 2,-1-5,0 1,0-1,-1 0,1 0,-1 0,2 0,-2 0,1 0,-1 0,0 0,1-1,0 1,-1 0,0-1,0 0,1 0,-1 0,0 1,1-1,-1 0,1 0,-1 0,0-1,0 1,0 0,1 0,-6 0,0 0,-1 1,1-1,-1 0,0 0,1-1,-1 1,1-2,0 0,-1 0,1 0,0-1,0 0,0 0,0-1,1 1,0-2,0 1,-1-1,1 1,1-2,-1 1,1-1,1 1,-1-2,-1-1,6 7,-1 0,-1-1,1 0,0 0,0 1,-1-2,1 1,0-1,0 2,1-2,-1 1,1 0,0-1,0 1,-1-1,1 1,0 0,0-1,1 1,-1 0,0-1,0 1,1 0,0-1,-1 1,2 0,-1 0,0 0,0-1,0 2,0-1,1 0,0 0,-1 1,1-1,0 0,6-2,0 2,0 0,1-1,-1 2,1 0,0 0,-1 1,1 0,0 0,-1 1,1 0,-9-1,6 0,0 1,0 0,0 1,1 0,-1 0,0 0,-1 0,2 1,-2 0,2 2,-4-4,-1 0,0 0,0 1,1 0,-2 0,1 0,1 0,-1 0,-1 0,0 0,1 1,0 0,-1-2,1 2,-2 0,1-1,0 1,0 0,-1-1,1 1,0 0,-1-1,0 2,0-1,-2 5,-1-1</inkml:trace>
  <inkml:trace contextRef="#ctx0" brushRef="#br0" timeOffset="22">6305 4795,'0'-14,"0"13,1-2,-1 1,0-1,1 2,0-1,-1-1,1 1,0 1,0-2,0 1,0 0,0 1,0-1,1 0,0 0,-1 1,0 0,1-1,0 0,0 1,0-1,-1 2,1-1,0 0,1 0,-2 0,1 0,1 0,-1 1,-1-1,2 1,0-1,4 1,0-1,0 0,0 1,0 0,1 0,-1 0,0 1,1 0,1 1,-4 0,0 0,0 0,1-1,-1 1,0 1,-1-1,1 2,0-1,-1 0,1 1,-2-1,2 1,-2 0,1 0,-1 0,0 1,0 0,0-1,0 1,-1 0,0 1,0-2,0 1,-1 1,0-1,0 3,1 2,-1-1,0 0,-1 0,0 1,0-1,-2 1,1-1,-1 0,0 0,0 0,-2 0,1 0,-1 0,1-1,-2 0,0 0,0 0,-1 0,1-1,-1 0,-5 4,3-7,0 1,-1-1,1 0,-1-2,1 2,-1-2,0 0,-1 0,1-1,0 0,-1-1,2 1,-2-2,1 0,-1 0,1-1,0 1,0-2,1 0,-1 1,0-2,-2 0,1-1,0 0,0-1,1 1,-1-1,1-1,0 0,1 0,0-1,0 0,1-1,0 0,0 0,1 0,1-1,-1 0,-2-7,-2-7,2 3</inkml:trace>
  <inkml:trace contextRef="#ctx0" brushRef="#br0" timeOffset="23">6751 5632,'3'2,"2"-2,-2 2,2 0,-2 0,1 0,0 0,0 1,-1 0,0-1,1 1,-2 0,2 0,-2 1,2 0,-2-2,9 12,-1 0,1 1,-2 0,0 0,-1 1,-1 0,-1 0,0 1,-1 0,0-1,-2 2,0-1,-1 1,0 0,-2 2,0-8,-1 1,-1 0,0 0,0-1,-1 1,-1-1,0 0,-1 0,0 0,0-1,-1 0,-6 7,9-14,0 0,0-1,0 1,0-1,-1 0,1 0,-1-1,0 1,0 0,0-2,0 1,0 0,-1 0,1-1,-1 0,1 0,0 0,-1 0,1 0,-1-1,1 0,-1 0,1 0,-1-1,0 0,-6-1,-1 0,1-1,0-1,0 0,0 0,1-1,-1 0,1-1,-3-3,6 5,1 1,-1-2,1 0,0 0,0 0,0 0,1-1,1 0,-2 0,2 0,0-1,0 0,0 1,1-1,0 0,0 0,1 0,0-1,0 1,0-1,2 0,-1 0,1 0,0 1,0-1,1 0,1-3,1 1,0-1,1 1,0 0,0-1,1 2,1 0,0-1,0 1,6-6,0 2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8T03:44:50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1225 24575,'0'-7'0,"0"-6"0,0 7 0,0-5 0,2 1 0,-2 5 0,2-5 0,0 5 0,-1 1 0,1-1 0,0 0 0,-1 0 0,3-2 0,-3 2 0,3-2 0,-2 2 0,3-5 0,0 4 0,0-3 0,-1 2 0,-1 1 0,1-1 0,-1 2 0,0-2 0,1 2 0,-2-2 0,1 2 0,1 0 0,-1 0 0,-1-2 0,3 2 0,-3-3 0,3 4 0,-1-1 0,1 0 0,0 0 0,0 1 0,-1-1 0,1 0 0,0 0 0,-1 1 0,-1-1 0,1 0 0,-1 0 0,1 1 0,1 1 0,-2-1 0,1 1 0,-2-2 0,3 1 0,0 1 0,-1-1 0,1 1 0,0 1 0,-1-3 0,1 3 0,2-3 0,1 0 0,-1 0 0,3 0 0,-5 0 0,2 2 0,0-1 0,-1 1 0,1-2 0,0 0 0,-2 0 0,3 0 0,-4 1 0,1-1 0,2 2 0,-2-1 0,3 1 0,-4-1 0,1-1 0,0 0 0,1-2 0,0 4 0,2-5 0,-2 2 0,1-1 0,-5-1 0,3 1 0,-3 2 0,3-3 0,0 4 0,0-4 0,-2 3 0,3-7 0,-3 6 0,4-8 0,-2 8 0,0-6 0,-2 7 0,3-4 0,-5 1 0,7-2 0,-6 0 0,4 2 0,-4 1 0,1 2 0,1-2 0,-1 0 0,0-1 0,3-1 0,-5 1 0,3 1 0,-2-1 0,1 4 0,0-1 0,1-2 0,-1 1 0,4-5 0,-2 5 0,1-5 0,-1 6 0,0-2 0,-1 2 0,3-2 0,-2 2 0,2-2 0,-2 0 0,0 1 0,0-3 0,0 1 0,0 0 0,0-2 0,2 2 0,-1-2 0,1-1 0,-2 3 0,1-1 0,1 1 0,-1-3 0,1 3 0,0-1 0,-1 1 0,1 0 0,-2-2 0,2 4 0,-1-3 0,1 3 0,-2-4 0,0 5 0,0-3 0,0 1 0,0 2 0,0-2 0,-3 2 0,2 0 0,-1-2 0,2 1 0,0-1 0,-3 2 0,5 1 0,-4-1 0,4 0 0,-3 0 0,-1 1 0,1-1 0,-1 0 0,1 0 0,1 1 0,0-1 0,-1 0 0,-1 0 0,1 1 0,-1-1 0,1 0 0,-1 0 0,1 1 0,-1-1 0,1 0 0,-1 0 0,1 1 0,-3-1 0,3 0 0,-4 0 0,2 1 0,0-1 0,1 0 0,-1 1 0,3 1 0,-3-1 0,3 1 0,-1-1 0,-1-1 0,1 3 0,-4-2 0,4 3 0,-3-3 0,1 1 0,0-2 0,-2 1 0,2-1 0,-2 1 0,2 1 0,-1-1 0,1 2 0,-2-2 0,0-1 0,0 1 0,0-1 0,0 1 0,0-1 0,0 0 0,0 1 0,0-1 0,1 3 0,0-2 0,1 3 0,-2-1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7T09:37:01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24575,'0'15'0,"0"5"0,0-7 0,0 7 0,0-11 0,0 3 0,0-4 0,0 0 0,0-1 0,0 1 0,0 0 0,0-1 0,0 1 0,0 0 0,0-1 0,0 1 0,0 0 0,0-1 0,0 1 0,0-1 0,0 1 0,0 0 0,0-1 0,0 1 0,0-1 0,0 0 0,0 0 0,0 0 0,0 0 0,0 0 0,0 1 0,0-1 0,0 0 0,0 0 0,0 0 0,-7-3 0,5 3 0,-6-3 0,8 0 0,0-1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7T09:37:08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24575,'0'7'0,"0"0"0,0 1 0,0-1 0,0 0 0,0 1 0,0-1 0,0 1 0,0-1 0,0 0 0,0 1 0,0-1 0,0 0 0,0 0 0,0 0 0,0 1 0,0-1 0,0 0 0,0 0 0,0 1 0,0-1 0,0 0 0,0 1 0,0-1 0,0 1 0,0-1 0,0 1 0,0-1 0,0 1 0,0-1 0,0 0 0,0 0 0,0 1 0,0-1 0,0 0 0,0 0 0,0 1 0,0-1 0,0 0 0,0 0 0,0 1 0,0-1 0,0 0 0,0 0 0,0 0 0,0 0 0,0 0 0,0 1 0,3-1 0,-2 0 0,2 0 0,-3 0 0,0 1 0,0-1 0,0 0 0,0 0 0,3-3 0,-2-1 0,2-3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21T01:31:25.99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1216,'0'-17,"28"-54,82-140,-79 159,3 1,1 2,3 1,1 2,21-15,-12 13,2 3,2 2,1 3,42-23,-12 7,81-47,-125 84,3-4,1 2,1 2,1 3,18-5,-27 12,1 2,0 1,0 1,21 2,89 4,-150-12,1 7,-1-1,0 1,0-1,0 1,-1 0,0 1,1-1,-1 1,-1-1,1 1,0 0,-1 1,-3-3,4 5,12 2,0-2,1 1,0 0,-1 0,1 1,0 0,-1 1,0 0,0 0,0 1,0 0,0 0,-1 1,1 1,-7-6,0 1,0 0,0-1,0 1,0 0,0 0,0 0,0 0,-1 0,1 0,0 0,-1 0,1 0,-1 0,1 0,-1 0,1 0,-1 0,0 1,0-1,1 0,-1 0,0 0,0 1,0-1,0 0,-1 0,1 1,0-1,0 0,-1 0,1 0,-1 0,1 0,-1 1,1-1,-1 0,0 0,1 0,-1 0,0-1,0 1,0 0,0 0,0 0,0-1,0 1,0 0,0-1,0 1,-15 9,-1 0,-1-1,1-1,-1 0,-1-1,1-1,-1-1,0-1,0-1,-9 1,27-4,-24 5</inkml:trace>
  <inkml:trace contextRef="#ctx0" brushRef="#br0" timeOffset="1855.41">2573 733,'0'0,"0"0,0 0,0 0,0 0,0 0,0 0,-3 14,-47 58,-9 6,-4 3,-3-2,-4-4,-46 38,47-46,25-25,-2-3,-2-1,-2-3,-1-2,-1-2,-2-2,-12 2,-103 50,41-21,104-49,12-5,-1 0,1-2,-1 1,0-1,0-1,0 0,-10 0,-64 8,16 2,6-14,40-47,22 38,2 0,-1 0,1 0,1 0,0-1,0 1,1 0,0 0,1 0,0 0,0 0,1 0,1 1,0-1,0 1,0 0,2 0,-1 0,1 1,0 0,0 0,1 0,1 1,20-31,-28 37,0 1,1 0,-1 0,0 0,0 0,1 0,-1 0,0-1,1 1,-1 0,0 0,1 0,-1 0,0 0,1 0,-1 0,0 1,0-1,1 0,-1 0,0 0,1 0,-1 0,0 0,0 0,1 1,-1-1,0 0,0 0,1 0,-1 1,0-1,0 0,1 0,-1 1,0-1,0 0,0 0,0 1,0-1,1 0,-1 1,0-1,0 0,0 0,0 1,0-1,0 0,0 1,0-1,0 0,0 1,0-1,0 0,0 1,-1-1,1 0,0 0,0 1,0-1,0 0,0 1,-1-1,1 0,0 0,0 1,0-1,-1 0,1 0,0 0,-11 25,-2-2,0 1,-1-2,-2 0,-1 1,-174 198,177-203,-20 41,33-56,1-1,0 0,0 1,0-1,0 1,1-1,-1 0,1 1,-1-1,1 0,0 0,0 1,0-1,0 0,0 0,1 0,-1 0,1 0,-1 0,1-1,0 1,-1 0,1-1,1 1,50 31,16-5,0-2,54 12,-14-5,-77-23,-7-2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21T01:31:08.16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2,'15'0,"-8"0,1 0,-1 1,1 0,-1 0,0 1,0 0,0 0,0 0,0 1,0 0,0 1,-1-1,0 1,0 1,0-1,3 3,11 12,-1 0,-1 2,0 0,-2 1,0 1,-2 0,0 1,7 21,40 84,-6 3,-6 2,9 55,-46-126,-4-1,-2 2,-3-1,-3 1,-3 10,1 11,0-12,-3-1,-14 65,-7-37,15-50,-4-70,-98-134,28-12,86 227,5-8,1 0,3-1,2 0,2-1,9 18,-21-63,1 1,-1-2,1 1,0 0,0 0,1-1,0 0,0 0,0 0,0 0,1 0,0-1,0 0,0 0,0 0,1-1,-1 0,1 0,0 0,0-1,0 1,0-2,0 1,1-1,2 1,5-2,0-1,-1 0,1-1,0-1,-1 0,0 0,0-2,0 1,0-2,-1 0,1 0,-2-1,11-8,2 0</inkml:trace>
  <inkml:trace contextRef="#ctx0" brushRef="#br0" timeOffset="1940.47">849 2520,'89'-97,"-69"83,0 2,1 1,1 0,0 2,0 0,0 2,1 0,0 1,1 2,-1 0,1 2,5 0,15 0,1 1,-1 3,1 2,-1 1,0 3,-1 1,1 2,-2 3,0 1,-1 1,0 3,-1 1,7 8,326 206,-144-105,-207-119,-33-31,-31-44,-2 2,-4 1,-1 3,-4 2,-2 2,-19-12,47 49,42 31,121 116,-80-72,-3 2,-2 2,-3 4,-42-58,-1-1,0 1,-1 1,1-1,-1 0,-1 1,0 0,0 0,0 0,-1 1,0-1,-1 0,0 1,0-1,-1 1,0-1,0 1,-1-1,0 1,-1-1,1 0,-2 1,-4 3,-1-1,0 0,0-1,-1 0,0 0,-1-1,-1 0,1 0,-1-1,0-1,-1 0,0-1,0 0,-10 3,-22 11</inkml:trace>
  <inkml:trace contextRef="#ctx0" brushRef="#br0" timeOffset="15891.9">3308 2732,'0'-18,"-7"-91,11 55,3 0,3 1,12-39,-10 62,2 0,1 1,1 1,2 1,0 0,2 1,1 1,1 1,1 1,1 1,20-14,19-23,-21 18,26-25,3 3,33-21,209-115,-93 39,-186 138,1 2,1 1,1 1,0 2,1 2,1 2,0 1,1 2,27-2,-18 6,37-10,-106 5,-18-5,0 1,-2 1,1 3,-39-6,55 12,-17-2,75-7,-11 8,0 2,1 0,-1 2,1 1,12 1,-22 0,1 0,0 1,-1 1,1 0,-1 1,0 0,0 2,-1-1,1 2,7 5,-19-9,-1 0,1 1,-1 0,1-1,-1 1,0 0,-1 0,1 1,-1-1,1 0,-1 0,-1 1,1-1,-1 0,1 1,-1-1,0 1,-1-1,1 1,-1-1,0 0,0 1,0-1,-1 0,1 0,-1 1,-1 2,0-1,0 1,-1-1,0 0,0 0,0 0,-1-1,1 1,-1-1,-1 0,1-1,-1 1,0-1,0 0,-3 2,-100 40,72-34</inkml:trace>
  <inkml:trace contextRef="#ctx0" brushRef="#br0" timeOffset="101546.43">537 115,'13'-15,"-6"4,1 1,1 0,0 1,0 0,1 0,0 1,0 0,4-1,-11 7,0 0,0 0,0 0,1 1,-1-1,1 1,-1 0,1 0,-1 0,1 0,0 1,0 0,-1-1,1 1,0 1,-1-1,1 0,0 1,-1 0,1 0,0 0,-1 0,1 1,-1-1,0 1,1 0,-1 0,0 0,0 0,1 2,2 4,0 0,0 1,-1 0,0 0,-1 0,0 1,0-1,-1 1,0 0,-1 0,0 0,0 0,-1 1,-1-1,0 0,0 1,-1-1,0 0,-1 0,0 0,0 0,-1 0,-1 0,0 0,-5 8,1-3,-1-1,-1 0,-1 0,0-1,0-1,-1 0,-1 0,0-1,0-1,-1 0,-1-1,0 0,0-1,0-1,-5 1,-22 18,67-27,163-11,-162 11</inkml:trace>
  <inkml:trace contextRef="#ctx0" brushRef="#br0" timeOffset="102529.12">1710 1690,'-57'-87,"56"85,0-1,0 1,0-1,0 1,0 0,0-1,1 0,0 1,-1-1,1 1,0-1,0 0,0 1,0-1,1 1,-1-1,1 1,0-1,0 1,-1-1,2 1,-1-1,0 1,0 0,1 0,-1 0,1 0,0 0,-1 0,1 0,0 0,0 1,0-1,0 1,1-1,-1 1,0 0,4-3,0 1,0 1,0-1,1 1,-1 0,0 0,1 1,0 0,-1 0,1 1,-1-1,1 1,0 1,-1-1,1 1,-1 1,1-1,-1 1,1 0,-1 0,0 1,0 0,0 0,-1 0,4 3,-4-2,0 0,0 1,0 0,0 0,-1 0,0 0,0 1,0 0,-1 0,0 0,0 0,-2-3,0-1,0 1,0-1,0 1,-1-1,1 1,-1-1,0 1,0 0,0-1,0 1,0 0,-1-1,1 1,-1-1,1 1,-1-1,0 1,0-1,0 1,-1-1,1 0,0 0,-1 1,0-1,1 0,-1 0,0-1,-1 2,-4 2,6-5,1 0,-1 0,1 1,0-1,-1 0,1 0,-1 0,1 0,0 1,-1-1,1 0,0 0,-1 1,1-1,0 0,-1 1,1-1,0 0,0 1,0-1,-1 0,1 1,0-1,0 1,0-1,0 0,-1 1,1-1,0 1,0-1,0 1,0-1,0 0,0 1,0-1,0 1,0-1,1 1,-1-1,0 0,0 1,0-1,0 1,1-1,-1 0,0 1,0-1,1 0,-1 1,0-1,1 0,-1 1,0-1,188 182,-181-173,0 0,0 0,-1 1,0 0,0 1,-1-1,-1 1,0 0,0 0,-1 0,0 1,-1-1,0 2,-2-6,1 0,-1 1,0-1,-1 0,0 1,0-1,0 0,-1 0,0 0,-1 0,1 0,-1 0,-1-1,1 1,-1-1,0 0,-1 0,1 0,-1-1,0 1,-2 0,-8 4,0-1,0 0,-1-1,0-1,-1-1,1 0,-1-1,0-1,-1 0,1-1,-1-1,1-1,-5 0,-25 2</inkml:trace>
  <inkml:trace contextRef="#ctx0" brushRef="#br0" timeOffset="103184.89">2847 1019,'26'160,"26"84,-42-176,17-74,-12-3,0-1,0 0,-1-1,-1-1,0 0,0 0,-1-2,-1 1,0-2,6-11,-2 3</inkml:trace>
  <inkml:trace contextRef="#ctx0" brushRef="#br0" timeOffset="103371.9">3122 970,'-15'153,"10"-52,4-1,5 1,4-1,5 0,19 76,-1-39,-25-108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21T01:31:06.56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1935,'2'-10,"103"-178,-33 99,4 3,3 4,4 3,3 4,8 0,55-37,21-4,-86 60,23-14,101-46,-134 83,2 4,1 3,59-11,-89 25,-17 4,0 2,1 1,-1 1,1 2,0 1,0 1,4 2,-39-33,-2 20,1 1,-2 0,1 1,-1-1,-1 1,1 1,-2 0,1 0,-1 0,-6-4,12 10,-46-35,-1 2,-2 3,0 2,-3 2,0 2,-9 0,58 24,-3-3,-1 2,1-1,-1 1,1 1,-1 0,0 0,-8 0,88 23,-25-7,-2 2,0 2,0 1,-2 3,-1 1,0 2,-2 2,-1 1,28 29,-59-52,-1 1,0 0,0 0,-1 0,1 1,-1-1,-1 1,1 0,-1 0,-1 1,1-1,-1 1,0-1,-1 1,0-1,0 1,0 0,-1 0,-1-1,1 1,-1 0,-1 2,-5 10,-1 0,-1 0,-1-1,-1-1,-1 0,0 0,-1-1,-1-1,0 0,-1-1,-1-1,-1 0,0-1,0-1,-1 0,-13 5,-18 9,7-7</inkml:trace>
  <inkml:trace contextRef="#ctx0" brushRef="#br0" timeOffset="102052.98">226 0,'0'18,"3"11,0 0,2 0,1-1,2 1,0-1,5 6,73 202,-75-204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21T01:32:52.59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508 1,'-16'13,"-76"23,58-25,15-6,0 1,1 1,0 1,0 0,1 2,0 0,1 1,-6 5,16-11,1 0,-1 0,1 0,0 1,1 0,-1 0,1 0,1 0,-1 1,1-1,0 1,0 0,0 2,-5 27,2 0,1 1,2-1,1 1,3 28,-1-43,17-19,0 3,-1 0,-1 1,1 0,-1 2,0-1,-1 2,13 11,-21-17,-1 0,1 0,-1 1,0 0,-1 0,1 0,-1 1,0-1,0 1,-1 0,1 0,-2 1,1-1,0 0,-1 1,-1 0,1-1,-1 1,0 0,0 0,-1 0,0 0,0 0,-1 0,0 0,0-1,0 1,-1 0,0-1,0 1,-1-1,-2 6,-1-5,0 0,0-1,-1 1,1-1,-1-1,-1 1,1-1,-1 0,0-1,0 0,0 0,0-1,-1 0,1 0,-1-1,-3 0,-19 4,-1-2,0-2,-29-1,24-1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21T01:32:53.36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427 1,'-15'0,"2"3,0 1,0 0,0 1,1 1,0 0,0 0,1 1,-11 9,-2-1,-156 110,173-119,0 0,1 0,-1 1,1 0,1 0,-1 0,1 1,0 0,1 0,0 0,0 0,1 1,0 0,0-1,1 1,0 0,1 0,0 1,0-1,1 0,0 0,1 0,0 0,1 5,-1-5,1 0,0 0,1 0,0 0,0 0,1-1,0 1,0-1,1 0,0 0,1-1,0 1,0-1,0-1,1 1,0-1,0 0,1-1,-1 1,1-2,1 1,-1-1,0 0,7 2,-2-2,0-1,-1 0,1 0,0-1,1-1,-1 0,0-1,0-1,0 0,0 0,0-1,0-1,0 0,0-1,-1 0,6-4,21-26,-56 21,-10 4,-1 1,0 2,-1 1,1 1,-1 2,0 0,0 2,1 1,-1 2,-27 5,26-5,0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21T01:31:38.033"/>
    </inkml:context>
    <inkml:brush xml:id="br0">
      <inkml:brushProperty name="width" value="0.05" units="cm"/>
      <inkml:brushProperty name="height" value="0.05" units="cm"/>
      <inkml:brushProperty name="color" value="#00A0D7"/>
      <inkml:brushProperty name="ignorePressure" value="1"/>
    </inkml:brush>
    <inkml:brush xml:id="br1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1 2234,'0'0,"0"0,0 0,0 0,0 0,0 0,0 0,0 0,0-8,1-6,1 1,0-1,1 0,1 1,0 0,3-7,2-8,122-323,-113 301,2 1,2 2,3 0,1 1,12-12,-2 8,2 2,2 2,2 1,2 2,1 3,3 1,12-6,71-37,122-55,-149 90,1 6,3 4,33-4,-68 22,1 3,1 4,0 2,60 2,-106 7,25-2,0 1,0 4,0 1,0 3,-1 2,1 3,21 8,-10 4,-84-39,-101-70,-162-123,200 145,112 65,-7 2,0 0,-1 2,1 0,-1 2,-1 0,1 2,-1 0,0 1,-1 1,0 1,-1 1,-1 1,0 0,0 1,-2 1,0 1,6 9,-17-22,0 1,0 0,-1 0,0 0,0 0,0 1,0 0,-1 0,0 0,0 0,-1 0,0 1,0-1,0 1,-1-1,0 1,0 0,-1-1,0 1,0 0,0 0,-1-1,0 1,0-1,-1 1,0 0,0-1,-1 2,-2 0,0-1,-1 0,1 0,-1-1,-1 0,1 0,-1 0,0-1,0 0,-1 0,1-1,-1 0,0 0,0-1,-7 2,-12 3,-1-1,0-1,0-2,-7 0,-18 1,8-3</inkml:trace>
  <inkml:trace contextRef="#ctx0" brushRef="#br0" timeOffset="1250.11">3134 696,'2'36,"1"-1,2 1,5 16,1 4,5 32,3-1,30 78,25 78,51 211,-27-93,-36-114,-44-171,-9-43,-1 1,-1 1,-2-1,-2 1,-1 3,-3-3,18-124,7-101,51-146,-65 281,1 67,-3 3,-1 0,0 1,-1 0,-1 0,0 0,-1 1,-1-1,-1 1,0 0,-2 0,0 0,0 4,-2-6,0-1,-1 0,-1 1,0-1,-1 0,-1-1,0 1,0-1,-1-1,-1 1,0-1,-1 0,0-1,-1 0,0 0,-1-1,0-1,-1 0,1 0,-2-1,1-1,-1 0,0 0,-1-2,0 1,1-2,-2 0,1 0,0-2,-6 1,-4-2,0 0,0-2,1-1,-1-1,1 0,-1-2,1-1,0-1,1-1,0-1,0 0,1-2,0-1,1 0,-11-10,8 6</inkml:trace>
  <inkml:trace contextRef="#ctx0" brushRef="#br0" timeOffset="2484.03">3834 3473,'3'-15,"76"-233,68-58,-75 184,6 3,5 3,43-41,9 0,30-17,-121 129,1 1,2 3,1 2,3 1,0 3,3 3,13-5,-41 25,0 0,0 3,1 0,0 1,26-3,29-1,-93-13,-5 9,-1 0,0 1,-1 1,-17-11,-45-37,59 47,30 18,-4-4,1 1,-1 0,1 0,-1 0,1 1,-1-1,1 2,-1-1,0 0,1 1,-1 0,0 0,0 1,0 0,-1-1,4 4,-3-3,-1-1,0 1,0 0,0 1,0-1,0 1,-1 0,1 0,-1 0,0 0,0 1,-1-1,1 1,-1-1,0 1,0 0,-1 0,0 0,1 0,-2 0,1 0,0 1,-1 0,-32 58,17-45</inkml:trace>
  <inkml:trace contextRef="#ctx0" brushRef="#br1" timeOffset="79922.3">50 348,'0'0,"0"0,0 0,0 0,0 0,0 0,0 0,0 0,0 0,0 0,2-2,1-1,0-2,-1 0</inkml:trace>
  <inkml:trace contextRef="#ctx0" brushRef="#br1" timeOffset="80188.08">312 1,'0'0,"0"0,0 0,0 0,0 0,0 0,0 3,1 10,1 1,0 0,1-1,1 1,0-1,4 7,1 4,183 486,-183-483</inkml:trace>
  <inkml:trace contextRef="#ctx0" brushRef="#br1" timeOffset="81344.39">3571 1068,'15'-2,"14"-7,-14 4,0 0,1 1,0 1,0 0,0 1,0 1,8 0,-9 3,-1 1,1 0,-1 1,1 0,-1 1,-1 1,1 0,-1 1,0 1,0-1,-1 2,0 0,-1 1,0 0,0 0,-1 1,0 0,-1 1,-1 0,5 9,-9-15,-1-1,0 1,0 0,0 0,-1 1,0-1,0 0,0 1,-1-1,0 1,0-1,-1 1,0-1,0 1,-1 0,1-1,-1 1,-1-1,1 1,-1-1,0 0,-1 0,0 0,1 0,-2 0,-3 5,-2-2,-1 0,-1 0,1-2,-1 1,0-1,-1-1,0 0,0 0,0-1,-1-1,0 0,1-1,-14 2,13-4,20-2,211-18,-193 16</inkml:trace>
  <inkml:trace contextRef="#ctx0" brushRef="#br1" timeOffset="82250.17">4821 2729,'0'0,"0"0,0 0,0 0,0 0,7-5,25-19,-10 7,0 2,1 0,1 1,13-4,-29 14,1 1,0 0,0 1,0 0,0 0,1 1,-1 1,0-1,1 1,-1 1,0 0,0 0,1 1,-1 0,0 0,0 1,-1 0,1 1,-1 0,1 0,-1 1,0 0,-1 0,1 1,-1 0,4 5,-4-3,-1 0,0 0,-1 1,1 0,-2-1,1 2,-1-1,-1 0,0 1,0 0,-1 0,0 0,0 0,-1 0,-1 0,0 1,1-3,-1-5,1-1,-1 1,0-1,0 1,0-1,0 1,0 0,0-1,-1 1,1-1,-1 1,0-1,0 1,0-1,0 1,0-1,0 0,-1 0,1 1,-1-1,0 0,0 0,6-2,0 1,0 0,0-1,0 2,-1-1,1 0,0 1,-1-1,1 1,-1 0,1 0,1 2,6 3,-9-7,0 1,0 0,0-1,0 1,-1 0,1 0,0 1,0-1,-1 0,1 0,-1 1,1-1,-1 1,1 0,-1-1,0 1,0 0,0 0,0-1,0 1,0 0,-1 0,1 0,-1 0,1 0,-1 0,0 1,1-1,-1 0,0 0,-1 0,1 0,0 0,0 0,-1 0,0 1,-6 6,-1 0,0-1,0 0,-1 0,0-1,0 0,-1 0,0-1,0 0,0-1,-1 0,0-1,0 0,0-1,0 0,-1 0,1-2,-3 1,-115 15,73-13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21T01:32:38.004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77 26,'-32'12,"-13"1,64-22,-1 1,1 1,0 1,0 0,0 2,0 0,1 1,-1 1,14 1,-31 1,0 1,1-1,-1 1,1-1,-1 1,0 0,0 0,1 0,-1 0,0 1,0-1,0 0,0 1,0 0,0-1,-1 1,1 0,-1 0,1 0,-1 0,0 0,1 0,-1 0,0 1,0-1,-1 0,1 1,0-1,-1 0,1 1,-1-1,0 1,0-1,0 1,0-1,0 0,-1 1,1-1,-1 1,0-1,1 0,-1 1,0-1,0 0,0 0,-1 2,-11 15,11-18,1 1,-1 0,0 1,1-1,-1 0,1 0,0 1,0-1,-1 0,2 1,-1-1,0 1,0 0,1-1,0 1,-1 0,1-1,0 1,0-1,1 1,-1 0,0-1,1 1,0 0,-1-1,1 1,0-1,1 2,53 66,-49-65,60 72,-64-73,1 0,-1 1,0-1,-1 1,1-1,-1 1,0 0,0 0,0-1,0 1,-1 0,0 0,0 0,0 0,-1-1,0 1,0 0,0 0,-2 3,-2 1,0-1,-1 0,-1 0,1 0,-1-1,-1 0,1-1,-1 1,0-2,-1 1,1-1,-1 0,0-1,0 0,-1 0,1-1,-1 0,-8 1,-36 11,4-4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23:51:57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589 206 24575,'0'-13'0,"0"3"0,0-3 0,0 4 0,0 0 0,0 0 0,0 0 0,0 0 0,0 0 0,0 0 0,-4 0 0,3 0 0,-3 0 0,0 5 0,3-4 0,-3 3 0,4-4 0,-4 0 0,3 0 0,-3 0 0,0 4 0,3-3 0,-7 7 0,3-3 0,-4 4 0,1 0 0,-1-4 0,0 3 0,0-3 0,0 4 0,0 0 0,0 0 0,0 0 0,-1 0 0,1 0 0,0 0 0,0 0 0,0 0 0,0 0 0,0 0 0,0 0 0,0 0 0,4 4 0,-8 1 0,7 4 0,-7 0 0,4-4 0,0-1 0,0 0 0,5 1 0,-4 0 0,7 2 0,-8-1 0,8 3 0,-7 0 0,3 4 0,0-3 0,-3 3 0,7-4 0,-8 0 0,8 0 0,-7 13 0,7-4 0,-7 9 0,7-12 0,-3 3 0,4-8 0,0 13 0,0-11 0,-5 15 0,4-16 0,-3 7 0,4-4 0,0 9 0,0-1 0,0 2 0,0-6 0,0-7 0,0 3 0,0 8 0,0-5 0,-5 6 0,4-9 0,-3-5 0,4 5 0,-4 5 0,3-3 0,-7 5 0,3-11 0,0 3 0,-3-4 0,2 5 0,1-4 0,-3 3 0,7-4 0,-7-4 0,7 3 0,-7-3 0,3 4 0,-4 0 0,4 0 0,-3 0 0,3-4 0,0 2 0,-3-6 0,7 7 0,-6-7 0,2 7 0,0-3 0,-3 0 0,7 2 0,-7-1 0,7 2 0,-3 1 0,0 0 0,-1 0 0,0 0 0,-3-4 0,3-2 0,-4-3 0,0 0 0,0 0 0,4 0 0,2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21T01:32:05.671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6158 335,'-10'-5,"-84"-28,-96-18,29 8,-56-17,-35 3,122 33,0 5,-113 0,-197 20,369 2,0 3,1 3,0 4,-54 16,111-25,-66 17,1 4,-26 14,69-23,0 1,1 2,-12 10,-115 68,135-89,25-25,28-104,31-33,-55 148,0 1,-1 0,0-1,0 0,-1 1,1-1,-1 0,0 0,-1 0,0-5,-11 42,1-9,2 0,1 0,0 0,2 1,1 0,0 0,2 0,1 0,0 0,2 1,1-1,0 0,2 0,1 0,1 1,0-10,0 1,1-1,1 0,1 0,-1-1,2 0,0-1,1 0,0 0,0-2,1 1,1-1,0-1,0 0,1-1,0 0,0-1,1-1,0 0,0-1,0-1,10 2,77-1,-81-8</inkml:trace>
  <inkml:trace contextRef="#ctx0" brushRef="#br0" timeOffset="-1387.21">5535 3398,'14'-8,"91"-2,95-40,-168 42,0-1,-1-1,-1-2,0-1,0-1,-1-2,-1-1,-1-1,17-14,181-176,-159 153,-2-4,-2-2,-4-3,36-50,-43 38,-3-2,-3-2,-4-2,-3-1,-4-2,11-51,-12 21,16-109,-37 131,-3-1,-5-33,-16-8,10 130,-1-1,0 1,0 0,0 0,0 0,-1 1,0-1,0 1,0 0,0 0,-1 0,0 1,0-1,0 1,0 0,2 1,0 1,0-1,0 1,-1 0,1 0,-1 0,1 0,0 1,-1-1,1 1,-1 0,1 0,-1 0,1 0,-1 1,1-1,-1 1,1 0,0 0,-1 0,1 1,0-1,0 1,-70 46,32-10,1 2,2 1,2 2,-2 6,-45 53,24-31,55-67,-5 19,17-31,68-88,-61 74,1 1,1 0,1 2,0-1,10-5,-26 24,-1-1,0 1,0 0,0 0,0 0,0 0,1 0,-1 0,1 0,-1 0,0 0,1 0,-1 1,1-1,0 1,-1-1,1 1,-1 0,1-1,0 1,-1 0,1 0,0 0,-1 0,1 1,0-1,-1 0,1 1,-1-1,1 1,-1-1,1 1,-1 0,1 0,0 0,8 7,0 0,0 0,-1 1,0 0,-1 1,1 0,-2 1,0 0,0 0,2 6,17 24,-13-22</inkml:trace>
  <inkml:trace contextRef="#ctx0" brushRef="#br0" timeOffset="1611.43">2125 956,'0'0,"-18"0,-132 35,-10 13,2 6,-1 9,-207 91,271-108,3 4,2 4,-24 23,2-3,64-42,1 2,1 2,2 3,-3 6,22-20,2 1,0 2,2 0,-16 28,20-26,0 2,3 0,0 0,2 2,-7 30,17-55,-1 6,0 1,-1-1,-1 0,-1-1,0 1,0-1,-2-1,-6 11,21-36,0-1,0 0,-2 0,0-1,0 0,-1 0,-1 0,0 0,-1 0,0-1,3-18,37-183,-36 165,-14 74,-107 235,107-237,0 0,2 0,0 1,2 0,0 0,1 1,1 4,2-23,0 1,0 0,1-1,-1 1,1 0,0-1,1 1,-1 0,1-1,0 0,0 1,0-1,0 0,1 0,0 0,0-1,0 1,0-1,0 1,1-1,0 0,-1 0,1-1,0 1,1-1,-1 0,0 0,1 0,-1 0,3 0,16 3,0-1,0-1,0-1,0-1,0-1,0-2,0 0,0-1,-1-1,12-4,85-28,-89 26</inkml:trace>
  <inkml:trace contextRef="#ctx0" brushRef="#br0" timeOffset="5166.87">1325 3361,'-11'18,"2"-10,4-4,1 0,0 0,1 1,-1-1,1 1,0 0,0 0,0 0,1 1,-1-1,1 1,1-1,-1 1,1 2,-10 36,1-45,114-113,215-202,-17 66,-240 200,-57 46,143-114,24-35,127-132,-316 273,3 3,0 2,-1 0,1 1,-1 0,0 1,-1 1,1 0,-1 1,0 1,0 0,1 1,-14 1,18-1,-188-15,239-7,-14 12,0 2,0 1,1 1,0 2,1 0,-1 2,1 1,0 1,-1 1,1 2,0 1,-1 1,0 1,14 5,-32-8,0 1,-1 0,1 0,-1 1,0 0,0 0,0 1,-1 0,0 1,1 0,-2 0,1 0,-1 0,0 1,0 1,-1-1,0 0,0 1,-1 0,0 0,0 1,-1-1,0 1,-1 0,1 5,-1 0,-2 1,0-1,0 1,-2-1,1 0,-2 1,0-1,-1 0,0 0,-1-1,0 1,-8 11,-1 0,-1 0,0-1,-2-1,-1-1,-1-1,-3 3,11-14,0 1,-1-2,0 1,0-2,-1 1,-4 0,3-2</inkml:trace>
  <inkml:trace contextRef="#ctx0" brushRef="#br0" timeOffset="8273.18">3187 1625,'0'0,"0"0,0 0,0 0,0 0,0 0,0 0,0 0,0 0,0 0,0 0,0-8,1 0,1-1,0 1,1 0,0-1,0 1,0 0,1 1,1-1,-1 1,1-1,0 1,1 1,0-1,0 1,0 0,1 0,0 1,0 0,8-10,5-3,1 0,1 1,0 1,1 1,1 1,1 1,0 1,0 1,1 1,0 2,1 0,-1 2,2 1,-1 1,0 2,3 0,-3 2,0 2,0 0,0 2,-1 1,0 0,6 4,184 67,-183-60,0 2,-1 1,-1 2,-1 1,-1 1,1 4,1 1,-1 2,-2 1,-1 2,-1 0,-2 2,11 22,22 34,3-3,16 11,-48-61,0 1,19 42,-31-40,-19-51,-4-128,1 34,19 112,-8-2,-1 1,0 0,0 0,-1 0,0 0,0 1,0-1,-1 1,-1-1,1 1,-1 0,0 0,-1 0,0-1,0 1,-1 2,0-2,0 0,-1 0,0-1,-1 1,0 0,0-1,-1 1,1-1,-2 0,1 0,-1-1,0 1,0-1,-1 0,-2 2,-10 8,-1-1,0-1,-1 0,-12 5,-6 3</inkml:trace>
  <inkml:trace contextRef="#ctx0" brushRef="#br0" timeOffset="30643.57">4797 1240,'0'15,"-1"0,-1 0,-1-1,0 0,-1 1,0-1,-3 3,-5 21,-46 157,45-156</inkml:trace>
  <inkml:trace contextRef="#ctx0" brushRef="#br0" timeOffset="31504.36">6559 2740,'12'-2,"39"-21,37-10,-74 31,0 0,0 1,0 1,0 0,-1 1,1 1,0 0,0 1,-1 0,1 1,-1 0,0 2,0-1,-1 1,0 1,0 0,0 1,-1 0,0 1,-1 0,1 1,-2 0,0 1,0-1,5 9,-9-9,0 0,-1 0,0 1,0-1,-1 1,0 0,-1 0,0 0,-1 0,0 0,-1 0,0 0,-1 1,0-1,-1 0,0 0,-1-1,0 1,0 0,-1-1,-1 0,0 0,0 0,-1 0,0-1,-1 0,0 0,0-1,-1 0,-1 1,6-5,0-1,-1 0,1 0,-1 0,0 0,1-1,-1 0,0 1,0-1,-1-1,1 1,0 0,-1-1,1 0,0 0,-1-1,0 1,1-1,-5 0,59-1,22-2,0-3,-1-3,17-7,-58 10</inkml:trace>
  <inkml:trace contextRef="#ctx0" brushRef="#br0" timeOffset="33273.57">52 670,'0'0,"0"0,0 0,0 0,-2 15,-31 79,29-82,1-2,0-1,1 1,0 0,1 0,0 0,0 0,1 1,1 5,0-15,0 1,1-1,-1 0,0 0,1 1,-1-1,1 0,-1 0,1 0,0 0,-1 0,1-1,0 1,0-1,-1 1,1-1,0 1,0-1,0 0,0 0,0 0,-1 0,1 0,0 0,0-1,1 1,6-4,1 0,-1-1,0 0,0 0,0-1,-1 0,1 0,-2-1,1 0,-1-1,0 1,0-2,-1 1,0 0,-1-1,4-9,8-12,-2-2,-1 1,6-22,-13 0,-7 70,37 153,4 86,-36-221</inkml:trace>
  <inkml:trace contextRef="#ctx0" brushRef="#br0" timeOffset="34084.43">1988 2989,'0'0,"0"0,0 0,0 0,0 0,-1 3,0 1,-1-1,1 1,0-1,-1 0,0 1,0-1,0 0,0 0,0 0,-1-1,1 1,-1 0,0-1,0 0,1 1,-2-1,1 0,0-1,0 1,-2 0,-4 4,-174 81,152-68,44 6,93 91,-68-79,-22-22,0 1,-1 0,-1 1,0 0,-1 1,-1 1,-1 0,4 9,-14-25,0-1,0 1,0 0,0 0,0-1,-1 1,1 0,-1 0,0 0,0-1,0 1,0 0,-1 0,1 0,-1 0,1-1,-1 1,0 0,0-1,0 1,-1-1,1 1,0-1,-1 1,0-1,0 0,1 0,-1 0,0 0,-1 0,-1 1,-9 4,-1 0,-1-1,1 0,-1-2,0 1,0-2,-1 0,1-1,0 0,-1-2,1 1,-1-2,-4-1,-106-12,99 7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21T01:33:12.390"/>
    </inkml:context>
    <inkml:brush xml:id="br0">
      <inkml:brushProperty name="width" value="0.05" units="cm"/>
      <inkml:brushProperty name="height" value="0.05" units="cm"/>
      <inkml:brushProperty name="color" value="#FFC114"/>
      <inkml:brushProperty name="ignorePressure" value="1"/>
    </inkml:brush>
  </inkml:definitions>
  <inkml:trace contextRef="#ctx0" brushRef="#br0">2486 1,'-15'2,"-16"5,0-2,0-1,-1-1,-11-1,33-2,5 0,-193 9,-115-13,-179-24,448 28,-1 2,1 2,-1 1,2 3,-1 1,1 3,0 1,1 2,-3 4,-17 9,2 2,-55 37,90-52,-1-1,-1-1,0-2,-1 0,-68 31,53-37,28 6,-33 14,24-24,23-18,14-214,-13 221,0 10,0 0,0 0,-1 0,1 0,0 0,-1 0,1 1,0-2,0 1,-1 0,1 0,0 0,0 0,-1 0,1 0,0 0,0 0,-1 0,1 0,0 0,0-1,-1 1,1 0,0 0,0 0,0 0,-1-1,1 1,0 0,0 0,0-1,0 1,0 0,-1 0,1-1,0 1,0 0,0 0,0-1,0 1,0 0,0 0,0-1,0 1,0 0,0 0,0-1,-140 163,102-125,-21 31,52-57,6-10,0-1,0 1,0 0,1 0,-1 0,0 0,1 0,-1 0,0-1,1 2,-1-1,1 0,0 0,-1 0,1 0,0 0,0 0,-1 0,1 0,0 0,0 1,0-1,0 0,1 0,-1 0,0 0,0 0,1 0,-1 0,0 1,1-1,-1 0,1 0,0 0,-1-1,1 1,0 1,5 2,0-1,0 1,0-1,0 0,1-1,-1 1,1-2,-1 1,1 0,0-1,0 0,0-1,0 0,-3 1,101 5,-78-6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21T01:33:15.634"/>
    </inkml:context>
    <inkml:brush xml:id="br0">
      <inkml:brushProperty name="width" value="0.05" units="cm"/>
      <inkml:brushProperty name="height" value="0.05" units="cm"/>
      <inkml:brushProperty name="color" value="#FFC114"/>
      <inkml:brushProperty name="ignorePressure" value="1"/>
    </inkml:brush>
  </inkml:definitions>
  <inkml:trace contextRef="#ctx0" brushRef="#br0">12 1,'0'0,"0"0,0 0,0 0,0 0,0 0,0 0,-11 13,11 34,12 45,9-5,-18-71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21T01:33:14.816"/>
    </inkml:context>
    <inkml:brush xml:id="br0">
      <inkml:brushProperty name="width" value="0.05" units="cm"/>
      <inkml:brushProperty name="height" value="0.05" units="cm"/>
      <inkml:brushProperty name="color" value="#FFC114"/>
      <inkml:brushProperty name="ignorePressure" value="1"/>
    </inkml:brush>
  </inkml:definitions>
  <inkml:trace contextRef="#ctx0" brushRef="#br0">1 2075,'24'-16,"0"0,-1-2,-1 0,-1-1,0-1,-2-2,0 1,-1-2,2-7,7-4,31-39,-4-2,-2-2,-4-3,15-40,124-285,-139 314,-5-2,-3-2,3-26,-36 98,45-184,-49 188,-1-1,0 0,-2 1,0-1,-1 0,-1 1,-1-1,-1 1,-4-14,5 24,0 1,-1 0,0 0,0 0,-1 1,0-1,0 1,-1 0,-4-3,-5 10,5 0,-1 0,1 1,-1 0,1 1,-1 0,1 1,0 0,0 1,0 0,-7 4,-24 16,0 3,2 1,2 1,-21 22,23-12,67-68,36-30,-2-3,-2-5,-5 7,-57 57,1 0,0 0,0 0,0 0,0 0,0 1,1 0,-1-1,1 1,0 0,-1 1,1-1,0 1,0 0,0 0,0 0,0 0,0 1,0-1,1 1,1 0,-4 1,0 1,0-1,0 0,0 0,0 1,0 0,0-1,-1 1,1 0,-1-1,0 1,1 0,-1 0,0 0,0 0,0 1,0-1,0 0,0 2,2 4,10 18,-1 1,-1 1,-1 0,-2 1,-1 0,-1 0,-1 10,-2 13,-4-34</inkml:trace>
  <inkml:trace contextRef="#ctx0" brushRef="#br0" timeOffset="2940.36">1112 685,'76'-14,"-63"10,1 1,0 1,0 1,1 0,-1 1,0 0,0 1,0 0,0 2,0-1,0 2,0 0,-1 0,0 2,0-1,0 2,-1-1,1 2,4 4,-12-9,1 1,-1 0,0 0,-1 0,1 0,-1 1,0-1,0 1,0 1,-1-1,1 0,-1 1,-1-1,1 1,-1 0,0 0,0 0,-1 0,1 1,-1-1,-1 0,1 0,-1 1,0-1,-1 0,0 1,0-1,-2 2,-1 0,0 0,0 0,-1-1,1 0,-2 0,1 0,-1-1,0 0,-1 0,1 0,-1-1,0 0,-7 4,-32 8,58 0,40 90,-39-80,-7-18,-1 0,0 1,0-1,-1 1,0 0,-1 0,0 0,0 0,-1 1,-1-1,0 1,0-1,-1 1,0-1,-1 1,0-1,-1 1,0-1,-2 7,0-7,-1-1,0 0,0 0,-1 0,0-1,0 0,-1 0,0 0,-1-1,0 0,0 0,0-1,-1 0,0-1,0 0,0 0,-1-1,-5 2,-2-2,-1-2,0 0,0 0,0-2,0 0,-9-2,-14-3</inkml:trace>
  <inkml:trace contextRef="#ctx0" brushRef="#br0" timeOffset="3298.2">899 40,'14'33,"1"-4,1 0,1 0,2-2,1 0,16 17,-12-17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21T01:33:13.771"/>
    </inkml:context>
    <inkml:brush xml:id="br0">
      <inkml:brushProperty name="width" value="0.05" units="cm"/>
      <inkml:brushProperty name="height" value="0.05" units="cm"/>
      <inkml:brushProperty name="color" value="#FFC114"/>
      <inkml:brushProperty name="ignorePressure" value="1"/>
    </inkml:brush>
  </inkml:definitions>
  <inkml:trace contextRef="#ctx0" brushRef="#br0">0 0,'0'0,"0"0,0 0,0 0,0 0,0 0,0 0,0 0,0 0,0 0,0 0,0 0,0 7,2 8,1 0,1 0,0 0,0-1,2 0,0 0,0 0,1-1,8 10,-7-8,26 41,4-1,1-2,3-2,2-1,15 10,104 96,58 36,-94-97,4-6,4-5,41 13,-142-78,-20-9,0-1,0-1,1-1,0 0,0 0,1-2,0 0,0-1,0 0,0-1,1-1,-1-1,1 0,-13-2,-1 1,0-1,1 0,-1 0,0 0,0 0,0-1,0 1,0-1,0 0,0 0,-1 0,1 0,0 0,-1 0,0-1,1 0,-1 1,0-1,-1 0,1 0,0 0,-1 0,0 0,1 0,-1 0,0-1,-1 1,1 0,-1-1,2-5,-1 0,-1 0,0 1,0-1,0 0,-1 0,-1 1,0-1,0 0,0 1,-1-2,-13-25,-2 0,-1 1,-9-11,-5-8,-59-78,85 119,15 18,94 114,-56-71,-3 2,-1 2,-3 1,-3 2,-2 2,-2 1,4 17,-33-68,1 1,-1 0,-1-1,0 1,0 0,0 1,-1-1,-1 0,1 0,-2 0,1 1,-1-1,-1 0,0 0,0 0,0 0,-1 0,-1-1,1 1,-1-1,-1 0,0 0,0 0,-4 4,-1-1,-1 0,-1-1,1 0,-1 0,-1-1,0-1,0 0,-1-1,0-1,0 0,0-1,-1 0,0-1,0 0,0-2,0 0,0 0,0-2,-1 0,1 0,-13-3,8 0</inkml:trace>
  <inkml:trace contextRef="#ctx0" brushRef="#br0" timeOffset="2907.49">49 1388,'3'-10,"11"-12,-2-1,0-1,-1 0,4-18,-11 31,0 0,1 0,0 1,1-1,0 1,1 1,0-1,1 1,-1 0,2 1,-1-1,1 2,1-1,1 0,-7 5,0 0,1 0,-1 1,1-1,-1 1,1 0,-1 1,1-1,0 1,0 0,0 0,0 0,0 1,0-1,0 1,0 1,0-1,0 1,0 0,0 0,0 0,0 1,0-1,-1 1,1 0,-1 1,1-1,-1 1,0 0,0 0,0 0,1 2,0 2,-1 0,0 0,0 0,-1 1,0 0,0 0,-1-1,0 1,-1 1,1-1,-1 0,-1 0,0 0,0 1,0-1,-2 6,-2 10,-1 0,-1-1,-1 0,-1 0,-2 2,4-9,-1-2,-1 1,0-1,-1 0,-1-1,0 0,-1 0,0-1,-1 0,0-1,-1-1,0 0,-1-1,0 0,0-1,-13 5,-32 15,65-30,1-1,-1 1,0 0,1 1,-1-1,1 1,-1 1,1-1,0 1,-1 0,5 1,8-1,60 0,0 3,0 4,52 12,-71-8,-10-1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23:51:58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24575,'9'0'0,"4"0"0,-2 0 0,8 0 0,-9 0 0,9 0 0,-9 0 0,4 0 0,0 0 0,-3 0 0,7 0 0,6 0 0,-7 0 0,5 0 0,-13 0 0,5 0 0,-4 0 0,17 0 0,-14 4 0,9-3 0,-13 3 0,0-4 0,0 0 0,8 0 0,-6 0 0,10 0 0,-11 0 0,4 0 0,-6 0 0,2 0 0,-2 0 0,5 0 0,-2 0 0,2 0 0,-4 0 0,0 0 0,-1 0 0,1 0 0,-4 0 0,-2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23:52:04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345 45 24575,'-17'-8'0,"6"6"0,-7-6 0,4 8 0,-1 0 0,1 0 0,0 0 0,4 0 0,1 0 0,-4 0 0,3 0 0,-4 0 0,5 0 0,-9 0 0,6 0 0,-10 0 0,12 0 0,-3 0 0,4 0 0,0 0 0,-1 0 0,1 0 0,4 4 0,-3 1 0,-2 4 0,0 0 0,1 0 0,1 1 0,7 3 0,-3-3 0,0 7 0,3-7 0,-4 3 0,5-4 0,0 13 0,0-4 0,0 5 0,0-9 0,0-5 0,0 0 0,0 8 0,0-6 0,0 11 0,0-12 0,0 3 0,0-4 0,4-4 0,-3 3 0,7-7 0,-3 6 0,4-6 0,0 3 0,0-4 0,-1 0 0,1 0 0,0 0 0,-1 0 0,1 0 0,0 0 0,0 0 0,0 0 0,0 0 0,-1-4 0,2 3 0,-6-7 0,4 7 0,-3-7 0,4 3 0,0-4 0,0 4 0,-4-3 0,7 3 0,-10-4 0,10 4 0,-7-4 0,4 0 0,0 3 0,-4-6 0,2 11 0,-6-8 0,3 4 0,0 0 0,-3-3 0,7 3 0,-3-4 0,0 0 0,3-1 0,-6 2 0,6-1 0,-7 0 0,3-1 0,0 1 0,-3 0 0,7-9 0,-7 7 0,3-6 0,-4 8 0,0 0 0,0 0 0,0 0 0,0-1 0,0 1 0,0 0 0,0 0 0,0 1 0,0 6 0,0 7 0,0 5 0,0 3 0,0-4 0,0 13 0,0-1 0,0 4 0,0-2 0,0-8 0,0 0 0,0 4 0,0 9 0,0-5 0,0 15 0,0-17 0,0 3 0,0-4 0,-5 9 0,0-12 0,0 15 0,0-16 0,5 4 0,-4-6 0,3 13 0,-3-14 0,4 19 0,0-22 0,-4 9 0,3-8 0,-8 16 0,8-10 0,-3 6 0,4-9 0,0-5 0,0 5 0,-4 5 0,3-3 0,-8 1 0,8-8 0,-3 0 0,0 0 0,-1 8 0,0-6 0,-3 11 0,3-16 0,0 6 0,-4-7 0,4 4 0,-4-4 0,-4-1 0,3 0 0,-4-3 0,5 3 0,-4-4 0,3 0 0,-3 0 0,4 0 0,0 0 0,-1 0 0,-3 0 0,3 0 0,-3 0 0,4-4 0,0-1 0,4-4 0,-4-5 0,4 4 0,0-3 0,1 4 0,4 0 0,0 0 0,0-10 0,0 8 0,0-11 0,0 12 0,0-3 0,0 4 0,0 0 0,0 0 0,0 0 0,0 0 0,0-1 0,0 1 0,0-4 0,4 3 0,-3-4 0,7 5 0,-3 4 0,4-3 0,0 7 0,0-3 0,0 4 0,-1 0 0,1 0 0,0 0 0,-1 0 0,1 0 0,-1 0 0,-3 0 0,-2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23:52:09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24575,'0'9'0,"0"10"0,0 2 0,0 6 0,0 3 0,0-9 0,0 5 0,0 0 0,0 1 0,0 6 0,0 0 0,0 9 0,0-6 0,0 15 0,0-16 0,0 1 0,0-10 0,0 3 0,0-7 0,0 12 0,0-13 0,0-2 0,0 0 0,0 4 0,0-6 0,0 10 0,0-16 0,0 3 0,0-5 0,0 8 0,0-6 0,0 10 0,0-11 0,0 3 0,0-4 0,0-1 0,0 1 0,-7-5 0,5 4 0,-6-4 0,8 5 0,0 0 0,0-1 0,0 0 0,0-7 0,0-11 0,0-1 0,0-7 0,0 5 0,0 2 0,0-10 0,0 9 0,0-5 0,0 8 0,0 0 0,0-1 0,0 2 0,0-2 0,0 1 0,0 0 0,4 0 0,1 0 0,0 0 0,2 0 0,-6 0 0,7 5 0,-3 0 0,0 0 0,3 3 0,-4-4 0,1 1 0,3 3 0,-3-3 0,0 0 0,3 3 0,-3-3 0,0 0 0,3 3 0,1-7 0,1 7 0,2-3 0,-7 0 0,3 3 0,-3-3 0,4 4 0,-4-4 0,2 3 0,-6-7 0,7 7 0,-3-3 0,4 4 0,-1 0 0,0 0 0,1 0 0,-1 0 0,1 0 0,-1 0 0,0 0 0,-3 4 0,2 0 0,-6 5 0,3 0 0,-4 0 0,0 0 0,0 0 0,0 0 0,0 5 0,0-4 0,0 12 0,0-11 0,0 6 0,0-8 0,0 1 0,0-1 0,0 8 0,0-6 0,0 6 0,0-8 0,0 0 0,0 0 0,0-1 0,0 1 0,0 0 0,0 0 0,0 0 0,4 0 0,-3 4 0,3-2 0,0 6 0,-3-7 0,3 3 0,-4-4 0,0 4 0,0-3 0,0 3 0,0-5 0,0 1 0,0-4 0,0-2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23:52:27.9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146 0 24575,'-12'4'0,"-2"5"0,-1 1 0,2 4 0,4-5 0,0 0 0,0 0 0,4-1 0,-3-3 0,6 4 0,-6-4 0,7 3 0,-7 1 0,7 0 0,-3 0 0,0 1 0,-1 7 0,0-6 0,0 10 0,1-11 0,3 3 0,-3-4 0,4 5 0,0-4 0,0 7 0,0-7 0,0 3 0,0-4 0,0 0 0,0 0 0,0 4 0,0-3 0,4 3 0,1-4 0,13 13 0,-7-9 0,11 17 0,-12-19 0,3 6 0,-4-8 0,-1-1 0,1-3 0,-1 3 0,1-7 0,0 7 0,-1-7 0,1 3 0,0-4 0,0 0 0,-1 0 0,1 0 0,0 0 0,-1 0 0,1 0 0,0 0 0,-1 0 0,1 0 0,0 0 0,0 0 0,-4-4 0,3-1 0,-4-4 0,5 0 0,0 0 0,0 0 0,-1 0 0,1 5 0,-4-4 0,2 3 0,-6-4 0,7 4 0,-3-3 0,0 3 0,3 1 0,-7-4 0,3 2 0,0-3 0,-3 0 0,7 0 0,-7 0 0,7 0 0,-7 1 0,7 3 0,-7-3 0,3 3 0,-4-4 0,4 0 0,-3 0 0,2 0 0,-3 1 0,0-1 0,0 0 0,0 0 0,0 0 0,0 0 0,0 0 0,0 0 0,0 1 0,0-1 0,0 0 0,0 1 0,0-1 0,-4 4 0,-1 1 0,-3 4 0,-1 0 0,4-4 0,-3 3 0,3-3 0,-4 4 0,-1 0 0,6-4 0,-5 3 0,4-3 0,-4 4 0,0 0 0,0-4 0,0 3 0,0-3 0,0 4 0,1 0 0,-1 0 0,0 0 0,0 0 0,0 0 0,0 0 0,0 0 0,1 0 0,-1 0 0,0 0 0,1 0 0,-1 0 0,1 0 0,-1 0 0,4 4 0,2-4 0,3 4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23:52:40.0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1 601 24575,'8'0'0,"1"0"0,8-4 0,-6 3 0,6-3 0,-12 0 0,3 3 0,-3-7 0,4 7 0,0-7 0,0 7 0,0-4 0,-4 1 0,4 3 0,-4-7 0,8 3 0,-4 0 0,4-3 0,-4 3 0,0 0 0,-1-3 0,1 7 0,0-7 0,0 7 0,-4-8 0,2 8 0,-6-7 0,8 7 0,-5-7 0,5 7 0,-4-7 0,3 7 0,-3-3 0,4 0 0,0-1 0,1 0 0,-5-4 0,3 8 0,-3-7 0,8 3 0,-3 0 0,3 1 0,-8 0 0,3 3 0,-3-3 0,8 0 0,-7-1 0,10-4 0,-10 0 0,7 0 0,-4 4 0,0-3 0,0 7 0,0-7 0,0 7 0,0-7 0,0 3 0,0 0 0,0-3 0,-1 3 0,1 0 0,0 1 0,0 0 0,0 3 0,0-7 0,0 7 0,0-3 0,-4 0 0,3 3 0,5-7 0,-2 7 0,6-7 0,-8 7 0,0-3 0,0 0 0,0-1 0,0-1 0,0-2 0,0 7 0,4-7 0,-3 7 0,8-7 0,-8 7 0,7-8 0,-2 4 0,-1 0 0,0-4 0,4 4 0,-1 0 0,11-3 0,-12 7 0,7-8 0,-8 8 0,18-13 0,-9 12 0,4-11 0,-9 12 0,-9-3 0,9-1 0,9-1 0,-9 1 0,12-4 0,-15 8 0,-1-8 0,4 8 0,14-8 0,-13 8 0,25-3 0,-27-1 0,11 4 0,-9-4 0,4 1 0,-3 3 0,12-7 0,-10 2 0,6 0 0,-9 2 0,18-1 0,-14 4 0,14-3 0,-22 4 0,2 0 0,-2 0 0,22 0 0,-14-5 0,9 4 0,-14-4 0,-4 5 0,5-4 0,14 3 0,-16-4 0,14 5 0,-22 0 0,13 0 0,-7 0 0,13 0 0,-13 0 0,11-4 0,-11 3 0,3-4 0,0 5 0,0 0 0,-2 0 0,10 0 0,-16 0 0,12 0 0,-13 0 0,17 0 0,-15 0 0,10 0 0,-12 0 0,-1 0 0,5 0 0,9 0 0,-6 0 0,5 0 0,-8 0 0,-3 0 0,7 0 0,6 0 0,-2 0 0,1 0 0,-4 0 0,-4 0 0,5 0 0,18 0 0,-7 0 0,17 0 0,-20 0 0,1 0 0,-9 0 0,9 0 0,-6 0 0,10 0 0,-12 0 0,-2 0 0,0 0 0,4 0 0,0 0 0,0 0 0,-4 0 0,-9 0 0,4 0 0,8 0 0,-10 0 0,10 0 0,-8 0 0,-3 0 0,3 0 0,8 0 0,-5 0 0,6 0 0,-4 0 0,0 0 0,-2 0 0,10 4 0,-11-3 0,12 3 0,-12-4 0,7 0 0,-7 5 0,12-4 0,-6 8 0,1-8 0,-9 3 0,0-4 0,-4 0 0,12 4 0,-11-3 0,7 7 0,-9-7 0,0 3 0,0-4 0,8 4 0,-6 1 0,10 1 0,-11-2 0,4-4 0,-6 0 0,1 0 0,-4 0 0,-2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4B92AA-723E-E64B-9C94-6101CC7B6097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254212-CAEF-EA48-85AB-C907418AC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689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254212-CAEF-EA48-85AB-C907418AC7B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9788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254212-CAEF-EA48-85AB-C907418AC7B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742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254212-CAEF-EA48-85AB-C907418AC7B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3364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254212-CAEF-EA48-85AB-C907418AC7B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2567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254212-CAEF-EA48-85AB-C907418AC7B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6242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254212-CAEF-EA48-85AB-C907418AC7B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2596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254212-CAEF-EA48-85AB-C907418AC7B0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2937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254212-CAEF-EA48-85AB-C907418AC7B0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2795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254212-CAEF-EA48-85AB-C907418AC7B0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1261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254212-CAEF-EA48-85AB-C907418AC7B0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5196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254212-CAEF-EA48-85AB-C907418AC7B0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648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C120B4-0D40-1F84-0DD5-2CE8603BB03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22013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3CBF4F-1908-C626-6FBC-393CC44D16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8FD3058-E376-F416-4489-2E3A6868A5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6C2A908-8CCC-8423-EB56-EBB3B84C08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23C43A-6A33-111C-117A-1132C6C69A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254212-CAEF-EA48-85AB-C907418AC7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22361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F128D4-2503-3934-A548-12D82385D3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C4C0302-A26A-9E65-43D4-1C26FB6CCD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35DA7EC-5378-C644-3624-9CBD253BB1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9F14CE-C37D-BB2E-9E55-217FCEFF48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254212-CAEF-EA48-85AB-C907418AC7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32786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254212-CAEF-EA48-85AB-C907418AC7B0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3010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254212-CAEF-EA48-85AB-C907418AC7B0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7552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254212-CAEF-EA48-85AB-C907418AC7B0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031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254212-CAEF-EA48-85AB-C907418AC7B0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29200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254212-CAEF-EA48-85AB-C907418AC7B0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3734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254212-CAEF-EA48-85AB-C907418AC7B0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20033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254212-CAEF-EA48-85AB-C907418AC7B0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90775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254212-CAEF-EA48-85AB-C907418AC7B0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6780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254212-CAEF-EA48-85AB-C907418AC7B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85750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254212-CAEF-EA48-85AB-C907418AC7B0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88940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254212-CAEF-EA48-85AB-C907418AC7B0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68917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FE498E-B157-637A-7B68-1AB0069711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38CF902-2221-9F2F-8506-9DAC863E47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46D114C-4F59-D5EB-26F4-4F1F784BAD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8E5BEA-FE7B-82D5-F224-427D1BAA2F9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77521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254212-CAEF-EA48-85AB-C907418AC7B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0403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254212-CAEF-EA48-85AB-C907418AC7B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5466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254212-CAEF-EA48-85AB-C907418AC7B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1606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254212-CAEF-EA48-85AB-C907418AC7B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4978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254212-CAEF-EA48-85AB-C907418AC7B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852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254212-CAEF-EA48-85AB-C907418AC7B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25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D9D53372-2615-4B76-92B8-A877E38CC747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06A4B-33D0-4E9A-8AF7-09C4261A55C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8481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53372-2615-4B76-92B8-A877E38CC747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06A4B-33D0-4E9A-8AF7-09C4261A55C0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232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53372-2615-4B76-92B8-A877E38CC747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06A4B-33D0-4E9A-8AF7-09C4261A55C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792713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1295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4BB4A3B2-68BC-4C22-8050-03291D32687F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15990-5EAB-40EB-8F76-707C55418C5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81399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4A3B2-68BC-4C22-8050-03291D32687F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15990-5EAB-40EB-8F76-707C55418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8281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4A3B2-68BC-4C22-8050-03291D32687F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15990-5EAB-40EB-8F76-707C55418C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11660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4A3B2-68BC-4C22-8050-03291D32687F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15990-5EAB-40EB-8F76-707C55418C5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385159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4A3B2-68BC-4C22-8050-03291D32687F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15990-5EAB-40EB-8F76-707C55418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3203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4A3B2-68BC-4C22-8050-03291D32687F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15990-5EAB-40EB-8F76-707C55418C5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196798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4A3B2-68BC-4C22-8050-03291D32687F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15990-5EAB-40EB-8F76-707C55418C5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2351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0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53372-2615-4B76-92B8-A877E38CC747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06A4B-33D0-4E9A-8AF7-09C4261A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2082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4A3B2-68BC-4C22-8050-03291D32687F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15990-5EAB-40EB-8F76-707C55418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7276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4A3B2-68BC-4C22-8050-03291D32687F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15990-5EAB-40EB-8F76-707C55418C5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65845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4A3B2-68BC-4C22-8050-03291D32687F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15990-5EAB-40EB-8F76-707C55418C55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7871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4A3B2-68BC-4C22-8050-03291D32687F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15990-5EAB-40EB-8F76-707C55418C5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26520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9556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53372-2615-4B76-92B8-A877E38CC747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06A4B-33D0-4E9A-8AF7-09C4261A55C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8236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53372-2615-4B76-92B8-A877E38CC747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06A4B-33D0-4E9A-8AF7-09C4261A55C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0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0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8973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53372-2615-4B76-92B8-A877E38CC747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06A4B-33D0-4E9A-8AF7-09C4261A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177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0"/>
            <a:r>
              <a:rPr lang="en-US"/>
              <a:t>  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0"/>
            <a:r>
              <a:rPr lang="en-US"/>
              <a:t>  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53372-2615-4B76-92B8-A877E38CC747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06A4B-33D0-4E9A-8AF7-09C4261A55C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65838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53372-2615-4B76-92B8-A877E38CC747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06A4B-33D0-4E9A-8AF7-09C4261A55C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2605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53372-2615-4B76-92B8-A877E38CC747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06A4B-33D0-4E9A-8AF7-09C4261A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762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53372-2615-4B76-92B8-A877E38CC747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06A4B-33D0-4E9A-8AF7-09C4261A55C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6582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0"/>
            <a:r>
              <a:rPr lang="en-US"/>
              <a:t> 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D9D53372-2615-4B76-92B8-A877E38CC747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C0306A4B-33D0-4E9A-8AF7-09C4261A55C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6635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4BB4A3B2-68BC-4C22-8050-03291D32687F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DCF15990-5EAB-40EB-8F76-707C55418C5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4178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585216" indent="-4572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 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customXml" Target="../ink/ink6.xml"/><Relationship Id="rId18" Type="http://schemas.openxmlformats.org/officeDocument/2006/relationships/image" Target="../media/image27.png"/><Relationship Id="rId26" Type="http://schemas.openxmlformats.org/officeDocument/2006/relationships/image" Target="../media/image31.png"/><Relationship Id="rId3" Type="http://schemas.openxmlformats.org/officeDocument/2006/relationships/image" Target="../media/image20.png"/><Relationship Id="rId21" Type="http://schemas.openxmlformats.org/officeDocument/2006/relationships/customXml" Target="../ink/ink10.xml"/><Relationship Id="rId7" Type="http://schemas.openxmlformats.org/officeDocument/2006/relationships/image" Target="../media/image22.png"/><Relationship Id="rId12" Type="http://schemas.openxmlformats.org/officeDocument/2006/relationships/image" Target="../media/image24.png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6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11" Type="http://schemas.openxmlformats.org/officeDocument/2006/relationships/customXml" Target="../ink/ink5.xml"/><Relationship Id="rId24" Type="http://schemas.openxmlformats.org/officeDocument/2006/relationships/image" Target="../media/image30.png"/><Relationship Id="rId5" Type="http://schemas.openxmlformats.org/officeDocument/2006/relationships/image" Target="../media/image21.png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10" Type="http://schemas.openxmlformats.org/officeDocument/2006/relationships/image" Target="../media/image23.png"/><Relationship Id="rId19" Type="http://schemas.openxmlformats.org/officeDocument/2006/relationships/customXml" Target="../ink/ink9.xml"/><Relationship Id="rId4" Type="http://schemas.openxmlformats.org/officeDocument/2006/relationships/customXml" Target="../ink/ink1.xml"/><Relationship Id="rId9" Type="http://schemas.openxmlformats.org/officeDocument/2006/relationships/customXml" Target="../ink/ink4.xml"/><Relationship Id="rId14" Type="http://schemas.openxmlformats.org/officeDocument/2006/relationships/image" Target="../media/image25.png"/><Relationship Id="rId22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customXml" Target="../ink/ink13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customXml" Target="../ink/ink14.xml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jpeg"/><Relationship Id="rId3" Type="http://schemas.openxmlformats.org/officeDocument/2006/relationships/image" Target="../media/image51.png"/><Relationship Id="rId7" Type="http://schemas.openxmlformats.org/officeDocument/2006/relationships/image" Target="../media/image56.png"/><Relationship Id="rId12" Type="http://schemas.openxmlformats.org/officeDocument/2006/relationships/image" Target="../media/image61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Relationship Id="rId14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0.png"/><Relationship Id="rId18" Type="http://schemas.openxmlformats.org/officeDocument/2006/relationships/customXml" Target="../ink/ink22.xml"/><Relationship Id="rId26" Type="http://schemas.openxmlformats.org/officeDocument/2006/relationships/customXml" Target="../ink/ink26.xml"/><Relationship Id="rId3" Type="http://schemas.openxmlformats.org/officeDocument/2006/relationships/image" Target="../media/image75.png"/><Relationship Id="rId21" Type="http://schemas.openxmlformats.org/officeDocument/2006/relationships/image" Target="../media/image84.png"/><Relationship Id="rId34" Type="http://schemas.openxmlformats.org/officeDocument/2006/relationships/customXml" Target="../ink/ink30.xml"/><Relationship Id="rId7" Type="http://schemas.openxmlformats.org/officeDocument/2006/relationships/image" Target="../media/image77.png"/><Relationship Id="rId12" Type="http://schemas.openxmlformats.org/officeDocument/2006/relationships/customXml" Target="../ink/ink19.xml"/><Relationship Id="rId17" Type="http://schemas.openxmlformats.org/officeDocument/2006/relationships/image" Target="../media/image82.png"/><Relationship Id="rId25" Type="http://schemas.openxmlformats.org/officeDocument/2006/relationships/image" Target="../media/image86.png"/><Relationship Id="rId33" Type="http://schemas.openxmlformats.org/officeDocument/2006/relationships/image" Target="../media/image90.png"/><Relationship Id="rId2" Type="http://schemas.openxmlformats.org/officeDocument/2006/relationships/notesSlide" Target="../notesSlides/notesSlide19.xml"/><Relationship Id="rId16" Type="http://schemas.openxmlformats.org/officeDocument/2006/relationships/customXml" Target="../ink/ink21.xml"/><Relationship Id="rId20" Type="http://schemas.openxmlformats.org/officeDocument/2006/relationships/customXml" Target="../ink/ink23.xml"/><Relationship Id="rId29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6.xml"/><Relationship Id="rId11" Type="http://schemas.openxmlformats.org/officeDocument/2006/relationships/image" Target="../media/image79.png"/><Relationship Id="rId24" Type="http://schemas.openxmlformats.org/officeDocument/2006/relationships/customXml" Target="../ink/ink25.xml"/><Relationship Id="rId32" Type="http://schemas.openxmlformats.org/officeDocument/2006/relationships/customXml" Target="../ink/ink29.xml"/><Relationship Id="rId5" Type="http://schemas.openxmlformats.org/officeDocument/2006/relationships/image" Target="../media/image76.png"/><Relationship Id="rId15" Type="http://schemas.openxmlformats.org/officeDocument/2006/relationships/image" Target="../media/image81.png"/><Relationship Id="rId23" Type="http://schemas.openxmlformats.org/officeDocument/2006/relationships/image" Target="../media/image85.png"/><Relationship Id="rId28" Type="http://schemas.openxmlformats.org/officeDocument/2006/relationships/customXml" Target="../ink/ink27.xml"/><Relationship Id="rId10" Type="http://schemas.openxmlformats.org/officeDocument/2006/relationships/customXml" Target="../ink/ink18.xml"/><Relationship Id="rId19" Type="http://schemas.openxmlformats.org/officeDocument/2006/relationships/image" Target="../media/image83.png"/><Relationship Id="rId31" Type="http://schemas.openxmlformats.org/officeDocument/2006/relationships/image" Target="../media/image89.png"/><Relationship Id="rId4" Type="http://schemas.openxmlformats.org/officeDocument/2006/relationships/customXml" Target="../ink/ink15.xml"/><Relationship Id="rId9" Type="http://schemas.openxmlformats.org/officeDocument/2006/relationships/image" Target="../media/image78.png"/><Relationship Id="rId14" Type="http://schemas.openxmlformats.org/officeDocument/2006/relationships/customXml" Target="../ink/ink20.xml"/><Relationship Id="rId22" Type="http://schemas.openxmlformats.org/officeDocument/2006/relationships/customXml" Target="../ink/ink24.xml"/><Relationship Id="rId27" Type="http://schemas.openxmlformats.org/officeDocument/2006/relationships/image" Target="../media/image87.png"/><Relationship Id="rId30" Type="http://schemas.openxmlformats.org/officeDocument/2006/relationships/customXml" Target="../ink/ink28.xml"/><Relationship Id="rId35" Type="http://schemas.openxmlformats.org/officeDocument/2006/relationships/image" Target="../media/image91.png"/><Relationship Id="rId8" Type="http://schemas.openxmlformats.org/officeDocument/2006/relationships/customXml" Target="../ink/ink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7" Type="http://schemas.openxmlformats.org/officeDocument/2006/relationships/image" Target="../media/image9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2.xml"/><Relationship Id="rId5" Type="http://schemas.openxmlformats.org/officeDocument/2006/relationships/image" Target="../media/image97.png"/><Relationship Id="rId4" Type="http://schemas.openxmlformats.org/officeDocument/2006/relationships/customXml" Target="../ink/ink3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3" Type="http://schemas.openxmlformats.org/officeDocument/2006/relationships/tags" Target="../tags/tag15.xml"/><Relationship Id="rId18" Type="http://schemas.openxmlformats.org/officeDocument/2006/relationships/tags" Target="../tags/tag20.xml"/><Relationship Id="rId26" Type="http://schemas.openxmlformats.org/officeDocument/2006/relationships/tags" Target="../tags/tag28.xml"/><Relationship Id="rId39" Type="http://schemas.openxmlformats.org/officeDocument/2006/relationships/tags" Target="../tags/tag41.xml"/><Relationship Id="rId21" Type="http://schemas.openxmlformats.org/officeDocument/2006/relationships/tags" Target="../tags/tag23.xml"/><Relationship Id="rId34" Type="http://schemas.openxmlformats.org/officeDocument/2006/relationships/tags" Target="../tags/tag36.xml"/><Relationship Id="rId42" Type="http://schemas.openxmlformats.org/officeDocument/2006/relationships/image" Target="../media/image101.png"/><Relationship Id="rId7" Type="http://schemas.openxmlformats.org/officeDocument/2006/relationships/tags" Target="../tags/tag9.xml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0" Type="http://schemas.openxmlformats.org/officeDocument/2006/relationships/tags" Target="../tags/tag22.xml"/><Relationship Id="rId29" Type="http://schemas.openxmlformats.org/officeDocument/2006/relationships/tags" Target="../tags/tag31.xml"/><Relationship Id="rId41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24" Type="http://schemas.openxmlformats.org/officeDocument/2006/relationships/tags" Target="../tags/tag26.xml"/><Relationship Id="rId32" Type="http://schemas.openxmlformats.org/officeDocument/2006/relationships/tags" Target="../tags/tag34.xml"/><Relationship Id="rId37" Type="http://schemas.openxmlformats.org/officeDocument/2006/relationships/tags" Target="../tags/tag39.xml"/><Relationship Id="rId40" Type="http://schemas.openxmlformats.org/officeDocument/2006/relationships/tags" Target="../tags/tag42.xml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23" Type="http://schemas.openxmlformats.org/officeDocument/2006/relationships/tags" Target="../tags/tag25.xml"/><Relationship Id="rId28" Type="http://schemas.openxmlformats.org/officeDocument/2006/relationships/tags" Target="../tags/tag30.xml"/><Relationship Id="rId36" Type="http://schemas.openxmlformats.org/officeDocument/2006/relationships/tags" Target="../tags/tag38.xml"/><Relationship Id="rId10" Type="http://schemas.openxmlformats.org/officeDocument/2006/relationships/tags" Target="../tags/tag12.xml"/><Relationship Id="rId19" Type="http://schemas.openxmlformats.org/officeDocument/2006/relationships/tags" Target="../tags/tag21.xml"/><Relationship Id="rId31" Type="http://schemas.openxmlformats.org/officeDocument/2006/relationships/tags" Target="../tags/tag33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tags" Target="../tags/tag24.xml"/><Relationship Id="rId27" Type="http://schemas.openxmlformats.org/officeDocument/2006/relationships/tags" Target="../tags/tag29.xml"/><Relationship Id="rId30" Type="http://schemas.openxmlformats.org/officeDocument/2006/relationships/tags" Target="../tags/tag32.xml"/><Relationship Id="rId35" Type="http://schemas.openxmlformats.org/officeDocument/2006/relationships/tags" Target="../tags/tag37.xml"/><Relationship Id="rId43" Type="http://schemas.openxmlformats.org/officeDocument/2006/relationships/image" Target="../media/image102.png"/><Relationship Id="rId8" Type="http://schemas.openxmlformats.org/officeDocument/2006/relationships/tags" Target="../tags/tag10.xml"/><Relationship Id="rId3" Type="http://schemas.openxmlformats.org/officeDocument/2006/relationships/tags" Target="../tags/tag5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5" Type="http://schemas.openxmlformats.org/officeDocument/2006/relationships/tags" Target="../tags/tag27.xml"/><Relationship Id="rId33" Type="http://schemas.openxmlformats.org/officeDocument/2006/relationships/tags" Target="../tags/tag35.xml"/><Relationship Id="rId38" Type="http://schemas.openxmlformats.org/officeDocument/2006/relationships/tags" Target="../tags/tag40.xml"/></Relationships>
</file>

<file path=ppt/slides/_rels/slide49.xml.rels><?xml version="1.0" encoding="UTF-8" standalone="yes"?>
<Relationships xmlns="http://schemas.openxmlformats.org/package/2006/relationships"><Relationship Id="rId13" Type="http://schemas.openxmlformats.org/officeDocument/2006/relationships/tags" Target="../tags/tag55.xml"/><Relationship Id="rId18" Type="http://schemas.openxmlformats.org/officeDocument/2006/relationships/tags" Target="../tags/tag60.xml"/><Relationship Id="rId26" Type="http://schemas.openxmlformats.org/officeDocument/2006/relationships/tags" Target="../tags/tag68.xml"/><Relationship Id="rId39" Type="http://schemas.openxmlformats.org/officeDocument/2006/relationships/tags" Target="../tags/tag81.xml"/><Relationship Id="rId21" Type="http://schemas.openxmlformats.org/officeDocument/2006/relationships/tags" Target="../tags/tag63.xml"/><Relationship Id="rId34" Type="http://schemas.openxmlformats.org/officeDocument/2006/relationships/tags" Target="../tags/tag76.xml"/><Relationship Id="rId42" Type="http://schemas.openxmlformats.org/officeDocument/2006/relationships/notesSlide" Target="../notesSlides/notesSlide27.xml"/><Relationship Id="rId47" Type="http://schemas.openxmlformats.org/officeDocument/2006/relationships/customXml" Target="../ink/ink34.xml"/><Relationship Id="rId50" Type="http://schemas.openxmlformats.org/officeDocument/2006/relationships/image" Target="../media/image105.png"/><Relationship Id="rId7" Type="http://schemas.openxmlformats.org/officeDocument/2006/relationships/tags" Target="../tags/tag49.xml"/><Relationship Id="rId2" Type="http://schemas.openxmlformats.org/officeDocument/2006/relationships/tags" Target="../tags/tag44.xml"/><Relationship Id="rId16" Type="http://schemas.openxmlformats.org/officeDocument/2006/relationships/tags" Target="../tags/tag58.xml"/><Relationship Id="rId29" Type="http://schemas.openxmlformats.org/officeDocument/2006/relationships/tags" Target="../tags/tag71.xml"/><Relationship Id="rId11" Type="http://schemas.openxmlformats.org/officeDocument/2006/relationships/tags" Target="../tags/tag53.xml"/><Relationship Id="rId24" Type="http://schemas.openxmlformats.org/officeDocument/2006/relationships/tags" Target="../tags/tag66.xml"/><Relationship Id="rId32" Type="http://schemas.openxmlformats.org/officeDocument/2006/relationships/tags" Target="../tags/tag74.xml"/><Relationship Id="rId37" Type="http://schemas.openxmlformats.org/officeDocument/2006/relationships/tags" Target="../tags/tag79.xml"/><Relationship Id="rId40" Type="http://schemas.openxmlformats.org/officeDocument/2006/relationships/tags" Target="../tags/tag82.xml"/><Relationship Id="rId45" Type="http://schemas.openxmlformats.org/officeDocument/2006/relationships/customXml" Target="../ink/ink33.xml"/><Relationship Id="rId53" Type="http://schemas.openxmlformats.org/officeDocument/2006/relationships/customXml" Target="../ink/ink37.xml"/><Relationship Id="rId5" Type="http://schemas.openxmlformats.org/officeDocument/2006/relationships/tags" Target="../tags/tag47.xml"/><Relationship Id="rId10" Type="http://schemas.openxmlformats.org/officeDocument/2006/relationships/tags" Target="../tags/tag52.xml"/><Relationship Id="rId19" Type="http://schemas.openxmlformats.org/officeDocument/2006/relationships/tags" Target="../tags/tag61.xml"/><Relationship Id="rId31" Type="http://schemas.openxmlformats.org/officeDocument/2006/relationships/tags" Target="../tags/tag73.xml"/><Relationship Id="rId44" Type="http://schemas.openxmlformats.org/officeDocument/2006/relationships/image" Target="../media/image102.png"/><Relationship Id="rId52" Type="http://schemas.openxmlformats.org/officeDocument/2006/relationships/image" Target="../media/image106.png"/><Relationship Id="rId4" Type="http://schemas.openxmlformats.org/officeDocument/2006/relationships/tags" Target="../tags/tag46.xml"/><Relationship Id="rId9" Type="http://schemas.openxmlformats.org/officeDocument/2006/relationships/tags" Target="../tags/tag51.xml"/><Relationship Id="rId14" Type="http://schemas.openxmlformats.org/officeDocument/2006/relationships/tags" Target="../tags/tag56.xml"/><Relationship Id="rId22" Type="http://schemas.openxmlformats.org/officeDocument/2006/relationships/tags" Target="../tags/tag64.xml"/><Relationship Id="rId27" Type="http://schemas.openxmlformats.org/officeDocument/2006/relationships/tags" Target="../tags/tag69.xml"/><Relationship Id="rId30" Type="http://schemas.openxmlformats.org/officeDocument/2006/relationships/tags" Target="../tags/tag72.xml"/><Relationship Id="rId35" Type="http://schemas.openxmlformats.org/officeDocument/2006/relationships/tags" Target="../tags/tag77.xml"/><Relationship Id="rId43" Type="http://schemas.openxmlformats.org/officeDocument/2006/relationships/image" Target="../media/image101.png"/><Relationship Id="rId48" Type="http://schemas.openxmlformats.org/officeDocument/2006/relationships/image" Target="../media/image104.png"/><Relationship Id="rId8" Type="http://schemas.openxmlformats.org/officeDocument/2006/relationships/tags" Target="../tags/tag50.xml"/><Relationship Id="rId51" Type="http://schemas.openxmlformats.org/officeDocument/2006/relationships/customXml" Target="../ink/ink36.xml"/><Relationship Id="rId3" Type="http://schemas.openxmlformats.org/officeDocument/2006/relationships/tags" Target="../tags/tag45.xml"/><Relationship Id="rId12" Type="http://schemas.openxmlformats.org/officeDocument/2006/relationships/tags" Target="../tags/tag54.xml"/><Relationship Id="rId17" Type="http://schemas.openxmlformats.org/officeDocument/2006/relationships/tags" Target="../tags/tag59.xml"/><Relationship Id="rId25" Type="http://schemas.openxmlformats.org/officeDocument/2006/relationships/tags" Target="../tags/tag67.xml"/><Relationship Id="rId33" Type="http://schemas.openxmlformats.org/officeDocument/2006/relationships/tags" Target="../tags/tag75.xml"/><Relationship Id="rId38" Type="http://schemas.openxmlformats.org/officeDocument/2006/relationships/tags" Target="../tags/tag80.xml"/><Relationship Id="rId46" Type="http://schemas.openxmlformats.org/officeDocument/2006/relationships/image" Target="../media/image103.png"/><Relationship Id="rId20" Type="http://schemas.openxmlformats.org/officeDocument/2006/relationships/tags" Target="../tags/tag62.xml"/><Relationship Id="rId41" Type="http://schemas.openxmlformats.org/officeDocument/2006/relationships/slideLayout" Target="../slideLayouts/slideLayout2.xml"/><Relationship Id="rId54" Type="http://schemas.openxmlformats.org/officeDocument/2006/relationships/image" Target="../media/image107.png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15" Type="http://schemas.openxmlformats.org/officeDocument/2006/relationships/tags" Target="../tags/tag57.xml"/><Relationship Id="rId23" Type="http://schemas.openxmlformats.org/officeDocument/2006/relationships/tags" Target="../tags/tag65.xml"/><Relationship Id="rId28" Type="http://schemas.openxmlformats.org/officeDocument/2006/relationships/tags" Target="../tags/tag70.xml"/><Relationship Id="rId36" Type="http://schemas.openxmlformats.org/officeDocument/2006/relationships/tags" Target="../tags/tag78.xml"/><Relationship Id="rId49" Type="http://schemas.openxmlformats.org/officeDocument/2006/relationships/customXml" Target="../ink/ink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50.xml.rels><?xml version="1.0" encoding="UTF-8" standalone="yes"?>
<Relationships xmlns="http://schemas.openxmlformats.org/package/2006/relationships"><Relationship Id="rId13" Type="http://schemas.openxmlformats.org/officeDocument/2006/relationships/tags" Target="../tags/tag95.xml"/><Relationship Id="rId18" Type="http://schemas.openxmlformats.org/officeDocument/2006/relationships/tags" Target="../tags/tag100.xml"/><Relationship Id="rId26" Type="http://schemas.openxmlformats.org/officeDocument/2006/relationships/tags" Target="../tags/tag108.xml"/><Relationship Id="rId39" Type="http://schemas.openxmlformats.org/officeDocument/2006/relationships/tags" Target="../tags/tag121.xml"/><Relationship Id="rId21" Type="http://schemas.openxmlformats.org/officeDocument/2006/relationships/tags" Target="../tags/tag103.xml"/><Relationship Id="rId34" Type="http://schemas.openxmlformats.org/officeDocument/2006/relationships/tags" Target="../tags/tag116.xml"/><Relationship Id="rId42" Type="http://schemas.openxmlformats.org/officeDocument/2006/relationships/image" Target="../media/image101.png"/><Relationship Id="rId7" Type="http://schemas.openxmlformats.org/officeDocument/2006/relationships/tags" Target="../tags/tag89.xml"/><Relationship Id="rId2" Type="http://schemas.openxmlformats.org/officeDocument/2006/relationships/tags" Target="../tags/tag84.xml"/><Relationship Id="rId16" Type="http://schemas.openxmlformats.org/officeDocument/2006/relationships/tags" Target="../tags/tag98.xml"/><Relationship Id="rId29" Type="http://schemas.openxmlformats.org/officeDocument/2006/relationships/tags" Target="../tags/tag111.xml"/><Relationship Id="rId1" Type="http://schemas.openxmlformats.org/officeDocument/2006/relationships/tags" Target="../tags/tag83.xml"/><Relationship Id="rId6" Type="http://schemas.openxmlformats.org/officeDocument/2006/relationships/tags" Target="../tags/tag88.xml"/><Relationship Id="rId11" Type="http://schemas.openxmlformats.org/officeDocument/2006/relationships/tags" Target="../tags/tag93.xml"/><Relationship Id="rId24" Type="http://schemas.openxmlformats.org/officeDocument/2006/relationships/tags" Target="../tags/tag106.xml"/><Relationship Id="rId32" Type="http://schemas.openxmlformats.org/officeDocument/2006/relationships/tags" Target="../tags/tag114.xml"/><Relationship Id="rId37" Type="http://schemas.openxmlformats.org/officeDocument/2006/relationships/tags" Target="../tags/tag119.xml"/><Relationship Id="rId40" Type="http://schemas.openxmlformats.org/officeDocument/2006/relationships/tags" Target="../tags/tag122.xml"/><Relationship Id="rId45" Type="http://schemas.openxmlformats.org/officeDocument/2006/relationships/image" Target="../media/image108.png"/><Relationship Id="rId5" Type="http://schemas.openxmlformats.org/officeDocument/2006/relationships/tags" Target="../tags/tag87.xml"/><Relationship Id="rId15" Type="http://schemas.openxmlformats.org/officeDocument/2006/relationships/tags" Target="../tags/tag97.xml"/><Relationship Id="rId23" Type="http://schemas.openxmlformats.org/officeDocument/2006/relationships/tags" Target="../tags/tag105.xml"/><Relationship Id="rId28" Type="http://schemas.openxmlformats.org/officeDocument/2006/relationships/tags" Target="../tags/tag110.xml"/><Relationship Id="rId36" Type="http://schemas.openxmlformats.org/officeDocument/2006/relationships/tags" Target="../tags/tag118.xml"/><Relationship Id="rId10" Type="http://schemas.openxmlformats.org/officeDocument/2006/relationships/tags" Target="../tags/tag92.xml"/><Relationship Id="rId19" Type="http://schemas.openxmlformats.org/officeDocument/2006/relationships/tags" Target="../tags/tag101.xml"/><Relationship Id="rId31" Type="http://schemas.openxmlformats.org/officeDocument/2006/relationships/tags" Target="../tags/tag113.xml"/><Relationship Id="rId44" Type="http://schemas.openxmlformats.org/officeDocument/2006/relationships/customXml" Target="../ink/ink38.xml"/><Relationship Id="rId4" Type="http://schemas.openxmlformats.org/officeDocument/2006/relationships/tags" Target="../tags/tag86.xml"/><Relationship Id="rId9" Type="http://schemas.openxmlformats.org/officeDocument/2006/relationships/tags" Target="../tags/tag91.xml"/><Relationship Id="rId14" Type="http://schemas.openxmlformats.org/officeDocument/2006/relationships/tags" Target="../tags/tag96.xml"/><Relationship Id="rId22" Type="http://schemas.openxmlformats.org/officeDocument/2006/relationships/tags" Target="../tags/tag104.xml"/><Relationship Id="rId27" Type="http://schemas.openxmlformats.org/officeDocument/2006/relationships/tags" Target="../tags/tag109.xml"/><Relationship Id="rId30" Type="http://schemas.openxmlformats.org/officeDocument/2006/relationships/tags" Target="../tags/tag112.xml"/><Relationship Id="rId35" Type="http://schemas.openxmlformats.org/officeDocument/2006/relationships/tags" Target="../tags/tag117.xml"/><Relationship Id="rId43" Type="http://schemas.openxmlformats.org/officeDocument/2006/relationships/image" Target="../media/image102.png"/><Relationship Id="rId8" Type="http://schemas.openxmlformats.org/officeDocument/2006/relationships/tags" Target="../tags/tag90.xml"/><Relationship Id="rId3" Type="http://schemas.openxmlformats.org/officeDocument/2006/relationships/tags" Target="../tags/tag85.xml"/><Relationship Id="rId12" Type="http://schemas.openxmlformats.org/officeDocument/2006/relationships/tags" Target="../tags/tag94.xml"/><Relationship Id="rId17" Type="http://schemas.openxmlformats.org/officeDocument/2006/relationships/tags" Target="../tags/tag99.xml"/><Relationship Id="rId25" Type="http://schemas.openxmlformats.org/officeDocument/2006/relationships/tags" Target="../tags/tag107.xml"/><Relationship Id="rId33" Type="http://schemas.openxmlformats.org/officeDocument/2006/relationships/tags" Target="../tags/tag115.xml"/><Relationship Id="rId38" Type="http://schemas.openxmlformats.org/officeDocument/2006/relationships/tags" Target="../tags/tag120.xml"/><Relationship Id="rId20" Type="http://schemas.openxmlformats.org/officeDocument/2006/relationships/tags" Target="../tags/tag102.xml"/><Relationship Id="rId4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3" Type="http://schemas.openxmlformats.org/officeDocument/2006/relationships/tags" Target="../tags/tag135.xml"/><Relationship Id="rId18" Type="http://schemas.openxmlformats.org/officeDocument/2006/relationships/tags" Target="../tags/tag140.xml"/><Relationship Id="rId26" Type="http://schemas.openxmlformats.org/officeDocument/2006/relationships/tags" Target="../tags/tag148.xml"/><Relationship Id="rId39" Type="http://schemas.openxmlformats.org/officeDocument/2006/relationships/tags" Target="../tags/tag161.xml"/><Relationship Id="rId21" Type="http://schemas.openxmlformats.org/officeDocument/2006/relationships/tags" Target="../tags/tag143.xml"/><Relationship Id="rId34" Type="http://schemas.openxmlformats.org/officeDocument/2006/relationships/tags" Target="../tags/tag156.xml"/><Relationship Id="rId42" Type="http://schemas.openxmlformats.org/officeDocument/2006/relationships/image" Target="../media/image101.png"/><Relationship Id="rId47" Type="http://schemas.openxmlformats.org/officeDocument/2006/relationships/image" Target="../media/image110.png"/><Relationship Id="rId7" Type="http://schemas.openxmlformats.org/officeDocument/2006/relationships/tags" Target="../tags/tag129.xml"/><Relationship Id="rId2" Type="http://schemas.openxmlformats.org/officeDocument/2006/relationships/tags" Target="../tags/tag124.xml"/><Relationship Id="rId16" Type="http://schemas.openxmlformats.org/officeDocument/2006/relationships/tags" Target="../tags/tag138.xml"/><Relationship Id="rId29" Type="http://schemas.openxmlformats.org/officeDocument/2006/relationships/tags" Target="../tags/tag151.xml"/><Relationship Id="rId1" Type="http://schemas.openxmlformats.org/officeDocument/2006/relationships/tags" Target="../tags/tag123.xml"/><Relationship Id="rId6" Type="http://schemas.openxmlformats.org/officeDocument/2006/relationships/tags" Target="../tags/tag128.xml"/><Relationship Id="rId11" Type="http://schemas.openxmlformats.org/officeDocument/2006/relationships/tags" Target="../tags/tag133.xml"/><Relationship Id="rId24" Type="http://schemas.openxmlformats.org/officeDocument/2006/relationships/tags" Target="../tags/tag146.xml"/><Relationship Id="rId32" Type="http://schemas.openxmlformats.org/officeDocument/2006/relationships/tags" Target="../tags/tag154.xml"/><Relationship Id="rId37" Type="http://schemas.openxmlformats.org/officeDocument/2006/relationships/tags" Target="../tags/tag159.xml"/><Relationship Id="rId40" Type="http://schemas.openxmlformats.org/officeDocument/2006/relationships/tags" Target="../tags/tag162.xml"/><Relationship Id="rId45" Type="http://schemas.openxmlformats.org/officeDocument/2006/relationships/image" Target="../media/image109.png"/><Relationship Id="rId5" Type="http://schemas.openxmlformats.org/officeDocument/2006/relationships/tags" Target="../tags/tag127.xml"/><Relationship Id="rId15" Type="http://schemas.openxmlformats.org/officeDocument/2006/relationships/tags" Target="../tags/tag137.xml"/><Relationship Id="rId23" Type="http://schemas.openxmlformats.org/officeDocument/2006/relationships/tags" Target="../tags/tag145.xml"/><Relationship Id="rId28" Type="http://schemas.openxmlformats.org/officeDocument/2006/relationships/tags" Target="../tags/tag150.xml"/><Relationship Id="rId36" Type="http://schemas.openxmlformats.org/officeDocument/2006/relationships/tags" Target="../tags/tag158.xml"/><Relationship Id="rId10" Type="http://schemas.openxmlformats.org/officeDocument/2006/relationships/tags" Target="../tags/tag132.xml"/><Relationship Id="rId19" Type="http://schemas.openxmlformats.org/officeDocument/2006/relationships/tags" Target="../tags/tag141.xml"/><Relationship Id="rId31" Type="http://schemas.openxmlformats.org/officeDocument/2006/relationships/tags" Target="../tags/tag153.xml"/><Relationship Id="rId44" Type="http://schemas.openxmlformats.org/officeDocument/2006/relationships/customXml" Target="../ink/ink39.xml"/><Relationship Id="rId4" Type="http://schemas.openxmlformats.org/officeDocument/2006/relationships/tags" Target="../tags/tag126.xml"/><Relationship Id="rId9" Type="http://schemas.openxmlformats.org/officeDocument/2006/relationships/tags" Target="../tags/tag131.xml"/><Relationship Id="rId14" Type="http://schemas.openxmlformats.org/officeDocument/2006/relationships/tags" Target="../tags/tag136.xml"/><Relationship Id="rId22" Type="http://schemas.openxmlformats.org/officeDocument/2006/relationships/tags" Target="../tags/tag144.xml"/><Relationship Id="rId27" Type="http://schemas.openxmlformats.org/officeDocument/2006/relationships/tags" Target="../tags/tag149.xml"/><Relationship Id="rId30" Type="http://schemas.openxmlformats.org/officeDocument/2006/relationships/tags" Target="../tags/tag152.xml"/><Relationship Id="rId35" Type="http://schemas.openxmlformats.org/officeDocument/2006/relationships/tags" Target="../tags/tag157.xml"/><Relationship Id="rId43" Type="http://schemas.openxmlformats.org/officeDocument/2006/relationships/image" Target="../media/image102.png"/><Relationship Id="rId8" Type="http://schemas.openxmlformats.org/officeDocument/2006/relationships/tags" Target="../tags/tag130.xml"/><Relationship Id="rId3" Type="http://schemas.openxmlformats.org/officeDocument/2006/relationships/tags" Target="../tags/tag125.xml"/><Relationship Id="rId12" Type="http://schemas.openxmlformats.org/officeDocument/2006/relationships/tags" Target="../tags/tag134.xml"/><Relationship Id="rId17" Type="http://schemas.openxmlformats.org/officeDocument/2006/relationships/tags" Target="../tags/tag139.xml"/><Relationship Id="rId25" Type="http://schemas.openxmlformats.org/officeDocument/2006/relationships/tags" Target="../tags/tag147.xml"/><Relationship Id="rId33" Type="http://schemas.openxmlformats.org/officeDocument/2006/relationships/tags" Target="../tags/tag155.xml"/><Relationship Id="rId38" Type="http://schemas.openxmlformats.org/officeDocument/2006/relationships/tags" Target="../tags/tag160.xml"/><Relationship Id="rId46" Type="http://schemas.openxmlformats.org/officeDocument/2006/relationships/customXml" Target="../ink/ink40.xml"/><Relationship Id="rId20" Type="http://schemas.openxmlformats.org/officeDocument/2006/relationships/tags" Target="../tags/tag142.xml"/><Relationship Id="rId4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3" Type="http://schemas.openxmlformats.org/officeDocument/2006/relationships/tags" Target="../tags/tag175.xml"/><Relationship Id="rId18" Type="http://schemas.openxmlformats.org/officeDocument/2006/relationships/tags" Target="../tags/tag180.xml"/><Relationship Id="rId26" Type="http://schemas.openxmlformats.org/officeDocument/2006/relationships/tags" Target="../tags/tag188.xml"/><Relationship Id="rId39" Type="http://schemas.openxmlformats.org/officeDocument/2006/relationships/tags" Target="../tags/tag201.xml"/><Relationship Id="rId21" Type="http://schemas.openxmlformats.org/officeDocument/2006/relationships/tags" Target="../tags/tag183.xml"/><Relationship Id="rId34" Type="http://schemas.openxmlformats.org/officeDocument/2006/relationships/tags" Target="../tags/tag196.xml"/><Relationship Id="rId42" Type="http://schemas.openxmlformats.org/officeDocument/2006/relationships/notesSlide" Target="../notesSlides/notesSlide28.xml"/><Relationship Id="rId47" Type="http://schemas.openxmlformats.org/officeDocument/2006/relationships/customXml" Target="../ink/ink42.xml"/><Relationship Id="rId50" Type="http://schemas.openxmlformats.org/officeDocument/2006/relationships/image" Target="../media/image113.png"/><Relationship Id="rId7" Type="http://schemas.openxmlformats.org/officeDocument/2006/relationships/tags" Target="../tags/tag169.xml"/><Relationship Id="rId2" Type="http://schemas.openxmlformats.org/officeDocument/2006/relationships/tags" Target="../tags/tag164.xml"/><Relationship Id="rId16" Type="http://schemas.openxmlformats.org/officeDocument/2006/relationships/tags" Target="../tags/tag178.xml"/><Relationship Id="rId29" Type="http://schemas.openxmlformats.org/officeDocument/2006/relationships/tags" Target="../tags/tag191.xml"/><Relationship Id="rId11" Type="http://schemas.openxmlformats.org/officeDocument/2006/relationships/tags" Target="../tags/tag173.xml"/><Relationship Id="rId24" Type="http://schemas.openxmlformats.org/officeDocument/2006/relationships/tags" Target="../tags/tag186.xml"/><Relationship Id="rId32" Type="http://schemas.openxmlformats.org/officeDocument/2006/relationships/tags" Target="../tags/tag194.xml"/><Relationship Id="rId37" Type="http://schemas.openxmlformats.org/officeDocument/2006/relationships/tags" Target="../tags/tag199.xml"/><Relationship Id="rId40" Type="http://schemas.openxmlformats.org/officeDocument/2006/relationships/tags" Target="../tags/tag202.xml"/><Relationship Id="rId45" Type="http://schemas.openxmlformats.org/officeDocument/2006/relationships/customXml" Target="../ink/ink41.xml"/><Relationship Id="rId5" Type="http://schemas.openxmlformats.org/officeDocument/2006/relationships/tags" Target="../tags/tag167.xml"/><Relationship Id="rId15" Type="http://schemas.openxmlformats.org/officeDocument/2006/relationships/tags" Target="../tags/tag177.xml"/><Relationship Id="rId23" Type="http://schemas.openxmlformats.org/officeDocument/2006/relationships/tags" Target="../tags/tag185.xml"/><Relationship Id="rId28" Type="http://schemas.openxmlformats.org/officeDocument/2006/relationships/tags" Target="../tags/tag190.xml"/><Relationship Id="rId36" Type="http://schemas.openxmlformats.org/officeDocument/2006/relationships/tags" Target="../tags/tag198.xml"/><Relationship Id="rId49" Type="http://schemas.openxmlformats.org/officeDocument/2006/relationships/customXml" Target="../ink/ink43.xml"/><Relationship Id="rId10" Type="http://schemas.openxmlformats.org/officeDocument/2006/relationships/tags" Target="../tags/tag172.xml"/><Relationship Id="rId19" Type="http://schemas.openxmlformats.org/officeDocument/2006/relationships/tags" Target="../tags/tag181.xml"/><Relationship Id="rId31" Type="http://schemas.openxmlformats.org/officeDocument/2006/relationships/tags" Target="../tags/tag193.xml"/><Relationship Id="rId44" Type="http://schemas.openxmlformats.org/officeDocument/2006/relationships/image" Target="../media/image102.png"/><Relationship Id="rId52" Type="http://schemas.openxmlformats.org/officeDocument/2006/relationships/image" Target="../media/image114.png"/><Relationship Id="rId4" Type="http://schemas.openxmlformats.org/officeDocument/2006/relationships/tags" Target="../tags/tag166.xml"/><Relationship Id="rId9" Type="http://schemas.openxmlformats.org/officeDocument/2006/relationships/tags" Target="../tags/tag171.xml"/><Relationship Id="rId14" Type="http://schemas.openxmlformats.org/officeDocument/2006/relationships/tags" Target="../tags/tag176.xml"/><Relationship Id="rId22" Type="http://schemas.openxmlformats.org/officeDocument/2006/relationships/tags" Target="../tags/tag184.xml"/><Relationship Id="rId27" Type="http://schemas.openxmlformats.org/officeDocument/2006/relationships/tags" Target="../tags/tag189.xml"/><Relationship Id="rId30" Type="http://schemas.openxmlformats.org/officeDocument/2006/relationships/tags" Target="../tags/tag192.xml"/><Relationship Id="rId35" Type="http://schemas.openxmlformats.org/officeDocument/2006/relationships/tags" Target="../tags/tag197.xml"/><Relationship Id="rId43" Type="http://schemas.openxmlformats.org/officeDocument/2006/relationships/image" Target="../media/image101.png"/><Relationship Id="rId48" Type="http://schemas.openxmlformats.org/officeDocument/2006/relationships/image" Target="../media/image112.png"/><Relationship Id="rId8" Type="http://schemas.openxmlformats.org/officeDocument/2006/relationships/tags" Target="../tags/tag170.xml"/><Relationship Id="rId51" Type="http://schemas.openxmlformats.org/officeDocument/2006/relationships/customXml" Target="../ink/ink44.xml"/><Relationship Id="rId3" Type="http://schemas.openxmlformats.org/officeDocument/2006/relationships/tags" Target="../tags/tag165.xml"/><Relationship Id="rId12" Type="http://schemas.openxmlformats.org/officeDocument/2006/relationships/tags" Target="../tags/tag174.xml"/><Relationship Id="rId17" Type="http://schemas.openxmlformats.org/officeDocument/2006/relationships/tags" Target="../tags/tag179.xml"/><Relationship Id="rId25" Type="http://schemas.openxmlformats.org/officeDocument/2006/relationships/tags" Target="../tags/tag187.xml"/><Relationship Id="rId33" Type="http://schemas.openxmlformats.org/officeDocument/2006/relationships/tags" Target="../tags/tag195.xml"/><Relationship Id="rId38" Type="http://schemas.openxmlformats.org/officeDocument/2006/relationships/tags" Target="../tags/tag200.xml"/><Relationship Id="rId46" Type="http://schemas.openxmlformats.org/officeDocument/2006/relationships/image" Target="../media/image111.png"/><Relationship Id="rId20" Type="http://schemas.openxmlformats.org/officeDocument/2006/relationships/tags" Target="../tags/tag182.xml"/><Relationship Id="rId41" Type="http://schemas.openxmlformats.org/officeDocument/2006/relationships/slideLayout" Target="../slideLayouts/slideLayout2.xml"/><Relationship Id="rId1" Type="http://schemas.openxmlformats.org/officeDocument/2006/relationships/tags" Target="../tags/tag163.xml"/><Relationship Id="rId6" Type="http://schemas.openxmlformats.org/officeDocument/2006/relationships/tags" Target="../tags/tag168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25547-01F5-4E37-99FA-F44DEA6DDF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Functions And Graphs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D690CD-1EB2-49D7-822A-4EFE3FBD91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CSE 311 Summer 2025</a:t>
            </a:r>
          </a:p>
          <a:p>
            <a:r>
              <a:rPr lang="en-US"/>
              <a:t>Lecture 17</a:t>
            </a:r>
          </a:p>
        </p:txBody>
      </p:sp>
    </p:spTree>
    <p:extLst>
      <p:ext uri="{BB962C8B-B14F-4D97-AF65-F5344CB8AC3E}">
        <p14:creationId xmlns:p14="http://schemas.microsoft.com/office/powerpoint/2010/main" val="3570176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7D8BE-6374-4ACD-BBD7-2EBEAB3DB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More Structural Sets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3C6915-066C-48B7-B0F6-52D63F025F8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/>
                  <a:t>Binary Trees are another common source of structural induction.</a:t>
                </a:r>
              </a:p>
              <a:p>
                <a:endParaRPr lang="en-US"/>
              </a:p>
              <a:p>
                <a:r>
                  <a:rPr lang="en-US"/>
                  <a:t>Basis: A single node is a rooted binary tree.</a:t>
                </a:r>
              </a:p>
              <a:p>
                <a:r>
                  <a:rPr lang="en-US"/>
                  <a:t>Recursive Step: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/>
                  <a:t>are rooted binary trees with roots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/>
                  <a:t>, then a tree rooted at a new node, with children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/>
                  <a:t> is a binary tree.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3C6915-066C-48B7-B0F6-52D63F025F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D8076D2E-CCDB-4879-827A-2387B02B1BD5}"/>
              </a:ext>
            </a:extLst>
          </p:cNvPr>
          <p:cNvSpPr/>
          <p:nvPr/>
        </p:nvSpPr>
        <p:spPr>
          <a:xfrm>
            <a:off x="7705725" y="2695575"/>
            <a:ext cx="219075" cy="2190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070A0CD-E5DE-4E8B-BBC3-EA22C14162AE}"/>
              </a:ext>
            </a:extLst>
          </p:cNvPr>
          <p:cNvGrpSpPr/>
          <p:nvPr/>
        </p:nvGrpSpPr>
        <p:grpSpPr>
          <a:xfrm>
            <a:off x="813275" y="4820284"/>
            <a:ext cx="900113" cy="1285875"/>
            <a:chOff x="1402555" y="4352924"/>
            <a:chExt cx="900113" cy="1285875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Isosceles Triangle 8">
                  <a:extLst>
                    <a:ext uri="{FF2B5EF4-FFF2-40B4-BE49-F238E27FC236}">
                      <a16:creationId xmlns:a16="http://schemas.microsoft.com/office/drawing/2014/main" id="{1557BA0C-C26F-47CC-9D3A-083D9C6DC395}"/>
                    </a:ext>
                  </a:extLst>
                </p:cNvPr>
                <p:cNvSpPr/>
                <p:nvPr/>
              </p:nvSpPr>
              <p:spPr>
                <a:xfrm>
                  <a:off x="1402555" y="4352924"/>
                  <a:ext cx="900113" cy="1285875"/>
                </a:xfrm>
                <a:prstGeom prst="triangl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24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24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𝑇</m:t>
                            </m:r>
                          </m:e>
                          <m:sub>
                            <m:r>
                              <a:rPr kumimoji="0" lang="en-US" sz="24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endParaRPr>
                </a:p>
              </p:txBody>
            </p:sp>
          </mc:Choice>
          <mc:Fallback>
            <p:sp>
              <p:nvSpPr>
                <p:cNvPr id="9" name="Isosceles Triangle 8">
                  <a:extLst>
                    <a:ext uri="{FF2B5EF4-FFF2-40B4-BE49-F238E27FC236}">
                      <a16:creationId xmlns:a16="http://schemas.microsoft.com/office/drawing/2014/main" id="{1557BA0C-C26F-47CC-9D3A-083D9C6DC39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2555" y="4352924"/>
                  <a:ext cx="900113" cy="1285875"/>
                </a:xfrm>
                <a:prstGeom prst="triangle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1F574AA-78FD-4A74-987A-063B927F15AE}"/>
                </a:ext>
              </a:extLst>
            </p:cNvPr>
            <p:cNvSpPr/>
            <p:nvPr/>
          </p:nvSpPr>
          <p:spPr>
            <a:xfrm>
              <a:off x="1743075" y="4352925"/>
              <a:ext cx="219075" cy="2190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BD287A4-3F97-4548-9109-AE2DB687ECB8}"/>
              </a:ext>
            </a:extLst>
          </p:cNvPr>
          <p:cNvGrpSpPr/>
          <p:nvPr/>
        </p:nvGrpSpPr>
        <p:grpSpPr>
          <a:xfrm>
            <a:off x="2401570" y="4820284"/>
            <a:ext cx="900113" cy="1285875"/>
            <a:chOff x="1402555" y="4352924"/>
            <a:chExt cx="900113" cy="1285875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" name="Isosceles Triangle 11">
                  <a:extLst>
                    <a:ext uri="{FF2B5EF4-FFF2-40B4-BE49-F238E27FC236}">
                      <a16:creationId xmlns:a16="http://schemas.microsoft.com/office/drawing/2014/main" id="{AE6AE48E-F969-4AD4-B553-F4ECD58DD153}"/>
                    </a:ext>
                  </a:extLst>
                </p:cNvPr>
                <p:cNvSpPr/>
                <p:nvPr/>
              </p:nvSpPr>
              <p:spPr>
                <a:xfrm>
                  <a:off x="1402555" y="4352924"/>
                  <a:ext cx="900113" cy="1285875"/>
                </a:xfrm>
                <a:prstGeom prst="triangl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24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24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𝑇</m:t>
                            </m:r>
                          </m:e>
                          <m:sub>
                            <m:r>
                              <a:rPr kumimoji="0" lang="en-US" sz="24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endParaRPr>
                </a:p>
              </p:txBody>
            </p:sp>
          </mc:Choice>
          <mc:Fallback>
            <p:sp>
              <p:nvSpPr>
                <p:cNvPr id="12" name="Isosceles Triangle 11">
                  <a:extLst>
                    <a:ext uri="{FF2B5EF4-FFF2-40B4-BE49-F238E27FC236}">
                      <a16:creationId xmlns:a16="http://schemas.microsoft.com/office/drawing/2014/main" id="{AE6AE48E-F969-4AD4-B553-F4ECD58DD15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2555" y="4352924"/>
                  <a:ext cx="900113" cy="1285875"/>
                </a:xfrm>
                <a:prstGeom prst="triangle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6BB51E7-71A5-4DA5-B180-3BBB93E5E6EF}"/>
                </a:ext>
              </a:extLst>
            </p:cNvPr>
            <p:cNvSpPr/>
            <p:nvPr/>
          </p:nvSpPr>
          <p:spPr>
            <a:xfrm>
              <a:off x="1743075" y="4352925"/>
              <a:ext cx="219075" cy="2190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12BFBA48-9767-48B9-9443-91737293F321}"/>
              </a:ext>
            </a:extLst>
          </p:cNvPr>
          <p:cNvSpPr/>
          <p:nvPr/>
        </p:nvSpPr>
        <p:spPr>
          <a:xfrm>
            <a:off x="2011045" y="4134894"/>
            <a:ext cx="219075" cy="2190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2C7A5DC-B92F-4D05-9A9D-4665C55BCED4}"/>
              </a:ext>
            </a:extLst>
          </p:cNvPr>
          <p:cNvCxnSpPr>
            <a:stCxn id="15" idx="4"/>
            <a:endCxn id="6" idx="0"/>
          </p:cNvCxnSpPr>
          <p:nvPr/>
        </p:nvCxnSpPr>
        <p:spPr>
          <a:xfrm flipH="1">
            <a:off x="1263333" y="4353969"/>
            <a:ext cx="857250" cy="466316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5077385-55AA-4065-8AC4-6E4BD9562C29}"/>
              </a:ext>
            </a:extLst>
          </p:cNvPr>
          <p:cNvCxnSpPr>
            <a:cxnSpLocks/>
            <a:stCxn id="15" idx="4"/>
            <a:endCxn id="12" idx="0"/>
          </p:cNvCxnSpPr>
          <p:nvPr/>
        </p:nvCxnSpPr>
        <p:spPr>
          <a:xfrm>
            <a:off x="2120583" y="4353969"/>
            <a:ext cx="731044" cy="466315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8840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3F732-34B8-439B-80AB-6F289ADA9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Functions on Binary Trees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6907FA-482D-417F-AE42-9DC2AD6D5D1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/>
                  <a:t>size(    )=1</a:t>
                </a:r>
              </a:p>
              <a:p>
                <a:pPr marL="0" indent="0">
                  <a:buNone/>
                </a:pPr>
                <a:r>
                  <a:rPr lang="en-US"/>
                  <a:t>size(              ) = size(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/>
                  <a:t>) + size(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/>
                  <a:t>) + 1</a:t>
                </a:r>
              </a:p>
              <a:p>
                <a:pPr marL="0" indent="0">
                  <a:buNone/>
                </a:pPr>
                <a:endParaRPr lang="en-US"/>
              </a:p>
              <a:p>
                <a:pPr marL="0" indent="0">
                  <a:buNone/>
                </a:pPr>
                <a:endParaRPr lang="en-US"/>
              </a:p>
              <a:p>
                <a:pPr marL="0" indent="0">
                  <a:buNone/>
                </a:pPr>
                <a:endParaRPr lang="en-US"/>
              </a:p>
              <a:p>
                <a:pPr marL="0" indent="0">
                  <a:buNone/>
                </a:pPr>
                <a:r>
                  <a:rPr lang="en-US"/>
                  <a:t>height(   ) = 0</a:t>
                </a:r>
              </a:p>
              <a:p>
                <a:pPr marL="0" indent="0">
                  <a:buNone/>
                </a:pPr>
                <a:r>
                  <a:rPr lang="en-US"/>
                  <a:t>height(             ) = 1+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</m:oMath>
                </a14:m>
                <a:r>
                  <a:rPr lang="en-US"/>
                  <a:t>height(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/>
                  <a:t>),height(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/>
                  <a:t>)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6907FA-482D-417F-AE42-9DC2AD6D5D1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B9B31C4E-ECB9-4061-B562-EA7ECFBD9C62}"/>
              </a:ext>
            </a:extLst>
          </p:cNvPr>
          <p:cNvGrpSpPr/>
          <p:nvPr/>
        </p:nvGrpSpPr>
        <p:grpSpPr>
          <a:xfrm>
            <a:off x="1341119" y="2072415"/>
            <a:ext cx="1290003" cy="955266"/>
            <a:chOff x="813275" y="4134894"/>
            <a:chExt cx="2488408" cy="197126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F85DE41-C402-406E-87D7-A5D5218264DB}"/>
                </a:ext>
              </a:extLst>
            </p:cNvPr>
            <p:cNvGrpSpPr/>
            <p:nvPr/>
          </p:nvGrpSpPr>
          <p:grpSpPr>
            <a:xfrm>
              <a:off x="813275" y="4820284"/>
              <a:ext cx="900113" cy="1285875"/>
              <a:chOff x="1402555" y="4352924"/>
              <a:chExt cx="900113" cy="1285875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" name="Isosceles Triangle 4">
                    <a:extLst>
                      <a:ext uri="{FF2B5EF4-FFF2-40B4-BE49-F238E27FC236}">
                        <a16:creationId xmlns:a16="http://schemas.microsoft.com/office/drawing/2014/main" id="{919F426C-106D-45E3-9DAA-63C3C41EBFB1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0" lang="en-US" sz="24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4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𝑇</m:t>
                              </m:r>
                            </m:e>
                            <m:sub>
                              <m:r>
                                <a:rPr kumimoji="0" lang="en-US" sz="24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w Cen MT" panose="020B0602020104020603"/>
                      <a:ea typeface="+mn-ea"/>
                      <a:cs typeface="+mn-cs"/>
                    </a:endParaRPr>
                  </a:p>
                </p:txBody>
              </p:sp>
            </mc:Choice>
            <mc:Fallback>
              <p:sp>
                <p:nvSpPr>
                  <p:cNvPr id="5" name="Isosceles Triangle 4">
                    <a:extLst>
                      <a:ext uri="{FF2B5EF4-FFF2-40B4-BE49-F238E27FC236}">
                        <a16:creationId xmlns:a16="http://schemas.microsoft.com/office/drawing/2014/main" id="{919F426C-106D-45E3-9DAA-63C3C41EBFB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blipFill>
                    <a:blip r:embed="rId3"/>
                    <a:stretch>
                      <a:fillRect l="-10000" b="-1037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4E55E968-DDC1-4118-B146-E8E23A240956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FE5BC7A4-CAB8-4D3E-8426-CDA6658082B3}"/>
                </a:ext>
              </a:extLst>
            </p:cNvPr>
            <p:cNvGrpSpPr/>
            <p:nvPr/>
          </p:nvGrpSpPr>
          <p:grpSpPr>
            <a:xfrm>
              <a:off x="2401570" y="4820284"/>
              <a:ext cx="900113" cy="1285875"/>
              <a:chOff x="1402555" y="4352924"/>
              <a:chExt cx="900113" cy="1285875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8" name="Isosceles Triangle 7">
                    <a:extLst>
                      <a:ext uri="{FF2B5EF4-FFF2-40B4-BE49-F238E27FC236}">
                        <a16:creationId xmlns:a16="http://schemas.microsoft.com/office/drawing/2014/main" id="{DA54F8FC-DFEA-49B7-BC8C-9A0856ADE28D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0" lang="en-US" sz="24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4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𝑇</m:t>
                              </m:r>
                            </m:e>
                            <m:sub>
                              <m:r>
                                <a:rPr kumimoji="0" lang="en-US" sz="24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w Cen MT" panose="020B0602020104020603"/>
                      <a:ea typeface="+mn-ea"/>
                      <a:cs typeface="+mn-cs"/>
                    </a:endParaRPr>
                  </a:p>
                </p:txBody>
              </p:sp>
            </mc:Choice>
            <mc:Fallback>
              <p:sp>
                <p:nvSpPr>
                  <p:cNvPr id="8" name="Isosceles Triangle 7">
                    <a:extLst>
                      <a:ext uri="{FF2B5EF4-FFF2-40B4-BE49-F238E27FC236}">
                        <a16:creationId xmlns:a16="http://schemas.microsoft.com/office/drawing/2014/main" id="{DA54F8FC-DFEA-49B7-BC8C-9A0856ADE28D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blipFill>
                    <a:blip r:embed="rId4"/>
                    <a:stretch>
                      <a:fillRect l="-11250" b="-1037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DCB76118-BC8A-406F-BD5C-5CDCDCCF6AC2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48D67C6-812A-4439-9929-B6CD550C298F}"/>
                </a:ext>
              </a:extLst>
            </p:cNvPr>
            <p:cNvSpPr/>
            <p:nvPr/>
          </p:nvSpPr>
          <p:spPr>
            <a:xfrm>
              <a:off x="2011045" y="4134894"/>
              <a:ext cx="219075" cy="2190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9029859-5E16-4EBE-8FC2-9A5C84E8113B}"/>
                </a:ext>
              </a:extLst>
            </p:cNvPr>
            <p:cNvCxnSpPr>
              <a:stCxn id="10" idx="4"/>
              <a:endCxn id="6" idx="0"/>
            </p:cNvCxnSpPr>
            <p:nvPr/>
          </p:nvCxnSpPr>
          <p:spPr>
            <a:xfrm flipH="1">
              <a:off x="1263333" y="4353969"/>
              <a:ext cx="857250" cy="466316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25CF390-4F99-4D8A-9B66-FE9A3EB4513E}"/>
                </a:ext>
              </a:extLst>
            </p:cNvPr>
            <p:cNvCxnSpPr>
              <a:cxnSpLocks/>
              <a:stCxn id="10" idx="4"/>
              <a:endCxn id="8" idx="0"/>
            </p:cNvCxnSpPr>
            <p:nvPr/>
          </p:nvCxnSpPr>
          <p:spPr>
            <a:xfrm>
              <a:off x="2120583" y="4353969"/>
              <a:ext cx="731044" cy="466315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909BA80-5CB4-479A-B22F-3C4125BA066C}"/>
              </a:ext>
            </a:extLst>
          </p:cNvPr>
          <p:cNvGrpSpPr/>
          <p:nvPr/>
        </p:nvGrpSpPr>
        <p:grpSpPr>
          <a:xfrm>
            <a:off x="1650543" y="4916510"/>
            <a:ext cx="1290003" cy="955266"/>
            <a:chOff x="813275" y="4134894"/>
            <a:chExt cx="2488408" cy="1971265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F8A77D87-7A9C-4FC1-BD8C-723B7C45A23D}"/>
                </a:ext>
              </a:extLst>
            </p:cNvPr>
            <p:cNvGrpSpPr/>
            <p:nvPr/>
          </p:nvGrpSpPr>
          <p:grpSpPr>
            <a:xfrm>
              <a:off x="813275" y="4820284"/>
              <a:ext cx="900113" cy="1285875"/>
              <a:chOff x="1402555" y="4352924"/>
              <a:chExt cx="900113" cy="1285875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2" name="Isosceles Triangle 21">
                    <a:extLst>
                      <a:ext uri="{FF2B5EF4-FFF2-40B4-BE49-F238E27FC236}">
                        <a16:creationId xmlns:a16="http://schemas.microsoft.com/office/drawing/2014/main" id="{37DAE588-C24A-4146-8041-9294477433F3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0" lang="en-US" sz="24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4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𝑇</m:t>
                              </m:r>
                            </m:e>
                            <m:sub>
                              <m:r>
                                <a:rPr kumimoji="0" lang="en-US" sz="24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w Cen MT" panose="020B0602020104020603"/>
                      <a:ea typeface="+mn-ea"/>
                      <a:cs typeface="+mn-cs"/>
                    </a:endParaRPr>
                  </a:p>
                </p:txBody>
              </p:sp>
            </mc:Choice>
            <mc:Fallback>
              <p:sp>
                <p:nvSpPr>
                  <p:cNvPr id="22" name="Isosceles Triangle 21">
                    <a:extLst>
                      <a:ext uri="{FF2B5EF4-FFF2-40B4-BE49-F238E27FC236}">
                        <a16:creationId xmlns:a16="http://schemas.microsoft.com/office/drawing/2014/main" id="{37DAE588-C24A-4146-8041-9294477433F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blipFill>
                    <a:blip r:embed="rId5"/>
                    <a:stretch>
                      <a:fillRect l="-11392" b="-1142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EDCE6F00-A4AE-412E-9D3A-C5AB4DB919CA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9F919F1-6AAC-49F6-B5A5-4DC2F379721B}"/>
                </a:ext>
              </a:extLst>
            </p:cNvPr>
            <p:cNvGrpSpPr/>
            <p:nvPr/>
          </p:nvGrpSpPr>
          <p:grpSpPr>
            <a:xfrm>
              <a:off x="2401570" y="4820284"/>
              <a:ext cx="900113" cy="1285875"/>
              <a:chOff x="1402555" y="4352924"/>
              <a:chExt cx="900113" cy="1285875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0" name="Isosceles Triangle 19">
                    <a:extLst>
                      <a:ext uri="{FF2B5EF4-FFF2-40B4-BE49-F238E27FC236}">
                        <a16:creationId xmlns:a16="http://schemas.microsoft.com/office/drawing/2014/main" id="{44E5C322-1EFE-4A2F-AC92-D656A8A9972F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0" lang="en-US" sz="24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4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𝑇</m:t>
                              </m:r>
                            </m:e>
                            <m:sub>
                              <m:r>
                                <a:rPr kumimoji="0" lang="en-US" sz="24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w Cen MT" panose="020B0602020104020603"/>
                      <a:ea typeface="+mn-ea"/>
                      <a:cs typeface="+mn-cs"/>
                    </a:endParaRPr>
                  </a:p>
                </p:txBody>
              </p:sp>
            </mc:Choice>
            <mc:Fallback>
              <p:sp>
                <p:nvSpPr>
                  <p:cNvPr id="20" name="Isosceles Triangle 19">
                    <a:extLst>
                      <a:ext uri="{FF2B5EF4-FFF2-40B4-BE49-F238E27FC236}">
                        <a16:creationId xmlns:a16="http://schemas.microsoft.com/office/drawing/2014/main" id="{44E5C322-1EFE-4A2F-AC92-D656A8A9972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blipFill>
                    <a:blip r:embed="rId6"/>
                    <a:stretch>
                      <a:fillRect l="-11392" b="-1142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5552259C-B5EE-436D-B87F-92D19C58959F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C58BD755-8F0F-426C-8CCC-DC7218A821CC}"/>
                </a:ext>
              </a:extLst>
            </p:cNvPr>
            <p:cNvSpPr/>
            <p:nvPr/>
          </p:nvSpPr>
          <p:spPr>
            <a:xfrm>
              <a:off x="2011045" y="4134894"/>
              <a:ext cx="219075" cy="2190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821C5B7F-78DB-46C5-AEA1-099633BAA496}"/>
                </a:ext>
              </a:extLst>
            </p:cNvPr>
            <p:cNvCxnSpPr>
              <a:stCxn id="17" idx="4"/>
              <a:endCxn id="23" idx="0"/>
            </p:cNvCxnSpPr>
            <p:nvPr/>
          </p:nvCxnSpPr>
          <p:spPr>
            <a:xfrm flipH="1">
              <a:off x="1263333" y="4353969"/>
              <a:ext cx="857250" cy="466316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89F7FEB-61DA-4C55-9522-12CB21B719EF}"/>
                </a:ext>
              </a:extLst>
            </p:cNvPr>
            <p:cNvCxnSpPr>
              <a:cxnSpLocks/>
              <a:stCxn id="17" idx="4"/>
              <a:endCxn id="20" idx="0"/>
            </p:cNvCxnSpPr>
            <p:nvPr/>
          </p:nvCxnSpPr>
          <p:spPr>
            <a:xfrm>
              <a:off x="2120583" y="4353969"/>
              <a:ext cx="731044" cy="466315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Oval 24">
            <a:extLst>
              <a:ext uri="{FF2B5EF4-FFF2-40B4-BE49-F238E27FC236}">
                <a16:creationId xmlns:a16="http://schemas.microsoft.com/office/drawing/2014/main" id="{91EA014F-6003-4AB7-8E3D-410A97166C8D}"/>
              </a:ext>
            </a:extLst>
          </p:cNvPr>
          <p:cNvSpPr/>
          <p:nvPr/>
        </p:nvSpPr>
        <p:spPr>
          <a:xfrm>
            <a:off x="1725739" y="4399545"/>
            <a:ext cx="219075" cy="2190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5D37143-962E-4222-827F-EA5330AFA747}"/>
              </a:ext>
            </a:extLst>
          </p:cNvPr>
          <p:cNvSpPr/>
          <p:nvPr/>
        </p:nvSpPr>
        <p:spPr>
          <a:xfrm>
            <a:off x="1356524" y="1598693"/>
            <a:ext cx="219075" cy="2190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54434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DFC3AD-B043-5666-7615-547FF95F4B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F9910-7895-A557-0912-6230F2C8D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Practice: Structural Induction on Trees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804CE2-176B-9E78-7C33-55F1AFC503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</p:spPr>
            <p:txBody>
              <a:bodyPr>
                <a:noAutofit/>
              </a:bodyPr>
              <a:lstStyle/>
              <a:p>
                <a:r>
                  <a:rPr lang="en-US" sz="2200"/>
                  <a:t>Let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sz="2200"/>
                  <a:t> be “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dirty="0">
                        <a:latin typeface="Cambria Math" panose="02040503050406030204" pitchFamily="18" charset="0"/>
                      </a:rPr>
                      <m:t>leaves</m:t>
                    </m:r>
                    <m:d>
                      <m:dPr>
                        <m:ctrlPr>
                          <a:rPr lang="en-US" sz="2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sz="2200" i="1" dirty="0"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sz="22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200" dirty="0">
                            <a:latin typeface="Cambria Math" panose="02040503050406030204" pitchFamily="18" charset="0"/>
                          </a:rPr>
                          <m:t>size</m:t>
                        </m:r>
                        <m:d>
                          <m:dPr>
                            <m:ctrlPr>
                              <a:rPr lang="en-US" sz="22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dirty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</m:num>
                      <m:den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200" i="1" dirty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2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 “</m:t>
                    </m:r>
                  </m:oMath>
                </a14:m>
                <a:r>
                  <a:rPr lang="en-US" sz="2200"/>
                  <a:t>. We show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/>
                  <a:t> for all binary trees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200"/>
                  <a:t> by structural induction.</a:t>
                </a:r>
              </a:p>
              <a:p>
                <a:r>
                  <a:rPr lang="en-US" sz="2200"/>
                  <a:t>Base Case: Let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   </m:t>
                    </m:r>
                  </m:oMath>
                </a14:m>
                <a:r>
                  <a:rPr lang="en-US" sz="2200"/>
                  <a:t>  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dirty="0" smtClean="0">
                        <a:latin typeface="Cambria Math" panose="02040503050406030204" pitchFamily="18" charset="0"/>
                      </a:rPr>
                      <m:t>l</m:t>
                    </m:r>
                    <m:r>
                      <m:rPr>
                        <m:sty m:val="p"/>
                      </m:rPr>
                      <a:rPr lang="en-US" sz="2200" b="0" i="0" dirty="0" smtClean="0">
                        <a:latin typeface="Cambria Math" panose="02040503050406030204" pitchFamily="18" charset="0"/>
                      </a:rPr>
                      <m:t>eaves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sz="22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20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size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200"/>
                  <a:t>, so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200" dirty="0">
                            <a:latin typeface="Cambria Math" panose="02040503050406030204" pitchFamily="18" charset="0"/>
                          </a:rPr>
                          <m:t>size</m:t>
                        </m:r>
                        <m:d>
                          <m:dPr>
                            <m:ctrlPr>
                              <a:rPr lang="en-US" sz="22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dirty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</m:num>
                      <m:den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200" i="1" dirty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2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200"/>
                  <a:t>. Thus,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leaves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=1≥1=</m:t>
                    </m:r>
                    <m:f>
                      <m:f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panose="02040503050406030204" pitchFamily="18" charset="0"/>
                          </a:rPr>
                          <m:t>size</m:t>
                        </m:r>
                        <m:d>
                          <m:d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</m:num>
                      <m:den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200"/>
                  <a:t>, so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sz="2200"/>
                  <a:t> holds for the base case.</a:t>
                </a:r>
              </a:p>
              <a:p>
                <a:r>
                  <a:rPr lang="en-US" sz="2200"/>
                  <a:t>Inductive Hypothesis: Suppose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sz="22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2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</m:oMath>
                </a14:m>
                <a:r>
                  <a:rPr lang="en-US" sz="2200"/>
                  <a:t> hold for arbitrary trees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200"/>
                  <a:t>. Let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200"/>
                  <a:t> </a:t>
                </a:r>
              </a:p>
              <a:p>
                <a:pPr marL="0" indent="0">
                  <a:buNone/>
                </a:pPr>
                <a:r>
                  <a:rPr lang="en-US" sz="2200"/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leaves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leaves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leaves</m:t>
                    </m:r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/>
                  <a:t>		[By Def.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leaves</m:t>
                    </m:r>
                  </m:oMath>
                </a14:m>
                <a:r>
                  <a:rPr lang="en-US" sz="2200"/>
                  <a:t>]</a:t>
                </a:r>
              </a:p>
              <a:p>
                <a:pPr marL="0" indent="0">
                  <a:buNone/>
                </a:pPr>
                <a:r>
                  <a:rPr lang="en-US" sz="2200"/>
                  <a:t>		   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≥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latin typeface="Cambria Math" panose="02040503050406030204" pitchFamily="18" charset="0"/>
                              </a:rPr>
                              <m:t>size</m:t>
                            </m:r>
                            <m:d>
                              <m:dPr>
                                <m:ctrlP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</m:d>
                          </m:num>
                          <m:den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+(</m:t>
                    </m:r>
                    <m:f>
                      <m:f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panose="02040503050406030204" pitchFamily="18" charset="0"/>
                          </a:rPr>
                          <m:t>size</m:t>
                        </m:r>
                        <m:d>
                          <m:d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d>
                      </m:num>
                      <m:den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/>
                  <a:t>	[By IH]</a:t>
                </a:r>
              </a:p>
              <a:p>
                <a:pPr marL="0" indent="0">
                  <a:buNone/>
                </a:pPr>
                <a:r>
                  <a:rPr lang="en-US" sz="2200"/>
                  <a:t>		   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1+ </m:t>
                        </m:r>
                        <m:r>
                          <m:rPr>
                            <m:sty m:val="p"/>
                          </m:rPr>
                          <a:rPr lang="en-US" sz="2200">
                            <a:latin typeface="Cambria Math" panose="02040503050406030204" pitchFamily="18" charset="0"/>
                          </a:rPr>
                          <m:t>size</m:t>
                        </m:r>
                        <m:d>
                          <m:d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</m:d>
                        <m:r>
                          <a:rPr lang="en-US" sz="2200" b="0" i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panose="02040503050406030204" pitchFamily="18" charset="0"/>
                          </a:rPr>
                          <m:t>size</m:t>
                        </m:r>
                        <m:d>
                          <m:d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d>
                      </m:num>
                      <m:den>
                        <m:r>
                          <a:rPr lang="en-US" sz="22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200"/>
                  <a:t>		[By Algebra]</a:t>
                </a:r>
              </a:p>
              <a:p>
                <a:pPr marL="0" indent="0">
                  <a:buNone/>
                </a:pPr>
                <a:r>
                  <a:rPr lang="en-US" sz="2200"/>
                  <a:t>		   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200">
                            <a:latin typeface="Cambria Math" panose="02040503050406030204" pitchFamily="18" charset="0"/>
                          </a:rPr>
                          <m:t>size</m:t>
                        </m:r>
                        <m:d>
                          <m:d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</m:num>
                      <m:den>
                        <m:r>
                          <a:rPr lang="en-US" sz="220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200"/>
                  <a:t>				[By Def.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size</m:t>
                    </m:r>
                  </m:oMath>
                </a14:m>
                <a:r>
                  <a:rPr lang="en-US" sz="2200"/>
                  <a:t>]</a:t>
                </a:r>
              </a:p>
              <a:p>
                <a:pPr marL="0" indent="0">
                  <a:buNone/>
                </a:pPr>
                <a:r>
                  <a:rPr lang="en-US" sz="2200"/>
                  <a:t>So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/>
                  <a:t> holds, and we have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/>
                  <a:t> for all binary trees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200"/>
                  <a:t> by the principle of induction.</a:t>
                </a:r>
              </a:p>
              <a:p>
                <a:endParaRPr lang="en-US" sz="260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804CE2-176B-9E78-7C33-55F1AFC503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  <a:blipFill>
                <a:blip r:embed="rId2"/>
                <a:stretch>
                  <a:fillRect l="-1089" b="-4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491726D5-6FE6-C8BB-DD45-8C1917656283}"/>
              </a:ext>
            </a:extLst>
          </p:cNvPr>
          <p:cNvSpPr/>
          <p:nvPr/>
        </p:nvSpPr>
        <p:spPr>
          <a:xfrm>
            <a:off x="2979621" y="2553584"/>
            <a:ext cx="219075" cy="2190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4F5F1F7-E826-87BE-96B1-A07520479563}"/>
              </a:ext>
            </a:extLst>
          </p:cNvPr>
          <p:cNvGrpSpPr/>
          <p:nvPr/>
        </p:nvGrpSpPr>
        <p:grpSpPr>
          <a:xfrm>
            <a:off x="10472495" y="3475673"/>
            <a:ext cx="1290003" cy="955266"/>
            <a:chOff x="813275" y="4134894"/>
            <a:chExt cx="2488408" cy="197126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E5B2906-E166-AA2D-498C-8B87D7F45EEE}"/>
                </a:ext>
              </a:extLst>
            </p:cNvPr>
            <p:cNvGrpSpPr/>
            <p:nvPr/>
          </p:nvGrpSpPr>
          <p:grpSpPr>
            <a:xfrm>
              <a:off x="813275" y="4820284"/>
              <a:ext cx="900113" cy="1285875"/>
              <a:chOff x="1402555" y="4352924"/>
              <a:chExt cx="900113" cy="1285875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4" name="Isosceles Triangle 13">
                    <a:extLst>
                      <a:ext uri="{FF2B5EF4-FFF2-40B4-BE49-F238E27FC236}">
                        <a16:creationId xmlns:a16="http://schemas.microsoft.com/office/drawing/2014/main" id="{5DA62C67-CABD-4959-FEC3-4F84DCB707DD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</m:oMath>
                      </m:oMathPara>
                    </a14:m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w Cen MT" panose="020B0602020104020603"/>
                      <a:ea typeface="+mn-ea"/>
                      <a:cs typeface="+mn-cs"/>
                    </a:endParaRPr>
                  </a:p>
                </p:txBody>
              </p:sp>
            </mc:Choice>
            <mc:Fallback>
              <p:sp>
                <p:nvSpPr>
                  <p:cNvPr id="14" name="Isosceles Triangle 13">
                    <a:extLst>
                      <a:ext uri="{FF2B5EF4-FFF2-40B4-BE49-F238E27FC236}">
                        <a16:creationId xmlns:a16="http://schemas.microsoft.com/office/drawing/2014/main" id="{5DA62C67-CABD-4959-FEC3-4F84DCB707DD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blipFill>
                    <a:blip r:embed="rId3"/>
                    <a:stretch>
                      <a:fillRect b="-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2F0C5E7D-FB02-B45B-860C-AC791F77A6A7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F7B4254-D3AE-07C1-69AE-119D0E32130D}"/>
                </a:ext>
              </a:extLst>
            </p:cNvPr>
            <p:cNvGrpSpPr/>
            <p:nvPr/>
          </p:nvGrpSpPr>
          <p:grpSpPr>
            <a:xfrm>
              <a:off x="2401570" y="4820284"/>
              <a:ext cx="900113" cy="1285875"/>
              <a:chOff x="1402555" y="4352924"/>
              <a:chExt cx="900113" cy="1285875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2" name="Isosceles Triangle 11">
                    <a:extLst>
                      <a:ext uri="{FF2B5EF4-FFF2-40B4-BE49-F238E27FC236}">
                        <a16:creationId xmlns:a16="http://schemas.microsoft.com/office/drawing/2014/main" id="{0B2BD99D-8F7E-FC75-A859-241A01EFD786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𝑅</m:t>
                          </m:r>
                        </m:oMath>
                      </m:oMathPara>
                    </a14:m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w Cen MT" panose="020B0602020104020603"/>
                      <a:ea typeface="+mn-ea"/>
                      <a:cs typeface="+mn-cs"/>
                    </a:endParaRPr>
                  </a:p>
                </p:txBody>
              </p:sp>
            </mc:Choice>
            <mc:Fallback>
              <p:sp>
                <p:nvSpPr>
                  <p:cNvPr id="12" name="Isosceles Triangle 11">
                    <a:extLst>
                      <a:ext uri="{FF2B5EF4-FFF2-40B4-BE49-F238E27FC236}">
                        <a16:creationId xmlns:a16="http://schemas.microsoft.com/office/drawing/2014/main" id="{0B2BD99D-8F7E-FC75-A859-241A01EFD78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blipFill>
                    <a:blip r:embed="rId4"/>
                    <a:stretch>
                      <a:fillRect l="-2500" b="-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25374967-7040-D07E-4F73-52F545E82E05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337B66C6-2C5E-E031-4A1D-72CEE12A9ACB}"/>
                </a:ext>
              </a:extLst>
            </p:cNvPr>
            <p:cNvSpPr/>
            <p:nvPr/>
          </p:nvSpPr>
          <p:spPr>
            <a:xfrm>
              <a:off x="2011045" y="4134894"/>
              <a:ext cx="219075" cy="2190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47D49CB-C366-22A1-F77B-F7B0C0EE896F}"/>
                </a:ext>
              </a:extLst>
            </p:cNvPr>
            <p:cNvCxnSpPr>
              <a:stCxn id="9" idx="4"/>
              <a:endCxn id="15" idx="0"/>
            </p:cNvCxnSpPr>
            <p:nvPr/>
          </p:nvCxnSpPr>
          <p:spPr>
            <a:xfrm flipH="1">
              <a:off x="1263333" y="4353969"/>
              <a:ext cx="857250" cy="466316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1CBF1EB-EC5F-16B4-A3ED-2DE250D76047}"/>
                </a:ext>
              </a:extLst>
            </p:cNvPr>
            <p:cNvCxnSpPr>
              <a:cxnSpLocks/>
              <a:stCxn id="9" idx="4"/>
              <a:endCxn id="12" idx="0"/>
            </p:cNvCxnSpPr>
            <p:nvPr/>
          </p:nvCxnSpPr>
          <p:spPr>
            <a:xfrm>
              <a:off x="2120583" y="4353969"/>
              <a:ext cx="731044" cy="466315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383992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404496-D199-0B00-0060-5F9970E55A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D287A68-D574-2AE3-82DB-E6D11D5DE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Proof Strategies Complete List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8E3FA9C-133C-2E92-1AF6-DD7A369790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/>
              <a:t> Direct Proof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/>
              <a:t> Proof by Contrapositive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/>
              <a:t> Proof of Biconditional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/>
              <a:t> Proof by Cases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/>
              <a:t> Proof of Existence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/>
              <a:t> Proof by Counterexample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/>
              <a:t> Proof by Contradiction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/>
              <a:t> Proof by Weak/Strong/Structural Induction</a:t>
            </a:r>
          </a:p>
        </p:txBody>
      </p:sp>
    </p:spTree>
    <p:extLst>
      <p:ext uri="{BB962C8B-B14F-4D97-AF65-F5344CB8AC3E}">
        <p14:creationId xmlns:p14="http://schemas.microsoft.com/office/powerpoint/2010/main" val="7312092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Functions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8458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7C35B23-9D1A-4DAE-19AC-158D28CD3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Some types of functions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B0B57E4-86BE-30B9-98AD-E98EAC1D8F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Why?</a:t>
            </a:r>
          </a:p>
          <a:p>
            <a:r>
              <a:rPr lang="en-US"/>
              <a:t>We’ll want to talk about sizes of infinite sets during the last week of classes. It’ll help us find problems our computers can’t solve.</a:t>
            </a:r>
          </a:p>
          <a:p>
            <a:r>
              <a:rPr lang="en-US"/>
              <a:t>Ok, but why now?</a:t>
            </a:r>
          </a:p>
          <a:p>
            <a:r>
              <a:rPr lang="en-US"/>
              <a:t>It’ll let us practice set proofs a bit more over the next few weeks!</a:t>
            </a:r>
          </a:p>
        </p:txBody>
      </p:sp>
    </p:spTree>
    <p:extLst>
      <p:ext uri="{BB962C8B-B14F-4D97-AF65-F5344CB8AC3E}">
        <p14:creationId xmlns:p14="http://schemas.microsoft.com/office/powerpoint/2010/main" val="29639872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7DAE28E-FF56-CB2E-6B29-5677F32570B0}"/>
              </a:ext>
            </a:extLst>
          </p:cNvPr>
          <p:cNvSpPr/>
          <p:nvPr/>
        </p:nvSpPr>
        <p:spPr>
          <a:xfrm>
            <a:off x="972153" y="1472665"/>
            <a:ext cx="1347536" cy="434729"/>
          </a:xfrm>
          <a:prstGeom prst="rect">
            <a:avLst/>
          </a:prstGeom>
          <a:solidFill>
            <a:schemeClr val="accent2">
              <a:alpha val="41000"/>
            </a:schemeClr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2217FA7-05A1-9C8D-EACD-81027B13F957}"/>
              </a:ext>
            </a:extLst>
          </p:cNvPr>
          <p:cNvSpPr/>
          <p:nvPr/>
        </p:nvSpPr>
        <p:spPr>
          <a:xfrm>
            <a:off x="482600" y="2844800"/>
            <a:ext cx="4076700" cy="37465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FA697E-F7E5-4564-9282-FBABD2BA7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Functions!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3601DB-8EE8-41DD-BBA9-9504A62F13A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616760" cy="1178776"/>
              </a:xfrm>
            </p:spPr>
            <p:txBody>
              <a:bodyPr>
                <a:normAutofit/>
              </a:bodyPr>
              <a:lstStyle/>
              <a:p>
                <a:r>
                  <a:rPr lang="en-US"/>
                  <a:t>A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/>
                  <a:t> maps every element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/>
                  <a:t> to one element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/>
                  <a:t> is the “domain”,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/>
                  <a:t> is the “co-domain” (also called the “image” or “range”)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3601DB-8EE8-41DD-BBA9-9504A62F13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616760" cy="1178776"/>
              </a:xfrm>
              <a:blipFill>
                <a:blip r:embed="rId3"/>
                <a:stretch>
                  <a:fillRect l="-630" t="-8763" r="-735" b="-20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C6802C99-D217-43EE-9A71-9A7965344657}"/>
                  </a:ext>
                </a:extLst>
              </p14:cNvPr>
              <p14:cNvContentPartPr/>
              <p14:nvPr/>
            </p14:nvContentPartPr>
            <p14:xfrm>
              <a:off x="837614" y="3551189"/>
              <a:ext cx="2537280" cy="262656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C6802C99-D217-43EE-9A71-9A796534465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28614" y="3542189"/>
                <a:ext cx="2554920" cy="264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1273A44-A9FC-70A3-83AB-1D7A6B1FE051}"/>
                  </a:ext>
                </a:extLst>
              </p14:cNvPr>
              <p14:cNvContentPartPr/>
              <p14:nvPr/>
            </p14:nvContentPartPr>
            <p14:xfrm>
              <a:off x="4900318" y="3530599"/>
              <a:ext cx="2537099" cy="2626361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1273A44-A9FC-70A3-83AB-1D7A6B1FE05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891319" y="3521600"/>
                <a:ext cx="2554738" cy="26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E8CF7C2-C604-92C7-DD1E-13A75997810B}"/>
                  </a:ext>
                </a:extLst>
              </p14:cNvPr>
              <p14:cNvContentPartPr/>
              <p14:nvPr/>
            </p14:nvContentPartPr>
            <p14:xfrm>
              <a:off x="8331408" y="3530599"/>
              <a:ext cx="2537099" cy="2626361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E8CF7C2-C604-92C7-DD1E-13A75997810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322409" y="3521600"/>
                <a:ext cx="2554738" cy="2644000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66B308DE-BCC2-1D3E-F5C2-2BF87B68184C}"/>
              </a:ext>
            </a:extLst>
          </p:cNvPr>
          <p:cNvSpPr txBox="1"/>
          <p:nvPr/>
        </p:nvSpPr>
        <p:spPr>
          <a:xfrm>
            <a:off x="704711" y="2905780"/>
            <a:ext cx="22044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Good function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E3A9FCE-95FE-4A71-EA51-2238AC234C99}"/>
              </a:ext>
            </a:extLst>
          </p:cNvPr>
          <p:cNvSpPr/>
          <p:nvPr/>
        </p:nvSpPr>
        <p:spPr>
          <a:xfrm>
            <a:off x="4690040" y="2844800"/>
            <a:ext cx="6926720" cy="37465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116461E-36E0-2DA4-6C7B-4BE585072667}"/>
              </a:ext>
            </a:extLst>
          </p:cNvPr>
          <p:cNvSpPr txBox="1"/>
          <p:nvPr/>
        </p:nvSpPr>
        <p:spPr>
          <a:xfrm>
            <a:off x="4768711" y="2906296"/>
            <a:ext cx="21836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Not a function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C802030-1DDE-B3CE-1689-327AF8747D16}"/>
              </a:ext>
            </a:extLst>
          </p:cNvPr>
          <p:cNvGrpSpPr/>
          <p:nvPr/>
        </p:nvGrpSpPr>
        <p:grpSpPr>
          <a:xfrm>
            <a:off x="2032000" y="4180640"/>
            <a:ext cx="212040" cy="311040"/>
            <a:chOff x="2032000" y="4180640"/>
            <a:chExt cx="212040" cy="311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1F527A5B-5071-04F8-8A4E-DFA725271B77}"/>
                    </a:ext>
                  </a:extLst>
                </p14:cNvPr>
                <p14:cNvContentPartPr/>
                <p14:nvPr/>
              </p14:nvContentPartPr>
              <p14:xfrm>
                <a:off x="2032000" y="4180640"/>
                <a:ext cx="212040" cy="31104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1F527A5B-5071-04F8-8A4E-DFA725271B77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023000" y="4171640"/>
                  <a:ext cx="22968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5C18BB4B-108B-14FB-D876-A10987756E55}"/>
                    </a:ext>
                  </a:extLst>
                </p14:cNvPr>
                <p14:cNvContentPartPr/>
                <p14:nvPr/>
              </p14:nvContentPartPr>
              <p14:xfrm>
                <a:off x="2032720" y="4345880"/>
                <a:ext cx="184680" cy="360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5C18BB4B-108B-14FB-D876-A10987756E55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023720" y="4336880"/>
                  <a:ext cx="202320" cy="21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564A2001-36F7-5C60-8EF0-6C44109A7215}"/>
                  </a:ext>
                </a:extLst>
              </p14:cNvPr>
              <p14:cNvContentPartPr/>
              <p14:nvPr/>
            </p14:nvContentPartPr>
            <p14:xfrm>
              <a:off x="6098920" y="4276760"/>
              <a:ext cx="124560" cy="30780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564A2001-36F7-5C60-8EF0-6C44109A7215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089920" y="4267760"/>
                <a:ext cx="142200" cy="32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B1BAB0C7-A1BF-692A-C2D7-E3B38C9C26FE}"/>
                  </a:ext>
                </a:extLst>
              </p14:cNvPr>
              <p14:cNvContentPartPr/>
              <p14:nvPr/>
            </p14:nvContentPartPr>
            <p14:xfrm>
              <a:off x="9504160" y="4142840"/>
              <a:ext cx="103680" cy="36468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B1BAB0C7-A1BF-692A-C2D7-E3B38C9C26FE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9495160" y="4133840"/>
                <a:ext cx="121320" cy="38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2E79A4E9-26C4-DF2F-7E45-BFB22F8D647C}"/>
                  </a:ext>
                </a:extLst>
              </p14:cNvPr>
              <p14:cNvContentPartPr/>
              <p14:nvPr/>
            </p14:nvContentPartPr>
            <p14:xfrm>
              <a:off x="5454520" y="5917280"/>
              <a:ext cx="146520" cy="17676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2E79A4E9-26C4-DF2F-7E45-BFB22F8D647C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445520" y="5908280"/>
                <a:ext cx="164160" cy="194400"/>
              </a:xfrm>
              <a:prstGeom prst="rect">
                <a:avLst/>
              </a:prstGeom>
            </p:spPr>
          </p:pic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3F4E954C-11B8-6B48-C248-8B919C7840EB}"/>
              </a:ext>
            </a:extLst>
          </p:cNvPr>
          <p:cNvGrpSpPr/>
          <p:nvPr/>
        </p:nvGrpSpPr>
        <p:grpSpPr>
          <a:xfrm>
            <a:off x="8837800" y="4661240"/>
            <a:ext cx="1353600" cy="306000"/>
            <a:chOff x="8837800" y="4661240"/>
            <a:chExt cx="1353600" cy="306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97D79C36-F7D5-44F1-17D7-EFD755C15783}"/>
                    </a:ext>
                  </a:extLst>
                </p14:cNvPr>
                <p14:cNvContentPartPr/>
                <p14:nvPr/>
              </p14:nvContentPartPr>
              <p14:xfrm>
                <a:off x="8837800" y="4750880"/>
                <a:ext cx="1284120" cy="21636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97D79C36-F7D5-44F1-17D7-EFD755C15783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828797" y="4741880"/>
                  <a:ext cx="1301765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C13EB437-81CB-82C0-3994-B8EC9DD606EF}"/>
                    </a:ext>
                  </a:extLst>
                </p14:cNvPr>
                <p14:cNvContentPartPr/>
                <p14:nvPr/>
              </p14:nvContentPartPr>
              <p14:xfrm>
                <a:off x="10021840" y="4661240"/>
                <a:ext cx="169560" cy="25812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C13EB437-81CB-82C0-3994-B8EC9DD606EF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0012840" y="4652227"/>
                  <a:ext cx="187200" cy="27578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89F6952-35CB-8464-4CC9-E32C29076801}"/>
              </a:ext>
            </a:extLst>
          </p:cNvPr>
          <p:cNvGrpSpPr/>
          <p:nvPr/>
        </p:nvGrpSpPr>
        <p:grpSpPr>
          <a:xfrm>
            <a:off x="1373220" y="4784010"/>
            <a:ext cx="1269360" cy="230040"/>
            <a:chOff x="1373220" y="4784010"/>
            <a:chExt cx="1269360" cy="230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E1D19BC5-2D9B-BB6F-0BA1-10C9D38D6198}"/>
                    </a:ext>
                  </a:extLst>
                </p14:cNvPr>
                <p14:cNvContentPartPr/>
                <p14:nvPr/>
              </p14:nvContentPartPr>
              <p14:xfrm>
                <a:off x="1373220" y="4827930"/>
                <a:ext cx="1252080" cy="18612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E1D19BC5-2D9B-BB6F-0BA1-10C9D38D6198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364217" y="4818930"/>
                  <a:ext cx="1269725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F3530C40-6930-45AF-F1D1-DD9F49D15EA4}"/>
                    </a:ext>
                  </a:extLst>
                </p14:cNvPr>
                <p14:cNvContentPartPr/>
                <p14:nvPr/>
              </p14:nvContentPartPr>
              <p14:xfrm>
                <a:off x="2528100" y="4784010"/>
                <a:ext cx="114480" cy="13860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F3530C40-6930-45AF-F1D1-DD9F49D15EA4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519128" y="4775010"/>
                  <a:ext cx="132065" cy="1562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3044270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A697E-F7E5-4564-9282-FBABD2BA7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Two Requirements for a Bijection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3601DB-8EE8-41DD-BBA9-9504A62F13A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/>
                  <a:t>A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/>
                  <a:t> maps every element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/>
                  <a:t> to one element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/>
                  <a:t> is the “domain”,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/>
                  <a:t> is the “co-domain”</a:t>
                </a:r>
              </a:p>
              <a:p>
                <a:endParaRPr lang="en-US"/>
              </a:p>
              <a:p>
                <a:endParaRPr lang="en-US"/>
              </a:p>
              <a:p>
                <a:endParaRPr lang="en-US"/>
              </a:p>
              <a:p>
                <a:endParaRPr lang="en-US"/>
              </a:p>
              <a:p>
                <a:r>
                  <a:rPr lang="en-US"/>
                  <a:t>That is, every output has at most one possible input.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3601DB-8EE8-41DD-BBA9-9504A62F13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E9210396-FAE0-4392-A10A-FBAE3D99A959}"/>
              </a:ext>
            </a:extLst>
          </p:cNvPr>
          <p:cNvGrpSpPr/>
          <p:nvPr/>
        </p:nvGrpSpPr>
        <p:grpSpPr>
          <a:xfrm>
            <a:off x="575239" y="2951670"/>
            <a:ext cx="7768500" cy="1895995"/>
            <a:chOff x="1185842" y="3429000"/>
            <a:chExt cx="6111311" cy="1648382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526D2113-C4EE-443E-8038-E9C006D73D69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648382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 function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𝒇</m:t>
                      </m:r>
                    </m:oMath>
                  </a14:m>
                  <a:r>
                    <a:rPr lang="en-US" sz="2800" b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one-to-one </a:t>
                  </a:r>
                  <a:r>
                    <a:rPr lang="en-US" sz="2800" b="1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iff</a:t>
                  </a:r>
                  <a:r>
                    <a:rPr lang="en-US" sz="2800" b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∀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∀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𝒂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𝒃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→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800" b="1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526D2113-C4EE-443E-8038-E9C006D73D6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64838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821CAF2-2D6D-4B61-8DC4-D94274780F1F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One-to-one (aka injection)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C6802C99-D217-43EE-9A71-9A7965344657}"/>
                  </a:ext>
                </a:extLst>
              </p14:cNvPr>
              <p14:cNvContentPartPr/>
              <p14:nvPr/>
            </p14:nvContentPartPr>
            <p14:xfrm>
              <a:off x="8696616" y="2229054"/>
              <a:ext cx="2854800" cy="295524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C6802C99-D217-43EE-9A71-9A796534465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687617" y="2220054"/>
                <a:ext cx="2872438" cy="2972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92572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FB28A-4C1F-5BC8-0944-E92C0DA01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One-to-one (injection)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ADD123-28A0-A8C0-5FEE-98D19DC6233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/>
                  <a:t>What did that definition say?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𝑏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𝑎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𝑏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𝑏</m:t>
                        </m:r>
                      </m:e>
                    </m:d>
                  </m:oMath>
                </a14:m>
                <a:endParaRPr lang="en-US" sz="2800" b="0">
                  <a:cs typeface="Segoe UI Semibold" panose="020B0702040204020203" pitchFamily="34" charset="0"/>
                </a:endParaRPr>
              </a:p>
              <a:p>
                <a:r>
                  <a:rPr lang="en-US"/>
                  <a:t>In contrapositive that looks like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𝑏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𝑏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→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𝑎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≠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𝑏</m:t>
                            </m:r>
                          </m:e>
                        </m:d>
                      </m:e>
                    </m:d>
                  </m:oMath>
                </a14:m>
                <a:endParaRPr lang="en-US"/>
              </a:p>
              <a:p>
                <a:r>
                  <a:rPr lang="en-US"/>
                  <a:t>So, if you get two different inputs, then you get two different outputs.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ADD123-28A0-A8C0-5FEE-98D19DC6233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94100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7AB47-54EC-E299-FAA7-031FD16AA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One-to-one proofs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8E741A4-D5AA-480D-9587-2E2623FE63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/>
                  <a:t>It’s a for-all statement! We know how to prove it.</a:t>
                </a:r>
              </a:p>
              <a:p>
                <a:r>
                  <a:rPr lang="en-US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/>
                  <a:t> be the function given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+5</m:t>
                    </m:r>
                  </m:oMath>
                </a14:m>
                <a:r>
                  <a:rPr lang="en-US"/>
                  <a:t>. </a:t>
                </a:r>
              </a:p>
              <a:p>
                <a:r>
                  <a:rPr lang="en-US"/>
                  <a:t>Claim: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/>
                  <a:t> is one-to-one</a:t>
                </a:r>
              </a:p>
              <a:p>
                <a:r>
                  <a:rPr lang="en-US"/>
                  <a:t>Proof:</a:t>
                </a:r>
              </a:p>
              <a:p>
                <a:r>
                  <a:rPr lang="en-US"/>
                  <a:t>What’s the outline? What do we introduce, what do we assume, what’s our target?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8E741A4-D5AA-480D-9587-2E2623FE63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EBD3EFE6-B41A-1232-3B83-509069442B99}"/>
              </a:ext>
            </a:extLst>
          </p:cNvPr>
          <p:cNvGrpSpPr/>
          <p:nvPr/>
        </p:nvGrpSpPr>
        <p:grpSpPr>
          <a:xfrm>
            <a:off x="5611065" y="104634"/>
            <a:ext cx="6580935" cy="1324384"/>
            <a:chOff x="1185842" y="3429000"/>
            <a:chExt cx="6111311" cy="1648382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2D59120B-396F-D8D5-AC0E-03076C5EAE19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648382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 function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𝒇</m:t>
                      </m:r>
                    </m:oMath>
                  </a14:m>
                  <a:r>
                    <a:rPr lang="en-US" sz="2800" b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one-to-one </a:t>
                  </a:r>
                  <a:r>
                    <a:rPr lang="en-US" sz="2800" b="1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iff</a:t>
                  </a:r>
                  <a:r>
                    <a:rPr lang="en-US" sz="2800" b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∀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∀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𝒂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𝒃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→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800" b="1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2D59120B-396F-D8D5-AC0E-03076C5EAE1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64838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E88E9B2-D01F-69CF-D9F4-88B332462032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One-to-one (aka injection)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66705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86F235-821D-52FD-3153-63389A06E2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CF69A6C0-F4E0-6E2A-998A-C927A699BC5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168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55"/>
              <a:t>Announcements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380CFC29-7262-5A64-C7EA-D70C409F7B23}"/>
              </a:ext>
            </a:extLst>
          </p:cNvPr>
          <p:cNvSpPr txBox="1"/>
          <p:nvPr/>
        </p:nvSpPr>
        <p:spPr>
          <a:xfrm>
            <a:off x="645058" y="1411376"/>
            <a:ext cx="10197996" cy="1992853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469265" marR="0" lvl="0" indent="-456565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469265" algn="l"/>
              </a:tabLst>
              <a:defRPr/>
            </a:pPr>
            <a:r>
              <a:rPr kumimoji="0" sz="2800" b="0" i="0" u="none" strike="noStrike" kern="1200" cap="none" spc="-2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HW</a:t>
            </a:r>
            <a:r>
              <a:rPr lang="en-US" sz="2800" spc="-25">
                <a:solidFill>
                  <a:prstClr val="black"/>
                </a:solidFill>
                <a:latin typeface="Segoe UI Semilight"/>
                <a:cs typeface="Segoe UI Semilight"/>
              </a:rPr>
              <a:t>6</a:t>
            </a:r>
            <a:r>
              <a:rPr kumimoji="0" lang="en-US" sz="2800" b="0" i="0" u="none" strike="noStrike" kern="1200" cap="none" spc="-2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is released and due Wednesday, 8/6!</a:t>
            </a:r>
          </a:p>
          <a:p>
            <a:pPr marL="12700" marR="0" lvl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tabLst>
                <a:tab pos="469265" algn="l"/>
              </a:tabLst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  <a:p>
            <a:pPr marL="469265" marR="0" lvl="0" indent="-456565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469265" algn="l"/>
              </a:tabLst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Come to our next lecture on Wednesday for HW3, HW4, and midterm solutions</a:t>
            </a:r>
          </a:p>
        </p:txBody>
      </p:sp>
    </p:spTree>
    <p:extLst>
      <p:ext uri="{BB962C8B-B14F-4D97-AF65-F5344CB8AC3E}">
        <p14:creationId xmlns:p14="http://schemas.microsoft.com/office/powerpoint/2010/main" val="2511263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895D0E-E02C-270F-612A-6615E9B67E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CA9A2-C224-726A-6A7E-C8D12C7EB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One-to-one proofs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F59A5B2-7A19-626D-A852-3357BD686B0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/>
                  <a:t>It’s a for-all statement! We know how to prove it.</a:t>
                </a:r>
              </a:p>
              <a:p>
                <a:r>
                  <a:rPr lang="en-US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/>
                  <a:t> be the function given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+5</m:t>
                    </m:r>
                  </m:oMath>
                </a14:m>
                <a:r>
                  <a:rPr lang="en-US"/>
                  <a:t>. </a:t>
                </a:r>
              </a:p>
              <a:p>
                <a:r>
                  <a:rPr lang="en-US"/>
                  <a:t>Claim: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/>
                  <a:t> is one-to-one</a:t>
                </a:r>
              </a:p>
              <a:p>
                <a:r>
                  <a:rPr lang="en-US"/>
                  <a:t>Proof: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/>
                  <a:t> be arbitrary elements of our domain, and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/>
              </a:p>
              <a:p>
                <a:r>
                  <a:rPr lang="en-US"/>
                  <a:t>…</a:t>
                </a:r>
              </a:p>
              <a:p>
                <a:endParaRPr lang="en-US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F59A5B2-7A19-626D-A852-3357BD686B0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919AC418-D6FD-D62E-6E5C-DC7956D852C2}"/>
              </a:ext>
            </a:extLst>
          </p:cNvPr>
          <p:cNvGrpSpPr/>
          <p:nvPr/>
        </p:nvGrpSpPr>
        <p:grpSpPr>
          <a:xfrm>
            <a:off x="5611065" y="104634"/>
            <a:ext cx="6580935" cy="1324384"/>
            <a:chOff x="1185842" y="3429000"/>
            <a:chExt cx="6111311" cy="1648382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CF79B607-DEA7-D7FD-197A-96D4357F9DC9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648382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 function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𝒇</m:t>
                      </m:r>
                    </m:oMath>
                  </a14:m>
                  <a:r>
                    <a:rPr lang="en-US" sz="2800" b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one-to-one </a:t>
                  </a:r>
                  <a:r>
                    <a:rPr lang="en-US" sz="2800" b="1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iff</a:t>
                  </a:r>
                  <a:r>
                    <a:rPr lang="en-US" sz="2800" b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∀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∀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𝒂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𝒃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→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800" b="1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CF79B607-DEA7-D7FD-197A-96D4357F9DC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64838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FCC049B-A2F5-0736-95F5-F7CC211BD72B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One-to-one (aka injection)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30369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503E7B-F2F0-C5E8-4681-C1322D1935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CF567-DD71-C2AE-9206-2EF0CD421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One-to-one proofs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199A0D-6018-0C6D-AC05-7C9CA691C4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/>
                  <a:t>It’s a for all statement! We know how to prove it.</a:t>
                </a:r>
              </a:p>
              <a:p>
                <a:r>
                  <a:rPr lang="en-US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/>
                  <a:t> be the function given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+5</m:t>
                    </m:r>
                  </m:oMath>
                </a14:m>
                <a:r>
                  <a:rPr lang="en-US"/>
                  <a:t>. </a:t>
                </a:r>
              </a:p>
              <a:p>
                <a:r>
                  <a:rPr lang="en-US"/>
                  <a:t>Claim: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/>
                  <a:t> is one-to-one</a:t>
                </a:r>
              </a:p>
              <a:p>
                <a:r>
                  <a:rPr lang="en-US"/>
                  <a:t>Proof: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/>
                  <a:t> be arbitrary elements of our domain, and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/>
              </a:p>
              <a:p>
                <a:r>
                  <a:rPr lang="en-US"/>
                  <a:t>By definition of the function,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+5=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+5</m:t>
                    </m:r>
                  </m:oMath>
                </a14:m>
                <a:endParaRPr lang="en-US"/>
              </a:p>
              <a:p>
                <a:r>
                  <a:rPr lang="en-US"/>
                  <a:t>Subtracting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/>
                  <a:t> from each side,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/>
                  <a:t> meeting the definition of one-to-one.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199A0D-6018-0C6D-AC05-7C9CA691C4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6417B999-C0DB-A414-0F15-71583BE1E650}"/>
              </a:ext>
            </a:extLst>
          </p:cNvPr>
          <p:cNvGrpSpPr/>
          <p:nvPr/>
        </p:nvGrpSpPr>
        <p:grpSpPr>
          <a:xfrm>
            <a:off x="5611065" y="104634"/>
            <a:ext cx="6580935" cy="1324384"/>
            <a:chOff x="1185842" y="3429000"/>
            <a:chExt cx="6111311" cy="1648382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CC5851AC-8251-FD40-8031-DF7E52E510C2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648382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 function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𝒇</m:t>
                      </m:r>
                    </m:oMath>
                  </a14:m>
                  <a:r>
                    <a:rPr lang="en-US" sz="2800" b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one-to-one </a:t>
                  </a:r>
                  <a:r>
                    <a:rPr lang="en-US" sz="2800" b="1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iff</a:t>
                  </a:r>
                  <a:r>
                    <a:rPr lang="en-US" sz="2800" b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∀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∀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𝒂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𝒃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→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800" b="1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CC5851AC-8251-FD40-8031-DF7E52E510C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64838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748857D-C6B8-AEA6-4E69-4A9A7B79F137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One-to-one (aka injection)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649904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A697E-F7E5-4564-9282-FBABD2BA7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Two Requirements for a Bijection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3601DB-8EE8-41DD-BBA9-9504A62F13A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/>
                  <a:t>A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/>
                  <a:t> maps every element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/>
                  <a:t> to one element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/>
                  <a:t> is the “domain”,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/>
                  <a:t> is the “co-domain”</a:t>
                </a:r>
              </a:p>
              <a:p>
                <a:endParaRPr lang="en-US"/>
              </a:p>
              <a:p>
                <a:endParaRPr lang="en-US"/>
              </a:p>
              <a:p>
                <a:endParaRPr lang="en-US"/>
              </a:p>
              <a:p>
                <a:endParaRPr lang="en-US"/>
              </a:p>
              <a:p>
                <a:r>
                  <a:rPr lang="en-US"/>
                  <a:t>Every output has at least one input that maps to it.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3601DB-8EE8-41DD-BBA9-9504A62F13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E9210396-FAE0-4392-A10A-FBAE3D99A959}"/>
              </a:ext>
            </a:extLst>
          </p:cNvPr>
          <p:cNvGrpSpPr/>
          <p:nvPr/>
        </p:nvGrpSpPr>
        <p:grpSpPr>
          <a:xfrm>
            <a:off x="575239" y="2951670"/>
            <a:ext cx="7768500" cy="1895995"/>
            <a:chOff x="1185842" y="3429000"/>
            <a:chExt cx="6111311" cy="1648382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526D2113-C4EE-443E-8038-E9C006D73D69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648382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 function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𝒇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: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𝑨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→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𝑩</m:t>
                      </m:r>
                    </m:oMath>
                  </a14:m>
                  <a:r>
                    <a:rPr lang="en-US" sz="2800" b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onto </a:t>
                  </a:r>
                  <a:r>
                    <a:rPr lang="en-US" sz="2800" b="1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iff</a:t>
                  </a:r>
                  <a:r>
                    <a:rPr lang="en-US" sz="2800" b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∀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∈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𝑩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∃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∈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𝑨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𝒇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))</m:t>
                        </m:r>
                      </m:oMath>
                    </m:oMathPara>
                  </a14:m>
                  <a:endParaRPr lang="en-US" sz="2800" b="1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526D2113-C4EE-443E-8038-E9C006D73D6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64838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821CAF2-2D6D-4B61-8DC4-D94274780F1F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Onto (aka surjection)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72E7CA9B-C372-440D-83BC-A686E43615DC}"/>
                  </a:ext>
                </a:extLst>
              </p14:cNvPr>
              <p14:cNvContentPartPr/>
              <p14:nvPr/>
            </p14:nvContentPartPr>
            <p14:xfrm>
              <a:off x="8939976" y="2445054"/>
              <a:ext cx="2942280" cy="349596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72E7CA9B-C372-440D-83BC-A686E43615D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930977" y="2436054"/>
                <a:ext cx="2959918" cy="3513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29611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B88CAB-3B36-5F80-E6B0-9776A58EB3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0F7D2-23BD-977F-427D-74CE82726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Onto proofs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1DA43F-142E-7156-801C-0FA8DD59727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/>
                  <a:t>It’s a for-all statement, with an exists inside! We know how to prove it.</a:t>
                </a:r>
              </a:p>
              <a:p>
                <a:r>
                  <a:rPr lang="en-US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/>
                  <a:t> be the function given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+5</m:t>
                    </m:r>
                  </m:oMath>
                </a14:m>
                <a:r>
                  <a:rPr lang="en-US"/>
                  <a:t>. </a:t>
                </a:r>
              </a:p>
              <a:p>
                <a:r>
                  <a:rPr lang="en-US"/>
                  <a:t>Claim: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/>
                  <a:t> is onto</a:t>
                </a:r>
              </a:p>
              <a:p>
                <a:r>
                  <a:rPr lang="en-US"/>
                  <a:t>Proof:</a:t>
                </a:r>
              </a:p>
              <a:p>
                <a:r>
                  <a:rPr lang="en-US"/>
                  <a:t>What’s the outline? What do we introduce, what do we assume, what’s our target?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1DA43F-142E-7156-801C-0FA8DD5972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9EB1BC86-59EA-D2AC-B45B-C24653EF885E}"/>
              </a:ext>
            </a:extLst>
          </p:cNvPr>
          <p:cNvGrpSpPr/>
          <p:nvPr/>
        </p:nvGrpSpPr>
        <p:grpSpPr>
          <a:xfrm>
            <a:off x="4837043" y="0"/>
            <a:ext cx="7354957" cy="1463857"/>
            <a:chOff x="1185842" y="3429000"/>
            <a:chExt cx="6111311" cy="1648382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A09512E4-F470-FCCB-EFB5-95AA59E1CD09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648382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 function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𝒇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: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𝑨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→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𝑩</m:t>
                      </m:r>
                    </m:oMath>
                  </a14:m>
                  <a:r>
                    <a:rPr lang="en-US" sz="2800" b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onto </a:t>
                  </a:r>
                  <a:r>
                    <a:rPr lang="en-US" sz="2800" b="1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iff</a:t>
                  </a:r>
                  <a:r>
                    <a:rPr lang="en-US" sz="2800" b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∀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∈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𝑩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∃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∈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𝑨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𝒇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))</m:t>
                        </m:r>
                      </m:oMath>
                    </m:oMathPara>
                  </a14:m>
                  <a:endParaRPr lang="en-US" sz="2800" b="1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A09512E4-F470-FCCB-EFB5-95AA59E1CD0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64838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7F971F0-BE92-27BE-2C0D-291F99945D92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Onto (aka surjection)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635332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3C7EC2-FB22-336A-6A2B-AE27DA7FEB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DEB6F-8FD5-0094-75BF-5F067E831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Onto proofs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A91161-E63B-B15A-8957-2A2D0A19D29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/>
                  <a:t>It’s a for-all statement, with an exists inside! We know how to prove it.</a:t>
                </a:r>
              </a:p>
              <a:p>
                <a:r>
                  <a:rPr lang="en-US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/>
                  <a:t> be the function given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+5</m:t>
                    </m:r>
                  </m:oMath>
                </a14:m>
                <a:r>
                  <a:rPr lang="en-US"/>
                  <a:t>. </a:t>
                </a:r>
              </a:p>
              <a:p>
                <a:r>
                  <a:rPr lang="en-US"/>
                  <a:t>Claim: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/>
                  <a:t> is onto</a:t>
                </a:r>
              </a:p>
              <a:p>
                <a:r>
                  <a:rPr lang="en-US"/>
                  <a:t>Proof: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/>
                  <a:t> be an arbitrary element of the codomain. </a:t>
                </a:r>
              </a:p>
              <a:p>
                <a:r>
                  <a:rPr lang="en-US"/>
                  <a:t>Consider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/>
                  <a:t>…</a:t>
                </a:r>
              </a:p>
              <a:p>
                <a:r>
                  <a:rPr lang="en-US"/>
                  <a:t>…</a:t>
                </a:r>
              </a:p>
              <a:p>
                <a:r>
                  <a:rPr lang="en-US"/>
                  <a:t>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/>
              </a:p>
              <a:p>
                <a:endParaRPr lang="en-US"/>
              </a:p>
              <a:p>
                <a:endParaRPr lang="en-US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A91161-E63B-B15A-8957-2A2D0A19D2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1C5D0536-7D0B-5E49-34B4-BFF005588A71}"/>
              </a:ext>
            </a:extLst>
          </p:cNvPr>
          <p:cNvGrpSpPr/>
          <p:nvPr/>
        </p:nvGrpSpPr>
        <p:grpSpPr>
          <a:xfrm>
            <a:off x="4837043" y="0"/>
            <a:ext cx="7354957" cy="1463857"/>
            <a:chOff x="1185842" y="3429000"/>
            <a:chExt cx="6111311" cy="1648382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44759C8D-2F1C-1CBC-B8C5-B9C0379998F9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648382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 function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𝒇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: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𝑨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→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𝑩</m:t>
                      </m:r>
                    </m:oMath>
                  </a14:m>
                  <a:r>
                    <a:rPr lang="en-US" sz="2800" b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onto </a:t>
                  </a:r>
                  <a:r>
                    <a:rPr lang="en-US" sz="2800" b="1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iff</a:t>
                  </a:r>
                  <a:r>
                    <a:rPr lang="en-US" sz="2800" b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∀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∈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𝑩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∃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∈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𝑨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𝒇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))</m:t>
                        </m:r>
                      </m:oMath>
                    </m:oMathPara>
                  </a14:m>
                  <a:endParaRPr lang="en-US" sz="2800" b="1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44759C8D-2F1C-1CBC-B8C5-B9C0379998F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64838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83E29EC-1492-5D11-30DF-F7F594C808F0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Onto (aka surjection)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615832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510437-0F3A-8D3B-C981-0E50E1FDD4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CC744-DE07-5CD9-C646-04A1F0B53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Onto proofs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9D6E9F3-FB4E-7166-EEF3-5A64CC6AF48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/>
                  <a:t>It’s a for-all statement, with an exists inside! We know how to prove it.</a:t>
                </a:r>
              </a:p>
              <a:p>
                <a:r>
                  <a:rPr lang="en-US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/>
                  <a:t> be the function given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+5</m:t>
                    </m:r>
                  </m:oMath>
                </a14:m>
                <a:r>
                  <a:rPr lang="en-US"/>
                  <a:t>. </a:t>
                </a:r>
              </a:p>
              <a:p>
                <a:r>
                  <a:rPr lang="en-US"/>
                  <a:t>Claim: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/>
                  <a:t> is onto</a:t>
                </a:r>
              </a:p>
              <a:p>
                <a:r>
                  <a:rPr lang="en-US"/>
                  <a:t>Proof: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/>
                  <a:t> be arbitrary element of the codomain.</a:t>
                </a:r>
              </a:p>
              <a:p>
                <a:r>
                  <a:rPr lang="en-US"/>
                  <a:t>Consider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−5</m:t>
                    </m:r>
                  </m:oMath>
                </a14:m>
                <a:endParaRPr lang="en-US"/>
              </a:p>
              <a:p>
                <a:r>
                  <a:rPr lang="en-US"/>
                  <a:t>Observe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+5=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−5+5=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/>
                  <a:t>.</a:t>
                </a:r>
              </a:p>
              <a:p>
                <a:r>
                  <a:rPr lang="en-US"/>
                  <a:t>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/>
                  <a:t> is also an integer so it is in the domain. Thus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/>
                  <a:t> meets the definition of onto.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9D6E9F3-FB4E-7166-EEF3-5A64CC6AF4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 r="-1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C6BD92C1-4016-F37B-C943-8D0A059B474D}"/>
              </a:ext>
            </a:extLst>
          </p:cNvPr>
          <p:cNvGrpSpPr/>
          <p:nvPr/>
        </p:nvGrpSpPr>
        <p:grpSpPr>
          <a:xfrm>
            <a:off x="4837043" y="0"/>
            <a:ext cx="7354957" cy="1463857"/>
            <a:chOff x="1185842" y="3429000"/>
            <a:chExt cx="6111311" cy="1648382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7AA1E95E-FCB4-E5DA-F3FD-C9709E609121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648382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 function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𝒇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: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𝑨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→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𝑩</m:t>
                      </m:r>
                    </m:oMath>
                  </a14:m>
                  <a:r>
                    <a:rPr lang="en-US" sz="2800" b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onto </a:t>
                  </a:r>
                  <a:r>
                    <a:rPr lang="en-US" sz="2800" b="1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iff</a:t>
                  </a:r>
                  <a:r>
                    <a:rPr lang="en-US" sz="2800" b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∀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∈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𝑩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∃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∈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𝑨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𝒇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))</m:t>
                        </m:r>
                      </m:oMath>
                    </m:oMathPara>
                  </a14:m>
                  <a:endParaRPr lang="en-US" sz="2800" b="1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7AA1E95E-FCB4-E5DA-F3FD-C9709E60912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64838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C668644-0FA1-2A08-07AA-2BA71BB70189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Onto (aka surjection)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347224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F1A87-B25B-45F1-8D0C-96CE0082C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Bijection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77FEF1-6671-4529-9E8C-4D841E535A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5394142"/>
            <a:ext cx="11187258" cy="1200581"/>
          </a:xfrm>
        </p:spPr>
        <p:txBody>
          <a:bodyPr>
            <a:normAutofit lnSpcReduction="10000"/>
          </a:bodyPr>
          <a:lstStyle/>
          <a:p>
            <a:r>
              <a:rPr lang="en-US"/>
              <a:t>A bijection maps every element of the domain to </a:t>
            </a:r>
            <a:r>
              <a:rPr lang="en-US" b="1"/>
              <a:t>exactly </a:t>
            </a:r>
            <a:r>
              <a:rPr lang="en-US"/>
              <a:t>one element of the co-domain, and every element of the codomain to </a:t>
            </a:r>
            <a:r>
              <a:rPr lang="en-US" b="1"/>
              <a:t>exactly </a:t>
            </a:r>
            <a:r>
              <a:rPr lang="en-US"/>
              <a:t>one element of the domain.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A344B9D-FF1A-4841-B877-0E9A2ABCCC21}"/>
              </a:ext>
            </a:extLst>
          </p:cNvPr>
          <p:cNvGrpSpPr/>
          <p:nvPr/>
        </p:nvGrpSpPr>
        <p:grpSpPr>
          <a:xfrm>
            <a:off x="575239" y="1459037"/>
            <a:ext cx="5139761" cy="1895995"/>
            <a:chOff x="1185842" y="3429000"/>
            <a:chExt cx="6111311" cy="1648382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DCA92B1D-1105-4398-BB5B-3B1167255EFB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648382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 function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𝒇</m:t>
                      </m:r>
                    </m:oMath>
                  </a14:m>
                  <a:r>
                    <a:rPr lang="en-US" sz="2800" b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one-to-one </a:t>
                  </a:r>
                  <a:r>
                    <a:rPr lang="en-US" sz="2800" b="1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iff</a:t>
                  </a:r>
                  <a:r>
                    <a:rPr lang="en-US" sz="2800" b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∀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∀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𝒂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𝒃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→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800" b="1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DCA92B1D-1105-4398-BB5B-3B1167255EF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64838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AB79046-C869-4DE2-92AA-275B8A5A350A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One-to-one (aka injection)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5593936-E922-4A8A-B11F-325DA3D8C2E7}"/>
              </a:ext>
            </a:extLst>
          </p:cNvPr>
          <p:cNvGrpSpPr/>
          <p:nvPr/>
        </p:nvGrpSpPr>
        <p:grpSpPr>
          <a:xfrm>
            <a:off x="6040935" y="1459036"/>
            <a:ext cx="5721563" cy="1895995"/>
            <a:chOff x="1185842" y="3429000"/>
            <a:chExt cx="6111311" cy="1648382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EDA31C61-B28A-4659-970C-C90E9AE112F9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648382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 function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𝒇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: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𝑨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→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𝑩</m:t>
                      </m:r>
                    </m:oMath>
                  </a14:m>
                  <a:r>
                    <a:rPr lang="en-US" sz="2800" b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onto </a:t>
                  </a:r>
                  <a:r>
                    <a:rPr lang="en-US" sz="2800" b="1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iff</a:t>
                  </a:r>
                  <a:r>
                    <a:rPr lang="en-US" sz="2800" b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∀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∈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𝑩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∃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∈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𝑨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𝒇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))</m:t>
                        </m:r>
                      </m:oMath>
                    </m:oMathPara>
                  </a14:m>
                  <a:endParaRPr lang="en-US" sz="2800" b="1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EDA31C61-B28A-4659-970C-C90E9AE112F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64838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C50B5DB-8D9D-4416-B507-95C5C107FEFB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Onto (aka surjection)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77C035F-1E7C-4429-8107-5A5B304B6463}"/>
              </a:ext>
            </a:extLst>
          </p:cNvPr>
          <p:cNvGrpSpPr/>
          <p:nvPr/>
        </p:nvGrpSpPr>
        <p:grpSpPr>
          <a:xfrm>
            <a:off x="2284618" y="3498148"/>
            <a:ext cx="7768500" cy="1895995"/>
            <a:chOff x="1185842" y="3429000"/>
            <a:chExt cx="6111311" cy="1648382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12ABE48F-BEA1-42CD-95F1-6F2DD4380D05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648382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 function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𝒇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: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𝑨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→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𝑩</m:t>
                      </m:r>
                    </m:oMath>
                  </a14:m>
                  <a:r>
                    <a:rPr lang="en-US" sz="2800" b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a bijection </a:t>
                  </a:r>
                  <a:r>
                    <a:rPr lang="en-US" sz="2800" b="1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iff</a:t>
                  </a:r>
                  <a:endParaRPr lang="en-US" sz="2800" b="1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𝒇</m:t>
                      </m:r>
                    </m:oMath>
                  </a14:m>
                  <a:r>
                    <a:rPr lang="en-US" sz="2800" b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one-to-one and onto</a:t>
                  </a:r>
                </a:p>
              </p:txBody>
            </p:sp>
          </mc:Choice>
          <mc:Fallback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12ABE48F-BEA1-42CD-95F1-6F2DD4380D0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64838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B6F2B8A-50D3-40A6-BC1A-7F2DECED452E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Bijection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534854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2D791-49B8-4226-89A1-6DEBF67EF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Sizes of sets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3AE04F-8503-493E-BAC2-604A459FFA5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/>
                  <a:t>How do we know two sets are the same size?</a:t>
                </a:r>
              </a:p>
              <a:p>
                <a:endParaRPr lang="en-US"/>
              </a:p>
              <a:p>
                <a:r>
                  <a:rPr lang="en-US"/>
                  <a:t>Easy. Count the number of elements in both. </a:t>
                </a:r>
              </a:p>
              <a:p>
                <a:endParaRPr lang="en-US"/>
              </a:p>
              <a:p>
                <a:r>
                  <a:rPr lang="en-US"/>
                  <a:t>That works great for finite sets, but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/>
                  <a:t> isn’t really a number we get to count to…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3AE04F-8503-493E-BAC2-604A459FFA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92243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3399" y="1910828"/>
            <a:ext cx="1341339" cy="180814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0311" y="1898535"/>
            <a:ext cx="1164175" cy="1804750"/>
          </a:xfrm>
          <a:prstGeom prst="rect">
            <a:avLst/>
          </a:prstGeom>
        </p:spPr>
      </p:pic>
      <p:sp>
        <p:nvSpPr>
          <p:cNvPr id="4097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995054" y="330054"/>
            <a:ext cx="8229600" cy="606642"/>
          </a:xfrm>
        </p:spPr>
        <p:txBody>
          <a:bodyPr>
            <a:normAutofit fontScale="90000"/>
          </a:bodyPr>
          <a:lstStyle/>
          <a:p>
            <a:r>
              <a:rPr lang="en-US"/>
              <a:t>More Practical</a:t>
            </a:r>
          </a:p>
        </p:txBody>
      </p:sp>
      <p:sp>
        <p:nvSpPr>
          <p:cNvPr id="2" name="Rectangle 1"/>
          <p:cNvSpPr/>
          <p:nvPr/>
        </p:nvSpPr>
        <p:spPr>
          <a:xfrm>
            <a:off x="3369733" y="1181296"/>
            <a:ext cx="60254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>
                <a:latin typeface="Franklin Gothic Medium" panose="020B0603020102020204" pitchFamily="34" charset="0"/>
              </a:rPr>
              <a:t>What does it mean that two sets have the same size?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1506" y="4116000"/>
            <a:ext cx="490178" cy="63815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3201" y="4752957"/>
            <a:ext cx="609270" cy="58583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71505" y="4784237"/>
            <a:ext cx="388925" cy="49439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42601" y="5338794"/>
            <a:ext cx="528428" cy="41613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71029" y="5338793"/>
            <a:ext cx="409632" cy="53347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34289" y="4206270"/>
            <a:ext cx="546465" cy="51051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681620" y="5341770"/>
            <a:ext cx="590521" cy="41137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887117" y="4074494"/>
            <a:ext cx="496388" cy="50347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4288" y="4842584"/>
            <a:ext cx="490178" cy="63815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80753" y="4693111"/>
            <a:ext cx="609270" cy="58583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26856" y="4719292"/>
            <a:ext cx="409632" cy="53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058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3399" y="1910828"/>
            <a:ext cx="1341339" cy="1808149"/>
          </a:xfrm>
          <a:prstGeom prst="rect">
            <a:avLst/>
          </a:prstGeom>
        </p:spPr>
      </p:pic>
      <p:sp>
        <p:nvSpPr>
          <p:cNvPr id="4097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995054" y="330054"/>
            <a:ext cx="8229600" cy="606642"/>
          </a:xfrm>
        </p:spPr>
        <p:txBody>
          <a:bodyPr>
            <a:normAutofit fontScale="90000"/>
          </a:bodyPr>
          <a:lstStyle/>
          <a:p>
            <a:r>
              <a:rPr lang="en-US"/>
              <a:t>More Practical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5959" y="2176746"/>
            <a:ext cx="490178" cy="63815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6413" y="2953121"/>
            <a:ext cx="609270" cy="58583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47213" y="3646093"/>
            <a:ext cx="388925" cy="49439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45960" y="4953635"/>
            <a:ext cx="632103" cy="49778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47212" y="4247624"/>
            <a:ext cx="409632" cy="53347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06008" y="2240568"/>
            <a:ext cx="546465" cy="51051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83981" y="2970789"/>
            <a:ext cx="590521" cy="41137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56084" y="4315006"/>
            <a:ext cx="496388" cy="50347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6007" y="3502333"/>
            <a:ext cx="490178" cy="63815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3980" y="4953635"/>
            <a:ext cx="609270" cy="58583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99462" y="5648107"/>
            <a:ext cx="409632" cy="533474"/>
          </a:xfrm>
          <a:prstGeom prst="rect">
            <a:avLst/>
          </a:prstGeom>
        </p:spPr>
      </p:pic>
      <p:pic>
        <p:nvPicPr>
          <p:cNvPr id="3076" name="Picture 4" descr="http://sytereitz.com/wp-content/uploads/2013/02/Teardrop1.jpeg"/>
          <p:cNvPicPr>
            <a:picLocks noChangeAspect="1" noChangeArrowheads="1"/>
          </p:cNvPicPr>
          <p:nvPr/>
        </p:nvPicPr>
        <p:blipFill>
          <a:blip r:embed="rId12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315" y="2466899"/>
            <a:ext cx="101861" cy="139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http://sytereitz.com/wp-content/uploads/2013/02/Teardrop1.jpeg"/>
          <p:cNvPicPr>
            <a:picLocks noChangeAspect="1" noChangeArrowheads="1"/>
          </p:cNvPicPr>
          <p:nvPr/>
        </p:nvPicPr>
        <p:blipFill>
          <a:blip r:embed="rId12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0095" y="2466899"/>
            <a:ext cx="101861" cy="139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http://sytereitz.com/wp-content/uploads/2013/02/Teardrop1.jpeg"/>
          <p:cNvPicPr>
            <a:picLocks noChangeAspect="1" noChangeArrowheads="1"/>
          </p:cNvPicPr>
          <p:nvPr/>
        </p:nvPicPr>
        <p:blipFill>
          <a:blip r:embed="rId12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004" y="2605231"/>
            <a:ext cx="101861" cy="139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http://sytereitz.com/wp-content/uploads/2013/02/Teardrop1.jpeg"/>
          <p:cNvPicPr>
            <a:picLocks noChangeAspect="1" noChangeArrowheads="1"/>
          </p:cNvPicPr>
          <p:nvPr/>
        </p:nvPicPr>
        <p:blipFill>
          <a:blip r:embed="rId1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22834">
            <a:off x="3307037" y="2417320"/>
            <a:ext cx="81104" cy="11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http://sytereitz.com/wp-content/uploads/2013/02/Teardrop1.jpeg"/>
          <p:cNvPicPr>
            <a:picLocks noChangeAspect="1" noChangeArrowheads="1"/>
          </p:cNvPicPr>
          <p:nvPr/>
        </p:nvPicPr>
        <p:blipFill>
          <a:blip r:embed="rId12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1656" y="2596594"/>
            <a:ext cx="101861" cy="139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V="1">
            <a:off x="4978063" y="2536620"/>
            <a:ext cx="1898695" cy="212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005985" y="3142992"/>
            <a:ext cx="1898695" cy="6696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978063" y="3787927"/>
            <a:ext cx="1898695" cy="6696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031674" y="5135631"/>
            <a:ext cx="1898695" cy="6696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5005985" y="4512239"/>
            <a:ext cx="1898695" cy="212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5" name="Picture 4" descr="http://sytereitz.com/wp-content/uploads/2013/02/Teardrop1.jpeg"/>
          <p:cNvPicPr>
            <a:picLocks noChangeAspect="1" noChangeArrowheads="1"/>
          </p:cNvPicPr>
          <p:nvPr/>
        </p:nvPicPr>
        <p:blipFill>
          <a:blip r:embed="rId1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7166" flipH="1">
            <a:off x="2833899" y="2506217"/>
            <a:ext cx="81104" cy="11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ectangle 35"/>
          <p:cNvSpPr/>
          <p:nvPr/>
        </p:nvSpPr>
        <p:spPr>
          <a:xfrm>
            <a:off x="3369733" y="1181296"/>
            <a:ext cx="60254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>
                <a:latin typeface="Franklin Gothic Medium" panose="020B0603020102020204" pitchFamily="34" charset="0"/>
              </a:rPr>
              <a:t>What does it mean that two sets have the same size?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170311" y="1898535"/>
            <a:ext cx="1164175" cy="180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017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2B93BD-D527-5728-7E8F-C6E82BCF02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24CA479A-BC02-ADC2-D61E-3CF62D71E8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168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55"/>
              <a:t>Announcements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3EA224EF-FD66-B708-BFF6-2F9A7C9CA09B}"/>
              </a:ext>
            </a:extLst>
          </p:cNvPr>
          <p:cNvSpPr txBox="1"/>
          <p:nvPr/>
        </p:nvSpPr>
        <p:spPr>
          <a:xfrm>
            <a:off x="645058" y="1411376"/>
            <a:ext cx="10197996" cy="5460469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469265" marR="0" lvl="0" indent="-456565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469265" algn="l"/>
              </a:tabLst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Midterm Retake</a:t>
            </a:r>
          </a:p>
          <a:p>
            <a:pPr marL="926465" lvl="1" indent="-456565">
              <a:spcBef>
                <a:spcPts val="700"/>
              </a:spcBef>
              <a:buFont typeface="Arial"/>
              <a:buChar char="•"/>
              <a:tabLst>
                <a:tab pos="469265" algn="l"/>
              </a:tabLst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Midterm retake sessions will happen next Monday (8/11) and Tuesday (8/12) outside of our normal class time</a:t>
            </a:r>
          </a:p>
          <a:p>
            <a:pPr marL="926465" lvl="1" indent="-456565">
              <a:spcBef>
                <a:spcPts val="700"/>
              </a:spcBef>
              <a:buFont typeface="Arial"/>
              <a:buChar char="•"/>
              <a:tabLst>
                <a:tab pos="469265" algn="l"/>
              </a:tabLst>
              <a:defRPr/>
            </a:pPr>
            <a:r>
              <a:rPr lang="en-US" sz="2600">
                <a:solidFill>
                  <a:prstClr val="black"/>
                </a:solidFill>
                <a:latin typeface="Segoe UI Semilight"/>
                <a:cs typeface="Segoe UI Semilight"/>
              </a:rPr>
              <a:t>The exam structure will be identical to the midterm, and we aim to make the difficulty about the same</a:t>
            </a:r>
          </a:p>
          <a:p>
            <a:pPr marL="926465" lvl="1" indent="-456565">
              <a:spcBef>
                <a:spcPts val="700"/>
              </a:spcBef>
              <a:buFont typeface="Arial"/>
              <a:buChar char="•"/>
              <a:tabLst>
                <a:tab pos="469265" algn="l"/>
              </a:tabLst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Your final midterm score will be computed by taking the max score per question between the midterm and the midterm retake</a:t>
            </a:r>
          </a:p>
          <a:p>
            <a:pPr marL="926465" lvl="1" indent="-456565">
              <a:spcBef>
                <a:spcPts val="700"/>
              </a:spcBef>
              <a:buFont typeface="Arial"/>
              <a:buChar char="•"/>
              <a:tabLst>
                <a:tab pos="469265" algn="l"/>
              </a:tabLst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You’ll indicate </a:t>
            </a:r>
            <a:r>
              <a:rPr kumimoji="0" lang="en-US" sz="260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all</a:t>
            </a: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times you would be able to take the midterm retake </a:t>
            </a:r>
            <a:r>
              <a:rPr lang="en-US" sz="2600">
                <a:solidFill>
                  <a:prstClr val="black"/>
                </a:solidFill>
                <a:latin typeface="Segoe UI Semilight"/>
                <a:cs typeface="Segoe UI Semilight"/>
              </a:rPr>
              <a:t>through a </a:t>
            </a: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scheduling form that will be posted on the Ed board (due Thursday, 8/7)</a:t>
            </a:r>
          </a:p>
          <a:p>
            <a:pPr marL="926465" lvl="1" indent="-456565">
              <a:spcBef>
                <a:spcPts val="700"/>
              </a:spcBef>
              <a:buFont typeface="Arial"/>
              <a:buChar char="•"/>
              <a:tabLst>
                <a:tab pos="469265" algn="l"/>
              </a:tabLst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On Friday, Parker will post the midterm retake schedule </a:t>
            </a:r>
          </a:p>
          <a:p>
            <a:pPr marL="926465" lvl="1" indent="-456565">
              <a:spcBef>
                <a:spcPts val="700"/>
              </a:spcBef>
              <a:buFont typeface="Arial"/>
              <a:buChar char="•"/>
              <a:tabLst>
                <a:tab pos="469265" algn="l"/>
              </a:tabLst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</p:txBody>
      </p:sp>
    </p:spTree>
    <p:extLst>
      <p:ext uri="{BB962C8B-B14F-4D97-AF65-F5344CB8AC3E}">
        <p14:creationId xmlns:p14="http://schemas.microsoft.com/office/powerpoint/2010/main" val="39297974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68BE8-7B58-0747-928C-75BDFEA58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do we care about bijections?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18AFC7E-9317-BD0B-D9DD-4688B858249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/>
                  <a:t>Bijections create a (confusingly-named) one-to-one correspondence between sets.</a:t>
                </a:r>
              </a:p>
              <a:p>
                <a:r>
                  <a:rPr lang="en-US"/>
                  <a:t>There is a bijection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/>
                  <a:t> if and only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/>
                  <a:t> are the same size.</a:t>
                </a:r>
              </a:p>
              <a:p>
                <a:r>
                  <a:rPr lang="en-US"/>
                  <a:t>A bijection “matches the elements up”</a:t>
                </a:r>
              </a:p>
              <a:p>
                <a:endParaRPr lang="en-US"/>
              </a:p>
              <a:p>
                <a:r>
                  <a:rPr lang="en-US"/>
                  <a:t>For finite sets we usually tell which of two sets is bigger by counting the number of elements in each and comparing the numbers.</a:t>
                </a:r>
              </a:p>
              <a:p>
                <a:r>
                  <a:rPr lang="en-US"/>
                  <a:t>These functions let you compare set sizes even if you can’t count the elements. We’ll use that idea for infinite sets in a few weeks.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18AFC7E-9317-BD0B-D9DD-4688B858249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 r="-1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73998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76D00-8032-409A-BA7F-D5D23A147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Definition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799D9-54B2-482F-B3FA-EBD898C933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135" y="3476065"/>
            <a:ext cx="11352363" cy="2833296"/>
          </a:xfrm>
        </p:spPr>
        <p:txBody>
          <a:bodyPr/>
          <a:lstStyle/>
          <a:p>
            <a:r>
              <a:rPr lang="en-US"/>
              <a:t>This matches our intuition on finite sets.</a:t>
            </a:r>
          </a:p>
          <a:p>
            <a:r>
              <a:rPr lang="en-US"/>
              <a:t>But it also works for infinite sets!</a:t>
            </a:r>
          </a:p>
          <a:p>
            <a:endParaRPr lang="en-US"/>
          </a:p>
          <a:p>
            <a:r>
              <a:rPr lang="en-US"/>
              <a:t>Let’s see just how infinite these sets are.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3344FCA-D096-4974-BABF-4403C0962272}"/>
                  </a:ext>
                </a:extLst>
              </p:cNvPr>
              <p:cNvSpPr/>
              <p:nvPr/>
            </p:nvSpPr>
            <p:spPr>
              <a:xfrm>
                <a:off x="1996888" y="1393683"/>
                <a:ext cx="8641177" cy="1895995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Two sets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𝑨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𝑩</m:t>
                    </m:r>
                  </m:oMath>
                </a14:m>
                <a:r>
                  <a:rPr lang="en-US" sz="2800" b="1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have the same size (same cardinality) if and only if there is a bijection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𝒇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: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𝑨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→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𝑩</m:t>
                    </m:r>
                  </m:oMath>
                </a14:m>
                <a:endParaRPr lang="en-US" sz="2800" b="1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3344FCA-D096-4974-BABF-4403C09622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6888" y="1393683"/>
                <a:ext cx="8641177" cy="1895995"/>
              </a:xfrm>
              <a:prstGeom prst="rect">
                <a:avLst/>
              </a:prstGeom>
              <a:blipFill>
                <a:blip r:embed="rId2"/>
                <a:stretch>
                  <a:fillRect r="-112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69149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030BF-BB03-4449-BF20-D4D08D247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Some infinite sets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312997-3661-4F29-8767-2B255A7B0A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D752940-F2BD-49D9-9BDA-70992F0D919E}"/>
                  </a:ext>
                </a:extLst>
              </p:cNvPr>
              <p:cNvSpPr/>
              <p:nvPr/>
            </p:nvSpPr>
            <p:spPr>
              <a:xfrm>
                <a:off x="1996888" y="1393683"/>
                <a:ext cx="8641177" cy="1895995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Two sets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𝑨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𝑩</m:t>
                    </m:r>
                  </m:oMath>
                </a14:m>
                <a:r>
                  <a:rPr lang="en-US" sz="2800" b="1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have the same size (same cardinality) if and only if there is a bijection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𝒇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: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𝑨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→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𝑩</m:t>
                    </m:r>
                  </m:oMath>
                </a14:m>
                <a:endParaRPr lang="en-US" sz="2800" b="1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D752940-F2BD-49D9-9BDA-70992F0D91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6888" y="1393683"/>
                <a:ext cx="8641177" cy="1895995"/>
              </a:xfrm>
              <a:prstGeom prst="rect">
                <a:avLst/>
              </a:prstGeom>
              <a:blipFill>
                <a:blip r:embed="rId3"/>
                <a:stretch>
                  <a:fillRect r="-112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ADD62F5-0353-4613-8FF5-EEC389FDB191}"/>
                  </a:ext>
                </a:extLst>
              </p:cNvPr>
              <p:cNvSpPr txBox="1"/>
              <p:nvPr/>
            </p:nvSpPr>
            <p:spPr>
              <a:xfrm>
                <a:off x="575239" y="3429000"/>
                <a:ext cx="1118725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Let’s compare the sizes of: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ℕ</m:t>
                    </m:r>
                  </m:oMath>
                </a14:m>
                <a:r>
                  <a:rPr lang="en-US" sz="28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ℤ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</m:oMath>
                </a14:m>
                <a:r>
                  <a:rPr lang="en-US" sz="28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{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: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</m:oMath>
                </a14:m>
                <a:r>
                  <a:rPr lang="en-US" sz="28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is an even integer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}</m:t>
                    </m:r>
                  </m:oMath>
                </a14:m>
                <a:endParaRPr lang="en-US" sz="280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ADD62F5-0353-4613-8FF5-EEC389FDB1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3429000"/>
                <a:ext cx="11187258" cy="523220"/>
              </a:xfrm>
              <a:prstGeom prst="rect">
                <a:avLst/>
              </a:prstGeom>
              <a:blipFill>
                <a:blip r:embed="rId4"/>
                <a:stretch>
                  <a:fillRect l="-1089" t="-12941" b="-3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52331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030BF-BB03-4449-BF20-D4D08D247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Some infinite sets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312997-3661-4F29-8767-2B255A7B0A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D752940-F2BD-49D9-9BDA-70992F0D919E}"/>
                  </a:ext>
                </a:extLst>
              </p:cNvPr>
              <p:cNvSpPr/>
              <p:nvPr/>
            </p:nvSpPr>
            <p:spPr>
              <a:xfrm>
                <a:off x="1996888" y="1393683"/>
                <a:ext cx="8641177" cy="1895995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Two sets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𝑨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𝑩</m:t>
                    </m:r>
                  </m:oMath>
                </a14:m>
                <a:r>
                  <a:rPr lang="en-US" sz="2800" b="1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have the same size (same cardinality) if and only if there is a bijection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𝒇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: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𝑨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→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𝑩</m:t>
                    </m:r>
                  </m:oMath>
                </a14:m>
                <a:endParaRPr lang="en-US" sz="2800" b="1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D752940-F2BD-49D9-9BDA-70992F0D91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6888" y="1393683"/>
                <a:ext cx="8641177" cy="1895995"/>
              </a:xfrm>
              <a:prstGeom prst="rect">
                <a:avLst/>
              </a:prstGeom>
              <a:blipFill>
                <a:blip r:embed="rId3"/>
                <a:stretch>
                  <a:fillRect r="-112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ADD62F5-0353-4613-8FF5-EEC389FDB191}"/>
                  </a:ext>
                </a:extLst>
              </p:cNvPr>
              <p:cNvSpPr txBox="1"/>
              <p:nvPr/>
            </p:nvSpPr>
            <p:spPr>
              <a:xfrm>
                <a:off x="575239" y="3429000"/>
                <a:ext cx="1118725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Let’s compare the sizes of: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ℕ</m:t>
                    </m:r>
                  </m:oMath>
                </a14:m>
                <a:r>
                  <a:rPr lang="en-US" sz="28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ℤ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</m:oMath>
                </a14:m>
                <a:r>
                  <a:rPr lang="en-US" sz="28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{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: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</m:oMath>
                </a14:m>
                <a:r>
                  <a:rPr lang="en-US" sz="28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is an even integer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}</m:t>
                    </m:r>
                  </m:oMath>
                </a14:m>
                <a:endParaRPr lang="en-US" sz="280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ADD62F5-0353-4613-8FF5-EEC389FDB1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3429000"/>
                <a:ext cx="11187258" cy="523220"/>
              </a:xfrm>
              <a:prstGeom prst="rect">
                <a:avLst/>
              </a:prstGeom>
              <a:blipFill>
                <a:blip r:embed="rId4"/>
                <a:stretch>
                  <a:fillRect l="-1089" t="-12941" b="-3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CC22D20-3370-A1E1-363C-24BF11FE2489}"/>
                  </a:ext>
                </a:extLst>
              </p:cNvPr>
              <p:cNvSpPr txBox="1"/>
              <p:nvPr/>
            </p:nvSpPr>
            <p:spPr>
              <a:xfrm>
                <a:off x="1276450" y="4160472"/>
                <a:ext cx="4565865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0  1  2  3  4  5  6  7 …</m:t>
                      </m:r>
                    </m:oMath>
                  </m:oMathPara>
                </a14:m>
                <a:endParaRPr lang="en-US" sz="400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CC22D20-3370-A1E1-363C-24BF11FE24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6450" y="4160472"/>
                <a:ext cx="4565865" cy="6155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52C1527-2246-BA6B-06AB-49CE18D5DC09}"/>
                  </a:ext>
                </a:extLst>
              </p:cNvPr>
              <p:cNvSpPr txBox="1"/>
              <p:nvPr/>
            </p:nvSpPr>
            <p:spPr>
              <a:xfrm>
                <a:off x="346356" y="4149097"/>
                <a:ext cx="1122227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ℕ</m:t>
                      </m:r>
                    </m:oMath>
                  </m:oMathPara>
                </a14:m>
                <a:endParaRPr lang="en-US" sz="360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52C1527-2246-BA6B-06AB-49CE18D5DC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356" y="4149097"/>
                <a:ext cx="1122227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DB0F04F-6602-BF08-B861-B88D0EDA6053}"/>
                  </a:ext>
                </a:extLst>
              </p:cNvPr>
              <p:cNvSpPr txBox="1"/>
              <p:nvPr/>
            </p:nvSpPr>
            <p:spPr>
              <a:xfrm>
                <a:off x="-334237" y="4961553"/>
                <a:ext cx="2497279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ℤ</m:t>
                      </m:r>
                    </m:oMath>
                  </m:oMathPara>
                </a14:m>
                <a:endParaRPr lang="en-US" sz="360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DB0F04F-6602-BF08-B861-B88D0EDA60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34237" y="4961553"/>
                <a:ext cx="2497279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51235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030BF-BB03-4449-BF20-D4D08D247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Some infinite sets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312997-3661-4F29-8767-2B255A7B0A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D752940-F2BD-49D9-9BDA-70992F0D919E}"/>
                  </a:ext>
                </a:extLst>
              </p:cNvPr>
              <p:cNvSpPr/>
              <p:nvPr/>
            </p:nvSpPr>
            <p:spPr>
              <a:xfrm>
                <a:off x="1996888" y="1393683"/>
                <a:ext cx="8641177" cy="1895995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Two sets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𝑨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𝑩</m:t>
                    </m:r>
                  </m:oMath>
                </a14:m>
                <a:r>
                  <a:rPr lang="en-US" sz="2800" b="1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have the same size (same cardinality) if and only if there is a bijection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𝒇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: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𝑨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→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𝑩</m:t>
                    </m:r>
                  </m:oMath>
                </a14:m>
                <a:endParaRPr lang="en-US" sz="2800" b="1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D752940-F2BD-49D9-9BDA-70992F0D91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6888" y="1393683"/>
                <a:ext cx="8641177" cy="1895995"/>
              </a:xfrm>
              <a:prstGeom prst="rect">
                <a:avLst/>
              </a:prstGeom>
              <a:blipFill>
                <a:blip r:embed="rId3"/>
                <a:stretch>
                  <a:fillRect r="-112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ADD62F5-0353-4613-8FF5-EEC389FDB191}"/>
                  </a:ext>
                </a:extLst>
              </p:cNvPr>
              <p:cNvSpPr txBox="1"/>
              <p:nvPr/>
            </p:nvSpPr>
            <p:spPr>
              <a:xfrm>
                <a:off x="575239" y="3429000"/>
                <a:ext cx="1118725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Let’s compare the sizes of: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ℕ</m:t>
                    </m:r>
                  </m:oMath>
                </a14:m>
                <a:r>
                  <a:rPr lang="en-US" sz="28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ℤ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</m:oMath>
                </a14:m>
                <a:r>
                  <a:rPr lang="en-US" sz="28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{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: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</m:oMath>
                </a14:m>
                <a:r>
                  <a:rPr lang="en-US" sz="28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is an even integer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}</m:t>
                    </m:r>
                  </m:oMath>
                </a14:m>
                <a:endParaRPr lang="en-US" sz="280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ADD62F5-0353-4613-8FF5-EEC389FDB1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3429000"/>
                <a:ext cx="11187258" cy="523220"/>
              </a:xfrm>
              <a:prstGeom prst="rect">
                <a:avLst/>
              </a:prstGeom>
              <a:blipFill>
                <a:blip r:embed="rId4"/>
                <a:stretch>
                  <a:fillRect l="-1089" t="-12941" b="-3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CC22D20-3370-A1E1-363C-24BF11FE2489}"/>
                  </a:ext>
                </a:extLst>
              </p:cNvPr>
              <p:cNvSpPr txBox="1"/>
              <p:nvPr/>
            </p:nvSpPr>
            <p:spPr>
              <a:xfrm>
                <a:off x="1276450" y="4160472"/>
                <a:ext cx="5664820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,−3, −2, −1, 0, 1, 2, 3,…</m:t>
                      </m:r>
                    </m:oMath>
                  </m:oMathPara>
                </a14:m>
                <a:endParaRPr lang="en-US" sz="400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CC22D20-3370-A1E1-363C-24BF11FE24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6450" y="4160472"/>
                <a:ext cx="5664820" cy="6155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52C1527-2246-BA6B-06AB-49CE18D5DC09}"/>
                  </a:ext>
                </a:extLst>
              </p:cNvPr>
              <p:cNvSpPr txBox="1"/>
              <p:nvPr/>
            </p:nvSpPr>
            <p:spPr>
              <a:xfrm>
                <a:off x="346356" y="4149097"/>
                <a:ext cx="1122227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ℤ</m:t>
                      </m:r>
                    </m:oMath>
                  </m:oMathPara>
                </a14:m>
                <a:endParaRPr lang="en-US" sz="360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52C1527-2246-BA6B-06AB-49CE18D5DC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356" y="4149097"/>
                <a:ext cx="1122227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DB0F04F-6602-BF08-B861-B88D0EDA6053}"/>
                  </a:ext>
                </a:extLst>
              </p:cNvPr>
              <p:cNvSpPr txBox="1"/>
              <p:nvPr/>
            </p:nvSpPr>
            <p:spPr>
              <a:xfrm>
                <a:off x="-341171" y="5219527"/>
                <a:ext cx="2497279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𝐸𝑣𝑒𝑛</m:t>
                      </m:r>
                    </m:oMath>
                  </m:oMathPara>
                </a14:m>
                <a:endParaRPr lang="en-US" sz="360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DB0F04F-6602-BF08-B861-B88D0EDA60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41171" y="5219527"/>
                <a:ext cx="2497279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55171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56B3B-4935-4A1C-88BD-8D8C426F0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They’re all the same size.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DDCFB6-2981-4325-B3D8-7180802CBA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/>
                  <a:t> and even integers?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/>
                  <a:t> Is it a bijection?</a:t>
                </a:r>
              </a:p>
              <a:p>
                <a:endParaRPr lang="en-US"/>
              </a:p>
              <a:p>
                <a:r>
                  <a:rPr lang="en-US"/>
                  <a:t>One-to-one? 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/>
                  <a:t> be arbitrary.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/>
                  <a:t>. By definition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/>
                  <a:t>. Dividing by 2,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/>
                  <a:t>.</a:t>
                </a:r>
              </a:p>
              <a:p>
                <a:endParaRPr lang="en-US"/>
              </a:p>
              <a:p>
                <a:r>
                  <a:rPr lang="en-US"/>
                  <a:t>Onto?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/>
                  <a:t> be an arbitrary even integer. 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/>
                  <a:t> is even, there must be some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/>
                  <a:t>. By definition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/>
                  <a:t>.</a:t>
                </a:r>
                <a:endParaRPr lang="en-US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DDCFB6-2981-4325-B3D8-7180802CBA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 r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14671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56B3B-4935-4A1C-88BD-8D8C426F0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They’re all the same size.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DDCFB6-2981-4325-B3D8-7180802CBA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/>
                  <a:t> and even integers?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/>
                  <a:t> Is it a bijection? </a:t>
                </a:r>
              </a:p>
              <a:p>
                <a:pPr lvl="1"/>
                <a:r>
                  <a:rPr lang="en-US"/>
                  <a:t>     </a:t>
                </a:r>
              </a:p>
              <a:p>
                <a:pPr lvl="1"/>
                <a:r>
                  <a:rPr lang="en-US"/>
                  <a:t>         YES</a:t>
                </a:r>
              </a:p>
              <a:p>
                <a:pPr marL="0" indent="0">
                  <a:buNone/>
                </a:pPr>
                <a:endParaRPr lang="en-US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/>
                  <a:t>?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DDCFB6-2981-4325-B3D8-7180802CBA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71051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56B3B-4935-4A1C-88BD-8D8C426F0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They’re all the same size.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DDCFB6-2981-4325-B3D8-7180802CBA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/>
                  <a:t> and even integers?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/>
                  <a:t> Is it a bijection? </a:t>
                </a:r>
              </a:p>
              <a:p>
                <a:pPr lvl="1"/>
                <a:r>
                  <a:rPr lang="en-US"/>
                  <a:t>     </a:t>
                </a:r>
              </a:p>
              <a:p>
                <a:pPr lvl="1"/>
                <a:r>
                  <a:rPr lang="en-US"/>
                  <a:t>         YES</a:t>
                </a:r>
              </a:p>
              <a:p>
                <a:pPr marL="0" indent="0">
                  <a:buNone/>
                </a:pPr>
                <a:endParaRPr lang="en-US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endParaRPr lang="en-US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is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even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is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odd</m:t>
                            </m:r>
                          </m:e>
                        </m:eqArr>
                      </m:e>
                    </m:d>
                  </m:oMath>
                </a14:m>
                <a:endParaRPr lang="en-US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DDCFB6-2981-4325-B3D8-7180802CBA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82821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F50AA-A788-430F-AA1F-499DC5CB8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They’re all the same size…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9C5138-B64F-492B-B3EC-7910AE8AA06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/>
                  <a:t> and even integers?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/>
                  <a:t> will work nicely. You can also build one explicitly.</a:t>
                </a:r>
              </a:p>
              <a:p>
                <a:endParaRPr lang="en-US"/>
              </a:p>
              <a:p>
                <a:r>
                  <a:rPr lang="en-US"/>
                  <a:t>Good exercise: show that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/>
                  <a:t> are bijections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/>
                  <a:t> is also a bijection.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9C5138-B64F-492B-B3EC-7910AE8AA0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1302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F50AA-A788-430F-AA1F-499DC5CB8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They’re all the same size…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9C5138-B64F-492B-B3EC-7910AE8AA06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/>
                  <a:t> and even integers?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/>
                  <a:t> will work nicely. You can also build one explicitly.</a:t>
                </a:r>
              </a:p>
              <a:p>
                <a:endParaRPr lang="en-US"/>
              </a:p>
              <a:p>
                <a:r>
                  <a:rPr lang="en-US"/>
                  <a:t>Good exercise: show that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/>
                  <a:t> are bijections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/>
                  <a:t> is also a bijection.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9C5138-B64F-492B-B3EC-7910AE8AA0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B61309F3-EE49-286D-2625-A163BB11CD23}"/>
                  </a:ext>
                </a:extLst>
              </p14:cNvPr>
              <p14:cNvContentPartPr/>
              <p14:nvPr/>
            </p14:nvContentPartPr>
            <p14:xfrm>
              <a:off x="2502393" y="2501225"/>
              <a:ext cx="177840" cy="34488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B61309F3-EE49-286D-2625-A163BB11CD2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93393" y="2492216"/>
                <a:ext cx="195480" cy="362538"/>
              </a:xfrm>
              <a:prstGeom prst="rect">
                <a:avLst/>
              </a:prstGeom>
            </p:spPr>
          </p:pic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AA1EFE62-E1C8-7E69-3A5F-B52AF0B00B61}"/>
              </a:ext>
            </a:extLst>
          </p:cNvPr>
          <p:cNvGrpSpPr/>
          <p:nvPr/>
        </p:nvGrpSpPr>
        <p:grpSpPr>
          <a:xfrm>
            <a:off x="4118433" y="2461265"/>
            <a:ext cx="240480" cy="299160"/>
            <a:chOff x="4118433" y="2461265"/>
            <a:chExt cx="240480" cy="299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A93CF6D8-CEF4-F194-398F-C946D4B7740B}"/>
                    </a:ext>
                  </a:extLst>
                </p14:cNvPr>
                <p14:cNvContentPartPr/>
                <p14:nvPr/>
              </p14:nvContentPartPr>
              <p14:xfrm>
                <a:off x="4145433" y="2461265"/>
                <a:ext cx="213480" cy="29916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A93CF6D8-CEF4-F194-398F-C946D4B7740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136433" y="2452265"/>
                  <a:ext cx="23112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5E98B4F9-3ECF-6ACD-5E0F-5B532051B4E0}"/>
                    </a:ext>
                  </a:extLst>
                </p14:cNvPr>
                <p14:cNvContentPartPr/>
                <p14:nvPr/>
              </p14:nvContentPartPr>
              <p14:xfrm>
                <a:off x="4118433" y="2662145"/>
                <a:ext cx="209160" cy="36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5E98B4F9-3ECF-6ACD-5E0F-5B532051B4E0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109417" y="2653145"/>
                  <a:ext cx="22683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54469EDF-91B2-E13B-72E2-6A6865256AE2}"/>
                  </a:ext>
                </a:extLst>
              </p14:cNvPr>
              <p14:cNvContentPartPr/>
              <p14:nvPr/>
            </p14:nvContentPartPr>
            <p14:xfrm>
              <a:off x="1641394" y="2827131"/>
              <a:ext cx="347040" cy="32544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54469EDF-91B2-E13B-72E2-6A6865256AE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632394" y="2818131"/>
                <a:ext cx="364680" cy="343080"/>
              </a:xfrm>
              <a:prstGeom prst="rect">
                <a:avLst/>
              </a:prstGeom>
            </p:spPr>
          </p:pic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EF95D12D-8268-0BF8-0A59-EEA301343E96}"/>
              </a:ext>
            </a:extLst>
          </p:cNvPr>
          <p:cNvGrpSpPr/>
          <p:nvPr/>
        </p:nvGrpSpPr>
        <p:grpSpPr>
          <a:xfrm>
            <a:off x="1612113" y="2573945"/>
            <a:ext cx="4429440" cy="601920"/>
            <a:chOff x="1612113" y="2573945"/>
            <a:chExt cx="4429440" cy="601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CE2F838F-57C0-2612-A3BD-3B2251866D1C}"/>
                    </a:ext>
                  </a:extLst>
                </p14:cNvPr>
                <p14:cNvContentPartPr/>
                <p14:nvPr/>
              </p14:nvContentPartPr>
              <p14:xfrm>
                <a:off x="3191073" y="2615345"/>
                <a:ext cx="472320" cy="50796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CE2F838F-57C0-2612-A3BD-3B2251866D1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182073" y="2606345"/>
                  <a:ext cx="489960" cy="52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1C747B2C-E26B-1872-C18B-CBE5FBF4792D}"/>
                    </a:ext>
                  </a:extLst>
                </p14:cNvPr>
                <p14:cNvContentPartPr/>
                <p14:nvPr/>
              </p14:nvContentPartPr>
              <p14:xfrm>
                <a:off x="3839073" y="2829545"/>
                <a:ext cx="733680" cy="3672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1C747B2C-E26B-1872-C18B-CBE5FBF4792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830077" y="2820545"/>
                  <a:ext cx="751311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71A9AA23-CDE3-9E4F-EBCC-DBA7419CE481}"/>
                    </a:ext>
                  </a:extLst>
                </p14:cNvPr>
                <p14:cNvContentPartPr/>
                <p14:nvPr/>
              </p14:nvContentPartPr>
              <p14:xfrm>
                <a:off x="4524153" y="2747105"/>
                <a:ext cx="149760" cy="20304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71A9AA23-CDE3-9E4F-EBCC-DBA7419CE481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515153" y="2738105"/>
                  <a:ext cx="16740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F9237045-E636-346B-0591-50F0790D51AC}"/>
                    </a:ext>
                  </a:extLst>
                </p14:cNvPr>
                <p14:cNvContentPartPr/>
                <p14:nvPr/>
              </p14:nvContentPartPr>
              <p14:xfrm>
                <a:off x="4948953" y="2769425"/>
                <a:ext cx="221400" cy="18036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F9237045-E636-346B-0591-50F0790D51A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939953" y="2760443"/>
                  <a:ext cx="239040" cy="1979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35DCAB06-C60F-C214-01F2-B0A813EF7DEB}"/>
                    </a:ext>
                  </a:extLst>
                </p14:cNvPr>
                <p14:cNvContentPartPr/>
                <p14:nvPr/>
              </p14:nvContentPartPr>
              <p14:xfrm>
                <a:off x="5184393" y="2781305"/>
                <a:ext cx="203040" cy="16200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35DCAB06-C60F-C214-01F2-B0A813EF7DEB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175409" y="2772305"/>
                  <a:ext cx="220649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CCBA0149-51D8-B871-062A-8E59C00B6B8D}"/>
                    </a:ext>
                  </a:extLst>
                </p14:cNvPr>
                <p14:cNvContentPartPr/>
                <p14:nvPr/>
              </p14:nvContentPartPr>
              <p14:xfrm>
                <a:off x="5428833" y="2774465"/>
                <a:ext cx="203040" cy="17208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CCBA0149-51D8-B871-062A-8E59C00B6B8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419833" y="2765465"/>
                  <a:ext cx="22068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0714095E-D72F-5E50-E7EF-C5EE45066671}"/>
                    </a:ext>
                  </a:extLst>
                </p14:cNvPr>
                <p14:cNvContentPartPr/>
                <p14:nvPr/>
              </p14:nvContentPartPr>
              <p14:xfrm>
                <a:off x="5717913" y="2772305"/>
                <a:ext cx="164880" cy="17496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0714095E-D72F-5E50-E7EF-C5EE4506667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708913" y="2763305"/>
                  <a:ext cx="18252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FD85EE97-320E-A3AC-4EE9-D75EFF3B71B4}"/>
                    </a:ext>
                  </a:extLst>
                </p14:cNvPr>
                <p14:cNvContentPartPr/>
                <p14:nvPr/>
              </p14:nvContentPartPr>
              <p14:xfrm>
                <a:off x="5950113" y="2787065"/>
                <a:ext cx="91440" cy="22104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FD85EE97-320E-A3AC-4EE9-D75EFF3B71B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941113" y="2778065"/>
                  <a:ext cx="10908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0DE186CE-C47B-CFCF-25E2-9404DB3E4ADD}"/>
                    </a:ext>
                  </a:extLst>
                </p14:cNvPr>
                <p14:cNvContentPartPr/>
                <p14:nvPr/>
              </p14:nvContentPartPr>
              <p14:xfrm>
                <a:off x="1612113" y="2573945"/>
                <a:ext cx="447840" cy="60192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0DE186CE-C47B-CFCF-25E2-9404DB3E4ADD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603113" y="2564945"/>
                  <a:ext cx="465480" cy="61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9B02259F-5F20-0D28-545C-C80B5A63DE66}"/>
                    </a:ext>
                  </a:extLst>
                </p14:cNvPr>
                <p14:cNvContentPartPr/>
                <p14:nvPr/>
              </p14:nvContentPartPr>
              <p14:xfrm>
                <a:off x="2193873" y="2852945"/>
                <a:ext cx="855720" cy="3492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9B02259F-5F20-0D28-545C-C80B5A63DE6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184869" y="2843945"/>
                  <a:ext cx="873367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D87384B0-B380-9872-4995-D5CF524792BB}"/>
                    </a:ext>
                  </a:extLst>
                </p14:cNvPr>
                <p14:cNvContentPartPr/>
                <p14:nvPr/>
              </p14:nvContentPartPr>
              <p14:xfrm>
                <a:off x="2971113" y="2767625"/>
                <a:ext cx="98280" cy="15912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D87384B0-B380-9872-4995-D5CF524792BB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962113" y="2758625"/>
                  <a:ext cx="11592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5FCDCA1D-0D84-DD6F-E4B5-AEDE1BC1CB8D}"/>
                    </a:ext>
                  </a:extLst>
                </p14:cNvPr>
                <p14:cNvContentPartPr/>
                <p14:nvPr/>
              </p14:nvContentPartPr>
              <p14:xfrm>
                <a:off x="3348514" y="2639931"/>
                <a:ext cx="299880" cy="44136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5FCDCA1D-0D84-DD6F-E4B5-AEDE1BC1CB8D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339514" y="2630931"/>
                  <a:ext cx="317520" cy="459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608039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EA1B9A-53EE-CE3B-A9C8-F0BEC1B717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4682E15-5272-185B-81B2-34E624C34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Review</a:t>
            </a:r>
          </a:p>
        </p:txBody>
      </p:sp>
    </p:spTree>
    <p:extLst>
      <p:ext uri="{BB962C8B-B14F-4D97-AF65-F5344CB8AC3E}">
        <p14:creationId xmlns:p14="http://schemas.microsoft.com/office/powerpoint/2010/main" val="10830388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083D0C-584F-F305-7D34-4A7095B117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65C44-D26F-A9A2-01A9-79EA7AC5D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Composition of 2 bijections is a bijection.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BD1875-692A-7011-9FA4-939720AF591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/>
                  <a:t> be arbitrary bijections.</a:t>
                </a:r>
              </a:p>
              <a:p>
                <a:r>
                  <a:rPr lang="en-US"/>
                  <a:t>Consider the composition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/>
                  <a:t>. We will use the alternative notation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r>
                  <a:rPr lang="en-US"/>
                  <a:t> for clarity.</a:t>
                </a:r>
              </a:p>
              <a:p>
                <a:r>
                  <a:rPr lang="en-US"/>
                  <a:t>(1) We show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r>
                  <a:rPr lang="en-US"/>
                  <a:t> is </a:t>
                </a:r>
                <a:r>
                  <a:rPr lang="en-US" b="1"/>
                  <a:t>one-to-one</a:t>
                </a:r>
                <a:r>
                  <a:rPr lang="en-US"/>
                  <a:t>.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/>
                  <a:t> be arbitrary. 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/>
                  <a:t>. Since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/>
                  <a:t> is a bijection, it’s also one-to-one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/>
                  <a:t>. 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/>
                  <a:t> is a bijection, it’s also one-to-one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/>
                  <a:t>. 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/>
                  <a:t> were arbitrary,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r>
                  <a:rPr lang="en-US"/>
                  <a:t> is one-to-one.</a:t>
                </a:r>
              </a:p>
              <a:p>
                <a:r>
                  <a:rPr lang="en-US"/>
                  <a:t>…</a:t>
                </a:r>
              </a:p>
              <a:p>
                <a:r>
                  <a:rPr lang="en-US"/>
                  <a:t>Thus,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/>
                  <a:t> is a bijection because it’s both one-to-one and onto.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BD1875-692A-7011-9FA4-939720AF59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 r="-21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345396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CDADA2-D260-4C4B-523F-20034D8A9F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F228C-9959-3142-4E4B-A7E7BC257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Composition of 2 bijections is a bijection.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00D634-D714-25CC-208F-1E26E59776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/>
                  <a:t> be arbitrary bijections.</a:t>
                </a:r>
              </a:p>
              <a:p>
                <a:r>
                  <a:rPr lang="en-US"/>
                  <a:t>Consider the composition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/>
                  <a:t>. We will use the alternative notation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r>
                  <a:rPr lang="en-US"/>
                  <a:t> for clarity.</a:t>
                </a:r>
              </a:p>
              <a:p>
                <a:r>
                  <a:rPr lang="en-US"/>
                  <a:t>…</a:t>
                </a:r>
              </a:p>
              <a:p>
                <a:r>
                  <a:rPr lang="en-US"/>
                  <a:t>(2) We show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r>
                  <a:rPr lang="en-US"/>
                  <a:t> is </a:t>
                </a:r>
                <a:r>
                  <a:rPr lang="en-US" b="1"/>
                  <a:t>onto</a:t>
                </a:r>
                <a:r>
                  <a:rPr lang="en-US"/>
                  <a:t>.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/>
                  <a:t> be arbitrary. 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/>
                  <a:t> is onto, there is some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/>
                  <a:t> such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/>
                  <a:t>. 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/>
                  <a:t> is onto, there is some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/>
                  <a:t>. Combining the facts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/>
                  <a:t>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/>
                  <a:t>. 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/>
                  <a:t> was arbitrary,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r>
                  <a:rPr lang="en-US"/>
                  <a:t> is onto.</a:t>
                </a:r>
              </a:p>
              <a:p>
                <a:r>
                  <a:rPr lang="en-US"/>
                  <a:t>Thus,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/>
                  <a:t> is a bijection because it’s both one-to-one and onto.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00D634-D714-25CC-208F-1E26E59776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263628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7A39D-7E56-4EFD-B15E-9582F371C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Countable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FD4A90-4B2B-42DD-8F47-9B5794B534D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3998259"/>
                <a:ext cx="11187258" cy="2311102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/>
                  <a:t> is an even integer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/>
                  <a:t> are all countable. </a:t>
                </a:r>
              </a:p>
              <a:p>
                <a:endParaRPr lang="en-US"/>
              </a:p>
              <a:p>
                <a:r>
                  <a:rPr lang="en-US" b="1"/>
                  <a:t>To build a bijection from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b="1"/>
                  <a:t> to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b="1"/>
                  <a:t>, just list all the elements!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FD4A90-4B2B-42DD-8F47-9B5794B534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998259"/>
                <a:ext cx="11187258" cy="2311102"/>
              </a:xfrm>
              <a:blipFill>
                <a:blip r:embed="rId2"/>
                <a:stretch>
                  <a:fillRect l="-654" t="-47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36F9B781-B8FE-4F21-9914-6551B1656940}"/>
              </a:ext>
            </a:extLst>
          </p:cNvPr>
          <p:cNvGrpSpPr/>
          <p:nvPr/>
        </p:nvGrpSpPr>
        <p:grpSpPr>
          <a:xfrm>
            <a:off x="575240" y="1277943"/>
            <a:ext cx="11187258" cy="2425377"/>
            <a:chOff x="1185842" y="3429000"/>
            <a:chExt cx="6111311" cy="192784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212A1CBC-3E0A-42CE-8859-38086BF4F21C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The set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𝐴</m:t>
                      </m:r>
                    </m:oMath>
                  </a14:m>
                  <a:r>
                    <a:rPr lang="en-US" sz="280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</a:t>
                  </a:r>
                  <a:r>
                    <a:rPr lang="en-US" sz="2800" b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countable </a:t>
                  </a:r>
                  <a:r>
                    <a:rPr lang="en-US" sz="2800" b="1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iff</a:t>
                  </a:r>
                  <a:r>
                    <a:rPr lang="en-US" sz="2800" b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there’s a one-to-one function from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𝑨</m:t>
                      </m:r>
                    </m:oMath>
                  </a14:m>
                  <a:r>
                    <a:rPr lang="en-US" sz="2800" b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to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ℕ</m:t>
                      </m:r>
                    </m:oMath>
                  </a14:m>
                  <a:r>
                    <a:rPr lang="en-US" sz="2800" b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, </a:t>
                  </a:r>
                </a:p>
                <a:p>
                  <a:pPr algn="ctr"/>
                  <a:r>
                    <a:rPr lang="en-US" sz="2800" b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Equivalently,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𝑨</m:t>
                      </m:r>
                    </m:oMath>
                  </a14:m>
                  <a:r>
                    <a:rPr lang="en-US" sz="2800" b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countable </a:t>
                  </a:r>
                  <a:r>
                    <a:rPr lang="en-US" sz="2800" b="1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iff</a:t>
                  </a:r>
                  <a:r>
                    <a:rPr lang="en-US" sz="2800" b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it is finite or there is a bijection from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𝑨</m:t>
                      </m:r>
                    </m:oMath>
                  </a14:m>
                  <a:r>
                    <a:rPr lang="en-US" sz="2800" b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to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ℕ</m:t>
                      </m:r>
                    </m:oMath>
                  </a14:m>
                  <a:endParaRPr lang="en-US" sz="2800" b="1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212A1CBC-3E0A-42CE-8859-38086BF4F21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 l="-654" r="-152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63C1393-E657-46C0-98D0-EC79C680CF21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Countable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2979708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AEB39-1B06-46B4-A70B-DEC0AF792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Let’s Try one that’s a little harder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B7C677-7372-4828-A3F7-4CEEA6A140B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/>
                  <a:t>What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ℚ</m:t>
                    </m:r>
                  </m:oMath>
                </a14:m>
                <a:r>
                  <a:rPr lang="en-US"/>
                  <a:t>. There’s </a:t>
                </a:r>
                <a:r>
                  <a:rPr lang="en-US" err="1"/>
                  <a:t>gotta</a:t>
                </a:r>
                <a:r>
                  <a:rPr lang="en-US"/>
                  <a:t> be more of those right?</a:t>
                </a:r>
              </a:p>
              <a:p>
                <a:r>
                  <a:rPr lang="en-US"/>
                  <a:t>It’s pretty intuitive to think there are more </a:t>
                </a:r>
                <a:r>
                  <a:rPr lang="en-US" err="1"/>
                  <a:t>rationals</a:t>
                </a:r>
                <a:r>
                  <a:rPr lang="en-US"/>
                  <a:t> than integers.</a:t>
                </a:r>
              </a:p>
              <a:p>
                <a:endParaRPr lang="en-US"/>
              </a:p>
              <a:p>
                <a:endParaRPr lang="en-US"/>
              </a:p>
              <a:p>
                <a:endParaRPr lang="en-US"/>
              </a:p>
              <a:p>
                <a:r>
                  <a:rPr lang="en-US"/>
                  <a:t>Between every two </a:t>
                </a:r>
                <a:r>
                  <a:rPr lang="en-US" err="1"/>
                  <a:t>rationals</a:t>
                </a:r>
                <a:r>
                  <a:rPr lang="en-US"/>
                  <a:t>, there’s another rational number.</a:t>
                </a:r>
              </a:p>
              <a:p>
                <a:r>
                  <a:rPr lang="en-US"/>
                  <a:t>Or said in more intimidating fashion: between every two </a:t>
                </a:r>
                <a:r>
                  <a:rPr lang="en-US" err="1"/>
                  <a:t>rationals</a:t>
                </a:r>
                <a:r>
                  <a:rPr lang="en-US"/>
                  <a:t> there are infinitely many others!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B7C677-7372-4828-A3F7-4CEEA6A140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 r="-7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83824A8-7D5B-FEAB-A6B2-7E0D3653E3D4}"/>
              </a:ext>
            </a:extLst>
          </p:cNvPr>
          <p:cNvCxnSpPr/>
          <p:nvPr/>
        </p:nvCxnSpPr>
        <p:spPr>
          <a:xfrm>
            <a:off x="1288473" y="3311236"/>
            <a:ext cx="746760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9B62E5EE-EBC1-3FE8-A344-FAB84CB3EF6D}"/>
              </a:ext>
            </a:extLst>
          </p:cNvPr>
          <p:cNvSpPr txBox="1"/>
          <p:nvPr/>
        </p:nvSpPr>
        <p:spPr>
          <a:xfrm>
            <a:off x="2253343" y="3312485"/>
            <a:ext cx="413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9DE2F4-E14C-391B-8BF2-D6AFAFD679AB}"/>
              </a:ext>
            </a:extLst>
          </p:cNvPr>
          <p:cNvSpPr txBox="1"/>
          <p:nvPr/>
        </p:nvSpPr>
        <p:spPr>
          <a:xfrm>
            <a:off x="6550720" y="3312485"/>
            <a:ext cx="413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1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F76B3793-C041-92AB-A305-6B168FDCC1AD}"/>
                  </a:ext>
                </a:extLst>
              </p14:cNvPr>
              <p14:cNvContentPartPr/>
              <p14:nvPr/>
            </p14:nvContentPartPr>
            <p14:xfrm>
              <a:off x="2402640" y="3246909"/>
              <a:ext cx="6480" cy="11808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F76B3793-C041-92AB-A305-6B168FDCC1A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93640" y="3237909"/>
                <a:ext cx="2412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D9331514-C3A9-5B68-19C9-4381B90872AC}"/>
                  </a:ext>
                </a:extLst>
              </p14:cNvPr>
              <p14:cNvContentPartPr/>
              <p14:nvPr/>
            </p14:nvContentPartPr>
            <p14:xfrm>
              <a:off x="6703200" y="3229629"/>
              <a:ext cx="5400" cy="14940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D9331514-C3A9-5B68-19C9-4381B90872A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694200" y="3220629"/>
                <a:ext cx="23040" cy="167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0326360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set of positive rational numbers</a:t>
            </a:r>
          </a:p>
        </p:txBody>
      </p:sp>
      <p:graphicFrame>
        <p:nvGraphicFramePr>
          <p:cNvPr id="4" name="Content Placeholder 6"/>
          <p:cNvGraphicFramePr>
            <a:graphicFrameLocks noGrp="1"/>
          </p:cNvGraphicFramePr>
          <p:nvPr>
            <p:ph idx="1"/>
          </p:nvPr>
        </p:nvGraphicFramePr>
        <p:xfrm>
          <a:off x="2369128" y="1205346"/>
          <a:ext cx="8229600" cy="516572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22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645716"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</a:rPr>
                        <a:t>1/1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</a:rPr>
                        <a:t>1/2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</a:rPr>
                        <a:t>1/3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</a:rPr>
                        <a:t>1/4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</a:rPr>
                        <a:t>1/5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</a:rPr>
                        <a:t>1/6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</a:rPr>
                        <a:t>1/7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</a:rPr>
                        <a:t>1/8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</a:rPr>
                        <a:t>...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200" b="1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5716"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</a:rPr>
                        <a:t>2/1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</a:rPr>
                        <a:t>2/2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</a:rPr>
                        <a:t>2/3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</a:rPr>
                        <a:t>2/4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</a:rPr>
                        <a:t>2/5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</a:rPr>
                        <a:t>2/6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</a:rPr>
                        <a:t>2/7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</a:rPr>
                        <a:t>2/8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</a:rPr>
                        <a:t>...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200" b="1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5716"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</a:rPr>
                        <a:t>3/1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</a:rPr>
                        <a:t>3/2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</a:rPr>
                        <a:t>3/3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</a:rPr>
                        <a:t>3/4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</a:rPr>
                        <a:t>3/5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</a:rPr>
                        <a:t>3/6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</a:rPr>
                        <a:t>3/7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</a:rPr>
                        <a:t>3/8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</a:rPr>
                        <a:t>...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200" b="1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5716"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</a:rPr>
                        <a:t>4/1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</a:rPr>
                        <a:t>4/2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</a:rPr>
                        <a:t>4/3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</a:rPr>
                        <a:t>4/4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</a:rPr>
                        <a:t>4/5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</a:rPr>
                        <a:t>4/6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</a:rPr>
                        <a:t>4/7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</a:rPr>
                        <a:t>4/8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</a:rPr>
                        <a:t>...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200" b="1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5716"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</a:rPr>
                        <a:t>5/1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</a:rPr>
                        <a:t>5/2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</a:rPr>
                        <a:t>5/3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</a:rPr>
                        <a:t>5/4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</a:rPr>
                        <a:t>5/5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</a:rPr>
                        <a:t>5/6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</a:rPr>
                        <a:t>5/7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</a:rPr>
                        <a:t>...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200" b="1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5716"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</a:rPr>
                        <a:t>6/1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</a:rPr>
                        <a:t>6/2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</a:rPr>
                        <a:t>6/3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</a:rPr>
                        <a:t>6/4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</a:rPr>
                        <a:t>6/5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</a:rPr>
                        <a:t>6/6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</a:rPr>
                        <a:t>...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200" b="1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5716"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</a:rPr>
                        <a:t>7/1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</a:rPr>
                        <a:t>7/2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</a:rPr>
                        <a:t>7/3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</a:rPr>
                        <a:t>7/4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</a:rPr>
                        <a:t>7/5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</a:rPr>
                        <a:t>....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200" b="1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5716"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</a:rPr>
                        <a:t>...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</a:rPr>
                        <a:t>...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</a:rPr>
                        <a:t>...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</a:rPr>
                        <a:t>...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</a:rPr>
                        <a:t>...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200" b="1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051261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F3B71-4442-4940-A328-956FF9801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 bijection with the natural numbers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B09B3D-506D-4E74-A6A5-5891AEF1A5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/>
                  <a:t>Order the </a:t>
                </a:r>
                <a:r>
                  <a:rPr lang="en-US" err="1"/>
                  <a:t>rationals</a:t>
                </a:r>
                <a:r>
                  <a:rPr lang="en-US"/>
                  <a:t> by their denominator (increasing), breaking ties by numerator. </a:t>
                </a:r>
              </a:p>
              <a:p>
                <a:endParaRPr lang="en-US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1/1,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1/2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1/3,2/3,1/4,3/4,1/5,2/5,3/5,4/5,1/6,…</m:t>
                    </m:r>
                  </m:oMath>
                </a14:m>
                <a:endParaRPr lang="en-US"/>
              </a:p>
              <a:p>
                <a:endParaRPr lang="en-US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/>
                  <a:t>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th</m:t>
                        </m:r>
                      </m:sup>
                    </m:sSup>
                  </m:oMath>
                </a14:m>
                <a:r>
                  <a:rPr lang="en-US"/>
                  <a:t> number in that list (indexed from 0)</a:t>
                </a:r>
              </a:p>
              <a:p>
                <a:r>
                  <a:rPr lang="en-US"/>
                  <a:t>That’s a bijection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/>
                  <a:t>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/>
                  <a:t>(it’s not a nice clean formula, but it’s definitely a function)</a:t>
                </a:r>
              </a:p>
              <a:p>
                <a:endParaRPr lang="en-US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B09B3D-506D-4E74-A6A5-5891AEF1A5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6412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F3B71-4442-4940-A328-956FF9801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Are all infinite sets countable?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B09B3D-506D-4E74-A6A5-5891AEF1A5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1014667"/>
          </a:xfrm>
        </p:spPr>
        <p:txBody>
          <a:bodyPr/>
          <a:lstStyle/>
          <a:p>
            <a:r>
              <a:rPr lang="en-US"/>
              <a:t>No. We will prove this in a few weeks.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BBA105E-C192-3F18-4B7A-5520AAD39E1A}"/>
                  </a:ext>
                </a:extLst>
              </p:cNvPr>
              <p:cNvSpPr txBox="1"/>
              <p:nvPr/>
            </p:nvSpPr>
            <p:spPr>
              <a:xfrm>
                <a:off x="4156363" y="3429000"/>
                <a:ext cx="3707746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4400"/>
                  <a:t> is uncountable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BBA105E-C192-3F18-4B7A-5520AAD39E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6363" y="3429000"/>
                <a:ext cx="3707746" cy="677108"/>
              </a:xfrm>
              <a:prstGeom prst="rect">
                <a:avLst/>
              </a:prstGeom>
              <a:blipFill>
                <a:blip r:embed="rId3"/>
                <a:stretch>
                  <a:fillRect t="-25225" r="-8224" b="-48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562379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Graphs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23646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DCDBD-D5A2-4B23-B4D2-32240043B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Directed Graphs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2AD6F8-A9D5-48BF-97E4-275467658EC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/>
                  <a:t>is a set of vertices (an underlying set of elements)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/>
                  <a:t> is a set of edges (ordered pairs of vertices; i.e. connections from one to the next).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2AD6F8-A9D5-48BF-97E4-275467658E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2"/>
                <a:stretch>
                  <a:fillRect l="-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76251B47-27CE-44AB-A9B1-FE3AAA73888D}"/>
              </a:ext>
            </a:extLst>
          </p:cNvPr>
          <p:cNvGrpSpPr/>
          <p:nvPr/>
        </p:nvGrpSpPr>
        <p:grpSpPr>
          <a:xfrm>
            <a:off x="5332966" y="3511333"/>
            <a:ext cx="5562600" cy="2590800"/>
            <a:chOff x="3937545" y="3111283"/>
            <a:chExt cx="5562600" cy="259080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FE7B69A-C19B-4F01-ACE3-71438EDEFDE8}"/>
                </a:ext>
              </a:extLst>
            </p:cNvPr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4242345" y="41780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C78D713-0952-4187-B214-B7041EAFCCB1}"/>
                </a:ext>
              </a:extLst>
            </p:cNvPr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6147345" y="4635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FCF22FB-CD33-4DCC-A860-8C9F61970689}"/>
                </a:ext>
              </a:extLst>
            </p:cNvPr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3937545" y="52448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FF754E7-F0F6-4D6C-B368-9720898053C7}"/>
                </a:ext>
              </a:extLst>
            </p:cNvPr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7366545" y="3873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8CE2D0F-B1B2-475B-8FEB-ACBA97554BC1}"/>
                </a:ext>
              </a:extLst>
            </p:cNvPr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5232945" y="44066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5AAB6E4-0D9D-4BF9-9079-5A84BFA7DA98}"/>
                </a:ext>
              </a:extLst>
            </p:cNvPr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4775745" y="52448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D7DCE19-9DC5-4928-BADF-0B69BFE2111A}"/>
                </a:ext>
              </a:extLst>
            </p:cNvPr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5994945" y="54734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83DAF4B-1FA7-4367-8A93-EFB196E7C839}"/>
                </a:ext>
              </a:extLst>
            </p:cNvPr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5842545" y="35684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69BAFC4-2F95-4B73-BCA6-B6ECC2EE2E2F}"/>
                </a:ext>
              </a:extLst>
            </p:cNvPr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8204745" y="32636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2820518-E409-47BF-8DAD-B55EA2E8D60E}"/>
                </a:ext>
              </a:extLst>
            </p:cNvPr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8052345" y="4635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74D19DE-6E02-4CBA-8E0F-86F6BE5C9C9B}"/>
                </a:ext>
              </a:extLst>
            </p:cNvPr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5004345" y="35684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B3C13F2-149C-41F7-A08B-DFB14F28BA24}"/>
                </a:ext>
              </a:extLst>
            </p:cNvPr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7671345" y="5397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7" name="Line 16">
              <a:extLst>
                <a:ext uri="{FF2B5EF4-FFF2-40B4-BE49-F238E27FC236}">
                  <a16:creationId xmlns:a16="http://schemas.microsoft.com/office/drawing/2014/main" id="{78A63EFF-59EA-4485-A544-C2238E7CAEB9}"/>
                </a:ext>
              </a:extLst>
            </p:cNvPr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 flipV="1">
              <a:off x="4166145" y="4559083"/>
              <a:ext cx="1066800" cy="762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 type="non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8" name="Line 17">
              <a:extLst>
                <a:ext uri="{FF2B5EF4-FFF2-40B4-BE49-F238E27FC236}">
                  <a16:creationId xmlns:a16="http://schemas.microsoft.com/office/drawing/2014/main" id="{293F6AC8-7042-4B8E-99F4-55E1E1E10BEE}"/>
                </a:ext>
              </a:extLst>
            </p:cNvPr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 flipV="1">
              <a:off x="5004345" y="4635283"/>
              <a:ext cx="304800" cy="609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9" name="Line 18">
              <a:extLst>
                <a:ext uri="{FF2B5EF4-FFF2-40B4-BE49-F238E27FC236}">
                  <a16:creationId xmlns:a16="http://schemas.microsoft.com/office/drawing/2014/main" id="{C5A5CBB8-CF1A-4410-903A-A3A3C82F77D6}"/>
                </a:ext>
              </a:extLst>
            </p:cNvPr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 flipV="1">
              <a:off x="4166145" y="5397283"/>
              <a:ext cx="6096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0" name="Line 19">
              <a:extLst>
                <a:ext uri="{FF2B5EF4-FFF2-40B4-BE49-F238E27FC236}">
                  <a16:creationId xmlns:a16="http://schemas.microsoft.com/office/drawing/2014/main" id="{3A86D049-9116-45A5-80D7-0DB40EE3C659}"/>
                </a:ext>
              </a:extLst>
            </p:cNvPr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 flipV="1">
              <a:off x="4089945" y="4406683"/>
              <a:ext cx="228600" cy="838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1" name="Line 20">
              <a:extLst>
                <a:ext uri="{FF2B5EF4-FFF2-40B4-BE49-F238E27FC236}">
                  <a16:creationId xmlns:a16="http://schemas.microsoft.com/office/drawing/2014/main" id="{458092FD-D7E7-4A1C-B2FC-4F533A817278}"/>
                </a:ext>
              </a:extLst>
            </p:cNvPr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 flipV="1">
              <a:off x="4394745" y="3720883"/>
              <a:ext cx="609600" cy="457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2" name="Line 21">
              <a:extLst>
                <a:ext uri="{FF2B5EF4-FFF2-40B4-BE49-F238E27FC236}">
                  <a16:creationId xmlns:a16="http://schemas.microsoft.com/office/drawing/2014/main" id="{06B4C209-74CC-4504-93BD-4C1A4D97F04B}"/>
                </a:ext>
              </a:extLst>
            </p:cNvPr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4470945" y="4330483"/>
              <a:ext cx="762000" cy="152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3" name="Line 22">
              <a:extLst>
                <a:ext uri="{FF2B5EF4-FFF2-40B4-BE49-F238E27FC236}">
                  <a16:creationId xmlns:a16="http://schemas.microsoft.com/office/drawing/2014/main" id="{B58D41E7-981C-4BB1-A49B-F144BAE0729D}"/>
                </a:ext>
              </a:extLst>
            </p:cNvPr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>
              <a:off x="5156745" y="3797083"/>
              <a:ext cx="228600" cy="6096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4" name="Line 23">
              <a:extLst>
                <a:ext uri="{FF2B5EF4-FFF2-40B4-BE49-F238E27FC236}">
                  <a16:creationId xmlns:a16="http://schemas.microsoft.com/office/drawing/2014/main" id="{26195CCC-02D4-42A2-974C-904C076D3D80}"/>
                </a:ext>
              </a:extLst>
            </p:cNvPr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 flipV="1">
              <a:off x="5461545" y="3797083"/>
              <a:ext cx="457200" cy="609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5" name="Line 24">
              <a:extLst>
                <a:ext uri="{FF2B5EF4-FFF2-40B4-BE49-F238E27FC236}">
                  <a16:creationId xmlns:a16="http://schemas.microsoft.com/office/drawing/2014/main" id="{8C3E78A8-0854-47F4-9CA0-29B29CDBF61D}"/>
                </a:ext>
              </a:extLst>
            </p:cNvPr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>
              <a:off x="5461545" y="4559083"/>
              <a:ext cx="685800" cy="152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6" name="Line 25">
              <a:extLst>
                <a:ext uri="{FF2B5EF4-FFF2-40B4-BE49-F238E27FC236}">
                  <a16:creationId xmlns:a16="http://schemas.microsoft.com/office/drawing/2014/main" id="{5C5B7F97-6944-41B9-8C9A-3F693FE6D451}"/>
                </a:ext>
              </a:extLst>
            </p:cNvPr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 flipV="1">
              <a:off x="5004345" y="4787683"/>
              <a:ext cx="1143000" cy="533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7" name="Line 26">
              <a:extLst>
                <a:ext uri="{FF2B5EF4-FFF2-40B4-BE49-F238E27FC236}">
                  <a16:creationId xmlns:a16="http://schemas.microsoft.com/office/drawing/2014/main" id="{D5D52BA2-DCA9-4ACC-BCA3-CDDFF021C0B3}"/>
                </a:ext>
              </a:extLst>
            </p:cNvPr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 flipV="1">
              <a:off x="5004345" y="4787683"/>
              <a:ext cx="3048000" cy="6096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8" name="Line 27">
              <a:extLst>
                <a:ext uri="{FF2B5EF4-FFF2-40B4-BE49-F238E27FC236}">
                  <a16:creationId xmlns:a16="http://schemas.microsoft.com/office/drawing/2014/main" id="{77757AC6-5556-4E7E-A76F-4E5DCCA4C5FA}"/>
                </a:ext>
              </a:extLst>
            </p:cNvPr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>
              <a:off x="5004345" y="5473483"/>
              <a:ext cx="990600" cy="152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9" name="Line 28">
              <a:extLst>
                <a:ext uri="{FF2B5EF4-FFF2-40B4-BE49-F238E27FC236}">
                  <a16:creationId xmlns:a16="http://schemas.microsoft.com/office/drawing/2014/main" id="{80305F7A-2C2C-4D33-9559-6ADF8CE744C8}"/>
                </a:ext>
              </a:extLst>
            </p:cNvPr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 flipH="1">
              <a:off x="6147345" y="4863883"/>
              <a:ext cx="76200" cy="609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0" name="Line 29">
              <a:extLst>
                <a:ext uri="{FF2B5EF4-FFF2-40B4-BE49-F238E27FC236}">
                  <a16:creationId xmlns:a16="http://schemas.microsoft.com/office/drawing/2014/main" id="{51547E87-89A6-494F-9BF5-65B8A35AFB35}"/>
                </a:ext>
              </a:extLst>
            </p:cNvPr>
            <p:cNvSpPr>
              <a:spLocks noChangeShapeType="1"/>
            </p:cNvSpPr>
            <p:nvPr>
              <p:custDataLst>
                <p:tags r:id="rId26"/>
              </p:custDataLst>
            </p:nvPr>
          </p:nvSpPr>
          <p:spPr bwMode="auto">
            <a:xfrm flipV="1">
              <a:off x="6223545" y="5473483"/>
              <a:ext cx="144780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1" name="Line 30">
              <a:extLst>
                <a:ext uri="{FF2B5EF4-FFF2-40B4-BE49-F238E27FC236}">
                  <a16:creationId xmlns:a16="http://schemas.microsoft.com/office/drawing/2014/main" id="{383D890E-36B5-4A55-9EE2-676248E1B328}"/>
                </a:ext>
              </a:extLst>
            </p:cNvPr>
            <p:cNvSpPr>
              <a:spLocks noChangeShapeType="1"/>
            </p:cNvSpPr>
            <p:nvPr>
              <p:custDataLst>
                <p:tags r:id="rId27"/>
              </p:custDataLst>
            </p:nvPr>
          </p:nvSpPr>
          <p:spPr bwMode="auto">
            <a:xfrm flipV="1">
              <a:off x="7823745" y="4863883"/>
              <a:ext cx="304800" cy="5334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2" name="Line 31">
              <a:extLst>
                <a:ext uri="{FF2B5EF4-FFF2-40B4-BE49-F238E27FC236}">
                  <a16:creationId xmlns:a16="http://schemas.microsoft.com/office/drawing/2014/main" id="{25B3BDB1-5A65-46B1-9889-88DEEA8707BB}"/>
                </a:ext>
              </a:extLst>
            </p:cNvPr>
            <p:cNvSpPr>
              <a:spLocks noChangeShapeType="1"/>
            </p:cNvSpPr>
            <p:nvPr>
              <p:custDataLst>
                <p:tags r:id="rId28"/>
              </p:custDataLst>
            </p:nvPr>
          </p:nvSpPr>
          <p:spPr bwMode="auto">
            <a:xfrm flipH="1" flipV="1">
              <a:off x="6375945" y="4787683"/>
              <a:ext cx="1295400" cy="6858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3" name="Line 32">
              <a:extLst>
                <a:ext uri="{FF2B5EF4-FFF2-40B4-BE49-F238E27FC236}">
                  <a16:creationId xmlns:a16="http://schemas.microsoft.com/office/drawing/2014/main" id="{968928AE-207C-4E78-8C80-84A85BF63A30}"/>
                </a:ext>
              </a:extLst>
            </p:cNvPr>
            <p:cNvSpPr>
              <a:spLocks noChangeShapeType="1"/>
            </p:cNvSpPr>
            <p:nvPr>
              <p:custDataLst>
                <p:tags r:id="rId29"/>
              </p:custDataLst>
            </p:nvPr>
          </p:nvSpPr>
          <p:spPr bwMode="auto">
            <a:xfrm flipV="1">
              <a:off x="6375945" y="4025683"/>
              <a:ext cx="990600" cy="6096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4" name="Line 33">
              <a:extLst>
                <a:ext uri="{FF2B5EF4-FFF2-40B4-BE49-F238E27FC236}">
                  <a16:creationId xmlns:a16="http://schemas.microsoft.com/office/drawing/2014/main" id="{461232B4-2B1D-43DE-A8C2-C95195E55EA2}"/>
                </a:ext>
              </a:extLst>
            </p:cNvPr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>
              <a:off x="6071145" y="3720883"/>
              <a:ext cx="1295400" cy="2286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type="non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5" name="Line 34">
              <a:extLst>
                <a:ext uri="{FF2B5EF4-FFF2-40B4-BE49-F238E27FC236}">
                  <a16:creationId xmlns:a16="http://schemas.microsoft.com/office/drawing/2014/main" id="{ECE2D3C1-EC5D-4134-8B92-38B639924097}"/>
                </a:ext>
              </a:extLst>
            </p:cNvPr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 flipH="1">
              <a:off x="7595145" y="3492283"/>
              <a:ext cx="685800" cy="457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A5DE25D7-C133-4492-AE36-44E900EFDC16}"/>
                </a:ext>
              </a:extLst>
            </p:cNvPr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9271545" y="3111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F75B6CF0-DB20-4A41-8D70-C181E446B7AA}"/>
                </a:ext>
              </a:extLst>
            </p:cNvPr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9042945" y="3873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8" name="Line 37">
              <a:extLst>
                <a:ext uri="{FF2B5EF4-FFF2-40B4-BE49-F238E27FC236}">
                  <a16:creationId xmlns:a16="http://schemas.microsoft.com/office/drawing/2014/main" id="{71C870A2-1CDF-4FC6-BA12-17544FE70F84}"/>
                </a:ext>
              </a:extLst>
            </p:cNvPr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>
              <a:off x="8433345" y="3492283"/>
              <a:ext cx="609600" cy="457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9" name="Line 38">
              <a:extLst>
                <a:ext uri="{FF2B5EF4-FFF2-40B4-BE49-F238E27FC236}">
                  <a16:creationId xmlns:a16="http://schemas.microsoft.com/office/drawing/2014/main" id="{45687403-C100-4488-B2AA-D8C2F46E3921}"/>
                </a:ext>
              </a:extLst>
            </p:cNvPr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 flipV="1">
              <a:off x="8433345" y="3263683"/>
              <a:ext cx="838200" cy="76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40" name="Line 39">
              <a:extLst>
                <a:ext uri="{FF2B5EF4-FFF2-40B4-BE49-F238E27FC236}">
                  <a16:creationId xmlns:a16="http://schemas.microsoft.com/office/drawing/2014/main" id="{797C4E4A-3FFA-4A8D-9398-D33C9A9B1090}"/>
                </a:ext>
              </a:extLst>
            </p:cNvPr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 flipH="1">
              <a:off x="9195345" y="3339883"/>
              <a:ext cx="228600" cy="5334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41" name="Line 63">
              <a:extLst>
                <a:ext uri="{FF2B5EF4-FFF2-40B4-BE49-F238E27FC236}">
                  <a16:creationId xmlns:a16="http://schemas.microsoft.com/office/drawing/2014/main" id="{42DE1C21-1215-4EB4-982D-588F2F8EEC8A}"/>
                </a:ext>
              </a:extLst>
            </p:cNvPr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 flipH="1">
              <a:off x="7518945" y="3416083"/>
              <a:ext cx="685800" cy="457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42" name="Line 64">
              <a:extLst>
                <a:ext uri="{FF2B5EF4-FFF2-40B4-BE49-F238E27FC236}">
                  <a16:creationId xmlns:a16="http://schemas.microsoft.com/office/drawing/2014/main" id="{ECDD8B94-38DE-42AD-99B9-068D47CDC89E}"/>
                </a:ext>
              </a:extLst>
            </p:cNvPr>
            <p:cNvSpPr>
              <a:spLocks noChangeShapeType="1"/>
            </p:cNvSpPr>
            <p:nvPr>
              <p:custDataLst>
                <p:tags r:id="rId38"/>
              </p:custDataLst>
            </p:nvPr>
          </p:nvSpPr>
          <p:spPr bwMode="auto">
            <a:xfrm flipH="1">
              <a:off x="9119145" y="3339883"/>
              <a:ext cx="228600" cy="5334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43" name="Line 66">
              <a:extLst>
                <a:ext uri="{FF2B5EF4-FFF2-40B4-BE49-F238E27FC236}">
                  <a16:creationId xmlns:a16="http://schemas.microsoft.com/office/drawing/2014/main" id="{4738E68A-3361-44AB-B6B3-B1C9DBFC16AB}"/>
                </a:ext>
              </a:extLst>
            </p:cNvPr>
            <p:cNvSpPr>
              <a:spLocks noChangeShapeType="1"/>
            </p:cNvSpPr>
            <p:nvPr>
              <p:custDataLst>
                <p:tags r:id="rId39"/>
              </p:custDataLst>
            </p:nvPr>
          </p:nvSpPr>
          <p:spPr bwMode="auto">
            <a:xfrm flipV="1">
              <a:off x="6223545" y="5549683"/>
              <a:ext cx="144780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44" name="Line 68">
              <a:extLst>
                <a:ext uri="{FF2B5EF4-FFF2-40B4-BE49-F238E27FC236}">
                  <a16:creationId xmlns:a16="http://schemas.microsoft.com/office/drawing/2014/main" id="{A54F7C80-9799-4E44-AE8B-90D7A21A2E8D}"/>
                </a:ext>
              </a:extLst>
            </p:cNvPr>
            <p:cNvSpPr>
              <a:spLocks noChangeShapeType="1"/>
            </p:cNvSpPr>
            <p:nvPr>
              <p:custDataLst>
                <p:tags r:id="rId40"/>
              </p:custDataLst>
            </p:nvPr>
          </p:nvSpPr>
          <p:spPr bwMode="auto">
            <a:xfrm flipV="1">
              <a:off x="4470945" y="3797083"/>
              <a:ext cx="609600" cy="457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AE7235F8-19EE-40B7-874F-14BADDF9BDE1}"/>
                  </a:ext>
                </a:extLst>
              </p:cNvPr>
              <p:cNvSpPr txBox="1"/>
              <p:nvPr/>
            </p:nvSpPr>
            <p:spPr>
              <a:xfrm>
                <a:off x="319088" y="3873283"/>
                <a:ext cx="5071028" cy="1785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>
                    <a:solidFill>
                      <a:srgbClr val="FF0000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Path</a:t>
                </a:r>
                <a:r>
                  <a:rPr lang="en-US" sz="22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0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,…,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2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such that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𝑖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+1</m:t>
                            </m:r>
                          </m:sub>
                        </m:sSub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∈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𝐸</m:t>
                    </m:r>
                  </m:oMath>
                </a14:m>
                <a:endParaRPr lang="en-US" sz="220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200">
                    <a:solidFill>
                      <a:schemeClr val="accent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Simple Path</a:t>
                </a:r>
                <a:r>
                  <a:rPr lang="en-US" sz="22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: path with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2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distinct</a:t>
                </a:r>
              </a:p>
              <a:p>
                <a:r>
                  <a:rPr lang="en-US" sz="220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Cycle</a:t>
                </a:r>
                <a:r>
                  <a:rPr lang="en-US" sz="22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: path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0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2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(and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𝑘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&gt;0)</m:t>
                    </m:r>
                  </m:oMath>
                </a14:m>
                <a:endParaRPr lang="en-US" sz="220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200">
                    <a:solidFill>
                      <a:schemeClr val="accent4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Simple Cycle</a:t>
                </a:r>
                <a:r>
                  <a:rPr lang="en-US" sz="22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: simple path plus edge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(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𝑘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0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2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with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𝑘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&gt;0</m:t>
                    </m:r>
                  </m:oMath>
                </a14:m>
                <a:endParaRPr lang="en-US" sz="220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AE7235F8-19EE-40B7-874F-14BADDF9BD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088" y="3873283"/>
                <a:ext cx="5071028" cy="1785104"/>
              </a:xfrm>
              <a:prstGeom prst="rect">
                <a:avLst/>
              </a:prstGeom>
              <a:blipFill>
                <a:blip r:embed="rId43"/>
                <a:stretch>
                  <a:fillRect l="-1563" t="-1706" b="-6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40442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DCDBD-D5A2-4B23-B4D2-32240043B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Directed Graphs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2AD6F8-A9D5-48BF-97E4-275467658EC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/>
                  <a:t>is a set of vertices (an underlying set of elements)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/>
                  <a:t> is a set of edges (ordered pairs of vertices; i.e. connections from one to the next).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2AD6F8-A9D5-48BF-97E4-275467658E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3"/>
                <a:stretch>
                  <a:fillRect l="-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76251B47-27CE-44AB-A9B1-FE3AAA73888D}"/>
              </a:ext>
            </a:extLst>
          </p:cNvPr>
          <p:cNvGrpSpPr/>
          <p:nvPr/>
        </p:nvGrpSpPr>
        <p:grpSpPr>
          <a:xfrm>
            <a:off x="5332966" y="3511333"/>
            <a:ext cx="5562600" cy="2590800"/>
            <a:chOff x="3937545" y="3111283"/>
            <a:chExt cx="5562600" cy="259080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FE7B69A-C19B-4F01-ACE3-71438EDEFDE8}"/>
                </a:ext>
              </a:extLst>
            </p:cNvPr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4242345" y="41780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C78D713-0952-4187-B214-B7041EAFCCB1}"/>
                </a:ext>
              </a:extLst>
            </p:cNvPr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6147345" y="4635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FCF22FB-CD33-4DCC-A860-8C9F61970689}"/>
                </a:ext>
              </a:extLst>
            </p:cNvPr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3937545" y="52448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FF754E7-F0F6-4D6C-B368-9720898053C7}"/>
                </a:ext>
              </a:extLst>
            </p:cNvPr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7366545" y="3873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8CE2D0F-B1B2-475B-8FEB-ACBA97554BC1}"/>
                </a:ext>
              </a:extLst>
            </p:cNvPr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5232945" y="44066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5AAB6E4-0D9D-4BF9-9079-5A84BFA7DA98}"/>
                </a:ext>
              </a:extLst>
            </p:cNvPr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4775745" y="52448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D7DCE19-9DC5-4928-BADF-0B69BFE2111A}"/>
                </a:ext>
              </a:extLst>
            </p:cNvPr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5994945" y="54734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83DAF4B-1FA7-4367-8A93-EFB196E7C839}"/>
                </a:ext>
              </a:extLst>
            </p:cNvPr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5842545" y="35684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69BAFC4-2F95-4B73-BCA6-B6ECC2EE2E2F}"/>
                </a:ext>
              </a:extLst>
            </p:cNvPr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8204745" y="32636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2820518-E409-47BF-8DAD-B55EA2E8D60E}"/>
                </a:ext>
              </a:extLst>
            </p:cNvPr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8052345" y="4635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74D19DE-6E02-4CBA-8E0F-86F6BE5C9C9B}"/>
                </a:ext>
              </a:extLst>
            </p:cNvPr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5004345" y="35684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B3C13F2-149C-41F7-A08B-DFB14F28BA24}"/>
                </a:ext>
              </a:extLst>
            </p:cNvPr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7671345" y="5397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7" name="Line 16">
              <a:extLst>
                <a:ext uri="{FF2B5EF4-FFF2-40B4-BE49-F238E27FC236}">
                  <a16:creationId xmlns:a16="http://schemas.microsoft.com/office/drawing/2014/main" id="{78A63EFF-59EA-4485-A544-C2238E7CAEB9}"/>
                </a:ext>
              </a:extLst>
            </p:cNvPr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 flipV="1">
              <a:off x="4166145" y="4559083"/>
              <a:ext cx="1066800" cy="762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 type="non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8" name="Line 17">
              <a:extLst>
                <a:ext uri="{FF2B5EF4-FFF2-40B4-BE49-F238E27FC236}">
                  <a16:creationId xmlns:a16="http://schemas.microsoft.com/office/drawing/2014/main" id="{293F6AC8-7042-4B8E-99F4-55E1E1E10BEE}"/>
                </a:ext>
              </a:extLst>
            </p:cNvPr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 flipV="1">
              <a:off x="5004345" y="4635283"/>
              <a:ext cx="304800" cy="609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9" name="Line 18">
              <a:extLst>
                <a:ext uri="{FF2B5EF4-FFF2-40B4-BE49-F238E27FC236}">
                  <a16:creationId xmlns:a16="http://schemas.microsoft.com/office/drawing/2014/main" id="{C5A5CBB8-CF1A-4410-903A-A3A3C82F77D6}"/>
                </a:ext>
              </a:extLst>
            </p:cNvPr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 flipV="1">
              <a:off x="4166145" y="5397283"/>
              <a:ext cx="6096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0" name="Line 19">
              <a:extLst>
                <a:ext uri="{FF2B5EF4-FFF2-40B4-BE49-F238E27FC236}">
                  <a16:creationId xmlns:a16="http://schemas.microsoft.com/office/drawing/2014/main" id="{3A86D049-9116-45A5-80D7-0DB40EE3C659}"/>
                </a:ext>
              </a:extLst>
            </p:cNvPr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 flipV="1">
              <a:off x="4089945" y="4406683"/>
              <a:ext cx="228600" cy="838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1" name="Line 20">
              <a:extLst>
                <a:ext uri="{FF2B5EF4-FFF2-40B4-BE49-F238E27FC236}">
                  <a16:creationId xmlns:a16="http://schemas.microsoft.com/office/drawing/2014/main" id="{458092FD-D7E7-4A1C-B2FC-4F533A817278}"/>
                </a:ext>
              </a:extLst>
            </p:cNvPr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 flipV="1">
              <a:off x="4394745" y="3720883"/>
              <a:ext cx="609600" cy="457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2" name="Line 21">
              <a:extLst>
                <a:ext uri="{FF2B5EF4-FFF2-40B4-BE49-F238E27FC236}">
                  <a16:creationId xmlns:a16="http://schemas.microsoft.com/office/drawing/2014/main" id="{06B4C209-74CC-4504-93BD-4C1A4D97F04B}"/>
                </a:ext>
              </a:extLst>
            </p:cNvPr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4470945" y="4330483"/>
              <a:ext cx="762000" cy="152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3" name="Line 22">
              <a:extLst>
                <a:ext uri="{FF2B5EF4-FFF2-40B4-BE49-F238E27FC236}">
                  <a16:creationId xmlns:a16="http://schemas.microsoft.com/office/drawing/2014/main" id="{B58D41E7-981C-4BB1-A49B-F144BAE0729D}"/>
                </a:ext>
              </a:extLst>
            </p:cNvPr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>
              <a:off x="5156745" y="3797083"/>
              <a:ext cx="228600" cy="6096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4" name="Line 23">
              <a:extLst>
                <a:ext uri="{FF2B5EF4-FFF2-40B4-BE49-F238E27FC236}">
                  <a16:creationId xmlns:a16="http://schemas.microsoft.com/office/drawing/2014/main" id="{26195CCC-02D4-42A2-974C-904C076D3D80}"/>
                </a:ext>
              </a:extLst>
            </p:cNvPr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 flipV="1">
              <a:off x="5461545" y="3797083"/>
              <a:ext cx="457200" cy="609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5" name="Line 24">
              <a:extLst>
                <a:ext uri="{FF2B5EF4-FFF2-40B4-BE49-F238E27FC236}">
                  <a16:creationId xmlns:a16="http://schemas.microsoft.com/office/drawing/2014/main" id="{8C3E78A8-0854-47F4-9CA0-29B29CDBF61D}"/>
                </a:ext>
              </a:extLst>
            </p:cNvPr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>
              <a:off x="5461545" y="4559083"/>
              <a:ext cx="685800" cy="152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6" name="Line 25">
              <a:extLst>
                <a:ext uri="{FF2B5EF4-FFF2-40B4-BE49-F238E27FC236}">
                  <a16:creationId xmlns:a16="http://schemas.microsoft.com/office/drawing/2014/main" id="{5C5B7F97-6944-41B9-8C9A-3F693FE6D451}"/>
                </a:ext>
              </a:extLst>
            </p:cNvPr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 flipV="1">
              <a:off x="5004345" y="4787683"/>
              <a:ext cx="1143000" cy="533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7" name="Line 26">
              <a:extLst>
                <a:ext uri="{FF2B5EF4-FFF2-40B4-BE49-F238E27FC236}">
                  <a16:creationId xmlns:a16="http://schemas.microsoft.com/office/drawing/2014/main" id="{D5D52BA2-DCA9-4ACC-BCA3-CDDFF021C0B3}"/>
                </a:ext>
              </a:extLst>
            </p:cNvPr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 flipV="1">
              <a:off x="5004345" y="4787683"/>
              <a:ext cx="3048000" cy="6096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8" name="Line 27">
              <a:extLst>
                <a:ext uri="{FF2B5EF4-FFF2-40B4-BE49-F238E27FC236}">
                  <a16:creationId xmlns:a16="http://schemas.microsoft.com/office/drawing/2014/main" id="{77757AC6-5556-4E7E-A76F-4E5DCCA4C5FA}"/>
                </a:ext>
              </a:extLst>
            </p:cNvPr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>
              <a:off x="5004345" y="5473483"/>
              <a:ext cx="990600" cy="152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9" name="Line 28">
              <a:extLst>
                <a:ext uri="{FF2B5EF4-FFF2-40B4-BE49-F238E27FC236}">
                  <a16:creationId xmlns:a16="http://schemas.microsoft.com/office/drawing/2014/main" id="{80305F7A-2C2C-4D33-9559-6ADF8CE744C8}"/>
                </a:ext>
              </a:extLst>
            </p:cNvPr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 flipH="1">
              <a:off x="6147345" y="4863883"/>
              <a:ext cx="76200" cy="609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0" name="Line 29">
              <a:extLst>
                <a:ext uri="{FF2B5EF4-FFF2-40B4-BE49-F238E27FC236}">
                  <a16:creationId xmlns:a16="http://schemas.microsoft.com/office/drawing/2014/main" id="{51547E87-89A6-494F-9BF5-65B8A35AFB35}"/>
                </a:ext>
              </a:extLst>
            </p:cNvPr>
            <p:cNvSpPr>
              <a:spLocks noChangeShapeType="1"/>
            </p:cNvSpPr>
            <p:nvPr>
              <p:custDataLst>
                <p:tags r:id="rId26"/>
              </p:custDataLst>
            </p:nvPr>
          </p:nvSpPr>
          <p:spPr bwMode="auto">
            <a:xfrm flipV="1">
              <a:off x="6223545" y="5473483"/>
              <a:ext cx="144780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1" name="Line 30">
              <a:extLst>
                <a:ext uri="{FF2B5EF4-FFF2-40B4-BE49-F238E27FC236}">
                  <a16:creationId xmlns:a16="http://schemas.microsoft.com/office/drawing/2014/main" id="{383D890E-36B5-4A55-9EE2-676248E1B328}"/>
                </a:ext>
              </a:extLst>
            </p:cNvPr>
            <p:cNvSpPr>
              <a:spLocks noChangeShapeType="1"/>
            </p:cNvSpPr>
            <p:nvPr>
              <p:custDataLst>
                <p:tags r:id="rId27"/>
              </p:custDataLst>
            </p:nvPr>
          </p:nvSpPr>
          <p:spPr bwMode="auto">
            <a:xfrm flipV="1">
              <a:off x="7823745" y="4863883"/>
              <a:ext cx="304800" cy="5334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2" name="Line 31">
              <a:extLst>
                <a:ext uri="{FF2B5EF4-FFF2-40B4-BE49-F238E27FC236}">
                  <a16:creationId xmlns:a16="http://schemas.microsoft.com/office/drawing/2014/main" id="{25B3BDB1-5A65-46B1-9889-88DEEA8707BB}"/>
                </a:ext>
              </a:extLst>
            </p:cNvPr>
            <p:cNvSpPr>
              <a:spLocks noChangeShapeType="1"/>
            </p:cNvSpPr>
            <p:nvPr>
              <p:custDataLst>
                <p:tags r:id="rId28"/>
              </p:custDataLst>
            </p:nvPr>
          </p:nvSpPr>
          <p:spPr bwMode="auto">
            <a:xfrm flipH="1" flipV="1">
              <a:off x="6375945" y="4787683"/>
              <a:ext cx="1295400" cy="6858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3" name="Line 32">
              <a:extLst>
                <a:ext uri="{FF2B5EF4-FFF2-40B4-BE49-F238E27FC236}">
                  <a16:creationId xmlns:a16="http://schemas.microsoft.com/office/drawing/2014/main" id="{968928AE-207C-4E78-8C80-84A85BF63A30}"/>
                </a:ext>
              </a:extLst>
            </p:cNvPr>
            <p:cNvSpPr>
              <a:spLocks noChangeShapeType="1"/>
            </p:cNvSpPr>
            <p:nvPr>
              <p:custDataLst>
                <p:tags r:id="rId29"/>
              </p:custDataLst>
            </p:nvPr>
          </p:nvSpPr>
          <p:spPr bwMode="auto">
            <a:xfrm flipV="1">
              <a:off x="6375945" y="4025683"/>
              <a:ext cx="990600" cy="6096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4" name="Line 33">
              <a:extLst>
                <a:ext uri="{FF2B5EF4-FFF2-40B4-BE49-F238E27FC236}">
                  <a16:creationId xmlns:a16="http://schemas.microsoft.com/office/drawing/2014/main" id="{461232B4-2B1D-43DE-A8C2-C95195E55EA2}"/>
                </a:ext>
              </a:extLst>
            </p:cNvPr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>
              <a:off x="6071145" y="3720883"/>
              <a:ext cx="1295400" cy="2286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type="non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5" name="Line 34">
              <a:extLst>
                <a:ext uri="{FF2B5EF4-FFF2-40B4-BE49-F238E27FC236}">
                  <a16:creationId xmlns:a16="http://schemas.microsoft.com/office/drawing/2014/main" id="{ECE2D3C1-EC5D-4134-8B92-38B639924097}"/>
                </a:ext>
              </a:extLst>
            </p:cNvPr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 flipH="1">
              <a:off x="7595145" y="3492283"/>
              <a:ext cx="685800" cy="457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A5DE25D7-C133-4492-AE36-44E900EFDC16}"/>
                </a:ext>
              </a:extLst>
            </p:cNvPr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9271545" y="3111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F75B6CF0-DB20-4A41-8D70-C181E446B7AA}"/>
                </a:ext>
              </a:extLst>
            </p:cNvPr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9042945" y="3873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8" name="Line 37">
              <a:extLst>
                <a:ext uri="{FF2B5EF4-FFF2-40B4-BE49-F238E27FC236}">
                  <a16:creationId xmlns:a16="http://schemas.microsoft.com/office/drawing/2014/main" id="{71C870A2-1CDF-4FC6-BA12-17544FE70F84}"/>
                </a:ext>
              </a:extLst>
            </p:cNvPr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>
              <a:off x="8433345" y="3492283"/>
              <a:ext cx="609600" cy="457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9" name="Line 38">
              <a:extLst>
                <a:ext uri="{FF2B5EF4-FFF2-40B4-BE49-F238E27FC236}">
                  <a16:creationId xmlns:a16="http://schemas.microsoft.com/office/drawing/2014/main" id="{45687403-C100-4488-B2AA-D8C2F46E3921}"/>
                </a:ext>
              </a:extLst>
            </p:cNvPr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 flipV="1">
              <a:off x="8433345" y="3263683"/>
              <a:ext cx="838200" cy="76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40" name="Line 39">
              <a:extLst>
                <a:ext uri="{FF2B5EF4-FFF2-40B4-BE49-F238E27FC236}">
                  <a16:creationId xmlns:a16="http://schemas.microsoft.com/office/drawing/2014/main" id="{797C4E4A-3FFA-4A8D-9398-D33C9A9B1090}"/>
                </a:ext>
              </a:extLst>
            </p:cNvPr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 flipH="1">
              <a:off x="9195345" y="3339883"/>
              <a:ext cx="228600" cy="5334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41" name="Line 63">
              <a:extLst>
                <a:ext uri="{FF2B5EF4-FFF2-40B4-BE49-F238E27FC236}">
                  <a16:creationId xmlns:a16="http://schemas.microsoft.com/office/drawing/2014/main" id="{42DE1C21-1215-4EB4-982D-588F2F8EEC8A}"/>
                </a:ext>
              </a:extLst>
            </p:cNvPr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 flipH="1">
              <a:off x="7518945" y="3416083"/>
              <a:ext cx="685800" cy="457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42" name="Line 64">
              <a:extLst>
                <a:ext uri="{FF2B5EF4-FFF2-40B4-BE49-F238E27FC236}">
                  <a16:creationId xmlns:a16="http://schemas.microsoft.com/office/drawing/2014/main" id="{ECDD8B94-38DE-42AD-99B9-068D47CDC89E}"/>
                </a:ext>
              </a:extLst>
            </p:cNvPr>
            <p:cNvSpPr>
              <a:spLocks noChangeShapeType="1"/>
            </p:cNvSpPr>
            <p:nvPr>
              <p:custDataLst>
                <p:tags r:id="rId38"/>
              </p:custDataLst>
            </p:nvPr>
          </p:nvSpPr>
          <p:spPr bwMode="auto">
            <a:xfrm flipH="1">
              <a:off x="9119145" y="3339883"/>
              <a:ext cx="228600" cy="5334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43" name="Line 66">
              <a:extLst>
                <a:ext uri="{FF2B5EF4-FFF2-40B4-BE49-F238E27FC236}">
                  <a16:creationId xmlns:a16="http://schemas.microsoft.com/office/drawing/2014/main" id="{4738E68A-3361-44AB-B6B3-B1C9DBFC16AB}"/>
                </a:ext>
              </a:extLst>
            </p:cNvPr>
            <p:cNvSpPr>
              <a:spLocks noChangeShapeType="1"/>
            </p:cNvSpPr>
            <p:nvPr>
              <p:custDataLst>
                <p:tags r:id="rId39"/>
              </p:custDataLst>
            </p:nvPr>
          </p:nvSpPr>
          <p:spPr bwMode="auto">
            <a:xfrm flipV="1">
              <a:off x="6223545" y="5549683"/>
              <a:ext cx="144780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44" name="Line 68">
              <a:extLst>
                <a:ext uri="{FF2B5EF4-FFF2-40B4-BE49-F238E27FC236}">
                  <a16:creationId xmlns:a16="http://schemas.microsoft.com/office/drawing/2014/main" id="{A54F7C80-9799-4E44-AE8B-90D7A21A2E8D}"/>
                </a:ext>
              </a:extLst>
            </p:cNvPr>
            <p:cNvSpPr>
              <a:spLocks noChangeShapeType="1"/>
            </p:cNvSpPr>
            <p:nvPr>
              <p:custDataLst>
                <p:tags r:id="rId40"/>
              </p:custDataLst>
            </p:nvPr>
          </p:nvSpPr>
          <p:spPr bwMode="auto">
            <a:xfrm flipV="1">
              <a:off x="4470945" y="3797083"/>
              <a:ext cx="609600" cy="457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AE7235F8-19EE-40B7-874F-14BADDF9BDE1}"/>
                  </a:ext>
                </a:extLst>
              </p:cNvPr>
              <p:cNvSpPr txBox="1"/>
              <p:nvPr/>
            </p:nvSpPr>
            <p:spPr>
              <a:xfrm>
                <a:off x="319088" y="3873283"/>
                <a:ext cx="5071028" cy="1785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>
                    <a:solidFill>
                      <a:srgbClr val="FF0000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Path</a:t>
                </a:r>
                <a:r>
                  <a:rPr lang="en-US" sz="22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0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,…,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2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such that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𝑖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+1</m:t>
                            </m:r>
                          </m:sub>
                        </m:sSub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∈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𝐸</m:t>
                    </m:r>
                  </m:oMath>
                </a14:m>
                <a:endParaRPr lang="en-US" sz="220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200">
                    <a:solidFill>
                      <a:schemeClr val="accent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Simple Path</a:t>
                </a:r>
                <a:r>
                  <a:rPr lang="en-US" sz="22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: path with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2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distinct</a:t>
                </a:r>
              </a:p>
              <a:p>
                <a:r>
                  <a:rPr lang="en-US" sz="220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Cycle</a:t>
                </a:r>
                <a:r>
                  <a:rPr lang="en-US" sz="22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: path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0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2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(and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𝑘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&gt;0)</m:t>
                    </m:r>
                  </m:oMath>
                </a14:m>
                <a:endParaRPr lang="en-US" sz="220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200">
                    <a:solidFill>
                      <a:schemeClr val="accent4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Simple Cycle</a:t>
                </a:r>
                <a:r>
                  <a:rPr lang="en-US" sz="22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: simple path plus edge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(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𝑘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0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2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with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𝑘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&gt;0</m:t>
                    </m:r>
                  </m:oMath>
                </a14:m>
                <a:endParaRPr lang="en-US" sz="220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AE7235F8-19EE-40B7-874F-14BADDF9BD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088" y="3873283"/>
                <a:ext cx="5071028" cy="1785104"/>
              </a:xfrm>
              <a:prstGeom prst="rect">
                <a:avLst/>
              </a:prstGeom>
              <a:blipFill>
                <a:blip r:embed="rId44"/>
                <a:stretch>
                  <a:fillRect l="-1563" t="-1706" b="-6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B3692189-7F24-4E15-A0AD-7D6A5CC7B254}"/>
                  </a:ext>
                </a:extLst>
              </p14:cNvPr>
              <p14:cNvContentPartPr/>
              <p14:nvPr/>
            </p14:nvContentPartPr>
            <p14:xfrm>
              <a:off x="8845656" y="3724494"/>
              <a:ext cx="926280" cy="77976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B3692189-7F24-4E15-A0AD-7D6A5CC7B254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8836656" y="3715494"/>
                <a:ext cx="943920" cy="79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7FE3C921-A195-4DD4-A767-6BF7251F24A0}"/>
                  </a:ext>
                </a:extLst>
              </p14:cNvPr>
              <p14:cNvContentPartPr/>
              <p14:nvPr/>
            </p14:nvContentPartPr>
            <p14:xfrm>
              <a:off x="6670176" y="4000614"/>
              <a:ext cx="1831320" cy="111672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7FE3C921-A195-4DD4-A767-6BF7251F24A0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6661178" y="3991614"/>
                <a:ext cx="1848957" cy="113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41B5BD63-1844-4D14-8918-18CA6F9F9B0A}"/>
                  </a:ext>
                </a:extLst>
              </p14:cNvPr>
              <p14:cNvContentPartPr/>
              <p14:nvPr/>
            </p14:nvContentPartPr>
            <p14:xfrm>
              <a:off x="5622216" y="3773814"/>
              <a:ext cx="711360" cy="69660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41B5BD63-1844-4D14-8918-18CA6F9F9B0A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5613211" y="3764819"/>
                <a:ext cx="729009" cy="7142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1EEE7ABC-D366-491D-9C29-39B8F4B0C585}"/>
                  </a:ext>
                </a:extLst>
              </p14:cNvPr>
              <p14:cNvContentPartPr/>
              <p14:nvPr/>
            </p14:nvContentPartPr>
            <p14:xfrm>
              <a:off x="8667816" y="3505614"/>
              <a:ext cx="182880" cy="31428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1EEE7ABC-D366-491D-9C29-39B8F4B0C585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8658816" y="3496614"/>
                <a:ext cx="200520" cy="33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47B7E776-457A-4AD2-8400-6E0A5715EE6A}"/>
                  </a:ext>
                </a:extLst>
              </p14:cNvPr>
              <p14:cNvContentPartPr/>
              <p14:nvPr/>
            </p14:nvContentPartPr>
            <p14:xfrm>
              <a:off x="9555216" y="4224534"/>
              <a:ext cx="154080" cy="21564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47B7E776-457A-4AD2-8400-6E0A5715EE6A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9546216" y="4215534"/>
                <a:ext cx="171720" cy="233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53159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7DDC4-A357-4960-9C86-33E225E11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Recursive Definition of Sets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319F07-0E68-46EF-88B4-77CC9AF43F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/>
                  <a:t>Define a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/>
                  <a:t> as follows:</a:t>
                </a:r>
              </a:p>
              <a:p>
                <a:r>
                  <a:rPr lang="en-US"/>
                  <a:t>Basis Step: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/>
              </a:p>
              <a:p>
                <a:r>
                  <a:rPr lang="en-US"/>
                  <a:t>Recursive Step: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+2∈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/>
                  <a:t>.</a:t>
                </a:r>
              </a:p>
              <a:p>
                <a:r>
                  <a:rPr lang="en-US"/>
                  <a:t>Exclusion Rule: Every element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/>
                  <a:t> is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/>
                  <a:t> from the basis step (alone) or a finite number of recursive steps starting from a basis step.</a:t>
                </a:r>
              </a:p>
              <a:p>
                <a:endParaRPr lang="en-US"/>
              </a:p>
              <a:p>
                <a:r>
                  <a:rPr lang="en-US"/>
                  <a:t>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/>
                  <a:t>?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319F07-0E68-46EF-88B4-77CC9AF43F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21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361583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DCDBD-D5A2-4B23-B4D2-32240043B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Directed Graphs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2AD6F8-A9D5-48BF-97E4-275467658EC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/>
                  <a:t>is a set of vertices (an underlying set of elements)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/>
                  <a:t> is a set of edges (ordered pairs of vertices; i.e. connections from one to the next).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2AD6F8-A9D5-48BF-97E4-275467658E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2"/>
                <a:stretch>
                  <a:fillRect l="-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76251B47-27CE-44AB-A9B1-FE3AAA73888D}"/>
              </a:ext>
            </a:extLst>
          </p:cNvPr>
          <p:cNvGrpSpPr/>
          <p:nvPr/>
        </p:nvGrpSpPr>
        <p:grpSpPr>
          <a:xfrm>
            <a:off x="5332966" y="3511333"/>
            <a:ext cx="5562600" cy="2590800"/>
            <a:chOff x="3937545" y="3111283"/>
            <a:chExt cx="5562600" cy="259080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FE7B69A-C19B-4F01-ACE3-71438EDEFDE8}"/>
                </a:ext>
              </a:extLst>
            </p:cNvPr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4242345" y="41780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C78D713-0952-4187-B214-B7041EAFCCB1}"/>
                </a:ext>
              </a:extLst>
            </p:cNvPr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6147345" y="4635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FCF22FB-CD33-4DCC-A860-8C9F61970689}"/>
                </a:ext>
              </a:extLst>
            </p:cNvPr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3937545" y="52448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FF754E7-F0F6-4D6C-B368-9720898053C7}"/>
                </a:ext>
              </a:extLst>
            </p:cNvPr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7366545" y="3873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8CE2D0F-B1B2-475B-8FEB-ACBA97554BC1}"/>
                </a:ext>
              </a:extLst>
            </p:cNvPr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5232945" y="44066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5AAB6E4-0D9D-4BF9-9079-5A84BFA7DA98}"/>
                </a:ext>
              </a:extLst>
            </p:cNvPr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4775745" y="52448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D7DCE19-9DC5-4928-BADF-0B69BFE2111A}"/>
                </a:ext>
              </a:extLst>
            </p:cNvPr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5994945" y="54734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83DAF4B-1FA7-4367-8A93-EFB196E7C839}"/>
                </a:ext>
              </a:extLst>
            </p:cNvPr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5842545" y="35684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69BAFC4-2F95-4B73-BCA6-B6ECC2EE2E2F}"/>
                </a:ext>
              </a:extLst>
            </p:cNvPr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8204745" y="32636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2820518-E409-47BF-8DAD-B55EA2E8D60E}"/>
                </a:ext>
              </a:extLst>
            </p:cNvPr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8052345" y="4635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74D19DE-6E02-4CBA-8E0F-86F6BE5C9C9B}"/>
                </a:ext>
              </a:extLst>
            </p:cNvPr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5004345" y="35684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B3C13F2-149C-41F7-A08B-DFB14F28BA24}"/>
                </a:ext>
              </a:extLst>
            </p:cNvPr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7671345" y="5397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7" name="Line 16">
              <a:extLst>
                <a:ext uri="{FF2B5EF4-FFF2-40B4-BE49-F238E27FC236}">
                  <a16:creationId xmlns:a16="http://schemas.microsoft.com/office/drawing/2014/main" id="{78A63EFF-59EA-4485-A544-C2238E7CAEB9}"/>
                </a:ext>
              </a:extLst>
            </p:cNvPr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 flipV="1">
              <a:off x="4166145" y="4559083"/>
              <a:ext cx="1066800" cy="762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 type="non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8" name="Line 17">
              <a:extLst>
                <a:ext uri="{FF2B5EF4-FFF2-40B4-BE49-F238E27FC236}">
                  <a16:creationId xmlns:a16="http://schemas.microsoft.com/office/drawing/2014/main" id="{293F6AC8-7042-4B8E-99F4-55E1E1E10BEE}"/>
                </a:ext>
              </a:extLst>
            </p:cNvPr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 flipV="1">
              <a:off x="5004345" y="4635283"/>
              <a:ext cx="304800" cy="609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9" name="Line 18">
              <a:extLst>
                <a:ext uri="{FF2B5EF4-FFF2-40B4-BE49-F238E27FC236}">
                  <a16:creationId xmlns:a16="http://schemas.microsoft.com/office/drawing/2014/main" id="{C5A5CBB8-CF1A-4410-903A-A3A3C82F77D6}"/>
                </a:ext>
              </a:extLst>
            </p:cNvPr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 flipV="1">
              <a:off x="4166145" y="5397283"/>
              <a:ext cx="6096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0" name="Line 19">
              <a:extLst>
                <a:ext uri="{FF2B5EF4-FFF2-40B4-BE49-F238E27FC236}">
                  <a16:creationId xmlns:a16="http://schemas.microsoft.com/office/drawing/2014/main" id="{3A86D049-9116-45A5-80D7-0DB40EE3C659}"/>
                </a:ext>
              </a:extLst>
            </p:cNvPr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 flipV="1">
              <a:off x="4089945" y="4406683"/>
              <a:ext cx="228600" cy="838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1" name="Line 20">
              <a:extLst>
                <a:ext uri="{FF2B5EF4-FFF2-40B4-BE49-F238E27FC236}">
                  <a16:creationId xmlns:a16="http://schemas.microsoft.com/office/drawing/2014/main" id="{458092FD-D7E7-4A1C-B2FC-4F533A817278}"/>
                </a:ext>
              </a:extLst>
            </p:cNvPr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 flipV="1">
              <a:off x="4394745" y="3720883"/>
              <a:ext cx="609600" cy="457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2" name="Line 21">
              <a:extLst>
                <a:ext uri="{FF2B5EF4-FFF2-40B4-BE49-F238E27FC236}">
                  <a16:creationId xmlns:a16="http://schemas.microsoft.com/office/drawing/2014/main" id="{06B4C209-74CC-4504-93BD-4C1A4D97F04B}"/>
                </a:ext>
              </a:extLst>
            </p:cNvPr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4470945" y="4330483"/>
              <a:ext cx="762000" cy="152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3" name="Line 22">
              <a:extLst>
                <a:ext uri="{FF2B5EF4-FFF2-40B4-BE49-F238E27FC236}">
                  <a16:creationId xmlns:a16="http://schemas.microsoft.com/office/drawing/2014/main" id="{B58D41E7-981C-4BB1-A49B-F144BAE0729D}"/>
                </a:ext>
              </a:extLst>
            </p:cNvPr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>
              <a:off x="5156745" y="3797083"/>
              <a:ext cx="228600" cy="6096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4" name="Line 23">
              <a:extLst>
                <a:ext uri="{FF2B5EF4-FFF2-40B4-BE49-F238E27FC236}">
                  <a16:creationId xmlns:a16="http://schemas.microsoft.com/office/drawing/2014/main" id="{26195CCC-02D4-42A2-974C-904C076D3D80}"/>
                </a:ext>
              </a:extLst>
            </p:cNvPr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 flipV="1">
              <a:off x="5461545" y="3797083"/>
              <a:ext cx="457200" cy="609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5" name="Line 24">
              <a:extLst>
                <a:ext uri="{FF2B5EF4-FFF2-40B4-BE49-F238E27FC236}">
                  <a16:creationId xmlns:a16="http://schemas.microsoft.com/office/drawing/2014/main" id="{8C3E78A8-0854-47F4-9CA0-29B29CDBF61D}"/>
                </a:ext>
              </a:extLst>
            </p:cNvPr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>
              <a:off x="5461545" y="4559083"/>
              <a:ext cx="685800" cy="152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6" name="Line 25">
              <a:extLst>
                <a:ext uri="{FF2B5EF4-FFF2-40B4-BE49-F238E27FC236}">
                  <a16:creationId xmlns:a16="http://schemas.microsoft.com/office/drawing/2014/main" id="{5C5B7F97-6944-41B9-8C9A-3F693FE6D451}"/>
                </a:ext>
              </a:extLst>
            </p:cNvPr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 flipV="1">
              <a:off x="5004345" y="4787683"/>
              <a:ext cx="1143000" cy="533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7" name="Line 26">
              <a:extLst>
                <a:ext uri="{FF2B5EF4-FFF2-40B4-BE49-F238E27FC236}">
                  <a16:creationId xmlns:a16="http://schemas.microsoft.com/office/drawing/2014/main" id="{D5D52BA2-DCA9-4ACC-BCA3-CDDFF021C0B3}"/>
                </a:ext>
              </a:extLst>
            </p:cNvPr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 flipV="1">
              <a:off x="5004345" y="4787683"/>
              <a:ext cx="3048000" cy="6096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8" name="Line 27">
              <a:extLst>
                <a:ext uri="{FF2B5EF4-FFF2-40B4-BE49-F238E27FC236}">
                  <a16:creationId xmlns:a16="http://schemas.microsoft.com/office/drawing/2014/main" id="{77757AC6-5556-4E7E-A76F-4E5DCCA4C5FA}"/>
                </a:ext>
              </a:extLst>
            </p:cNvPr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>
              <a:off x="5004345" y="5473483"/>
              <a:ext cx="990600" cy="152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9" name="Line 28">
              <a:extLst>
                <a:ext uri="{FF2B5EF4-FFF2-40B4-BE49-F238E27FC236}">
                  <a16:creationId xmlns:a16="http://schemas.microsoft.com/office/drawing/2014/main" id="{80305F7A-2C2C-4D33-9559-6ADF8CE744C8}"/>
                </a:ext>
              </a:extLst>
            </p:cNvPr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 flipH="1">
              <a:off x="6147345" y="4863883"/>
              <a:ext cx="76200" cy="609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0" name="Line 29">
              <a:extLst>
                <a:ext uri="{FF2B5EF4-FFF2-40B4-BE49-F238E27FC236}">
                  <a16:creationId xmlns:a16="http://schemas.microsoft.com/office/drawing/2014/main" id="{51547E87-89A6-494F-9BF5-65B8A35AFB35}"/>
                </a:ext>
              </a:extLst>
            </p:cNvPr>
            <p:cNvSpPr>
              <a:spLocks noChangeShapeType="1"/>
            </p:cNvSpPr>
            <p:nvPr>
              <p:custDataLst>
                <p:tags r:id="rId26"/>
              </p:custDataLst>
            </p:nvPr>
          </p:nvSpPr>
          <p:spPr bwMode="auto">
            <a:xfrm flipV="1">
              <a:off x="6223545" y="5473483"/>
              <a:ext cx="144780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1" name="Line 30">
              <a:extLst>
                <a:ext uri="{FF2B5EF4-FFF2-40B4-BE49-F238E27FC236}">
                  <a16:creationId xmlns:a16="http://schemas.microsoft.com/office/drawing/2014/main" id="{383D890E-36B5-4A55-9EE2-676248E1B328}"/>
                </a:ext>
              </a:extLst>
            </p:cNvPr>
            <p:cNvSpPr>
              <a:spLocks noChangeShapeType="1"/>
            </p:cNvSpPr>
            <p:nvPr>
              <p:custDataLst>
                <p:tags r:id="rId27"/>
              </p:custDataLst>
            </p:nvPr>
          </p:nvSpPr>
          <p:spPr bwMode="auto">
            <a:xfrm flipV="1">
              <a:off x="7823745" y="4863883"/>
              <a:ext cx="304800" cy="5334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2" name="Line 31">
              <a:extLst>
                <a:ext uri="{FF2B5EF4-FFF2-40B4-BE49-F238E27FC236}">
                  <a16:creationId xmlns:a16="http://schemas.microsoft.com/office/drawing/2014/main" id="{25B3BDB1-5A65-46B1-9889-88DEEA8707BB}"/>
                </a:ext>
              </a:extLst>
            </p:cNvPr>
            <p:cNvSpPr>
              <a:spLocks noChangeShapeType="1"/>
            </p:cNvSpPr>
            <p:nvPr>
              <p:custDataLst>
                <p:tags r:id="rId28"/>
              </p:custDataLst>
            </p:nvPr>
          </p:nvSpPr>
          <p:spPr bwMode="auto">
            <a:xfrm flipH="1" flipV="1">
              <a:off x="6375945" y="4787683"/>
              <a:ext cx="1295400" cy="6858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3" name="Line 32">
              <a:extLst>
                <a:ext uri="{FF2B5EF4-FFF2-40B4-BE49-F238E27FC236}">
                  <a16:creationId xmlns:a16="http://schemas.microsoft.com/office/drawing/2014/main" id="{968928AE-207C-4E78-8C80-84A85BF63A30}"/>
                </a:ext>
              </a:extLst>
            </p:cNvPr>
            <p:cNvSpPr>
              <a:spLocks noChangeShapeType="1"/>
            </p:cNvSpPr>
            <p:nvPr>
              <p:custDataLst>
                <p:tags r:id="rId29"/>
              </p:custDataLst>
            </p:nvPr>
          </p:nvSpPr>
          <p:spPr bwMode="auto">
            <a:xfrm flipV="1">
              <a:off x="6375945" y="4025683"/>
              <a:ext cx="990600" cy="6096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4" name="Line 33">
              <a:extLst>
                <a:ext uri="{FF2B5EF4-FFF2-40B4-BE49-F238E27FC236}">
                  <a16:creationId xmlns:a16="http://schemas.microsoft.com/office/drawing/2014/main" id="{461232B4-2B1D-43DE-A8C2-C95195E55EA2}"/>
                </a:ext>
              </a:extLst>
            </p:cNvPr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>
              <a:off x="6071145" y="3720883"/>
              <a:ext cx="1295400" cy="2286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type="non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5" name="Line 34">
              <a:extLst>
                <a:ext uri="{FF2B5EF4-FFF2-40B4-BE49-F238E27FC236}">
                  <a16:creationId xmlns:a16="http://schemas.microsoft.com/office/drawing/2014/main" id="{ECE2D3C1-EC5D-4134-8B92-38B639924097}"/>
                </a:ext>
              </a:extLst>
            </p:cNvPr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 flipH="1">
              <a:off x="7595145" y="3492283"/>
              <a:ext cx="685800" cy="457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A5DE25D7-C133-4492-AE36-44E900EFDC16}"/>
                </a:ext>
              </a:extLst>
            </p:cNvPr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9271545" y="3111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F75B6CF0-DB20-4A41-8D70-C181E446B7AA}"/>
                </a:ext>
              </a:extLst>
            </p:cNvPr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9042945" y="3873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8" name="Line 37">
              <a:extLst>
                <a:ext uri="{FF2B5EF4-FFF2-40B4-BE49-F238E27FC236}">
                  <a16:creationId xmlns:a16="http://schemas.microsoft.com/office/drawing/2014/main" id="{71C870A2-1CDF-4FC6-BA12-17544FE70F84}"/>
                </a:ext>
              </a:extLst>
            </p:cNvPr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>
              <a:off x="8433345" y="3492283"/>
              <a:ext cx="609600" cy="457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9" name="Line 38">
              <a:extLst>
                <a:ext uri="{FF2B5EF4-FFF2-40B4-BE49-F238E27FC236}">
                  <a16:creationId xmlns:a16="http://schemas.microsoft.com/office/drawing/2014/main" id="{45687403-C100-4488-B2AA-D8C2F46E3921}"/>
                </a:ext>
              </a:extLst>
            </p:cNvPr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 flipV="1">
              <a:off x="8433345" y="3263683"/>
              <a:ext cx="838200" cy="76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40" name="Line 39">
              <a:extLst>
                <a:ext uri="{FF2B5EF4-FFF2-40B4-BE49-F238E27FC236}">
                  <a16:creationId xmlns:a16="http://schemas.microsoft.com/office/drawing/2014/main" id="{797C4E4A-3FFA-4A8D-9398-D33C9A9B1090}"/>
                </a:ext>
              </a:extLst>
            </p:cNvPr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 flipH="1">
              <a:off x="9195345" y="3339883"/>
              <a:ext cx="228600" cy="5334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41" name="Line 63">
              <a:extLst>
                <a:ext uri="{FF2B5EF4-FFF2-40B4-BE49-F238E27FC236}">
                  <a16:creationId xmlns:a16="http://schemas.microsoft.com/office/drawing/2014/main" id="{42DE1C21-1215-4EB4-982D-588F2F8EEC8A}"/>
                </a:ext>
              </a:extLst>
            </p:cNvPr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 flipH="1">
              <a:off x="7518945" y="3416083"/>
              <a:ext cx="685800" cy="457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42" name="Line 64">
              <a:extLst>
                <a:ext uri="{FF2B5EF4-FFF2-40B4-BE49-F238E27FC236}">
                  <a16:creationId xmlns:a16="http://schemas.microsoft.com/office/drawing/2014/main" id="{ECDD8B94-38DE-42AD-99B9-068D47CDC89E}"/>
                </a:ext>
              </a:extLst>
            </p:cNvPr>
            <p:cNvSpPr>
              <a:spLocks noChangeShapeType="1"/>
            </p:cNvSpPr>
            <p:nvPr>
              <p:custDataLst>
                <p:tags r:id="rId38"/>
              </p:custDataLst>
            </p:nvPr>
          </p:nvSpPr>
          <p:spPr bwMode="auto">
            <a:xfrm flipH="1">
              <a:off x="9119145" y="3339883"/>
              <a:ext cx="228600" cy="5334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43" name="Line 66">
              <a:extLst>
                <a:ext uri="{FF2B5EF4-FFF2-40B4-BE49-F238E27FC236}">
                  <a16:creationId xmlns:a16="http://schemas.microsoft.com/office/drawing/2014/main" id="{4738E68A-3361-44AB-B6B3-B1C9DBFC16AB}"/>
                </a:ext>
              </a:extLst>
            </p:cNvPr>
            <p:cNvSpPr>
              <a:spLocks noChangeShapeType="1"/>
            </p:cNvSpPr>
            <p:nvPr>
              <p:custDataLst>
                <p:tags r:id="rId39"/>
              </p:custDataLst>
            </p:nvPr>
          </p:nvSpPr>
          <p:spPr bwMode="auto">
            <a:xfrm flipV="1">
              <a:off x="6223545" y="5549683"/>
              <a:ext cx="144780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44" name="Line 68">
              <a:extLst>
                <a:ext uri="{FF2B5EF4-FFF2-40B4-BE49-F238E27FC236}">
                  <a16:creationId xmlns:a16="http://schemas.microsoft.com/office/drawing/2014/main" id="{A54F7C80-9799-4E44-AE8B-90D7A21A2E8D}"/>
                </a:ext>
              </a:extLst>
            </p:cNvPr>
            <p:cNvSpPr>
              <a:spLocks noChangeShapeType="1"/>
            </p:cNvSpPr>
            <p:nvPr>
              <p:custDataLst>
                <p:tags r:id="rId40"/>
              </p:custDataLst>
            </p:nvPr>
          </p:nvSpPr>
          <p:spPr bwMode="auto">
            <a:xfrm flipV="1">
              <a:off x="4470945" y="3797083"/>
              <a:ext cx="609600" cy="457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8F8DA8A-723D-41EF-9BD8-ACABF68643D0}"/>
                  </a:ext>
                </a:extLst>
              </p:cNvPr>
              <p:cNvSpPr txBox="1"/>
              <p:nvPr/>
            </p:nvSpPr>
            <p:spPr>
              <a:xfrm>
                <a:off x="319088" y="3873283"/>
                <a:ext cx="5071028" cy="1785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>
                    <a:solidFill>
                      <a:srgbClr val="FF0000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Path</a:t>
                </a:r>
                <a:r>
                  <a:rPr lang="en-US" sz="22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0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,…,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2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such that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𝑖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+1</m:t>
                            </m:r>
                          </m:sub>
                        </m:sSub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∈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𝐸</m:t>
                    </m:r>
                  </m:oMath>
                </a14:m>
                <a:endParaRPr lang="en-US" sz="220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200">
                    <a:solidFill>
                      <a:schemeClr val="accent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Simple Path</a:t>
                </a:r>
                <a:r>
                  <a:rPr lang="en-US" sz="22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: path with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2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distinct</a:t>
                </a:r>
              </a:p>
              <a:p>
                <a:r>
                  <a:rPr lang="en-US" sz="220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Cycle</a:t>
                </a:r>
                <a:r>
                  <a:rPr lang="en-US" sz="22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: path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0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2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(and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𝑘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&gt;0)</m:t>
                    </m:r>
                  </m:oMath>
                </a14:m>
                <a:endParaRPr lang="en-US" sz="220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200">
                    <a:solidFill>
                      <a:schemeClr val="accent4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Simple Cycle</a:t>
                </a:r>
                <a:r>
                  <a:rPr lang="en-US" sz="22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: simple path plus edge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(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𝑘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0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2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with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𝑘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&gt;0</m:t>
                    </m:r>
                  </m:oMath>
                </a14:m>
                <a:endParaRPr lang="en-US" sz="220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8F8DA8A-723D-41EF-9BD8-ACABF68643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088" y="3873283"/>
                <a:ext cx="5071028" cy="1785104"/>
              </a:xfrm>
              <a:prstGeom prst="rect">
                <a:avLst/>
              </a:prstGeom>
              <a:blipFill>
                <a:blip r:embed="rId43"/>
                <a:stretch>
                  <a:fillRect l="-1563" t="-1706" b="-6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EED889BB-89AD-4F0A-86AB-8D88775C8DC8}"/>
                  </a:ext>
                </a:extLst>
              </p14:cNvPr>
              <p14:cNvContentPartPr/>
              <p14:nvPr/>
            </p14:nvContentPartPr>
            <p14:xfrm>
              <a:off x="5510256" y="3670854"/>
              <a:ext cx="1942920" cy="125064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EED889BB-89AD-4F0A-86AB-8D88775C8DC8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501254" y="3661851"/>
                <a:ext cx="1960563" cy="126828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4204096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DCDBD-D5A2-4B23-B4D2-32240043B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Directed Graphs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2AD6F8-A9D5-48BF-97E4-275467658EC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/>
                  <a:t>is a set of vertices (an underlying set of elements)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/>
                  <a:t> is a set of edges (ordered pairs of vertices; i.e. connections from one to the next).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2AD6F8-A9D5-48BF-97E4-275467658E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2"/>
                <a:stretch>
                  <a:fillRect l="-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76251B47-27CE-44AB-A9B1-FE3AAA73888D}"/>
              </a:ext>
            </a:extLst>
          </p:cNvPr>
          <p:cNvGrpSpPr/>
          <p:nvPr/>
        </p:nvGrpSpPr>
        <p:grpSpPr>
          <a:xfrm>
            <a:off x="5332966" y="3511333"/>
            <a:ext cx="5562600" cy="2590800"/>
            <a:chOff x="3937545" y="3111283"/>
            <a:chExt cx="5562600" cy="259080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FE7B69A-C19B-4F01-ACE3-71438EDEFDE8}"/>
                </a:ext>
              </a:extLst>
            </p:cNvPr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4242345" y="41780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C78D713-0952-4187-B214-B7041EAFCCB1}"/>
                </a:ext>
              </a:extLst>
            </p:cNvPr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6147345" y="4635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FCF22FB-CD33-4DCC-A860-8C9F61970689}"/>
                </a:ext>
              </a:extLst>
            </p:cNvPr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3937545" y="52448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FF754E7-F0F6-4D6C-B368-9720898053C7}"/>
                </a:ext>
              </a:extLst>
            </p:cNvPr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7366545" y="3873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8CE2D0F-B1B2-475B-8FEB-ACBA97554BC1}"/>
                </a:ext>
              </a:extLst>
            </p:cNvPr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5232945" y="44066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5AAB6E4-0D9D-4BF9-9079-5A84BFA7DA98}"/>
                </a:ext>
              </a:extLst>
            </p:cNvPr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4775745" y="52448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D7DCE19-9DC5-4928-BADF-0B69BFE2111A}"/>
                </a:ext>
              </a:extLst>
            </p:cNvPr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5994945" y="54734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83DAF4B-1FA7-4367-8A93-EFB196E7C839}"/>
                </a:ext>
              </a:extLst>
            </p:cNvPr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5842545" y="35684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69BAFC4-2F95-4B73-BCA6-B6ECC2EE2E2F}"/>
                </a:ext>
              </a:extLst>
            </p:cNvPr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8204745" y="32636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2820518-E409-47BF-8DAD-B55EA2E8D60E}"/>
                </a:ext>
              </a:extLst>
            </p:cNvPr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8052345" y="4635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74D19DE-6E02-4CBA-8E0F-86F6BE5C9C9B}"/>
                </a:ext>
              </a:extLst>
            </p:cNvPr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5004345" y="35684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B3C13F2-149C-41F7-A08B-DFB14F28BA24}"/>
                </a:ext>
              </a:extLst>
            </p:cNvPr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7671345" y="5397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7" name="Line 16">
              <a:extLst>
                <a:ext uri="{FF2B5EF4-FFF2-40B4-BE49-F238E27FC236}">
                  <a16:creationId xmlns:a16="http://schemas.microsoft.com/office/drawing/2014/main" id="{78A63EFF-59EA-4485-A544-C2238E7CAEB9}"/>
                </a:ext>
              </a:extLst>
            </p:cNvPr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 flipV="1">
              <a:off x="4166145" y="4559083"/>
              <a:ext cx="1066800" cy="762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 type="non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8" name="Line 17">
              <a:extLst>
                <a:ext uri="{FF2B5EF4-FFF2-40B4-BE49-F238E27FC236}">
                  <a16:creationId xmlns:a16="http://schemas.microsoft.com/office/drawing/2014/main" id="{293F6AC8-7042-4B8E-99F4-55E1E1E10BEE}"/>
                </a:ext>
              </a:extLst>
            </p:cNvPr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 flipV="1">
              <a:off x="5004345" y="4635283"/>
              <a:ext cx="304800" cy="609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9" name="Line 18">
              <a:extLst>
                <a:ext uri="{FF2B5EF4-FFF2-40B4-BE49-F238E27FC236}">
                  <a16:creationId xmlns:a16="http://schemas.microsoft.com/office/drawing/2014/main" id="{C5A5CBB8-CF1A-4410-903A-A3A3C82F77D6}"/>
                </a:ext>
              </a:extLst>
            </p:cNvPr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 flipV="1">
              <a:off x="4166145" y="5397283"/>
              <a:ext cx="6096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0" name="Line 19">
              <a:extLst>
                <a:ext uri="{FF2B5EF4-FFF2-40B4-BE49-F238E27FC236}">
                  <a16:creationId xmlns:a16="http://schemas.microsoft.com/office/drawing/2014/main" id="{3A86D049-9116-45A5-80D7-0DB40EE3C659}"/>
                </a:ext>
              </a:extLst>
            </p:cNvPr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 flipV="1">
              <a:off x="4089945" y="4406683"/>
              <a:ext cx="228600" cy="838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1" name="Line 20">
              <a:extLst>
                <a:ext uri="{FF2B5EF4-FFF2-40B4-BE49-F238E27FC236}">
                  <a16:creationId xmlns:a16="http://schemas.microsoft.com/office/drawing/2014/main" id="{458092FD-D7E7-4A1C-B2FC-4F533A817278}"/>
                </a:ext>
              </a:extLst>
            </p:cNvPr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 flipV="1">
              <a:off x="4394745" y="3720883"/>
              <a:ext cx="609600" cy="457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2" name="Line 21">
              <a:extLst>
                <a:ext uri="{FF2B5EF4-FFF2-40B4-BE49-F238E27FC236}">
                  <a16:creationId xmlns:a16="http://schemas.microsoft.com/office/drawing/2014/main" id="{06B4C209-74CC-4504-93BD-4C1A4D97F04B}"/>
                </a:ext>
              </a:extLst>
            </p:cNvPr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4470945" y="4330483"/>
              <a:ext cx="762000" cy="152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3" name="Line 22">
              <a:extLst>
                <a:ext uri="{FF2B5EF4-FFF2-40B4-BE49-F238E27FC236}">
                  <a16:creationId xmlns:a16="http://schemas.microsoft.com/office/drawing/2014/main" id="{B58D41E7-981C-4BB1-A49B-F144BAE0729D}"/>
                </a:ext>
              </a:extLst>
            </p:cNvPr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>
              <a:off x="5156745" y="3797083"/>
              <a:ext cx="228600" cy="6096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4" name="Line 23">
              <a:extLst>
                <a:ext uri="{FF2B5EF4-FFF2-40B4-BE49-F238E27FC236}">
                  <a16:creationId xmlns:a16="http://schemas.microsoft.com/office/drawing/2014/main" id="{26195CCC-02D4-42A2-974C-904C076D3D80}"/>
                </a:ext>
              </a:extLst>
            </p:cNvPr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 flipV="1">
              <a:off x="5461545" y="3797083"/>
              <a:ext cx="457200" cy="609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5" name="Line 24">
              <a:extLst>
                <a:ext uri="{FF2B5EF4-FFF2-40B4-BE49-F238E27FC236}">
                  <a16:creationId xmlns:a16="http://schemas.microsoft.com/office/drawing/2014/main" id="{8C3E78A8-0854-47F4-9CA0-29B29CDBF61D}"/>
                </a:ext>
              </a:extLst>
            </p:cNvPr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>
              <a:off x="5461545" y="4559083"/>
              <a:ext cx="685800" cy="152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6" name="Line 25">
              <a:extLst>
                <a:ext uri="{FF2B5EF4-FFF2-40B4-BE49-F238E27FC236}">
                  <a16:creationId xmlns:a16="http://schemas.microsoft.com/office/drawing/2014/main" id="{5C5B7F97-6944-41B9-8C9A-3F693FE6D451}"/>
                </a:ext>
              </a:extLst>
            </p:cNvPr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 flipV="1">
              <a:off x="5004345" y="4787683"/>
              <a:ext cx="1143000" cy="533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7" name="Line 26">
              <a:extLst>
                <a:ext uri="{FF2B5EF4-FFF2-40B4-BE49-F238E27FC236}">
                  <a16:creationId xmlns:a16="http://schemas.microsoft.com/office/drawing/2014/main" id="{D5D52BA2-DCA9-4ACC-BCA3-CDDFF021C0B3}"/>
                </a:ext>
              </a:extLst>
            </p:cNvPr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 flipV="1">
              <a:off x="5004345" y="4787683"/>
              <a:ext cx="3048000" cy="6096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8" name="Line 27">
              <a:extLst>
                <a:ext uri="{FF2B5EF4-FFF2-40B4-BE49-F238E27FC236}">
                  <a16:creationId xmlns:a16="http://schemas.microsoft.com/office/drawing/2014/main" id="{77757AC6-5556-4E7E-A76F-4E5DCCA4C5FA}"/>
                </a:ext>
              </a:extLst>
            </p:cNvPr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>
              <a:off x="5004345" y="5473483"/>
              <a:ext cx="990600" cy="152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9" name="Line 28">
              <a:extLst>
                <a:ext uri="{FF2B5EF4-FFF2-40B4-BE49-F238E27FC236}">
                  <a16:creationId xmlns:a16="http://schemas.microsoft.com/office/drawing/2014/main" id="{80305F7A-2C2C-4D33-9559-6ADF8CE744C8}"/>
                </a:ext>
              </a:extLst>
            </p:cNvPr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 flipH="1">
              <a:off x="6147345" y="4863883"/>
              <a:ext cx="76200" cy="609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0" name="Line 29">
              <a:extLst>
                <a:ext uri="{FF2B5EF4-FFF2-40B4-BE49-F238E27FC236}">
                  <a16:creationId xmlns:a16="http://schemas.microsoft.com/office/drawing/2014/main" id="{51547E87-89A6-494F-9BF5-65B8A35AFB35}"/>
                </a:ext>
              </a:extLst>
            </p:cNvPr>
            <p:cNvSpPr>
              <a:spLocks noChangeShapeType="1"/>
            </p:cNvSpPr>
            <p:nvPr>
              <p:custDataLst>
                <p:tags r:id="rId26"/>
              </p:custDataLst>
            </p:nvPr>
          </p:nvSpPr>
          <p:spPr bwMode="auto">
            <a:xfrm flipV="1">
              <a:off x="6223545" y="5473483"/>
              <a:ext cx="144780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1" name="Line 30">
              <a:extLst>
                <a:ext uri="{FF2B5EF4-FFF2-40B4-BE49-F238E27FC236}">
                  <a16:creationId xmlns:a16="http://schemas.microsoft.com/office/drawing/2014/main" id="{383D890E-36B5-4A55-9EE2-676248E1B328}"/>
                </a:ext>
              </a:extLst>
            </p:cNvPr>
            <p:cNvSpPr>
              <a:spLocks noChangeShapeType="1"/>
            </p:cNvSpPr>
            <p:nvPr>
              <p:custDataLst>
                <p:tags r:id="rId27"/>
              </p:custDataLst>
            </p:nvPr>
          </p:nvSpPr>
          <p:spPr bwMode="auto">
            <a:xfrm flipV="1">
              <a:off x="7823745" y="4863883"/>
              <a:ext cx="304800" cy="5334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2" name="Line 31">
              <a:extLst>
                <a:ext uri="{FF2B5EF4-FFF2-40B4-BE49-F238E27FC236}">
                  <a16:creationId xmlns:a16="http://schemas.microsoft.com/office/drawing/2014/main" id="{25B3BDB1-5A65-46B1-9889-88DEEA8707BB}"/>
                </a:ext>
              </a:extLst>
            </p:cNvPr>
            <p:cNvSpPr>
              <a:spLocks noChangeShapeType="1"/>
            </p:cNvSpPr>
            <p:nvPr>
              <p:custDataLst>
                <p:tags r:id="rId28"/>
              </p:custDataLst>
            </p:nvPr>
          </p:nvSpPr>
          <p:spPr bwMode="auto">
            <a:xfrm flipH="1" flipV="1">
              <a:off x="6375945" y="4787683"/>
              <a:ext cx="1295400" cy="6858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3" name="Line 32">
              <a:extLst>
                <a:ext uri="{FF2B5EF4-FFF2-40B4-BE49-F238E27FC236}">
                  <a16:creationId xmlns:a16="http://schemas.microsoft.com/office/drawing/2014/main" id="{968928AE-207C-4E78-8C80-84A85BF63A30}"/>
                </a:ext>
              </a:extLst>
            </p:cNvPr>
            <p:cNvSpPr>
              <a:spLocks noChangeShapeType="1"/>
            </p:cNvSpPr>
            <p:nvPr>
              <p:custDataLst>
                <p:tags r:id="rId29"/>
              </p:custDataLst>
            </p:nvPr>
          </p:nvSpPr>
          <p:spPr bwMode="auto">
            <a:xfrm flipV="1">
              <a:off x="6375945" y="4025683"/>
              <a:ext cx="990600" cy="6096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4" name="Line 33">
              <a:extLst>
                <a:ext uri="{FF2B5EF4-FFF2-40B4-BE49-F238E27FC236}">
                  <a16:creationId xmlns:a16="http://schemas.microsoft.com/office/drawing/2014/main" id="{461232B4-2B1D-43DE-A8C2-C95195E55EA2}"/>
                </a:ext>
              </a:extLst>
            </p:cNvPr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>
              <a:off x="6071145" y="3720883"/>
              <a:ext cx="1295400" cy="2286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type="non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5" name="Line 34">
              <a:extLst>
                <a:ext uri="{FF2B5EF4-FFF2-40B4-BE49-F238E27FC236}">
                  <a16:creationId xmlns:a16="http://schemas.microsoft.com/office/drawing/2014/main" id="{ECE2D3C1-EC5D-4134-8B92-38B639924097}"/>
                </a:ext>
              </a:extLst>
            </p:cNvPr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 flipH="1">
              <a:off x="7595145" y="3492283"/>
              <a:ext cx="685800" cy="457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A5DE25D7-C133-4492-AE36-44E900EFDC16}"/>
                </a:ext>
              </a:extLst>
            </p:cNvPr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9271545" y="3111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F75B6CF0-DB20-4A41-8D70-C181E446B7AA}"/>
                </a:ext>
              </a:extLst>
            </p:cNvPr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9042945" y="3873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8" name="Line 37">
              <a:extLst>
                <a:ext uri="{FF2B5EF4-FFF2-40B4-BE49-F238E27FC236}">
                  <a16:creationId xmlns:a16="http://schemas.microsoft.com/office/drawing/2014/main" id="{71C870A2-1CDF-4FC6-BA12-17544FE70F84}"/>
                </a:ext>
              </a:extLst>
            </p:cNvPr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>
              <a:off x="8433345" y="3492283"/>
              <a:ext cx="609600" cy="457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9" name="Line 38">
              <a:extLst>
                <a:ext uri="{FF2B5EF4-FFF2-40B4-BE49-F238E27FC236}">
                  <a16:creationId xmlns:a16="http://schemas.microsoft.com/office/drawing/2014/main" id="{45687403-C100-4488-B2AA-D8C2F46E3921}"/>
                </a:ext>
              </a:extLst>
            </p:cNvPr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 flipV="1">
              <a:off x="8433345" y="3263683"/>
              <a:ext cx="838200" cy="76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40" name="Line 39">
              <a:extLst>
                <a:ext uri="{FF2B5EF4-FFF2-40B4-BE49-F238E27FC236}">
                  <a16:creationId xmlns:a16="http://schemas.microsoft.com/office/drawing/2014/main" id="{797C4E4A-3FFA-4A8D-9398-D33C9A9B1090}"/>
                </a:ext>
              </a:extLst>
            </p:cNvPr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 flipH="1">
              <a:off x="9195345" y="3339883"/>
              <a:ext cx="228600" cy="5334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41" name="Line 63">
              <a:extLst>
                <a:ext uri="{FF2B5EF4-FFF2-40B4-BE49-F238E27FC236}">
                  <a16:creationId xmlns:a16="http://schemas.microsoft.com/office/drawing/2014/main" id="{42DE1C21-1215-4EB4-982D-588F2F8EEC8A}"/>
                </a:ext>
              </a:extLst>
            </p:cNvPr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 flipH="1">
              <a:off x="7518945" y="3416083"/>
              <a:ext cx="685800" cy="457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42" name="Line 64">
              <a:extLst>
                <a:ext uri="{FF2B5EF4-FFF2-40B4-BE49-F238E27FC236}">
                  <a16:creationId xmlns:a16="http://schemas.microsoft.com/office/drawing/2014/main" id="{ECDD8B94-38DE-42AD-99B9-068D47CDC89E}"/>
                </a:ext>
              </a:extLst>
            </p:cNvPr>
            <p:cNvSpPr>
              <a:spLocks noChangeShapeType="1"/>
            </p:cNvSpPr>
            <p:nvPr>
              <p:custDataLst>
                <p:tags r:id="rId38"/>
              </p:custDataLst>
            </p:nvPr>
          </p:nvSpPr>
          <p:spPr bwMode="auto">
            <a:xfrm flipH="1">
              <a:off x="9119145" y="3339883"/>
              <a:ext cx="228600" cy="5334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43" name="Line 66">
              <a:extLst>
                <a:ext uri="{FF2B5EF4-FFF2-40B4-BE49-F238E27FC236}">
                  <a16:creationId xmlns:a16="http://schemas.microsoft.com/office/drawing/2014/main" id="{4738E68A-3361-44AB-B6B3-B1C9DBFC16AB}"/>
                </a:ext>
              </a:extLst>
            </p:cNvPr>
            <p:cNvSpPr>
              <a:spLocks noChangeShapeType="1"/>
            </p:cNvSpPr>
            <p:nvPr>
              <p:custDataLst>
                <p:tags r:id="rId39"/>
              </p:custDataLst>
            </p:nvPr>
          </p:nvSpPr>
          <p:spPr bwMode="auto">
            <a:xfrm flipV="1">
              <a:off x="6223545" y="5549683"/>
              <a:ext cx="144780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44" name="Line 68">
              <a:extLst>
                <a:ext uri="{FF2B5EF4-FFF2-40B4-BE49-F238E27FC236}">
                  <a16:creationId xmlns:a16="http://schemas.microsoft.com/office/drawing/2014/main" id="{A54F7C80-9799-4E44-AE8B-90D7A21A2E8D}"/>
                </a:ext>
              </a:extLst>
            </p:cNvPr>
            <p:cNvSpPr>
              <a:spLocks noChangeShapeType="1"/>
            </p:cNvSpPr>
            <p:nvPr>
              <p:custDataLst>
                <p:tags r:id="rId40"/>
              </p:custDataLst>
            </p:nvPr>
          </p:nvSpPr>
          <p:spPr bwMode="auto">
            <a:xfrm flipV="1">
              <a:off x="4470945" y="3797083"/>
              <a:ext cx="609600" cy="457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A15EB8E-3554-4988-A522-271F634BFFDE}"/>
                  </a:ext>
                </a:extLst>
              </p:cNvPr>
              <p:cNvSpPr txBox="1"/>
              <p:nvPr/>
            </p:nvSpPr>
            <p:spPr>
              <a:xfrm>
                <a:off x="319088" y="3873283"/>
                <a:ext cx="5071028" cy="1785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>
                    <a:solidFill>
                      <a:srgbClr val="FF0000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Path</a:t>
                </a:r>
                <a:r>
                  <a:rPr lang="en-US" sz="22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0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,…,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2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such that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𝑖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+1</m:t>
                            </m:r>
                          </m:sub>
                        </m:sSub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∈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𝐸</m:t>
                    </m:r>
                  </m:oMath>
                </a14:m>
                <a:endParaRPr lang="en-US" sz="220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200">
                    <a:solidFill>
                      <a:schemeClr val="accent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Simple Path</a:t>
                </a:r>
                <a:r>
                  <a:rPr lang="en-US" sz="22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: path with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2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distinct</a:t>
                </a:r>
              </a:p>
              <a:p>
                <a:r>
                  <a:rPr lang="en-US" sz="220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Cycle</a:t>
                </a:r>
                <a:r>
                  <a:rPr lang="en-US" sz="22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: path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0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2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(and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𝑘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&gt;0)</m:t>
                    </m:r>
                  </m:oMath>
                </a14:m>
                <a:endParaRPr lang="en-US" sz="220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200">
                    <a:solidFill>
                      <a:schemeClr val="accent4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Simple Cycle</a:t>
                </a:r>
                <a:r>
                  <a:rPr lang="en-US" sz="22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: simple path plus edge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(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𝑘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0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2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with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𝑘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&gt;0</m:t>
                    </m:r>
                  </m:oMath>
                </a14:m>
                <a:endParaRPr lang="en-US" sz="220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A15EB8E-3554-4988-A522-271F634BFF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088" y="3873283"/>
                <a:ext cx="5071028" cy="1785104"/>
              </a:xfrm>
              <a:prstGeom prst="rect">
                <a:avLst/>
              </a:prstGeom>
              <a:blipFill>
                <a:blip r:embed="rId43"/>
                <a:stretch>
                  <a:fillRect l="-1563" t="-1706" b="-6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10E27351-C5C2-4145-9CF6-C1F7A9D29A2F}"/>
                  </a:ext>
                </a:extLst>
              </p14:cNvPr>
              <p14:cNvContentPartPr/>
              <p14:nvPr/>
            </p14:nvContentPartPr>
            <p14:xfrm>
              <a:off x="10189536" y="3045534"/>
              <a:ext cx="131760" cy="20376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10E27351-C5C2-4145-9CF6-C1F7A9D29A2F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0180536" y="3036534"/>
                <a:ext cx="149400" cy="22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95A5C484-CE29-4559-ACCF-3AE02CBB1E2F}"/>
                  </a:ext>
                </a:extLst>
              </p14:cNvPr>
              <p14:cNvContentPartPr/>
              <p14:nvPr/>
            </p14:nvContentPartPr>
            <p14:xfrm>
              <a:off x="8606976" y="3381054"/>
              <a:ext cx="2621520" cy="130824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95A5C484-CE29-4559-ACCF-3AE02CBB1E2F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8597976" y="3372054"/>
                <a:ext cx="2639160" cy="1325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5553383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DCDBD-D5A2-4B23-B4D2-32240043B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Directed Graphs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2AD6F8-A9D5-48BF-97E4-275467658EC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/>
                  <a:t>is a set of vertices (an underlying set of elements)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/>
                  <a:t> is a set of edges (ordered pairs of vertices; i.e. connections from one to the next).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2AD6F8-A9D5-48BF-97E4-275467658E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3"/>
                <a:stretch>
                  <a:fillRect l="-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76251B47-27CE-44AB-A9B1-FE3AAA73888D}"/>
              </a:ext>
            </a:extLst>
          </p:cNvPr>
          <p:cNvGrpSpPr/>
          <p:nvPr/>
        </p:nvGrpSpPr>
        <p:grpSpPr>
          <a:xfrm>
            <a:off x="5332966" y="3511333"/>
            <a:ext cx="5562600" cy="2590800"/>
            <a:chOff x="3937545" y="3111283"/>
            <a:chExt cx="5562600" cy="259080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FE7B69A-C19B-4F01-ACE3-71438EDEFDE8}"/>
                </a:ext>
              </a:extLst>
            </p:cNvPr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4242345" y="41780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C78D713-0952-4187-B214-B7041EAFCCB1}"/>
                </a:ext>
              </a:extLst>
            </p:cNvPr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6147345" y="4635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FCF22FB-CD33-4DCC-A860-8C9F61970689}"/>
                </a:ext>
              </a:extLst>
            </p:cNvPr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3937545" y="52448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FF754E7-F0F6-4D6C-B368-9720898053C7}"/>
                </a:ext>
              </a:extLst>
            </p:cNvPr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7366545" y="3873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8CE2D0F-B1B2-475B-8FEB-ACBA97554BC1}"/>
                </a:ext>
              </a:extLst>
            </p:cNvPr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5232945" y="44066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5AAB6E4-0D9D-4BF9-9079-5A84BFA7DA98}"/>
                </a:ext>
              </a:extLst>
            </p:cNvPr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4775745" y="52448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D7DCE19-9DC5-4928-BADF-0B69BFE2111A}"/>
                </a:ext>
              </a:extLst>
            </p:cNvPr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5994945" y="54734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83DAF4B-1FA7-4367-8A93-EFB196E7C839}"/>
                </a:ext>
              </a:extLst>
            </p:cNvPr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5842545" y="35684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69BAFC4-2F95-4B73-BCA6-B6ECC2EE2E2F}"/>
                </a:ext>
              </a:extLst>
            </p:cNvPr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8204745" y="32636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2820518-E409-47BF-8DAD-B55EA2E8D60E}"/>
                </a:ext>
              </a:extLst>
            </p:cNvPr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8052345" y="4635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74D19DE-6E02-4CBA-8E0F-86F6BE5C9C9B}"/>
                </a:ext>
              </a:extLst>
            </p:cNvPr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5004345" y="35684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B3C13F2-149C-41F7-A08B-DFB14F28BA24}"/>
                </a:ext>
              </a:extLst>
            </p:cNvPr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7671345" y="5397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7" name="Line 16">
              <a:extLst>
                <a:ext uri="{FF2B5EF4-FFF2-40B4-BE49-F238E27FC236}">
                  <a16:creationId xmlns:a16="http://schemas.microsoft.com/office/drawing/2014/main" id="{78A63EFF-59EA-4485-A544-C2238E7CAEB9}"/>
                </a:ext>
              </a:extLst>
            </p:cNvPr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 flipV="1">
              <a:off x="4166145" y="4559083"/>
              <a:ext cx="1066800" cy="762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 type="non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8" name="Line 17">
              <a:extLst>
                <a:ext uri="{FF2B5EF4-FFF2-40B4-BE49-F238E27FC236}">
                  <a16:creationId xmlns:a16="http://schemas.microsoft.com/office/drawing/2014/main" id="{293F6AC8-7042-4B8E-99F4-55E1E1E10BEE}"/>
                </a:ext>
              </a:extLst>
            </p:cNvPr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 flipV="1">
              <a:off x="5004345" y="4635283"/>
              <a:ext cx="304800" cy="609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9" name="Line 18">
              <a:extLst>
                <a:ext uri="{FF2B5EF4-FFF2-40B4-BE49-F238E27FC236}">
                  <a16:creationId xmlns:a16="http://schemas.microsoft.com/office/drawing/2014/main" id="{C5A5CBB8-CF1A-4410-903A-A3A3C82F77D6}"/>
                </a:ext>
              </a:extLst>
            </p:cNvPr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 flipV="1">
              <a:off x="4166145" y="5397283"/>
              <a:ext cx="6096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0" name="Line 19">
              <a:extLst>
                <a:ext uri="{FF2B5EF4-FFF2-40B4-BE49-F238E27FC236}">
                  <a16:creationId xmlns:a16="http://schemas.microsoft.com/office/drawing/2014/main" id="{3A86D049-9116-45A5-80D7-0DB40EE3C659}"/>
                </a:ext>
              </a:extLst>
            </p:cNvPr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 flipV="1">
              <a:off x="4089945" y="4406683"/>
              <a:ext cx="228600" cy="838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1" name="Line 20">
              <a:extLst>
                <a:ext uri="{FF2B5EF4-FFF2-40B4-BE49-F238E27FC236}">
                  <a16:creationId xmlns:a16="http://schemas.microsoft.com/office/drawing/2014/main" id="{458092FD-D7E7-4A1C-B2FC-4F533A817278}"/>
                </a:ext>
              </a:extLst>
            </p:cNvPr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 flipV="1">
              <a:off x="4394745" y="3720883"/>
              <a:ext cx="609600" cy="457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2" name="Line 21">
              <a:extLst>
                <a:ext uri="{FF2B5EF4-FFF2-40B4-BE49-F238E27FC236}">
                  <a16:creationId xmlns:a16="http://schemas.microsoft.com/office/drawing/2014/main" id="{06B4C209-74CC-4504-93BD-4C1A4D97F04B}"/>
                </a:ext>
              </a:extLst>
            </p:cNvPr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4470945" y="4330483"/>
              <a:ext cx="762000" cy="152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3" name="Line 22">
              <a:extLst>
                <a:ext uri="{FF2B5EF4-FFF2-40B4-BE49-F238E27FC236}">
                  <a16:creationId xmlns:a16="http://schemas.microsoft.com/office/drawing/2014/main" id="{B58D41E7-981C-4BB1-A49B-F144BAE0729D}"/>
                </a:ext>
              </a:extLst>
            </p:cNvPr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>
              <a:off x="5156745" y="3797083"/>
              <a:ext cx="228600" cy="6096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4" name="Line 23">
              <a:extLst>
                <a:ext uri="{FF2B5EF4-FFF2-40B4-BE49-F238E27FC236}">
                  <a16:creationId xmlns:a16="http://schemas.microsoft.com/office/drawing/2014/main" id="{26195CCC-02D4-42A2-974C-904C076D3D80}"/>
                </a:ext>
              </a:extLst>
            </p:cNvPr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 flipV="1">
              <a:off x="5461545" y="3797083"/>
              <a:ext cx="457200" cy="609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5" name="Line 24">
              <a:extLst>
                <a:ext uri="{FF2B5EF4-FFF2-40B4-BE49-F238E27FC236}">
                  <a16:creationId xmlns:a16="http://schemas.microsoft.com/office/drawing/2014/main" id="{8C3E78A8-0854-47F4-9CA0-29B29CDBF61D}"/>
                </a:ext>
              </a:extLst>
            </p:cNvPr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>
              <a:off x="5461545" y="4559083"/>
              <a:ext cx="685800" cy="152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6" name="Line 25">
              <a:extLst>
                <a:ext uri="{FF2B5EF4-FFF2-40B4-BE49-F238E27FC236}">
                  <a16:creationId xmlns:a16="http://schemas.microsoft.com/office/drawing/2014/main" id="{5C5B7F97-6944-41B9-8C9A-3F693FE6D451}"/>
                </a:ext>
              </a:extLst>
            </p:cNvPr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 flipV="1">
              <a:off x="5004345" y="4787683"/>
              <a:ext cx="1143000" cy="533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7" name="Line 26">
              <a:extLst>
                <a:ext uri="{FF2B5EF4-FFF2-40B4-BE49-F238E27FC236}">
                  <a16:creationId xmlns:a16="http://schemas.microsoft.com/office/drawing/2014/main" id="{D5D52BA2-DCA9-4ACC-BCA3-CDDFF021C0B3}"/>
                </a:ext>
              </a:extLst>
            </p:cNvPr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 flipV="1">
              <a:off x="5004345" y="4787683"/>
              <a:ext cx="3048000" cy="6096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8" name="Line 27">
              <a:extLst>
                <a:ext uri="{FF2B5EF4-FFF2-40B4-BE49-F238E27FC236}">
                  <a16:creationId xmlns:a16="http://schemas.microsoft.com/office/drawing/2014/main" id="{77757AC6-5556-4E7E-A76F-4E5DCCA4C5FA}"/>
                </a:ext>
              </a:extLst>
            </p:cNvPr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>
              <a:off x="5004345" y="5473483"/>
              <a:ext cx="990600" cy="152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9" name="Line 28">
              <a:extLst>
                <a:ext uri="{FF2B5EF4-FFF2-40B4-BE49-F238E27FC236}">
                  <a16:creationId xmlns:a16="http://schemas.microsoft.com/office/drawing/2014/main" id="{80305F7A-2C2C-4D33-9559-6ADF8CE744C8}"/>
                </a:ext>
              </a:extLst>
            </p:cNvPr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 flipH="1">
              <a:off x="6147345" y="4863883"/>
              <a:ext cx="76200" cy="609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0" name="Line 29">
              <a:extLst>
                <a:ext uri="{FF2B5EF4-FFF2-40B4-BE49-F238E27FC236}">
                  <a16:creationId xmlns:a16="http://schemas.microsoft.com/office/drawing/2014/main" id="{51547E87-89A6-494F-9BF5-65B8A35AFB35}"/>
                </a:ext>
              </a:extLst>
            </p:cNvPr>
            <p:cNvSpPr>
              <a:spLocks noChangeShapeType="1"/>
            </p:cNvSpPr>
            <p:nvPr>
              <p:custDataLst>
                <p:tags r:id="rId26"/>
              </p:custDataLst>
            </p:nvPr>
          </p:nvSpPr>
          <p:spPr bwMode="auto">
            <a:xfrm flipV="1">
              <a:off x="6223545" y="5473483"/>
              <a:ext cx="144780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1" name="Line 30">
              <a:extLst>
                <a:ext uri="{FF2B5EF4-FFF2-40B4-BE49-F238E27FC236}">
                  <a16:creationId xmlns:a16="http://schemas.microsoft.com/office/drawing/2014/main" id="{383D890E-36B5-4A55-9EE2-676248E1B328}"/>
                </a:ext>
              </a:extLst>
            </p:cNvPr>
            <p:cNvSpPr>
              <a:spLocks noChangeShapeType="1"/>
            </p:cNvSpPr>
            <p:nvPr>
              <p:custDataLst>
                <p:tags r:id="rId27"/>
              </p:custDataLst>
            </p:nvPr>
          </p:nvSpPr>
          <p:spPr bwMode="auto">
            <a:xfrm flipV="1">
              <a:off x="7823745" y="4863883"/>
              <a:ext cx="304800" cy="5334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2" name="Line 31">
              <a:extLst>
                <a:ext uri="{FF2B5EF4-FFF2-40B4-BE49-F238E27FC236}">
                  <a16:creationId xmlns:a16="http://schemas.microsoft.com/office/drawing/2014/main" id="{25B3BDB1-5A65-46B1-9889-88DEEA8707BB}"/>
                </a:ext>
              </a:extLst>
            </p:cNvPr>
            <p:cNvSpPr>
              <a:spLocks noChangeShapeType="1"/>
            </p:cNvSpPr>
            <p:nvPr>
              <p:custDataLst>
                <p:tags r:id="rId28"/>
              </p:custDataLst>
            </p:nvPr>
          </p:nvSpPr>
          <p:spPr bwMode="auto">
            <a:xfrm flipH="1" flipV="1">
              <a:off x="6375945" y="4787683"/>
              <a:ext cx="1295400" cy="6858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3" name="Line 32">
              <a:extLst>
                <a:ext uri="{FF2B5EF4-FFF2-40B4-BE49-F238E27FC236}">
                  <a16:creationId xmlns:a16="http://schemas.microsoft.com/office/drawing/2014/main" id="{968928AE-207C-4E78-8C80-84A85BF63A30}"/>
                </a:ext>
              </a:extLst>
            </p:cNvPr>
            <p:cNvSpPr>
              <a:spLocks noChangeShapeType="1"/>
            </p:cNvSpPr>
            <p:nvPr>
              <p:custDataLst>
                <p:tags r:id="rId29"/>
              </p:custDataLst>
            </p:nvPr>
          </p:nvSpPr>
          <p:spPr bwMode="auto">
            <a:xfrm flipV="1">
              <a:off x="6375945" y="4025683"/>
              <a:ext cx="990600" cy="6096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4" name="Line 33">
              <a:extLst>
                <a:ext uri="{FF2B5EF4-FFF2-40B4-BE49-F238E27FC236}">
                  <a16:creationId xmlns:a16="http://schemas.microsoft.com/office/drawing/2014/main" id="{461232B4-2B1D-43DE-A8C2-C95195E55EA2}"/>
                </a:ext>
              </a:extLst>
            </p:cNvPr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>
              <a:off x="6071145" y="3720883"/>
              <a:ext cx="1295400" cy="2286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type="non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5" name="Line 34">
              <a:extLst>
                <a:ext uri="{FF2B5EF4-FFF2-40B4-BE49-F238E27FC236}">
                  <a16:creationId xmlns:a16="http://schemas.microsoft.com/office/drawing/2014/main" id="{ECE2D3C1-EC5D-4134-8B92-38B639924097}"/>
                </a:ext>
              </a:extLst>
            </p:cNvPr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 flipH="1">
              <a:off x="7595145" y="3492283"/>
              <a:ext cx="685800" cy="457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A5DE25D7-C133-4492-AE36-44E900EFDC16}"/>
                </a:ext>
              </a:extLst>
            </p:cNvPr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9271545" y="3111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F75B6CF0-DB20-4A41-8D70-C181E446B7AA}"/>
                </a:ext>
              </a:extLst>
            </p:cNvPr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9042945" y="3873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8" name="Line 37">
              <a:extLst>
                <a:ext uri="{FF2B5EF4-FFF2-40B4-BE49-F238E27FC236}">
                  <a16:creationId xmlns:a16="http://schemas.microsoft.com/office/drawing/2014/main" id="{71C870A2-1CDF-4FC6-BA12-17544FE70F84}"/>
                </a:ext>
              </a:extLst>
            </p:cNvPr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>
              <a:off x="8433345" y="3492283"/>
              <a:ext cx="609600" cy="457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9" name="Line 38">
              <a:extLst>
                <a:ext uri="{FF2B5EF4-FFF2-40B4-BE49-F238E27FC236}">
                  <a16:creationId xmlns:a16="http://schemas.microsoft.com/office/drawing/2014/main" id="{45687403-C100-4488-B2AA-D8C2F46E3921}"/>
                </a:ext>
              </a:extLst>
            </p:cNvPr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 flipV="1">
              <a:off x="8433345" y="3263683"/>
              <a:ext cx="838200" cy="76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40" name="Line 39">
              <a:extLst>
                <a:ext uri="{FF2B5EF4-FFF2-40B4-BE49-F238E27FC236}">
                  <a16:creationId xmlns:a16="http://schemas.microsoft.com/office/drawing/2014/main" id="{797C4E4A-3FFA-4A8D-9398-D33C9A9B1090}"/>
                </a:ext>
              </a:extLst>
            </p:cNvPr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 flipH="1">
              <a:off x="9195345" y="3339883"/>
              <a:ext cx="228600" cy="5334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41" name="Line 63">
              <a:extLst>
                <a:ext uri="{FF2B5EF4-FFF2-40B4-BE49-F238E27FC236}">
                  <a16:creationId xmlns:a16="http://schemas.microsoft.com/office/drawing/2014/main" id="{42DE1C21-1215-4EB4-982D-588F2F8EEC8A}"/>
                </a:ext>
              </a:extLst>
            </p:cNvPr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 flipH="1">
              <a:off x="7518945" y="3416083"/>
              <a:ext cx="685800" cy="457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42" name="Line 64">
              <a:extLst>
                <a:ext uri="{FF2B5EF4-FFF2-40B4-BE49-F238E27FC236}">
                  <a16:creationId xmlns:a16="http://schemas.microsoft.com/office/drawing/2014/main" id="{ECDD8B94-38DE-42AD-99B9-068D47CDC89E}"/>
                </a:ext>
              </a:extLst>
            </p:cNvPr>
            <p:cNvSpPr>
              <a:spLocks noChangeShapeType="1"/>
            </p:cNvSpPr>
            <p:nvPr>
              <p:custDataLst>
                <p:tags r:id="rId38"/>
              </p:custDataLst>
            </p:nvPr>
          </p:nvSpPr>
          <p:spPr bwMode="auto">
            <a:xfrm flipH="1">
              <a:off x="9119145" y="3339883"/>
              <a:ext cx="228600" cy="5334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43" name="Line 66">
              <a:extLst>
                <a:ext uri="{FF2B5EF4-FFF2-40B4-BE49-F238E27FC236}">
                  <a16:creationId xmlns:a16="http://schemas.microsoft.com/office/drawing/2014/main" id="{4738E68A-3361-44AB-B6B3-B1C9DBFC16AB}"/>
                </a:ext>
              </a:extLst>
            </p:cNvPr>
            <p:cNvSpPr>
              <a:spLocks noChangeShapeType="1"/>
            </p:cNvSpPr>
            <p:nvPr>
              <p:custDataLst>
                <p:tags r:id="rId39"/>
              </p:custDataLst>
            </p:nvPr>
          </p:nvSpPr>
          <p:spPr bwMode="auto">
            <a:xfrm flipV="1">
              <a:off x="6223545" y="5549683"/>
              <a:ext cx="144780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44" name="Line 68">
              <a:extLst>
                <a:ext uri="{FF2B5EF4-FFF2-40B4-BE49-F238E27FC236}">
                  <a16:creationId xmlns:a16="http://schemas.microsoft.com/office/drawing/2014/main" id="{A54F7C80-9799-4E44-AE8B-90D7A21A2E8D}"/>
                </a:ext>
              </a:extLst>
            </p:cNvPr>
            <p:cNvSpPr>
              <a:spLocks noChangeShapeType="1"/>
            </p:cNvSpPr>
            <p:nvPr>
              <p:custDataLst>
                <p:tags r:id="rId40"/>
              </p:custDataLst>
            </p:nvPr>
          </p:nvSpPr>
          <p:spPr bwMode="auto">
            <a:xfrm flipV="1">
              <a:off x="4470945" y="3797083"/>
              <a:ext cx="609600" cy="457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8B75D9C0-2C4C-4924-BD6A-431AFB4CE1C2}"/>
                  </a:ext>
                </a:extLst>
              </p:cNvPr>
              <p:cNvSpPr txBox="1"/>
              <p:nvPr/>
            </p:nvSpPr>
            <p:spPr>
              <a:xfrm>
                <a:off x="319088" y="3873283"/>
                <a:ext cx="5071028" cy="1785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>
                    <a:solidFill>
                      <a:srgbClr val="FF0000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Path</a:t>
                </a:r>
                <a:r>
                  <a:rPr lang="en-US" sz="22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0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,…,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2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such that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𝑖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+1</m:t>
                            </m:r>
                          </m:sub>
                        </m:sSub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∈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𝐸</m:t>
                    </m:r>
                  </m:oMath>
                </a14:m>
                <a:endParaRPr lang="en-US" sz="220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200">
                    <a:solidFill>
                      <a:schemeClr val="accent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Simple Path</a:t>
                </a:r>
                <a:r>
                  <a:rPr lang="en-US" sz="22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: path with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2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distinct</a:t>
                </a:r>
              </a:p>
              <a:p>
                <a:r>
                  <a:rPr lang="en-US" sz="220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Cycle</a:t>
                </a:r>
                <a:r>
                  <a:rPr lang="en-US" sz="22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: path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0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2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(and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𝑘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&gt;0)</m:t>
                    </m:r>
                  </m:oMath>
                </a14:m>
                <a:endParaRPr lang="en-US" sz="220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200">
                    <a:solidFill>
                      <a:schemeClr val="accent4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Simple Cycle</a:t>
                </a:r>
                <a:r>
                  <a:rPr lang="en-US" sz="22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: simple path plus edge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(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𝑘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0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2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with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𝑘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&gt;0</m:t>
                    </m:r>
                  </m:oMath>
                </a14:m>
                <a:endParaRPr lang="en-US" sz="220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8B75D9C0-2C4C-4924-BD6A-431AFB4CE1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088" y="3873283"/>
                <a:ext cx="5071028" cy="1785104"/>
              </a:xfrm>
              <a:prstGeom prst="rect">
                <a:avLst/>
              </a:prstGeom>
              <a:blipFill>
                <a:blip r:embed="rId44"/>
                <a:stretch>
                  <a:fillRect l="-1563" t="-1706" b="-6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9001727D-3976-4194-AFC9-B97175C46210}"/>
                  </a:ext>
                </a:extLst>
              </p14:cNvPr>
              <p14:cNvContentPartPr/>
              <p14:nvPr/>
            </p14:nvContentPartPr>
            <p14:xfrm>
              <a:off x="9726936" y="3394014"/>
              <a:ext cx="894960" cy="16200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9001727D-3976-4194-AFC9-B97175C46210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9717940" y="3384994"/>
                <a:ext cx="912593" cy="1796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1AB47FA7-36C6-4406-9D73-016BC68CD4AD}"/>
                  </a:ext>
                </a:extLst>
              </p14:cNvPr>
              <p14:cNvContentPartPr/>
              <p14:nvPr/>
            </p14:nvContentPartPr>
            <p14:xfrm>
              <a:off x="10001256" y="3023574"/>
              <a:ext cx="13320" cy="9252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1AB47FA7-36C6-4406-9D73-016BC68CD4AD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9992256" y="3014539"/>
                <a:ext cx="30960" cy="1102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7A4773D2-1A67-4A5D-9803-46226D7F9177}"/>
                  </a:ext>
                </a:extLst>
              </p14:cNvPr>
              <p14:cNvContentPartPr/>
              <p14:nvPr/>
            </p14:nvContentPartPr>
            <p14:xfrm>
              <a:off x="10742856" y="3759414"/>
              <a:ext cx="552960" cy="74700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7A4773D2-1A67-4A5D-9803-46226D7F9177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0733856" y="3750418"/>
                <a:ext cx="570600" cy="7646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C749FE52-AA82-493D-9788-5D43AA5EEE7E}"/>
                  </a:ext>
                </a:extLst>
              </p14:cNvPr>
              <p14:cNvContentPartPr/>
              <p14:nvPr/>
            </p14:nvContentPartPr>
            <p14:xfrm>
              <a:off x="9740616" y="3966054"/>
              <a:ext cx="651600" cy="61560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C749FE52-AA82-493D-9788-5D43AA5EEE7E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9731621" y="3957054"/>
                <a:ext cx="669230" cy="633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5210524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Extra examples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95CB29-5190-9C53-4C16-CEFBEA7313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35616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F3B71-4442-4940-A328-956FF9801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Between every two distinct </a:t>
            </a:r>
            <a:r>
              <a:rPr lang="en-US" err="1"/>
              <a:t>rationals</a:t>
            </a:r>
            <a:r>
              <a:rPr lang="en-US"/>
              <a:t>, there’s another rational number.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B09B3D-506D-4E74-A6A5-5891AEF1A5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ℚ</m:t>
                    </m:r>
                  </m:oMath>
                </a14:m>
                <a:r>
                  <a:rPr lang="en-US"/>
                  <a:t> be arbitrary and 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/>
                  <a:t>. By the definition of rational, there’s some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/>
                  <a:t> and non-zero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/>
                  <a:t> such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</m:oMath>
                </a14:m>
                <a:r>
                  <a:rPr lang="en-US"/>
                  <a:t>. Without loss of generality, assume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/>
                  <a:t>.</a:t>
                </a:r>
              </a:p>
              <a:p>
                <a:r>
                  <a:rPr lang="en-US"/>
                  <a:t>Consider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/>
                  <a:t> (the average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/>
                  <a:t>).</a:t>
                </a:r>
              </a:p>
              <a:p>
                <a:r>
                  <a:rPr lang="en-US"/>
                  <a:t>Since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/>
                  <a:t> holds and we have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/>
                  <a:t>. Similarly,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/>
                  <a:t> gives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/>
                  <a:t> and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/>
                  <a:t>. Thus,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/>
                  <a:t> is “between”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den>
                        </m:f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𝑟𝑞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𝑞𝑠</m:t>
                        </m:r>
                      </m:den>
                    </m:f>
                  </m:oMath>
                </a14:m>
                <a:r>
                  <a:rPr lang="en-US"/>
                  <a:t>.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/>
                  <a:t> are integers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/>
                  <a:t> non-zero,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𝑟𝑞</m:t>
                    </m:r>
                  </m:oMath>
                </a14:m>
                <a:r>
                  <a:rPr lang="en-US"/>
                  <a:t> is an integer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𝑞𝑠</m:t>
                    </m:r>
                  </m:oMath>
                </a14:m>
                <a:r>
                  <a:rPr lang="en-US"/>
                  <a:t> is a non-zero integer.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/>
                  <a:t> is rational by definition of rational.</a:t>
                </a:r>
              </a:p>
              <a:p>
                <a:r>
                  <a:rPr lang="en-US"/>
                  <a:t>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/>
                  <a:t> is a rational number between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/>
                  <a:t>. Since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/>
                  <a:t> were arbitrary, we can find a rational number between any two distinct rational numbers.</a:t>
                </a:r>
              </a:p>
              <a:p>
                <a:endParaRPr lang="en-US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B09B3D-506D-4E74-A6A5-5891AEF1A5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  <a:blipFill>
                <a:blip r:embed="rId3"/>
                <a:stretch>
                  <a:fillRect l="-545" t="-3207" r="-21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20229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F3B71-4442-4940-A328-956FF9801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There are infinitely many rational numbers between any two distinct rational numbers.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B09B3D-506D-4E74-A6A5-5891AEF1A5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ℚ</m:t>
                    </m:r>
                  </m:oMath>
                </a14:m>
                <a:r>
                  <a:rPr lang="en-US"/>
                  <a:t> be arbitrary and 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/>
                  <a:t>.</a:t>
                </a:r>
              </a:p>
              <a:p>
                <a:r>
                  <a:rPr lang="en-US"/>
                  <a:t>For the sake of contradiction, suppose there are finitely many rational numbers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/>
                  <a:t>. Then we can list all of them (rational numbers have ordering so we can list them from least to greatest):</a:t>
                </a:r>
              </a:p>
              <a:p>
                <a:r>
                  <a:rPr lang="en-US"/>
                  <a:t>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&lt;…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/>
                  <a:t> where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ℚ</m:t>
                    </m:r>
                  </m:oMath>
                </a14:m>
                <a:r>
                  <a:rPr lang="en-US"/>
                  <a:t> </a:t>
                </a:r>
              </a:p>
              <a:p>
                <a:r>
                  <a:rPr lang="en-US"/>
                  <a:t>Notice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/>
                  <a:t> are distinct rational numbers. By the previous proof, there’s a rational number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/>
                  <a:t> between these 2 distinct rational numbers. But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/>
                  <a:t> isn’t in our list, so we have a contradiction.</a:t>
                </a:r>
              </a:p>
              <a:p>
                <a:endParaRPr lang="en-US"/>
              </a:p>
              <a:p>
                <a:pPr marL="0" indent="0">
                  <a:buNone/>
                </a:pPr>
                <a:r>
                  <a:rPr lang="en-US"/>
                  <a:t>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/>
                  <a:t> were arbitrary, between 2 distinct </a:t>
                </a:r>
                <a:r>
                  <a:rPr lang="en-US" err="1"/>
                  <a:t>rationals</a:t>
                </a:r>
                <a:r>
                  <a:rPr lang="en-US"/>
                  <a:t> there are infinitely many </a:t>
                </a:r>
                <a:r>
                  <a:rPr lang="en-US" err="1"/>
                  <a:t>rationals</a:t>
                </a:r>
                <a:r>
                  <a:rPr lang="en-US"/>
                  <a:t>!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B09B3D-506D-4E74-A6A5-5891AEF1A5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62" t="-2642" r="-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682730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58B6D-EF84-6833-6455-3754ED3A3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Show that the following function is a bijection.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B1B03F-8724-259F-CD74-B9DD7F8C72A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088571"/>
                <a:ext cx="11187258" cy="5220790"/>
              </a:xfrm>
            </p:spPr>
            <p:txBody>
              <a:bodyPr>
                <a:normAutofit fontScale="77500" lnSpcReduction="20000"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is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even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is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odd</m:t>
                            </m:r>
                          </m:e>
                        </m:eqArr>
                      </m:e>
                    </m:d>
                  </m:oMath>
                </a14:m>
                <a:endParaRPr lang="en-US"/>
              </a:p>
              <a:p>
                <a:r>
                  <a:rPr lang="en-US"/>
                  <a:t>(1)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/>
                  <a:t> be arbitrary. Suppose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/>
                  <a:t>. We go by cases: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/>
                  <a:t>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/>
                  <a:t> even because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/>
                  <a:t> </a:t>
                </a:r>
              </a:p>
              <a:p>
                <a:r>
                  <a:rPr lang="en-US"/>
                  <a:t>(non-negative outputs have even inputs, since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/>
                  <a:t>):</a:t>
                </a:r>
              </a:p>
              <a:p>
                <a:r>
                  <a:rPr lang="en-US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0 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b="0"/>
                  <a:t>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/>
                  <a:t> odd because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/>
                  <a:t> </a:t>
                </a:r>
              </a:p>
              <a:p>
                <a:r>
                  <a:rPr lang="en-US"/>
                  <a:t>(negative outputs have odd inputs, since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/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/>
                  <a:t>):</a:t>
                </a:r>
              </a:p>
              <a:p>
                <a:r>
                  <a:rPr lang="en-US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⇒−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−1=−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−1⇒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/>
              </a:p>
              <a:p>
                <a:r>
                  <a:rPr lang="en-US"/>
                  <a:t>These cases are exhaustive so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/>
                  <a:t>. 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/>
                  <a:t> were arbitrary, the function one-to-one.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B1B03F-8724-259F-CD74-B9DD7F8C72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088571"/>
                <a:ext cx="11187258" cy="5220790"/>
              </a:xfrm>
              <a:blipFill>
                <a:blip r:embed="rId2"/>
                <a:stretch>
                  <a:fillRect l="-1089" t="-117" r="-4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400628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B1B03F-8724-259F-CD74-B9DD7F8C72A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is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even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is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odd</m:t>
                            </m:r>
                          </m:e>
                        </m:eqArr>
                      </m:e>
                    </m:d>
                  </m:oMath>
                </a14:m>
                <a:endParaRPr lang="en-US"/>
              </a:p>
              <a:p>
                <a:r>
                  <a:rPr lang="en-US"/>
                  <a:t>(2)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/>
                  <a:t> be arbitrary. We go by cases: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/>
                  <a:t>: Consider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/>
                  <a:t>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/>
                  <a:t> because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/>
                  <a:t> and multiplying and adding positive integers results in a positive integer. So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/>
                  <a:t> (the domain).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/>
                  <a:t> is odd, so rearranging with algebra (and using the appropriate definition for g in the last step):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=−2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+1=−2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/>
                  <a:t>: Left as an exercise to the reader.</a:t>
                </a:r>
              </a:p>
              <a:p>
                <a:r>
                  <a:rPr lang="en-US"/>
                  <a:t>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/>
                  <a:t> was arbitrary, the function is onto.</a:t>
                </a:r>
              </a:p>
              <a:p>
                <a:r>
                  <a:rPr lang="en-US"/>
                  <a:t>Since the function is one-to-one and onto, it’s a bijection.</a:t>
                </a:r>
              </a:p>
              <a:p>
                <a:endParaRPr lang="en-US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B1B03F-8724-259F-CD74-B9DD7F8C72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53" t="-126" r="-926" b="-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1">
            <a:extLst>
              <a:ext uri="{FF2B5EF4-FFF2-40B4-BE49-F238E27FC236}">
                <a16:creationId xmlns:a16="http://schemas.microsoft.com/office/drawing/2014/main" id="{629B83B0-F558-C58A-A61F-4134B4782F9E}"/>
              </a:ext>
            </a:extLst>
          </p:cNvPr>
          <p:cNvSpPr txBox="1">
            <a:spLocks/>
          </p:cNvSpPr>
          <p:nvPr/>
        </p:nvSpPr>
        <p:spPr>
          <a:xfrm>
            <a:off x="727639" y="4156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/>
              <a:t>Show that the following function is a bijection.</a:t>
            </a:r>
          </a:p>
        </p:txBody>
      </p:sp>
    </p:spTree>
    <p:extLst>
      <p:ext uri="{BB962C8B-B14F-4D97-AF65-F5344CB8AC3E}">
        <p14:creationId xmlns:p14="http://schemas.microsoft.com/office/powerpoint/2010/main" val="128964489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E59B99-E3A4-27C7-5F58-435E73E312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69FDA-8290-82A5-A8CF-474591C0F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Todo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C7CB8B-74CE-8173-6D18-FAD0749105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429526" cy="484550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b="1"/>
              <a:t>Tonight:</a:t>
            </a:r>
          </a:p>
          <a:p>
            <a:pPr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/>
              <a:t> CC 17 is out and due Wednesday at noon</a:t>
            </a:r>
          </a:p>
          <a:p>
            <a:pPr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/>
              <a:t> Look out for the midterm retake sign-up form on the Ed board and fill it out</a:t>
            </a:r>
          </a:p>
          <a:p>
            <a:pPr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b="1"/>
              <a:t> </a:t>
            </a:r>
            <a:r>
              <a:rPr lang="en-US" sz="2400"/>
              <a:t>Start working on HW6 after lecture if you haven’t already</a:t>
            </a:r>
            <a:endParaRPr lang="en-US" sz="2400" b="1"/>
          </a:p>
          <a:p>
            <a:pPr marL="0" indent="0">
              <a:lnSpc>
                <a:spcPct val="100000"/>
              </a:lnSpc>
              <a:buClr>
                <a:schemeClr val="tx1"/>
              </a:buClr>
              <a:buNone/>
            </a:pPr>
            <a:endParaRPr lang="en-US" sz="2400" b="1"/>
          </a:p>
        </p:txBody>
      </p:sp>
    </p:spTree>
    <p:extLst>
      <p:ext uri="{BB962C8B-B14F-4D97-AF65-F5344CB8AC3E}">
        <p14:creationId xmlns:p14="http://schemas.microsoft.com/office/powerpoint/2010/main" val="2743142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596B3-8330-4917-9D40-B9EBB7990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Structural Induction Template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8ED872-6083-4BDB-940C-F44C5BEE1B7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/>
                  <a:t>1. Define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/>
                  <a:t> State that you will show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/>
                  <a:t> holds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/>
                  <a:t> and that your proof is by structural induction.</a:t>
                </a:r>
              </a:p>
              <a:p>
                <a:r>
                  <a:rPr lang="en-US"/>
                  <a:t>2. Base Case: Show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/>
                  <a:t> </a:t>
                </a:r>
              </a:p>
              <a:p>
                <a:pPr lvl="1"/>
                <a:r>
                  <a:rPr lang="en-US"/>
                  <a:t>[Do that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/>
                  <a:t> in the basis step of defining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/>
                  <a:t>]</a:t>
                </a:r>
              </a:p>
              <a:p>
                <a:r>
                  <a:rPr lang="en-US"/>
                  <a:t>3. Inductive Hypothesis: 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/>
                  <a:t> </a:t>
                </a:r>
              </a:p>
              <a:p>
                <a:pPr lvl="1"/>
                <a:r>
                  <a:rPr lang="en-US"/>
                  <a:t>[Do that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/>
                  <a:t> listed as already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/>
                  <a:t> in the recursive rules].</a:t>
                </a:r>
              </a:p>
              <a:p>
                <a:r>
                  <a:rPr lang="en-US"/>
                  <a:t>4. Inductive Step: Show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/>
                  <a:t> holds for the “new elements.” </a:t>
                </a:r>
              </a:p>
              <a:p>
                <a:pPr lvl="1"/>
                <a:r>
                  <a:rPr lang="en-US"/>
                  <a:t>[You will need a separate step for every element created by the recursive rules].</a:t>
                </a:r>
              </a:p>
              <a:p>
                <a:r>
                  <a:rPr lang="en-US"/>
                  <a:t>5. Therefore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/>
                  <a:t> holds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/>
                  <a:t> by the principle of induction.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8ED872-6083-4BDB-940C-F44C5BEE1B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4919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C537F-54D3-46B1-9883-DAEA334E5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Strings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774CC5-4C85-4743-8DAE-05275AC0011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/>
                  <a:t> is “the empty string”</a:t>
                </a:r>
              </a:p>
              <a:p>
                <a:r>
                  <a:rPr lang="en-US"/>
                  <a:t>The string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/>
                  <a:t> characters – </a:t>
                </a:r>
                <a:r>
                  <a:rPr lang="en-US">
                    <a:latin typeface="Courier New" panose="02070309020205020404" pitchFamily="49" charset="0"/>
                    <a:cs typeface="Courier New" panose="02070309020205020404" pitchFamily="49" charset="0"/>
                  </a:rPr>
                  <a:t>“” in Java (</a:t>
                </a:r>
                <a:r>
                  <a:rPr lang="en-US"/>
                  <a:t>not </a:t>
                </a:r>
                <a:r>
                  <a:rPr lang="en-US">
                    <a:latin typeface="Courier New" panose="02070309020205020404" pitchFamily="49" charset="0"/>
                    <a:cs typeface="Courier New" panose="02070309020205020404" pitchFamily="49" charset="0"/>
                  </a:rPr>
                  <a:t>null!)</a:t>
                </a:r>
                <a:r>
                  <a:rPr lang="en-US"/>
                  <a:t>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/>
                  <a:t>:</a:t>
                </a:r>
              </a:p>
              <a:p>
                <a:r>
                  <a:rPr lang="en-US"/>
                  <a:t>Basis: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/>
                  <a:t>.</a:t>
                </a:r>
              </a:p>
              <a:p>
                <a:r>
                  <a:rPr lang="en-US"/>
                  <a:t>Recursive: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b="0"/>
              </a:p>
              <a:p>
                <a:endParaRPr lang="en-US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𝑤𝑎</m:t>
                    </m:r>
                  </m:oMath>
                </a14:m>
                <a:r>
                  <a:rPr lang="en-US"/>
                  <a:t> means the string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/>
                  <a:t> with the character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/>
                  <a:t> appended.</a:t>
                </a:r>
              </a:p>
              <a:p>
                <a:r>
                  <a:rPr lang="en-US"/>
                  <a:t>You’ll also see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/>
                  <a:t> (a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/>
                  <a:t> to mean “concatenate” i.e. + in Java)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774CC5-4C85-4743-8DAE-05275AC0011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2754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20BF5-2AD0-4632-BFEB-1179C19CF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Functions on Strings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57A661-76DD-4710-9E6D-E47C650FEC7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058091"/>
                <a:ext cx="11187258" cy="525127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sz="2400"/>
                  <a:t>Since strings are defined recursively, most functions on strings are as well.</a:t>
                </a:r>
              </a:p>
              <a:p>
                <a:r>
                  <a:rPr lang="en-US" sz="2400"/>
                  <a:t>Length:</a:t>
                </a:r>
              </a:p>
              <a:p>
                <a:r>
                  <a:rPr lang="en-US" sz="2400" err="1"/>
                  <a:t>len</a:t>
                </a:r>
                <a:r>
                  <a:rPr lang="en-US" sz="2400"/>
                  <a:t>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400"/>
                  <a:t>)=0; </a:t>
                </a:r>
              </a:p>
              <a:p>
                <a:r>
                  <a:rPr lang="en-US" sz="2400" err="1"/>
                  <a:t>len</a:t>
                </a:r>
                <a:r>
                  <a:rPr lang="en-US" sz="2400"/>
                  <a:t>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𝑤𝑎</m:t>
                    </m:r>
                  </m:oMath>
                </a14:m>
                <a:r>
                  <a:rPr lang="en-US" sz="2400"/>
                  <a:t>)=</a:t>
                </a:r>
                <a:r>
                  <a:rPr lang="en-US" sz="2400" err="1"/>
                  <a:t>len</a:t>
                </a:r>
                <a:r>
                  <a:rPr lang="en-US" sz="2400"/>
                  <a:t>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400"/>
                  <a:t>)+1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/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endParaRPr lang="en-US" sz="2400"/>
              </a:p>
              <a:p>
                <a:r>
                  <a:rPr lang="en-US" sz="2400"/>
                  <a:t>Reversal: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400"/>
                  <a:t>; </a:t>
                </a:r>
                <a:br>
                  <a:rPr lang="en-US" sz="240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𝑤𝑎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p>
                    </m:sSup>
                  </m:oMath>
                </a14:m>
                <a:r>
                  <a:rPr lang="en-US" sz="2400"/>
                  <a:t>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/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endParaRPr lang="en-US" sz="2400"/>
              </a:p>
              <a:p>
                <a:r>
                  <a:rPr lang="en-US" sz="2400"/>
                  <a:t>Concatenation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/>
                  <a:t> for all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/>
                  <a:t>; </a:t>
                </a:r>
                <a:br>
                  <a:rPr lang="en-US" sz="2400"/>
                </a:b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𝑤𝑎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400"/>
                  <a:t>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endParaRPr lang="en-US" sz="2400"/>
              </a:p>
              <a:p>
                <a:r>
                  <a:rPr lang="en-US" sz="2400"/>
                  <a:t>Number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400"/>
                  <a:t>’s in a string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#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/>
                  <a:t> </a:t>
                </a:r>
                <a:br>
                  <a:rPr lang="en-US" sz="240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#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𝑤𝑐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#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+1 </m:t>
                    </m:r>
                  </m:oMath>
                </a14:m>
                <a:r>
                  <a:rPr lang="en-US" sz="2400"/>
                  <a:t>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/>
                  <a:t>; </a:t>
                </a:r>
                <a:br>
                  <a:rPr lang="en-US" sz="240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#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𝑤𝑎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#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/>
                  <a:t>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∖{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/>
                  <a:t>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57A661-76DD-4710-9E6D-E47C650FEC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058091"/>
                <a:ext cx="11187258" cy="5251270"/>
              </a:xfrm>
              <a:blipFill>
                <a:blip r:embed="rId2"/>
                <a:stretch>
                  <a:fillRect l="-1089" t="-25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317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C46125-F490-AA85-0504-0C967FD920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1AA3C2-51FA-0A32-9A28-C39960458D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4819985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/>
                  <a:t> be “</a:t>
                </a:r>
                <a:r>
                  <a:rPr lang="en-US" err="1"/>
                  <a:t>len</a:t>
                </a:r>
                <a:r>
                  <a:rPr lang="en-US"/>
                  <a:t>(x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/>
                  <a:t>y)=</a:t>
                </a:r>
                <a:r>
                  <a:rPr lang="en-US" err="1"/>
                  <a:t>len</a:t>
                </a:r>
                <a:r>
                  <a:rPr lang="en-US"/>
                  <a:t>(x) + </a:t>
                </a:r>
                <a:r>
                  <a:rPr lang="en-US" err="1"/>
                  <a:t>len</a:t>
                </a:r>
                <a:r>
                  <a:rPr lang="en-US"/>
                  <a:t>(y)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“</m:t>
                    </m:r>
                  </m:oMath>
                </a14:m>
                <a:endParaRPr lang="en-US"/>
              </a:p>
              <a:p>
                <a:r>
                  <a:rPr lang="en-US"/>
                  <a:t>We prove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/>
                  <a:t> for all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/>
                  <a:t> by structural induction.</a:t>
                </a:r>
              </a:p>
              <a:p>
                <a:r>
                  <a:rPr lang="en-US"/>
                  <a:t>Base Case: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/>
                  <a:t> be an arbitrary string, </a:t>
                </a:r>
                <a:r>
                  <a:rPr lang="en-US" err="1"/>
                  <a:t>len</a:t>
                </a:r>
                <a:r>
                  <a:rPr lang="en-US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/>
                  <a:t>=</a:t>
                </a:r>
                <a:r>
                  <a:rPr lang="en-US" err="1"/>
                  <a:t>len</a:t>
                </a:r>
                <a:r>
                  <a:rPr lang="en-US"/>
                  <a:t>(x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br>
                  <a:rPr lang="en-US" b="0"/>
                </a:br>
                <a:r>
                  <a:rPr lang="en-US"/>
                  <a:t>=</a:t>
                </a:r>
                <a:r>
                  <a:rPr lang="en-US" err="1"/>
                  <a:t>len</a:t>
                </a:r>
                <a:r>
                  <a:rPr lang="en-US"/>
                  <a:t>(x)+0=</a:t>
                </a:r>
                <a:r>
                  <a:rPr lang="en-US" err="1"/>
                  <a:t>len</a:t>
                </a:r>
                <a:r>
                  <a:rPr lang="en-US"/>
                  <a:t>(x)+</a:t>
                </a:r>
                <a:r>
                  <a:rPr lang="en-US" err="1"/>
                  <a:t>len</a:t>
                </a:r>
                <a:r>
                  <a:rPr lang="en-US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/>
              </a:p>
              <a:p>
                <a:r>
                  <a:rPr lang="en-US"/>
                  <a:t>Inductive Hypothesis: 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/>
                  <a:t> for an arbitrary string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/>
                  <a:t>.</a:t>
                </a:r>
              </a:p>
              <a:p>
                <a:r>
                  <a:rPr lang="en-US"/>
                  <a:t>Inductive Step: 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𝑤𝑎</m:t>
                    </m:r>
                  </m:oMath>
                </a14:m>
                <a:r>
                  <a:rPr lang="en-US"/>
                  <a:t> for an arbitrary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/>
                  <a:t>. 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/>
                  <a:t> be an arbitrary string. </a:t>
                </a:r>
              </a:p>
              <a:p>
                <a:r>
                  <a:rPr lang="en-US" err="1"/>
                  <a:t>len</a:t>
                </a:r>
                <a:r>
                  <a:rPr lang="en-US"/>
                  <a:t>(</a:t>
                </a:r>
                <a:r>
                  <a:rPr lang="en-US" err="1"/>
                  <a:t>xy</a:t>
                </a:r>
                <a:r>
                  <a:rPr lang="en-US"/>
                  <a:t>)=</a:t>
                </a:r>
                <a:r>
                  <a:rPr lang="en-US" err="1"/>
                  <a:t>len</a:t>
                </a:r>
                <a:r>
                  <a:rPr lang="en-US"/>
                  <a:t>(</a:t>
                </a:r>
                <a:r>
                  <a:rPr lang="en-US" err="1"/>
                  <a:t>xwa</a:t>
                </a:r>
                <a:r>
                  <a:rPr lang="en-US"/>
                  <a:t>) =</a:t>
                </a:r>
                <a:r>
                  <a:rPr lang="en-US" err="1"/>
                  <a:t>len</a:t>
                </a:r>
                <a:r>
                  <a:rPr lang="en-US"/>
                  <a:t>(</a:t>
                </a:r>
                <a:r>
                  <a:rPr lang="en-US" err="1"/>
                  <a:t>xw</a:t>
                </a:r>
                <a:r>
                  <a:rPr lang="en-US"/>
                  <a:t>)+1 (by definition of </a:t>
                </a:r>
                <a:r>
                  <a:rPr lang="en-US" err="1"/>
                  <a:t>len</a:t>
                </a:r>
                <a:r>
                  <a:rPr lang="en-US"/>
                  <a:t>)</a:t>
                </a:r>
              </a:p>
              <a:p>
                <a:r>
                  <a:rPr lang="en-US"/>
                  <a:t>                          =</a:t>
                </a:r>
                <a:r>
                  <a:rPr lang="en-US" err="1"/>
                  <a:t>len</a:t>
                </a:r>
                <a:r>
                  <a:rPr lang="en-US"/>
                  <a:t>(x) + </a:t>
                </a:r>
                <a:r>
                  <a:rPr lang="en-US" err="1"/>
                  <a:t>len</a:t>
                </a:r>
                <a:r>
                  <a:rPr lang="en-US"/>
                  <a:t>(w) + 1 (by IH)</a:t>
                </a:r>
              </a:p>
              <a:p>
                <a:r>
                  <a:rPr lang="en-US"/>
                  <a:t>                          =</a:t>
                </a:r>
                <a:r>
                  <a:rPr lang="en-US" err="1"/>
                  <a:t>len</a:t>
                </a:r>
                <a:r>
                  <a:rPr lang="en-US"/>
                  <a:t>(x) + </a:t>
                </a:r>
                <a:r>
                  <a:rPr lang="en-US" err="1"/>
                  <a:t>len</a:t>
                </a:r>
                <a:r>
                  <a:rPr lang="en-US"/>
                  <a:t>(</a:t>
                </a:r>
                <a:r>
                  <a:rPr lang="en-US" err="1"/>
                  <a:t>wa</a:t>
                </a:r>
                <a:r>
                  <a:rPr lang="en-US"/>
                  <a:t>) (by definition of </a:t>
                </a:r>
                <a:r>
                  <a:rPr lang="en-US" err="1"/>
                  <a:t>len</a:t>
                </a:r>
                <a:r>
                  <a:rPr lang="en-US"/>
                  <a:t>)</a:t>
                </a:r>
              </a:p>
              <a:p>
                <a:r>
                  <a:rPr lang="en-US"/>
                  <a:t>Therefore, </a:t>
                </a:r>
                <a:r>
                  <a:rPr lang="en-US" err="1"/>
                  <a:t>len</a:t>
                </a:r>
                <a:r>
                  <a:rPr lang="en-US"/>
                  <a:t>(</a:t>
                </a:r>
                <a:r>
                  <a:rPr lang="en-US" err="1"/>
                  <a:t>xy</a:t>
                </a:r>
                <a:r>
                  <a:rPr lang="en-US"/>
                  <a:t>)=</a:t>
                </a:r>
                <a:r>
                  <a:rPr lang="en-US" err="1"/>
                  <a:t>len</a:t>
                </a:r>
                <a:r>
                  <a:rPr lang="en-US"/>
                  <a:t>(x) + </a:t>
                </a:r>
                <a:r>
                  <a:rPr lang="en-US" err="1"/>
                  <a:t>len</a:t>
                </a:r>
                <a:r>
                  <a:rPr lang="en-US"/>
                  <a:t>(y), as required.</a:t>
                </a:r>
              </a:p>
              <a:p>
                <a:r>
                  <a:rPr lang="en-US"/>
                  <a:t>We conclude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/>
                  <a:t> holds for all string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/>
                  <a:t> by the principle of induction. Unwrapping the definition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/>
                  <a:t>, we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/>
                  <a:t> </a:t>
                </a:r>
                <a:r>
                  <a:rPr lang="en-US" err="1"/>
                  <a:t>len</a:t>
                </a:r>
                <a:r>
                  <a:rPr lang="en-US"/>
                  <a:t>(</a:t>
                </a:r>
                <a:r>
                  <a:rPr lang="en-US" err="1"/>
                  <a:t>xy</a:t>
                </a:r>
                <a:r>
                  <a:rPr lang="en-US"/>
                  <a:t>)=</a:t>
                </a:r>
                <a:r>
                  <a:rPr lang="en-US" err="1"/>
                  <a:t>len</a:t>
                </a:r>
                <a:r>
                  <a:rPr lang="en-US"/>
                  <a:t>(x)+</a:t>
                </a:r>
                <a:r>
                  <a:rPr lang="en-US" err="1"/>
                  <a:t>len</a:t>
                </a:r>
                <a:r>
                  <a:rPr lang="en-US"/>
                  <a:t>(y), as required.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1AA3C2-51FA-0A32-9A28-C39960458D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4819985"/>
              </a:xfrm>
              <a:blipFill>
                <a:blip r:embed="rId2"/>
                <a:stretch>
                  <a:fillRect l="-272" t="-2781" r="-17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itle 1">
                <a:extLst>
                  <a:ext uri="{FF2B5EF4-FFF2-40B4-BE49-F238E27FC236}">
                    <a16:creationId xmlns:a16="http://schemas.microsoft.com/office/drawing/2014/main" id="{8F6525EC-6F47-9426-CD73-EBA132B00F1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75239" y="263276"/>
                <a:ext cx="11187259" cy="1014667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/>
                  <a:t>Claim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err="1"/>
                  <a:t>len</a:t>
                </a:r>
                <a:r>
                  <a:rPr lang="en-US"/>
                  <a:t>(x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/>
                  <a:t>y)=</a:t>
                </a:r>
                <a:r>
                  <a:rPr lang="en-US" err="1"/>
                  <a:t>len</a:t>
                </a:r>
                <a:r>
                  <a:rPr lang="en-US"/>
                  <a:t>(x) + </a:t>
                </a:r>
                <a:r>
                  <a:rPr lang="en-US" err="1"/>
                  <a:t>len</a:t>
                </a:r>
                <a:r>
                  <a:rPr lang="en-US"/>
                  <a:t>(y).</a:t>
                </a:r>
              </a:p>
            </p:txBody>
          </p:sp>
        </mc:Choice>
        <mc:Fallback>
          <p:sp>
            <p:nvSpPr>
              <p:cNvPr id="7" name="Title 1">
                <a:extLst>
                  <a:ext uri="{FF2B5EF4-FFF2-40B4-BE49-F238E27FC236}">
                    <a16:creationId xmlns:a16="http://schemas.microsoft.com/office/drawing/2014/main" id="{8F6525EC-6F47-9426-CD73-EBA132B00F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75239" y="263276"/>
                <a:ext cx="11187259" cy="1014667"/>
              </a:xfrm>
              <a:blipFill>
                <a:blip r:embed="rId3"/>
                <a:stretch>
                  <a:fillRect l="-1906" t="-1198" b="-41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798039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E57DFFB7-1C72-4022-A1EB-77D72149EB4F}" vid="{5CF90BFF-666A-48C8-8087-10FA0A25A636}"/>
    </a:ext>
  </a:extLst>
</a:theme>
</file>

<file path=ppt/theme/theme2.xml><?xml version="1.0" encoding="utf-8"?>
<a:theme xmlns:a="http://schemas.openxmlformats.org/drawingml/2006/main" name="2_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6BA7A1FE-736A-48A3-846A-B53BDD0DBBA6}" vid="{10AF989D-615E-4933-A809-2B6668B0A60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311_template</Template>
  <TotalTime>0</TotalTime>
  <Words>4532</Words>
  <Application>Microsoft Office PowerPoint</Application>
  <PresentationFormat>Widescreen</PresentationFormat>
  <Paragraphs>504</Paragraphs>
  <Slides>58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58</vt:i4>
      </vt:variant>
    </vt:vector>
  </HeadingPairs>
  <TitlesOfParts>
    <vt:vector size="73" baseType="lpstr">
      <vt:lpstr>MS PGothic</vt:lpstr>
      <vt:lpstr>Aptos</vt:lpstr>
      <vt:lpstr>Arial</vt:lpstr>
      <vt:lpstr>Calibri</vt:lpstr>
      <vt:lpstr>Cambria Math</vt:lpstr>
      <vt:lpstr>Courier New</vt:lpstr>
      <vt:lpstr>Franklin Gothic Medium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2_Integral</vt:lpstr>
      <vt:lpstr>Functions And Graphs</vt:lpstr>
      <vt:lpstr>Announcements</vt:lpstr>
      <vt:lpstr>Announcements</vt:lpstr>
      <vt:lpstr>Review</vt:lpstr>
      <vt:lpstr>Recursive Definition of Sets</vt:lpstr>
      <vt:lpstr>Structural Induction Template</vt:lpstr>
      <vt:lpstr>Strings</vt:lpstr>
      <vt:lpstr>Functions on Strings</vt:lpstr>
      <vt:lpstr>Claim for all x,y∈Σ^∗  len(x⋅y)=len(x) + len(y).</vt:lpstr>
      <vt:lpstr>More Structural Sets</vt:lpstr>
      <vt:lpstr>Functions on Binary Trees</vt:lpstr>
      <vt:lpstr>Practice: Structural Induction on Trees</vt:lpstr>
      <vt:lpstr>Proof Strategies Complete List</vt:lpstr>
      <vt:lpstr>Functions</vt:lpstr>
      <vt:lpstr>Some types of functions</vt:lpstr>
      <vt:lpstr>Functions!</vt:lpstr>
      <vt:lpstr>Two Requirements for a Bijection</vt:lpstr>
      <vt:lpstr>One-to-one (injection)</vt:lpstr>
      <vt:lpstr>One-to-one proofs</vt:lpstr>
      <vt:lpstr>One-to-one proofs</vt:lpstr>
      <vt:lpstr>One-to-one proofs</vt:lpstr>
      <vt:lpstr>Two Requirements for a Bijection</vt:lpstr>
      <vt:lpstr>Onto proofs</vt:lpstr>
      <vt:lpstr>Onto proofs</vt:lpstr>
      <vt:lpstr>Onto proofs</vt:lpstr>
      <vt:lpstr>Bijection</vt:lpstr>
      <vt:lpstr>Sizes of sets</vt:lpstr>
      <vt:lpstr>More Practical</vt:lpstr>
      <vt:lpstr>More Practical</vt:lpstr>
      <vt:lpstr>Why do we care about bijections?</vt:lpstr>
      <vt:lpstr>Definition</vt:lpstr>
      <vt:lpstr>Some infinite sets</vt:lpstr>
      <vt:lpstr>Some infinite sets</vt:lpstr>
      <vt:lpstr>Some infinite sets</vt:lpstr>
      <vt:lpstr>They’re all the same size.</vt:lpstr>
      <vt:lpstr>They’re all the same size.</vt:lpstr>
      <vt:lpstr>They’re all the same size.</vt:lpstr>
      <vt:lpstr>They’re all the same size…</vt:lpstr>
      <vt:lpstr>They’re all the same size…</vt:lpstr>
      <vt:lpstr>Composition of 2 bijections is a bijection.</vt:lpstr>
      <vt:lpstr>Composition of 2 bijections is a bijection.</vt:lpstr>
      <vt:lpstr>Countable</vt:lpstr>
      <vt:lpstr>Let’s Try one that’s a little harder</vt:lpstr>
      <vt:lpstr>The set of positive rational numbers</vt:lpstr>
      <vt:lpstr>In bijection with the natural numbers</vt:lpstr>
      <vt:lpstr>Are all infinite sets countable?</vt:lpstr>
      <vt:lpstr>Graphs</vt:lpstr>
      <vt:lpstr>Directed Graphs</vt:lpstr>
      <vt:lpstr>Directed Graphs</vt:lpstr>
      <vt:lpstr>Directed Graphs</vt:lpstr>
      <vt:lpstr>Directed Graphs</vt:lpstr>
      <vt:lpstr>Directed Graphs</vt:lpstr>
      <vt:lpstr>Extra examples</vt:lpstr>
      <vt:lpstr>Between every two distinct rationals, there’s another rational number.</vt:lpstr>
      <vt:lpstr>There are infinitely many rational numbers between any two distinct rational numbers.</vt:lpstr>
      <vt:lpstr>Show that the following function is a bijection.</vt:lpstr>
      <vt:lpstr>PowerPoint Presentation</vt:lpstr>
      <vt:lpstr>Todo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Relations And Graphs</dc:title>
  <dc:creator>rtweber2</dc:creator>
  <cp:lastModifiedBy>Parker Gustafson</cp:lastModifiedBy>
  <cp:revision>1</cp:revision>
  <cp:lastPrinted>2024-11-08T05:54:31Z</cp:lastPrinted>
  <dcterms:created xsi:type="dcterms:W3CDTF">2020-11-22T19:14:37Z</dcterms:created>
  <dcterms:modified xsi:type="dcterms:W3CDTF">2025-08-04T18:37:25Z</dcterms:modified>
</cp:coreProperties>
</file>