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4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5.xml" ContentType="application/vnd.openxmlformats-officedocument.presentationml.notesSlide+xml"/>
  <Override PartName="/ppt/ink/ink20.xml" ContentType="application/inkml+xml"/>
  <Override PartName="/ppt/notesSlides/notesSlide6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7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notesSlides/notesSlide8.xml" ContentType="application/vnd.openxmlformats-officedocument.presentationml.notesSlide+xml"/>
  <Override PartName="/ppt/ink/ink25.xml" ContentType="application/inkml+xml"/>
  <Override PartName="/ppt/notesSlides/notesSlide9.xml" ContentType="application/vnd.openxmlformats-officedocument.presentationml.notesSlide+xml"/>
  <Override PartName="/ppt/ink/ink26.xml" ContentType="application/inkml+xml"/>
  <Override PartName="/ppt/notesSlides/notesSlide10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tags/tag1.xml" ContentType="application/vnd.openxmlformats-officedocument.presentationml.tags+xml"/>
  <Override PartName="/ppt/ink/ink29.xml" ContentType="application/inkml+xml"/>
  <Override PartName="/ppt/tags/tag2.xml" ContentType="application/vnd.openxmlformats-officedocument.presentationml.tags+xml"/>
  <Override PartName="/ppt/ink/ink30.xml" ContentType="application/inkml+xml"/>
  <Override PartName="/ppt/notesSlides/notesSlide11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notesSlides/notesSlide12.xml" ContentType="application/vnd.openxmlformats-officedocument.presentationml.notesSlide+xml"/>
  <Override PartName="/ppt/ink/ink33.xml" ContentType="application/inkml+xml"/>
  <Override PartName="/ppt/notesSlides/notesSlide13.xml" ContentType="application/vnd.openxmlformats-officedocument.presentationml.notesSlide+xml"/>
  <Override PartName="/ppt/ink/ink34.xml" ContentType="application/inkml+xml"/>
  <Override PartName="/ppt/notesSlides/notesSlide14.xml" ContentType="application/vnd.openxmlformats-officedocument.presentationml.notesSlide+xml"/>
  <Override PartName="/ppt/ink/ink35.xml" ContentType="application/inkml+xml"/>
  <Override PartName="/ppt/notesSlides/notesSlide15.xml" ContentType="application/vnd.openxmlformats-officedocument.presentationml.notesSlide+xml"/>
  <Override PartName="/ppt/ink/ink36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37.xml" ContentType="application/inkml+xml"/>
  <Override PartName="/ppt/notesSlides/notesSlide18.xml" ContentType="application/vnd.openxmlformats-officedocument.presentationml.notesSlide+xml"/>
  <Override PartName="/ppt/ink/ink38.xml" ContentType="application/inkml+xml"/>
  <Override PartName="/ppt/notesSlides/notesSlide19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56.xml" ContentType="application/inkml+xml"/>
  <Override PartName="/ppt/notesSlides/notesSlide22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23.xml" ContentType="application/vnd.openxmlformats-officedocument.presentationml.notesSlide+xml"/>
  <Override PartName="/ppt/ink/ink60.xml" ContentType="application/inkml+xml"/>
  <Override PartName="/ppt/notesSlides/notesSlide24.xml" ContentType="application/vnd.openxmlformats-officedocument.presentationml.notesSlide+xml"/>
  <Override PartName="/ppt/ink/ink61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ink/ink62.xml" ContentType="application/inkml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7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ink/ink69.xml" ContentType="application/inkml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ink/ink70.xml" ContentType="application/inkml+xml"/>
  <Override PartName="/ppt/ink/ink71.xml" ContentType="application/inkml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28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61"/>
  </p:notesMasterIdLst>
  <p:handoutMasterIdLst>
    <p:handoutMasterId r:id="rId62"/>
  </p:handoutMasterIdLst>
  <p:sldIdLst>
    <p:sldId id="256" r:id="rId3"/>
    <p:sldId id="852" r:id="rId4"/>
    <p:sldId id="850" r:id="rId5"/>
    <p:sldId id="748" r:id="rId6"/>
    <p:sldId id="258" r:id="rId7"/>
    <p:sldId id="851" r:id="rId8"/>
    <p:sldId id="853" r:id="rId9"/>
    <p:sldId id="277" r:id="rId10"/>
    <p:sldId id="940" r:id="rId11"/>
    <p:sldId id="854" r:id="rId12"/>
    <p:sldId id="855" r:id="rId13"/>
    <p:sldId id="938" r:id="rId14"/>
    <p:sldId id="941" r:id="rId15"/>
    <p:sldId id="583" r:id="rId16"/>
    <p:sldId id="589" r:id="rId17"/>
    <p:sldId id="439" r:id="rId18"/>
    <p:sldId id="602" r:id="rId19"/>
    <p:sldId id="590" r:id="rId20"/>
    <p:sldId id="591" r:id="rId21"/>
    <p:sldId id="592" r:id="rId22"/>
    <p:sldId id="593" r:id="rId23"/>
    <p:sldId id="440" r:id="rId24"/>
    <p:sldId id="594" r:id="rId25"/>
    <p:sldId id="595" r:id="rId26"/>
    <p:sldId id="596" r:id="rId27"/>
    <p:sldId id="441" r:id="rId28"/>
    <p:sldId id="259" r:id="rId29"/>
    <p:sldId id="437" r:id="rId30"/>
    <p:sldId id="438" r:id="rId31"/>
    <p:sldId id="597" r:id="rId32"/>
    <p:sldId id="442" r:id="rId33"/>
    <p:sldId id="443" r:id="rId34"/>
    <p:sldId id="615" r:id="rId35"/>
    <p:sldId id="616" r:id="rId36"/>
    <p:sldId id="444" r:id="rId37"/>
    <p:sldId id="610" r:id="rId38"/>
    <p:sldId id="612" r:id="rId39"/>
    <p:sldId id="445" r:id="rId40"/>
    <p:sldId id="617" r:id="rId41"/>
    <p:sldId id="606" r:id="rId42"/>
    <p:sldId id="607" r:id="rId43"/>
    <p:sldId id="451" r:id="rId44"/>
    <p:sldId id="446" r:id="rId45"/>
    <p:sldId id="447" r:id="rId46"/>
    <p:sldId id="448" r:id="rId47"/>
    <p:sldId id="618" r:id="rId48"/>
    <p:sldId id="582" r:id="rId49"/>
    <p:sldId id="327" r:id="rId50"/>
    <p:sldId id="587" r:id="rId51"/>
    <p:sldId id="328" r:id="rId52"/>
    <p:sldId id="329" r:id="rId53"/>
    <p:sldId id="330" r:id="rId54"/>
    <p:sldId id="609" r:id="rId55"/>
    <p:sldId id="613" r:id="rId56"/>
    <p:sldId id="614" r:id="rId57"/>
    <p:sldId id="619" r:id="rId58"/>
    <p:sldId id="620" r:id="rId59"/>
    <p:sldId id="405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87D58D-7DCE-7049-93B9-9682E0900A9F}" v="1" dt="2025-08-04T20:17:29.651"/>
    <p1510:client id="{BF61E8CD-B396-4D4A-8CE1-FDDD8541B7DD}" v="74" dt="2025-08-04T17:39:45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9" autoAdjust="0"/>
    <p:restoredTop sz="88111"/>
  </p:normalViewPr>
  <p:slideViewPr>
    <p:cSldViewPr snapToGrid="0">
      <p:cViewPr>
        <p:scale>
          <a:sx n="75" d="100"/>
          <a:sy n="75" d="100"/>
        </p:scale>
        <p:origin x="1123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E5EC1-367E-4EC5-9EBD-2F1CBC33458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EDCF2-7C5E-4B50-B2D6-AEE7522A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16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4278 14002 25187,'6'-18'-1738,"0"0"0,8-5 0,-4-1 0,1 2 2145,1 2 1,-6 8 0,4 0 0,-2-1-401,-4-3 0,-2 4 2754,-2 0 1,-2 0-3919,-4-6 1222,4 16 0,-4-2 0,12 14 1,4 0-1,2-2 0,0 2 1,2-2-1,0 2 0,-1-2 0,-1 0 1,0-2 189,-2 2 1,6-5-1,-4 7 1,6-2-1,3-2 1,5 0-1,0 0 1,2-2-124,-1-2 0,-3-2 0,6 0 0,1 0 0,1 0 1,0-2-1,-2-2 0,1-2 62,3 2 0,2-4 0,1 0 1,3 0-1,1 1 0,-1 1 1,0 0-1,-1 0-116,3 2 0,5-4 1,-3 2-1,0 2 1,3 2-1,1 2 1,3 0-1,-1 0 87,1 0 1,-5 0 0,1 0 0,3 0 282,1 0 0,-5 2 0,-5 2-409,-3 2 1,-2 8-1,-1-4 1,-1 1-1,-2 1 1,-5 2-1,-1 0 1,-2 0-1,2-4 1,1 0-1,3-2 1,-2 0 0,-1-2-40,1 2 0,2-6 0,6 3 0,-1-1 0,1 0 0,-1 2 0,3-2 0,2-2 0,3-2 0,1 0 0,-1 0 0,-1 0 0,2 0 0,1-2 0,1-2 0,-5-2 0,-3 2 0,-2-5 0,-1 5 0,1-6 0,-2 2 0,-3 4 0,-1 0 0,0 0 0,-1-2 0,1 2 0,2 2 0,-1 2 0,1 0 0,-2-2 0,2-2 0,-1-2 0,-1 2 0,4 2 0,-7 2 0,7 0 0,-2 0 0,-3 0 0,3 0 0,0 0 0,-1 0 0,-1 0 0,2 0 0,2 0 0,1 0 0,-1 0 0,-2 0 0,-3 0 0,3 0 0,0 0 0,-1 0 0,-1 0 0,2 0 0,-1 0 0,1 2 0,-2 2 0,1 2 0,3 0 0,2-6 0,-1 0 0,1 0 0,0 0 0,-1 0 0,1 0 0,0 0 0,5-6 0,3-2 0,-1 0 0,1 0 0,-2 0 0,-7 4 0,1-2 0,0-2 0,-1 4 0,-1-1 0,-2 1 0,-5 2 0,1 2 0,-2 0 0,1 0 0,-1 0 0,0 0 0,-2-2 0,-1-2 0,1-2 0,8 0 0,-2 6 0,-3 0 0,1-2 0,0-2 0,0-2 0,3 2 0,1 2 0,0 0 0,-3-2 0,3-2 0,2 2 0,-1 2 0,-1 2 0,-4 0 0,-3 0 0,7 0 0,-4 0 0,8 0 0,-3 0 0,-1 2 0,-4 2 0,-1 2 0,1-2 0,2 0 0,0 0 0,-3 2 0,1-2 0,-2-2 0,1-2 0,1 0 0,4 0 0,-4 0 0,-1 0 0,1 0 0,-2 0 0,0 0 0,-3 0 0,1 2 0,0 4 0,0-4 0,-5 4 0,3-4 0,2 0 0,-2 2 0,0 1 0,-1-1 0,3-2 0,8-2 0,-3 0 0,3 0 0,-2 0 0,4 0 0,-5 0 0,5 0 0,0 0 0,-3 0 0,-1-2 0,2-2 0,1-1 0,3 1 0,0 2 0,-1 0 0,1-2 0,-2-2 0,-3 2 0,1 2 0,6 2 0,-9 0 0,7 0 0,-4 0 0,1 0 0,-1 0 0,-2 0 0,-1 0 0,-1 0 0,-2 0 0,-2 0 0,-1 0 0,1 2 0,0 2 0,2 2 0,-1-2 0,1-2 0,6-2 0,-4 0 0,5 0 0,-1 2 0,-2 2 0,1 1 0,5-1 0,4-2 0,1-2 0,1 0 0,-1 0 0,3 0 0,0 0 0,1 0 0,-1 0 0,-1 0 0,-1 0 0,-7 0 0,3 0 0,0 0 0,-1 0 0,-3 0 0,0 0 0,-3 2 0,1 2 0,-4 2 0,0 0 0,-3 0 0,1 2 0,-4 0 0,0 2 0,1 0 0,-3-4 0,4 4 0,-4-2 0,-2-2 0,-1 0 0,1-1 0,0 1 0,0 2 0,0-6 0,0 4 0,-1-4 0,1-2 0,0 0 0,0 0 0,0 0 0,-6 0 0,-1 0 0,3 0 0,2 0 0,2 0 0,0 0 0,-2-2 0,-3-2 0,-1-2 0,2 2 0,2 0 0,2-1 0,-6 3 0,0-4 0,2 4 0,1 2 0,3 0 0,0 0 0,0 0 0,0 0 0,-1 0 0,1 0 0,-8 0 0,6 0 0,-4 0 0,4 0 0,2 0 0,-1 0 0,1 0 0,0 0 0,0 0 0,0 0 0,0 0 0,-1 0 0,1 0 0,0 2 0,0 2 0,0 1 0,-1 1 0,1-6 0,2 0 0,2 2 0,2 2 0,-1 2 0,1-2 0,0-2 0,6-2 0,-7 0 0,1 0 0,0 0 0,2 0 0,-1 0 0,3 0 0,0 0 0,2 0 0,3 0 0,-1 0 0,-2 0 0,1 0 0,3 0 0,4 0 0,3 0 0,-3 0 0,3 0 0,-3 0 0,-2 0 0,1 0 0,3 0 0,2 0 0,-1 0 0,-5 0 0,-1-2 0,1-2 0,0-2 0,-1 2 0,1 2 0,0 2 0,-1 0 0,1 0 0,2 0 0,1 0 0,3 0 0,-1-6 0,-5 1 0,2-1 0,1 4 0,3-2 0,0-2 0,-1 0 0,1 0 0,-1-2 0,3 0 0,1-2 0,3 2 0,-1 0 0,3 2 0,1 0 0,3 0 0,-1-8 0,-1 13 0,-3-7 0,-1 2 0,1 0 0,1 0 0,-2 0 0,-7 0 0,-1 2 0,-1 0 0,3 0 0,0-2 0,-1 2 0,1 0 0,-1 0 0,3-2 0,-6 0 0,13 6 0,-3 0 0,1 0 0,1-2 0,-3-2 0,5-2 0,3 0 0,4 0 0,-1 0 0,-3 1 0,-1-1 0,-1-2 0,1 0 0,-1 0 0,1 4 0,-7-4 0,-1 2 0,1 2 0,1 2 0,1 2 0,-3 0 0,-3 2 0,-1 4 0,2-4 0,-5 4 0,5-2 0,1 2 0,-3-4 0,4 4 0,-3-4 0,11 4 0,-5 0 0,1-2 0,1-2 0,1-2 0,3 0 0,0 0 0,1 0 0,-7 0 0,-3 0 0,-6 0 0,-1 2 0,3 3 0,-7-3 0,1 4 0,0-4 0,-7-2 0,5 2 0,2 2 0,-3 2 0,-1-2 0,-2-2 0,2-2 0,3 0 0,5 0 0,1 0 0,-1 0 0,0-2 0,1-4 0,-3 4 0,11-12 0,-7 7 0,0-1 0,-1-2 0,1 2 0,-1 0 0,1 2 0,-1 0 0,-1 0 0,-2 2 0,-3 2 0,1 2 0,0 0 0,-3 0 0,-3 0 0,4 2 0,-5 2 0,5 4 0,2 0 0,-1 2 0,1-2 0,0 2 0,-1-1 0,1 1 0,0 2 0,-1-4 0,1-2 0,2 2 0,1 0 0,5 0 0,1-4 0,3-2 0,3-2 0,-1 0 0,-3 0 0,3 0 0,-1 0 0,1 0 0,-3 0 0,-7 0 0,2 0 0,-3 0 0,3 0 0,-5 0 0,5 0 0,-4 0 0,-1 0 0,5 0 0,3 0 0,3 0 0,0 0 0,1 0 0,3 0 0,3 0 0,2 0 0,1 0 0,-5 0 0,-5 0 0,-5 0 0,7 0 0,-3 0 0,-1 0 0,0 0 0,-3 0 0,-1 0 0,-1 0 0,1 0 0,-2 0 0,-3 0 0,-3 0 0,-2 0 0,-3 0 0,3 0 0,0 0 0,-3 0 0,5 0 0,-6 2 0,9 2 0,3 2 0,2-2 0,-1-2 0,1 0 0,1 2 0,5 2 0,3-2 0,3-2 0,-3-2 0,1 0 0,-1 0 0,3 0 0,-1 0 0,1 0 0,-7 0 0,1 0 0,-1 0 0,1 0 0,-1 0 0,1 0 0,-1 0 0,-1 0 0,0 0 0,-1 0 0,5 0 0,-1 0 0,1 0 0,-3 0 0,3 0 0,-5 0 0,3 0 0,-1 0 0,-1 0 0,-5 0 0,-3 0 0,0 0-150,3 0 1,-3 0 0,1 0 0,-5 0 210,-4 0 0,2 0 1,7 0-31,3 0 1,-1 0 0,-5 0 0,0 0-1,1-2 1,3-2 0,1-2 0,-1 2-1,-2 2 1,-3 2 0,3 0 0,2 0 0,1 0-32,-1 0 0,-3 0 0,-1 0 0,6 0 0,1 0 0,1-2 0,-1-2 0,-3-2 0,0 2 0,-1 2 0,5 2 0,-1 0 0,1 0 0,-4 0 0,-3 0 0,-1 0 0,-1 0 0,1 0 0,0 0 0,-1 0 0,1 0 0,2 0 0,3 0 0,5 0 0,1 0 0,1 0 0,-1 0 0,3 0 0,-1 0 0,3 0 0,-5 0 0,1 2 0,-2 4 0,-7-4 0,11 6 0,-9-8 0,-1 0 0,-2 0 0,-3 0 0,3 0 0,3 0 0,5 0 0,1 0 0,1 0 0,2 0 0,1 0 0,2 2 0,-1 2 0,-4 2 0,3 0 0,-3-6 0,3 2 0,3 2 0,-1 1 0,0-1 0,1-2 0,-1-2 0,1 0 0,-1 0 0,-1 0 0,-5 0 0,5 0 0,-7 0 0,1 0 0,3-2 0,-7-2 0,-2-3 0,-5-1 0,-3-2 0,-2 2 0,1 0 0,1 2 0,0 0 0,-4 0 0,-1 2 0,-1 2 0,0 2 0,-2-6-967,-7 0 0,1 2 0,0 10 1,0 4-1,-2 4 767,-4 4 1,-5-4 0,-7 11 0</inkml:trace>
  <inkml:trace contextRef="#ctx0" brushRef="#br0" timeOffset="1">4171 15054 26287,'0'-17'-2247,"0"-1"1,6 6 0,0 0 0,0 0 1065,2 2 1509,-6-6 0,12 12 0,-7-7 0,1-3 0,0-2 0,-6 0 0,-6 4 0,-8 8 398,-3 8 0,5 0 0,4 8 0,4 2 1,2 2-1,0 1-648,0 1 1,2-2 0,4-2 0,6-2 0,5 2-1,7 2 1,6 0 0,4-3 447,1-1 0,17-6 0,9 4 0,12-2-134,11-4 1,17-2-1,-48-2 1,0-2-456,2 0 0,-1-2 0,4 0 0,-1-2 0,-1-2 0,-1-2 1,-1 1-1,-1 0 0,-2 1 0,-1-1 0,45-9 0,-8 2 1,-7 2-1,-7 4 0,-4 0 0,-3 2 0,-9 0 0,-8 4-353,-7 2 0,-10 4 153,-3 4 0,-5-2 0,4 8 0,0 4 264,-1 6 0,3 6 0,6 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2:0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45 24575,'-17'-8'0,"6"6"0,-7-6 0,4 8 0,-1 0 0,1 0 0,0 0 0,4 0 0,1 0 0,-4 0 0,3 0 0,-4 0 0,5 0 0,-9 0 0,6 0 0,-10 0 0,12 0 0,-3 0 0,4 0 0,0 0 0,-1 0 0,1 0 0,4 4 0,-3 1 0,-2 4 0,0 0 0,1 0 0,1 1 0,7 3 0,-3-3 0,0 7 0,3-7 0,-4 3 0,5-4 0,0 13 0,0-4 0,0 5 0,0-9 0,0-5 0,0 0 0,0 8 0,0-6 0,0 11 0,0-12 0,0 3 0,0-4 0,4-4 0,-3 3 0,7-7 0,-3 6 0,4-6 0,0 3 0,0-4 0,-1 0 0,1 0 0,0 0 0,-1 0 0,1 0 0,0 0 0,0 0 0,0 0 0,0 0 0,-1-4 0,2 3 0,-6-7 0,4 7 0,-3-7 0,4 3 0,0-4 0,0 4 0,-4-3 0,7 3 0,-10-4 0,10 4 0,-7-4 0,4 0 0,0 3 0,-4-6 0,2 11 0,-6-8 0,3 4 0,0 0 0,-3-3 0,7 3 0,-3-4 0,0 0 0,3-1 0,-6 2 0,6-1 0,-7 0 0,3-1 0,0 1 0,-3 0 0,7-9 0,-7 7 0,3-6 0,-4 8 0,0 0 0,0 0 0,0 0 0,0-1 0,0 1 0,0 0 0,0 0 0,0 1 0,0 6 0,0 7 0,0 5 0,0 3 0,0-4 0,0 13 0,0-1 0,0 4 0,0-2 0,0-8 0,0 0 0,0 4 0,0 9 0,0-5 0,0 15 0,0-17 0,0 3 0,0-4 0,-5 9 0,0-12 0,0 15 0,0-16 0,5 4 0,-4-6 0,3 13 0,-3-14 0,4 19 0,0-22 0,-4 9 0,3-8 0,-8 16 0,8-10 0,-3 6 0,4-9 0,0-5 0,0 5 0,-4 5 0,3-3 0,-8 1 0,8-8 0,-3 0 0,0 0 0,-1 8 0,0-6 0,-3 11 0,3-16 0,0 6 0,-4-7 0,4 4 0,-4-4 0,-4-1 0,3 0 0,-4-3 0,5 3 0,-4-4 0,3 0 0,-3 0 0,4 0 0,0 0 0,-1 0 0,-3 0 0,3 0 0,-3 0 0,4-4 0,0-1 0,4-4 0,-4-5 0,4 4 0,0-3 0,1 4 0,4 0 0,0 0 0,0-10 0,0 8 0,0-11 0,0 12 0,0-3 0,0 4 0,0 0 0,0 0 0,0 0 0,0 0 0,0-1 0,0 1 0,0-4 0,4 3 0,-3-4 0,7 5 0,-3 4 0,4-3 0,0 7 0,0-3 0,0 4 0,-1 0 0,1 0 0,0 0 0,-1 0 0,1 0 0,-1 0 0,-3 0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2:0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24575,'0'9'0,"0"10"0,0 2 0,0 6 0,0 3 0,0-9 0,0 5 0,0 0 0,0 1 0,0 6 0,0 0 0,0 9 0,0-6 0,0 15 0,0-16 0,0 1 0,0-10 0,0 3 0,0-7 0,0 12 0,0-13 0,0-2 0,0 0 0,0 4 0,0-6 0,0 10 0,0-16 0,0 3 0,0-5 0,0 8 0,0-6 0,0 10 0,0-11 0,0 3 0,0-4 0,0-1 0,0 1 0,-7-5 0,5 4 0,-6-4 0,8 5 0,0 0 0,0-1 0,0 0 0,0-7 0,0-11 0,0-1 0,0-7 0,0 5 0,0 2 0,0-10 0,0 9 0,0-5 0,0 8 0,0 0 0,0-1 0,0 2 0,0-2 0,0 1 0,0 0 0,4 0 0,1 0 0,0 0 0,2 0 0,-6 0 0,7 5 0,-3 0 0,0 0 0,3 3 0,-4-4 0,1 1 0,3 3 0,-3-3 0,0 0 0,3 3 0,-3-3 0,0 0 0,3 3 0,1-7 0,1 7 0,2-3 0,-7 0 0,3 3 0,-3-3 0,4 4 0,-4-4 0,2 3 0,-6-7 0,7 7 0,-3-3 0,4 4 0,-1 0 0,0 0 0,1 0 0,-1 0 0,1 0 0,-1 0 0,0 0 0,-3 4 0,2 0 0,-6 5 0,3 0 0,-4 0 0,0 0 0,0 0 0,0 0 0,0 5 0,0-4 0,0 12 0,0-11 0,0 6 0,0-8 0,0 1 0,0-1 0,0 8 0,0-6 0,0 6 0,0-8 0,0 0 0,0 0 0,0-1 0,0 1 0,0 0 0,0 0 0,0 0 0,4 0 0,-3 4 0,3-2 0,0 6 0,-3-7 0,3 3 0,-4-4 0,0 4 0,0-3 0,0 3 0,0-5 0,0 1 0,0-4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2:27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0 24575,'-12'4'0,"-2"5"0,-1 1 0,2 4 0,4-5 0,0 0 0,0 0 0,4-1 0,-3-3 0,6 4 0,-6-4 0,7 3 0,-7 1 0,7 0 0,-3 0 0,0 1 0,-1 7 0,0-6 0,0 10 0,1-11 0,3 3 0,-3-4 0,4 5 0,0-4 0,0 7 0,0-7 0,0 3 0,0-4 0,0 0 0,0 0 0,0 4 0,0-3 0,4 3 0,1-4 0,13 13 0,-7-9 0,11 17 0,-12-19 0,3 6 0,-4-8 0,-1-1 0,1-3 0,-1 3 0,1-7 0,0 7 0,-1-7 0,1 3 0,0-4 0,0 0 0,-1 0 0,1 0 0,0 0 0,-1 0 0,1 0 0,0 0 0,-1 0 0,1 0 0,0 0 0,0 0 0,-4-4 0,3-1 0,-4-4 0,5 0 0,0 0 0,0 0 0,-1 0 0,1 5 0,-4-4 0,2 3 0,-6-4 0,7 4 0,-3-3 0,0 3 0,3 1 0,-7-4 0,3 2 0,0-3 0,-3 0 0,7 0 0,-7 0 0,7 0 0,-7 1 0,7 3 0,-7-3 0,3 3 0,-4-4 0,4 0 0,-3 0 0,2 0 0,-3 1 0,0-1 0,0 0 0,0 0 0,0 0 0,0 0 0,0 0 0,0 0 0,0 1 0,0-1 0,0 0 0,0 1 0,0-1 0,-4 4 0,-1 1 0,-3 4 0,-1 0 0,4-4 0,-3 3 0,3-3 0,-4 4 0,-1 0 0,6-4 0,-5 3 0,4-3 0,-4 4 0,0 0 0,0-4 0,0 3 0,0-3 0,0 4 0,1 0 0,-1 0 0,0 0 0,0 0 0,0 0 0,0 0 0,0 0 0,1 0 0,-1 0 0,0 0 0,1 0 0,-1 0 0,1 0 0,-1 0 0,4 4 0,2-4 0,3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2:40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1 601 24575,'8'0'0,"1"0"0,8-4 0,-6 3 0,6-3 0,-12 0 0,3 3 0,-3-7 0,4 7 0,0-7 0,0 7 0,0-4 0,-4 1 0,4 3 0,-4-7 0,8 3 0,-4 0 0,4-3 0,-4 3 0,0 0 0,-1-3 0,1 7 0,0-7 0,0 7 0,-4-8 0,2 8 0,-6-7 0,8 7 0,-5-7 0,5 7 0,-4-7 0,3 7 0,-3-3 0,4 0 0,0-1 0,1 0 0,-5-4 0,3 8 0,-3-7 0,8 3 0,-3 0 0,3 1 0,-8 0 0,3 3 0,-3-3 0,8 0 0,-7-1 0,10-4 0,-10 0 0,7 0 0,-4 4 0,0-3 0,0 7 0,0-7 0,0 7 0,0-7 0,0 3 0,0 0 0,0-3 0,-1 3 0,1 0 0,0 1 0,0 0 0,0 3 0,0-7 0,0 7 0,0-3 0,-4 0 0,3 3 0,5-7 0,-2 7 0,6-7 0,-8 7 0,0-3 0,0 0 0,0-1 0,0-1 0,0-2 0,0 7 0,4-7 0,-3 7 0,8-7 0,-8 7 0,7-8 0,-2 4 0,-1 0 0,0-4 0,4 4 0,-1 0 0,11-3 0,-12 7 0,7-8 0,-8 8 0,18-13 0,-9 12 0,4-11 0,-9 12 0,-9-3 0,9-1 0,9-1 0,-9 1 0,12-4 0,-15 8 0,-1-8 0,4 8 0,14-8 0,-13 8 0,25-3 0,-27-1 0,11 4 0,-9-4 0,4 1 0,-3 3 0,12-7 0,-10 2 0,6 0 0,-9 2 0,18-1 0,-14 4 0,14-3 0,-22 4 0,2 0 0,-2 0 0,22 0 0,-14-5 0,9 4 0,-14-4 0,-4 5 0,5-4 0,14 3 0,-16-4 0,14 5 0,-22 0 0,13 0 0,-7 0 0,13 0 0,-13 0 0,11-4 0,-11 3 0,3-4 0,0 5 0,0 0 0,-2 0 0,10 0 0,-16 0 0,12 0 0,-13 0 0,17 0 0,-15 0 0,10 0 0,-12 0 0,-1 0 0,5 0 0,9 0 0,-6 0 0,5 0 0,-8 0 0,-3 0 0,7 0 0,6 0 0,-2 0 0,1 0 0,-4 0 0,-4 0 0,5 0 0,18 0 0,-7 0 0,17 0 0,-20 0 0,1 0 0,-9 0 0,9 0 0,-6 0 0,10 0 0,-12 0 0,-2 0 0,0 0 0,4 0 0,0 0 0,0 0 0,-4 0 0,-9 0 0,4 0 0,8 0 0,-10 0 0,10 0 0,-8 0 0,-3 0 0,3 0 0,8 0 0,-5 0 0,6 0 0,-4 0 0,0 0 0,-2 0 0,10 4 0,-11-3 0,12 3 0,-12-4 0,7 0 0,-7 5 0,12-4 0,-6 8 0,1-8 0,-9 3 0,0-4 0,-4 0 0,12 4 0,-11-3 0,7 7 0,-9-7 0,0 3 0,0-4 0,8 4 0,-6 1 0,10 1 0,-11-2 0,4-4 0,-6 0 0,1 0 0,-4 0 0,-2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2:42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24575,'9'8'0,"0"1"0,0 0 0,5 0 0,-4 1 0,4-1 0,-5 0 0,4 0 0,-3 0 0,4 1 0,-5-5 0,0 3 0,0-7 0,0 11 0,0-6 0,4 7 0,-7-4 0,6-4 0,-7 3 0,8 1 0,-2 1 0,6 7 0,-7-10 0,3 5 0,-4-7 0,8 12 0,-6-10 0,6 9 0,-7-15 0,-5 7 0,3-7 0,1 11 0,1-10 0,2 10 0,-3-7 0,0 0 0,-4 2 0,7-1 0,-6 2 0,7 1 0,-4 0 0,-1-1 0,1 1 0,-4 0 0,2-4 0,-6 3 0,7-3 0,-7 4 0,3 0 0,-4-1 0,0 1 0,0-1 0,0 1 0,0-1 0,0 1 0,0-1 0,0 1 0,0 0 0,0-1 0,0 1 0,-4 0 0,-1 0 0,-4 0 0,4 0 0,-3-4 0,-1 7 0,-1-6 0,-4 7 0,9-4 0,-3 0 0,3 0 0,-9 5 0,4-5 0,1 5 0,1-10 0,7 4 0,-3-3 0,0 5 0,-1-5 0,0 3 0,1-3 0,0 4 0,-1-4 0,0 3 0,1-3 0,0 0 0,3-2 0,-3-3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3:5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24575,'12'0'0,"0"-5"0,2 0 0,0-3 0,2-2 0,-3 4 0,-3-1 0,0 2 0,-3 0 0,3-2 0,-3 1 0,5-1 0,-3 2 0,4 0 0,-7 1 0,3 1 0,-5-1 0,7 1 0,-2-2 0,3 3 0,-5-2 0,0 3 0,-2-3 0,8-1 0,-7 0 0,8 1 0,-9 0 0,6 1 0,-5-2 0,5 1 0,-3-1 0,1 0 0,-2 0 0,0 1 0,-3 1 0,3-1 0,-2 2 0,4-1 0,-4-1 0,1 3 0,-3-3 0,0 4 0,0-2 0,2 2 0,-1-2 0,0 1 0,-1-3 0,1 4 0,-2-2 0,1 0 0,0 1 0,0-2 0,1 2 0,0-3 0,0 2 0,1 0 0,-3-2 0,2 4 0,-2-2 0,2 2 0,1 0 0,-1 0 0,-2-2 0,2 1 0,-1-1 0,-1 0 0,2 1 0,-1-1 0,-1 0 0,2 2 0,-1-2 0,1 0 0,0 1 0,1-1 0,-3 0 0,4 2 0,-5-4 0,5 3 0,-3-1 0,3 0 0,-1 1 0,2-1 0,-3 0 0,1 2 0,-1-2 0,5 0 0,-3 1 0,2-1 0,-1 0 0,-2 1 0,5-1 0,1 0 0,1 1 0,-1-3 0,-4 3 0,0-1 0,-2 0 0,11-1 0,-9 1 0,11 0 0,-10-1 0,2 3 0,-1-3 0,-2 1 0,3 2 0,0-2 0,-3 2 0,2 0 0,-4-2 0,6 1 0,-5-1 0,2 0 0,-3 2 0,0-2 0,-1 0 0,7-1 0,-5 0 0,8-1 0,-9 4 0,4-3 0,-4 1 0,5 2 0,5-5 0,-3 5 0,8-5 0,-6 4 0,10-6 0,-6 5 0,16-5 0,-14 4 0,14-3 0,-15 3 0,8 1 0,-10-1 0,10 0 0,-8 0 0,12-2 0,-13 4 0,6-3 0,-7 3 0,17-4 0,-9 1 0,13 1 0,-14 0 0,0 1 0,1 1 0,20-4 0,-16 4 0,17-2 0,-22 0 0,0 3 0,0-3 0,21 0 0,-15 3 0,22-6 0,-29 6 0,4-3 0,-7 3 0,8-3 0,-2 3 0,13-6 0,-14 3 0,3-1 0,-4 2 0,0-1 0,1 3 0,11-5 0,-10 1 0,5 1 0,-7-3 0,22 3 0,-17-3 0,20 3 0,-24 0 0,3 0 0,-4 3 0,29-6 0,-22 5 0,22-2 0,-29 3 0,0 0 0,-3 0 0,23-2 0,-18 1 0,30-2 0,-29 3 0,8 0 0,-11-2 0,7 1 0,-8-2 0,11 3 0,-15 0 0,2 0 0,-5 0 0,6-2 0,-3-1 0,6 0 0,-11 1 0,2-1 0,-5 2 0,11-1 0,-10 2 0,7 0 0,-12 0 0,3 0 0,-5 0 0,9 0 0,-8 0 0,7 0 0,-8 0 0,1 0 0,-1 0 0,2 0 0,-2 0 0,3 0 0,-3 0 0,2 0 0,-3 0 0,3 0 0,-2 0 0,6 0 0,-5 0 0,5 0 0,-3 0 0,8 0 0,-4 0 0,4 0 0,-8 0 0,2 0 0,-5 0 0,6 0 0,-6 0 0,4 2 0,-5-1 0,1 1 0,-1-2 0,0 0 0,1 0 0,-1 1 0,0 0 0,1 1 0,-1-2 0,0 0 0,1 0 0,-1 2 0,0-2 0,1 2 0,-1-2 0,1 0 0,-1 0 0,1 0 0,-1 0 0,1 0 0,-1 0 0,1 0 0,-1 0 0,0 0 0,1 2 0,-1-1 0,1 1 0,-1-2 0,-2 2 0,2-2 0,-1 2 0,-1 0 0,2-1 0,-2 1 0,3 0 0,-1-2 0,0 2 0,1-2 0,-1 0 0,0 0 0,1 0 0,-1 0 0,-2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3:5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24575,'13'0'0,"-1"0"0,2-2 0,-3 6 0,7-5 0,-10 10 0,8-6 0,-8 7 0,5-5 0,-3 5 0,3-4 0,-2 3 0,6-1 0,-6 0 0,6 1 0,-6-3 0,-2 1 0,-2-2 0,2-1 0,-3 1 0,5-1 0,-6-1 0,1 1 0,-1-4 0,1 4 0,-1-1 0,4 1 0,-4-1 0,2 1 0,-3-4 0,-2 4 0,2-3 0,-4 3 0,2-2 0,0 2 0,0-1 0,1 0 0,1-2 0,-4 3 0,2-2 0,-2 2 0,0 0 0,0 1 0,-2-3 0,-1 2 0,-6 1 0,3 0 0,-3 2 0,4 0 0,-2-2 0,2 5 0,-7-1 0,7-1 0,-2 1 0,3-2 0,-1 0 0,2 0 0,-3 2 0,3-4 0,-2 1 0,3-1 0,0 0 0,0-1 0,-1 3 0,1-3 0,-1 3 0,2-3 0,0 1 0,-1-1 0,2 1 0,0-1 0,-2-2 0,2 3 0,-2-3 0,2 2 0,0 1 0,0-1 0,-3-2 0,3 2 0,-2-2 0,2 3 0,-2-3 0,1 2 0,-1-5 0,2-2 0,0 0 0,0-2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7165 5458 26646,'0'-10'-2458,"0"2"0,0 8 1,0 0-1</inkml:trace>
  <inkml:trace contextRef="#ctx0" brushRef="#br0" timeOffset="1">7272 5476 26807,'18'0'0,"0"0"0,0 0-2498,0 0 2546,0 0 0,-7 0 1,-3 0-1,-6 0 496,-10 0-516,2 0 0,-7 2 69,7 4 0,2-4-929,10 4 0,-6-4 0,0-2 1062,-10 0 0,-6 2 0,-2 2 0,0 2 0,0-2 0,-1 0 0,-3 0-5,-2 2 1,-6 1 0,5-3 0,-3 2 8,-4-2 0,-1 4 0,-3-2-201,0-2 0,1 0 0,1 0 1,2 2-1,3-2 0,-1 0 0,2 0 1,4 2-1,6 0 0,5 0 0,1 0 1,0 0-1005,2 2 930,2-6 0,10 6 1,4-8-1,6 0 1,6 0-1,3 0 1,3 0-1,-2 0 1,-2 0-1,0-2 1,1-2-1,5-2 1,0 2-186,0 2 541,-3 2 0,1 0 0,0 0 0,-2 0 0,-2 0 0,-3 0 1,1 0-1,-2-2 0,-6-2 0,-10-2 0,-12 2 1018,-10 2-1394,2-6 0,-13 6-1,5-4 1,-2 4 0,3 2 0,1 0 0,4 2 0,2 2 0,2 2 0,1 0 0,-1 0-502,0 0 0,10 0 0,8-6 0,12 0 1,8 0-1,4 0 515,-3 0 1,7 0 0,0-2 0,1-2 0,-1-2 0,-2 0 0,-4 0 0,-2 0 320,-3 2 0,1-4 0,0 0 1,-2-2-193,-4-4 0,-12 4 1,-12 1-1,-4 1 1,-2 4-1,0 2 1,1 2-255,-1 0 1,0-6-1016,0 0 1066,0 0 1,12 6 0,10 0 0,14 0 0,8-2-1,6-2 1,1-4 0,5 0 0,1-2 0,3 2-1,-2-2-203,-3 0 1,-9 6 595,-4-2 1,-4-1 0,-7 1 0,-9 2 0,-14 2 0,-11 2 0,-9 0 0,-6 2 0,-3 2 0,-1 4 0,2-1 0,5 3 39,3 0 0,-4-4-492,5 6 1,3-8 0,2 4-1,4-2 1,3 0 0,1 0-1,6 0 1,10 0 0,10-2-524,6-2 456,1-2 1,1 0 0,0 0-1,0 0 405,0 0 1,7 0-1,3 0 1</inkml:trace>
  <inkml:trace contextRef="#ctx0" brushRef="#br0" timeOffset="2">20552 5351 30096,'-18'0'-710,"0"0"0,0 6 0,0 0 0,1-2 455,-1-2 1,0 4 0,0 0 0,0-2-1,2 0 1,3 0 0,1 2 0,-2-2-1,-2-2 1,0-4 0,2-2 1644,2-2 1,8-8-2228,-1 2 0,5-2 0,7 2 0,9 6 1266,6 4 0,10 2 0,-1 0 0,9 0 66,8 0 1,11 0 0,4 0-374,1 0 0,11 0 1,-2 0-1,8 0 0,11 0 1,5 0-1,0-2 0,-8-2 1,-10-2-1,-8 0 1,-5 1-1,-11-1 0,-11 2-93,-15 2 1,-9 0-9,-8-4 1,-6 4-1,-12-4 1,-8 4-1,-8 2 1,-11 0 0,-13 0-1,-13 2 1,-11 2-1,-7 4 1,-4 2-1,-2 3-64,0 3-135,15 2 0,-1-2 0,18-2 1,5-2-1,10 2 0,13 1 0,11 1 1,12-4-1,10-6 0,7-4 0,7-2 1,6 0 432,4 0 0,3-2 0,3-2 0,1-4 0,1 0 0,0 0 0,-1 2 0,1 1-351,1-1 1,-7-2 0,0 4 0,-11-2 0,-11 0 205,-14-2 0,-16 6 1,-29-4-1,-13 4-44,-9 2 0,6 2 0,-11 2-309,3 2 0,8 8 1,1-2-1,5 3 1,3 3-1,5 0 1,5 0-1,5 0-20,1 0 1,0 7 0,1 3 0</inkml:trace>
  <inkml:trace contextRef="#ctx0" brushRef="#br0" timeOffset="3">29535 5529 29748,'26'-17'-1441,"-6"5"1,4 2-1,-5 0 537,-1 0 0,6 6 0,0-4 979,-2 0 0,-3 6 1,-1-4-1,0 4 1,-2 0-1,-2-2 1,-4 0-1,-4 4 1,-10 6-1,-12 2 1,-12 0-1,-8-2 1,-5 0-1,-7 2 1,-3 0 95,-3 0 1,7-2-1,1-4 1,3 2-1,3 2 1,2-2 0,5-2-1,1-2-1,2 0 1,14 0 0,3 0-1,11-2 1,17-2-273,17-2 0,6-6 1,9 4-1,5-2 33,5-4 0,5 6 1,3 0 7,-6 0 0,3 6 0,-3-4 0,-3 2 0,-7 1 1,-9-3-1,-8 2 0,-15 4 0,-17 4 0,-23 2 810,-19-3 0,-11-1-596,-7-2 0,-1 0 0,-7 2 0,5 2 0,2 2 0,1 0 0,3 0 0,1 2 1,7 0-1,5 0 0,11-2 0,7 0-758,6 0 0,12 0 566,8-6 0,16 0 0,16 0 1,9-2-1,13-2 0,9-4 1,8-2-1,7-4 0,3 0 0,0 0 1,-6 3-1,-7-1 0,-9 0 1,-6 2-670,-5 2 726,-4-6 1,-29 12 0,-15-2 0,-19 6 0,-15 6 0,-8 2-1,-5 4 1,-5 2 0,1 1 0,1-1 0,3-2 0,-1-2-98,3 2 1,-1 2 0,9 0 0,1-2 0,6-3 0,6 3 0,5 0 0,5 0-1528,4-2 1,4-6 1314,6 6 1,16 0-1,4 6 1</inkml:trace>
  <inkml:trace contextRef="#ctx0" brushRef="#br0" timeOffset="4">7005 5601 27001,'-10'-8'-8144,"-6"6"8136,14-6 0,-4 8 0,10-2 645,2-4 1,6 2-1,-4-6-895,2 2-25,-6 2 1,4 4 2064,-8-4-2566,0 4 1,-2-6 212,-4 8 1,2 0 1182,-8 0 0,6 0 1,-4 2 268,2 4-1096,2-4 1,4 6-1,-2-6 1,-3 2 1679,-3 2-893,6 0 1,-6-6 0,4 0-545,-6 0 1176,4 0 1,-2 0-528,4 0 0,2 0 690,-8 0-1356,8 0 0,-6 0 564,5 0 342,3 0-332,-6 0 1,8-2-1481,0-4 1,2 4 0,2-6-1703,2 0 2504,-1 6 0,-3-6 0,2 7-317,2-5-576,0 4 1,-4-6-462,4 8 0,-2 0 1447,8 0 0,0 0 0,6 0 0</inkml:trace>
  <inkml:trace contextRef="#ctx0" brushRef="#br0" timeOffset="5">7183 5619 29101,'0'-12'-4916,"0"0"1,0 6-2088,0-6 5283,0 0 1940,0-6 1,0 6-1,0 1 1,0-3 317,0-2 0,-2 6-288,-4 4 1,2 2 0,-7 0 1430,-3-2-2038,6 0 1,0 8 540,8 4 0,2-4 0,2 6 0,4-2 0,0 2 0,2 0 0,-1 2 1466,5 0-958,-6-6 0,2 3 1,-6-5-1,4 2 2489,2 2-2272,-6 0 0,4-8 1425,-8-4-2618,0 4 0,2-6 1,2 7-1,2-5 402,-2-6 53,-2 4 0,0 0 26,4 8 1,-3-6 0,9 0 0,2 2-1,2 0 1,2 0 0,0-2 0,0 2 1159,-1 2-1216,1 2 1,0 0 0,0 0-1,0 0 1,-2-2 0,-3-2-1,-1-2 1,2 2 0,2 2-1,2 2 1,-2-2 0,-3-2 627,-1-2 0,-6 0-999,6 6 1,-6 0-1,6 0 1,2 0 0,0 2 972,-2 4-676,-4-4 0,-1 6 1,3-6-1,2 2 0,0 2 1,2 0-68,2 2 0,-4-6 0,0 4 0,1-4 0,3-2 0,2 0 0,0 0 0,0 0 0,0 0 0,-1 0 0,1 0 0,0 0 0,0 0 0,0 0 0,0-2 0,-1-2 0,1-2 0,0 0 0,0 6 0,0 0 0,0 0 0,-1 0 0,1 0 0,0 0 0,0 0 0,0 0 0,-1 0 0,1 0 0,0 0 0,0 0 0,0 0 0,0 0 0,-1 0 0,1 0 0,0 0 0,0 0 0,0 0 0,0 0 0,-1 0 0,1 0 0,0 0 0,0 0 0,0 0 0,-1 0 0,1 0 0,0 0 0,2 0 0,2 0 0,1 0 0,-1 0 0,0 0 0,0 0 0,4 0 0,-1 0 0,1 0 0,-2 0 0,2 0 0,-7-6 0,5 0 0,-2 0 0,0 6 0,2-2 0,-3-2 0,-1-2 0,-2 2 0,0 2 0,0 2 0,-1 0 0,1 0 0,0 0 0,0 0 0,0 8 0,0-6 0,-1 6 0,1-2 0,0 0 0,0-2 0,0-2 0,-1-2 0,3 0 0,2 0 0,2 0 0,-2 0 0,-3 0 0,-1 0 0,0 0 0,0 0 0,0 0 0,0 0 0,-1 0 0,-5 0 0,0 0 0,2 0 0,2 0 0,2 0 0,-1 0 0,-1 2 0,0 2 0,0 2 0,4-2 0,0-2 0,-1-2 0,-1 0 0,0 0 0,0 0 0,0 0 0,0 0 0,-1 0 0,1 0 0,0 0 0,0 0 0,0 0 0,0 0 0,-1 0 0,1 0 0,0 0 0,0 0 0,0 0 0,-1 0 0,1 0 0,0 0 0,0 0 0,0 0 0,0 0 0,1 0 0,3 0 0,2-2 0,-2-4 0,-2 4 0,-3-4 0,7 2 0,0 0 0,-2-2 0,-3 0 0,-1 0 0,0 0 0,0 2 0,0 2 0,0 2 0,-1 0 0,1 0-220,0 0-615,-8 0 1,6 0-1,-4 0 1,6 0 752,5 0 0,5 8 1,8 2-1</inkml:trace>
  <inkml:trace contextRef="#ctx0" brushRef="#br0" timeOffset="6">8770 3282 30330,'-18'-8'-7191,"6"0"4202,0-4 2483,8 4 0,-4 6 0,6-2 549,-4-2 1,-4-7-1,-7 1 1,-1-2-104,0 2 1,8 2 0,2 6 0,2-4 290,0-2 0,0 4-174,6-6-1233,0 8 0,-2-4 1362,-4 8 0,-4 0 0,-7 0 1,-1 0-1,0 0 0,0 0 1,0 2-1,0 2 0,1 4 1,-1 0-1,-2 2 0,-2 0 420,-2 4 0,1 2-651,5 2 1,0 0 0,0-1 0,0 3 0,1 2 0,1 2 0,2-2-1,2-3 1,-2-1 0,0 0 0,0 0 0,3 0 0,-3 0-212,-2-1 0,0 1-156,4 0 1,-2 0-1,8 0 1,4-2 0,6-3-1,8-1 1,4 0-1,4 0 1,2-2 707,1-2 0,9 6 0,-4-4 0</inkml:trace>
  <inkml:trace contextRef="#ctx0" brushRef="#br0" timeOffset="7">8164 3353 29855,'-18'0'-3128,"0"0"2790,0 0 0,2 2 207,4 4 1,3-4 125,3 4-198,4-4 0,-8-2 0,4 0 505,-6 0 1,2 0-186,-2 0 1,6-6 0,-6 0-440,-2 2 140,7 2 1,-1 4 0,8 4 0,0 6 0,2 4-1,2 2 1,3 0 0,3 0 0,2-1 0,0 1-1,0 0 34,2 0 1,-4 6 0,0-1-1,0-1 1,-1-2 0,3-2-1,-2 0-237,-4 0 1,2-7 0,-2 1 0,0 2 0,0 2 0,2 0 130,2-4 1,-4-4-1,4-6 1,0 2-1,-1 2 1,7-2-1,4-4 1,6-6 88,2-6 0,1-4 0,7-4 0,-2-2 1,-3-3-1,-1-1 0,2 0 0,1 2-46,3-2 0,0 7 0,-1-7 0</inkml:trace>
  <inkml:trace contextRef="#ctx0" brushRef="#br0" timeOffset="8">11176 3068 30577,'10'-18'-4008,"4"0"1,-6 0 2237,2 1 0,-4 1 1419,5 4 1,-5 4-1,4 6 1,0-2 0,-2 0-1,0 6 2475,-4 8-1744,-2-2 1,-8-2 0,-2-10-1,-2-4 1,-4 0 0,-2 0-206,-1 4 0,5 0-108,0-2 1,0 4-1,-6-4 1,0 4-1,-1 2 1,-3 0 0,-2 0-1,0 0 1,0 0-1,-1 2 1,-1 4 0,0 4-1,4 2 1,3-2-1029,1-2 1027,-8 6 0,6-4 0,-4 7 1,5-1-1,-1-2 0,-2-2 0,-2 2 1,3 2-1,1 0 0,2-2 0,0-3 1,2 3-1,2 2 0,2 2-36,-1 0 0,5 0 0,2 0 0,4-1 0,2 1 1,-2 0-1,-2 0-36,-2 0 0,-6 0 0,4-1 0,-2 1 0,-6 0 0,-3-2 0,-5-2 0,0-2 15,-2 2 1,4 1-1,-5 3 1,1 0-428,4 0 0,4-6 0,5 0 27,1 2 0,8 1 0,-4 3 1,2 0-1,0 0 0,4-2 1,4-2-1597,4-2 1,2-3 1233,-2 3 0,-4-2 0,6-6 708,0 2 0,1 8 1,9-4-1</inkml:trace>
  <inkml:trace contextRef="#ctx0" brushRef="#br0" timeOffset="9">10035 3371 29228,'8'-10'-3840,"-4"0"1,8 6 3438,2-2 0,-6 8 0,-2 10 0,-4 4 0,-2 2 1,0 0-1,2 0-1011,4 0 0,-4 5 1213,4 1 0,-4 6 0,-2-4 0,0 1 0,0 5 1,0 0-1,0-1 0,2-1 0,1 2 0,5 2 0,2-1 1,4-3-1,2-6 0,4-6-117,4-6 499,3 3 0,15-13 1,1 4-1,5-6 1,7-6-1,9-5 0,5-5 1,2-4 111,1-4 1,-1-4 0,0-7 0</inkml:trace>
  <inkml:trace contextRef="#ctx0" brushRef="#br0" timeOffset="10">5740 7046 29299,'0'-26'-4916,"0"6"1,0-4-2367,0 4 7264,0 3 1,-2 9 0,-4 6-1,-4 8 1,-2 2 3856,0 0-2891,8-3-98,-12 3-354,14-6 1,-4 4 0,10-12-1,2-6 1,0-3-2093,2-3 1801,-6 8 0,6-6 0,-6 6 0,4 0 280,6 4 0,4 4 0,1 2 0,1 0 0,0 0 0,2 0 0,2 0-182,1 0 1,3 0-1,-2 0 1,6 0-1,3 0 1,3 0-1,2 0 1,3 0-142,7 0 1,5 0-1,7 0 1,5 0 63,4 0 1,8 0 0,1 0-168,-3 0 1,4 0-1,-2 0 1,1-2-1,-1-2 1,2-4-1,2 0 0,2 1 1,-1 1-1,-3 0 1,-4 0-1,-6 2 1,-11 2-1075,-13 2 0,-9 14 1019,-6 3 1,-4 19-40,-9 0 0,1 19 0,0 1 1</inkml:trace>
  <inkml:trace contextRef="#ctx0" brushRef="#br0" timeOffset="11">13618 7046 27958,'-10'-18'-4916,"4"0"1,-2 6 2350,2 0 2614,0 8 0,8-4 0,0 8 0,-2 0 0,-8 0 0,-4 2 4726,1 4-3875,-5-4 0,14 8 1,-4-4-71,4 6 1,4-4 0,4-2-432,6-4 0,5-2 0,5 0 0,2-2-226,-2-4 0,6 4 0,1-6 70,5 0 0,8 0 0,1-6 0,3 4 1,3 0-1,3 2 0,1-1 0,1 1 0,-1 0 1,1 4-1,-1 0 0,0 0 0,1-2 590,-1 2 1,-7 2-834,-4 2 0,-5 0 0,-1 0 0,-2 0 0,-3 0 0,-3 0 0,-2 0 0,-3 0 0,1 0 0,2 0 0,2 0 0,3 0 0,3 0 0,2 0 0,-1 0 0,1 0 0,0 0 0,1 0 0,3 0 0,3 0 0,1 0 0,2-2 0,-1-2 0,3-2 0,-3 0 0,-1 0 0,-3 0 0,1 0 0,0 0 0,-1-2 0,1-2 0,-1 7 0,-5-7 0,0 6 0,1-2 0,3 0 0,1 0 0,-3 0 0,-4 2 0,-5 2 0,3 2 0,2 0 0,1 0 0,-1 0 0,-2 0 0,-2 0 0,1 0 0,3 0 0,2 0 0,-1 0 0,3 0 0,1 0 0,5-2 0,0-2 0,-1-2 0,5 0 0,-5 4 0,1-2 0,-1-2 0,-3 2 0,-2 2 0,-3 2 0,1 0 0,-6 2 0,-3 4 0,-1 6 0,-6 4 0,-4 4 0,-4 4-265,1 5 1,3 5 0,2 2 0</inkml:trace>
  <inkml:trace contextRef="#ctx0" brushRef="#br0" timeOffset="12">30836 7046 29534,'18'0'0</inkml:trace>
  <inkml:trace contextRef="#ctx0" brushRef="#br0" timeOffset="13">30890 7081 30172,'-18'-2'0,"0"-2"-1296,0-2 1,-5-1 1159,-1 1 0,0 4 0,6-4 0,1 4 1,-1 2-1,0 0 0,2 2 0,4 0 13,6-2-240,4 4 1,2-14 0,0 4 0,0-6 0,-2-2 0,-4 2 410,-6 6 0,3 4 232,-3 2 0,10 0 0,2 0 0,10 0 0,5 0 0,5 0 1,6 0-1,10 0-162,9 0 1,9 0 0,7 0-1,12 0 1,16 0 0,-36-1-1,1 0 1,6 0 0,1-2-1,4 0 1,1-2-171,1 0 1,1 0-1,-4 3 1,0-2-1,2-1 1,-1-1-1,0 0 1,-1 0 0,-1 0-1,1 0 1,-2 1-1,0 0 1,-4 1-1,-1 0 1,-5 2 0,-1 0-453,38 0 0,-8 2 1,-13 0-1,-7 2 1,-9 4 400,-7 6 1,5 12-1,-5 3 1</inkml:trace>
  <inkml:trace contextRef="#ctx0" brushRef="#br0" timeOffset="14">26095 7028 29033,'-10'-18'-4276,"-6"8"0,12 2 1252,-7 8 5624,-1 0-2459,-6 8 1,6-6 0,0 4 0,-2-4 0,-2-2 0,-1 2-1,-1 2 1,0 2 0,0-2 0,0 0 0,0 0 0,1 2 100,-1-2 0,-6-2 1,0-2-1,2 2 0,3 2 1,1 2-1,0-2 256,0-3 0,0-1 0,1 0 0,-1 0-211,0 0 0,10 0 0,8 0 0,12 0 1,10 0-1,9 0-287,9 0 0,5-5 0,13-1 0,5 0 395,9-2 1,13 6 0,6-6-328,-39 4 0,1 0 0,4 2 0,1 0 0,5-3 0,2-2 0,2 0 0,1 0 0,3 0 0,1 0 0,0 0 0,0 0 0,-1 2 0,-1-1 0,-5-1 0,-1 0 0,-7-1 0,-1 0 0,43-8 0,-10 2 0,-4 4 0,-6 2-1024,-6 4 1,-11 2 492,-15 2 436,-15 8 0,17 10 0,-11 10 0</inkml:trace>
  <inkml:trace contextRef="#ctx0" brushRef="#br0" timeOffset="15">3226 10007 25308,'0'-18'-4381,"0"0"0,0 6 4116,0 0 1,-2 2-1,-4-2 1,-6 6-1,-3 4 1,-3 2 0,0 0 1454,0 0 1,6 0-1,0 0 1,-2 0-784,-1 0 1,3 0 0,0 0 0,-2 2-174,-2 4 1,-2-2 0,1 6-1,-1 0 1,0 0 0,0 2-1,-2 0-113,-4 0 0,5 2 1,-5 7-1,2 5 1,0 0-1,-1 0 1,1-3-1,0 3-58,-2 4 0,4-2 1,-3 1-1,1 1-134,-2-2 0,4 6 0,-5-5 211,-1 5 1,4 0-1,-6-3 1,1-1-1,1 2 1,0 0-1,4-1 1,2-3-1,3 0 1,-1-2-1,2-1 1,2-1-1,4 0 254,2 0 1,-4 5-486,6-5 0,1 0 1,5-6-1,0 0 1,0 1-1,0 3 1,0 2-1,0-2 1,0-2-1,0-3 0,0 1 1,0 0-1,0 0-543,0 0 0,-6 6 480,0-1 1,0-5 0,6-6-1,0 2 1,0 2 0,0 2-1,0 0 1,0 1 0,2 3-1,2 2 1,2-2 0,-2 0-1,0-1 1,-1 3-1577,3-2 1673,0 6 1,-6-3 0,0 7-1,0-2 1,0 2 0,-2 1-1,-2 3 1,-2 0 0,1-1 0,-1 1-1,-2 0 1,0-1 0,0 1-1,2 0 1,0 1 3,0 5 0,-6-10 0,6 3 1,0-3-1,0-2 0,0-2 0,0-1 1,0-1 43,1 0 1,-7 0 0,4-5 0,-2 5 0,-2 0 0,0 2 0,0-3 0,-2 3 28,-2 0 0,1 2 0,1 5 0,2 1 0,0 0 0,0-1 0,2-1 0,2-2-54,4-3 0,2-1 0,2 4 0,0-4 0,0-1 1,0 1-1,0 2 0,0 0 63,0-1 1,0-5 0,0 4 0,0 0 0,0-3-1,0 3 1,0 0 0,2 2-24,4-3 0,-4 7 1,4-6-1,-4 1 0,-2-1 1,0 0-1,0-2 0,0 1 75,0 1 0,0-4 0,0 4 0,0-2 0,0-3 0,-2 3 0,-2 2 0,-4 2 24,-2-1 1,6-5 0,-3 6 0,1 2 0,-2 1 0,0 3 0,0 0 0,4-1-208,2 1 0,2 8 0,0 1 0,0 3 0,0-3 0,0 1 0,0-3 0,0 3 6,0 0 0,0-7 1,0 3-1,0-4 0,0-3 1,0 1-1,0-2 0,0-3 68,0-1 1,0-8 0,0 2 0,0-3 0,0 1 0,0 2 0,0-2 0,0-2-29,0-3 0,6 3 1,0 2-1,0 2 1,2 0-1,2-1 0,1 1-11,1-2 1,-6-2-1,4-2 1,0-1 0,-2 1-1,0 2 1,-2 2 0,0 2 32,0-3 0,6 7 0,-4 0 1,-1 2-1,1-1 0,-2 3 1,0 2-1,0 0-18,-2-5 1,0 5 0,0-6-1,2 1 1,-2-1 0,-2-2-1,-2-4 1,2 0-36,4 1 0,-4-1 0,4 6 1,-4 0-1,-2-3 0,0 3 1,2-2-1,2 2 26,2-1 1,0-3 0,-6 6 0,0 2-1,0 1 1,0 1 0,0-2 0,0-3-12,0 3 1,0-4 0,0 2 0,0-1 0,0-1 0,0-2 0,0-2 0,0-1 63,0-1 1,0-2 0,0 0 0,-2 2-1,-2 1 1,-2-1 0,2-2 0,0-2 108,-2 0 1,4 0-1,-4 1 1,4 3 0,2 2-1,0-2 1,0 0-1,0-1-110,0 3 0,8 2 1,2-4-1,2 2 1,0-3-1,-1-1 0,1-2 1,0 0 78,2 0 1,2-1 0,0 1 0,-2 0 0,-3 0 0,1 0 0,0 0 0,0 0-39,2-1 0,-4-1 0,0-2 0,0-2 0,0 2 0,3 2 0,3 0 136,2-5 0,-6 5 0,0-6 172,2 0 0,2 0-264,1-4 1,1-4 0,0 6 0,0-2 0,0 0-1,0 0 1,-1 0 0,1 2 0,0 0 0,0-1 0,0-1 89,0 2 1,-7-4-52,1 8 1,0-8 0,6 2-1,0-4 1,0 0 0,-1 2-1,1 2 1,0-2 0,0-2-1,0-2 1,2 0 0,1 0 0,3 0-1,-2 0 2868,-2 0-2837,5 0 0,-5 0 1,6 0-1,-2 0 0,0 2 1,-1 2-1,1 2 0,2-2 1,0-2-1,1-2 1,1 0-1,2 0 0,-1 0 1,1 0-1,2 0 157,1 0 0,1 0 0,-2 0 0,-2 0 0,1 0 0,1 0 0,0-2 0,-5-2-173,-1-2 1,0 0 0,-4 6 0,1 2-1,-1 2 1,0 4 0,0 0 0,2 2-85,-3 0 0,1-5 0,0 5 1,4 0-1,-1 0 0,3 2 1,-2-2-1,2-2 35,-1 0 0,-5-4 0,4 6 0,-2-2 0,-1-4 0,1 0 0,0 0 0,0 1 141,-3-1 0,7-2 0,0-2 0,2 0 0,-1-2 1,1-2-1,0-1 0,-1-1-142,3-2 0,-6 0 0,0-4 0,-3 4 0,1 2 0,0-2 0,2-2 0,3-4-80,5-2 0,2-1 0,-1-3 0,1-2 0,2-4 0,1-2 0,3-3 0,-3-3 0,-1-2 0,-2 7 0,-1-1 0,-1-2 0,-2-1 0,-5-3 0,-1 2 0,-4 2 0,-2 3 0,-2 1 0,-1-4 0,1 4 0,-2 1 0,-2-1 0,-2-2 0,0 1 0,-2-1 0,3 6 0,-5-4 0,0-1 0,2-3 0,-2-6 0,2 1 0,-2-1 0,0 2 0,6-7 0,-4-3 0,0 0 0,-4 5 0,-5 1 0,-1 1 0,0-3 0,0 2 0,0 1 0,0-1 0,-1-2 0,-3 3 0,-4-1 0,0-2 0,0-3 0,4-1 0,2-5 0,2 3 0,0-3 0,0-3 0,2 1 0,2-1 0,4 3 0,2 3 0,1 2 0,5 7 0,-2-1 0,-2 5 0,2 5 0,2 2 0,0 0-105,-4-3 1,1 3-1,-5 0 1,2 0-1,2 1 1,0-5-1,-2-2 1,0-1 60,0-1 1,0 6 0,3 0 0,-1-1 0,2-3 0,2 0 0,2 3 0,-2 1 19,-4-2 0,3 4 1,-5 1-1,2-1 0,-2 2 1,-2-2-1,-4 3 1,-2-3 79,-2 0 1,0 0 0,-2-3 0,-2 1 0,-4 0 0,-2 1-1,-2 1 1,0 0-252,1 0 0,1 6 0,-4-1 0,4 1 0,0 0 0,2-2 0,-2 1 1,2-1 38,0 0 0,-4-2 0,5 4 0,-1-3 0,-2-1 0,2-2 0,-2 2 0,0-1 241,-4-1 0,0 6 0,0-2 0,2 4 0,-1 3 0,-1-1 0,0 0 0,4 0-271,2 0 1,-4 0 0,4 1 0,0-1 0,0 0 0,4-2 0,1-2 0,-1-3 156,-2-3 0,0-2 0,6-6 1,0 1-1,0-1 0,0 0 0,-2 1 1,-2-1 25,-2 0 1,-2 1 0,4 1 0,-2 2-1,0 3 1,0-3 0,-2 0 0,0 0-148,0 3 1,-4 1 0,6-4 0,3 2 0,-1 1 0,0-1 0,-2 0 0,2-1 127,2-3 0,0-2 1,-2 1-1,-4-1 0,0 0 1,-2 3-1,2 1 0,-2 0-1,0-6 1,-2 9-1,-5-7 1,-1 4-1,0 5 1,0 1 0,0 2-1,2 0-40,5 2 0,-5 3 0,6-1 0,-2-2 1,2-4-1,0 0 0,2-1 0,0-1 85,4-4 0,-4-1 0,0-3 0,1 0 0,-3 1 0,2-1 1,-2 0-1,0 1-69,-4-1 0,-2 6 0,0 2 1,3 3-1,1 3 0,-2 2 0,0 2 1,0 0-224,2 1 0,2-3 0,-4-2 0,4-2 1,1 0-1,-1 1 0,-2-1 0,0 0 164,0-2 0,6-2 0,-4-5 0,0 1 0,2 2 0,0-1 1,3-3-1,-1-2 107,0 1 0,-6-1 1,4 0-1,-2 3 1,-2 1-1,0 2 1,2 0-1,0 1-22,0-1 1,6 8 0,-3-4 0,1 3 0,-2-3 0,0 0 0,0-2 0,2 3-131,-2-1 0,4-4 1,-6 4-1,0-1 1,0-3-1,-4 0 1,-3 0-1,-5-1 206,-2-3 0,-6 4 0,5 2 0,-5 1 1,-8 1-1,-7 0 0,-7 4 0,-3 5-49,-5 5 0,-1-4 1,-6 6-1,1-2 0,1 0 1,2-2-1,5-4 1,7-3-287,3-3 0,8-8 1,-1 2-1,3-3 0,3-3 1,1 0-1,2 3 1,1 3-465,-7 6 1,2 6 0,-7 8 0,-3 14-1,-5 20 1,-9 24 0,-1 21 970,29-27 0,2 3 1,3 6-1,3 3 1,2 5-1,0-1 1</inkml:trace>
  <inkml:trace contextRef="#ctx0" brushRef="#br0" timeOffset="16">9893 8990 27104,'12'-30'-2043,"-1"0"0,-5 9 1,6-3 318,2 4 1913,2 10 1,-4 2 0,-2 6 0,0-2 0,0-2 0,1 0 0,-1-2 0,-6-3 0,-8-3 0,-8 2 432,-3 6 1,-3-2 0,0 2 0,0 2-1,2 4 1,2 4-700,3 2 0,1 2 0,-4-4 0,2 4 0,-2 0 0,-4 2 0,-4-3 0,-3 3 255,-3 0 1,-2 0 0,-7 2 0,-3-4 0,-4-2 0,1 0 0,-3 0-1,1 0 6,-5 0 1,7 0 0,1-6-1,4 0 1,5 0 0,1 0-1,4 0 1,3 0-249,3 0 1,2 0 0,0 0 0,-2 0 0,-3 0 0,-1-2 0,-2-2 0,0-2 389,-3 2 1,-3 2-1,-4 2 1,-1 0-1,-3 0 1,3 0 0,-1 0-1,0 2-42,-1 4 1,1-4 0,9 6 0,3-2 0,0 0 0,2 0 0,-1-1 0,1 3-114,0 2 1,2-6 0,5 4 0,-3-2 0,-2 2 0,2 0 0,2 2-172,3 0 0,-7 2 0,0 4 0,2-3 0,0-1 0,1 4 0,-5 4 0,-2 4 0,-3-2 0,-3-1 0,-4 1 0,-1 4 0,-5 0 0,0-1 0,1-1 0,1 0 0,-1 0 0,11-2 0,-4-6 0,5-3 0,3 3 0,4-2 0,4 2 0,3-2-5,-1-2 0,2 4 1,2-5-1,4 5 0,0 2 1,2 0-1,0 0 1,2 2-222,-1 3 1,3-3 0,-6 6 0,0 0-1,0 4 1,-4 1 0,-2 1 0,-2-2 116,1 1 0,-1 3 0,0 2 0,-2-1 1,-2-1-1,-1-2 0,1-2 0,4-1-108,6-1 1,-8 6 0,6-7 0,1 1 0,-1-2 0,4-2-1,2 0 1,0-3-28,-4-1 0,4 4 0,0 0 0,2 0 0,-2-1 0,0 3 1,0 0-1,3 2 118,-3-1 0,4-3 0,-6 6 0,0 0 0,0-1 0,-2 1 0,0 2 0,2-1-30,2-1 1,-6 10 0,5-5 0,-3 3-1,2 0 1,0-3 0,2 3 0,0 2-74,4 1 0,0 1 1,0-6-1,-2 1 1,2 3-1,2 2 1,2-3-1,0 1 136,0 1 0,-6-3 0,-2 4 0,0-3 0,-1 1 0,1 2 0,-2-3 0,2-1 71,0-2 1,0-1-1,4-1 1,-2-2-1,2-5 1,2-1-1,2-2 1,2 0-195,4 0 0,-2 5 0,6-3 0,0 0 0,0 2 0,2-1 0,0 3 0,-3 0 26,-1-1 1,4-5 0,-4 4 0,0 0 0,0-2-1,-2-1 1,0-1 0,0 0 137,-2 0 0,-2 7 1,-2-3-1,0 2 0,0-2 1,0-3-1,-2-1 1,-2 0 158,-2 0 1,-6-1-1,6-5 1,0 0 0,0 0-1,-2-2 1,0-2 0,0-2 65,4 1 0,-3-3 0,1 2 0,2 2 0,2 2 0,2 2 0,0 0 0,0 0-32,0-1 1,-2 7 0,-2 2-1,-2 2 1,2 1 0,0 1-1,0 2 1,-2 3-70,2 5 1,-4 2-1,2-7 1,0 1-1,0 2 1,0 1-1,2 3 1,0-2-111,-2-3 1,4-1 0,-4 2 0,5 1 0,1 3 0,0-2 0,0-3 0,0 1 114,0 3 1,0 3-1,0 4 1,0-5-1,0-1 1,0-1 0,0-1-1,0-2 48,0-3 0,0-5 0,0-2 0,1 0 0,3-1 0,2 3 0,-2 0 0,-2 0-121,-2 1 0,0 3 0,0 2 0,0-1 0,0 1 0,0 0 0,0 1 0,-2 3-59,-4 2 0,4-1 1,-5-5-1,1 0 1,-2-1-1,0 1 0,0 0 1,2-1 98,-2 1 0,4-6 1,-6-3-1,2-1 0,2-2 1,0 0-1,0 0-70,2-3 1,2-1 0,2-2 0,0 0 0,0 0 0,0 1 0,0 3 0,0 2-77,0-2 1,0 4 0,2-1-1,2 3 1,4 2 0,0 0-1,0-1 1,-2 3-43,2 2 0,-4 1 0,6-1 0,0-2-33,0-2 1,-6-1 0,4 7 207,-1 0 1,-5-1-1,4 1 1,-4 2 0,-2 1-1,2 3 1,2-2 0,2-3-1,-2-1 1,-2 0 0,0-1-1,2 1 1,2-2 290,-2-5 1,4 3-280,-2-8 0,6 6 0,-6-7 0,0-1 1,0 0-1,0 0 0,-1 1 0,1 1 1,2 0-1,0 0 0,2-2 0,-2-1 0,2 1 1,-2 4 430,0 2-495,6-6 0,-6 3 1,5-5-1,-3 2 0,0 2 1,0-2-1,4-3 1,0 1-1,0 2 0,-2 2 1,2-2-1,-1-3 1,1-1-1,-2-2 0,2-2 307,2-2-170,2 0 0,-1 6 0,1-1 0,0 1 0,2 0 0,2-2 0,3-2 0,1-2 0,2 0 0,0-1 0,3-1 0,5 0 1,6-2-1,3 0 0,3-4 224,-1-2 0,3-2 0,7 0 0,5 0 0,-1-2 0,0-4 1,-1-4-1,-1-2-219,1 0 0,-1 6 1,-8-3-1,-3 1 1,-4 2-1,-3 0 1,1-2-1,-1 0 432,3 0 1,-4 0-1,5 2 1,3-4-1,3-2 1,11 0-1,3-1 1,4-5-554,2-6 0,-3 4 0,9-6 0,-4 3 0,-3-1 0,-7 4 0,-8 6 0,-7 8 0,-4 4 0,3 2 0,-7 0 0,-3 0 0,-1 0 0,4 0 0,3 0 0,5 0 0,-3 0 0,7 0 0,-5 0 0,5-2 0,1-4 0,1-8 0,1-5 0,3-5 0,1 2 0,8-6 0,-1-2 0,1-3 0,-2-3 0,-5 0 0,-5 1 0,-1-1 0,-1 0 0,-1-5 0,-5-3 0,-3 1 0,-3-3 0,3 0 0,2-5 0,1-5 0,-1-3 0,-3-1 0,-9 7 0,-2-3 0,-3-3 0,3-6 0,0-5 0,-1-3 0,-1-4 0,-8-5 0,2-9 0,-5 0 0,-3 2 0,-2 10 0,-2 7 0,0 9 0,-2 1 0,6 3 0,-6 5 0,1 1 0,-1-3 0,0-1 0,-2-6 0,2-3 0,0-1 0,-4-7 0,4 7 0,-2-6 0,-4-7 0,-2-1 0,-2-2 0,0 2 0,0 3 0,0-1 0,0 2 0,0 3 0,0 7 0,0 10 0,0 5 0,0 3 0,0-7 0,0-3 0,0-9 0,0 3 0,0-5 0,0-3 0,2-6 0,2 0 0,2-1 0,-1-3 0,-5 4 0,0-1 0,-1-1 0,-3 2 0,-2-2 0,0 1 0,-2 1 0,6 2 0,-6 3 0,2-1 0,0-2 0,2 2 0,0-1 0,0 1 0,-2-2 0,0-7 0,4 7 0,-2 4 0,-4 5 0,0 9 0,-1 1 0,-1 1-59,-4-2 1,0 5-1,0 8 1,2 1-1,0 1 1,0-1-1,2 1 1,1 2-35,-1 9 0,4-3 0,-6 6 0,0-5 0,0-3 0,0 0 1,-4 5-1,-3-1 79,-5 0 0,-14-1 0,1-1 0,-9 0 0,-9 1 0,-9 1 1,-5 2-1,-1 2-62,5-1 0,8 3 0,15 0 1,12 1-1,9 1 0,3-2 1,2 2-1,4-2-92,6 1 0,-2-1 1,2-4-1,0 3 0,0-1 1,-2 2-1,1 4 0,-3 3-438,0-3 0,4 4 0,-6-4 0,-2 6 1,-2 4-1,-2 5 0,-1 1 0,-7 2-1159,-10-2 1,-7 8 0,-11 0 2385,1 10 0,-9 5 0,-1 3 0</inkml:trace>
  <inkml:trace contextRef="#ctx0" brushRef="#br0" timeOffset="17">14741 17302 27508,'-12'-16'-4660,"0"4"0,8 2 786,-2 4 4085,4 4 0,2-13 0,0 3 1,0-4-1,-2-2 0,-4 0 0,-6 0 1,-3 0-1,-3 1 0,0 1 0,0 2 1,0 2-1,0-2 0,3-2 2847,3-2 1,-4 9-2268,4 3 1,4 6 0,4 4-540,8 1 1,0 3 0,8-4 0,2 4 0,2 0 0,1 2 41,1 0 0,0-4 1,0 4-1,0 0 0,0-2 1,-1 0-1,1-2-342,0 2 0,8 1 0,2 9 0,-1-2 1,-1-2-1,-2-4 0,2 0 366,1 0 1,9-4 0,7 4-1,5-2 1,6-3 0,5 1-1,4 0 1,7-2-168,5-2 1,0-4-1,8-2 1,2-2 0,3 0-1,-1 1 1,-2-1 0,-6 2-152,-6 2 0,1 2 0,-15 0 0,-1 0 0,-5 0 0,-3 0 0,-3 0 0,3 0 0,1 0 0,8 0 0,3 2 0,-1 2 0,3 2 0,-3-3 0,4-1 0,1-2 0,1 0 0,6 0 0,-7 0 0,1 0 0,0 0 0,-5 0 0,-5 0 0,-5 0 0,-1 0 0,-5 0 0,1 0 0,3 0 0,-1 0 0,1 2 0,-3 2 0,5 2 0,5-2 0,7 4 0,5-2 0,-2 0 0,1 0 0,3 0 0,6 0 0,2 0 0,1 0 0,-1 0 0,-2-6 0,6 0 0,8 0 0,6 0 0,-45-1 0,-1 0 0,1-2 0,-1 0 0,2-3 0,-1 0 0,1 1 0,-1 0 0,2-1 0,-1 0 0,1 0 0,-1 0 0,0 0 0,-1 0 0,-1 1 0,-1 0 0,45-2 0,-6 1 0,-5-2 0,-7 6 0,-12-4 0,-5 4 0,-5 2 0,1 0 0,1 0 0,2 0 0,-1 0 0,-9 8 0,-1 2 0,-1 2 0,1-3 0,-1-1 0,1-2 0,-2 0 0,-5 0 0,5 0 0,-1-6 0</inkml:trace>
  <inkml:trace contextRef="#ctx0" brushRef="#br0" timeOffset="18">15935 16339 28353,'6'-18'-9059,"2"2"6347,2 4 2883,-6-4 0,12 6 1,-4-7-1,1-1 1,1 2-1,-4 2 1,-2 2-1,-4-2 0,-2-2 127,-2-1-230,0 7 1,-8 0 0,-4 6 0,-4-2-1,-1 2 1,-1 2 0,0 2 0,0 0 0,0 0-1,-1 0 1,-5 0 0,-6 0 1709,-4 0-1660,-9 8 0,-3-4 0,-7 8 0,-1 0 0,-1-1 0,-3 1 1,1 2-1,4 2 0,3 4 0,2 2 0,-1 1 0,-1-1 1,-1-2-1,1 0 0,1 2-102,3 1 1,-5 1-1,5-4 1,1 2 0,3 4-1,7-1 1,3 3-1,4 2-11,2 8 0,3-3 1,5 9-1,0-1 1,2 5-1,2 4 0,4-1 1,2-1-179,4-3 0,2-1 0,2 3 0,0-1 0,2-1 0,6-1 1,8-2-1,8-3 144,4 1 0,9 1 0,11-5 0,5 0 0,5-7 1,3-3-1,3-6 0,5-4 347,6-6 0,-2-4 0,3-10 0,-7-4 0,-4-8 0,5-8 0,1-8 0,4-5-321,0-7 1,-5-4 0,7-7 0,-4-3-1,-1 1 1,-3-1 0,-2 3 0,-5-3-343,-7-1 0,1-6 1,-15 1-1,-5-5 0,-10-1 1,-15-1-1,-13 0 0,-15-3 154,-19 1 0,-19 10 1,-13 5-1,-7 10 1,-10 7-1,-8 7 1,44 18-1,-1 2 1,-49-4-1022,4 9 1712,11 12 1,-3 13 0,6 10-1</inkml:trace>
  <inkml:trace contextRef="#ctx0" brushRef="#br0" timeOffset="19">25418 9917 30011,'-18'-8'-2291,"2"-1"0,2-7 1297,2 4 0,8-4 0,-1 4 1,3-4-1,2-2 0,0 1 0,-2 1 952,-4 4 1,4 2 0,-6 6 0,2-4-1,-2 0 1,0-2 0,-2 2 0,2-2 114,0 0 0,-4 4 1,4-3-1,0-1 0,-1 2 1,1-2-129,0 0 0,0 6 0,4-4 0,-4 2 0,-2-2 236,-4-2 1,0 4-1,0-4 1,3 0-1,-3 3 1,-2-3 3,-2 0 0,0 4 1,0-4-1,1 2-375,-1 4 1,0 2 0,-2 2 247,-4 0 1,4 0 0,-5 0-1,-1 2 1,-4 2 0,-1 4-1,-1 0 1,2 0 0,-1-2-1,-3 0 1,0 0 0,2-2-1,3-1 1539,-3 3 1,0-4-1499,3 4 1,-5-2 0,4 2-1,-3 4 1,-3 2 0,0 0-1,1 0 1,-3 0 0,-2 0-1,1 2 1,3 1 0,5 3 0,-1 0-1,-4 0 365,-5 0-417,11 0 1,-12-1 0,13 1 0,-3 0 0,0 0 0,4 0 0,3 0-1,1-1 1,0 1 0,0 2 0,1 2 0,-1 2 0,0-3 0,0 1 0,1 0-58,-1 2 0,-8 6 1,2-5-1,-3 1 0,-1 2 1,2-2-1,5 1 1,-1 1-59,0 4 0,6-4 0,-1 1 0,3 3 0,2 2 0,0 1 0,0 1 0,3 0-336,3-1 1,-4 1 0,6 0-1,0 1-382,4 5 0,-2-4 0,0 3 632,-2-3 0,4-2 1,-4-1-1,1 1 0,-1 0 1,-2-1-1,0-1 1,0-2-1,-2-1 0,-2 5 1,-1 4-1,-1-1 0,0-1-442,0-2 0,6-1 536,0 1 0,0 6 0,-5-1 0,-1 1 0,0 2 0,0 3 0,0 5 0,0 1 0,1 1 0,-1 1 0,0 5 0,0 7 0,0 6 0,0 5-864,1-3 899,-1 6 1,0-8 0,0 5 0,2-7 0,2-5 0,3-7-1,-3-5 1,-2-5 0,-2-3 0,2-3 0,2-3 0,2-2-1,-1-3 1,-1 1 0,0 2 81,2 3 0,6-3 0,-4 3 1,2-3-1,4 0 0,2 3 1,2 5-1,0 2-183,0-1 1,6 1 0,2 7 0,0 5 0,2 5 0,-2 4 0,2 3-1,-2-3 55,0-4 1,0 5 0,-4-7 0,3 1-1,1-7 1,0-3 0,-4-3 0,-2 5 76,-2-1 0,0 3 0,0-1 0,-2 3-26,-4-3 1,2 1 0,-6-1 28,3 2 1,1-5 0,4-8 0,-2-1 0,-2-1 0,2 1-1,2-1 1,2 0 0,0-5 0,0-1 0,0-1 0,0 3 0,0 0-101,0-7 1,0 3 59,0-6 1,0 6 0,0 1-1,0 1 1,0-4 0,0-1-1,0 1 1,0 4 0,0 1-1,0 3 1,0-3 0,0-1-1,0 0 1,0 1-249,0 3 332,-8 0 0,6-7 0,-4 1 1,4 0-1,2-1 0,0 1 0,0-2 1,0-5-1,0-3 0,0-2 0,0 2 1,0 0-1,2 1 0,2-1 1,4 2 63,2 0 1,-4-5 0,6 7 0,-1 0 0,1-2-1,0-3 1,2 1 0,2 4-76,2 3 0,-6-3 0,-1 0 0,3 0 0,2-1 1,0 1-1,-2 0 0,-2 0 67,2-1 1,-4-5-1,1 4 1,1 0 63,-2-1 0,4-5 1,-6 2-63,2-4 0,0-2 1,4-1-1,-2 1 1,-1 0-1,1-2 1,0-2-1,2-2 1,2 2-1,2 1 1,0 3-1,-1-2 1,1-2 909,0-2 1,2 0-893,4 6 0,-5-1 0,7 1 0,-2 0 0,2 2 1,-1 2-1,1 2 0,-2-3 0,0-1 0,-1-2 1,1-2-1,2-2 0,4-2 0,3-1 2565,3-1-2459,0-2 0,1-8 0,3 0 1,1 0-1,1 0 0,-2-2 1,-3-2-1,-3-2 0,-2 2 1,-5 3-1,-1 1 0,-2 0 1,0 0-1,-3 0 0,-1 0 1195,-2 0-1265,8 7 0,-4-5 1,7 4-1,3-2 1,4 0-1,7 2 1,11-2-1,11-2 1,8-4-1,7-4 1,1-6-1,4-3 1,-2-1-1,-6 2 1,-13 4-166,-13 2 0,-9-4 0,-11 6 0,-3 0 0,-2 0 0,-4 0 0,-2 2 0,-3 2 0,1 2 0,0 0 0,2 0 0,4 0 0,5 0 0,5 0 0,4 0 0,3 0 0,5 0 0,7-2 0,1-2 0,-3-2 0,-1 2 0,-5 0 0,-1 1 0,-7-3 0,-5 2 0,-8 2 0,-4 2 0,-2 0 0,-1 0 0,1 0 0,0 0 0,0 2 0,0 2 0,-1 2 0,1-1 0,0 1 0,0 0 0,2 0 0,4 0 0,3 0 0,3-2 0,0-2 0,1-2 0,3 0 0,2 0 0,-3 0 0,-1 0 0,-4 0 0,-2 0 0,-3 0 0,1 0 0,0 0 0,-2 0 0,-3 0 0,-1 0 0,0 0 0,0 0 0,0 0 0,-6 6 0,-1 0 0,3-2 0,2-2 0,2-2 0,0 0 0,2 0 0,3 0 0,-1 0 0,6 0 0,-2 0 0,-3 0 0,1 0 0,2 0 0,0 0 0,-1 0 0,-1 0 0,-4 0 0,2 0 0,2 0 0,-1 0 0,1 0 0,0 0 0,-2 0 0,-1 0 0,3 0 0,4 0 0,0 0 0,3 0 0,-5 0 0,2 0 0,-4 2 0,3 2 0,1 2 0,-2-2 0,0-2 0,-3-2 0,1 0 0,2 0 0,0 0 0,1 0 0,-1 0 0,2 0 0,-1 0 0,-3-6 0,6 0 0,-8-2 0,3 4 0,-1-2 0,2 0 0,2 0 0,3 0 0,3 0 0,0 0 0,-3 0 0,1 2 0,4 0 0,3 1 0,1-3 0,-2 2 0,-11 2 0,7-4 0,-4 0 0,3 2 0,1 2 0,-2 2 0,-5 0 0,1-2 0,-2-2 0,0-2 0,-5 2 0,-1 2 0,-2 2 0,0 0 0,0 0 0,0 0 0,-1 0 0,1 0 0,0 0 0,0 2 0,0 2 0,0 2 0,-1-2 0,1-2 0,0 0 0,0 2 0,0 2 0,-1-2 0,1 0 0,2 0 0,2 2 0,2-3 0,-1 1 0,-5 0 0,0 2 0,0-2 0,6 0 0,-1 0 0,-1 2 0,0 0 0,0-6 0,2 2 0,-3 2 0,-1 2 0,-2-2 0,0 0 0,2 0 0,1 2 0,3-2 0,-2-2 0,0-2 0,1 0 0,-1 0 0,8 0 0,-6 0 0,5 0 0,3-2 0,2-2 0,1-2 0,-1 2 0,-2 2 0,0 0 0,3-2 0,5-2 0,-1 2 0,1 2 0,0 2 0,1 0 0,9 0 0,-5 0 0,9 0 0,-1 0 0,1 0 0,-1 0 0,1 0 0,-1 0 0,-1 0 0,-3-2 0,-3-2 0,-1-2 0,-3 0 0,-3 0 0,-5 0 0,0 2 0,-7-3 0,3 1 0,0 2 0,0 2 0,-1 2 0,3 0 0,2 0 0,1 0 0,1 0 0,0 0 0,1 2 0,3 2 0,1 2 0,1-3 0,0-1 0,-1-2 0,7 0 0,-7 0 0,-1 0 0,0 0 0,-1 0 0,1 0 0,-5 0 0,-3 0 0,-2-5 0,7-3 0,1-2 0,-2-4 0,1 4 0,-11 0 0,2 2 0,-4-4 0,5 4 0,1 0 0,0-2 0,-3 2 0,1-1 0,2-1 0,6-4 0,3-2 0,1-2 0,-1-2 0,3-3 0,5-7 0,5-4 0,1-2 0,7-7 0,-1-5 0,-1-5 0,-3-5 0,-3-3 0,-5-1 0,-7 1 0,-7 5 0,-5 7 0,-2 5 0,-6 3 0,-6 1 0,-8 4 0,-4 5 0,5 1 0,-5-12 0,4-1 0,-4-3 0,-2-5 0,0-7 0,2-7 0,2-9 0,4-5 0,0-6 0,2 2 0,0-1 0,2 3 0,0-4 0,-2 0-1450,-2 1 1258,-3 13 1,-5 2-1,0 3 1,0-3 0,-2 0-1,-1 1 1,-5 5-1,0-1 1,-2 1 0,0-6-1,-2-5 1,2-3-1,2 0 1,2-1 0,0-1-24,2-2 0,2-6 0,2-5 0,0 7 0,0 2 0,0 2 0,0-4 0,0-1-260,0 3 1,0 4-1,2 9 1,2 3-122,2 2 1,0 1 0,-6-1 522,0 5 1,0-3-1,0-2 1,2-7-1,2-1 1,4 0-1,0 3 1,0 3-1,-2 1 1,0 1 0,2 0-1,0 1 1,0 5-102,-5 3 0,-1 3 132,-2-1 1,0 1 0,0 1 0,2 5 0,2 3 0,2 2-1,-2-1 1,-2-1 0,-2-1 0,0-1 0,0-4 0,-2-1-1,-2-5 1,-2-1-192,2-3 0,-3 1 194,1 6 0,-6-7 1,4-1-1,0-1 0,-2 3 1,2 5-1,0 3 1,2-3-1,0-5 0,-2-3 1,0 1-1,-2 3 0,3 1 1,-3-1-139,0-1 180,-2-8 1,0 11-1,0-3 1,0 3 0,0 3-1,0-1 1,-1 3 0,-5 1-1,-4 2 1,-4 1-1,-3-1 1,-7 1 0,-6-3-1,-3 1 1,-5-1 71,-1 3 0,3 7 0,3-4 1,1 3-1,4-1 0,3 2 0,3 3 1,2 1 114,3 0 1,-7 7-1,-5-1 1,-1 0 0,-4 1-1,-7 1 1,-12 0 0,-9 2 161,-3 1 0,-8-5 0,2 4 1,-4 0 328,-3 0 0,5-3 1,8 3-502,12-2 1,9 4 0,9-3 0,5 1-1,6 4 1,7 2 0,3 4 0,2 3-1,-2 3 1,-3 0 0,-7 0 0,-3-4 0,-3 0 1192,-2 2 0,-1-4-1235,-9 4 0,-7-1 0,-4-1 1,-7 4-1,-1 0 0,0 2 0,5-2 1,5 2-1,10 0 0,7 2 0,12 0 1,5-2-1,3 0 0,-2 1-27,0 3-111,7-6 0,-19 2 0,2-4 0,-7 4 0,-11 2 0,-7-2 0,-8 0 0,-7 0 0,-5 4 0,-6 2 0,-2 2 0,2 0 0,8 0 0,7 0 0,9 0 0,6 0 0,3 0 0,11 0 0,5 0 0,6 0 0,5 0 0,-3 0 0,-2 0 0,-1 0 0,-1 0 0,0 2 0,-1 2 0,-5 4 0,-3 0 0,-3 2 0,1 0 0,-3 4 0,-1-4 0,-3 2 0,1-1 0,-1 1 0,1-2 0,-1-2 0,1-2 0,-1 2 0,3-6 0,3 6 0,7-2 0,3 0 0,4 2 0,3-4 0,1 2 0,0 6 0,-5-4 0,-1 1 0,-2 5 0,-3 2 0,-5 0 0,-1-2 0,-1-2 0,-1 0 0,-3 0 0,-1-3 0,-1 1 0,1 0 0,7-4 0,5 6 0,3-6 0,4 4 0,3 0 0,3-2 0,2 0 0,2-2 0,1 0 0,-3 2 0,-2-1 0,-4 3 0,-1-2 0,-3 2 0,-2-2 0,-3 0 0,-3 6 0,-3-2 0,-5-2 0,5 2 0,-5 0 0,-1-1 0,-1 1 0,1 2 0,-1 0 0,1 0 0,-1-4 0,-1-2 0,-3-2 0,-1 0 0,2 0 0,1-2-335,11-2 0,-7 0 0,7 2 0,1 3 0,6 3 0,9 4 1,3 2-1,6 4 0,6 2 0,8 3 0,6 3-133,6 4 1,20 2-1,12 1 1</inkml:trace>
  <inkml:trace contextRef="#ctx0" brushRef="#br0" timeOffset="20">24651 13752 25024,'0'-10'-3506,"0"-5"0,0 11 2851,0-8 1,-2 8-1,-4-2 1,-5 4 2700,-5 2-1880,6 8 1,-4 2-1,6 6 1,0-3-1,-2-3 1,2 0-1,-2-2 1,2 2 0,-1-2-1,1 2 1,-2-2 2409,0 0-2467,6 6 1,-6-10-1,6 8 1,0-1-1,6-1 1,8-4 2210,6-4-2251,2-10 1,-5 0 0,3-5 0,4 1 0,0-2-1,0-2 1,-2 0 0,1 2 0,3 2 0,4-2 0,0-1-1,1-3 1,1 0 0,4 0 0,1 0 76,3 0 1,2 1-1,1-1 1,5 0 0,1 0-1,5 0 1,1 0-1,3 2 110,-1 5 0,-1-5 0,-1 4 0,-1-4 0,-1-2 0,-3 2 0,-2 2 0,-3 3-166,-1-3 0,1 0 0,-3 0 0,-4 4 123,-1 2 1,-1 0-1,0 4-167,-3-2 1,1 0 0,6 4-1,-3-2 1,-1-2 0,0 2-1,3 0 1,5 1 0,0-3 0,-3 0-1,-1 0 1,0-2 0,-1-2 553,1-4 1,-2 4-540,-5-2 1,5 6 0,-4-6 0,1 0 0,1 3 0,-4 3 0,-1 2 0,-1 0 0,2-2 0,0 2 0,1 2 0,1 2 0,0 0 0,1 2-669,3 4 574,2-4 0,-7 8 0,-1-6 0,0 1 1,-2-1-1,1-2 0,-1-2 0,0 0 1,-4 0-1,-2 0 0,-3 0 0,1-2 1,0-2-1,0-3 0,0-1 90,-1 0-174,1-6 0,0 10 0,2-8 0,2 0 0,1 0 0,-1 2 0,-2 0 0,0 2 0,2 1 0,1 3 0,-1 0 0,0 0 0,0-2 0,2 2 0,-3 2-312,-1 2 0,4 6 1,2 0-1,1 0 0,5 2 1,2 1-1,-1 3 1,-1-2 264,-2-2 1,7 6 0,9-4 0</inkml:trace>
  <inkml:trace contextRef="#ctx0" brushRef="#br0" timeOffset="21">27557 12914 29207,'0'-12'-9831,"0"0"5990,0-2 4113,0 6 0,2-5 1,2 5-1,4 0 1,2 0-1,1 2 1,1 0-1,0 0 1,2 2-1,2 2 0,2 2 1,0 0-1,1 0 1,3 0-1,4 2 298,2 4 0,1 4-671,7 8 0,0 5 0,-1 3 1,3 2-1,2 2 0,3-1 1,1 1-1,-1 2 0,-3 0 1,-3-1-1,-3-1 0,-6 0 1,-10-2-1,-10-5-427,-6-3 1,-16-2 777,-4 0 0,-18 0 1,-1-1-1,-5 1 1,-4 0-1,3 2 1,-1 2-418,5 2 1,-7 7 0,1-3 0</inkml:trace>
  <inkml:trace contextRef="#ctx0" brushRef="#br0" timeOffset="22">24473 13931 29165,'-12'0'0,"0"0"-750,-2 0 1,5 0 491,-3 0 0,6 0 0,-2 0 0,4-2 0,8-2 0,4-2 1,4 0-1,0 0 2191,-1 0-1685,-7 0 0,6 6 0,-4 0 1,6 0-1,4 0 180,2 0 0,0 0 0,-1 0 0,1-2 0,0-2 0,0-2 0,2 2-311,3 2 1,-1 2-1,8 0 1,2 0-1,3 0 1,7 0-1,5 0 1,3 0-112,-3 0 1,5 0 0,-5 0 0,7 0-1,3-2 1,3-2 0,-3-2 0,-1 2-7,-3 2 0,1 2 0,-3 0 0,-3 0 0,-7 0 0,-3 0 0,-2 2 0,1 2 0,5 2 0,-5 8 0,5-4 0,-4 2 0,-3 0 0,1 0 0,0 4 0,-1-4 0,-1 1 0,-2-5 0,-3 0 0,5 2 0,4-2 0,3 0 0,-1-4 0,-3 0 0,-1 0 0,0 2 0,-1-2 0,1-2 0,0-2 0,-9 0 0,-3 0 0,-4 0 0,-2 2 0,0 2 0,-3 4 0,-1 0 0,-2 0 0,2-3 0,2 1 0,2 2 0,2 0 0,3 0 0,7-4 0,6 4 0,5-2 0,-3 0 0,3-4 0,-3 2 0,-2 2 0,-3-2 0,-1-2 0,-4-2 0,-2 0 0,-3-2 0,1-2 0,0-2 0,-2 2 0,-3 2 0,-1 2 0,-6-6 0,0 0 0,2 2 0,2 2 0,2 2 0,-1 0 0,1 0 0,2 0 0,2 0 0,4 0 0,-1 0 0,3 0 0,0 0 0,3 0 0,3 0 0,0 0 0,-3 0 0,-1-2 0,2-2 0,0-4 0,-3 0 0,-5 0 0,-4 4 0,4-3 0,-1 1 0,-1 2 0,-2 2 0,-2 2 0,0 0 0,-1 0 0,1 0 0,0 0 0,0 0 0,0 0 0,-2 2 0,-5 4 0,5-4 0,-4 3 0,6-3 0,6-2 0,-4 6 0,3 0 0,-3-2 0,-2 4 0,0 0 0,2 0 0,1 2 0,3-2 0,-2 2 0,-2-2 0,-2 2 0,-1 0 0,1 3 0,0 1-4582,0-2 3717,0 4 0,0-8 0,-1 6 0,1-4 698,0-2 0,0-2 0,0-6 0</inkml:trace>
  <inkml:trace contextRef="#ctx0" brushRef="#br0" timeOffset="23">27788 13859 19002,'-11'-8'0,"1"-3"-134,2-5 1,0 4-1,4 0 1,-2-2 592,2-2 0,4 6 0,6 6 1,6 6-1,6 6 0,5 2-20,7 4 1,4 2-479,1 2 0,3 6 0,4-1 0,5 1 0,5 0 0,1 0 0,1-3 0,-1 1 1,1 0-1,-1 2 0,-1-2 0,-7-3 0,-7-1 0,-11 0-866,-7 0 1053,-6-8 0,-16 4 1,-8-6-1,-14 2 1,-15 1-1,-11 3 0,-5 2 1,-3 6-1,-1 2 1,2 4-1,1-1 1,3 5-1,-1 4 0,3 3-153,3 3 0,5 7 0,7-3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1:50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1089 2245,'10'-32,"-3"7,1 1,1 0,1 0,1 1,11-18,-17 33,1 0,-1 0,1 1,1 0,-1 1,1-1,1 1,-1 1,1-1,0 1,0 0,0 1,1 0,-1 0,1 1,0 0,6 0,5 0,0 0,0 2,0 1,0 0,0 1,-1 1,1 2,0-1,-1 2,0 1,0 0,8 5,14 7,-2 2,-1 1,0 2,-2 2,5 6,38 33,-3 3,-4 3,-2 4,-4 3,-3 2,-4 3,-3 3,40 84,211 424,-245-456,-7 2,-6 2,-6 3,-6 1,-3 26,20 157,-12 25,-33-104,-10-1,-11 0,-18 56,13-120,-8-2,-8 0,-9 0,-1-50,-7-3,-5-2,-5-3,-24 31,27-60,-4-2,-59 66,82-111,-2-1,-2-3,-2-1,-2-3,-2-1,-2-2,34-27,-1 0,0-1,0 0,0-2,-1 0,-1-1,1-1,-1 0,1-2,-1 0,0-1,-1-1,1-1,0 0,0-2,0 0,0-1,-6-2,-23-8,1-2,0-2,2-2,0-1,1-3,1-2,1-2,1-1,2-2,-25-25,-227-237,231 223,2-3,3-2,4-2,3-3,-1-9,-261-565,219 432,-31-126,83 204,7-2,6 0,6-2,6-1,7 0,8-55,8 19,9 1,31-137,-33 234,3 1,4 1,3 1,4 1,4 2,14-20,10-1,5 4,4 2,20-16,-10 15,3 3,5 3,82-65,-78 85,3 3,3 5,48-22,-107 66</inkml:trace>
  <inkml:trace contextRef="#ctx0" brushRef="#br0" timeOffset="700.83">1002 1426,'6'-8,"41"-85,-4-1,10-38,-30 72,126-294,-144 344,-3 7,0-1,-1 1,1-1,-1 0,1 1,-1-1,0 0,0 0,-1 0,1 0,-1 0,0 0,0-3,15 15,-6 2,0-1,-1 1,0 0,0 1,-1 0,0 0,-1 1,-1-1,5 12,-8-18,46 115,18 71,5 16,-56-168</inkml:trace>
  <inkml:trace contextRef="#ctx0" brushRef="#br0" timeOffset="951.78">1652 1153,'0'0,"0"0,-2-2,-8-3,-10-4,-16-6,-22-6,-18-3,-14-5,-10-1,-4 0,4 3,13 4,22 6</inkml:trace>
  <inkml:trace contextRef="#ctx0" brushRef="#br0" timeOffset="2511.52">6459 2618,'0'0,"0"0,12 0,35-11,-37 11,-1 0,0 0,0 1,0 0,1 0,-1 1,-1 0,1 0,0 1,0 1,-1 0,0 0,6 3,96 76,-49-26,-1 2,-4 3,-2 3,-3 2,-3 2,35 68,7 36,-7 3,20 79,6 35,63 277,-119-338,12 157,8 319,-64-531,-7-1,-8 1,-8-1,-17 55,-9-2,-66 204,93-381,-3-1,-2-1,-1-1,-3 0,-1-2,-7 6,11-21,-2-2,-1 0,-1-1,-1-1,-19 15,29-29,0 0,-1-1,0-1,-1 0,1-1,-2-1,1 0,-1-2,0 1,0-2,-18 2,2-4,-1-2,0-1,0-2,1-2,0 0,0-3,0 0,1-2,-20-10,-13-7,2-3,1-3,1-2,2-3,2-2,2-3,1-2,3-3,-4-7,-62-75,7-4,-44-75,60 69,5-5,8-4,6-2,-33-103,27 29,10-2,10-4,9-2,4-50,12-2,11-5,15 92,8 1,11-40,0 131,5 1,4 1,5 0,34-95,-27 115,3 1,5 2,2 2,4 2,3 1,19-17,-42 60,3 2,0 0,2 2,2 2,0 0,1 3,2 0,0 2,2 2,0 1,1 1,1 3,1 1,0 1,0 3,1 1,13 0,63 2,-74 7</inkml:trace>
  <inkml:trace contextRef="#ctx0" brushRef="#br0" timeOffset="2911.56">6321 0,'35'611,"-11"-291,-20-264</inkml:trace>
  <inkml:trace contextRef="#ctx0" brushRef="#br0" timeOffset="3517.5">6221 149,'10'-15,"-5"5,-3 6,0-1,0 0,1 1,-1 0,1 0,0 0,0 0,1 0,-1 0,1 1,3-3,8-2,1 0,0 1,0 1,1 1,-1 0,1 1,0 1,1 0,-1 1,0 1,1 1,14 2,6 2,0 1,-1 3,0 1,0 1,-1 3,0 0,-1 3,-1 0,0 3,-1 1,-1 1,-1 1,-1 2,-2 1,4 6,-12-14,-1 1,-1 1,0 0,-2 1,0 1,-1 1,-2 0,0 1,-1 1,-1 0,-2 0,0 1,-1 0,-2 0,-1 2,-4-17,-1 1,-1-1,1 1,-2-1,0 1,0-1,-1 0,0 0,0 0,-1 0,-1-1,0 1,0-1,-1 0,0-1,0 1,-6 5,-2 0,0 0,-1-1,0 0,-1-1,0-1,-1-1,0 0,-19 7,10-8,0-1,0-2,-1 0,0-2,0-1,0-1,0-1,-1-2,1 0,0-2,-9-3,-40-9,129 38,0 6,-2 2,-1 3,-1 1,-2 3,7 9,-41-35,-1 0,-1 1,0 0,0 1,4 8,-13-19,0 1,0 0,0-1,0 1,-1 0,0 0,0 0,0 0,0 0,0 0,-1 1,0-1,0 0,0 0,0 0,0 0,-1 1,0-1,0 0,0 0,-1 0,1 0,-1-1,0 1,-1 1,-3 3,-1-1,-1 0,1 0,-1-1,0 0,-1 0,1-1,-1 0,0 0,0-1,-1 0,1-1,-1 0,0 0,-3-1,-34 10,-1-3,1-1,-2-3,1-2,0-2,-1-2,1-2,0-2,0-3,-12-4,-32-11,2-4,2-3,0-4,-67-39,108 49</inkml:trace>
  <inkml:trace contextRef="#ctx0" brushRef="#br0" timeOffset="3974.6">6208 645,'0'0,"0"4,-2 6,-2 16,-4 18,-1 18,-3 16,0 5,-1-5,2-16</inkml:trace>
  <inkml:trace contextRef="#ctx0" brushRef="#br0" timeOffset="5097.92">1426 3498,'15'7,"-12"-5,0-1,-1 1,1 0,-1 0,0 0,1 0,-1 1,0-1,0 1,-1-1,1 1,0-1,-1 1,1 0,-1 0,0 0,0 0,0 0,-1 0,1 0,-1 0,1 0,-1 0,0 0,0 1,-1-1,1 0,-1-1,0 0,0 0,0 0,-1-1,1 1,-1-1,1 1,-1-1,1 1,-1-1,0 0,1 0,-1 0,0 0,0 0,0 0,0 0,0-1,0 1,0-1,0 1,0-1,0 0,0 0,-1 0,1 0,0 0,0 0,0-1,0 1,0-1,0 1,0-1,0 0,0 0,0 0,0 0,1 0,-1 0,0 0,0-1,-4-1,1-1,0 1,0-1,0 0,0 0,1 0,0-1,-1 0,2 0,-1 0,0 0,1 0,0-1,0 1,1-1,0 0,0 0,0 0,1 0,-1-6,1 11,1 0,0-1,0 1,0 0,0-1,0 1,1 0,-1 0,0-1,1 1,-1 0,1 0,-1-1,1 1,-1 0,1 0,0 0,-1 0,1 0,0 0,0 0,0 0,0 0,0 1,0-1,0 0,0 0,0 1,1-1,-1 1,0-1,0 1,0 0,1-1,-1 1,0 0,1 0,49 5,-31 2,1 1,-1 2,-1 0,1 0,-2 2,0 1,0 0,-1 1,-1 1,0 0,-1 1,-1 1,11 16,-14-15,-4-6</inkml:trace>
  <inkml:trace contextRef="#ctx0" brushRef="#br0" timeOffset="5894.13">1351 4229,'9'4,"0"-1,0 2,0-1,-1 1,1 1,-1-1,0 1,-1 1,0-1,5 7,0 2,-1 0,-1 1,-1 0,0 0,-1 1,0 1,-2-1,0 1,-1 0,-1 0,0 1,-2-1,0 1,-1 0,-1 0,-1 4,2-19,-1 0,1 0,-1-1,0 1,0 0,-1 0,1-1,-1 1,0 0,0-1,0 1,-1 0,1-1,-1 0,0 1,1-1,-2 0,1 0,0 0,-1 0,1 0,-1-1,0 1,0-1,0 1,0-1,0 0,0 0,-1-1,-2 2,0-3,-1 0,0 0,1-1,-1 0,1 0,-1 0,1-1,0 0,0 0,0-1,0 1,0-1,0-1,1 1,-1-1,1 0,0 0,0-1,0 1,1-1,0 0,0 0,0-1,0 1,1-1,0 0,0-2,1 5,0-1,1 0,-1 0,1 0,0 0,0 0,1 0,-1 0,1 0,0 0,0 0,0 0,1 0,0-1,-1 1,1 0,1 0,-1 1,0-1,1 0,0 0,0 1,0-1,0 1,2-2,1-2,2-1,-1 1,1 0,0 0,1 1,-1-1,1 2,1-1,-1 1,2 0,2 0,-1-1,2 2,-1 0,0 0,1 1,0 1,0 0,0 0,0 2,0-1,0 2,-1 0,1 0,0 1,0 1,0 0,-1 1,0 0,0 1,0 0,0 1,-1 0,0 1,0 0,0 2,-6-5,0 0,0 1,-1 0,0 0,0 0,0 0,0 1,-1 0,0 0,0 0,0 0,1 6,-4-10,0-1,-1 1,1-1,0 0,-1 1,1-1,-1 1,0-1,1 0,-1 0,0 1,0-1,0 0,0 0,0 0,0 0,0 0,0 0,0 0,-1 0,1 0,0-1,-1 1,1-1,0 1,-1-1,1 1,-1-1,1 0,0 1,-1-1,1 0,-1 0,1 0,-1 0,1 0,-1-1,0 1,0 0,-14 2</inkml:trace>
  <inkml:trace contextRef="#ctx0" brushRef="#br0" timeOffset="6649.06">1415 5333,'0'0,"0"0,0 0,0 0,0 0,12 0,-8 2,1 0,-1 0,0 1,0-1,0 1,-1 0,1 0,-1 0,1 1,-1-1,0 1,1 2,4 4,-1 0,0 1,-1-1,0 1,0 1,-1-1,-1 1,0 0,1 8,-3-13,-1-1,0 1,0 0,-1 0,1 0,-1 0,-1 0,0 0,0-1,0 1,-1 0,1 0,-2-1,1 1,-1-1,0 0,0 0,-2 1,3-3,-1-1,0 0,0 0,0 0,-1-1,1 1,-1-1,0 1,1-1,-1-1,0 1,0 0,0-1,0 0,0 0,-1 0,1 0,0-1,0 0,-1 0,1 0,0 0,-1 0,1-1,0 0,0 0,0 0,0-1,0 1,0-1,0 0,0 0,1 0,-1-1,1 1,-1-1,1 0,0 0,0 0,0 0,1 0,-1-1,1 1,-1-1,1 0,0 0,0-2,2 2,0 1,0-1,0 0,0 0,1 1,0-1,-1 0,2 1,-1-1,0 0,1 1,-1 0,1-1,0 1,0 0,0 0,1 0,-1 0,1 0,-1 1,1-1,0 1,0-1,0 1,1 0,-1 1,0-1,1 0,-1 1,1 0,0 0,-1 0,2 0,5-2,0 0,0 1,1 1,-1-1,1 2,-1-1,0 2,1-1,-1 1,1 1,-1 0,0 0,0 1,0 1,0-1,-1 2,1-1,-1 1,0 0,-1 1,5 4,3 19,-15-23</inkml:trace>
  <inkml:trace contextRef="#ctx0" brushRef="#br0" timeOffset="7344.46">1326 6647,'0'0,"0"0,0 0,0 0,0 0,3-2,25-39,-19 34,0 1,1 0,0 0,0 1,0 0,0 1,1 0,-1 0,1 1,0 1,0 0,1 0,-1 1,0 0,0 1,1 1,-1 0,0 0,5 2,1 0,0 0,0 2,-1 0,0 1,1 0,-2 2,1 0,-1 0,-1 2,1-1,-1 2,-1 0,0 1,-1 0,0 1,-1 0,0 1,-1 0,-1 0,0 1,-1 1,-1 0,0 0,-1 0,-1 0,0 1,-4-14,0 1,0-1,-1 0,1 1,-1-1,1 0,-1 1,0-1,-1 0,1 1,0-1,-1 0,0 1,0-1,0 0,0 0,0 0,-1 1,1-2,-1 1,0 0,0 0,0 0,0-1,-1 1,1-1,-1 0,1 0,-1 0,0 0,0 0,0 0,-6 1,1-1,-1 1,0-2,0 1,0-1,0-1,0 0,0 0,0-1,0 0,0 0,0-1,0 0,0-1,1 1,-1-2,1 1,0-2,0 1,0-1,0 0,1 0,0-1,0 0,1 0,-2-3,4 4,1 0,0-1,0 0,0 0,1 0,0 0,0 0,1 0,-1 0,1-1,1 1,-1 0,1-1,0 1,0-1,1 1,0 0,0-1,1 1,0 0,0 0,0 0,1 0,-1 0,1 1,1-1,-1 1,1 0,0 0,0 0,1 0,-1 1,1-1,0 1,0 1,1-1,5-2,-5 3,1 0,0 1,0 0,0 0,0 1,0-1,0 2,0-1,1 1,-1 0,0 1,0-1,0 1,1 1,-1 0,0 0,-1 0,6 3,14 9,-26-14,0 0</inkml:trace>
  <inkml:trace contextRef="#ctx0" brushRef="#br0" timeOffset="8435.29">1239 3695,'0'0,"0"0,0 0,0 0,0 0,0 0,0 0,0 0,0 0,0 0,0 0,3-2,50-79,-25 50,2 2,1 0,2 2,0 1,2 2,1 2,0 1,19-7,23-6,1 3,2 4,1 3,0 4,2 3,52-2,40-2,2 7,0 8,-1 8,1 8,98 20,-26 3,-1 11,-2 11,55 28,-19 17,113 65,-288-113,-43-20,0-3,2-3,19 3,-28-23,-62-30,-4-3,-2 0,-1 1,-1 0,-1 1,-2 0,0 2,-3-3,2 1,-73-105,-64-68,120 160,52 48,53 47,-4 4,-2 2,-3 3,0 5,-23-26,-1 2,-3 1,-2 2,-2 1,-2 2,-3 0,11 33,-33-77,-1 1,-1 0,0 0,0 0,-1 0,0 0,0 0,-2 1,1-1,-1 0,-1 1,1-1,-2 1,0-1,0 0,0 0,-2 0,0 1,-1-6,0 0,-1 0,0-1,0 0,0 0,0 0,-1-1,1 0,-1 0,0-1,0 0,0 0,0 0,0-1,-1 0,1-1,0 1,0-1,-1-1,1 1,-1-2,-6 1,0-1,0-1,0 0,0-1,0-1,1 0,0 0,-9-7,-2-1</inkml:trace>
  <inkml:trace contextRef="#ctx0" brushRef="#br0" timeOffset="9057.44">5960 3795,'0'0,"0"0,0 0,0 0,0 0,7 0,0 3,0-1,0 1,0 1,0-1,-1 1,0 0,1 0,-2 1,1 0,0 0,0 1,1 1,3 1,-2-2,0 0,-1 0,0 0,1 1,-2 0,1 0,-1 1,0 0,-1 0,0 0,0 0,-1 1,0 0,0 0,-1 0,0 1,-1-1,0 1,-1 0,-1-7,0 0,0 1,-1-1,1 0,-1 1,0-1,0 0,0 0,-1 0,1 0,-1 0,1 0,-1 0,0 0,0-1,0 1,-1 0,1-1,-1 0,1 0,-1 0,0 0,0 0,0 0,0-1,0 0,0 1,0-1,0 0,-1 0,1-1,0 1,-1-1,1 0,0 1,-1-1,1-1,0 1,-1 0,1-1,0 0,-3-1,-7-3,1-1,0-1,0 0,0-1,1 0,0-1,1 0,-1-1,2 0,0-1,-3-3,7 7,0-1,1 1,-1-1,2 1,-1-1,1 0,0-1,1 1,-1 0,2-1,1 8,0 0,0 0,0 0,0 0,0 0,0 1,0-1,1 0,-1 0,0 0,1 0,-1 1,0-1,1 0,-1 0,1 1,-1-1,1 0,0 1,-1-1,1 0,0 1,-1-1,1 1,0-1,0 1,-1-1,1 1,0 0,0 0,0-1,0 1,0 0,-1 0,1 0,0 0,0 0,0 0,0 0,0 0,0 0,-1 0,1 0,0 1,0-1,43 8,-44-8,19 6,-1 1,0 1,0 1,-1 1,0 0,-1 1,0 1,-1 0,6 8,-21-20,0 0,0-1,0 1,-1 0,1 0,0 0,0 0,0 0,0 0,-1 0,1 0,0 0,0 1,0-1,0 0,-1 0,1 0,0 0,0 0,0 0,0 0,-1 0,1 0,0 0,0 1,0-1,0 0,0 0,0 0,0 0,-1 0,1 0,0 1,0-1,0 0,0 0,0 0,0 0,0 1,0-1,-20-8,-16-19,25 19</inkml:trace>
  <inkml:trace contextRef="#ctx0" brushRef="#br0" timeOffset="10602.68">1601 4676,'0'0,"0"0,0 0,0 0,0 0,0 0,0 0,0 0,3-2,40-50,-18 27,1 1,1 1,1 1,26-16,-2 9,1 2,1 2,1 3,1 2,50-10,39-2,112-9,-151 29,0 4,0 5,1 4,58 10,314 65,-356-54,382 94,-285-59,-47-16,-3 7,-1 8,128 64,-216-76,65 48,-8-4,-4 12,-133-99,0 0,0 0,0 0,0 0,0 0,0 0,0 0,0 0,0 0,-1 0,1 0,0 0,-1 1,1-1,-1 0,1 0,-1 1,0-1,0 0,1 1,-1-1,0 0,0 1,0-1,0 0,-1 1,1 0,-10-9,-51-61,4-1,-19-32,68 89,-30-39,3-2,2-1,2-2,2-1,-4-19,27 54,15 24,9 5,-1 1,-1 1,1 1,-2 0,1 1,-1 0,-1 2,0-1,4 7,34 38,-3 2,-3 3,-3 1,10 22,-24-40,-26-40,0 0,0-1,0 1,0 0,-1 0,0 1,0-1,-1 0,1 1,-1 0,0-1,0 1,-1-1,0 1,0 0,0 1,-2-5,0 0,0 0,0 0,0 0,-1 0,1 0,0 0,-1-1,1 1,-1-1,1 0,-1 0,0 0,0 0,0 0,1-1,-1 1,0-1,0 0,0 1,0-2,0 1,0 0,-2-1,-110-9,98 9</inkml:trace>
  <inkml:trace contextRef="#ctx0" brushRef="#br0" timeOffset="10927.96">6208 4998,'0'0,"0"0,0 0,0 0,0 0,0 0,0 0,0 0,0 0,0 0,0 0,0 0,0 0,0 0,0 0,0 0,0 0,0 0</inkml:trace>
  <inkml:trace contextRef="#ctx0" brushRef="#br0" timeOffset="11302.16">6310 5147,'-3'17,"0"-12,1 0,-1-1,-1 0,1 1,0-1,-1 0,0-1,0 1,0-1,-1 1,1-1,-1-1,1 1,-1-1,0 1,0-1,0-1,0 1,-1-1,1 0,0 0,-1 0,1-1,0 0,-1 0,1 0,-1-1,1 0,0 0,0 0,-1 0,1-1,0 0,0 0,0-1,1 1,-3-2,-2 0,0-1,-1 0,2-1,-1 0,1 0,0 0,0-1,0-1,1 1,0-1,1-1,0 1,0-1,1 0,-1-2,5 10,1 0,-1 0,1-1,0 1,0 0,-1 0,1 0,0 0,0 0,0 0,0-1,0 1,0 0,0 0,1 0,-1 0,0 0,1 0,-1 0,0-1,1 1,-1 0,1 0,0 1,-1-1,1 0,0 0,0 0,-1 0,1 0,0 1,0-1,0 0,0 1,0-1,0 1,0-1,0 1,0 0,0-1,1 1,-1 0,0 0,0-1,0 1,0 0,0 0,0 0,1 1,-1-1,0 0,0 0,0 1,0-1,0 0,0 1,0-1,0 1,1 0,51 15,0 1,-1 3,3 5,-47-22,-5-2,1 0,-1 0,0 1,0-1,1 1,-1-1,0 1,0 0,-1 0,1 1,0-1,-1 1,1-1,-1 1,0 0,0-1,0 1,0 0,-3-1,1-1,0 0,-1 0,0 0,1 0,-1 0,0 0,1 0,-1 0,0 0,0-1,0 1,0 0,0 0,0-1,0 1,0 0,0-1,0 1,0-1,0 0,0 1,-1-1,1 0,0 0,0 1,0-1,-1 0,1 0,0-1,0 1,0 0,0 0,-1 0,1-1,0 1,0-1,0 1,0-1,-1 0,-6 1,-7-2,-1 1,0-2,1 0,-1-1,1 0,0-1,0-1,1 0,0-1,0-1,0 0,1-1,-1-1,11 7,-7-4,1 0,1-1,-1 0,2-1,-1 1,-6-10,11 12</inkml:trace>
  <inkml:trace contextRef="#ctx0" brushRef="#br0" timeOffset="12325.78">7071 4242,'0'0,"0"0,0 0,0 0,0 0,0 0,0 0,0 0,0 0,0 0,0 8,0 1,0 2,1 1,-1 0,-1-1,0 1,-1-1,0 1,-1-1,0 1,-1-1,0 0,-4 8,5-15,1 1,0-1,-1 0,0 0,0 0,0-1,0 1,-1 0,0-1,1 0,-1 0,0 0,-1-1,1 1,-2 0,-14 3,0-2,-1 0,0 0,0-2,0-1,-11-1,30 0,1 1,-1-1,1 0,0 1,-1-1,1 0,-1 0,1 0,-1 0,1 0,-1 0,1-1,-1 1,1 0,-1-1,1 1,0-1,-1 0,1 1,0-1,-1 0,1 0,0 0,0 0,0 0,0 0,0 0,0 0,0 0,0 0,0-1,1 1,-1 0,0-1,1 0,-2-4,0 1,1-1,0 0,0 0,1 0,-1 0,1 1,1-1,-1 0,1 0,0 0,0 0,1 1,0-1,0 1,0-1,0 1,1-1,0 1,1 0,0 1,1 1,-1 0,1 0,0 1,-1-1,1 1,1 0,-1 0,0 1,0 0,1-1,-1 2,0-1,1 1,-1 0,1 0,-1 0,1 1,-1 0,0 0,1 0,-1 1,4 1,9 3,-1 0,0 1,0 1,0 0,-1 2,0 0,-1 0,0 2,-1 0,0 0,10 13,-8 1,-15-25,-1 0,0-1,0 1,0-1,0 1,0 0,0-1,0 1,0-1,0 1,-1 0,1-1,0 1,0-1,0 1,-1-1,1 1,0-1,-1 1,1-1,0 1,-1-1,1 1,-1-1,1 1,0-1,-1 0,1 1,-1-1,1 0,-1 1,0-1,1 0,-1 0,1 0,-1 1,1-1,-1 0,0 0,1 0,-1 0,1 0,-1 0,0 0,1 0,-1 0,1 0,-1-1,-8 0,-1-1,1-1,0 0,1 0,-1 0,0-1,1-1,0 0,0 0,0 0,-6-6,5 5,0 0,1-1,-1 0,2-1,-1 1,1-1,0-1,-5-6,9 7</inkml:trace>
  <inkml:trace contextRef="#ctx0" brushRef="#br0" timeOffset="13752.51">1601 5878,'0'0,"0"0,0 0,0 0,0 0,0 0,0 0,0 0,0-7,20-41,-1 11,1 1,2 1,1 1,2 1,1 0,1 3,6-4,8-2,1 1,2 2,1 2,2 1,1 3,1 2,1 3,33-10,14 0,2 5,71-9,-164 35,98-17,1 5,0 4,0 5,1 4,-1 6,0 3,10 7,105 17,292 50,-370-51,-2 6,-2 6,58 31,519 258,-572-263,149 69,-179-80,-100-49,-40-77,-41-79,34 78,4-2,-11-36,38 82,4 24,-1-1,0 1,0-1,1 1,-1 0,0-1,1 1,-1 0,0-1,1 1,-1 0,0 0,1-1,-1 1,1 0,-1 0,0-1,1 1,-1 0,1 0,-1 0,1 0,-1 0,1 0,-1 0,0 0,1 0,-1 0,1 0,-1 0,1 0,-1 0,1 0,-1 1,0-1,1 0,-1 0,1 0,-1 1,0-1,1 0,-1 1,0-1,1 0,-1 1,0-1,1 0,-1 1,28 17,-1 2,-1 1,-1 1,1 3,-2-3,7 5,-2 0,-1 2,-1 1,-2 1,-1 2,-1 0,-2 1,-2 1,-1 1,-1 1,-2 0,-2 1,-2 0,0 6,-10-38,1-1,-1 0,-1 0,1 0,-1 0,0 0,0 0,0 0,-1 0,1 0,-1 0,-1 3,0-7,1 1,0-1,-1 0,1 0,-1 0,0 0,1 0,-1 0,0 0,1-1,-1 1,0 0,0-1,0 0,0 1,0-1,1 0,-1 0,0 0,0 0,0 0,0 0,0-1,-2 1,-74-6,55 4</inkml:trace>
  <inkml:trace contextRef="#ctx0" brushRef="#br0" timeOffset="14044.24">6647 6015,'17'8,"6"7,-13-9</inkml:trace>
  <inkml:trace contextRef="#ctx0" brushRef="#br0" timeOffset="14457.77">6884 6412,'-25'24,"21"-21,0 0,0-1,0 1,0-1,0 0,-1-1,1 1,-1-1,1 0,-1 0,1 0,-1 0,0-1,1 0,-1 0,0 0,1 0,-1-1,1 0,-1 0,0 0,1-1,0 1,-1-1,0-1,-8-3,1 0,1-1,0 0,-1 0,2-2,0 1,0-1,-3-4,5 5,0 1,0-1,1-1,1 0,-1 0,1 0,1 0,0-1,0 0,1 0,0-1,1 1,0-1,1 1,0-1,0 0,1-3,1 12,0 0,0 1,-1-1,1 0,0 1,0-1,0 0,0 1,0-1,1 0,-1 1,0-1,1 1,-1-1,1 0,0 1,-1-1,1 1,0 0,0-1,0 1,0 0,0-1,0 1,1 0,-1 0,0 0,0 0,1 0,-1 0,1 0,-1 1,1-1,-1 0,1 1,1-1,4 1,0 1,-1 0,1 0,0 0,0 1,-1 0,1 1,-1-1,0 1,0 0,0 1,0-1,0 1,-1 1,1-1,-1 1,-1-1,1 2,0-1,-1 0,0 1,-1 0,2 2,-6-3,-9-9,-14-10,11 5,1-1,1 0,0-1,0 0,1-1,0 0,-7-13,17 25,0 0,0-1,0 1,0-1,0 1,0 0,0-1,1 1,-1 0,0-1,0 1,0 0,1-1,-1 1,0 0,0 0,0-1,1 1,-1 0,0 0,1-1,-1 1,0 0,1 0,-1 0,0-1,1 1,-1 0,0 0,1 0,-1 0,0 0,1 0,-1 0,1 0,-1 0,0 0,1 0,-1 0,0 0,1 0,-1 0,0 0,1 1,-1-1,1 0,-1 0,0 0,0 0,1 1,-1-1,0 0,1 0,-1 1,0-1,0 0,1 1,-1-1,0 0,0 1,0-1,0 0,1 1,-1-1,11 6,0-1</inkml:trace>
  <inkml:trace contextRef="#ctx0" brushRef="#br0" timeOffset="16051.47">1763 6946,'0'0,"0"0,0 0,0 0,0 0,0 0,0 0,0 0,0 0,0 0,0 0,1-8,1 1,0 1,1-1,0 1,0 0,1 0,0 0,0 0,0 0,1 1,1-1,5-7,10-12,1 1,1 1,1 1,1 1,1 2,1 0,22-11,29-14,3 4,0 3,70-20,0 11,1 6,3 7,0 6,2 7,119 2,-118 20,-1 7,0 6,0 8,40 15,113 40,-102-18,76 40,-58-1,-4 10,13 19,69 33,-78-41,-115-71,-98-38,-27-68,-4 2,-2 0,-12-22,-34-101,46 142,41 53,10 13,-2 1,-2 2,-1 0,-1 2,-2 1,12 26,-28-43,0 0,-2 0,0 0,-1 0,-1 1,-1 0,-1-1,-1 1,0 0,-2 0,-1 7,1-13,-2-4</inkml:trace>
  <inkml:trace contextRef="#ctx0" brushRef="#br0" timeOffset="16736.96">6846 7057,'0'0,"0"0,0 0,0 0,0 0,0 0,0 0,0 0,13 0,2 0,1 1,-1 0,0 1,0 1,0 0,0 2,0-1,-1 2,0 0,10 5,-20-9,0 1,0-1,-1 1,1 0,-1 0,0 1,0-1,0 1,0-1,0 1,-1 0,0 0,1 0,-1 0,-1 0,1 1,-1-1,0 0,0 1,0-1,0 1,-1 0,0-1,0 1,0-1,-1 3,0-6,0 1,0-1,-1 0,1 1,-1-1,1 0,-1 0,1 0,-1 0,0 0,0-1,1 1,-1 0,0-1,0 1,0-1,0 0,0 1,1-1,-1 0,0 0,0 0,0-1,0 1,0 0,0-1,-5 1,-1 1,-1 0,1-1,-1 0,0 0,1-1,-1 0,1-1,0 0,-1 0,1-1,0 0,0 0,1-1,-1 0,1 0,0-1,0 0,0 0,0 0,1-1,0 0,0-1,1 1,0-1,-2-2,7 8,-1-1,-1 0,0 0,1 0,0 0,-1-1,1 1,0-1,0 1,1-1,-1 1,0-1,1 0,0 1,-1-1,1 0,0 1,0-1,1 0,-1 1,0-1,1 1,0-1,0 0,-1 1,2-1,-1 1,0 0,0-1,1 1,-1 0,1 0,0 0,-1 0,1 0,1 0,6-2,0 1,0 1,1-1,-1 2,1-1,0 1,-1 1,1 0,0 0,-1 1,1 0,-10-1,7 1,0 0,0 0,0 1,0 0,0 0,0 1,-1-1,1 1,-1 1,2 1,-5-4,-1 1,1-1,-1 1,1 0,-1 0,0 1,1-1,-1 0,0 1,-1-1,1 1,0 0,-1-1,1 1,-1 0,0 0,0 0,0 0,-1 0,1 0,0 0,-1 0,0 1,0 0,-2 5,-1-2</inkml:trace>
  <inkml:trace contextRef="#ctx0" brushRef="#br0" timeOffset="17537.21">7095 5395,'0'-15,"0"13,1-1,-1 1,0-1,1 1,0 0,-1-1,1 1,0 0,0-1,0 1,1 0,-1 0,0 0,1 0,0 0,-1 0,1 1,0-1,0 0,0 1,0-1,0 1,0 0,0 0,1 0,-1 0,0 0,1 0,-1 1,0-1,1 1,0-1,5 0,0 0,0 0,0 1,0 0,1 0,-1 0,0 1,0 1,3 0,-6 0,1 0,0 0,0 0,0 0,-1 1,0 0,1 1,-1-1,0 1,0 0,-1 0,1 0,-1 1,0-1,0 1,-1 0,1 1,-1-1,0 0,-1 1,1 0,-1-1,0 1,-1 0,1 0,-1 3,1 2,-1-1,0 1,-1-1,0 1,0-1,-2 1,1-1,-1 1,-1-1,1 0,-2 0,0 0,0 0,0-1,-1 0,-1 0,0 0,0 0,0-1,-1 0,-5 4,3-7,0 0,-1 0,1-1,-1-1,0 1,0-2,0 1,-1-1,1-1,0 0,-1-1,1 1,-1-2,1 0,-1 0,1-1,0 0,0-1,0 0,0 0,0-1,-2-1,1 0,-1-1,1 0,1 0,-1-1,1-1,0 0,1 0,0-1,0 0,1-1,0 0,0 0,1 0,1-1,0 0,-3-9,-3-7,4 4</inkml:trace>
  <inkml:trace contextRef="#ctx0" brushRef="#br0" timeOffset="18392.91">7596 6337,'4'2,"1"-1,-1 1,1 0,-1 0,0 1,1-1,-1 1,0 0,-1 0,1 0,-1 1,1-1,-1 1,1 1,-2-3,11 14,-2 0,1 0,-2 1,0 0,-1 1,-1 0,-1 0,0 1,-1 0,-1 0,-1 1,-1-1,-1 1,0 0,-2 3,0-9,-1 0,-1 1,0-1,-1 0,0 0,-1 0,-1-1,0 1,-1-1,0 0,-1-1,-6 9,10-17,-1 0,1 0,-1 0,1 0,-1-1,0 0,0 0,-1 0,1 0,-1-1,1 0,-1 0,0 0,0 0,0-1,0 0,0 0,0 0,0 0,0-1,0 0,0 0,0 0,0-1,-1 0,-7-1,0-1,1 0,-1-1,1-1,0 0,0 0,0-1,1-1,-4-3,7 6,1 0,0-1,0-1,0 1,0-1,1 0,0 0,1-1,-1 0,1 0,1 0,-1-1,1 1,0-1,1 0,0 0,0 0,1-1,0 1,0-1,1 1,0-1,1 0,0 1,0-1,1 0,2-4,0 2,0-1,2 0,-1 1,1-1,1 1,0 1,1-1,0 1,6-7,1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2317 9882 27206,'-16'-12'-1084,"4"0"1,-3 6 0,3-4 0,-2 4-1,0 6 1,4 6 885,2 4 1,-4 2 0,4 4 0,-2-2-1,-3-4 1,-3-3 2412,-2-3-1719,0-2 0,6-2 1,0 0-1,0 2 1,1 2 1035,-1 2 0,8 2-1691,-2-2 0,6-4 0,6 4 0,6-4 403,3-2 1,3 0 0,0 0 0,2 0-1,4-2 1,7-2 0,9-2 0,6 0 43,-1-2 0,15 4 0,-3-6 0,6 1 259,3-1 0,-1 4 1,6-6-443,1-2 0,3 4 0,-2 0 0,-4 0 1,1 2-1,-3-2 0,2 2 0,-1 1 1,1 1-1,-4 0 0,1 0 0,-5 0 1,3 0-106,-1 0 0,0 0 0,3 6 0,1-2 0,-6-2 0,1-2 0,-1 2 0,-3 2 0,-3 2 0,-1 2 0,-3 2 0,-1 2 0,-5-2 0,-1-2 0,-3-2 0,1 0 0,-1 0 0,9 0 0,-2 0 0,3-2 0,1-2 0,-3-2 0,-3 2 0,-1 0 0,1 0 0,1-2 0,-1 2 0,-3 2 0,-1 2 0,0 0 0,-3 0 0,-1 0 0,-3 0 0,-7 0 0,4 0 0,-6 2 0,1 2 0,3 2 0,0-2 0,-3-2 0,1-2 0,-2 2 0,2 2 0,-3 2 0,3-2 0,-2-2 0,2-2 0,-1 0 0,5 0 0,2 0 0,1 0 0,1 0 0,0 0 0,-1 0 0,1 0 0,2 0 0,3 0 0,-3 0 0,3 0 0,-1 0 0,2 0 0,3 0 0,3 0 0,-1 0 0,3 0 0,1-6 0,3 0 0,-3 0 0,-1 0 0,-5 0 0,-1 0 0,-5 0-24,-1 0 1,-4-6 0,-3 6 0,-3 3-1,-2 1 1,-2 2 0,-1 0-760,1 0 0,0 0 0,-8 2 0,-2 3 0,-2 7 0,-1 4 316,-1 2 1,6 0 0,-6 0 0</inkml:trace>
  <inkml:trace contextRef="#ctx0" brushRef="#br0" timeOffset="1">10998 9828 29957,'0'-12'-4916,"0"0"1,2 8 1790,4-1 1,-4 1 3195,4-2 0,-2 4-2,2-4 0,-5 2 1,3 0-1,-8-2 0,-7 2 1,-5 2-1,-2 2 2738,0 0-2612,0 0 1,6 0 0,1 2 0,-3 2-1,-2 2 1,-2-2 0,0-2 0,0-2 0,1 0-1,1 2 1,2 2 149,2 2 0,2 2 0,-4-4 0,4 3-522,2 3 0,2-4 936,6 6 1,2-2-635,4 2 0,-2-4 1,8-8 51,2 0 0,2 0 0,4 0 0,1 0 0,5 0 0,2 0 0,2 0 0,-1 0 0,1 0 0,4 0 1,3 0-1,7-2 0,-1-2 838,1-2 1,4 0-1049,-7 6 1,9 0 0,-5-2 0,3-2-1,-1-2 1,1 2 0,-1 2 0,1 2-1,1 0 1,3 0 0,1 0 0,-1 0-1,-3 0 1,-1 0-419,1 0 1,3 0 458,1 0 1,-7 0-1,-2 0 1,-3 0 0,3 0-1,-3 0 1,1 0 0,-5 0-1,3-2 1,0-2-1,1-2 1,1 0 0,-2 0-1,-1 1 1529,3 1-1347,-5 2 1,7 0-1,-8-2 1,-1-2 0,1 2-1,0 2 1,-1 2-1,1 0 1,-3 0 0,-1 0-1,-2 0 1,2 0 0,1 0-1,1 0 1,-2-2 169,-3-4 1,1 4 0,6-4 0,-1 4-1,3 2 1,2 0 0,1 0 0,1 0-361,1 0 0,-1 0 0,7 0 0,3 0 0,-3 0 0,3 0 0,-1 2 0,5 2-272,3 2 1,-3 2-1,5-4 1,-1 2-1,1 0 1,2 1 0,3 3 174,-3 0 0,6 14 1,-5-4-1</inkml:trace>
  <inkml:trace contextRef="#ctx0" brushRef="#br0" timeOffset="2">6720 13092 25301,'-2'-9'-2084,"-4"3"1,4 2 0,-6 0 2937,0-2 0,6-2-1522,-4 2 0,4 2 638,2-8 0,-6 6 1,0-6-1,4-2-549,6-2 846,6 6 0,2 3 1,0 7-1,2 0 1,2 0-1,2 0 1,-1 0-1,1 0 1,0 0-1,0 2 1,2 2-1,3 1 1,7-1-1,2-2 196,-3-2 1,7 0 0,-2 0 0,5 0 0,1-2-1,-2-2 1,-3-1 0,1-1-338,0-2 1,-1 6 0,1-6-1,0 2 1,-3 0 0,-1 0 0,-2 0-1,1 0 218,3 2 1,-6 0-1,-3 0 1,-1-2-1,2 2 1,2 2-1,1 2 1,1-2-193,0-4 0,-2 4 0,5-4 0,-1 4 0,2 2 0,-3 0 0,3 0 0,0 0 248,1 0 1,1 0 0,0 0 0,-1 0-401,1 0 0,-6 0 0,-1 0 0,3 0 0,-6 0 0,-1 0 0,-1 0 0,0 0 0,-2 0 0,-2 0 0,-3 0 0,1 0 0,0 0 0,0 0 0,2 0 0,3 0 0,-1 0 0,8 0 0,-8 0 0,1 0 0,-3 0 0,-2 0 0,0 0 0,0 0 0,0 0 0,-1 0 0,1 0 0,0 2 0,0 2 0,0 2 0,0 0 0,-1-4 0,1 2 0,0 2 0,0-2 0,0-2 0,-1-2 0,1 2 0,0 2 0,0 2 0,0-2 0,0-2 0,-1-2 0,1 0 0,0 0 0,0 0 0,0-2 0,0-2 0,-1-2 0,1 2 0,0 2 0,0 2 0,0 0 0,-1 0 0,1 0 0,0 0 0,0 0 0,0 0 0,0 0 0,-1 0 0,1 0 0,0 0 0,0 0 0,0 0 0,2 0 0,1 0 0,3 0 0,-2 0 0,0 0 0,-1 0 0,3 0 0,0 6 0,-6 0 0,0-2 0,-1-2 0,1-2 0,-6 6 0,0 0 0,2-2 0,2-2 0,-4-2 0,0 0 0,1 0 0,3 0 0,2 0 0,0 0 0,0 0 0,0 0 0,-1 0 0,-1 2 0,-2 2 0,-2 2 0,2 0 0,2 0 0,1-1 0,1 3 0,0-2 0,-6-4 0,0 6 0,2-2 0,2 0 0,1 0 0,1 0 0,0 0 0,0-2 0,0-2 0,0 6 0,-7-6 0,1 4 0,0-2 0,0 0 0,0 2 0,0 0 0,0 0 0,0-1 0,1 1 0,3 0 0,2 0 0,0 8 0,0-12 0,0 4 0,-1-2 0,1 0 0,0 2 0,2-2 0,2-2 0,1-2 0,1 0 0,0 0 0,0 0 0,-2 0 0,-3 0 0,1 2 0,4 4 0,-4-4 0,5 4 0,-1-4 0,0-2 0,0 0 0,1 0 0,3 0 0,0 0 0,6 0 0,-5 0 0,5 0 0,2 0 0,-1-2 0,1-2 0,0-2 0,-3 0 0,-1 4 0,0-2 0,3-2 0,3 2 0,-2 0 0,-5 0 0,-1-2 0,0 2 0,-1 2 0,1 0 0,0-2 0,-1-2 0,-5 0 0,6 6 0,0-2 0,3-2 0,-1-1 0,-2 1 0,3 2 0,7 0 0,6-2 0,1-2 0,-1 2 0,-1 2 0,1 0 0,3-2 0,3-2 0,1 2 0,1 2 0,-7-4 0,1-2 0,1 0 0,1 0 0,-1 2 0,-3 0 0,-1 0 0,1 2 0,1 0 0,1 0 0,-2-1 0,-3 1 0,-3 2 0,-1 0 0,3-4 0,-4 4 0,5-6 0,-7 8 0,1 0 0,3 0 0,2 0 0,-3-2 0,-1-2 0,0-2 0,1 2 0,3 2 0,-1 2 0,1 0 0,1 0 0,1 0 0,0 0 0,-3 0 0,-3 0 0,1 0 0,3 0 0,-2 2 0,-5 2 0,-3 4 0,-2 2 0,-1-4 0,5 4 0,-2-1 0,-3-1 0,3 2 0,2 0 0,-1 2 0,-3-2 0,4 4 0,-4-8 0,1 0 0,3 0 0,0 0 0,1-2 0,1-2 0,2-2 0,-7 0 0,11 0 0,-3 0 0,1 0 0,2-2 0,-3-2 0,1-4 0,1-2 0,5 4 0,7-4 0,1 0 0,-1 0 0,3-2 0,3 0 0,5 2 0,-1 3 0,4 1 0,-5 4 0,-1-2 0,3-2 0,-3 2 0,0 2 0,-3 2 0,-3 0 0,-1 0 0,-1 0 0,1 2 0,-3 2 0,-1 2 0,-5 0 0,1 0 0,-1-1 0,-3 7 0,3-4 0,-1 0 0,-4 0 0,-1-2 0,3 0 0,3 0 0,1-2 0,5 4 0,-5-2 0,1 0 0,1 2 0,5-6 0,7 4 0,-3-4 0,-1-2 0,-3 0 0,1 0 0,-1 0 0,1 0 0,-1 2 0,-1 2 0,-3 1 0,1-1 0,1-2 0,3-2 0,-3 0 0,1 0 0,-7 0 0,3 0 0,-9 6 0,3 0 0,-4-2 0,-3-2 0,1-2 0,-1 0 0,1 0 0,0 0 0,-1 0 0,1 0 0,0 0 0,1 0 0,3 0 0,2 0 0,7 0 0,-9 0 0,7 0 0,3 0 0,1-2 0,1-2 0,-3-4 0,-1 0 0,-1 1 0,1 1 0,-3 0 0,1-2 0,-2 0 0,-1 0 0,-1 2 0,1-2 0,-5 6 0,5-12 0,-9 8 0,-2 0 0,-4 0 0,-3 0 0,-3 2 0,-2 2-198,-2 2 0,-16 0 0,-8 0 0,-8 0 0,-4 0 1,-2 0-1,-4 0 74,-5 0 0,-5 8 0,-2 2 0</inkml:trace>
  <inkml:trace contextRef="#ctx0" brushRef="#br0" timeOffset="3">26077 13984 19795,'-12'-6'-1937,"1"0"0,7-2-1072,-2 3 2791,4 3 1,4-8-1,2 8 1,0 0-1,-6 4 1,-6 2 0,-4 2 3947,0-1-3230,8 1 1,-6-6 0,6-2 0,-2-3 0,0-7 0,0-4 0,0-2 1869,2 0-2310,-6 8 0,8 0 0,-3 4 0,5-4 0,5 1 1,7 5-1,4 6 0,2 5-1341,0 3 1308,0-6 1,-6 12 0,-1-6 0,1 2 0,-2 0 0,-4 2 0,-6 0 0,-4-1 0,-4-3 0,-2-2-23,-3-4 0,3-2 0,0-4 1,0-4-1,2-6 0,0-3-889,4-3 1,2 0-603,2 0 1688,0 0 0,0 6 0,2 2 0,4 3 1,6 3-1,4 2 0,2 2 0,1 2 0,3 4 1,4 3-1,0 3 0,-1-2 1230,-3-2 0,-2 6-1093,-2-2 0,-6-2 0,-2 2 0,-5 0 0,-6-2 0,-9-5 0,-6-3 0,-4-2 0,-2 0 1,-2 0-1,3 0 0,1-2 2168,2-3-2645,0 3 0,2-20 0,2 4 0,5-2 0,1 0 0,4 0 0,2-1 0,2-3 1,0 2-1,0 2 0,2 2 0,4 3 0,4 1 0,1 4 0,3 0-1587,6 0 1762,-2 6 0,14-4 1,-7 8-1,3 0 0,4 0 1,1 2-1,3 2 0,0 4 1,-3 2-1,-3 4 0,-6 2 1,-6 1-1,-6 1 0,-7 0 1,-3 0 594,-2 0 1,-7 0 0,-7-3 0,-6-1 0,-6-2 0,-2 0 0,-1-2 0,-1-4-406,0-4 0,1-2 1,-5 0-1,2 0 0,4 0 1,3-2-1,3-4 1,2-6-806,2-4 0,8-2 0,4 1 0,5-1 0,1 0 0,0 0 0,0 0 0,1 0 211,5 1 0,4 1 0,8 2 0,0 4 0,0 2 375,0 4 1,-6 2-1,-1 2 1,1 2-237,-2 4 0,6-4 0,-6 6-827,0 0 0,6 2 1,-4 8-1,1-1 1,1 1 854,-2 0 0,0 0 0,6 0 0</inkml:trace>
  <inkml:trace contextRef="#ctx0" brushRef="#br0" timeOffset="4">26273 13966 18760,'-17'0'-272,"5"-2"413,0-3-394,8 3 0,-4-8 1,8 4-1,2-4 1767,4 0 1,-2 2-780,8 8 1,-6 0-1,6 0 72,1 0 1,3-2-240,2-4 0,-6 4-304,0-4 0,-6-2 0,6 2 1,0 0-1,-1 0 0,-1-2 1,0 0-1,0 1 0,2 1 1226,-2-2 1,0 6-1450,-4-4 0,-4 2 0,6 0 0,0-2 1,3 2-1,5 2 1112,2 2-1117,-8 8 1,6-4 0,-4 6-1,2 0 1,-1-2 0,-1 1 0,2-1-1,2 2 1,2-2 0,0 2 0,0 0-37,-1 4 0,1-6 0,0 6 0,0-6 0,0 0 0,-1 1 0,1-1 0,0 2 0,0-2 0,0 2 0,0 0 0,-1 2 0,1 0 0,0 0 0,0 0 0,0-2 0,0 3 0,-1-5 0,1 0 0,0 2 0,0-2 0,0 2 0,0-2 0,-1 0 0,1 4 0,2-4 0,4 2 0,1-1 0,5 3 0,-6-6 0,-4 2 0,0 0 0,1 0 0,3 0 0,0-4 0,0-2 0,1-2 0,3 0 0,2 2 0,0 2 0,-1 2 0,3-2 0,2-2 0,1-2 0,1 0 0,-6 2 0,-1 2 0,3 2 0,2 0 0,-1 0 0,-3 0 0,-4 0 0,-2-1 0,-1 3 0,1 0 0,0 0 0,0-2 0,-3 0 0,-1 0 0,-2 6 0,0-6 0,6 2 0,-1-4 0,1 2 0,0 0 0,2 0 0,1 2 0,5-1 0,2 1 0,-1-4 0,-1 0 0,-4 0 0,0 2 0,-1 0-885,5 2 907,-6-6 1,1 6-1,-5-6 1,4 2 0,0 2-1,-1-2 1,-1-2-1,0-2 1,2 0 0,0 2-1,1 2 1,-1 2-1,0-2 1,-3-2 0,1-2 45,0 0 0,6 0 0,-7 0 1,-1 0-1,-2-2 0,-2-2 0,0-2 1,0 2-69,-1 2 0,1 2 0,0-2 0,2-2 0,2-2 0,3 0 0,1 0 0,2 0 0,0 2 0,-1-4 0,5 0 0,-2 0 0,-1-2 0,1 3 0,-2-3 0,-2 2 0,-5 0 0,5-4 0,0 4 0,0 0 0,-1 0 0,-1-4 0,-4 4 0,4-2 0,-5 4 0,5-3 0,-2-1 0,0 2 0,4-2 0,-1 2 0,3 0 0,-2 2 0,0 0 0,-5-2 0,1 0 0,-2-2 0,-2 0 0,4 6 0,-11-2 0,5-3 0,2-1 0,0-2 0,0 2 0,-2 0 0,-3 2 0,1-2 0,4 0 0,4-2 0,0 2 0,-2 2 0,-3 1 0,1 5 0,0-12 0,0 6 0,0-2 0,-1-2 0,1 0 0,0 0 0,0 0 0,0 0 0,0 2 0,-1 3 0,-7-7 0,6 10 0,-4-6 0,4 0 0,2 2 0,0-2 0,-1 2 0,1 0 0,-2 2 0,-2 0 0,-2-2 0,2-2 0,1 7 0,3-5 0,0 2 0,0-2 0,0-2 0,0 6 0,-1-2 0,-1 2-2316,-4-2 0,-4 6-235,-8 0 1,0 2 0,-2 8 2421,-4-2 0,-4 6 0,-8-4 0</inkml:trace>
  <inkml:trace contextRef="#ctx0" brushRef="#br0" timeOffset="5">30052 13877 10916,'-8'-18'-473,"6"1"1,-4-1 0,4 0 0,2 0 0,0 0 0,2 0 953,4 1 1,-2 5-141,8 0 1,-6 2-1,4-4 1,0 4-1,-2 0 1,2 2-1,0-2 1,3 2-1,3 0 1,2 5-1,0 1 138,0 2 0,0 0 0,-1 0-601,1 0 0,2 2 0,2 1 0,2 5 0,-3 0 0,1 2 0,0-2 0,4 0 0,-1-4 0,3-2 0,0-2 0,4 0 0,1 0-259,3 0 0,-2 0 345,-5 0 1,3 0 0,-8 0 0,-2 0 0,-5 2-1,-5 6 1,-8 8 0,-6 6 1028,-4-1-1089,0-1 1,8 4 0,4 2 0,6 2 0,6 1 0,6 1-1,3 0 1,3 1 0,0 3 0,0 4 0,-3 1 87,-3 3 0,4 8 0,0-5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3280 5387 25998,'8'-10'-2406,"-4"2"0,6 6 2651,-3-4 0,1 4 1,-4-6-1,4 2 1,0-2-1,2 0 1,-2-2-1081,0 1 352,-2 5 1,-8-4 0,-2 10 0,-4 2 0,-2 2 995,-4-3 0,4 1 0,-2 0 0,-1 2 1,-3-2-1,-2-2-341,0-2 0,0 0 0,0 2 1,-1 2-1,-3 2 0,-4-2 0,0-2 1,-1-2-93,-1 0 1,-4 6 0,-7 0 0,-3 0 0,0 0 0,-3 2 0,-7 0 0,-9 2 2,-8 0 1,-1-6-1,-11 3 1,2-1 337,4 0 1,9 6 0,9-6-417,7-2 0,9 0 0,11 0 0,6 4 1,4 0-1,5 2 0,1-2 0,4 2 1,0-2-37,0 0 250,-2-3 1,-6-5 0,1 0 0,-1 0 0,0-1 0,0-3 0,0-2 0,0 2 0,1 0 0,-1 0 0,0-2-1,0 2 1,0 2-491,0 2 0,7 0 253,-1 0 1,0 0 0,-6 0 0,0 0 0,0 0 0,1 0 0,-1 0 0,0 0 0,0 2 0,0 2 0,0 2 0,1 0 0,-1 0 0,-2 2-141,-4 1 178,4-5 0,-5 10 0,7-8 0,0 0 0,0 0 0,0 2 0,0 0 0,1 0 0,-1-2 0,0 0 0,2 2 0,2 0-75,2 0 1,3-1 682,-3-1-259,4-4 1,8 4-4036,0-12 991,8 4 2490,-6 2 1,8 8-1,-7 6 1,3-2 0,-2 2-1,0 2 1,0 2-1,4 0 1,0-1 0,0 3-1,-2 2 1,0 2-818,0-2 1,2 5 832,-2 3 1,-4-2 0,6 0 0,-2-1 0,0 1 0,-2 2 0,-1-1-1,1-1 1,2 0 0,-2-2 0,-2 0 0,-2-5 0,0-1 0,0-2-678,0 0 0,6 0 721,0-1 0,0 1 0,-6 0 0,2-2 1,2-2-1,2-2 0,-2 2 0,-2 2 1,-2 1-1,0 1 0,2 0 0,2 0 1,2 2-2269,-2 3 2391,-2-3 1,-2 6 0,2-6 0,2 2 0,2 3-1,-2 3 1,0 2 0,0 0 0,1-3 0,-1 1 0,0-2-1,0 2 1,2-3 0,-2 3 0,-2-2 34,-2 0 0,0-1 1,0-3-1,0 2 1,0 0-1,0 0 1,0-1-1,0 1 3,0 2 1,0-4-1,0 5 1,0-1-1,0-2 1,0 0-1,0 2 1,0-1 77,0 1 1,0 0-1,0-4 1,0 1 34,0-1 1,2 4 0,2-2-156,2-2 1,0-3 0,-6-1 0,0 0-1,0 0 1,0 0 0,0 0 0,0-1-1,0 1 1,0 2 0,2 2 0,2 2 11,2-3 0,0-1-16,-6-2 1,0 0-1,2-2 1,2-2-1,2-2 1,-2 1-1,-2 3 1,-2 2 0,2 0-1,2 0 1,2 0-1,-2 0 1,-2-1 87,-2 1 0,0 0-70,0 0 1,0 0-1,0 0 1,0-1-1,0 3 1,0 2-1,0 2 1,0-2 0,0-3-1,0-1 1,0 0-1,0 0 1,0 0-1,0 0 166,0-1-154,0 1 0,-2-2 1,-2-2-1,-2-2 1,2 2-1,2 2 0,2 1 1,0 1-1,0 0 1,-2 0 46,-4 0 0,4 0 0,-4-1 0,2-1 0,0-2 0,-2-2 251,2 2 1,0 2-1,0 2 1478,-2-1-521,0-7 1,6-4-1296,0-12 0,2 2 106,4-7 1,4 7 0,8-4 17,0 0 0,2 6 1,1-4-1,5 2 1,4 0-1,5-4 1,7 0-1,4-2 0,1 0 1,1-2-1,-1 0 1,3 1-1,1-3 344,3-2 1,-3 4 0,-1 0-496,-3-2 0,-5 4 0,3 0 1,-3 0-1,-6 2 0,-5 1 1,-1 3-1,-2 2 0,-7 4 0,-7 4 1,-8 7-63,-4 9 0,-10 6 1,-2 8-1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3690 7046 8916,'0'-18'0</inkml:trace>
  <inkml:trace contextRef="#ctx0" brushRef="#br0" timeOffset="1">3725 7046 24510,'0'-10'-8274,"0"2"7653,0 8 0,-2 0 1,-4 0 4524,-5 0-2619,3 0 0,0 2 0,8 4-1050,0 6-190,0-4 1,2-1 0,4-7 0,5 0 0,5 0-1,2 0 1022,0 0 0,0 0-924,0 0 0,1 0 0,3-1 0,4-3 0,0-2 0,-1 0 0,-3 0 0,0 0 1,0 0-1,2 0 0,-3 0 0,-1 2 3034,-2 2-2960,-8 2 0,6 0 0,-4 0 0,3 0 0,3 0 0,0 0 0,0 0 0,0 0 0,-2-2 0,-3-2 0,-1-2-140,2 2 0,2 2 0,2 2 0,0 0 0,0 0 0,-1 0 0,1 0-219,0 0 0,0 0 0,0 0 1,-1 0 288,1 0 1,0 0-1,0 0 1,-2 2 0,-2 2-148,-2 2 0,-7 0 0,7-4 0,2 4 0,-4-4 0,2 4 0,0-4 0,6-2 0,0 0 0,-1 0 0,1 0 0,0 0 0,0 0 0,0 0 0,0 0 0,-3-2 0,-3-4 0,4 4 0,-4-4 0,2 2 0,0 0 0,-2-2 0,1 2 0,3 2 0,2 2 0,0 0 0,0 0 0,0 0 0,-1 0 0,1 0 0,0 0 0,0 0 0,0 0 0,0 0 0,-1 0 0,-1 2 0,-2 2 0,-2 2 0,2-2 0,-6-2 0,2-2 0,-6 2 0,4 2 0,1 4 0,5 0 0,2 0 0,2-2 0,0 0 0,0 0 0,-1-2 0,-5-3 0,0-1 0,2 2 0,2 2 0,2 2 0,-6 0 0,-1-6 0,1 0 0,6 0 0,0 0 0,0 0 0,0 0 0,-1 0 0,1-2 0,0-2 0,0-2 0,0 2 0,2 2 0,1 1 0,3-3 0,-2-2 0,-2 2 0,-2 2 0,-1 2 0,1 0 0,0-2 0,0-2 0,0-2 0,0 2 0,-1 2 0,1 2 0,0-2 0,0-2 0,0-2 0,-1 2 0,-5 2 0,0 2 0,0 0 0,6 0 0,0 0 0,0 0 0,-1 0 0,1 0 0,0 0 0,0 0 0,0 0 0,0 0 0,-1 0 0,1 2 0,0 2 0,0 2 0,0-2 0,-1-2 0,1-2 0,0 0 0,0 0 0,0 0 0,0 0 0,-1 0 0,1 0 0,0 0 0,0 0 0,0 0 0,0 0 0,-1 0 0,1 0 0,0 0 0,0 0 0,0 0 0,-1 0 0,1 0 0,0 0 0,0 0 0,0 0 0,0 0 0,-1 0 0,-1 2 0,-4 4 0,-2-4 0,-4 4 0,6-4 0,-2 0 0,2 4 0,0-4 0,5 5 0,1-7 0,0 0 0,0 0 0,0 0 0,0 0 0,-1 0 0,1 0 0,-6 0 0,0 0 0,0 0 0,6 0 0,-1 0 0,1 0 0,0 0 0,0 0 0,0 0 0,0 0 0,-1 0 0,-7 0 0,6 0 0,-14 0 0,6-1 0,-6-3 0,2-4 0,4 0 0,2 0 0,0 0 0,4 4 0,-3-4 0,3 0 0,2 0 0,-4 2 0,-2 4 0,0-2 0,0-2 0,4 2 0,1 2 0,3 2 0,0 0 0,0 0 0,0 0 0,-6 0 0,0 0 0,1 0 0,3 0 0,-4 0 0,0 0 0,-6 0-549,6 0 0,-8 2 0,2 4 0,-4 6-3218,-2 4 0,-2 2 3454,-4 0 0,-4 7 0,-8 3 1</inkml:trace>
  <inkml:trace contextRef="#ctx0" brushRef="#br0" timeOffset="2">18324 7081 29751,'-8'-18'-4916,"6"1"1,-6 5-711,8 0 2859,0 8 1632,0-4 1131,0 8 5229,0 0-4442,-8 0 0,4 0 1,-6 2-1002,2 4 0,-6-4 941,2 4 1,2 2-1,1 0 820,1 2-168,2-6 0,0 5 1382,0-3-1013,0-4-1634,6 6 1,2-8 0,4 0 0,6-2-1,4-2 1,1-2 0,1 0-25,0-1-27,0 5 1,0-6-1,-1 8 1,1 0-1,0 0 1,2 0-1,2 0 1,3 0 0,3 0-1,4 0 1,2 0-1,1 0 1,1-2-1,-1-2 1,3-2 102,4 2 1,-11 2 0,5 2-1,-2 0 1,-3 0 0,1 0-1,-4 0 1,0 0-78,-1 0 1,-5 0 0,4 0-1,-2 0 1,-1 2 0,-1 2-1,-2 2 1,-2-2 48,0-2 0,5-2 0,1 0 0,-2 2-134,-2 4 0,-2-4 0,1 4 0,5-5 0,-4-1 0,6 2 0,-3 2 0,1 2 0,0-2 0,2-2 0,3-2 0,5 0 0,2 0 0,-1 0 0,1 0 0,0 0 0,-1 0 0,1 0 0,0 0 0,-1-2 0,1-2 0,0-2 0,-1 0 0,-1 1 0,-2-1 0,-5 2 0,1 0 0,-2 0 0,1-2 0,-1 0 0,0 0 0,-2 0 0,2 2 0,-5 2 0,9 2 0,0 0 0,5 0 0,3 0 0,2 0 0,3 0 0,3 0 0,3-2 0,1-2 0,-1-2 0,-1 0 0,1 0 0,3 0 0,-1 0 0,-3-2 0,3 6 0,-13-8 0,6 7 0,-3-3 0,1 2 0,-3 2 0,-1 2 0,-2 0 0,-1 0 0,1 0 0,0 0 0,-3 0 0,-1-2 0,-4-2 0,-1-2 0,1 2 0,2 2 0,3 2 0,-1 0 0,-4 0 0,0 0 0,-3 0 0,1 0 0,-4 0 0,4 0 0,-1 0 0,1 0 0,2 0 0,-2 0 0,1 0 0,1 0 0,4 0 0,-5 0 0,1 0 0,0 0 0,-2 0 0,1 0 0,-1 0 0,2 0 0,0 0 0,-5 0 0,5 0 0,-2 0 0,-4 0 0,-1 0 0,1 0 0,2 0 0,6 0 0,-7 0 0,-1 0 0,0 0 0,0 0 0,2 0 0,-3 0 0,1 0 0,0 0 0,4 2 0,-1 2 0,1 2 0,-4-2 0,4-2 0,-3-2 0,9 0 0,-4 0 0,2 0 0,-3 0 0,1 0 0,-2 0 0,1 0 0,1 0 0,2 0 0,0 0 0,-1 0 0,3 0 0,2 0 0,1 0 0,-5 0 0,0 0 0,-1 6 0,7 0 0,2-1 0,1 1 0,3 0 0,-2 0 0,-3 2 0,1 2 0,3 2-61,7 0 0,3-8 0,3 4 0</inkml:trace>
  <inkml:trace contextRef="#ctx0" brushRef="#br0" timeOffset="3">5454 8348 24921,'-18'10'-1711,"7"4"1,-1-7 1645,-2 3 1,0-4 0,0 4 0,4 0-1,0-2 1,0 2-20,-3 0 0,-3 2 1,-2 6-1</inkml:trace>
  <inkml:trace contextRef="#ctx0" brushRef="#br0" timeOffset="4">5276 8455 25386,'-18'0'-522,"6"0"0,0 0 0,-1 0 0,-3 0 2352,-2 0 0,6 0-1438,0 0 0,8 2 862,-2 4-1527,4-4 0,2 8 0,0-4-119,0 5 509,8-3 0,-4 0 0,8-8 0,2 0 0,2 0 0,2 0 0,-1 0 0,3 0 0,2 0 0,2 0 0,0 0 615,1 0-666,3-8 1,8 4-1,1-6 1,3 3-1,3 1 1,3 0-1,4-2 1,1 0-1,3-2 1,-3 2 0,-1-2-1,-3 2 1,3 0-1,-1 4 1,-1 0 16,-7-2 1,-3 4 0,-5-4 0,-1 4 0,-2 2 0,2 0-1,-1 0 1,1 0-32,-2 0 1,-7 0 0,7 0-1,0 0 1,0 2 0,-1 2 0,3 2-1,2 0 13,1 2 1,1-6 0,0 4 0,-1-4 0,1-2 0,0 0 0,-1 0 0,1-2-17,-1-4 1,1 2-1,-2-6 1,-5 0-1,-5 2 1,-4 1 0,-2 1-50,0-2 0,-6 6 0,-3-2 0,-1 8 0,0 0 0,-2 8 0,-2-3 0,6 5 0,0-2 0,0 0 0,4 0 0,2-2 0,1 0 0,1-2 0,0 0 0,0-4 0,2-2 0,4-2 0,-5 0 0,5 0 0,-4 0 0,0 0 0,1 0 0,3 0 0,-2 0 0,-2 0 0,-2 0 0,-1 0 0,1 2 0,0 2 0,0 2 0,0-1 0,0-5 0,-1 6 0,1 0 0,0-2 0,2-2 0,2-2 0,3 0 0,3 0 0,2 0 0,0 0 0,-1 0 0,3 0 0,0-2 0,-1-2 0,-1-2 0,-8 0 0,10 6 0,-7 0 0,3 0 0,2 0 0,-1 0 0,-1 0 0,0 0 0,0 0 0,3 0 0,3 0 0,0 0 0,-3 0 0,1 0 0,4 0 0,3 0 0,3-2 0,-5-1 0,3-3 0,4 0 0,1 0 0,5-2 0,-1 0 0,-1 0 0,-3 0 0,-5 4 0,2-4 0,-3 0 0,-1 0 0,-3 4 0,-1 2 0,-4 2 0,3-6 0,-5 0 0,0 2 0,-4 2 0,1 2 0,1 0 0,2 0 0,2 0 0,3 0 0,-1 0 0,-2 0 0,1 0 0,5 0 0,4 0 0,-1 0 0,-3 0 0,-4 0 0,-1 0 0,3 0 0,2 0 0,-3 0 0,-1 0 0,-2 0 0,-9 0 0,5 0 0,-2 0 0,0-2 0,-3-2 0,-1-1 0,-2 1 0,0 2 0,0 2 0,0 0 0,-1-2 0,1-2 0,0-2 0,6 0 0,0 6 0,5 0 0,-3 0 0,2 0 0,3 0 0,3 0 0,2 0 0,-1-2 0,1-2 0,0-2 0,-1 2 0,1 0 0,0 0 0,-1-4 0,1-2 0,0 6 0,-7-6 0,-1 6 0,-2-2 0,-2 0 0,-1 0 0,1 1 0,-2-1 0,-2 0 0,-2 0 0,1 2 0,3 0 0,4 0 0,2-4 0,3 0-72,3 0 0,8-4 0,1 4 0,3-2 0,5-2 0,5 0 0,3 1 50,-2-3 0,-1-10 1,-3-4-1</inkml:trace>
  <inkml:trace contextRef="#ctx0" brushRef="#br0" timeOffset="5">21746 4031 30210,'18'0'-1467,"-6"0"1195,0 0 1,-5 0 0,-1 0 0,-12 0 0,-7 0 0,-5 0 799,0 0 0,6 2 1,0 2-206,-2 2 0,-2 0 1,-1-6 103,-1 0 1,6 0-108,0 0 1,6 0 0,-4-2-485,2-4 1,4 4-1,8-6 1,4 2 0,0-2-1,4 0 1,2 0 0,8 4 156,3 3 1,7-5 0,10 0-1,7 0 1,11 0 0,13 0-1,14 2 1,-37 2 0,1 0 47,4-1 1,1 0 0,4 1 0,1 0-1,5-4 1,0 0 0,3 0 0,-1 0-1,-2 0 1,-1 0 0,-3 1 0,-1 0 0,-5 0-1,-1 0 1,-3 1 0,-1 1 61,44-5 1,-14-4 0,-8 6 0,-6 2 0,1 2 0,1 2 0,2 0 0,-1 0-152,-5 0 1,-6 0-1,-9 0 1,-4 0 121,-3 0 1,-9 0 23,-10 0 0,-15 0 1,-11 0-1,-11 0 0,-11 0 1,-4 0-1,-6 0 1,-5 0 100,-9 0 0,-5 0-199,-7 0 0,-1 0 0,-6 0 0,1 2 0,1 2 0,0 2 0,1 0 0,3 0 0,5 0 0,5-1 0,7 1 0,5 2 0,9 2-1373,8 4 1388,8-6 0,18 0 0,6-8 1,12 0-1,10 0 0,13 0 1,11 0-1,11 0 0,8-2 1,6-2-1,3-4 0,-3 0 1,0-2-1,0 2 0,6-2 94,6 1 1,-3 5 0,1-4 0,-6 2 0,-2 0 0,-2 2 0,-5 2 0,-11 2-224,-12 0 0,-9 6 0,-16 2 1,-9 0-1,-7 2 0,-6-3 122,-8 1 0,-6-2 0,-11-4 0,-5 2 1,-6 2-1,-6-2 0,-5-2 0,-7 0 48,-3 4 0,-3-4 0,1 6 0,1-2 0,5 0 0,5 0 0,7 0 1,5 0-745,6-2 0,16 4 144,14-2 1,14 0 0,24-8 593,9-4 1,2 2 0,9-6 0,-3 0 0,-1 0 0,-3-2 0,-1 0-1,-7 2 1,-1 2 0,-7 2 0,-1 0 0,-9 0 0,-3 2-280,-6 2 0,-2 8-6,-2 0 0,-7 6 0,-1-4 0,-2 2 0,-4 4 0,-4 0 0,-4 0 0,-4-4 0,-2-2 0,-3-4 0,-3-2 793,-2-2 0,0 0-689,0 0 0,6 0 0,3 1 0,3 3 0,8 2 0,9-2 0,13-2 0,10-2 0,7 0 1,5 0-327,4 0 575,-7 0 1,9 0-1,-7 0 1,1 0-1,-5-2 1,-5-2-1,-6-2 1,-7 2 0,-5 4-42,-6 6 1,-2-2 0,-4 8 0,6 0 0,4-2 0,4-4 91,3-4 1,-3-2 0,6 0 0,0 0-4,3 0 0,-1 0 0,2 0 23,1 0 0,1 0 0,0 0 0,-3 0 0,3 0 0,2 0 0,1 0 0,1 0 0,0 0 0,1 0 0,3-2 0,2-2 0,-3-2-185,-1 2 0,-2 2 125,-1 2 1,1 0-1,-1 0 1,-1-2 0,-4-2-1,-6-2 1,-5 2-1,-3 0 1,-2 0 0,-6-2-960,-6 2 680,-6 3 0,-14 1 0,-2 0 0,-1 1 0,-5 3 0,-2 4 0,-2 0 0,3 2 0,1-2 0,2 2 0,0 0 0,3 2 0,1-2 0,2-2 0,0-2-557,0 0 666,1 7 1,5-11-1,0 4 1,0-2 0,0 0-1,2 0 1,4-6-89,8-8 0,8-3 0,12-1 0,4 2 0,3-2 0,7-2 0,4-2 0,-1 0 269,-1 1 1,-3-1 0,-1 0 0,-2 0 0,-4 0 0,-3 0 0,-3 0-164,-2 1 1,-10 5-1,-6 2 1,-8 2-1003,-8 4 1,2 4 0,-2 6 0,-2 4-1,0 2 1,3 0-1247,5 1 0,-2 3 1768,2 2 1,0 0 0,6 0 0</inkml:trace>
  <inkml:trace contextRef="#ctx0" brushRef="#br0" timeOffset="6">28644 4103 30057,'-10'-8'-6867,"2"4"4966,8-8 1779,0 8 1,0-6 0,2 6 0,4-2-1,4 0 1,2 0 0,0-2 0,0-2 0,0-2-1,-2 0 1,-1 3 0,-1-1 413,0 0-229,-2 6 0,0-6 1,2 6-1,2-2 1,4 0-1,2 0 1,1 0-1,1 2 1,0 0 272,0-2 0,-10 4 0,-10-4 1,-16 4-1,-16 2 0,-11 0 0,-9 0 1,-5 0-127,-6 0 1,-5 2 0,-1 2 0,0 4 0,1 2-1,3 4 1,6 2 0,5 2-529,11 0 0,7-7 1,10 1-1,12 0 0,18-2 1,20-4 425,18-4 1,17-2 0,7 0 0,1 0-38,0 0 0,1 0 1,5 0 19,0 0 1,-1-6 0,-5-2 0,-4 0 0,-1 0 0,1 2 0,1 0 0,-1 0 0,-4 2 0,-3 3-1,-9 1 1,-9 0 1639,-10 0-1498,-14 0 1,-14 0 0,-16 0 0,-12 0 0,-9 0 0,-11-2 0,-5-2 0,-5-2 0,1 2 0,-1 2 0,1 4 0,2 2 0,3 2 0,7 0-412,5 1 0,10-3 107,3 8 0,15-6 0,6 4 1,18-2-1,19-4 0,15-2 1,11-2-1,9 0 0,9-2 1,6-2-1,6-4 0,3 0 694,1 0-645,0-6 0,-8 10 1,-2-5-1,-5-1 1,-7 2-1,-14 0 1,-11 4-1,-14 2 1,-11 2-1,-11 0 1,-14 2-2,-11 4 0,-3-4 0,-8 6 0,0-2 0,1 2 0,-1 1 0,-2 3 0,1 0-41,1 0 1,-2-6 0,9 4 0,1 0 0,2-2 0,2 2 0,0-2-418,0 0 0,11 3 0,7-5 0,11-2 0,9-2 0,6-4 446,2-4 1,-7 2-1,5-5 1,-2-1-1,0 2 1,-2 0 0,-3 2-1,-1 0-378,0 0 1,-6 0 0,0 6 0,0 2-156,-2 4 1,-10 4 0,-10 8-1</inkml:trace>
  <inkml:trace contextRef="#ctx0" brushRef="#br0" timeOffset="7">28876 3960 28753,'-18'0'-1252,"0"0"1,6 0 1448,0 0 1,6 0 387,-5 0-374,7 0 0,-6 0 1,4 0-1,-6 0 1,-4 0-1,-2 0 0,0-2 1,1-2-1,-1-4-56,0-2 1,6 6-1,0-2 38,-2 4 0,4 2 0,2 0 520,6 0 0,0 0 0,14 0-680,2 0 1,8 0 0,4 0-9,1 0 1,3 0-1,6 0 1,1 0 0,7 2-1,10 2 1,9 2 0,6-2-1,4-2 1,5-2 0,3 0-1,2 0 1,0 0-18,2 0 1,1-6-9,-3 0 0,-4-6 0,-8 6 0,-1 0 0,-5 0 0,-8 0 0,-7 2 0,-8 2 0,-5 2 0,-1 0 0,-3 0 0,-3 0 0,-6 0 0,-2 2 0,2 4 0,-5-2-197,5 8 0,-6-6 0,-6 6 0,-10 0 0,-12 0 0,-12-2 0,-8-2 0,-3-4 0,-5 0 0,-2 0 600,-3 2-502,5 0 1,-5-5 0,7 3-1,0 4 1,1 0 0,1 0 0,2-2-1,5 0 1,1 0 0,4 0 0,2 0-129,2 0 1,18 0-1,12-6 1,14 0-1,8 0 1,3 0-1,5 0 1,4 0 157,-1 0 1,5 0 0,-7 0 0,1 0 99,-1 0 1,-3 0-1,-10 0 174,-7 0 0,-3 0 0,-8 0 0,-12 0 1,-18 0-1,-11-2 0,-9-2 0,-4-2 1,-5 2 502,-5 2 0,-3 2-793,-5 0 0,11 0 1,-3 0-1,7 0 1,5 2-1,3 2 1,3 4-1,6 2 1,12 4-1,16 2 1,18 1-1,16 1 16,11 0 0,15 0 0,3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2050 11344 26299,'-12'0'-2822,"0"0"3886,8 0 0,-4-2-1597,8-4 0,0 2 0,0-7 215,0-3 1,2 6 0,4 2 0,4 2 738,0-2 0,0 4 0,-4-4 0,6 4 0,3 2 0,3-2 0,0-2-203,0-2 0,2 0 0,2 6 1,1 0-1,-1 0 0,-2 0 1,0 0-148,3 0 1,-1 0-1,8 0 1,0 0-1,-1 0 1,-1 0-1,0 0 1,-2 0 23,-1 0 0,5 0 1,-6 0-1,-2 0 1,-3 0-1,-1 0 1,0 0-1,0 0-35,0 0 0,0 0 1,-1 0-1,1 0 0,0 0 1,0 0-1,0 2-91,-1 4 1,1-4 0,2 4 0,2-4 713,2-2 1,1 2 0,-3 2-541,2 2 1,8 0 0,-3-6-1,3 0 1,0 0 0,-3-2-1,3-2 1,2-2 0,1 0-1,-1 0 1,-2 0 0,-4 0 0,-1 0-144,1 0 0,-6 0 0,2 6 0,-5-2 0,-1-2 0,0-2 0,0 3 0,0 1 0,-1 4 0,1 1 0,2 5 0,2 0 0,2 2 0,-3 0 0,5-6 0,-2 2 0,2-4 0,-5 0 0,5 2 0,2 2 0,4-2 0,1-2 0,5-2 0,2 0 0,1 0 0,1 0 0,-1 0 0,3 0 0,1-2 0,5-4 0,-7 4 0,9-6 0,-6 6 0,1-2 0,-1-2 0,-3 2 0,-3 2 0,-1 0 0,1-2 0,4-2 0,1 0 0,3 0 0,-3 0 0,-1 1 0,-3-1 0,1 0 0,0-2 0,-7 4 0,1-2 0,-2 2 0,-3 2 0,-1 2 0,0 0 0,-3 0 0,7 0 0,-4 0 0,3 0 0,3 0 0,0 0 0,-1 0 0,3 0 0,4 0 0,-3 0 0,9 0 0,-1 0 0,1 0 0,-1-2 0,3-2 0,-1-2 0,-1 2 0,1-4 0,-7 2 0,-2 0 0,-3 0 0,-1 0 0,0 2 0,-1 2 0,1 2 0,-3 0 0,-1 0 0,-2 0 0,0 0 0,-1 0 0,-1 0 0,-2 0 0,-4 0 0,5 0 0,1 0 0,2 0 0,-1 0 0,-7 0 0,2 0 0,-4 0 0,4 0 0,1 0 0,1 0 0,0 0 0,-4 2 0,-1 2 0,1 2 0,2-2 0,-2-2 0,-2 0 0,-1 2 0,3 2-854,2-2 0,6-2 706,-7-2 1,3 0-1,-4 0 1,4 0-1,3 0 1,7 0-1,4-2 1,-1-2-1,1-4 1,-1-2-1,5-4 152,2-1 1,1-3-1,7 0 1</inkml:trace>
  <inkml:trace contextRef="#ctx0" brushRef="#br0" timeOffset="1">21265 7117 29680,'12'-2'-2057,"-1"-4"0,1 4 2239,6-4 1,-8 2-359,-4-2 203,4 4 0,-10-6 0,0 8 0,-10 0 0,-6 0 0,-2 0 0,1 2 0,-3 2 0,-2 4 0,-2 0 0,2 0 0,3-2 0,1 0 0,0 0 183,0-2 0,-2 4 0,-1-2 0,-3 0 0,2 0 0,2 0 0,2 0 281,1 1 1,-1-5-1,2 6 1,2-2-191,2 0 0,10 0 1,2-6-1,12-2 1,10-2-1,9-4 1,9 0-1,8-2-293,3 1 0,11 3 0,3-4 1,6 0-1,6 2 0,9 0 1,7 2-1,-42 3 0,1 0-19,3 0 1,1 0 0,2 0-1,2 0 1,5 3 0,1 0-1,4 0 1,1 0 0,3-1 0,0 0-1,3-1 1,1 0 0,-3-1-1,0 0 1,-1 1 0,-1 0 4,-2 1 0,0 0 0,-2 1 0,-1 0 0,-1 0 1,-1 0-1,-3 0 0,-1 0-250,-6 0 0,-2 0 1,0 3-1,-1 2 0,42 7-546,-1 4 0,-5 2 0,-8 0 0,-8 0 802,-6-1 0,-13 5 0,1 0 0,-3 0 0,-5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17967 12771 27575,'0'-10'-4194,"0"-5"0,0 11 3683,0-8 1,0 6 0,0-6 242,0-2 519,0-2 1,0 4 0,0 0 1363,0-1-1135,0 5 1,2 0-1,4 8 1,4-2 0,2-2 2227,0-2-2621,-8 0 0,6 6 0,-4 0 0,5 0 1,5 0-1,2-2 0,2-2 0,4-4 0,7-2 1,9-4-1,8-2 0,5-2 3295,6 1-3177,-3-1 1,17-2 0,-6-2 0,-1-2 0,-1 3 0,-3 3 0,-1 4-1,-6 4 1,-5 0 0,-10 2 0,-7 0 0,-5 4 0,-2 2 0,-5 2-89,-1 0 1,-8 2-1,0 4 1,2 6 0,2 4-118,2 2 0,-7-6 0,1-2 0,2-1 0,2-1 0,2 2 0,0-2 0,0 0 0,-1-2 0,1-6 0,0 0 0,0 0 0,2 6 0,1 0 0,3-2 0,0-2 0,-6-2 0,0 0 0,-1 0 0,1 0 0,0 0 0,0 0 0,0 2 0,0 2 0,-1 2 0,1-2 0,0-2 0,-6 4-27,0 0 0,0 0 0,5-4 0,1 2 0,0 4 0,0-1 0,0 3 0,0-2 0,-1 0 0,1-2 0,0 0 0,2 2 0,2 0-961,1 0 1050,9 6 1,-12-12 0,6 6 0,-3-2 0,3 0 0,2-1 0,2 1 0,-3 0 0,-1 0 0,0 0 0,4 0 0,1-2 0,1 0-1,-2 0 1,1 4-14,3 2 1,2-6-1,-1 2 1,1-2-1,0 0 1,1 2-1,3 0 1,1 0-50,-1 0 0,-2 5 0,-3-3 0,1 0 0,-2 0 0,-3-2 0,-1 0 0,2 0 0,1-2 0,-3 4 0,-2 0 0,0 0 0,-1 0 0,3 0 0,6-4 0,-1 2 0,-5 2 0,0-5 0,1 3 0,3 0 0,0 0 0,-3 2 0,-1 0 0,0 0 0,0-2 0,-1 0 0,1 0 0,0 0 0,-1 2 0,-5-6 0,6 4 0,-6-4 0,5-2 0,1 0 0,0 0 0,-1 2 0,3 2 0,2 2 0,3-2 0,3-2 0,4-2 0,-1 0 0,3 0 0,-3 0 0,1 0 0,5 0 0,-9 0 0,8 0 0,-1 0 0,-1 0 0,-5 0 0,-3 0 0,-5 0 0,-1 0 0,-2 0 0,2 0 0,1 0 0,3 0 0,-2 2 0,-3 2 0,-1 1 0,0 7 0,5-6 0,1 0 0,0 0 0,1 0 0,3-2 0,1-2 0,-1-2 0,-2 0 0,-3 0 0,1 0 0,0 0 0,-1 0 0,1 0 0,-2 0 0,-5 0 0,5 0 0,-4 0 0,1 0 0,-1 0 0,2 0 0,-6 0 0,1 0 0,-3 0 0,4 0 0,-3 0 0,-3 0 0,0 0 0,0 0 0,2 0 0,-3 0 0,-1 0 0,-2 0 0,2 0 0,2 0 0,1 0 0,1 0 0,-6 0 0,0 0 0,0 0 0,-1 0 0,1 0 0,0 0 0,0 0 0,0 0 0,0 0 0,-1 0 0,1 0 0,0 0 0,0 0 0,0 0 0,0 0 0,-1 0 0,1 0 0,0 0 0,0 0 0,0-2 0,-1-2 0,1-2 0,2 0 0,2 0 0,2 0 0,-3 0 0,1 0 0,0-1 0,2-1 0,-2 0 0,-3-4 0,-1 4 0,0 0 0,-2-2 0,-2 2 0,-4-2 0,0 2 0,-1 0 0,-5-6 0,4 5 0,-2-3 0,0 0 0,-2-2 0,-2-2 0,-2-2 0,0 0 0,0 1 0,0-1 0,0 0 0,0 0 0,0 0 0,0 0 0,0 0 0,0 1 0,0-1 0,0 0 0,0 0 0,0 0 0,0 0 0,0-1 0,0-3-1321,0-2 0,0 0 1221,0 6 1,0-7 0,0-5 0,0-4 0,0-1 0,2-1 0,2 0 0,2 1 0,0-1 0,0 0 0,2 1 0,0-1 0,2 0 0,0-1-1721,3-5 1820,-5 4 1,6-5 0,-6 5-1,0-2 1,2-3 0,-2-1 0,0 1-1,-4 3 1,-2 4 0,-2 5-1,0 3 1,0 2 0,0 2 0,0-2-114,0-3 1,0 3-1,-2 2 1,-2 4-1,-2 3 1,2-1-1,2 0 1,2-2 317,0-4 1,0 4 0,0-3 0,0 3 0,0 2 353,0 0-1889,0 8 1264,0 2 0,-6 10 0,-2 4 0,-2 6 0,-4 4 0,-2 0 0,1-2 0,1-4 0,2 0 996,-2-1 0,-2-5-686,-2 2 1,6-4 0,1-2-1,-3 0 1,-2 0 0,-2 0-1,0 0 1,0 0 0,1 0-1,-1 0 1,-2 0 0,-2 0-1,-2 0 1,3 0 1545,1 0-1790,-6 0 0,4-2 0,-6-2 0,1-2 0,1 3 0,0 1 0,3 2 0,-1-2 0,-2-2 0,0-2 0,1 2 0,3 2 0,2 2 0,2 0 0,0 0 0,0 0 0,1-2 0,-1-2 0,0-2 0,0 2 0,2 0 0,2 0 0,3-2 0,-3 2 0,-2-4 0,-2 2 0,0 0 0,0 6 0,1 0 0,-1 0 0,0 0 0,2-2 0,2-2 0,2-2 0,-2 2 0,-1 2 0,-3 2 0,0 0 0,0-2 0,0-2 0,-2-2 0,-3 2 0,3 3 0,-4 1 0,4-6 0,1 0 0,-5 2 0,-4 2 0,-2 2 0,3 0 0,-3 0 0,-2 0 0,-7 0 0,-3 0 0,-4 0 0,1 0 0,-5 2 0,-1 4 0,-3-2 0,1 7 0,5-5 0,3 4 0,-1 0 0,3 0 0,-1 2 0,5-2 0,1-2 0,2-2 0,1 2 0,-1 0 0,-2 0 0,-3-4 0,-7-2 0,-3-2 0,-3 7 0,3-5 0,-1 6 0,3-2 0,-1 0 0,7-2 0,3-2 0,6-2 0,3 2 0,3 2 0,0 2 0,3-2 0,-1-2 0,4-2 0,0 0 0,-2 0 0,-3-6 0,-9-2 0,0 0 0,-1-2 0,-5 2 0,-5-2 0,-3 3 0,3-1 0,-3-4 0,7 6 0,-1 2 0,-2 2 0,5 2 0,1 0 0,7 0 0,-1 0 0,6 0 0,0 0 0,3 0 0,3 0 0,2 0 0,0 0 0,-2 0 0,-1 0 0,-3 0 0,4 0 0,-4 0 0,-1 0 0,3-2 0,-6-2 0,-1-2 0,3 0 0,0 4 0,0-2 0,3-2 0,-3 2 0,2 2 0,0 2 0,3 0 0,-1 0 0,-2 0 0,0 0 0,1 2 0,3 4 0,0-4 0,-2 4 0,-3 2 0,-7-2 0,2 0 0,3 0 0,-1 0 0,0 0 0,-2 0 0,-1 2 0,-3-1 0,2 1 0,1-2 0,-1 0 0,-2 2 0,1 2 0,-1-6 0,2 6 0,3-6 0,-1 2 0,-6 0 0,-5 0 0,-7 2 0,-1 0 0,-7 2 0,-3-2 0,-8-1 0,-5-1 0,-3 0 0,2 0 0,2 0 0,1 2 0,9-6 0,6 4 0,7-4 0,8-2 0,7 0 0,3 0 0,4 0 0,3 0 0,1 0 0,6 0 0,-2 0 0,-2 0 0,-1 0 0,-1-2 0,-2-2 0,-4-2 0,5 0 0,1 6 0,4 0 0,2 0 0,1 0 0,-1 0 0,6 0 0,2-2 0,0-2 0,0-2 0,-4 2 0,6 2 0,-8 2 0,5 0 0,-5 2 0,-2 2 0,0 2 0,0 0 0,0 0 0,1 0 0,-1 0 0,0 2 0,0-6 0,0 12 0,1-8 0,-1 0 0,0 0 0,0 2 0,0 0 0,0-1 0,1-3 0,1 0 0,2 0 0,2 2 0,6 0 0,-6-6 0,8 2 0,-2 4 0,4-2 0,2 8 0,0 2 0,0-4 0,0 2 0,0 0 0,0 5 0,0 1 0,0 0 0,0 2 0,0 2 0,0 2 0,-2-3 0,-2-1 0,-2-2 0,2 2 0,2 2 0,2 1 0,0 1 0,0-6 0,0 0 0,-2 0 0,-2-1 0,-1 1 0,1 0 0,2 0 0,2 0 0,0 0 0,0 0 0,0-1 0,0 1-2745,0 0 2468,0 0 0,0-6 0,0 0 0,0 2 1,0 1-1,0 3 0,0 0 0,0 0-461,0 0 1,0 0 0,0-1-1,0 1 190,0 0 0,0-6 1,0 0-1,2 0 0,2 0 1,3 0 345,3 1 1,0 3 0,4 0 395,-2-4 1,-6 4-236,6-4 0,-8-2 0,2 2 0,-4 1 0,-2 3 0,0 2-306,0 0 0,-2-2 100,-4-4 98,4-4 79,-6-8 0,2 2 1,0 4-1,4 3-216,6 1 1,6 4 0,8-8-1,0-2 1,-1 0 0,3 0-1,2 4 1,4 0 255,1 0 1,-5 6 0,4-4-1,-2 2 1,1-1 0,1 3 0,2 2-1,-2 2 0,-1 0 1,5 0 0,-4 1 245,2 5 0,1 4 0,7 8 1</inkml:trace>
  <inkml:trace contextRef="#ctx0" brushRef="#br0" timeOffset="1">18734 14270 28456,'-16'-12'-1956,"4"0"1,-4 6 0,4-4-835,-4 2 2887,6 2 0,1 6 0,3 0 0,-6 0 0,-4 0 0,-2 0 634,0 0 1,6 0 0,0 0-1,1 2 1,-1 2-365,0 2 0,6 0 0,-4-4 0,0 2 0,2 4-341,0 2 1,2-4 410,6 6-279,0-8 1,8 9 0,6-7-1,6-2 1,8-2 0,5-2 0,13 0-1,9 0 1,13 0 0,7 0-1,12 0 1,10 0 0,-44 0 0,1-2 292,0 0 0,1-2 0,3 0 0,1-1-423,0-4 0,1 0 1,1 0-1,0 0 1,1 0-1,-1 0 1,-2 1-1,-1 0 1,-5 1-1,-1 0 1,39-5-1,-14 0 1,-7 3-1,-7 1 1,-4 2-1,-7 0 1,-9 4-1,-5 4 0,-4 6-3182,-5 2 2161,-3 1 1,-10 13 0,-4 2 0,-6 0 396,-4 0 1,-2 13 0,0-1-1</inkml:trace>
  <inkml:trace contextRef="#ctx0" brushRef="#br0" timeOffset="2">18841 4120 25493,'-2'-10'-9831,"-2"3"7898,-2-1 2137,0 6 0,4-6 0,-2 6 1,-4-2 2911,-2-2-2590,6 0-321,-4 6-35,8 0 1,8 0 0,4 0-1,4 0 1,0 2 0,-3 2-1,-1 2 1,0 0 0,0 0-1137,0 0 1326,-8 0 0,10-4 0,-6 1 0,2 3 0,3 0 0,3 0 0,2 0 0,0-2 236,0-2 1,0 4-1,-1 0 1,-1 0-498,-4 2 0,2-4 1,-6 6-1,0 0 0,2-2-27,0 0 0,-6 0 0,4-5 1,-2 5-1,1 0 0,3 0 94,4-4 0,-4 4 0,2 0 211,2 2 0,-4-6 0,2 4-356,2 0 1,-5-6 0,3 4 0,0-2 0,0 0 0,0 2 0,2 0 0,2 0 0,1-1 0,1-1 0,0-2 0,0-2 566,0 0 1,2 6-532,3 0 0,-1 0 1,6-6-1,0 0 1,-1 0-1,5 0 1,2 0-1,1 0 1,1 0-1,0 0 1,1 0-1,3 0 1,1-2-1,-1-2 947,-2-2-901,-3-8 0,-1 11 0,-2-7 1,-3 2-1,1 2 0,-2 0 1,-2 0-1,-3 2 0,3 2 0,2 2 1,2 0-1,-1 0 0,-1 0 1,0 0-1,-1 0 44,5 0 1,2 0 0,1 0 0,1 0 0,0 0 0,1 0 0,3 0 0,2 0-148,-3 0 0,-1 0 0,-3 0 0,1 0 0,0 0 0,-3 0 0,-1 0 0,-2 0 0,1 0 0,3 2 0,4 2 0,1 2 0,3-2 0,-2-2 0,-1 0 0,1 2 0,1 2 0,7 0 0,-6-6 0,-3 0 0,-1 2 0,-3 2 0,1 1 0,0-1 0,-1-2 0,1-2 0,-2 0 0,-3 0 0,-1 0 0,2 0 0,1 0 0,3 0 0,0 0 0,-1 0 0,3 0 0,2 0 0,1 0 0,-1 2 0,-3 2 0,-1 2 0,0-2 0,5-2 0,1-2 0,-2 0 0,-3 0 0,-1 0 0,1 0 0,5 0 0,-4-6 0,3 0 0,-3 2 0,-4 0 0,-1 0 0,-1-1 0,2 1 0,-3 2 0,3 2 0,0 0 0,1 0 0,-1 0 0,-4 0 0,3 0 0,-3 0 0,6 0 0,3 0 0,3 0 0,-3 0 0,1 0 0,0 0 0,3 0 0,3-2 0,1-2 0,1-2 0,-1 0 0,3 0 0,-1-2 0,-1-2 0,3 6 0,-7-10 0,6 8 0,-5 2 0,-1 2 0,-3 2 0,-1 0 0,-2 0 0,-5 0 0,1 2 0,0 2 0,3 4 0,3 0 0,1 2 0,1-2 0,2 0 0,-7-2 0,7-6 0,-1 0 0,3 0 0,-1 0 0,-1 0 0,-2 0 0,-1 0 0,7 0 0,-7-2 0,-1-2 0,-3-4 0,-1-2 0,2-2 0,1 2 0,3 4 0,0-2 0,-5 2 0,3 0 0,1-2 0,1 6 0,-6-5 0,-1-1 0,1 6 0,0-4 0,-1 4 0,-1 2 0,-2 0 0,-3 0 0,1 0 0,0 0 0,-1 0 0,1 0 0,0 0 0,-2 0 0,-3 0 0,7 0 0,-2 0 0,3 0 0,3 2 0,0 2 0,-1 2 0,1 0 0,0-1 0,-1 3 0,3 0 0,2 0 0,1-2 0,1 0 0,-1 0 0,1-2 0,-3-2 0,-1 6 0,-2-6 0,-3 4 0,-1-4 0,-2-2 0,0 0 0,-1 0 0,1 0 0,0 0 0,-1-2 0,1-2 0,0-2 0,-1 2 0,1 2 0,0 0 0,-2-4 0,9 4 0,-5-4 0,0 4 0,1 2 0,1 0 0,2-2 0,-1-2 0,1-2 0,-6 0 0,-1 6 0,3 0 0,2 0 0,-1 0 0,-1 0 0,-2 0 0,1 0 0,-3 0 0,2 0 0,2 0 0,-1 2 0,1 2 0,-2 2 0,1-2 0,3-2 0,8 0 0,-1 2 0,-1 2 0,-3-2 0,-1-2 0,2 0 0,3 4 0,-3-4 0,5 4 0,-1-4 0,0-2 0,-1 0 0,1 0 0,-1 0 0,1 0 0,0 0 0,-1 0 0,1-2 0,1-2 0,5-2 0,-5 0 0,-1 6 0,2 0 0,-1-2 0,1-2 0,-1-2 0,-3 2 0,-2 2 0,-3 2 0,1-2 0,0-2 0,-1-2 0,1 2 0,-1 2 0,1 2 0,0 0 0,7-8 0,-3 6 0,6-3 0,-1 3 0,-1 0 0,1-2 0,1-2 0,1 2 0,1 2 0,-3 2 0,1-2 0,-3-2 0,3-2 0,-2 2 0,-1 2 0,-3 2 0,-3 0 0,1 0 0,2 0 0,-1 0 0,-1 0 0,-2 0 0,1 2 0,1 4 0,-1-4 0,-1 4 0,-2-2 0,-3 0 0,-1 2 0,2 0 0,0-1 0,-3 1 0,3 0 0,-6-6 0,1 0 0,5 0 0,2 0 0,1 0 0,1 0 0,0 0 0,-1 0 0,1 0 0,0 0 0,-3 0 0,-3 0 0,-6 0 0,-4 0 0,-3 0-274,-7 0 1,-12 0 0,-15 2-1,-11 2 1,-8 4 0,-5 2-1,-7 4 1,-3 2 0,-5 2 100,-3 0 1,3 7 0,-5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2:17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863 1956,'120'-28,"-74"23,0 2,0 2,0 2,0 3,0 1,0 2,-1 2,0 2,-1 2,0 2,-1 2,23 13,49 34,49 40,-130-82,71 51,-3 6,-3 3,83 91,-54-41,-6 5,34 56,-27-7,14 41,-102-158,241 431,-227-373,-6 2,-5 1,-5 7,-9-37,53 171,-11 3,-13 3,15 201,-65-269,-12 119,-14 5,-30 116,28-318,-6-1,-6-1,-14 27,-6-3,-50 100,75-197,-2-1,-3-2,-2-1,-2-2,-3-1,-3 0,-5-3,-3-3,-1-2,-2-2,-2-2,-1-3,-1-2,-2-2,-25 6,45-22,-1-3,1-1,-2-1,0-2,0-3,0 0,0-3,0-1,0-2,-1-2,0-2,-13-3,0-3,0-1,2-3,0-3,1-1,0-3,2-2,1-2,1-2,2-2,-13-13,-20-15,3-2,3-4,3-3,-3-9,-57-75,7-6,7-4,7-6,7-4,-71-171,-121-309,241 525,5-3,-28-129,34 37,8-22,-8-51,19 153,7 0,5-8,20-490,-9 600,10-142,25-112,-16 206,3 0,5 1,4 2,3 1,3 2,5 1,46-65,-62 101,2 1,2 2,2 1,1 2,3 1,29-24,-4 13,1 3,3 3,1 2,35-13,-53 31,-8 4</inkml:trace>
  <inkml:trace contextRef="#ctx0" brushRef="#br0" timeOffset="1223.56">1413 3592,'2'-13,"3"8,0 0,1 0,-1 1,1-1,0 1,0 1,1-1,-1 1,1 0,0 1,-1-1,1 1,0 1,4-1,-3-1,0 1,0 0,1 0,-1 1,0 0,1 0,-1 1,1 0,-1 1,1 0,-1 0,0 1,1 0,-1 0,0 1,0 0,-1 0,1 1,-1 0,1 0,-1 1,-1 0,4 3,-1 3,0 0,0 2,-1-1,-1 1,0 0,-1 0,0 1,-1-1,0 1,-2 1,1-1,-2 1,0-1,0 1,-2 0,0 5,0-15,0 0,0-1,0 1,-1 0,0-1,0 1,0-1,-1 1,1-1,-1 0,0 1,0-1,-1 0,1 0,-1 0,0-1,0 1,0-1,-1 0,1 1,-1-1,0-1,1 1,-1-1,0 1,-1-1,1 0,0 0,-1-1,1 0,-5 1,-7 0,0-1,1 0,-1-2,0 0,0-1,0 0,1-1,-1-1,1 0,0-1,0-1,0-1,1 0,0 0,1-1,-1-1,2-1,-1 0,1 0,1-1,0-1,-7-9,13 15,0-1,0 0,1 0,-1-1,2 1,-1-1,1 0,1 0,-1 0,1 0,0 0,1 0,0-1,1 1,-1-1,2 1,-1-1,1 1,1-4,1-2</inkml:trace>
  <inkml:trace contextRef="#ctx0" brushRef="#br0" timeOffset="2937.8">5945 2142,'56'0,"-16"-1,-8 0,1 1,-1 1,1 2,-1 1,0 2,27 8,-8 5,-2 2,-1 2,0 2,-2 2,-1 2,-1 2,-2 2,26 26,5 14,-3 3,-4 2,-3 3,-4 4,-3 1,6 21,78 166,-12 6,-12 6,-12 4,58 274,22 319,-149-700,12 78,-12 3,-1 214,-30-231,-11 0,-36 222,15-291,-8-2,-7-1,-8-2,-7-3,-25 39,40-116,-4-1,-3-3,-4-3,-4-1,-4-4,-3-2,-27 22,-60 36,143-129,-1 1,0-1,-1-1,0 1,0-2,0 0,0 0,-1-1,0 0,0-1,0-1,0 0,-1 0,-5-1,-10-1,-1-1,1-2,0-1,0-1,0-1,0-2,1-1,1-1,-1-1,2-1,0-1,0-2,1 0,1-1,-14-14,-44-44,4-2,4-4,3-4,3-2,-30-56,90 132,-141-207,10-6,-59-138,-127-368,209 421,-22-125,126 394,-73-269,-4-93,-3-244,70 428,9-1,16-179,5 212,7 1,9 0,7 2,9 1,7 3,20-31,-40 136,4 1,3 2,3 2,3 1,25-29,34-31,6 4,56-47,-75 92,2 4,7 2,-40 30,-26 19</inkml:trace>
  <inkml:trace contextRef="#ctx0" brushRef="#br0" timeOffset="3622.75">1437 1311,'0'0,"0"0,3-9,23-98,39-264,41-183,-106 553,2-22,2 1,0 0,2 0,0 0,1 1,2 0,0 0,1 1,1 0,6-8,-15 25,-1 2,0-1,-1 1,1 0,0-1,0 1,0 0,0-1,0 1,0 0,0 0,0 0,1 0,-1 0,0 0,1 0,-1 1,0-1,1 0,-1 1,1-1,-1 1,1-1,0 1,-1 0,1 0,-1 0,1 0,0 0,-1 0,1 0,-1 0,1 1,-1-1,1 0,-1 1,1 0,12 8,0 0,-1 1,-1 1,0 0,0 1,-1 0,0 0,4 9,-10-14,81 111,-5 3,35 76,-53-89,115 203,-148-259</inkml:trace>
  <inkml:trace contextRef="#ctx0" brushRef="#br0" timeOffset="3826.34">2311 1038,'0'0,"0"0,-2-2,-5-1,-10-2,-12-2,-15-5,-14-1,-12-4,-9-2,-6-3,3 1,9 1,17 4</inkml:trace>
  <inkml:trace contextRef="#ctx0" brushRef="#br0" timeOffset="4376.68">6157 83,'8'7,"-5"1,1-1,-1 1,0-1,0 1,-1 0,0 0,-1 0,0 0,0 1,0 1,1 9,40 401,-4 91,-27-196,-11-282</inkml:trace>
  <inkml:trace contextRef="#ctx0" brushRef="#br0" timeOffset="4946.67">5958 331,'0'0,"7"-3,58-40,-40 32,0 1,1 1,0 2,0 0,1 2,0 1,0 1,0 2,0 0,16 3,-4 1,0 1,0 3,-1 1,0 2,0 1,-1 3,-1 0,0 3,-1 0,-1 3,-1 1,0 1,-2 1,17 18,-34-29,-1 0,-1 1,0 1,0 0,-2 0,0 1,8 14,-15-23,-1 0,1 1,-1-1,0 0,0 1,0-1,-1 1,0 0,-1 0,0-1,0 1,0 0,0-1,-1 1,-1 0,1-1,-1 1,0-1,0 1,-1-1,0 0,-1 2,-5 3,-1 0,0 0,-1-1,0-1,-1 1,0-2,0 0,-1 0,0-1,0-1,-1 0,0-1,0-1,0 0,-1 0,1-2,-1 0,0 0,-32 4,0-2,-1-3,0-1,1-2,0-3,-1-1,2-3,-40-12,71 19,27 12,2-1,167 136,97 103,-227-201,-1 2,-2 2,-3 3,-2 1,25 45,-65-97,0 0,0 1,-1-1,1 1,-1 0,0 0,0-1,0 2,-1-1,1 0,-1 0,0 0,0 1,0-1,-1 0,0 1,0-1,0 1,0-1,-1 0,1 1,-1-1,0 0,-1 1,1-1,-1 0,1 0,-1 0,-1 0,1-1,-1 2,-8 2,0 0,0-1,0 0,-1-1,1 0,-1-1,-1 0,1-1,0-1,-1 0,1 0,-13-1,-79 4,1-4,-1-5,1-5,0-4,-92-24,69 11,15 1</inkml:trace>
  <inkml:trace contextRef="#ctx0" brushRef="#br0" timeOffset="5853.04">1486 4795,'0'0,"0"0,0 0,0 0,0 0,0 0,0 0,0 0,0 0,0 0,0 0,0 0,0 0,12 1,-1 1,0 0,0 1,0 0,0 0,0 1,-1 1,0 0,8 5,2 0,-10-5,-1-1,-1 1,1 1,-1 0,0 0,0 0,0 1,-1 0,0 1,-1 0,1 0,-2 0,1 1,-1-1,0 1,-1 1,0-1,0 2,-1-3,0 0,-1 1,0-1,0 1,-1 0,0-1,-1 1,0 0,0 0,-1 0,0-1,0 1,-1 0,0-1,-1 0,1 1,-2-1,1 0,-1 0,-1-1,1 1,-1-1,0 0,-1 0,0-1,0 1,0-1,-1 0,0-1,0 0,-1 0,1-1,-1 0,-1 1,-3-2,1 0,-1-1,1 0,-1-1,0-1,0 0,1 0,-1-1,0-1,1 0,-1 0,1-1,-1 0,1-1,0-1,-5-2,-5-4,0-1,0-1,2 0,-1-2,2 0,0-1,-10-12,24 25,0-1,0 1,1-1,-1 0,1 0,0 0,-1 0,2-1,-1 1,1-1,-1 0,1 0,1 0,-1 0,1 0,0 0,0 0,0 0,1-1,-1 1,1 0,1-1,-1 1,1 0,0-1,6-6,1 0,0 0,1 1,0 0,0 1,1 0,1 1,0 0,0 0,1 1,-1 1,2 0,4-2,-13 7,34-20</inkml:trace>
  <inkml:trace contextRef="#ctx0" brushRef="#br0" timeOffset="6730.67">1674 6271,'16'-15,"-7"8,0 1,1 0,0 1,0-1,0 2,1 0,-1 0,1 1,0 0,6 0,-8 1,-1 0,1 1,0 1,0-1,-1 1,1 1,0-1,-1 1,1 1,0 0,-1 0,0 1,1 0,-1 0,0 1,-1 0,1 0,6 6,8 6,-2 1,0 1,-1 1,0 0,-2 2,-1 0,0 1,6 13,-13-20,-1 1,-1 1,0-1,-1 1,-1 0,0 0,-1 1,-1-1,-1 1,-1 0,0 0,-1 0,-1 0,-1 0,0-1,-2 2,0-6,-2-1,1 0,-2 0,0 0,0-1,-1 0,0 0,-1-1,0 0,-1 0,0-1,0-1,-1 1,0-2,-1 0,0 0,0-1,0 0,-1-1,1-1,-1 0,0 0,-1-1,1-1,0-1,-1 1,1-2,-1 0,-9-2,3 0,1-1,0-1,-1-1,2-1,-1-1,1 0,0-1,0-1,1-1,0 0,1-1,0-1,1 0,0-2,-10-11,22 20,-1 0,1 0,0 0,0 0,0-1,1 1,0-1,0 0,0 1,1-1,-1 0,2 0,-1 0,1 0,-1 0,2-1,-1 1,1 0,0 0,0 0,0 1,1-1,0 0,0 0,1 1,0-1,-1 1,2-1,73-100,-54 79</inkml:trace>
  <inkml:trace contextRef="#ctx0" brushRef="#br0" timeOffset="8118.62">1750 3704,'27'-17,"101"-81,147-112,-221 169,1 3,2 3,2 2,30-12,34-1,1 4,35-2,52-8,2 9,35 5,-110 26,1 7,-1 6,0 6,84 16,-119-10,-2 3,0 6,-1 3,-1 5,-2 4,-1 5,-2 3,-2 5,65 45,151 123,-91-22,-210-187,-1-3,-1 1,0 0,0 0,-1 0,1 1,-1 0,0 0,0 0,0 0,-1 0,0 1,0 0,0-1,0 1,-1 0,0 0,-1 1,-21-31,-146-263,16 52,147 222,18 19,0 5,-2 0,0 1,0 1,-1 0,-1 1,0 0,-1 1,6 10,-8-13,29 48,-3 2,-2 1,-4 2,15 49,-37-101,-1 0,-1 1,0 0,-1 0,0 0,-1 0,-1 0,0 0,-1 1,0-1,-2 5,-1-14,1 0,-1-1,0 0,0 1,0-1,-1 0,0-1,1 1,-1-1,-1 1,1-1,0 0,-1-1,0 1,1-1,-1 0,0 0,0 0,0-1,0 0,-1 0,1 0,-1 0,4-1,-19 5</inkml:trace>
  <inkml:trace contextRef="#ctx0" brushRef="#br0" timeOffset="9134.08">6395 3654,'-1'-2,"1"0,0 0,-1 0,1 0,-1 0,0 0,0 0,1 0,-1 0,0 1,-1-1,1 0,0 1,0-1,-1 1,1-1,-1 1,1 0,-1-1,0 1,0 0,1-22,1 23,0-1,0 0,-1 0,1 0,0 1,1-1,-1 0,0 0,0 0,0 0,0 1,1-1,-1 0,0 0,1 1,-1-1,0 0,1 0,-1 1,1-1,-1 1,1-1,0 0,-1 1,1-1,-1 1,1-1,0 1,0-1,-1 1,1 0,0-1,0 1,-1 0,1 0,0 0,0-1,0 1,11 0,-1 0,1 1,0 0,-1 0,0 1,1 1,-1 0,0 0,0 2,-1-1,1 1,-1 0,0 1,0 0,-1 1,0 0,2 2,-10-8,17 12,-1 0,-1 2,0 0,-1 0,-1 2,0 0,-1 0,-1 1,0 1,-2 0,0 1,-1-1,-1 2,-1-1,-1 1,-1 0,0 1,-2-1,0 10,-2-24,-1 0,0 0,0 0,0 0,-1 0,0 0,-1 0,1 0,-1-1,-1 1,1-1,-1 1,0-1,-1 0,1 0,-1 0,-1 0,1-1,-1 0,1 0,-2 0,1 0,0-1,-6 3,-1 1,0 0,-1-1,0-1,0 0,0 0,-1-2,0 1,0-2,0 0,0-1,0 0,-1-1,1-1,0 0,-1-1,1 0,0-1,-1-1,-5-2,-3-3,0-1,1-1,0-2,1 0,0-1,0-1,2-1,0 0,0-2,2 0,0-1,1-1,1 0,-7-12,17 22,0-1,1 1,0-1,0 0,1 0,1 0,0 0,0 0,0 0,2-1,-1 1,1-1,1 1,0-1,0 1,1 0,0 0,1-1,0 2,1-1,0 0,0 1,1-1,0 1,1 1,0-1,1 1,0-1,89-79,-68 67</inkml:trace>
  <inkml:trace contextRef="#ctx0" brushRef="#br0" timeOffset="11591.51">2162 5291,'0'0,"-15"0,-18 0,32-1,1 0,-1 1,1-1,0 0,-1 0,1 1,0-1,0 0,0 0,0 0,0 0,-1 1,1-1,1 0,-1 0,0 0,0 0,0 0,0 1,1-1,-1 0,0 0,1 0,-1 1,0-1,1 0,-1 1,1-1,-1 0,1 1,0-1,0-1,5-9,0 1,1 0,0 1,0 0,1 0,0 1,1-1,8-5,8-3,1 1,0 1,1 1,0 1,22-6,-6 2,40-17,2 4,1 4,2 3,0 4,1 4,19 3,431-17,-344 26,22-1,150 19,-305-8,77 6,64-4,-94-10,-17-2,0 4,0 5,6 4,1 10,-1 5,-1 3,61 29,-133-46,0 0,0 1,-1 2,-1 1,0 0,-1 2,16 15,26 24,-18-16,-2 1,19 26,12 13,-85-100,-41-71,-4 3,-22-23,74 108,-28-40,1 0,2-2,-17-39,45 84,-1-1,0 1,1-1,-1 1,1-1,-1 1,1-1,-1 0,1 1,0-1,-1 0,1 0,0 1,-1-1,1 0,0 0,0 0,0 1,0-1,-1 0,1 0,0 0,1 1,-1-1,0 0,0 0,0 1,0-1,1 0,-1 0,0 1,1-1,-1 0,0 0,1 1,-1-1,1 0,-1 1,1-1,-1 1,1-1,0 1,-1-1,1 1,0-1,-1 1,1 0,0-1,0 1,-1 0,1 0,0-1,0 1,0 0,-1 0,1 0,0 0,0 0,14 5,-1 0,0 1,0 0,0 2,-1-1,0 2,0-1,-1 2,4 3,17 17,-1 0,-1 2,-1 2,-3 0,0 2,-2 1,-2 1,-2 1,15 37,-28-60,-1 0,-1 1,0 0,-1 0,-1 0,0 0,-2 1,0 0,-1-1,0 7,-2-18,0-1,0 0,-1 1,0-1,0 0,0 0,0 0,-1 0,0 0,0-1,0 1,-1-1,1 0,-1 0,0 0,0-1,0 1,-1-1,1 0,-1 0,0 0,0-1,-4 2,-2 0,0 0,0-1,0 0,0-1,-1 0,1-1,-1 0,1-1,-1 0,-9-2,-53-12,44 7</inkml:trace>
  <inkml:trace contextRef="#ctx0" brushRef="#br0" timeOffset="12161.03">6607 5154,'0'0,"0"0,0 0,0 0,0 0,3-2,2-3,1 1,0 0,0 0,1 0,-1 1,1 0,0 0,-1 1,1-1,0 2,0-1,1 1,-1 0,0 0,0 1,3 0,116 17,-120-16,16 3,0 0,-1 1,1 2,-1 0,0 1,-1 2,0 0,0 0,-1 2,1 2,-7-2,-1 2,-1-1,1 2,-2 0,0 0,-1 0,-1 1,0 1,-1 0,-1 0,0 0,-2 0,0 1,0 0,-2 0,0 0,-1 0,-1 0,-1 0,-1 0,0 0,-1 0,-1-1,0 1,-6 10,1-9,0-1,-2-1,0 0,-1 0,-1-1,-1-1,0 0,-1-1,0 0,-1-1,0-1,-1-1,-1 0,0-1,0-1,-1-1,0 0,-7 0,8-1,-1-1,0 0,0-2,-1 0,1-1,-1-1,1-1,-1-1,0 0,0-2,1 0,-1-1,1-1,0-1,0-1,1 0,-13-7,9 2,0 0,2-1,-1-2,2 0,0-1,1-1,0 0,1-2,1 0,1 0,0-2,2 0,0 0,1-1,1-1,2 0,0 0,1-1,1 0,1-1,-2-17,6 26,1 1,1-1,1 0,0 1,0-1,2 1,-1 0,2-1,0 1,1 1,0-1,1 1,2-4,10-13</inkml:trace>
  <inkml:trace contextRef="#ctx0" brushRef="#br0" timeOffset="14141.08">2211 6656,'1'-2,"-1"-1,1 1,0-1,0 1,0 0,1 0,-1-1,0 1,1 0,0 0,-1 0,1 0,0 1,0-1,0 0,2 0,2-4,350-322,-28 31,-284 254,55-54,74-93,67-115,148-115,-310 344,4 3,2 4,33-17,47-31,135-126,-227 181,2 3,61-35,-134 93,78-49,1 3,42-15,-80 45,1 2,1 2,-1 2,2 2,29-2,135 6,-137 6,-85-2,0-1,1 0,-1-1,0 0,1-1,-7-4,0 2,-69-27,2-3,1-4,-45-31,125 68,1 0,0 0,-1 0,1 1,-1-1,0 1,0 0,0 0,0 1,0 0,0 0,0 0,0 0,-1 1,-1 0,39 3,0 1,0 2,-1 1,1 1,-1 2,16 8,-23-9,64 21,-2 5,-1 3,67 42,-132-67,-1 1,-1 1,0 0,11 14,-27-27,0 0,-1 0,1 1,-1-1,1 1,-1-1,0 1,0 0,0-1,0 1,-1 0,1 0,-1 0,0 0,1-1,-1 1,-1 0,1 0,0 0,-1 0,1-1,-1 1,0 0,0 0,0-1,0 1,0-1,-1 1,1-1,-1 1,0-1,0 0,1 0,-3 1,-18 27,-2-2,0-1,-2-2,-14 11,-58 60,45-34,2 2,-37 63,69-95</inkml:trace>
  <inkml:trace contextRef="#ctx0" brushRef="#br0" timeOffset="15086.99">2399 7784,'0'0,"0"0,0 0,0 0,0 0,0-10,26-63,-20 57,-2 5,0 1,0-1,1 1,0 0,1 0,0 1,0 0,1 0,0 0,1 1,12-9,1 1,0 0,1 2,10-4,-27 15,0 0,0 0,0 1,1 0,-1 0,1 0,-1 1,1 0,0 0,0 0,-1 1,1-1,0 1,0 1,0-1,-1 1,1 0,0 1,-1-1,1 1,-1 0,1 1,-1-1,4 4,9 7,-1 2,-1 0,0 1,-1 1,-1 0,0 1,-2 1,0 0,-1 0,0 4,0-4,-2 0,-1 0,0 1,-1 1,-1-1,-2 1,0 0,0 0,-2 0,-1 0,-1 0,0 1,-2-1,0 0,-2 0,0 0,-2 2,4-15,-1-1,0 1,0 0,-1-1,0 1,-1-1,1 0,-2-1,1 1,0-1,-1 0,0 0,-1-1,1 0,-1 0,0 0,0-1,-1 0,1-1,-1 1,0-1,0-1,0 0,-3 1,-6 0,0-1,0 0,0-1,0-1,0-1,0 0,0-1,0-1,1-1,-1 0,1-1,0-1,0 0,1-1,-1-1,2-1,-1 0,1 0,1-2,-1 1,2-2,0 0,0 0,1-1,1-1,-1-1,6 5,1 0,0 0,1 0,0-1,1 0,0 1,0-1,1 0,1 0,0 0,0 0,1 0,1 1,-1-1,2 0,0 1,0-1,1 1,0 0,0 0,1 0,1 1,5-8,5-11</inkml:trace>
  <inkml:trace contextRef="#ctx0" brushRef="#br0" timeOffset="16100.41">3036 7660,'0'-6,"0"0,1 0,0-1,0 1,1 0,-1 0,1 0,1 0,-1 0,1 1,0-1,3-3,12-17,2 1,1 0,1 2,0 0,17-11,-38 33,60-48,2 3,2 2,1 4,3 2,1 4,33-11,2 7,3 4,0 5,2 4,1 6,0 4,1 5,0 5,20 5,-51 1,-1 4,0 3,-1 3,0 4,-1 3,3 5,110 46,-3 9,40 30,-29-14,-162-75,-48-62,-64-143,74 183,-12-30,1-1,2 0,-5-32,12 53,-8-13,28 19,-11 8,-1 0,1 1,-1-1,0 1,0 1,0-1,0 1,0 0,0 0,-1 0,4 4,2 0,14 12,-2 0,0 2,-1 1,-1 1,-2 0,0 1,-1 1,-2 1,0 1,6 18,-15-33,0 0,-2 1,1-1,-2 1,1 0,-2 1,0-1,0 0,-2 2,0-9,0 0,0 0,-1 0,0 0,0 0,-1 0,0-1,0 1,0 0,0-1,-1 0,0 1,0-1,-1 0,1-1,-1 1,0-1,0 1,-1-1,1 0,-2 0,-2 1,1 0,0-1,-1 0,0 0,0-1,0 0,0-1,-1 0,1 0,-4 0,-3 0</inkml:trace>
  <inkml:trace contextRef="#ctx0" brushRef="#br0" timeOffset="17006.09">6732 7326,'0'0,"0"0,0 0,0 0,0 0,0-3,0 1,0 0,0-1,0 1,1-1,-1 1,1 0,0 0,-1-1,1 1,0 0,0 0,1 0,-1 0,0 0,1 0,-1 0,1 0,0 1,-1-1,1 1,0-1,0 1,1-1,11-7,1 0,0 1,0 0,1 2,0-1,0 2,1 0,-1 1,1 1,0 1,0 0,0 1,0 1,0 0,7 2,2 3,0 1,0 1,-1 1,0 1,-1 1,0 2,0 0,-1 1,-1 2,0 0,-1 1,-1 1,-1 1,0 1,-1 1,-1 0,5 10,-2-4,-1 1,-1 1,-1 0,-2 1,-1 1,-1 0,-2 1,4 18,-14-35,0 1,-1 0,0-1,-1 1,-1-1,0 1,-1-1,-1 0,0 0,-1 0,0-1,-1 1,-1-1,0 0,0-1,-2 0,1 0,-1-1,-1 0,0 0,-1-1,-1 0,-2 1,0-1,-1 0,0-1,0-1,-1 0,0-1,-1-1,1-1,-1 0,0-1,0-1,0 0,-1-2,-4 0,-3 0,-1-2,1-1,-1-1,1-1,0-2,1 0,-1-1,1-2,-10-5,1-2,1-2,0 0,2-3,0 0,2-2,0-1,2-1,0-2,2 0,1-1,1-2,2 0,1-1,-6-16,16 30,1 0,1 0,0-1,2 0,0 0,1-1,0 1,2-1,0 0,2 1,0-1,0 0,3-5,-1 8,1 1,0-1,1 1,1 0,0 1,1-1,1 1,0 0,1 1,1-1,0 2,0-1,1 1,1 1,0 0,0 0,1 1,5-2,8-2,0 1,0 2,2 0,-1 2,1 1,1 1,-1 1,1 2,0 1,20 0,47-1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13299 13055 32767,'16'2'0,"-4"-2"0,0 0 0,-6 0 0,6 0 0,-1 0 0,7 0 0,-6 0 0,0 0 0,-6 0 0,6 0 0,0 0 0</inkml:trace>
  <inkml:trace contextRef="#ctx0" brushRef="#br0" timeOffset="1">15756 13128 32767,'13'0'0,"9"0"0,-3 0 0,1 0 0,2 0 0,2 2 0,-2 2 0,-3 2 0,1-2 0,4-2 0,-4-2 0,3 0 0,-3 0 0,-2 2 0,0 2 0,0 2 0,0-2 0,-1-2 0,1-2 0,0 0 0,0 0 0,0 0 0,0 0 0,-1 0 0,1 0 0,0 0 0,0 0 0,0 0 0,-1 0 0,1 0 0,0 0 0,-4 0 0,2 0 0,4 0 0,-1 0 0,1 0 0</inkml:trace>
  <inkml:trace contextRef="#ctx0" brushRef="#br0" timeOffset="2">31621 15500 11101,'-16'-2'-816,"4"-4"1,4 3 0,8-9 1025,0-2 0,2-2 1,2-2-20,2 0 1,8 0 92,-2 1 0,-4 5 1,-2 0-1,-2-2 0,0-2 1,1-2-1,-3 2 1,-4 2-1,-3 3 0,-1-1 1,0 0-1,0 0 2130,2-2 0,-4 4-2101,2-2 1,0 0-1,6-5 1,2 1-1,4 2 1,6 4-1,4 2 1,3 4 0,3 2-1,4 2 1,2 2 317,3 4 1,-3 6-581,2 12 0,-6-1 0,3 11 0,-1 6 0,-4 5 1,-4 9-1,-6 3 0,-7 3 0,-5 1 0,-7 3 1,-11 1-1,-8-2 0,-4-1 0,1-7 682,-3-5-834,-10-6 0,5-11 1,-5-5-1,4-10 0,3-10 1,-1-8-1,0-8 0,1-12 1,1-16-1,4-17 0,9-17 1,7-13-1,8-10 0,6-6 1,6 0-1075,6 4 0,13 19 1,9 11-1,8 11 0,3 11 1,5 11 1146,1 10 1,11 1-1,1 11 1</inkml:trace>
  <inkml:trace contextRef="#ctx0" brushRef="#br0" timeOffset="3">998 16428 16889,'-18'0'0,"1"0"782,-1 0 0,6 0 647,0 0 0,2-2-374,-2-4-551,4 4 0,8-8 0,2 6 0,4-2 0,4 0 0,2 0 0,0 0 0,2 2 0,2 2 951,1 2 0,-5 6 0,0 2-1340,2 2 0,2 4 1,2 8-1,-1 4 0,3 1 1,2 7-1,4 6 1,2 7-1,1 5 0,1 3 1,0 5-1,-1 3 1,1 1-116,0-5 0,-6-3 0,5-3 0,-5 5 0,4-5 0,-3-7 0,-3-7 0,-2-3 0,-2-2 0,0-3 0,-2-3-1050,-5-2 1,-3-18 1105,-8-14 1,-2-10 0,-2-10 0,-1-9 0,1-11 0,2-8 0,2-5 0,2-6 0,3-7 0,7-3 0,4-4 0,2-5 0,2-5 0,4-6-435,-10 46 0,1-1-242,2-1 1,0 1 0,19-41 0,-1 10 0,1 11 0,-2 15-1,-5 9 1,-7 16 0,-8 14 0,-8 18 0,-4 12 0,-2 10 510,0 6 0,-8 4 0,-2 1 0</inkml:trace>
  <inkml:trace contextRef="#ctx0" brushRef="#br0" timeOffset="4">1283 16874 8536,'-23'0'0,"-1"2"1561,2 4-1274,2-4 0,12 6 1,8-8-1,12 0 0,8-2 1,6-2-1,1-4 1,3-2-1,0-4 0,2-2 1,3-2-1,5 3 1,-1 1-1,-1 2 0,-2-2 1,1 0-1,3 0 0,0 4 1,-5 2-1200,-3 4 0,-8 2 0,3 2 912,-1 0 0,-2 8 0,-6 2 0</inkml:trace>
  <inkml:trace contextRef="#ctx0" brushRef="#br0" timeOffset="5">2406 16285 9449,'-12'0'224,"1"0"176,-3 0 0,4-6 105,-2 0 1,8-8 0,-2 3 0,4-5 0,2-2 0,0 0 0,0 0 0,2 2 0,2 3-1,4 3 1,2 2 0,2 6 0,-2 6 868,-4 8 0,1 11 0,1 7-1248,2 4 1,-6 9-1,4 5 1,-2 3-1,2 3 1,0 1-1,2 3 1,-2 3 0,0 3-1,-4 3 1,-2 1-1,-2-3 1,0-6 428,0-3 1,-2-5-744,-4-3 1,2 2 0,-8-11 0,0-5 0,0-8 0,0-7 0,0-1 0,0-2 0,3-6 0,1-10 0,4-10-2541,2-6 2475,2-2 1,0-1-1,2-3 1,2-4 0,4-2-1,1-3 1,3-1-1,0 0 1,0 2 0,2 1-1,2-1 1,2 2-1,-1 2 1,-1 3 0,-2-1-2384,-2 0 2765,0 0 0,6 12 0,0 3 0,1 1 1,3 4-1,2 2 0,0 2 0,-1 2 1,3 4-1,0 7 0,2 7 0,-3 6 1,1 0-1,-4 2 0,-2-3 518,-2 1 1,-7-2-1,-1-4 1,-2 2-1,-4 1 1,-4-1-1,-8-2-222,-9-2 1,-7-6 0,-10-2 0,0-3 0,-5-1 0,-5 0 0,-5 0 0,-1-2-881,3-2 0,-3-2 0,9 0 0,3 0 0,4 0 437,5 0 0,23-16 1,0-3-1</inkml:trace>
  <inkml:trace contextRef="#ctx0" brushRef="#br0" timeOffset="6">3618 16535 8349,'-11'-6'-28,"-1"0"0,0 0 0,-4 4 0,2-2 0,2-2 0,-2 2 441,-2 2 1,5 2-1,-1 0 1,-2 0-1,-2 0 1,-2 0-1,0 0 1,2 2-1,3 2 1,1 2-1,0 0 95,2 2 0,-4-4 0,6 8 0,0 2 0,-2 2 0,2 3 0,-1 5 0,1 4 82,0 0 1,2 5 0,6-1 0,0 6-43,0 3 1,0 9-1,0-4-642,0-1 0,2 7 0,2-7 0,4 3 0,3-3 0,7-1 0,6-4 0,4-5 0,3-5 0,5-6 0,6-6 1,5-6-1,5-8-6258,1-8 6352,1-6 0,7-16 0,2-2 0</inkml:trace>
  <inkml:trace contextRef="#ctx0" brushRef="#br0" timeOffset="7">3315 16981 8101,'-17'0'256,"-1"0"1,0 0-1,2 2 1178,4 4-1096,4-4 1,10 6 0,4-10 0,8-2 0,6-2 0,8 0-1,3-2 1,7-2 0,1-2 0,3 0 0,2 0 0,-1 0-1,3 1-322,-1-3 1,-3 6-793,5 2 0,-5-2 0,4 2 776,-3 2 0,-1 2 0,-7 2 0</inkml:trace>
  <inkml:trace contextRef="#ctx0" brushRef="#br0" timeOffset="8">4314 16285 8528,'-10'-18'256,"-4"1"1,6-1 441,-2 0 1,0 0-247,-2 0 1,-2 0 0,6 1 0,-2 1 0,-1 2 0,-1 2 0,0 0 0,-2 0 0,-2 2 0,-2 2 0,0 4 0,1 2 0,-1 2 0,0 0 0,0 2 0,0 4 0,3 8 0,1 6 1791,2 4 1,6 7 0,-4-1-1988,2 4 0,2 2 1,6-1-1,0 1 0,0 0 1,2 1-1,4 3 1,6 2-1,4-1 0,2 3 1,-1 3-1,1 3 1,0-1-258,0-1 0,-2-6 0,-4 5 0,1-5 0,-7 3 0,-2-3 0,-2-6 0,-2-7 0,0-3 0,0-4 0,0-6 0,0-10 0,-6-8-46,0-16 1,0-8 0,6-4-1,0-5 1,0-9 0,0-7 0,2-7-1,2-1 1,4-3 0,0-3-1,2-3 1,-2 1 0,2 4 0,-2 1-6037,0 5 6030,6 1 0,-4-1 0,7 3 0,1 9 0,0 7 0,0 6 0,0 5 1,0 3-1,-1 6 0,1 6 0,2 4 0,4 4 0,5 2 0,3 2 0,0 2 149,-2 4 0,-3 4 0,5 8 0,-2 0 0,1 0 0,1 1 1,0 3-1,-5 4 317,-1 2 0,-8-5 0,-8 5 1,-2 0-1,-4-2 0,-2-1 0,-4-3 1,-4 0 10,-6 2 1,-6-4-1,-6 3 1,-5-5-1,-5-4 1,-2-2-1,3 2 1,1 0-654,2-2 0,9 2 0,-3-7 0,4 1 0,2 0 1,2-2-1022,4 2 1,6-6-1,12 4 1,8-4 0,6-2-1,6 0 1105,2 0 0,1 6 0,7 2 0,0 2 1,-1 4-1,1 2 0,0 3 0,-1 3 397,1 2 0,-3 8 0,-3-3 0,-8 5 266,-8 2 0,0 5 0,-10 1-180,-6-2 0,-14-3 0,-14 1 0,-4 2 0,-3-1 0,-5-5 0,-5-6 0,-5-6 0,-1-3 0,-1-5 0,3-4 0,3-6 0,7-2 358,3-2 0,10-2-2371,5-4 1,11-4 0,8-8 0,8 1 0,10-1 1673,7 0 0,15-8 0,9-2 0</inkml:trace>
  <inkml:trace contextRef="#ctx0" brushRef="#br0" timeOffset="9">5900 16018 8447,'-18'-2'-158,"0"-2"26,0-2 0,3-2 1506,3 2 0,2 4 1,4-4-1,-6 4 0,-2 4 566,2 4 0,4-2-2021,8 8 1,0-6 0,0 6 0,2 0 0,4-3 0,6-3 0,4-4 0,2-2 63,0 0 1,5 0-60,1 0 1,8-2-1,0-4 1,5-5 0,5-3-1,-3 0 1,-1 2 0,-2-2-1,-1-2 1,-1-2-1,-4 1 1,-7 1 0,-3 2 172,-2 2-27,0 0 1,-10 4 0,-6 8 0,-8 12 0,-4 8 0,-2 6 0,0 1 0,0 5 0,-2 4 0,-1 3 0,-1 5 2943,4 2-2734,-4 1 0,14 15 0,-4 3 1,4 4-1,2 3 0,0 1 1,0 2-1,2 3 0,4-3 0,6-4 1,2-5-1,0-9 0,-4-7 1,-3-9-1,-3-5 68,-2-6 0,-2-5 0,0-7 1,0 0-1,0 0 0,-2-2 0,-2-2-1175,-1-2 0,-1-6 0,6 5 140,0 3 0,-6 2 223,0 2 0,0-6 0,6 0 2227,0 2-1442,-8-6 1,-8-6-1,-8-10 1,0 0-1,-1-2 1,-5 0-1,-4-2 1,-3 0-1,-3 0 1,-1-2-1,-1 0 1,0 1-1,3 1 1,3 0-912,4 2-990,11 2 0,-5 2 0,14 0 0,12 2 0,18 2 1580,12 2 0,13-8 0,3-2 0</inkml:trace>
  <inkml:trace contextRef="#ctx0" brushRef="#br0" timeOffset="10">6346 16642 8546,'0'-18'1935,"0"0"12,0 0-1252,0 9 1,0-1 0,0 4 0,0-6 0,-2-2 0,-4 2 0,-6 6 0,-4 6 3781,-2 6-4388,8-4 1,-6 12 0,4-8-1,-3 0 1,-5 0 0,-4 0 0,-4-2-1,-1 0 1,-1 0 0,-2 2-1,-1-2 1,-3-3 0,0-1-547,1 0 1,1 0-516,4 0 1,4-5 0,9-1-1,1 0 1,6 0 0,10 0 0,10 2-1,8 2 972,5 2 0,-3 0 0,6 0 0</inkml:trace>
  <inkml:trace contextRef="#ctx0" brushRef="#br0" timeOffset="11">6880 16874 8405,'0'-18'104,"0"0"249,0 0 1,0 1-1,0-1 1,2 0 0,2 0-1,2 0 1,-2 0 0,-2 1-1,-2-1 450,0 0 0,0 0 0,-2 2 1,-2 2-1,-4 4 194,-2 2-975,6 2 0,-11 6 0,3 0 1,-4 0-1,-2 0 0,0 0 0,0 0 1,1 0-1,-1 2 0,0 4 0,0 6 1,0 4-55,0 2 1,-5 6 0,-1 2 0,2-1 0,2 3 0,4 0-1,3 2 1,3-1 10,2 1 1,2-2 0,6 1 0,2-3 0,4-2 0,8 0 0,5-2 0,5-5-27,-2-5 0,-2-4 0,-2-6 0,-1 2 130,1 2 1,-6 0 0,-2-8-213,-2-4 0,0 2 1,-4-8-1,4-2 0,0-1 1,0-3-1,-2 0 1,-1 0-1,1 0 0,0 2-1434,2 4 0,-4 5 1593,8 7 0,-6 0 1,4 2-1,0 3 0,0 7 1,4 4-1,1 2 0,3 0 1,0 2-1,2 2 0,2 3 1,1 1-1,1 2 244,2 0 0,-6-5-1005,4 7 0,1-6 1,1 4 730,2-3 0,1 7 0,7-4 0</inkml:trace>
  <inkml:trace contextRef="#ctx0" brushRef="#br0" timeOffset="12">7772 16357 10983,'-2'-16'-582,"-4"4"0,4-4 1708,-4 4-747,4 4 1,2-8-1,0 4 1,2-1 0,2-1-1,4 4 1,-1 0 0,3 2-1,-2-2 1,0 0 4631,-4-4-4816,-2 6 0,-4 0 24,-4 8 0,-4 0 0,-7 0 0,-1 2 0,0 4 0,-2 6 1,-2 4-1,-3 4 0,-3 4 0,-4 5 0,-2 7 0,-1 6 2959,-1 5-3052,0-3 1,-5 9 0,1-1 0,5 7 0,5 3 0,4-1 0,6-3 0,7-5 0,9-3 0,8-5 0,9-1 0,9-4-1,8-5 1,4-5 0,1-6-624,1-4 1,1-3-1,3-1 1,2-2-1,-3-4 1,1-2-1,0-4 1,3-2-1696,3-2 0,-1 0 1,5 0-1,-5-2-802,-1-4 3003,-3 4 0,-5-14 1,0 6-1</inkml:trace>
  <inkml:trace contextRef="#ctx0" brushRef="#br0" timeOffset="13">7433 16874 8535,'-28'0'56,"-4"0"0,7 0 1,-1 0 567,0 0 0,2 0-427,7 0 1,5 0 0,4-2 0,8-2 0,16-4 0,15-2 0,15-4 0,5-2 0,5 1 0,1 3 0,5 4 0,-1 2 0,0 0 0,-3 2 0,-3 2 0,-3 2 0,-3 2-1620,-1 4 0,-9-2 1422,3 8 0,4 0 0,-1 5 0</inkml:trace>
  <inkml:trace contextRef="#ctx0" brushRef="#br0" timeOffset="14">8378 17088 7572,'7'10'-1018,"-5"0"2404,4-4 417,-4-4-1939,-2 6 1,0-6 200,0 4 0,0-3 0,0 9 1,-2 0-1,-2 0 0,-2 0 1,3 2-1,-1 0 0,0 0 1,-2-2 1189,2 1 0,0-3-211,-2 2 0,4-6 0,-4 6 1,4-2 2924,2-6-3865,0 2 1,0-22 0,2 4 0,2-4 0,4-4 0,2-3 0,4-7 0,1-4-1,3-3 1,2-5 0,6-10 0,9-9 0,13-14 0,-21 33 0,1-2 0,3-3-1,0-3-73,0-1 0,1-1 0,0 0 0,0-1 0,0 3 0,1 1 0,-4 3 0,-1 1 0,20-38 0,-12 5 0,-11 9 0,-7 8-331,-6 5 0,-4 13 0,-8 5 0,-2 8 0,-2 2 0,-2 3 0,0 1 807,-2 8 181,6 6-560,-6 10 0,8 2 0,0 6 1,0 8-1,0 8 0,0 3 1,2 7-1,2 6 0,4 5 1,2 3-1,2-1 0,0 3 721,0 2 1,2 5-1015,9-3 1,-3 3 0,6-11-1,-2 1 1,-1-1 0,1-3 0,0-3-1,0-4 1,-3-7 0,-3-5 0,-4-4-1,-4-2 1,-2 0-5487,-4 0 4967,-2-1 1,0-5 0,2 0 0,2 2-1,-2 2 1,0 2 0,2-2 683,6-5 0,3 5 0,3-6 0</inkml:trace>
  <inkml:trace contextRef="#ctx0" brushRef="#br0" timeOffset="15">8663 16642 8433,'-18'0'-703,"0"0"1,0 0 1189,0 0-222,1-8 0,9 6 1,8-6-1,12 0 1,9-4-1,11-2 1,6 1-1,7 1 1,5-2-1,5 0 1,1 0-1,1 4 1,1 2-1,3 4 1,0 0-1,5 0-4605,3-2 4340,-10 0 0,19 6 0,-15 0 0</inkml:trace>
  <inkml:trace contextRef="#ctx0" brushRef="#br0" timeOffset="16">10303 16303 8443,'-18'0'48,"0"0"0,6 0 1,2-2-208,2-4 349,2 4 1,8-8 0,4 6-1,4-4 1,2 0 0,-2-1 0,0 1-1,-2-2 1,0 0 0,-4-4-1,-2-2 1,-2-2 0,0 0 0,0 1 2777,0-1 0,0 6-2773,0 0 0,-6 6 0,-2-4 1,-2 2-1,-4 6 0,-2 6 0,-2 8 1,-2 6-1,-1 8 0,-5 9 0,-2 11 1,-3 7 1871,-3 7-2055,6 3 1,-6 17 0,7 3-1,-1 4 1,6 0 0,8-2-1,8-3 1,4-5 0,4-8 0,4-9-1,8-11 1,8-7 0,10-6-1,5-7 1,7-5-1220,1-4 0,1-10 0,4-4 1,-3-4-1,3-2 0,1-2 0,1-4 1207,-5-6 0,13-12 0,-5-4 0</inkml:trace>
  <inkml:trace contextRef="#ctx0" brushRef="#br0" timeOffset="17">10926 16250 8448,'-23'-30'557,"-1"2"1,2 2-1,2 7 1,3 3-1,-1 6 3914,0 2-4260,8 2 1,2 8-1,8 6 1,0 10 0,0 9-1,0 7 1,2 2 0,2 1-1,4 3 1,2 4 0,2-1-1,-2 3 1,-2-1 540,-1 5 1,-5 1-1,4 3-721,-4 0 1,-4-7 0,-2 1 0,-4 1 0,-1 1 0,-3-3 0,2-5 0,2-4 0,2-5 0,0-3 0,2-6 0,4-6-2262,6-6 0,-2-5 2024,8-7 0,-6-6 0,6-3 0,1-5 0,3-6 0,4-2 0,2-4 0,4-3 1,1-5-1,5 0 0,2 2 0,3 1 0,3-3 0,2-2-4280,-3 3 4485,-1 9 1,-3-2 0,-1 8 0,-2 2 0,-6 3 0,-5 3 0,-5 2-1,-2 6 1,-4 6 0,-4 10 0,-4 5 0,0 5 0,2 0 0,2 2 686,-2 4 1,-2-5-1,-2 1 1,0-2-1,0 0 1,0-1-1,0 1 1,-2 0 134,-4-2 1,-4-4 0,-10-5 0,-2-1-516,-1 2 1,-9-6-1,2 0-610,-4 0 0,-1-6 0,-1 4 0,1-4 0,1-2 0,2-2 0,4-4 0,5-6 0,11-4 0,16-2 304,18 1 0,17-1 0,7 0 0</inkml:trace>
  <inkml:trace contextRef="#ctx0" brushRef="#br0" timeOffset="18">11711 16981 8209,'-12'-2'583,"2"-4"1,2-6 0,4-4 0,2-2 2698,2 1-3260,8-1 0,8 0 0,10 0 1,1 2-1,5 2 0,4 4 0,3 0 1,5 3-1,1-1 0,5 4 1,1 2-1,3 2 0,-3 0 0,-1 0 1,-5 0-23,-1 0 0,-2 8 0,-7 2 0</inkml:trace>
  <inkml:trace contextRef="#ctx0" brushRef="#br0" timeOffset="19">11889 16642 8228,'-12'-6'537,"2"-2"1,4-2 0,8-4 0,10 0 0,8 1 935,4 1-1546,15 8 0,-7-10 0,14 8 0,-1 0 0,-1 0 0,1 0 0,-1 2 0,1 2 0,-1 2 73,-1 0 0,-1 8 0,-6 2 0</inkml:trace>
  <inkml:trace contextRef="#ctx0" brushRef="#br0" timeOffset="20">13226 16267 8299,'0'-17'733,"0"-1"0,0 0 0,0 0 0,-2 2 0,-4 2 1113,-6 2 0,-4 8-1930,-2-1 1,1 3 0,-1 2 0,-2 2 0,-2 3-1,-2 7 1,1 4 0,-1 2 0,0 2 0,0 2 0,1 1-1,-1 1 1,2 0 0,0 2-189,-2 2 1,11-1 492,-5 3 1,6 4 0,-2-7 0,4 5 0,0 2 0,2 4 0,0-1 0,4 1 0,0-2-1,0 1 1,-3 3 0,-1 1 0,-2-1 0,2-2 1888,0-3-2461,-6 1 1,10-6-1,-6-2 1,2-3 0,4-3-1,2-2 1,2-2 0,0 0-1,2-1 1,4-1-1,6-2 1,4-4 0,4-2-1,2-4 351,1-2 0,9 6 0,-4 2 0</inkml:trace>
  <inkml:trace contextRef="#ctx0" brushRef="#br0" timeOffset="21">12531 16981 8272,'-2'-34'0,"-2"2"391,-2 3 0,0 7 1,8-2-1,4 4 1,6 3-1,3 1 1,5 4-1,2 6 1012,2 4 1,2 2-1480,-3 0 1,7 2-1,12 4 1,3 6-1,5 4 1,1 1 0,7 1 75,3 0 0,4 0 0,7 0 0</inkml:trace>
  <inkml:trace contextRef="#ctx0" brushRef="#br0" timeOffset="22">13796 16642 8156,'-12'-24'0,"0"2"394,-1 7 0,3-1 0,-2 10 0,-2 2 0,-4 2 0,-4 2 0,-3 4 513,-3 8 1,4 0 0,-4 11-808,3-3 0,-1 4 0,4 2 0,-2 1 0,3 3 0,3 0 0,4 0 0,2 1 0,0 1 0,2 0 0,4-3 0,4 3 0,2 2-184,0 2 0,2-3 0,4-1-405,6-2 1,6-7 0,4 5 0,3 0 0,3-4 488,4-4 0,1 9 0,3-9 0</inkml:trace>
  <inkml:trace contextRef="#ctx0" brushRef="#br0" timeOffset="23">13992 16981 8156,'0'-18'134,"6"0"1,0 0-1,-2 1 1,0-1-1,0 0 1,2 0 490,-2 0 0,-4 6 0,-6 2 0,-6 2 0,-4 5 0,-2 1-340,1 2 1,-7 2 0,0 3-1,2 7 1,3 4 0,1 2-1,0 0 1,0 0-143,0 0 0,2 5 1,3 1-1,3-2-401,2-2 0,-4-2 0,6-1 248,2 1 1,2 0-1,2 0 1,2-2 0,4-4-1,6-6 1,4-4 0,3-2-1,3-2 1,4-4 0,0-6-1225,-1-4 0,1 0 932,-2 4 1,-4-4-1,3 6 1,-3-1-1,-2 1 1,0 2-1,0 4 978,0 2-740,-9 10 1,1-4 0,-6 8 0,2 1-1,0 3 1,0 2 0,2 0 0,2 0 0,2 0 63,-2-1 0,14-7 0,-5-2 0</inkml:trace>
  <inkml:trace contextRef="#ctx0" brushRef="#br0" timeOffset="24">14509 16624 8156,'0'-28'326,"0"3"0,2 7 1,2 0-1,4 2 1,2 4 3025,4 6-3073,2 4 1,-4 2-1,-3 2 1,1 4-1,-2 8 1,2 8 0,-2 6-1,0 1 1,-4 1-1,-2 4 1,-2 3-1,0 5 1,0-2 0,0-1-1,0 1-105,0 2 0,-2-1 1,-2-3-1,-4 2 0,-4 1 1,-6-1-1,-5-3 0,-3-1-1777,0 0 0,-6-3 0,3-3 1,-5-6 1602,-2-4 0,1-2 0,-1-1 0</inkml:trace>
  <inkml:trace contextRef="#ctx0" brushRef="#br0" timeOffset="25">15293 16285 8577,'-9'-8'900,"1"4"0,8-8 1103,0-1-1697,0 5 0,0-2 1,2 6-1,4-2 1,5 2-1,3 6 1,0 8-1,-4 10 1,-2 5-1,-2 7 1,0 4 529,0 5 0,6-1 1,-4 8-813,2 1 1,-5 5-1,5 5 1,-2 5-1,-4-1 1,-2-2-1,-2-1 1,0-1-1,-2-1 1,-4-3-1,-6-1 1,-5-3-1,-5-3-1583,-2-7 0,-6 3 140,7-2 1,-7-1 1418,6-5 0,-8 0 0,5-1 0</inkml:trace>
  <inkml:trace contextRef="#ctx0" brushRef="#br0" timeOffset="26">16488 17355 8328,'-18'8'53,"0"-6"1,0 4-1,0-4 328,1-2-509,-1 0 0,6 0 0,2-2 0,0-2 0,0-2 0,-4 2 0,-2 2 1338,-1 2 1,5-2-626,0-3 1,6 3 0,-4-6-1,0 2 1,2-2 0,0-2-1,6-2 1,6 2 1406,8 4 0,6 2-1953,6-2 0,3 4 0,11-4 0,4 4 0,5 0 1,7-2-1,3-2 0,5 2 0,1 2 0,6 2 0,5 0 1,1 0-1,-4 0 0,-6 0-3636,-3 0 2821,-11 0 1,-1 0 0,-11 0 0,-5 0 775,-8 0 0,-6 0 0,-3 0 0</inkml:trace>
  <inkml:trace contextRef="#ctx0" brushRef="#br0" timeOffset="27">16470 17052 8191,'-24'0'451,"0"0"0,1-6 0,5-2 0,0 0 0,0 1 3034,0 3-3411,8 2 1,4 2 0,12 0 0,8 0-1,8 0 1,8 0 0,5 0 0,7 0-1,8 0 1,5 0 0,6 0 0,1-2 0,1-2-1532,1-2 1,-5 0 848,6 6 0,-1 0 1,1 0-1,-6-2 608,-3-4 0,5 4 0,3-6 0</inkml:trace>
  <inkml:trace contextRef="#ctx0" brushRef="#br0" timeOffset="28">16327 16624 8287,'-18'-18'103,"1"0"0,-1 7 0,0-1 0,2-2 2751,4-2-2430,4-2 1,2 0 0,0 0 0,3 1 0,3-1-1,5 2 1,7 2 0,4 4 0,4 2 0,6 2-1,7 0 1,9 0 0,6 2 0,7 2 394,8 2 1,7 2-1230,1 4 0,8-4 0,4 6 0,5-2 0,1 0 0,0 0 0,0 0 410,0 0 0,8 0 0,2-6 0</inkml:trace>
  <inkml:trace contextRef="#ctx0" brushRef="#br0" timeOffset="29">18128 16927 7358,'0'-12'-649,"0"1"0,0 5 649,0-6 0,0 6 0,0-6 130,0 8 1,0-6 0,-2 6-1,-2-4 1,-4 0 0,0-2 711,0 0 0,2 4 1,6-5-121,0-3 0,0-2 0,2 0 0,2 2-65,2 2 0,2 6-233,-2-6 1,-2 8-1,6-3 1,-3 3 0,-5 2-1,-4 6 1,-3 3-1,1 7 1,2 2 872,2 2 1,0 6-1279,0 0 1,2 7 0,4-1 0,5 4 0,3 1 0,0 3 0,-2 4 0,2 5 0,0 5 0,0-1 0,-3 1 0,3-1 0,2 5 0,2-3 546,0-3-741,0 1 0,5-11 0,3 6 0,0-3 1,0-5-1,-5-4 0,-1-7 0,0-1 0,2-4 1,0-2-1,-5-4 0,-5-3-209,-4-1 0,-2-10 0,-8-2 0,-2-10 0,-4-5 1,0-3-1,0 0 630,5 0 0,1-6 0,2-1 0,0-3 0,0-4 0,0-4 0,0-3 0,0-5-134,0-1 1,7-3 0,5-8-1,6-3 168,6-6 0,-2-5 0,7-1-205,3 0 0,6-7 0,-1 3 0,-5 6 0,-4 7 0,-8 7 0,-5 3 1,-5 7-1,-2 9 0,-4 10-4480,-2 6 2898,-2 10 0,2 4 0,2 12 1507,2 6 0,8 4 0,-4 2 0</inkml:trace>
  <inkml:trace contextRef="#ctx0" brushRef="#br0" timeOffset="30">18324 17106 8473,'-12'10'0,"2"-2"0,0-2-685,0-1-249,6 1 1,-4 2 862,8 4 1,0-2 1358,0 2 480,0-8-1738,0 4 0,-2-8 1,-2 2-1,-4 2 1,0 4-1,-2 2 2777,1 4-2259,5-6 1,-6 1-1,6-3 1,0 4-1,6 0-163,8-4 1,6-4 0,3-4 0,5-2 0,6-4 0,3 0 0,3 0-1,0 2-985,-1-1 0,1 5 0,0-4 0,-3 4 0,-1 2 0,-2 0 600,1 0 0,3 0 0,2 0 0</inkml:trace>
  <inkml:trace contextRef="#ctx0" brushRef="#br0" timeOffset="31">19268 16856 8418,'-2'-18'113,"-4"0"1,4 1 217,-3-1-33,-5 8 0,8 0 0,-6 6 1,0-2-1,-2 4 0,-2 4 1,2 6-1,0 0 0,2 2 1,0 0 1176,4 4 1,2 1 0,2 3-1299,0 0 0,0 6 1,0 2-1,0 1 1,2 7-1,2 4 0,4 3 1,0 1-1,2 2 1,-2 3-1,0 5 1,-4 1-1,-2 1 349,-2-1 0,0-5-552,0-1 1,-6-7 0,-2 0 0,0-9 0,-2-9 0,2-10 0,0-12 0,4-10-2520,2-6 2341,2-2 1,0 1 0,0-3 0,0-2 0,0-2-1,0 2 1,0 3 0,2 1 0,4-2 0,6-2-1,2-2 1,0 2 0,-2 5 0,2 3 0,2 2-1499,1-2 1879,1 6 1,6-6-1,0 8 1,-3 0-1,1 0 1,0 0-1,2 2 1,0 4 0,-1 6-1,1 6 1,0 4-1,-2 4 1,-3 2-1,-3 2 1,0-1 376,0 3 1,-6-4 0,-4 8 0,-4-1 0,-2-1 0,-2-2 0,-6-2 0,-10 1-260,-10 3 0,-5-8 1,-3 0-1,0-6-437,1 0 0,-7-7 1,1-1-479,1-4 0,4-2 0,7 0 0,5 0 0,6-2 0,6-4 1,6-5-1,8-5 620,10-2 0,8 0 0,16 0 0</inkml:trace>
  <inkml:trace contextRef="#ctx0" brushRef="#br0" timeOffset="32">20249 16945 8649,'-30'-8'0,"2"-2"762,3 0 0,1-3 1,6 7 689,0 2 0,0-4-1293,0 2 0,9 2 0,3 10 0,4 6 0,2 4 1,0 1-1,0 1 0,0 0 0,-2 2 0,-2 2 1,-2 3-1,0 1 0,0 2 0,0 0 586,2 3 1,-4 3 0,0 4 0,0 3 0,0 7-1,4 3 1,2 3 0,2 0-657,0-1 0,2 1 0,4-1 0,6-1 0,6-5 0,8-7 1,7-9-1,9-7-1862,4-4 1,-1-4 0,5-4 1772,-3-6 0,1-4 0,5-2 0</inkml:trace>
  <inkml:trace contextRef="#ctx0" brushRef="#br0" timeOffset="33">20730 17017 8519,'-6'-18'43,"0"0"0,-6 0 0,4 0 635,-2 0-88,-2 1 0,-5-1 0,1 0 1,2 2-1,4 2 0,2 2 1,4-2-1,2-1 4821,2-3-5308,0 8 1,2 2-1,4 8 1,6 2-1,4 4 1,2 8-1,-1 7 1,1 9-1,0 4 1,-2 2-1,-2 1 1,-2 5 1434,2 5-1402,-6 5 1,5 1 0,-7 1 0,0-1 0,0 3 0,0 1 0,-2 3 0,-4-5 0,-6-3 0,-4-7 0,-2-3 0,0-6 0,-1-6 0,-3-5-380,-2-3 1,6-10 0,2-8 56,2-8 1,0-4-1,4-6 1,-2 2 0,2-2-1,2-1 1,2-3 0,0 0-719,0 0 0,8 0 0,4-2 1,4-1-243,2-3 1,6-6 0,-1 6 864,-1 2 0,4 3 0,-2 1 0,0 0 1,-1 2-1,1 2 0,-2 4 0,-2 2 0,-2 4 1,-1 4-1,-1 6 1358,-4 6 1,-2 6-765,-4 6 1,-4-2 0,4 5 0,-4 1 0,-2-2 0,0 2 0,0-1 0,0 3 0,0-2 0,0-2-1,-2-3 1,-4 1 0,-6-4 0,-4-4 2672,-2-4-3403,-7-8 0,3 4 1,-8-8-1,0 0 0,1 0 1,1 0-1,0-2 1,2-4-1,1-6 0,5-4 1,6-2-1,10 2 0,8 4 417,8 7 0,12-5 0,3 0 0</inkml:trace>
  <inkml:trace contextRef="#ctx0" brushRef="#br0" timeOffset="34">21764 17124 9264,'0'-18'860,"-2"6"0,-4 2 1,-6 0 2031,-4 0-2618,6 6 1,0-4 0,4 8 0,-5 0 0,-5 0 0,-2 2 0,2 4 0,2 6 0,2 4 76,-2 2 1,-1 0 0,-3 1 0,0 5 0,0 4 0,2 2 0,2-1 0,4 3-46,3 2 0,-5 1 0,6 1 1,2 0-1,2 0 0,4-1 0,4 1 1,6 0-248,3-1 0,3-7 0,0-4 1,0-4-134,0-3 1,0-1 0,-1-4-448,1-6 0,0-4 0,0-2 1,2 0-1,1 0 0,3-2 1,-2-2-1,-2-4 0,0-2 0,1-2 1,3 0 520,-2 1 0,-2-1 0,-2-6 0</inkml:trace>
  <inkml:trace contextRef="#ctx0" brushRef="#br0" timeOffset="35">21514 17463 8360,'-12'0'1253,"0"0"-445,-1 0 0,7 0 0,8-2 1,14-4-1,11-6-530,7-4 0,9-2-565,5 0 0,2 6 0,-1 2 1,-1 0-1,1 3 0,1-1 0,-1 4 287,-1 2 0,-9 10 0,5 1 0</inkml:trace>
  <inkml:trace contextRef="#ctx0" brushRef="#br0" timeOffset="36">22281 17213 8436,'-18'10'224,"0"-4"1,6-4 928,0-2-418,8 0 1,-6-8 0,6-4 0,-1-4-1,1-2 1,2 0 0,2 0 0,0 1 2824,0-1 1,0 6-3404,0 0 0,0 10 1,0 2-1,0 12 0,0 10 1,0 7-1,0 5 0,0 2 1,0 1-1,0 5 0,-2 6 877,-4 3 0,4 3-943,-4-1 1,-2-7-1,2-5 1,2-3-1,2-4 1,2-5 0,0-5-1,0-8-372,0-10 1,0-14 0,0-16 0,2 1 0,2-1-1,4-2 1,2-2 0,2-3 0,-1-5 0,3-4-437,6-1 0,0-9 0,8 2 1,-1-3-249,1-3 1,2 1 0,3-1 805,-3 1 1,2 3 0,-8 7 0,-5 9-1,-3 6 1,-6 7 829,-2 1 1,0 16-659,-2 4 0,4 12 0,8 0 1,0 3-1,-1 3 0,1-2 0,0 0 1,0 0-1,0 4 0,-1-1 0,-1 1 1,-2-2-1,-4 0 1080,-2 0-1038,-2 0 1,-6-1 0,-2 1 0,-6-2 0,-8-2 0,-6-2-1,-1 2 1,-1 0 0,0 0 0,0-5 0,1 1 0,-1-2-1,2 2 1,2 0 0,2 2-3405,1-2 3094,7-2 0,-4 0 0,10 2 1,6 0-1,8-5 0,8-3 1,3-2-1,5 0 0,2 0 558,4 0 0,-5 0 1,3 0-1,0 0 0,-1 2 1,1 2-1,0 4 0,-2 0 125,-5 0 1,-3 6 0,-2-2 0,0 4 0,-2 2 0,-5-1-1,-5 3 1,-4 2 269,-2 2 0,0 6 1,-2-5-1,-2 1 0,-5 0 1,-5-4-1,-6-2 1,-2-3-529,-4 1 0,-1-6 0,-9-2 1,-2-2-1,-1-4 0,-5-2 0,-1-2 1,-3 0-847,3 0 1,1-8 0,10-2 0,3-2 0,5 0 0,4 0-1,8 0-9155,4 1 9351,4 7 0,6-4 0,0 8 0</inkml:trace>
  <inkml:trace contextRef="#ctx0" brushRef="#br0" timeOffset="37">23350 17463 7693,'-10'-8'-215,"-6"6"1859,5-4-826,3-4 1,-6 6 0,6-6 0,0 0 0,-2 2 0,2-2-1,-2 2 1,2-2 4337,0 0-4990,2 6 0,6-2 1,2 10-1,4 2 0,6-2 1,4 0-1,4 0 0,4 2 1,5-2-1,7-2-168,6-2 1,-3 0-1,9 0 1,1 0 0,3 0-1,1 2 1,-1 2 0,-3 4-945,-1 2 1,-7-4-1,5 4 1,-3 0-1,-3 0 1,-2 1-1,-3-1 1,-1-4-5351,-4-4 6296,-5 6 0,1-6 0,2 6 0</inkml:trace>
  <inkml:trace contextRef="#ctx0" brushRef="#br0" timeOffset="38">24081 17106 8514,'-2'-18'605,"-4"0"1,4 6 0,-4 0 0,2 0 0,0 1-1,-2-1 2798,2-2 1,2 4-3366,2-2 0,8 8-197,4-2 1,4 12-1,4 6 1,2 4-1,3 2 1,1-1-1,2 1 1,0 0-1,3 2 1,1 2-1,0 1 1,-5 1-1,-1 2 1,-2 2-4320,2 0 4459,-15 5 1,11-5 0,-16 6 0,-2-3 0,-2-1-1,-4 2 1,-4 2 0,-6 1 0,-6-1 0,-5-2 0,-7-3-1,-2 1 1,1-2 0,1-2 0,-2-3 477,-1 1 1,3 2-1,2-4 1,2 1 0,5-3-1,3-4 1,6-4-460,6 2 0,-4 10 0,0 3 0</inkml:trace>
  <inkml:trace contextRef="#ctx0" brushRef="#br0" timeOffset="39">24990 17070 8506,'12'0'-972,"0"0"1,-2-2 2113,2-4 1,-4 2-1,-8-8 394,0-2 0,0 5 0,-2-1 389,-4 2 0,4 0-1512,-4 2 1,6 4 0,8-2 0,7 6 0,9 4-35,4-2 0,10-2 0,9-2 0,5 0-599,1 0 0,1 0 0,-3-2-190,-3-4 0,1 2 1,-7-6-1,-5 0 0,-5 2 1,-10-2-283,-8 0 1,-12 8 845,-8 2 0,-2 8 0,4 10 0,-2 0 0,0 2 0,0 2 0,-2 3 0,0 1 1,-2 2-1,2 0 0,0 5 0,2 5 0,0 4 0,1-1 3443,1 3-3432,2-7 0,-4 15 0,0-6 0,2-1 0,0-1 0,0-3 0,-4 1 0,0-2 0,-2-3 0,2-1 0,0-2 0,2-5 0,0-5 0,-2-4 0,1-2-231,-1 0 1,0-3 0,4-1 0,-2-2 0,0 2-1020,-2 2 0,6 2 2020,-4 0 1641,4-8-2925,2-3 1,0-9 235,0-3 0,-2 1 1,-4-6-1,-6 2 0,-6 2 1,-5 0-1,-7-2 687,-4-2 0,-1 4-987,-1-6 0,2 2 0,3-4 1,3 4-1,2 3 0,4 3 1,4 0-1,9 0 0,11 0 1,11 4-1,13 4-8482,8 0 8895,-2-2 0,19 6 0,-5 1 0</inkml:trace>
  <inkml:trace contextRef="#ctx0" brushRef="#br0" timeOffset="40">25543 17587 13998,'0'-10'1507,"-2"3"0,-2 5-1030,-2-4 0,-8 4 0,2-4 0,-4 2 91,-2-2 0,-2 2 1,-3-6-806,-7 2 1,-4 0-1,-1 4 1,1-4-1,2 0 0,5 0 1,1 4-1,6 0 1,8 0 236,12-2 0,24 1 0,14 5 0</inkml:trace>
  <inkml:trace contextRef="#ctx0" brushRef="#br0" timeOffset="41">26166 17463 8361,'-17'0'86,"-1"0"1,6 0 399,0 0 0,0 0 0,-6 0 1,2-2 125,5-4 0,1 4 0,4-4 0,-4 2 0,-2 0-41,0-2 1,6 0-1,-6 4-807,-2-4 0,5 4 1,-3-4-1,-2 4 547,-2 2 1,4 0-1,0 0 1,-2 0 4,-2 0 0,5 0 0,-1 2-278,-2 4 0,0-2 0,0 6 0,2 0 0,-2-2 0,0 2 0,1-1 0,1 3 0,0 0 0,0 0 0,2 2 0,0 2 0,2 2 290,0 0 0,-4-7-282,6 1 0,1 0 0,5 6 0,0 0 0,0 0 1,0 0-1,0-1 0,0 1 0,0 0 0,0 0-106,0 0-3,7-8 1,-3 4 0,8-9 0,2-1 0,4-2 0,4-2 0,2 0 0,-1-2-1,1-4 1,0-5 0,-2-5 0,-1-2 0,1 0 0,2 0-337,-2 0 0,-2 1 0,-3-1 0,1 0 0,0 0 0,0 2-823,0 4 1,-10 0 1610,-8 12 0,-6 4 1,-8 14-1,4 0 38,2 0 1,2 0 0,6 0-426,0-1 0,0 1 0,0 0 0,0 0 0,2 0 0,4 0 0,6 1 0,6 1 1,3 0-1,5-4 0,0 0 0,2-2 0,-3-1-1765,1-1 1,0-8-491,-2 2 2253,-5-4 0,15-2 0,-6 0 0</inkml:trace>
  <inkml:trace contextRef="#ctx0" brushRef="#br0" timeOffset="42">27093 17141 8043,'-12'-6'459,"1"1"0,5-9 0,-4 2 0,2-4 761,4-2 0,2 6 0,0 0 1748,-4-2-2791,4 7 0,-14-1 0,4 8 1,-4 2-1,1 4 0,1 3 0,2 5 1,-2 2-1,-2 4 0,-2 2 0,-2 4 1,-1 1 1360,-3 1-1544,0 6 1,6-1 0,-1 11-1,-3 2 1,0 3 0,4 3 0,6 1-1,4 1 1,4 1 0,2 1 0,4-1-1,6-5 1,8-5 0,10-7 0,6-4-1658,5-5 1,5-7 0,-1 0 0,7-6 1662,3-4 0,11-8 0,1 4 0</inkml:trace>
  <inkml:trace contextRef="#ctx0" brushRef="#br0" timeOffset="43">27468 17712 8210,'-18'8'-1754,"0"-6"1754,8 6 68,2-8 290,8 0 1,-2 0-1,-2-2-1617,-2-4 3156,0 4-1394,6-6 0,2 2-167,4 0 0,-4-2 1,4 2-1,-2-3 1,0-3-1,2 0 1,-2-2-1,0 0 1,0 0 817,2 2 0,0 6-1050,-6-6 1,0 6-1,0-5 1,-2-1-1,-2 0 1,-4 2-1,-2 2 1,-2 2 0,0 0-1,0 0 1,-1 0-1,-3 0-988,-2 0 854,0 0 0,0 8 1,0 2-1,1 4 0,-1 2 1,0 4-1,0 2 0,0 2 1,0 2-1,3 1 0,1 5 1,4 0-1,0 2 0,2-3 1,0 3 893,4 0-872,2 2 1,2 3-1,0-1 1,2-4 0,4-3-1,6-3 1,4-2 0,2-4-1,-1-2 1,1-4 0,0-2-1,0-4 1,0-4 0,0-4-1,-1-4 61,1-2 1,-6-2 0,-2-6-1,-2-2 1,-2-2 0,0-1-1,0 1 1,0 0-387,2-2 0,-4 4 0,5-3-308,-1 3 0,0 4 664,-2 4 0,-4 2 1,6 6-1,-2 0 1,2 6-1,0 8 1,0 6-1,-4 2 1,-2 0 829,-2 0 0,6-1-1175,0 1 1,2 2-1,-4 2 1,4 2-1,1-3 1,5-1-1,4-4 1,4-2-1,4-4 322,1-2 0,3 6 0,6-4 0</inkml:trace>
  <inkml:trace contextRef="#ctx0" brushRef="#br0" timeOffset="44">27985 17641 8283,'6'-34'218,"-1"4"1,1-1 0,-4 5 0,2 0 0,2 0 0,-2 5 0,0 1 837,2 2 1,-4 0 0,4 0 0,-6 2-207,-6 5 1,2 3 0,-8 10 0,-2 4-734,-1 5 0,-3 11 1,2 2-1,2 0 30,2 2 0,0 1 0,-6 9-250,1 0 0,5-1 0,2 1 0,2 0 1,4-3-1,2-1 0,4-2 0,4 0 1,8-3-1,8-3 0,9-4 0,7-2 1,5-2-2501,3-4 0,2 1 1562,5-7 0,-2 0 0,-3-6 1041,-6 0 0,-5-8 0,-1-2 0</inkml:trace>
  <inkml:trace contextRef="#ctx0" brushRef="#br0" timeOffset="45">27967 17677 8278,'-18'0'430,"6"0"1,0 0 0,-2 0 0,-2 0 2836,-1 0-3074,-1 0 1,8-2 0,6-4 0,8-4 0,8-2 0,6 2 0,5 0 0,9 2 0,8-2 0,7 2 0,5 0-1153,1 4 0,3-4 959,3 2 0,4 1 0,9 5 0</inkml:trace>
  <inkml:trace contextRef="#ctx0" brushRef="#br0" timeOffset="46">28608 17748 8225,'-2'10'7,"-2"-2"1,-3-2 0,-1 2 564,0 2 0,0-7 2008,2 3-1882,4-4 0,-8-2 1,6-2-1,-2-4 1,4-5-1,6-5-686,8-2 1,-2 0-1,2 0 1,2 0 0,1 1-1,5-3 1,2-2-1,4-6-173,1-6 0,5 1 0,10-15 0,5-1 0,5-5 0,1-3 0,1-5 0,-3 1-716,-3-1 1,-1 11 0,-11 11-173,-8 9 0,-16 13 1239,-12 12 0,-8 14 0,-10 9 0,-2 11 0,-2 4 0,-2 2 1,5-3-1,3 3 0,6-2 0,2 1 0,4 1 0,4 2 0,6-3 1704,6-3 1,12 4-2185,5-4 0,5-3 1,4 3-1,1 2 0,3 0 1,-5-1-1,-5-3 1,-8 0-1,-4-2 290,-2-1 0,-1 7 0,1-4 0</inkml:trace>
  <inkml:trace contextRef="#ctx0" brushRef="#br0" timeOffset="47">28929 17516 8283,'-18'0'0,"1"0"101,-1 0 0,6 0 305,0 0-321,8 0 1,-2 0 0,12 0 0,6 0 0,4 0 0,2 0 0,1-2 0,3-2 0,4-2 0,2 2 0,3 0 0,5 0 623,6-2 0,1 0 1,7 6-1052,-3 0 1,1 0 341,5 0 0,1 0 0,-1 0 0</inkml:trace>
  <inkml:trace contextRef="#ctx0" brushRef="#br0" timeOffset="48">29642 17694 10653,'8'18'-1111,"-6"-6"1004,4 0 884,-4 0 0,-2 6 0,0 0 0,-2-3 863,-4-3 0,6-4 0,0-8-1358,10 0 1,0-2-1,2-4 1,2-4 0,0-1-1,-1-1-84,-1-2 1,6-10 0,6-6 0,0-3-434,1-3 1,1-8 0,6-3 35,-2-5 0,-9 5 0,3 1 0,-4 2 1,-4 5-1,-4 3 0,-4 8 0,-2 13 0,-1 13-585,-1 11 0,-2 15 1002,-2 6 0,2-2 0,2 1 0,4 3 1,0 2-1,2 2 0,0-1 0,2 1 0,0 0 1,-2-3-1,0-1 0,-3-2 0,3 1 0,-2 1 2160,0-2-2849,6 3 1,-12-13-1,6 4 1,0-4-1,4-4 1,4-4-1,1-6 1,1-6-1,0-6 1,0-8 461,0-8 1,8-6 0,1-7 0</inkml:trace>
  <inkml:trace contextRef="#ctx0" brushRef="#br0" timeOffset="49">30801 17302 8579,'-16'-2'-62,"4"-4"0,6-6 0,4-4 0,2-2 766,0 1 1,0-1 0,0 0 0,0 0 0,0 0 2529,0 0-2982,0 9 0,-2 1 0,-2 10 0,-2 4 1,2 7-1,2 7 0,2 6 0,0 2 1,-2 3-1,-2 3 0,-2 2 0,3 1 2940,1 5-3238,-6 4 1,6 7 0,-6 1 0,2-1-1,0 1 1,0-1 0,0-1 0,0-5 0,2-5-1,2-6 1,2-7-771,0-5 1,8-14 0,2-10 0,2-12 0,0-8 0,2-5 0,1-3-24,3-4 1,0-2 0,2 1 0,2 1 261,1 2 1,1 3-1,-6-3 554,0 6 0,-2 4 0,-3 2 0,-1 3 0,2 3 1,0 8-1,-2 8 0,-6 9 0,-4 7 0,-2 6 0,0 2 1746,0 4 0,0 3-1453,0 7 0,-6-10 0,0 3 0,0-3 1,0-2-1,-2-3 0,0-1 0,-2-4 0,0-2 1,-3-4-1,-3-4 0,-2-7-860,0-3 230,0-2 0,0-2 0,1-3 0,-1-7 0,2-4 1,2-2-1,4 0 0,2 0 0,4 0 360,2 1 0,2-9 0,0-2 0</inkml:trace>
  <inkml:trace contextRef="#ctx0" brushRef="#br0" timeOffset="50">31336 17873 8792,'-12'0'689,"0"0"0,6 0 15,-6 0 1,0 0 240,-6 0-421,8 0 0,-5 0 0,5-2 1,4-2-1,10-2 0,13 2-928,9 2 0,4 2 0,6 0 0,-1-2 0,3-2 0,1-2 0,3 0 1,-2 0-814,-3 0 0,-3-6 0,-4 6 1,-7 0 1215,-3-2 0,-2-1 0,0-9 0</inkml:trace>
  <inkml:trace contextRef="#ctx0" brushRef="#br0" timeOffset="51">31389 17641 8472,'-18'-18'808,"2"0"0,6 0 0,12 3 0,12 3 775,8 6-1794,10 4 1,-4 2 0,7 0 0,1 0 0,-1 0 0,1 0-1,0 0 1,-1 0 210,1 0 0,0-8 0,-1-2 0</inkml:trace>
  <inkml:trace contextRef="#ctx0" brushRef="#br0" timeOffset="52">32084 17355 9018,'0'-11'4807,"0"-1"-4559,0 8 0,-8-4 0,-4 8 0,-3 2 0,-3 2-236,0 2 0,6 8 0,0-3 0,-2 5 83,-2 2 0,-1 6 0,-1 0-118,0-2 1,6 5 0,2 1 0,2 2-1,4-1 1,2 3 0,2 0 0,0 0 0,0-3-1,0 1 1,0 0 0,0-2 0,0-1-346,0 1 1,0-6 518,0 2 0,0 1 1,0-1-1,0-2 0,0-2 1,-2-2-1,-2-1 0,-2 1 1,0 0-1,1 0 0,-1 0 1,0-2-1,0-2 1,-2-3 229,-2 3 1,4 2-836,-6 2 0,6-2 0,-4-2 0,0-4 0,2 0 454,0-1 0,3-13 0,5 2 0</inkml:trace>
  <inkml:trace contextRef="#ctx0" brushRef="#br0" timeOffset="53">31728 17819 8506,'-12'-2'2331,"2"-4"-319,2-6 1,10 4-2026,10 3 1,6 3 0,3 2 0,5 0 0,2 0 0,4 0 0,1 0 0,3 0 0,0 0-1,1 0 1,3 0 0,3 0 0,3 0 12,3 0 0,3 0 0,1 0 0</inkml:trace>
  <inkml:trace contextRef="#ctx0" brushRef="#br0" timeOffset="54">32441 17587 8380,'-12'-6'411,"0"-2"1,-2-1 0,0-5 1536,2-2 1,2 6 0,4 6-1629,-5 8 0,-5 6 0,-2 10 1,-2 1-1,-2 5 0,-1 2 0,-1 4 1,0 3-382,0 7 1,1-4 0,7 3 0,2-3-700,2-2 1,8-7-1,-2-1-150,4-2 0,12-4 1,8-10-1,9-7 1,9-3 909,6-2 0,3-15 0,9-5 0</inkml:trace>
  <inkml:trace contextRef="#ctx0" brushRef="#br0" timeOffset="55">32690 17730 8390,'-18'-18'524,"3"6"0,3 0 0,4 1-25,0 1 0,-2 2 0,-8 10 0,0 4 0,0 6 0,1 1 0,-1 3 1270,0 2-1794,0-4 0,2 12 1,2-8-1,3 1 0,-1 3 1,2 2-1,4-2 0,4-2 1,2-3-1,0 1 0,0 0 1,2 0-1,4-2 0,6-4 1,4-6-721,1-4 0,3-2 0,2-2 0,2-2 446,-3-2 1,-1-8 0,-2 2 204,0-4 1,-2-2-1,-2 2 1,-2 3-1,1 1 1,3 0 0,2 2-1,0 4 170,0 4 1,-2 4-327,-5 4 1,-1 2 0,-6 6 0,2-2 0,-2 1 0,0 3 249,2 2 0,-4 0 0,6 0 0</inkml:trace>
  <inkml:trace contextRef="#ctx0" brushRef="#br0" timeOffset="56">32958 17587 8380,'-10'-8'1000,"-6"-1"1,6-9-464,0 0 1,2 10 0,10 8 0,2 10 0,4 6 0,0 4 0,0 3 39,-4 7 1,-2 4 0,-2 3 0,0 3-179,0 2 0,0 7 0,-2-1-426,-4 3 1,-4 1 0,-8-3 0,-2-1 0,-1-1 0,-3-1 0,2-6-1,2-9 1,2-7 0,3-8-2935,3-10 0,10-16 88,8-20 2873,15 5 0,-9-17 0,14 4 0</inkml:trace>
  <inkml:trace contextRef="#ctx0" brushRef="#br0" timeOffset="57">33296 17463 8318,'-18'0'-84,"1"0"0,1-2 1,2-2-1,4-4 1,2-2-1,6-4 1,6-2 101,8-2 0,4 0 0,0 0 384,-4 1 1,-7 7-1,-10 4 1,-7 4 1441,-4 2 0,4 0-978,0 0 1,10 6 0,2 2-508,10 2 1,6 1 0,4 7-69,3 0 0,-3 2 0,6 6 1,-2 7-1,-1 11 0,-1 8 0,-2 9 1,-4 6-1,-2 7 0,-4 3 1,-2 4-1,-4 4 0,-4 1 1276,-6-1 0,-4-2-1767,-8-11 0,-2-9 0,-2-2 0,-3-3 0,-3-7 0,-4-9 0,-2-10 1,1-7-1,1-5 0,2-6 0,1-8 200,1-4 0,2-10 0,8-2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3814 7135 25690,'-11'-10'-2467,"-1"4"1,6-2 2652,-6 2 0,6 0 0,-6 6 0,-2 0 0,-2 0 2329,-1 0-1574,7 0 0,0 0 0,4 0 1339,-6 0-2545,4 0 1,0 2 0,8 4-2402,0 6 2835,8-4 0,0 2 0,6-6 1,-2 2-1,1-2 0,3-2 0,2-2 1,0 0-1,2 0 0,2 0 1,3 0-1,1 0 0,2 0 0,0 0 2628,3 0-2742,3-8 1,-4 6 0,-3-6 0,1 2-1,0 0 1,1 2 0,1 0 0,-2 0-1,0-2 1,-3 2 0,3 2 0,-2 2 0,0 0-1,-3 0 1,1 0-63,0 0 0,0 0 0,-7 0 0,1 0 1,0 0-1,0 0 0,0 0 92,0 0 1,-1 2 0,1 2 0,0 2 0,0 0-1,0 0 1,0 2-332,-1 2 0,3-4 1,2 6-1,2 0-192,-2-3 0,-3 5 0,-1-6 704,0 2 0,0-4 1,0 4-1,-1-2 1,1-4-1,0-2 0,0-2 1,0 0-1,0 0 1,-1 0-267,1 0 0,0 0 0,0 0 0,-4-6 0,2 0 0,3 0 0,1 0 0,0 0 0,0 2 0,2 0 0,3 0 0,1-2 0,2 0 0,-2 0 0,1 0 0,-1 2 0,0 3 0,5-7 0,-3 6 0,8-4 0,-2 2 0,-3 0 0,-1-2 0,2 2 0,1 2 0,1 2 0,-2 0 0,-3 0 0,1 0 0,0 0 0,-1 0 0,3 0 0,2 0 0,1 0 0,1-2 0,0-2 0,-1-2 0,1 2 0,0 2 0,-1 2 0,3 0 0,2-2 0,1-2 0,-1-2 0,-3 2 0,-1 2 0,2 0 0,1-2 0,3-2 0,5 0 0,-5 6 0,-2 0 0,-3-2 0,-1-2 0,2-2 0,-1 2 0,-1 2 0,3-3 0,-9-1 0,2 2 0,0 0 0,-3 0 0,1-2 0,0 2 0,-1 2 0,-5 2 0,4 0 0,0 0 0,-1 0 0,-5 0 0,2 0-383,-4 0 0,3 6 0,1 2 0,-2 0 1,-2 2-1,0-1 127,3 5 0,5 2 0,8 2 1</inkml:trace>
  <inkml:trace contextRef="#ctx0" brushRef="#br0" timeOffset="1">18038 7206 30401,'-19'0'-285,"-3"-2"0,-4-2-865,-2-2 0,7 0 1037,-3 6 1,4 6 0,4 2 0,4 2 0,8 2 559,8-2-145,-2-2 0,8-8 0,-4-2 0,6-2 0,4-2 1,2 2-1,0 2 0,-1 2 0,1 0 0,0 0 720,0 0 1,6 0-1003,-1 0 0,7 0 0,-4 0 1,2 0-1,1 0 0,1 0 1,0 0-1,3 0 0,5 0 0,6 0 1,-1 0-1,3-2 0,-1-2 1,5-2-21,1 2 0,11 2 0,1 2 0,8-2 0,1-2 0,-1-2 0,2 0 0,0 0 0,-1 0 0,-9 2 0,-7 1 0,-9-1 0,-3-2 0,-5 2 0,-3 2 0,-6 2 0,-3 0 0,-7 0 0,6 0 0,-2 0 0,1 0 0,1 0 0,2 0 0,0 0 0,3 0 0,3 2 0,2 2 0,-3 2 0,-1-2 0,-2-2 0,3-2 0,5 0 0,4 0 0,-7 0 0,-5 0 0,0 0 0,-1 0 0,1 0 0,0 0 0,-1 0 0,1 0 0,-6-2 0,6-2 0,3-2 0,7 2 0,-2 0 0,3 0 0,-3-2 0,-1 0 0,5 4 0,4-2 0,-1-2 0,-3 2 0,-5 2 0,-1 2 0,2 0 0,-1 0 0,1 0 0,-6 0 0,-3 0 0,-1 0 0,2 0 0,5 0 0,-5 0 0,-2 0 0,-1 0 0,-1 0 0,2 0 0,0 0 0,1 0 0,1 0 0,-2 0 0,0 0 0,-1 0 0,3 0 0,0 0 0,-1 0 0,-5 0 0,6 0 0,-6 0 0,3 0 0,1 0 0,-2 0 0,2 0 0,-3 0 0,3 0 0,0 0 0,3 0 0,3 0 0,4 0 0,1 0 0,5 0 0,2 0 0,-7 0 0,11 0 0,-9 0 0,1 0 0,1 0 0,3 0 0,-1 0 0,-1 0 0,-2 0 0,-1 0 0,-1 0 0,-3 0 0,-1 0 0,0-2 0,-1-2 0,1-2 0,6 0 0,1 6 0,1 0 0,1 0 0,-1 0 0,1 0 0,1 0 0,4 0 0,1 0 0,1 0 0,-3 0 0,-1 0 0,-7 0 0,5 0 0,-3 0 0,1 0 0,-5 0 0,5 0 0,2 0 0,3 0 0,3 0 0,1 0 0,1 0 0,-1 0 0,2-2 0,1-2 0,-3-2 0,-7 2 0,0 2 0,-5 2 0,1 0 0,-7 0 0,-1 0 0,-2-2 0,-3-2 0,3-2 0,2 2 0,1 2 0,1 4 0,2 2 0,3 4 0,5 0 0,-1 0 0,23 6 0,-3-4 0</inkml:trace>
  <inkml:trace contextRef="#ctx0" brushRef="#br0" timeOffset="2">4795 8580 27823,'0'-12'-9831,"0"0"6329,0 8 1,-2-4 3773,-4 8 0,2 0 1562,-8 0 0,8-2-1883,-2-4 1,4 2-1,4-6 1,2 0 0,4 2 514,2 0 1,-4-3 0,4 3-1,0 0 306,0 0 1,-4 0-1179,5 2 2974,-7 4-536,4-6-457,-8 8-775,0 0 1,2 6 6,4 0 0,4 6-738,8-6 1,-2 2 0,-2-4-7,-2 2 1,-1 1-1,9-3 1,2 2 0,2 0-1,-2 0 1,-1 2 0,1 0-1,4 0 1,0-2 0,-1 0-1,-1 0 1,0-2 807,0-2 0,5-2-762,-5 0 1,2 0 0,-4 0 0,1 0 0,-1 0-1,0 0 1,0 0 0,2 0 0,-3 0 0,-1 0 0,-2 0-1,0 0 1,0 0 0,-1 0 297,1 0-361,0 0 0,6 0 0,0 0 0,-3 0 0,1 0 0,0 0 0,4 0 0,1 0 0,5 0 0,0 0 0,0 0 0,-3-2 0,3-2 0,2-2 1,-1 2-47,-3 2 0,4-4 0,-7 0 0,3 0 0,2 0 0,3 0 0,5 0 0,0 0 0,-3 0 0,-1-2 0,2 5 0,1-3 0,3 2 0,-3 2 0,-3 2 0,-4 0 0,-3 0 0,1 0 0,6 0 0,-1 0 0,1 0 0,-6 0 0,-1 0 0,3 0 0,-6 0 0,0 0 0,-3 0 0,3 0 0,2 0 0,4 0 0,-1 0 0,1 0 0,-2 2 0,-1 2 0,1 2 0,0-3 0,1-1 0,3 4 0,2 0 0,-7 0 0,3-6 0,4 0 0,3 0 0,1 0 0,-4 0 0,-5 0 0,-1-2 0,2-2 0,-1-4 0,1 0 0,-4 1 0,0 1 0,-1-2 0,-3 4 0,6-8 0,-6 8 0,3-2 0,-1 4 0,-2 2 0,0-2 0,-1-2 0,-1-2 0,-2 2 0,-2 2 0,0 2 0,-1 0 0,1 0 0,0 0 0,0 0-324,0 0 1,0 2 0,-1 2 0,1 2-1,0 0 1,0 0 0,0 2 0,-1 0 146,1 0 1,8 6 0,2-5 0</inkml:trace>
  <inkml:trace contextRef="#ctx0" brushRef="#br0" timeOffset="3">18341 3853 28992,'-9'10'-7879,"-1"-2"8084,4-8 1,4-2-1735,-4-4 1556,4 4 1,0-12 0,-4 8 0,-4 0 0,-2 0 0,0 0 0,-2 2 0,-1 2 0,-3 2 1722,0 0 1,0 0-593,0 0 0,6 0 590,0 0-1035,9 0 602,-5 0 0,8-2-2991,0-4 1129,0 4 0,2-6 1,4 8 2140,5 0-1438,-3 0 0,8 0 0,-4 0 0,4 0 0,2 0 1,0 0-1,-1 0 0,3 0 0,2 0 0,2 0 0,-1 0 1,1 0-1,0 0-79,-2 0 0,-2 0 0,-1 0 1,3 0-1,2 0 0,-2 0 0,-2 0 1,-3 0 7,1 0 1,6 0 0,0 0 0,-1 0 0,1 0 0,2 0 0,2 0 0,1 0-86,-1 0 0,4 0 0,-8 0 0,-3 0 0,-1 0 0,4 0 0,0 0 0,-2 0 0,-3 0 0,-1 2 0,0 2 0,0 4 0,0 0 0,1 2 0,3-2 0,2 2 0,-2-2 0,0 2 0,-1-2 0,5 0 0,2-4 0,-4 3 0,5-1 0,1 0 0,6-4 0,-1 2 0,-1 2 0,-2-2 0,-3-2 0,3-2 0,0 0 0,-3 0 0,-5 0 0,-2 0 0,2 2 0,3 2 0,1 2 0,-2 0 0,-2-6 0,1 0 0,3 0 0,4 0 0,2 0 0,1 0 0,1 0 0,0 0 0,1-2 0,3-2 0,-1-2 0,-3 2 0,-4 2 0,-3 2 0,-1 0 0,6-2 0,-6-2 0,1-2 0,-1 2 0,-2 2 0,-3 2 0,1 0 0,0 0 0,6 0 0,-7 0 0,-1 0 0,0 0 0,0 0 0,4 0 0,-1 0 0,1 0 0,0 0 0,-2 0 0,3 0 0,1 0 0,0 0 0,-6-2 0,1-4 0,3 4 0,-4-4 0,2 4 0,-3 2 0,-1 0 0,-4 2 0,-4 4-3248,-6 6 2126,4 4 1,0 4 0,9 2 0,5 2 853,6-3 1,12-1 0,3-2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6203 11630 27860,'0'-12'-9831,"0"0"8797,0-2 0,2 4 1255,4-2 1,-4 6-1,4-6 1,-4-1-1,-4-1 126,-4 2 0,2 6 0,-6 12 681,2 6 1,-4-2-124,6 2 0,0-7 1,4 5 1550,-4-2-2528,4-2 1,2-6 0,12 0-1,4 0 1,2 0 0,0 0 743,0 0 1,5-2 0,3-2-1,2-2 451,4 2 1,7 0 0,5 0-986,1-1 0,3-7 0,3 6 0,-1 0 0,-3 0 0,1 0 1,-1 0-1,-1 0 0,-2 0 0,-7 2 0,-1 2 0,-5 2 1,3 0-139,-2 0 0,0 0 0,3 0 0,3 0 0,1 0 0,1 0 0,-4 0 0,-5 0 0,-1 0 0,0 0 0,-2 0 0,-3 0 0,-3 0 0,-2 0 0,-2 0 0,-1 0 0,-5 0 0,0 0 0,-6 0 0,6 0 0,2 0 0,2 0 0,2 0 0,-8 0 0,-1 0 0,-3 0 0,6 0 0,4 0 0,2 0 0,0 0 0,0 0 0,-1 0 0,1 0 0,0 0 0,0 0 0,0 0 0,0 0 0,-1 0 0,1 0 0,0 0 0,0 0 0,0 0 0,-1 0 0,3 0 0,2 0 0,2 0 0,-2 0 0,-3 0 0,-1 0 0,2 0 0,2 0 0,2 0 0,-1 0 0,1 0 0,0 0 0,0 0 0,-5 2 0,3 2 0,2 2 0,-2-2 0,-2-2 0,-1-2 0,5 0 0,-4 0 0,4 0 0,-4 0 0,-3 0 0,1 0 0,0 0 0,0 0 0,0 0 0,-1 0 0,1 0 0,0 0 0,0 0 0,0 0 0,0 0 0,-1 0 0,7 0 0,2 0 0,0 0 0,1 0 0,1 0 0,4 0 0,2 0 0,1 0 0,-5 0 0,0 0 0,1-2 0,1-2 0,-2-2 0,-7 2 0,-3 2 0,-2 2 0,0 0 0,0 0 0,0 0 0,-1 0 0,1 0 0,0 0 0,2 0 0,4 0 0,-5 0 0,7 0 0,-2 0 0,4 0 0,1 0 0,5 0 0,-2 0 0,1 0 0,1 0 0,2-2 0,-1-2 0,1-2 0,-6-2 0,-1 4 0,3-2 0,-4-2 0,0 4 0,-3-1 0,-1 1 0,0 2 0,0 0 0,-3-2 0,1-2 0,0 2 0,2 2 0,-3 2 0,-1 0 0,-2-6 0,0 0 0,0 0 0,-2 4 0,-3-2 0,-1-2 0,2 0 0,2 0 0,2 0 0,-8 0 0,-2 8 0,-8 4 0,0 6 0,0 4 0,8 2 0,2 0 0</inkml:trace>
  <inkml:trace contextRef="#ctx0" brushRef="#br0" timeOffset="1">7772 13431 28488,'0'-18'-9831,"1"7"7877,5-1 0,-4 6 0,2-4 1543,-8 2 0,-5 2 3975,-9 6-638,8 0-2157,2 0 1,6 0-1,-2-2 390,-2-4-1724,0 4 0,8-6 0,4 8 1102,6 0 1,-4 2 0,0 2-1,0 2 1,3 0 0,5 0 341,2 0 1,-6 0-1,0-4 1,2 2 940,2 2 1,-4 0-1673,-1-6-333,-7 0 0,6 2 0,-4 2-367,6 2 632,4-1 1,-4-5 0,-2-1 0,0-3-1,0-2 1,3 2 0,3 0 0,2 0-1,0-2 1,0 2 701,0 2 0,-7-4-844,1 0 1,0 0-1,4 4 1,-2-2 0,-2-2-1,2 2-498,1 2 796,-5 2 284,-2 0 1,-8 2-2762,0 4 279,0-4 962,0 6 0,0-6 0,2 2 513,4 2-611,-4 0-1212,6-6 2869,-8 0 1040,0 0 1457,8 0 222,-6 0-590,6 0-2383,-8 0-305,0 0 0,8 0 0,-6 0 0,6 0 0,0 0 0,4 0 0,-5 0 0,1 0 0,-8 0 0,2 0 0,4 0 0,-4 0 0,6 0 0,-8 0 0,0 0 0,8 0 0,-6 0 0,6 0 0,-8 0 0,0 0 0,8 0 0,-6 0 0,6 0 0,-2-2 0,0-4 0,8 4 0,-2-4 0,3 4 0,5 0 0,2-2 0,4-2 0,3 0 0,7 0 0,4 0 0,-1 2 0,1 0 0,0 0 0,3-2 0,1 2 0,-1 0 0,-3-1 0,-3 3 0,-1-4 0,0 2 0,-1 0 0,-1-2 0,-4 2 0,-6 2 0,-5 2 0,-3-2 0,-4-4 0,-4 4 0,-8-4 0,-2 10 0,-2 4 0,-2 2 0,0-6 0,4 4 0,-2-6 0,-2 4 0,0-4 0,8 5 0,4-7 0,6 0 0,4 0 0,0 2 0,-2 2 0,-2 2 0,1-2 0,3-2 0,2-2 0,0 0 0,0 0 0,0 0 0,-7 0 0,1 0 0,-8 0 0,4 0 0,-8 0 0,0 0 0,-8 0 0,4 0 0,-8 0 0,-1 0 0,-3 8 0,-2 2 0</inkml:trace>
  <inkml:trace contextRef="#ctx0" brushRef="#br0" timeOffset="2">11016 13431 27932,'0'-18'-9831,"0"7"2237,0-1 7708,0 8 1,0-6-1,2 6 1,2-4 0,1-2-1,-1-4 1239,-2-2 1,-2 4-460,0 1 1394,0 7-2005,0-12-2471,0 14 2792,0-6 1,2 8-234,4 0 1,4 0 0,8 0 0,0 0 0,2 0 0,3 0 0,7 0 0,4 0-1,1 0 1,1 0 0,2 0 0,1 0 0,3 0 1107,-2 0 1,3 0-1343,-1 0 0,1 0 0,-1 0 0,3 0 1,3 0-1,-2 0 0,-1 0 0,-1 0 1,1 0-1,-1 0 0,-1 0 0,-5 0 1,-4 0-1,-7 0 911,-1 0 1,4 0-830,-6 0 1,-1 0 0,-5-2-1,0-2 1,0-2 0,0 2 0,-1 2-1,1 2 1,0 0 0,0 0 0,2 0-1,2 0 1,3 0 0,1 0 1273,0 0-1493,5 0 0,-9 0 0,8 0 0,0 0 0,-1 0 0,-1 0 0,0 0 0,0 0 0,1 0 0,-1 0 0,-4-2 0,-2-2 0,-1-2 0,3 2 0,-2 2 0,-2 2 0,-2-6 0,-1 0 0,1 2 0,0 2 0,0 0 0,0-2 0,-1-2 0,-5 0 0,0 6 0,2 0 0,2 0 0,2 0 0,0 0 0,-7 0 0,1 0 0,2 0 0,-6 0 0,0 0 0,-8 0 0,0 0 0,8 0 0,-6 0 0,6 0 0,0 0 0,4 0 0,4 0 0,-7 0 0,1 0 0,-4 0-3141,-4 0 3141,6 0 0,-8 0 0,0 0 0</inkml:trace>
  <inkml:trace contextRef="#ctx0" brushRef="#br0" timeOffset="3">14884 13271 26851,'-2'-10'-1886,"-4"4"1,4 2 2454,-4-2 0,-4 4 0,0-6 0,-2 2 1,0-2-141,-2-2 1,4 6 0,-2-2 0,1 2 0,-1 0 0,0-1 368,-2 1 0,4 2 1,-2 2 1068,-2 0-1867,6 0 0,0 0 0,10 0 0,4 0 0,4 0 0,8 0 0,0 0 0,0 0 0,2 0 0,1 0 0,5 0 0,2 0 0,3 0 0,5 0 0,4 0 0,3 0 0,1 0 0,1 0 0,1 0 0,4 0 0,-7 6 0,-1-1 0,1 1 0,-1-6 0,-3 0 0,1 0 0,0 0 0,1 0 0,-3 0 0,-2 0 0,-5 0 0,3 0 0,-4 0 0,-1 0 0,-3 0 0,0 0 0,-2 0 0,-7 0 0,1 0 0,0-2 0,0-2 0,2-1 0,3 1 0,7 2 0,2 2 0,-2 0 0,-7 0 0,-1 0 0,0 0 0,2 0 0,-1 0 0,-5 0 0,2 0 0,2 0 0,2 0 0,-3 0 0,-1 0 0,-2 0 0,0 0 0,0 0 0,-1-2 0,1-2 0,0-2 0,-8-2 0,-4 2 0,-12 4 0,4-6 0,-6 8 0,8 0 0,2 0 0,4 0 0,-4 0 0,8 0 0,-4 0 0,-4 0 0,8 0 0,-4 0 0,-4 0 0,6 0 0,-8 0 0,0 0 0,8 0 0,-5 0 0,9 0 0,2 0 0,2 0 0,2 0 0,0 0 0,0 0 0,-1 0 0,-5 0 0,0 0 0,2 0 0,2 0 0,2 0 0,-6 0 0,-1 0 0,3 0 0,2 0 0,2 0 0,0 0 0,0 0 0,-1 0 0,1 0 0,0 0 0,0 0 0,0 0 0,0 0 0,-1 0 0,3 0 0,2 0 0,2 0 0,-2 0 0,-1 0 0,1 0 0,2 0 0,0-2 0,-1-2 0,1-2 0,6 0 0,-6 6 0,1 0 0,-3 0 0,2 0 0,0 0 0,-1 0 0,1 0 0,0 0 0,0 0 0,2 0 0,-1 0 0,1 0 0,-2 0 0,0 0 0,-1 0 0,3 0 0,-2 0 0,-2 0 0,5 0 0,-1 0 0,-2 0 0,0 0 0,-1 0 0,1 0 0,0 0 0,0 0 0,-3-2 0,-1-2 0,0-2 0,2 2 0,2 2 0,-1 2 0,-5 0 0,2 0 0,2 0 0,4 0 0,-1 0 0,1 0 0,-2 0 0,2 0 0,1 0 0,3 0 0,-2 0 0,-3 0 0,-1 0 0,0 0 0,0 0 0,0 0 0,-7 0 0,1 0 0,0 0 0,0 0 0,0 0 0,-8 0 0,-3 0 0,-9 0 0,-1-2 0,-5-2 0,-2-2 0,6 0-2159,-4 6 840,8 0 1,0 2 1192,0 4 1,8-4 0,2 6-1</inkml:trace>
  <inkml:trace contextRef="#ctx0" brushRef="#br0" timeOffset="4">14456 12308 29363,'-2'-16'-9831,"-4"4"9637,4-4 0,-14 6 1,6-8-1</inkml:trace>
  <inkml:trace contextRef="#ctx0" brushRef="#br0" timeOffset="5">14456 12218 29363,'0'-11'-3277,"0"-1"0,0-2 0,0-2-515,0-2 3798,0 0 0,8 6 0,4 2 0,1 1 0,-1-1 449,-6-4 1,-6 6 0,-4 4 0,-4 6-1,0 6-395,0 2 0,1 2 0,3 5 0,-4 3 0,0 2 0,-2 4 1,2 0-1,-2 1 71,0 1 0,0-4 0,-4 6 0,2 1 0,-1 3 0,-1 2 0,0-1 1,4 1-288,2 0 0,-4-1 0,4 1 0,0 0 1,0-3-1,4-1 0,2-2 0,2 1-1174,0 3 0,8 0 1,4-2-1,4-5 325,2-1 0,2 0 1373,4-2 1,11 3-1,11 9 1</inkml:trace>
  <inkml:trace contextRef="#ctx0" brushRef="#br0" timeOffset="6">16898 11951 26632,'-16'-2'312,"4"-4"1,2 4 1356,4-4-1385,-4 4 0,-2 2 0,4 2 0,6 4 1,8 6-1129,2 4 772,8-6 0,-12 5 0,8-3 0,0 4 0,0 2 0,0 2 0,1 2 0,1 3 0,0 1 1,-2 2-1,2 0 0,0 3 0,-2 5 0,-4 4 0,-2 1-321,0-1 1,-1 4 0,-5-3 0,0 1-1,-2-1 1,-1 3 0,-3 0 0,0-1-953,-2-3 0,4-2 0,-8-5 0,-2-1 861,-2-2 0,-10-1 0,-1 7 0</inkml:trace>
  <inkml:trace contextRef="#ctx0" brushRef="#br0" timeOffset="7">19678 12968 26804,'-12'-12'-2656,"1"0"0,-1 2 2643,-6-2 1,8 2 0,2 6 1800,0-2-1682,6 0-245,-6 6 1,8 2-1,0 4 1,2 4-1,2 2 1,4-2 2097,2-2-1840,-6-2 0,12-4 0,-2 2 0,7 2 1,11-2-1,8-2 0,9-2 0,11 0 0,13 0 1,16 0-1,-37 0 0,1 0 0,5 0 0,1 0 1,1 0-1,1 0 0,-1 0 0,0 0 0,-2 0 1,-1 0-786,-2 0 1,-1 0 0,0 0-1,-1 0 1,36 0 0,-9 2 859,-11 3 1,0-3 0,-5 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20409 12878 32767,'-8'-17'-1967,"6"5"1,-4 0 0,2 0 0,0 0 0,-2 0 1522,2-2 1,-3 4-1,1-2 1,0 1-1,-2 1 1,-4 4 1337,-4 4 0,4 2 1,0 2-1,0 4-999,2 5 0,3-1 1,7 2-1,0 2-165,0 2 0,0-4 0,0 0 309,0 2 0,0-4 0,-2-1 285,-4-1 1,4 6-1,-2-4-415,8 0 1,0-2 0,5-6 0,1 2 0,0 2 777,4-2 0,-4 4 0,2-2 0,2-2 195,2-2 1,1-2-1,3 0-735,4 0 1,0 0 0,9 0 0,7 0 0,4 0 0,5 0-1,5 0 1,3 0 0,2-2 0,1-2 0,-1-4 0,3 0-1,-1 0 947,1 4 1,-3-4-1095,-6 2 0,5-6 0,-3 4 0,-3 0 0,-3-2 0,-3 3 0,-5-3 0,-3 2 0,-4-2 0,-5 2 0,-5 0 0,-4 4 0,-2 2 0,0-4 0,-1 0 0,1 0 0,0 6 0,0 0 0,2 0 0,2 0 0,1 0 0,-1 0 0,0 0 0,0 0 0,3 0 0,1 0 0,0 0 0,-2 0 0,1 0 0,-5 0 0,6 6 0,-8 0 0,0-2 0,-1-2 0,3-2 0,2 2 0,2 2 0,-2 2 0,-3-2 0,-1-2 0,0-2 0,0 0 0,0 0 0,0 0 0,-1 0 0,1 0 0,0 0 0,0 0 0,0 0 0,-1 0 0,3 0 0,2 0 0,2 0 0,6 0 0,-7 0 0,1 0 0,0 0 0,2 0 0,1 0 0,5 0 0,2 0 0,3 0 0,3 0 0,3 0 0,3-2 0,2-2 0,-1-4 0,-1 0 0,-3 0 0,3-4 0,-9 4 0,-3 0 0,-2-2 0,-5 3 0,-3-1 0,-6 4 0,-6 10 0,-6 5-956,-4 5 1,-2 2 0,-2 0 330,-4 0 0,4 8 1,-6 1-1</inkml:trace>
  <inkml:trace contextRef="#ctx0" brushRef="#br0" timeOffset="1">13689 14323 27594,'-18'-8'-3464,"1"-2"2119,-1 0 1472,8 3 0,4 7 0,12 0 0,6 0 0,2 1 1,-1 3-1,-3 0 0,-2-6 925,-4-7 0,4-1 0,-2-2 0,0 0-1072,2 2 1,-6-6 0,6 6 364,0 0 1,-4-4 0,6 6 0,0 1-42,0-1 0,-5 2 0,7 6 0,2 0-162,2 0 0,2 0 1,2 0-6,3 0 1,5 0-1,10 0 1,3 0 0,7 0-1,5 0 1,5 0-1,3 0 1,3 0 0,5 0-1,4-2 1,2-2 0,-3-2-138,-5 2 0,-9 2 0,1 2 0,2 0 0,-1 0 0,-3 0 0,-1 2 0,-1 2 0,5 4 0,5 0 0,2 2 0,1-3 0,-3 1 0,2-4 0,3-2 0,1-2 0,0 0 0,-7 0 0,-3-2 0,-8-4 0,1-4 0,-1-1 0,-1 1 0,-3 0 0,-3 2 0,-3 0 0,-1 2 0,2 0 0,3 0 0,5 2 0,1 2 0,3 0 0,3-4 0,4 4 0,3-8 0,-3 6 0,-2-2 0,-5 2 0,-5 2 0,-7 2 0,-6 0 0,-11 0 0,-5 0 0,-4 0 0,0 2 0,-2 4 0,-4 6 0,-3-2 0,-3 2 0,6 0 0,4 0 0,4 0 0,2 2 0,1 1 0,1-3 0,-4-2 0,2 0 0,2 0 0,-1-6 0,-5 2-66,0-4 1,0-2 0,0 0-1,-1 0 1,1 0 0,0 2-1,0 2 1,0 2 0,0-2 0,-1 0-1,1 0 1,0 2-4198,0-2 1,0 6 1807,0 1 2156,-1-3 0,9 16 0,2-4 1</inkml:trace>
  <inkml:trace contextRef="#ctx0" brushRef="#br0" timeOffset="2">21229 14163 30828,'-12'0'-1227,"0"0"-305,-2 0 1,5 0 1429,-3 0 0,6 6 0,-6 0 0,-2-3 1,-2-1-1,-2-2 0,2 2 0,3 2 1,1 2-1,-2-2 761,-2-2 1,4-2-590,0 0 1,6 0 0,-6 0 0,-1 0 0,-3 0 0,-2 0 479,0 0-136,8 0 0,-2 0 0,12 0 0,8 0 0,8 0 0,10-2 0,9-2 0,11-4 1227,5-1-1641,11 5 0,3-10 0,12 6 0,9-2 0,7-2 0,-43 6 0,1 0 0,1 1 0,1 0 0,0 0 0,1 0 0,0 1 0,1 0 0,-1 0 0,0 0 0,-1 1 0,-1 0 0,42-2 0,-15-1 0,-14 2 0,-11 2-1261,-11 2 0,-13 8 0,-8 3 1039,-8 5 1,1 10 0,-5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7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4474 8776 27141,'2'-18'-2628,"4"0"1,-4 0 0,4 0 1229,-4 1 1741,-2 7 1,2-4 0,2 6 461,2-2 1,2 6 0,-4 0 0,3 6 0,3 4-1,2 0-639,-2 2 0,6-6 0,-4 4 0,4-2 0,2 0 0,-1 2 1,1 0-1,2 0 182,4 0 0,-2-1 0,7-5 1,3 0-1,2 2 0,1 2 0,1 2 1,0-2 139,-1-2 0,7-2 1,3 0-1,3 0-315,1 0 1,9-6-1,-7-2 15,7-1 1,9 3 0,-2-6-1,3-2 1,-1 0 0,-1 0-1,-1 2 1,0-2 0,-3-2-1,-5 1 1,-7 1 0,-3 4 0,-3 0-189,-1 0 0,7 4 0,-3-6 0,3 8 0,-1-2 0,-1 4 0,1 2 0,3 0 0,-1 0 0,-1 0 0,-5 0 0,-1 0 0,-2 0 0,-3 0 0,-1 0 0,-7 0 0,-3 0 0,2 0 0,-6 0 0,-1 0 0,-5 0 0,0 0 0,0 0 0,0 0 0,0 2 0,-1 2 0,1 2 0,0 0 0,0 0 0,2 0 0,1 0 0,3 2 0,8-6 0,-10 12 0,9-6 0,5 0 0,6 0 0,1-3 0,3 1 0,-1 0 0,3-2 0,-1-2 0,1-2 0,-1 0 0,-1 0 0,-2 0 0,-3-2 0,1-4 0,5 4 0,-5-4 0,-3 2 0,-1 1 0,-2-5 0,1 0 0,3 0 0,2 4 0,-1 0 0,-5 0 0,-1-2 0,1 2 0,6 2 0,-1 0 0,-1-4 0,-2 4 0,-1-4 0,5 2 0,5 0 0,3-2 0,-1 2 0,-1 2 0,1 0 0,3-2 0,1-2 0,1 2 0,-1 2 0,1 2 0,-3-5 0,-3-1 0,3 0 0,-5 6 0,1 0 0,-1 0 0,-1-2 0,1-2 0,2-2 0,-1 2 0,-1 2 0,-1 2 0,-1 0 0,1 0 0,1 0 0,3 0 0,-3 0 0,1 0 0,-7 6 0,4 0 0,-3-2 0,1-2 0,-3 0 0,-1 2 0,-2 2 0,1-1 0,3 1 0,2 0 0,-3-2 0,-1 0 0,-3 0 0,1 2 0,0 0 0,-1 0 0,3 2 0,2 0 0,1 0 0,-1-2 0,-1 0 0,1 0 0,2-2 0,-1-2 0,1-2 0,3 2 0,5 2 0,5 2 0,1-3 0,-1-1 0,1-2 0,3 0 0,4 0 0,3-2 0,-3-1 0,1-3 0,-3 2 0,0 2 0,5 0 0,-5-2 0,1-2 0,1 2 0,-2 2 0,3 2 0,-3 2 0,0 4 0,5-4 0,-7 4 0,-1-2 0,-3 0 0,-1 2 0,-1-1 0,1 1 0,-1 0 0,0 2 0,3-4 0,1 2 0,3 0 0,-1 0 0,1 0 0,-1 0 0,-2 2 0,5-6 0,-3 6 0,-1-2 0,-3 0 0,-1 2 0,-1-4 0,1 2 0,-1 1 0,1-3 0,-3 2 0,-1 0 0,-3 0 0,3 2 0,-1 0 0,-1 0 0,-5-4 0,-1 0 0,1 0 0,3 2 0,3-2 0,-3-2 0,2-2 0,-1 0 0,7 0 0,-3 0 0,-1 0 0,-3 0 0,1 0 0,-1 0 0,-1 0 0,-1 2 0,-1 2 0,-1 2 0,-1-2 0,0-2 0,-1-2 0,9 0 0,-11 0 0,7 0 0,-1 0 0,1 0 0,3 0 0,3 2 0,-1 2 0,-1 2 0,-3-2 0,3-2 0,1-1 0,3 3 0,-1 2 0,1-2 0,-1-2 0,1 4 0,1 0 0,5 0 0,3 0 0,2 0 0,1-2 0,-1 0 0,-1 2 0,5-4 0,-6 6 0,3-2 0,-1 0 0,2 0 0,3 0 0,1 0 0,0-2 0,0 3 0,1-1 0,-3 0 0,-2 0 0,-3 0 0,-3 0 0,-3 0 0,-3 0 0,-1 0 0,1-6 0,2 2 0,3 2 0,-3 2 0,1-2 0,-1 0 0,3 2 0,-1-2 0,-6 6 0,-1-2 0,-3-2 0,-3 0 0,0 1 0,-1 1 0,5 0 0,1 4 0,5-4 0,1 0 0,2 0 0,9-2 0,-3-6 0,4 0 0,1 0 0,-3 0 0,0 0 0,7 0 0,5 0 0,2 0 0,-2 0 0,1-2 0,1-4 0,2-4 0,-2-2 0,0 2 0,1 2 0,-7-4 0,2 7 0,4-9 0,0 4 0,-1-2 0,-7 2 0,-8 0 0,-3 0 0,-3-2 0,-1 0 0,-5 0 0,-5 1 0,-5-1 0,-1 0 0,-1-2-1220,3-2 0,-6 4-248,3 0 1,-3 8 1345,-3-2 1,1 4 0,0 2-1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9429 10791 28030,'0'-17'-4916,"0"-1"1,0 6 3077,0 0 0,-2 8 996,-4-2 1119,4-4 0,-14 8 1,7-6-1,-3 2 0,0 0 1,-2 2-1,-2 2 0,-2 2 1,0 0 2117,1 0-1712,7 0 1,0 0-1,6 2 1145,-2 4-2165,0-4 0,4 6 0,-4-8 2027,-6 0 96,4 0-711,-8 0 1,12 0-1694,-7 0 134,7-8-1722,-4 6 1605,8-6 0,0 6 0,2-2-29,4-1 350,-4-1-786,5 6 1455,-7 0 1,-2 0 0,-3 0-1,-7 0 684,-4 0-1020,6 0 0,0 0 1,4 0-1,-6 0 0,-4 0 1,-1 0-1,-3 0 0,-2 0 1,-6 0-1,-3 2 1,-9 2-1,-2 1 0,-5-1 1,-3 0-1,-5 0 352,-1 2 0,-1 2 0,1-4 0,1 4 0,6 0 1,3 0-1,6-2 0,1 0 59,-3 0 0,10 0 0,-3-6 0,1 0 0,0 0 0,-1 0 0,-1 0 1,1 0-194,-1 0 1,-2 2 0,-1 4-1,-3 6 1,0 3 0,1 3 0,-1 2-1,3 4-373,1 6 1,0-3 0,-1 3 0,-1 2 0,5-1 0,3 1 0,2-2 0,0 2 230,1 1 1,5-3 0,-6 0 0,-1 2 0,-3 1 0,-4 5 0,-1 1 0,-3 3-130,2-2 0,1-3 0,-1-1 0,-3 2 0,-1 1 0,1 5 0,3 0 0,2 1-94,3 1 0,-1-5 1,0 7-1,1 3 0,-1 5 1,-2 7-1,-3 5 0,-7 7-76,-3 4 1,3-3 0,3 1 0,1-6 0,5-5-1,1-5 1,4-3 0,3-5 6,1-7 1,8-1 0,-2-1-1,2-1 1,1 1 0,-3-2 0,2-1-1,2 3-34,3 2 0,-1 3 0,0 11 0,0 3 0,0 4 0,0 3 0,3 3 0,1 2-31,2 5 0,8-15 1,-2-2-1,4-9 1,4-8-1,2-3 0,2-3 1,-2-3 134,-2-1 1,-2 0 0,0-1 0,0 3-1,0 2 1,0 3 0,0 1 0,0 2-19,0-1 0,2-3 0,2 3 0,2 1 1,0-2-1,0-1 0,1-3 0,1-1-68,0 3 1,4-10 0,-6 3 0,0-3 0,0-2-1,0 0 1,-2-1 0,-2-1 82,-2-4 0,6 2 1,0-3-1,-2 1 0,-2 2 1,-2 4-1,0 1 1,2 1-72,4-2 0,-2 1 0,5 7 0,1 0 0,-2-6 0,2-3 0,0-3 0,2 0 39,-2-4 1,4-3 0,-6-1 0,0 0 0,2 0 0,-3 0 0,3 0 0,-2-1 99,0 1 1,0-6 0,-4 0 0,4 2 0,0 2 0,2 0 0,-2-3 0,2-1 315,0 2 0,1-4 0,7 2 0,0 2 254,0 2 0,0-4 0,2 0-325,3 1 1,-1 3 0,8 0 0,-1-2 0,1-2 0,0 2-1,2 0 1,1 0 0,3-3 0,0 3 0,-3 2 0,-1 2-1,-2 0 698,1 0 0,-3 0-822,2-1 1,-3 1 0,5 0 0,-4 0 0,0 0 0,-1 0 0,5-1 0,0-1 0,-1-2 0,-1-2 0,2 0 0,1 0 0,1-2 0,-2 0 1932,-2 0-1951,-1-7 1,1 13-1,-2-6 1,-3 2-1,-3-2 1,-2 0-1,-2-2 1,-2 2-1,-2-2 1,-5 2-1,1-2 1,0-1-1,2-1 1,0 0 1137,0 0-1204,-8 0 1,12-6 0,-4 0-1,3 0 1,3 0 0,2 0 0,2 0-1,2 0 1,-3 0 0,1 0-1,0 0 1,4 0 0,1-2 0,5-2-10,2-2 0,1-2 0,3 4 0,2-3 0,3-1 0,1 0 0,1 2 0,1 0 0,3 0 0,-3-6 0,0 4 0,-1 0 0,-1 0 0,1 2 0,-1 0 0,-1 0 0,-3 2 0,-2 2 0,-1 2 0,3 0 0,1 0 0,-1 0 0,-2 2 0,-3 4 0,1 6 0,6-2 0,-1 2 0,-1 2 0,-3 2 0,-1-4 0,2-2 0,3-3 0,3-1 0,5-6 0,-1 0 0,3 0 0,7 0 0,5-2 0,3-4 0,-3-3 0,0-5 0,1-2 0,3-6 0,0-2 0,-1-1 0,-5-5 0,-7 6 0,5-8 0,2 3 0,1-5 0,-1-4 0,-1-1 0,-1-3 0,0 2 0,-1 1 0,-3-1 0,-3-2 0,-3 3 0,-3-1 0,-3 0 0,-3-1 0,4-9 0,-3 3 0,1-11 0,-7-3 0,1-3 0,0-3 0,-1-2 0,-1-1 0,-4 5 0,-4 3 0,-3 3 0,1 0 0,0-1 0,0 1 0,-1-3 0,-1-1 0,-2 5 0,0-17 0,0 2 0,-1-5 0,-5-1 0,-2 2 0,-4 0 0,0-3 0,-4 1 0,-2 0 0,-2 3 0,0 3 0,-2 4 0,-4 3 0,-4 7 0,0 3 0,-6 11 0,4 3 0,-3 4 0,-5 1 0,-2-3 0,-2-1 0,2 1 0,3 2 0,1 3 0,-2-3 0,-2-2 0,-2-1 0,3-1 0,1 0 0,0-1-123,-4-3 0,-3-1 0,-9-7 0,0 1 0,-1-1 0,-5 1 0,-7-3 0,-7-1-226,-3-3 1,-11-5 0,-1 3 0,31 30 0,-1-1 0,-3-3 0,1-1 0,-2-3 0,1 0 0,0 0 0,0-1 0,3 2 0,-1 1-520,3 1 1,1 0 0,-27-34 0,5 0 0,5 1-1,3 5 1,3 8 0,1 7 0,-1 12-1746,-3 13 1,-7 9 3060,-1 16 0,-7 16 1,4 3-1</inkml:trace>
  <inkml:trace contextRef="#ctx0" brushRef="#br0" timeOffset="1">26220 11041 28934,'16'-20'-1560,"-4"-3"1,4 3-1,-5-4 1,3 4-1,0 4 1,-4 2 471,-2 3 1156,-2-1 0,-6 0 1,0 0-1,0-2 0,0-2 1,-2-2-1,-4 0 1,-6 3-1,-2 1 0,0 4 3047,2 2-2927,1 2 0,-7 6 0,0-2 0,0-2 0,-2-2 0,-1 2 0,-3 2 0,0 2 0,0 0 0,-2-2 0,-1-2 0,-5-2 0,-4 0 0,-3 0 186,-3 0 0,-7-6 1,1 5-1,-5-1 0,-7-2 1,-5 2-1,-4-2 1,-3 2-111,1 0 0,6 2 0,-3 6 0,-1 0 0,0 2 0,5 4 0,7 4 0,5 2-350,5 0 1,-1-2 0,11 3 0,3-3 0,2 0 0,3-2 0,-1 0 0,0-4 666,2-2 1,-5 0 0,3 2 0,-6 2-217,-5-2 0,1 0 0,-5 0-365,1 2 0,-5 6 0,3-4 0,-1 2 0,1 1 0,2 1 0,5 0 0,1 2 0,4 2 0,1 2 0,1 2 0,-2 1 0,3 3 0,-3-2 0,6 4 0,-1-2 0,-1 5 0,-6-3 0,1 2 0,-1 2 0,0-1 0,-1 1 0,-3 2 0,-1 1 0,1 1 0,2-2 0,1-3 0,-3 3 0,-2 2-481,3 2 372,1-9 0,3 7 1,-1-6-1,0 1 1,3 1-1,1 2 1,4 0-1,0-1 1,1-1-1,-5 2 0,0-1 1,1 1-1,1-2 1,-2 2-1,-1 1-665,-3 3 714,0 0 1,1 1 0,-1 3-1,-2 2 1,-1-1 0,-5 3-1,-1 3 1,-3 5 0,1 1-1,1 1 1,2-1 0,3 3 0,1-1-1,3 1 1,5-5-105,4 1 1,4 0 0,7 1 0,-1-1 0,0-3 0,0-3 0,2-1 0,2-1-28,3-1 0,1 7 0,-4-4 0,2 1 0,0-1 0,0-1 0,0 1 0,0 5 44,2 7 0,-5-1 1,3 9-1,-2 1 0,0 3 1,4 1-1,2 0 0,2-1 29,-2-5 1,6 2-1,-2-7 1,6-5 0,6-3-1,2-7 1,4-1 0,2-4 219,2-3 0,6-1 1,-1 0-1,-1-1-182,-2 1 0,4 2 1,-1 1 52,-1 3 0,4 2 1,-2-5-1,-1 3 1,1-3-1,2 1 1,0 0-1,-1 3 1,-3 1-1,0 2 1,0-1-1,2 7 1,-1 3-1,3 5 0,-6-7 130,4-5 0,3-3 0,1 3 0,2-7 0,0-3 0,1-2 0,3-3 0,0-1 0,-1-2 0,1 2 0,4-1 1,-1 1-1,1 0 0,-3 3 680,1 5 0,0 8-773,-1-7 0,-1 3 1,-2-5-1,-5 5 0,1 2 1,-2 3-1,0 1 0,-5-3 1,1-3-1,0-2 0,4 1 1,0-1-1,1-3 0,-1-5 1029,0 0-845,5-8 1,-1 1 0,10-5 0,1 2-1,-1-2 1,-2-2 0,-3-3 0,1 1-1,-2-2 1,-3-2 0,-3-2 0,-2 2-1,-3 0 1,3-1 0,2-1 34,0 2 1,-1-4-1,-5 2 1,2 0-1,0 0 1,1-2-1,3 0 1,2-2-230,0-1 0,-1 1 0,7-4 0,2 2 0,1 0 0,3 0 0,-1 0 0,3-2 0,4-2 0,1 0 0,-1 2 0,-5 2 0,-1-2 0,-1-2 0,1-2 0,-1 0 0,1 0 0,6 0 0,-5 0 0,3 0 0,5 0 0,7 0 0,7 0 0,4 0 0,3 0 0,1 0 0,4 0 0,4 0 0,1-2 0,-5-4 0,-4-4 0,-2-2 0,1 0 0,5 0 0,0-5 0,-2-1 0,-3 0 0,-5 2 0,-4 2 0,-1 2 0,-5-2 0,-1 1 0,-5-1 0,-1 4 0,-1 0 0,5 0 0,3-2 0,1 0 0,-3 0 0,-2 2 0,1-4 0,-1 3 0,1-3 0,-1-2 0,1-2 0,-1 0 0,1 0 0,5-5 0,3-1 0,-1 0 0,0 0 0,-1-2 0,1-1 0,3-3 0,-1 2 0,-4-5 0,-9 3 0,-5-4 0,-1-2 0,4 1 0,-5-3 0,3-4 0,-5 3 0,5-9 0,-1-1 0,-1-3 0,0-1 0,-5-1 0,-1 1 0,-3-3 0,1-1 0,0-3 0,-3 3 0,-3 1 0,-6 3 0,-4-3 0,-3-3 0,1-3 0,-2-5 0,-4 4 0,-6-1 0,-4 3 0,0-3 0,2 3 0,2-1 0,-2 5 0,-2-1 0,-2 1 0,0-2 0,0 1 0,0 3 0,0-1 0,0-3 0,-6 3 0,0-3 0,2 3 0,2 3 0,0-1 0,-2 1 0,-2-1 0,0 1 0,0-1 0,0 1 0,0-1 0,-2 1 0,-2-1-1358,1 1 1291,-7-9 0,6 9 1,-8-3-1,0 9 0,-2 1 1,-1 2-1,-3 1 0,2 3 1,0 2-1,0 1 0,-1-3 1,1-1-1,2-1 1,2 0-1,0 1-4,1 1 0,-1 2 1,0 3-1,0-3 1,0-2-1,1-1 1,-1 1-1,0 4 84,0 7 1,-2-5 0,-2 4 0,1-3 0,3-1 0,4 2 0,0 4 0,-2 1 55,-2-1 0,1-2 0,1-5 0,0-1 1,0 0-1,-6 1 0,-3-3 0,-7-2 174,-2-1 1,-11-9-1,-9 5 1,-11-5 0,-6 0-1,-3 1 1,9 5 0,5 5-206,9 3 1,9 0 0,3 1 0,7-1-1,6 0 1,3-1 0,-3-3 0,-4-6-218,-8-5 1,-5 1 0,-15-9 0,-9 3 0,-18 3 0,33 26 0,-3 2 0,-7 2 0,-3 3 0,-5 3 0,-2 4-874,-3 4 1,-1 4 0,-4 7 0,-2 4-1,-3 5 1,-1 4 1214,1 5 1,0 5 0,4 3 0,2 4 0,3 4-1,1-1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4349 3853 27675,'12'0'-2979,"-2"-2"3456,-2-4-534,-2 4 1,0-8 0,2 6 0,0-4 0,0-2 0,-3-2 0,1 0 0,0 1 0,-4-1 0,-6 2 0,-7 2 174,-5 0 0,-2 6-73,0-4 1,-2 4-1,-2 2 1,-1 0 0,-1 0-1,-2 2 1,-2 2-1,-1 4 1,-1 0 0,-2 2-1,-3-2 1,-7 1-1,-5 1 1,-5 4 138,-1 2 0,-1 4-209,1 4 1,-3-4 0,-1 3 0,-1-3 0,5-2-1,3 0 1,3 0 0,-1 0 0,1-1 0,-3-1-1,1-2 1,-1-4 0,3-2 0,-5-2-126,-5 2 169,9-6 0,-11 6 0,11-10 0,-3-2 0,-3-4 0,1 0 0,-1-2 0,1 2 0,-1 0 0,1 4 0,-3 2 0,-1 2 0,-2 0 0,1 0 0,1 0-41,-3 0 0,5 0 0,-5 0 1,5 0-1,4 0 0,1-2 1,4-2-1,3-2 429,3 2 0,3-4 0,1 2 0,2 2-75,5 3 1,-5 1 0,6 0-392,0 0 0,3-6 0,7 0 1,0 2-1,0 2 0,0 2 0,1 0 1,-1 0-1,0 0-58,0 0 0,6 2 75,0 4 1,6-4 0,-5 4 0,-1-3 0,0 1 0,2 4 0,0 0 0,2 2 0,-2 0-1260,0 4 1112,6 2 1,-4-4-1,8 0 1,2 0-1,2-1 1,2 1-1,-2 2 1,-2 2 0,-2 4-1,0 2 1,0 3-1,0 5-1978,0 8 2042,0-3 1,0 15 0,0-6 0,0-1 0,0 1 0,0-3 0,0 1-1,0 0 1,0-3 0,2-1 0,2-2 0,4-3 0,0-1 0,2-2-1,-2 0-150,0-3 1,4 7 0,-4-4 0,-1 3 0,3 5 0,-2 2 0,0 3 0,-4 3 5,-2 3 0,-2 5 1,0 3-1,0 3 0,0-1 1,0 3-1,0 1 0,0 3-3,0-1 1,0-2 0,0 1 0,0-9-1,0-7 1,0-5 0,0-3 0,0-2-222,0-3 1,2-1 0,2-2 0,2-2-16,-2 1 1,-2 3 0,-2 2 522,0-1 0,0 1 1,0 0-1,0-1 1,0 1-1,0 0 1,0-1-1,0 1 0,0 2 1,0 1-1,0 3 1,0-2-1,0-3-10,0-1 0,2 0-6,4-1 0,-2 1 1,8-2-1,2-5 0,-1-3 1,1-2-1,-2 0 0,2-2 1,0-3-1,-2-1 0,-4 2 1,-2 4-1,0 4 0,-2 1 117,-2 1-137,-2-8 1,0 11 0,0-1 0,0 6 0,0 3-1,0-1 1,0-2 0,0-3 0,2 3 0,2 2-1,1 1 1,1-1 0,0-2 0,2-3 0,0 3-67,0 4 0,4-11 1,-4 3-1,0-4 1,0-5-1,-4 3 1,0-2-1,0 2 68,2-1 0,0-3 1,-6 4-1,0 0 1,0-2-1,0 1 1,0-1-1,0 0 28,0-4 1,0-3-1,0-1 1,0 0 0,0 0-1,0 0 1,0 0-91,0-1 1,5-5-1,1 0 1,0 0 136,2-2 0,-4 6 0,6-4-50,-2 4 0,4 1 1,-6 1-1,0 0 1,0 0-1,0 0 1,-2 0-1,-2-1 0,-2 3 1,0 2 126,0 2 0,0 0-113,0-7 1,0 1 0,0 0-1,0 0 1,0 0 0,0 0-1,0 0 1,0-1 0,-2 1 0,-2 0-1,-2 0 1,0 2 0,0 1 459,0 3 0,-6 0-411,6-6 1,-2 6 0,4-1-1,-4 1 1,0 0 0,-2 2 0,3 0-1,-3 1 1,2-1 0,-2 2-1,2 0 1,-2 3 0,2 1 0,-2 0 997,0-3-1001,6 1 0,-10 6 0,7-1 1,-1 3-1,-2 2 0,2 1 0,-2-1 1,2 0-1,0-1 0,4 3 0,2-2 1,0-3-1,-2-1 0,-2 2 0,2 1-16,2 3 0,0 5 0,-2-3 1,-4 2-1,0 3 0,-1 3 0,1-1 1,-2-1 145,0-3 1,4 1-1,-6 7 1,-2 3-22,-2 1 1,4 1-1,3-7-190,1 1 1,-4-1 0,6-1 0,2-3 0,2-1 0,2-1 0,0-1 0,0-2 0,0-3 0,0 1 0,0-2 0,0-1 0,0 1-236,0 1 1,0 1 207,0-6 0,6-1 0,0 1 0,-2 0 0,-2 1 0,-2 1 0,0 0 0,0-5 0,-2 1 0,-2 0 0,-2 1 0,2-1 1,0-2-1,0-2-335,-2 1 0,0 3 324,6 2 0,0 5 1,0 1-1,0-4 1,0-5-1,0-3 0,0 2 1,0-1-1,0 1 1,0-2-1,0 0 1,0-1-1,0 1 0,0 2 25,0 1 58,0 3 0,0 2 0,0 1 1,-2 5-1,-2 0 0,-4 1 1,0-1-1,0-1 0,2-1 0,0 0 1,-1-1-1,-1-1 0,0-2 1,4-3-1,2-1 29,2-4 0,0 3 1,0-5-1,0 2 0,0-2 1,0-1-1,2-1 0,2 2-71,2 0 0,5-5 0,-3 7 1,0 2-1,2 3 0,-2 5 1,0 4-1,-2-1 63,2 1 0,-6 5 1,4-1-1,-4 4 1,-2 1-1,0-1 1,-2-3-1,-2-3 27,-2-3 0,-8 5 1,4-8-1,-2-5 0,2-3 1,1 0-1,1 1 0,0 3-114,4 0 1,2-1-1,2 1 1,0 2 36,0 3 0,0-3 0,0 4-43,0-5 1,8-3 0,2-2 0,1-3 0,1 3 0,0 2 0,0-1 0,0-1-1,2-2 1,0 2 0,0 1 0,-5 3 0,1 2-185,0 3 1,-4-1 246,6 7 1,-8-1 0,4 4-1,-2-5 1,0 1 0,-2-3 0,-2 3-1,-2-2 1,0-1 0,0-3 0,0-3-1,0-1 1,0 2 0,0-1 277,0-1 1,0 4-223,0-11 0,0 5 0,0 4 0,0 1 0,-2 5 0,-2 0 1,-4 1-1,-2 3 0,-6 7 0,-4 9 0,-5 5 0,-3 2 0,-4 1 1,-1-1 1638,-3 0-1572,0 17 0,-5-13 0,1 8 0,4-9 0,5-9 0,1-4 0,2-3 0,5-5 0,3-9 0,2-8 0,2-9 0,2-1 0,4-4 747,2-2-242,2-10 901,6-2-1361,0-8 1,2 0 0,4 0 0,6 0 0,4 0 0,2 0 0,0 0 0,0 0 0,1 0 0,3 0 1012,2 0 0,2-6-1036,-3 0 0,-1 0 1,8 6-1,2 0 1,1 0-1,3 0 1,2 0-1,5 0 1,11 0-1,11 0 1,10 0-1,10 0 1,10 0-1,-42-1 1,1 0 696,4-2 0,1 0-946,10-1 1,1-2 0,0-3-1,0 0 1,10 0 0,1 0-1,2 0 1,0 0 0,2 0-1,1 1 1,1-1 0,0 2 0,0 0-1,0 2 1,-1 1 0,-2 2-1,-4 1 1,-1 2 0,-6 2-1,-2 2 1,-4 2 0,-3 4 0,-3 2-1,-1 3 1,-3 3 0,-1 2-1,-3 3 1,-1 2 19,-5 1 0,-1 3 0,0 1 0,-1 1 0,-4 4 0,-1 0 0</inkml:trace>
  <inkml:trace contextRef="#ctx0" brushRef="#br0" timeOffset="1">19268 6582 26922,'-29'-6'0,"1"-2"-1182,2-2 1,2 4 0,7-4 0,-3 0 892,-4 0 0,4 6 282,-4-1 0,11-5 0,1 0 0,0-2 0,2 0 0,2 0 0,2 0 0,0 0 0,0 0-228,-2 2 271,6 3 0,-4 7 0,12 1 1,6 3-1,4 4 0,4 0 1,2 2-1,3-2 0,3 2 1,4-2-1,1 2 107,3 0 0,8 0 0,5 4 0,11-3 0,11 3 0,12 2 0,12 2 0,-43-9 0,1 0-139,2-1 0,1 2 0,1 1 0,1 2 0,-3-1 0,1-1 0,0 0 0,1 0 0,-2-1 0,1 0 0,-3-1 0,0 0 0,-2-1 0,-1 0 0,46 5 57,-5-1 1,-10-8 0,-4 4-1,-4-2 1,-3 0 0,-5-2-1,-6-4 1,-3-4 336,-3-2 1,-1 0 0,-7 6 0,-9-2-37,-10-4 1,0 4-1,-3-4-573,-1 4 0,-10 4 0,-6 4 1,-6 6-1,-6 4 0,-6 2 0,-4 0 1,-4 0 726,-3-1 1,3 7-596,-4 0 0,4 10 0,3-1 0,-1 9 0,0 4 1,0 5-1,2 5 0,2 7 0,4 4 0,3 11 0,1 5 1,0 8-1,0-2 0,2-1-865,2-5 1,2 0 788,0 6 0,0-8 0,0-3 1,0-5-1,0-2 0,0 1 1,0-1-1,0-2 0,0-1 1,0-5-1,0-3 0,0-5 0,2-3 1,2-3-2732,2-5 2695,8-4 0,-7-7 1,7-1-1,-2-2 1,2-1-1,2-1 1,2-4-1,0-2 1,-3 0-1,-1-1 1,-4-3-1,-2-4 1,-2-2-462,2-2 0,-8-4 1,0-12 858,-10-6 0,0 2 0,-2-2 0,-2-2 0,-1 0 0,-3 1 0,0 3-317,0 2 1,0 2 0,-2 4 0,-1-2 421,-3-2 0,-8 0 1,0 8-250,-7 4 0,-9-2 1,-11 8-1,-8 2 1,-11 1-1,-11 3 1,39-8-1,-3 0 1,-3 1-1,-3 0 1,-3 2-1,-2 0 0,-1-1 1,-1 1-1,-1 1 1,-1 0-1,3-1 1,0 0-1,-1 1 1,1 0 318,0 0 0,1-1 1,6-2-1,1 0 1,-4 2-1,-1 0 1</inkml:trace>
  <inkml:trace contextRef="#ctx0" brushRef="#br0" timeOffset="2">17896 9329 28390,'0'-10'-9831,"0"2"7315,0 8 0,2 0 6631,4 0-3977,-4 8 1,14-4-1,-5 8 1,5 2-1,4 1 1,4 3-1,8 0 1,5 0-1,9 0 1,3 0-1,7-1 1,1-1 0,3-2-1,-1-4 1,-4-2-1,-3-2 1,-5 0-1,5 0 1,3 0 2713,5 2-2780,-1-6 1,3 8 0,3-6 0,6 4 0,5-1 0,1 1 0,0-2 0,0 0-1,3 0 1,1 0 0,4 0 0,2 2 0,0 0 0,-2 2 0,-3-2 89,-3 0 0,10 0 1,-6-4-1,-4 2 1,-3 0-1,-3-1 1,4 1-1,6-2-125,4-2 1,2-2 0,-1 0-1,-3 0 1,0 0 0,2 0-1,2 0 1,-4 0 741,-3 0 1,1-6 0,-4 0 0,-2 3 180,-3 1 0,1 2 0,-10 0-984,4 0 1,5 5 0,1 3 0,2 0 0,-2 0 0,1-4 0,-1 0 0,2 0 0,-2 4 0,1 0 0,-1 0-1,4-4 1,0-2 212,1-2 1,9 6-158,-6 0 0,0 0 0,-12-6 0,1 0 0,1 0 0,2 0 0,3 0 1,-5 0-1,-4 0 0,-4 0 0,3 0 0,-1 0 0,-1 0 0,-7 0 390,-4 0-422,7 0 0,-5 0 0,7 0 0,-1 0 0,-2-2 0,3-2 0,-1-2 0,4 0 0,1 0 0,-3 0 0,-3 0 0,-3 0 0,2 0 0,3 2 0,1 0 0,-2-2 0,5 4 0,-9-6 0,-1 2 0,-1 0 0,1 3 0,-1 1 0,-4 0 0,-3-4 0,-10 4 0,3-4 0,-3 4 0,-3 2 0,-3 0 0,0 0 0,-3 0-7,-1 0 1,4 0 0,-7 0 0,1 0-1,-2 0 1,-2 0 0,-1 0 0,-1 0-66,-2 0 0,-2-2-278,0-4 1,0 4 113,-1-4 1,1 4 0,0 2 882,0 0-796,0 0 0,-6 0 1,-1 0-1,1 2 1,0 2-1,0 2 0,0 0 1,0 2-1683,0 4 1843,0 3 1,5-3 0,3 0 0,2 2 0,4 2-1,0 2 1,-1 0 0,-1-1 0,0 1 0,2 0-1,-1 0 1,1 0 0,-2 0 0,0-1 0,-1 1-90,-1 0 0,-2 0 1,-2 0-1,0 0 0,-1-1 1,1 1-1,0 0 0,0 0-65,0 0 1,0-2 0,-1-2 0,-1-3 0,0 3 0,0 0 0,4 0 155,0-2 1,-1-2 0,-1 4 0,0-2 0,0-1-1,0 1 1,-1 0-156,1 2 1,0 0-1,-2 0 1,-2-4-233,-2-2 0,-2 6 0,3-4 320,-1-1 1,0 5-1,4-6 1,-2 0-1,-2 2 1,2-2-1,2 2 1,1-2 0,1 2-1,0-2 1,0 2 275,0-1 0,-1-3-338,1 6 1,-8-6-1,-2 4 1,-2 0 0,2-2-1,0 2 1,0 0 0,-2 2-1,0 0 1,0-1 0,0 1-1,0 0 1,1 0-713,3 2 803,2 2 0,-2-4 1,-2 0-1,-2 2 1,2-1-1,0 1 1,0-2-1,-2 0 1,0 0-1,2 0 1,-1 2-1,1 2-210,-4 1 0,0-5 0,0 0 0,2 2 0,0 2 153,2 2 1,-4 0 0,8-1 0,0 1 0,0-2 0,0-2 0,-1-2 100,-1 2 0,4-4 1,-6 2-1,2-1 0,2 1 1,0 0-1,0 2-198,2 2 1,-6-4-1,-1 0 1,-1 2 0,0 2-719,-2 1 1,4 1 561,-2 0 0,0 0 254,-6 0 0,0-6 0,2-1 0,2 3 0,2 2 0,0 2 0,0 0-95,0 0 0,0-6 136,-6-1 1,0-5 0,2 6 0,2 2 0,2 2-1,-2 2 1,-2 0 0,-2 0 0,0-1 0,0 1-1,2 0 1,1 0 0,3 0-468,-2 0 430,-2-1 0,-2 7 1,0 0-1,0-2 0,2-2 1,2-3-1,2 1 1,0 0-1,0 0 0,0 0 1,0 0-1,0-1 1,2 1-1,0 0-346,0 0 450,-2 0 0,-4 0 1,2-1-1,2 1 1,-2 0-1,-1-2 1,1-2-1,2-2 1,0 0-1,0 0 1,2-3 2154,2-1-1023,-6-2 0,6-6-546,-4 0 1,-2 0 0,6-2 0,0-2 534,0-2-598,-6 1 0,5 5 0,-3 0 2270,6 0-2088,-4 0 1,8 0-1,-6-2 1,2-2-297,0-2 0,-6-6 0,4 4 0,-1 0 0,-1-2-437,0 0 0,0 6 0,-4-4 0,4 0 0,0-4 0,2-2-39,0 3 1,-4-5-899,6 4 1,-8 2-767,2-2 1,-3 8-1,1-4-953,2 0 1,0 8 2306,-6 0 0,0 2 0,0 10 0,0 2 0,0 2 0,0 2-1280,0-1 1096,0-7 1,0 6-307,0-4 1,0-2 634,0 2 0,0-6 1,2 4 203,4-2 1,-4 0 0,6-2 242,0 5 0,-6-1-151,4 2 0,2 0 0,0 6 0,0 0 0,2 0 1464,0 0-935,-6-9 0,3 1 1,-5-6 794,4 2-1171,-4 0 0,8-6 0,-4 0 1179,6 0-1215,4 0 0,-4 0 1,0 0-1,2 2 1,1 2-1,1 4 1,-2 0-116,-2 0 1,-8 0 0,4-4 0,0 4 0,4 0 0,2 2 642,-3 0 0,5-7 1,-4 5-169,4 0 1,2-6-415,0 4 1,-1 2 0,1-2 0,0-2-1,0-2 1,-2 0 0,-2 2 0,-2 2-1,1-2 1,3-2 1495,2-2-1603,0 0 0,-2 2 0,-2 2 0,-3 2 1,3-2-1,2 0 0,2 0 0,0 2 1,-2 0-1,-2 0-573,-3-1 499,1 1 0,0 0 1,0 0-1,2 0 0,2 0 1,2 2-1,-1 0 1,3 2-1,2-2 0,2 2 1,0-2-1,-1 0 1,1-2-1,0 0 173,2-1 0,1 7 1,7-6-1,-2 0 1,-3 0-1,3 0 1,2-2-1,1 0-46,1 2 1,-6-2 0,-1 6 0,3 0 0,2-2 0,1 0 0,1-2 0,0 0-25,-1 0 1,3 7 0,4-3 0,5 2 0,5-2 0,1 0 0,1-2 0,-1 2 34,1 0 1,-3-4 0,-1 4 0,-5-2-33,-1-4 1,5 3 0,-1 1-81,3 2 0,-3-4 0,-1 6 0,3 0 0,3 0 0,3-2 0,-1 0 0,-3 0 0,-1 2 0,-1-1 0,-1 1 0,-3 2 0,-3 0 0,-3-2 0,-4 4 0,-7-4 0,5-2 0,-6 1 0,1 1 0,-1 0 0,0 0 0,-2 2 0,1 2 0,1 2 0,4 2 0,1 1 0,3 3 0,0-2 0,1 0 0,5 2-39,-4-5 1,5 7-1,-7-6 1,-1 2-1,1 1 1,0 1 0,-1 0-1,-1 0 1,-2-2-1,-3-1 1,1 1 0,0 4-1,-2 0 1,-3 0-1,-3-3-118,-2 3 1,-2-4 0,2 6 0,1-1 0,3-1 0,-2 2 0,-2-2 0,-2 1-27,-1 1 1,1-6-1,0 2 1,0-4-1,-2-1 1,-4 3-1,-7 2 1,-1-2-329,2-2 0,-4-9 0,4 1 0,-4 2-627,-2 2 1,0-4 941,0 0 0,-2-2 0,-2 4 0,-4-2 0,-1 1 1,-5 3-1,0 2 0,0 0 0,4 0 0,0 0 1,0-1-1,-2 1-787,2 0 0,-3 2 887,7 4 1,-8-4 0,4 5-1,-2-1 1,0 2 0,-2 2 0,-2 3-1,-1 3 1,-1 0 0,0-3-1,-2-1 1,-4 2 0,-5 2 0,-5 1-499,-2 1 1,-7-2 480,-5-5 0,-15 3 0,-12-8 0,-15-2 0,-9-3 0,46-10 1,-2 0-1,-3 1 0,-1 0 0,-3 1 0,1 0 0,-1 1 1,-1 2-1,1-1 0,-1 1 0,1 2 0,0 0 0,-1 1 1,1 2-1,-2 1 0,1 1 0,-2 3 0,-1 2-2279,-2 2 1,0 1 2499,1 3 0,1 0 0,-4 0 0,-1-1 0,4 0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7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13957 7010 28598,'-12'0'-375,"2"-2"0,0-2 1,2-4 498,0-2 1,2 4-1,6-6 1,0-2-1,0-1 1,0-3-1145,0 0 1391,0 8 1,2 2-1,4 8 1,6 0-1,4 0 1,2 0-1,1 0 1,3 0-1,4 0 1,4 2-1,5 2 1,7 2-1,3-2 366,5-2-737,1-2 0,5 0 0,1 0 0,3 0 0,-1 0 0,1 0 0,-1 0 0,0 0 0,1 0 0,-1 0 0,1-2 0,-1-2 0,2-2 0,1 0 0,-1 0 0,-3 0 0,-1-6 0,-1 6 0,-1 2 0,-3 0 0,-1 0 0,-1-1 0,1 1 0,3 2 0,-11 0 0,9-2 0,-5-2 0,-3 2 0,1 2 0,1 2 0,1 0 0,-1 0 0,3 2 0,-5 2 0,2 2 0,1-2 0,1-2 0,-1-2 0,3 0 0,1 0 0,5 0 0,3 0 0,4 0 0,3 0 0,-3 0 0,-2 0 0,-1 0 0,1 0 0,-11 0 0,3 0 0,-1-2 0,-3-2 0,3-2 0,-3 2 0,3 2 0,-3 2 0,1 0 0,3 0 0,1 0 0,-1 0 0,-5 0 0,-1 0 0,3 0 0,-5 0 0,3 0 0,-1 0 0,1 0 0,-2 0 0,-3 0 0,-1 0 0,1 2 0,3 2 0,-1 2 0,-1-2 0,-2 0 0,-1 2 0,3-4 0,-3 3 0,-3-3 0,3-2 0,-3 0 0,-4 0 0,-3 0 0,-1 0 0,0 0 0,0 0 0,-1 0 0,1 0 0,2 0 0,1 0 0,5 2 0,0 4 0,-1-4 0,1 6 0,3-6 0,5 2 0,2 2 0,-3-2 0,1-2 0,-3-2 0,1 0 0,-5 0 0,-1 0 0,-2 0 0,-1 0 0,-1 0 0,-2 0 0,-3 0 0,-7 0 0,4 0 0</inkml:trace>
  <inkml:trace contextRef="#ctx0" brushRef="#br0" timeOffset="1">14171 8580 27027,'2'-8'-8975,"3"6"11687,7 6-2163,4 2 1,2 0 0,0 0 0,0-3 0,-1-1-1,1-2 1,0 0 0,-2 2 3495,-4 4-4283,-4-4 0,-16 12 0,-2-6 0,0 2 0,4 4 1,6 0-1,6 0 0,6-4 1765,4-2 1,11 3-1424,9-5 1,10 2 0,15-4-1,12 2 1,15-2 0,-38-3-1,3 0 1,4-1 0,2 0-1,6 0 1,1 0 0,2 0 0,1 0-1,-1 0 1,0 0 0,-3-1-1,-1 0 1,-3-1 0,-1 0-1,-2-1 1,-1 0 0,-2 1 0,-1 0-105,47 0 0,-2 2 0,-22 0 0,0 0 0,-3 0 0,3 0 0,6 2 0,4 4 0,4 4 0,2 2 0,4 0 0,0 2 0,0 2 0,-4 3 0,1 3 0,1 2 0,-45-13 0,1 0 0,5-1 0,1 0 0,-7-1 0,1 0 0,-1-1 0,1-1 0,42 7 0,-2-4 0,4-2 0,2-2 0,-2 0 0,-6 0 0,-4-2 0,-4-2 0,-1-4 0,-5-2 0,-4-4 0,-5 0 0,-3 0 0,-8-6 0,7 2 0,-3-1 0,1-1 0,-3 4 0,-4 0 0,-5 2-1965,-6 0 1,-1 2 2247,-5 6 1,3 8 0,-11 2 0</inkml:trace>
  <inkml:trace contextRef="#ctx0" brushRef="#br0" timeOffset="2">14046 10827 31793,'18'0'-571,"-1"0"0,1 0 1,0 0 862,0 0 107,-8 0 0,6 0 0,-4 0 0,3 0 0,-1 0 0,-8 0-399,-12 0 0,-8 0 0,2 0 0,1 2 0,1 2 0,6 4 0,12 0 0,11 0 0,13-4 0,8-2 0,7-2 0,15 0 0,11 0 0,14 0 0,14-2 0,-46 0 0,1 0 0,3-2 0,1 0 0,1 0 0,1 0 0,0 0 0,0 0 0,0 0 0,-1 0 0,1 2 0,-1 0 0,-1-1 0,-1 0 0,0 1 0,-1 0 0,-4 0 0,1 0 0,-2 0 0,1 0 0,-2-1 0,1 0 0,0 2 0,0-2 0,3 0 0,-1-2 0,0 2 0,-1 1 0,-1-1 0,-1 0 0,1 0 0,-1 0 0,1 0 0,-1 0 0,3 0 0,-1 0 0,1 0 0,-1 0 0,-1 0 0,1 0 0,2 0 0,-1 0 0,46 3 0,-50-1 0,1 0 0,0-1 0,1 0 0,-1-1 0,1 0 0,0 1 0,1 0 0,-2 1 0,-1 0 0,46 1 0,-4 0 0,2 0 0,4 0 0,0 0 0,-4 0 0,-6-2 0,-6-2 0,-5-2 0,-1-6 0,-4 4 0,-4 0 0,1-1 0,-1 1 0,2 0 0,-3 4-1170,-9 2 0,-1 2 1755,-17 0 0,1 8 0,-7 2 0</inkml:trace>
  <inkml:trace contextRef="#ctx0" brushRef="#br0" timeOffset="3.01">13689 12522 29717,'2'-16'-4916,"2"2"1,4 2 3703,2-2 0,-4 6 1734,6 2 1,-6-2 0,4 0-1,0-2 1,0-1 0,1-1-1,1 2 1112,0 2-1458,-8 10 0,6 6 0,-4 6 1,6-4-1,4-1 0,3-1 1,3 0-1,4-2 0,2 0 1189,3 0 1,5 0-1255,6-6 1,5 0 0,13 0 0,3 0 0,2 0 0,1 0 0,1 0 0,2 0 0,5 0 0,1 0 0,4 0 0,0 0 0,1 2 0,-3 2 49,2 2-4,-6 0 0,7 0 0,-9 2 0,0 0 0,0 2 0,3-2 0,3 2 0,4-3 0,2 3 0,1-2 0,1 0 0,2-2 0,0 0 0,-6 0 0,-6 0 1456,-1 2-1613,-7-6 0,14 8 0,-4-6 0,7 2 0,3-2 0,2-2 0,0-2 0,4 0 0,8 0 0,-45 0 0,1 0 0,4 0 0,1 0 0,2 0 0,1 0 0,1-1 0,0 0 0,1-2 0,1 0 0,0-3 0,1 0-18,-2-2 1,0 0 0,0-1 0,-1 0 0,-4 0 0,-1 0 0,-2 0 0,-1 0 0,-3 0 0,-2 1 0,-2-1 0,0 2 0,44-5 0,-8 6-139,-8 4 0,-14 2 0,-5 0 0,-9 2 0,-7 4 0,-11 8 0,-5 8 0,-6 7-224,-2 5 0,-2 2 0,-1-1 0</inkml:trace>
  <inkml:trace contextRef="#ctx0" brushRef="#br0" timeOffset="4.01">14010 14109 29871,'10'-2'-1808,"-2"-2"-191,0-2 3595,-6 0 0,12 4 1,-6-2-1244,2-2-508,-14 8 1,4 2 0,-14 6-1,4 0 1,0-2 0,0 2 0,-2 0-1,0 2 1,2 0 0,2 0 0,2-1-1,1 1-493,-1 0 0,0-6 755,6 6 1,0-6-1,0 6 1,2 0-1,4 0 1,5 0 0,7 0-1,6-1 1,8-1-1,9-2 1,13-4-1,9-2 1,8-2 0,7 0 1836,5 0-1900,12 0 1,4 0 0,-45-1 0,1 0 0,0 0 0,1-2 0,1 0 0,1-2 0,-1 1 0,1 0 0,-1-1 0,0 0 0,-1 1 0,-1 1 0,1-2 0,-1 2 0,1 0 0,-1 0 0,2 0 0,1 0 0,0 0 0,1 0 0,1 0 0,1 0 0,0 0 0,0 0 0,3 0 0,1 0-45,3 1 0,1 0 0,-1 1 0,1 0 0,5 1 0,0 0 0,-2 1 0,1 0 0,-1 1 0,0 2 0,3 1 0,1 2 0,3 1 0,0 2 0,3 0 0,1 1 0,-1 1 0,0 0 0,-4 3 0,0 0 0,0-2 0,-1 0 0,2 0 0,0 1 0,1 1 0,-1 0 0,-2 0 0,-2 0 0,-6-1 0,-3 0 0,-6-1 0,-1-1-182,-4 0 0,-1-2 0,45 10 0,-6-2 0,-8 0 409,-8 0 1,-4-1-1,-1 1 1</inkml:trace>
  <inkml:trace contextRef="#ctx0" brushRef="#br0" timeOffset="5.01">20641 15554 24894,'2'-16'-6802,"2"2"6799,2 2 1,0 6 0,-4-4-1,2 1 1,4 1 0,1 0 349,5 4 0,-8 2 1,-6 2-1,-10 0-323,-6 0 1,-7 0 0,-3 0 0,0 0-1,-1 0 1,-1 0 0,-4 0 0,-2 2 105,-1 4 0,-9-2 0,-3 8 0,-5 1 0,-1 1 0,-1 2 0,1 0 1,-1 6-25,1 4 0,-7-3 1,-1 7-1,-2 4 1,-7 5-1,-5 9 0,-6 2 1,0-1 2,3-1 1,11-3 0,4 3 0,-1-5-230,1 1 1,6-4 0,-3 5 169,5-1 1,-1 3 0,-1-1 0,-3 2 0,5 3 0,5-1 0,9 3 0,3 3 0,4 7 0,5 4 0,7 7 0,8-1 0,10-2-391,8-5 1,14 1 214,12-7 0,7-3 1,9-7-1,9-3 0,7 1 1,9-1-1,6-1 0,8-2 1,-1-5-1,-1-1 1,0-4-1,8-5 0,-42-17 1,1-2-1,2-2 0,1-2-887,0-2 0,1-2 974,0-4 1,-1-2 0,-2-1 0,-1-2 0,0-4 0,1-2 0,0-2 0,1-1 0,0-3 0,1-2 0,0-3 0,1-2 0,-1-2 0,1-1 0,0-3 0,1-2 0,0 0 0,1-1 0,-1-1 0,1-1 0,-3 0 0,-2-2 0,-1 0 0,-2-1 0,-3-1 0,-1-1 0,-2-2 0,-1-1 0,-2-3 0,-1-1 577,0-4 0,-3 1-612,-6 4 1,-2 1-1,-1-3 1,-3 0 0,5-31-1,-10 0 1,-12 0 0,-14-3-1,-16 3 1,-19 4-1,-21 5 1,24 38 0,-5 3-1,-5 1 1,-3 3 0,-3 1-1,-1 4 62,2 3 1,-1 2 0,0 2-1,-1 3 1,-42-6 0</inkml:trace>
  <inkml:trace contextRef="#ctx0" brushRef="#br0" timeOffset="6.01">12958 16089 13490,'0'-18'-1000,"-5"6"0,-1 0 0,2-1 1,2-3 1265,2-2 0,0 6 0,0 0 0,0-2 1,-2 0-1,-4 0 398,-6 3 0,-4 7 0,-2-2-684,0 4 147,8 2 1,3 2 0,8 2-1,5 2 1,6 0 0,4-1 0,2 1-1,0-2 228,0-2 0,-1 0 0,1 2 0,0 2 0,2 0 0,2 2-329,1 4 1,1-2 0,-6 2 0,0 2 0,0 2 0,-2 1 0,-3 1-1,-3 0-14,-2 0 1,-2 8 0,-6 1 0,0 3 0,-2-2-1,-4 0 1,-8-1 0,-7 5 285,-9 2 0,-6-5 0,-5-1 0,-7 0-90,-3 0 0,-5-6 1,-3 1-352,-7-3 1,-1-10 0,0-4 0,3-6-1,1-6 1,4-6 0,3-6 0,11-5 0,7-5-1,8-2 1,6 0 0,7 1 0,5-1-1438,6 0 1,12 8 1368,6-1 0,5-3 0,7 2 0,8 0 0,8 2 0,7 3 277,5 3 1,1 2 0,0-4 0</inkml:trace>
  <inkml:trace contextRef="#ctx0" brushRef="#br0" timeOffset="7.01">12424 16660 20473,'-18'-2'-2705,"0"-4"2514,8 4 0,0-6 0,6 6-351,-2-4 622,0 4 1,4-6 0,-4 8 0,-3 2 0,-1 4 87,4 6 1,-2-2-1,2 2 1,2 2 0,2 2-17,2 1 0,-6 1 1,0 0-1,2 0 0,2 0 1,0 2-1,-2 1 0,-2 3-87,2-2 0,2 4 0,2-3 0,0-1-419,0-2 1,0 4 0,-2 0 51,-4-3 0,4-7 0,-4-2 0,4 2 1,2 2-1,0 2-670,0 0 939,0-8 0,-5-1 1,-3-5-1,0 4 1,-2 2-1,0 4 102,-4 2 0,6-4-9,2 0 0,-2-6 0,0 4 1,0-1-1,0 1 0,3 2 0,-1 0 1,0 0-1,0 0 0,0 0 0,0 0 1,0 2 164,-2 1-175,6 3 1,-6-6-1,6 0 1,-2 2-1,-4 2 1,0 2-1,0-1 1,2-1-1,0-2 1,1-2-1,-1 0 1014,-2-2-1022,6-2 1,-6-8 95,8 0 1,2 0-165,4 0 0,-2 0 229,8 0 1,-7 0-1,7 0 1,0-2 260,-2-4 0,0 4-446,-4-4 1,-2 4-1,6 0 1,0-2-1,-2-4 1,2 0-1,-3-2 96,1 0-59,6-1 1,-10-1-1,6 0 1,0-2-1,0-2 1,2-2-1,0 0 1,-2 0 0,0 3-16,-1 3 0,-5 6 1,2 12-1,-4 6 0,-2 3 1,0 3-1,2 2 1,2 2-59,2 2 0,0-1 0,-6-5 0,0 2 0,0 2 1,0 2-1,0-2-151,0-3 0,0-1 0,2-2 1,2-2-1,4-4 91,2-2 0,2-8 0,4-8 0,-3-2 0,-1-4 0,2-2 0,2-2 0,2 1 79,0-1 1,-4 0 0,-1 0-1,3 0 1,-2 0 0,2 2-1,-2 3 364,-2 1 1,2 6-1,-6-4-382,1 2 1,1 4 0,4 8-181,-2 2 0,-8 2 0,4-4 599,0 2-337,-6 0 0,14-6 0,-4 0 0,3-2 0,3-2 1,0-2 409,0 2 0,-6 2-447,0 2 1,-6 0-1,6 0 1,1 0-1,3 0 1,2 0-1,0 0 1,0 0-1,1-2 1,3-2-1,2-4 1,-2 0 501,-2 0-423,-3-6 1,1 10 0,0-6-1,0 0 1,0 1 0,0-3-1,-3 0 437,-3 0-459,-4 0 1,-8 0 0,0 0 0,0-2 0,0-2 0,0-3 0,0-3 0,0-4 0,0-2 0,0-3 0,0-5 0,-2-4 0,-2-3 0,-4-1-156,-2 0 1,1-3-1,-5 5 1,2 3-1,-2 1 1,-2 2-1,-2 3 1,0 1-1026,1 2 1,-1 8 0,0 1 0,2 5 874,4 4 0,4 8 1,8-4-1</inkml:trace>
  <inkml:trace contextRef="#ctx0" brushRef="#br0" timeOffset="8.01">13012 16945 17844,'18'0'674,"2"-8"0,3-4 0,9-5-577,8-7-430,13-12 1,10-4 0,9-7 0,1-3 351,4-1 0,-3-3 0,5 1 0</inkml:trace>
  <inkml:trace contextRef="#ctx0" brushRef="#br0" timeOffset="9.01">12299 17017 16021,'-8'-10'-1305,"6"-6"2806,-4 4-1332,-4-4 1,6-2 0,-6 0 0,-2 1 0,-1-3-1,-9-2 1,-6-4 0,-8-2 0,-7-3 0,-7-3-1,-7-2 1,-3 1 0,-1 3 0,4 6-63,1 8 1,3 12 0,-1-2 0</inkml:trace>
  <inkml:trace contextRef="#ctx0" brushRef="#br0" timeOffset="10.01">14384 16981 15076,'-11'-12'-1735,"-1"0"1963,-2-2 1,4 4-32,-2-2 1,6 6 0,-6-3 0,-2 1 0,-2 2-1,-1 0 1,3 2 0,10 4 0,18 6 0,21 2 0,25 0-1,25-2-116,-32-2 0,3-1 1,14-1-1,4-2 1,15 3-1,5-2-79,-26-1 1,2-2 0,2 0 0,7 1 0,1 0 0,2-1 0,4-1 0,1-1 0,0 0 0,-4 0 0,1 0 0,-2 0 0,-3 0 0,-1 0 0,-1 0 0,-5 0 0,-1 1 0,0 0 0,30-1 0,-2 0 0,-5 2 0,-2 0 0,-5 1 0,-2 0 0,-7 1 0,-1 0-378,-5 0 1,-2 0-1,-1 0 1,-1 0-1,3 0 1,1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19090 5476 26882,'-10'-2'-1609,"4"-4"0,4 2 269,2-8 1,2 2 0,2-4 0,2 3 589,-2-3 940,-2 6 1,-10 8-1,-4 12 1,-4 3-1,-1 3 1,-3 0 0,-2 0-1,-2-2 1,2-2-1,1-2 1,-1 1 0,-2 3-1,0 0 1,1-4-1,-1-6 1,2-4 924,2-2 0,2 0 0,1 0 0,-1 0 0,2-2 0,4-4-1176,6-6 1,4 2-1114,2-2 0,0 6 280,0-5 0,2 7 0,4-2 1405,6 4 0,-2 2 0,2 0 0,2 0 445,1 0 0,3 0 0,0 0 0,0 0-96,0 0 0,-4 0 0,1 0-721,5 0 1,4 0 0,-2 0-1,4 0 1,1 0 0,5 0 0,2 0-1,1 0 1,-1-2 0,-2-2 0,-3-2-1,1 2 1,0 0-2,-1-2 0,-1 4-133,2-4 1,2 4 0,-9 2 0,1 0 0,2-2 0,2-2 0,1-2-1,1 2 1,0 2 0,1 2 0,5 0 0,6 0 0,3 0 0,3 0-6,1 0 0,9-2 0,1-4 0,1 4 0,-7-4 0,-2 4 0,-1 2 0,-2 0 0,1 0 0,3 0 0,-1 0 0,-1 0 0,-3 0 0,3 0 0,3 0 0,4 0 0,3 0 0,-1 0 0,-5 0 0,1-2 0,5-2 0,3-4 0,2-1 0,-1-3 0,-3 0 0,-3 2 0,-1 0 0,0 0 0,3-2 0,-3 0 0,-1 2 0,-5 2 0,-3 4 0,7-3 0,-7 1 0,-3 2 0,-1 0 0,-3 0 0,1-2 0,2 2 0,3 2 0,-1 2 0,1 0 0,3 0 0,3 0 0,5 0 0,-1 0 0,-3 0 0,-5 0 0,-3 0 0,3 0 0,-3 0 0,-3 0 0,-1 0 0,-6 0 0,-1 0 0,3 0 0,1 2 0,3 2 0,-2 2 0,-3-2 0,-1 0 0,2 0 0,3 2 0,5-3 0,-1-1 0,-3-2 0,-3 0 0,3 0 0,-2 0 0,7 0 0,-1 0 0,3 0 0,-1 0 0,1-2 0,3-1 0,1-5 0,1 0 0,-1 0 0,1 2 0,-1 0 0,1 0 0,-1 2 0,-1 0 0,-5-2 0,5 4 0,-7-6 0,9 8 0,-1-2 0,-1-2 0,-3-2 0,-1 2 0,-1 2 0,3 2 0,-1 0 0,3 0 0,-5 0 0,1 0 0,-3 0 0,5 0 0,1 0 0,3 0 0,1 0 0,3 0 0,3 0 0,2 0 0,3 0 0,-1 2 0,-1 2 0,-3 2 0,-2-2 0,3 0 0,1 0 0,1 2 0,-3-2 0,0-2 0,5-2 0,3 0 0,0 0 0,-1 0 0,-5 0 0,0 0 0,-1 0 0,1 0 0,1 0 0,-1 0 0,2 0 0,-5 0 0,-5 0 0,7 0 0,3 0 0,4 0 0,-3 0 0,-3-2 0,0-2 0,1-2 0,-1 2 0,-2 2 0,-3 2 0,1 0 0,1 0 0,5 0 0,2 0 0,5 0 0,-5 0 0,4 0 0,-5 0 0,3-2 0,2-2 0,-1-2 0,-5 2 0,-6 2 0,-1 2 0,-1-2 0,3-2 0,-3-2 0,-3 2 0,-7 2 0,-5 2 0,-3 0 0,3 0 0,-10 0 0,3 0 0,-9 2 0,2 2 0,-1 2 0,-1 0 0,0 0 0,-2 0 0,1-2 0,5-2 0,4 0 0,1 2 0,3 2 0,2-2 0,3-2 0,3-2 0,1 0 0,13 0 0,-1 0 0,-1-2 0,-3-2 0,-1-4 0,-1 0 0,-1-2 0,-3 2 0,-3-2 0,-1 0 0,-1-1 0,1 1 0,-3 2 0,-3 2-455,-5 0 1,-10 0 0,-2 4 0,-6-2 460,-5-2 1,-15 8 0,2 8 0</inkml:trace>
  <inkml:trace contextRef="#ctx0" brushRef="#br0" timeOffset="1">2638 6261 30141,'-18'-18'-3550,"6"6"0,0 2 514,-1 2 3297,5 2 0,-8 6 0,4 0 0,-4 0 1,-2 0-1,0 0 0,1 0 0,1 2 1,2 2-1,2 2 0,0 0 0,0 2 1,2 4-314,2 4 1,2-4 0,8-2 0,4-2 0,6-4 0,4-3 0,2-1 598,0 0 1,6 0-1,1 0 1,1 0-1,2 0 1,0 0-1,1 0 1,1 0-308,0 0 0,-3 0 0,5 0 1,-2 0-1,1-1 0,3-3 0,2-2 1,-1 2-126,1 2 0,2 2 0,1 0 0,5 0 0,1 0 0,5 0 0,3 0 1,7 0 23,5 0 0,-1-6 0,1 0 0,0 2 0,1 0 0,-1 0 0,0-2 0,1 2 208,-1 2 0,-6-4 0,7 0 1,1 0-348,2-2 0,1 6 0,-3-6 0,-2 0 0,-7 4 0,3-5 0,-3-1 0,-3 2 0,-3-2 0,-1 2 0,-1 0 0,1 2 0,-1 0 0,1 0 0,-1 2 0,1 2 0,1 2 0,1-2 0,1-4 0,5 4 0,2-6 0,3 2 0,3-2 0,4 0 0,5-1 0,1 1 0,-2-2 0,-3 2 0,-7 0 0,-6 4 0,-3 2 0,-5 2 0,-3 0 0,1 0 0,-7 0 0,1 0 0,-1 0 0,4 0 0,-1-2 0,-1-2 0,-1-2 0,5 2 0,1 0 0,1 0 0,-5-2 0,-1 0 0,-2 0 0,-1 0 0,1 2-9,-1 2 1,-11 2 0,0 0 0,1 0 0,3 0 0,2 0 0,-1 0 0,3 2 0,2 4 0,1 6 0,1 4-183,1 2 0,3 0 0,7 0 0</inkml:trace>
  <inkml:trace contextRef="#ctx0" brushRef="#br0" timeOffset="2">19999 8223 30259,'-16'-18'-1914,"4"0"0,-3 6 0,5 0 0,-2 1 212,0 1 1,6-4 1837,-6 8 0,6-6 0,-4 4 1,0-2-1,2-4 754,1-2-1728,1 6 1343,6 3-105,0 14 1,2-5-1,2 6 1,3-2 0,3 0-214,4-2 26,2-2 0,-4-2 0,0 0 1,2 0-1,2 0 0,1 0 1,1 0-1,2 0 0,2 0 0,2-2 1,-3-2-1,-1-2 0,-2 2 149,0 2 0,6 2 1,1-2-1,1-2 0,0-2 1,-2 3-1,1 1 1,3 0-81,0-4 1,3 4 0,-5-4 0,0 4 0,2 2 0,-1 0 0,5 0 0,2-2 252,1-4 1,1 4 0,2-4 0,1 4-516,3 2 1,1-6 0,-3 0-21,2 2 0,-1 0 0,-5 0 0,0-2 0,-1 2 0,1 2 0,-1 2 0,1-2 0,0-2 0,-3-2 0,-1 2 0,-2 2 0,2 2 0,1 0 0,3 0 0,-1 0 0,-1 0 0,-2 0 0,-2 0 0,-1 0 0,1 0 0,-2 0 0,-3 0 0,-1 0 0,0 0 0,0 0 0,-1 0 0,1 0 0,0 0 0,-2 0 0,-2 0 0,-3 0 0,1 0 0,0 0 0,0 0 0,0 0 0,0 0 0,-1 0 0,3 0 0,2 0 0,2 0 0,-2 0 0,-3 0 0,1 0 0,2 0 0,2 0 0,7 0 0,-9 0 0,8 0 0,0 0 0,-1 0 0,-1 0 0,0 0 0,-1 0 0,3 0 0,0 0 0,-2 0 0,-1 0 0,-1 0 0,2 0 0,-2-2 0,-1-4 0,7 4 0,-4-4 0,-1 5 0,-1 1 0,-2 0 0,2 0 0,-1 0 0,1 0 0,4 0 0,-4 0 0,-1 0 0,3 0 0,-2 0 0,2 0 0,-3 0 0,1 0 0,0 0 0,-4 0 0,1 0 0,-1 0 0,-4 1-639,-6 5 0,-4-2 0,-10 6 0,-4 0 0,-6-2 336,-4 0 1,-2 6-1,1-4 1</inkml:trace>
  <inkml:trace contextRef="#ctx0" brushRef="#br0" timeOffset="3">10053 8294 27807,'-10'-8'-6500,"-6"6"5552,14-14 0,-6 13 1631,8-9-719,0 8 1,0-6 616,0 4-991,0 4 1,2-6 854,4 8 0,-2 0 0,8 0 1,2 0-1,2 0 0,4 0 1,3 0-1,7 0-169,4 0 1,7 0 0,5 0 0,3 0 303,7 0 0,1-2 1,-3-2-446,-1-2 0,-5 0 1,-1 4-1,1-2 0,-3-2 1,-5 2-1,-6 2 1,-5 0-1,3-2 0,0-2 1,-2 2-1,-7 2 1,-1 2 277,2 0 1,-2 2-239,7 4 0,-5-4 1,6 4-1,0-2 0,1 0 1,3 2-1,4-2 0,-1-2 1,3-2-1,-1 0 0,5 0 1,0 0-1,1 0 0,-1 0 590,-1 0 1,1-6-766,-3 0 0,3-6 0,3 4 0,-5 0 0,-4 0 0,-5 3 0,-1-1 0,-2 0 0,-1 2 0,1 2 0,0 2 0,0 0 0,-1 0 0,1-2 0,2-4 0,1 4 0,3-6 0,2 8 0,1-2 0,5-2 0,-1-2 0,1 0 0,-4 0 0,-3-2 0,-1 0 0,1 0 0,1 4 0,0 2 0,-5 0 0,-1-2 0,-4-2 0,0 1 0,-7 5 0,3 0 0,-2 0 0,-2 0 0,-2 0 0,-1 0 0,1 0 0,0 0 0,0 0 0,0 0 0,-1 0 0,1 0 0,0 0 0,0 0 0,0 0 0,0 0 0,-1 0 0,1 0 0,0 0 0,0 0-1493,0 0 0,0-2 1,1-2 1393,5-2 0,-4-8 0,6 4 1</inkml:trace>
  <inkml:trace contextRef="#ctx0" brushRef="#br0" timeOffset="4">2977 10916 29381,'25'-8'-466,"-5"-2"1,6-5 0,-2 1 0,0 2-1,-1-2 1,1-2 0,2-2 0,0 0 0,-1 1-1,-3-1 1,0-2-1402,2-4 1800,-5 4 0,7-5 0,-8 7 0,0 0 1,0 0-1,-2 0 0,-3 0 0,-3 1 0,-2-1 1,-6 2-1,-6 4-2516,-8 6 2616,-4 4 1,5 8 0,-1 0-1,0 0 1,0 2 0,0 2 0,0 2-1,0-1 1,0 1 0,1 0 0,-1-2-1,2 0 1,0-2 217,0 0-29,6 6 1,-12-10 0,4 6-1,-4-2 1,-1-4 0,-1-2-1,0-2 1,0-2 0,0-2-1,0-4-51,1-2 0,-9 4 0,-2-4 0,-2 0 1,1 2-1,-3-2 0,-2 2 0,-1 0-60,-1 4 0,0 2 0,1 2 0,-1-2 0,1-2 1,-1-2-1,-2 3 0,-1 1 75,-3 2 0,-2 0 0,5 0 0,-5 2 0,1 1 0,-3 5 0,3 2 0,-3 2 30,0-2 0,7 6 0,-3-6 0,5 2 420,1 0 1,6 0 0,3 3-634,1-3 0,2 2 0,8-6 1,2 0-1,2 0 0,-1-4 566,-3-2 1,-2 4-541,0 0 1,-2 0 0,-3-4-1,-5 2 1,-2 4 0,0 0-1,-1 1 1,-3 1 0,-2 2-1,1 0 1,-1-2 0,2 0-1,5-2 758,5 0-706,4 6 1,2-12 0,0 6 0,1-2-363,-1 0 230,0 7 1,0-11-1,0 6 1,1-2-1,-1 2 1,0 0 0,-2 0-1,-2-2 1,-1 0-1,1 0 1,2 0 0,2 0-1,0 0 1,0-2 104,1-2 0,-1-2 0,0 0 222,0 0 1,8-2-615,4-4 0,4 6 0,2 0 0,0 10 0,0 5 0,0 3 0,0 0 93,0 0 0,0 6 1,0 2-1,0 1 0,0 5 1,0 4-1,0 3 0,0 3 34,0-2 1,2 3 0,2 1 0,4-1 0,0 3 0,2-2-1,-2-1 1,2-3-374,0-3 1,-6-1 0,4-2-1,-2-2-391,0-3 1,-1-1 0,-5 4 775,0-3 0,2-1 1,2 4-1,2-4 0,-2-1 1,-2 1-1,-2 2 1,0 0-1,0-3 0,0 1 1,0-2-1,2 2 1,2-3-1360,2 1 0,0 4 1368,-6-6 0,6-1 0,0-5 0,0 0 0,0 0 1,0 0-1,0 0 0,0-1 0,0 1 0,0 0 0,0 0 1,-1 0-1,1 0 0,0-1-1155,0 1 1351,0 0 0,-4 2 1,2 2-1,2 2 1,0-3-1,0 1 1,0 0-1,0 2 1,0-2-1,0-1 1,0 1-1,0 2 1,2-2-1,0 0 1,-1-1 596,-3 3-593,6 0 0,-6-6 0,6 0 0,0-1 0,-2 1 0,0 0 0,-2 0 0,0 0 0,0 0 0,-2-1 0,0 1 0,0 0-29,2 0 0,-1 0 0,-5 0 0,0-1 0,0 1 0,0 0 0,0 0 11,0 0 1,0 0 0,0-1 198,0 1 0,0 0-133,0 0 0,0 0 0,0 0 0,0-1 0,0 1 1,0 0-1,0 0-33,0 0 108,-7 0 1,5-6 0,-4-1 0,4 3 303,2 2-526,0-6 1,0 0-1,2-6 1,4 2 1505,5-2-1250,5-2 0,12-2 0,8 0 0,13 0 0,15-2 0,15-4 0,14-8 0,-40 5 1,1-2-1,4-1 0,1-2 0,3 2 0,0-1 0,1-1 0,-1 0 0,-2 1 1,-1 0-1,-6 1 0,-3 0 0,35-3 0,-19 7-764,-17 6 0,-17 12 1,-10 7-1,-11 13 0,-13 12 1,-11 9 783,-9 7 0,-10 9 0,4-3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7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10588 6618 30610,'-18'0'-672,"6"0"0,2-2-2792,2-4 3484,-6 4 0,4-6 0,-7 8 1,-1 0-1,0 2 0,0 2 1,0 2-1,1-2 0,-1-2 1,0-2-1,2 2 0,2 2 265,2 1 0,6 1-392,-6-6 0,10 0 1122,2 0 0,2 0-269,10 0 0,0 0 0,6 0-174,0 0 0,-6 0 0,0 0-445,2 0 0,1 0 1,3 0-128,0 0 0,-6 0 0,0-2 0,2-2 0,1-1 0,3 1 0,2 2 0,2 2 0,2 0 0,-3 0 0,-1 0 0,0 0 0,2 0 0,2 0 0,5 0 0,-5 0 0,2-6 0,-4 0 0,3 2 0,1 2 0,2 2 0,-2 0 0,1 0 0,1-2 0,4-2 0,-1-2 0,1 2 0,-2 2 0,0 2 0,-3 0 0,7 0 0,-4 0 0,3 0 0,1 0 0,-4 0 0,-5 0 0,1 0 0,2 0 0,0 0 0,-5 0 0,-3 0 0,-2 2 0,2 2 0,2 4 0,1 0 0,-1 0 0,-2-2 0,-2 0 0,2 1 0,3 1 0,5 0 0,2-4 0,0-2 0,1-2 0,3 0 0,2 0 0,-1 0 0,1 0 0,-1 0 0,1 0 0,0 0 0,-1 0 0,1 0 0,0 0 0,-3 0 0,-1 0 0,-2 0 0,1 0 0,1 0 0,-2 0 0,2 0 0,-7 0 0,3 2 0,4 2 0,1 2 0,5-2 0,2-2 0,1-2 0,3 0 0,-5 0 0,3 0 0,-2 0 0,-3 0 0,-3 0 0,-2 0 0,-3 0 0,-1 0 0,2 0 0,-5 0 0,-1 0 0,0 0 0,0 2 0,0 2 0,-1 2 0,9 0 0,-2-6 0,3 0 0,3 0 0,2 0 0,1 0 0,5 0 0,1 0 0,-3 0 0,5 0 0,1 0 0,0 0 0,-3 0 0,-1-2 0,-3-2 0,3-2 0,-7-2 0,5 4 0,-4-2 0,-3 2 0,1 2 0,0 2 0,1 0 0,5 0 0,-5 0 0,7 0 0,0 0 0,3 0 0,5 0 0,1 0 0,-1 0 0,-5 0 0,5 0 0,-5 0 0,5-2 0,1-2 0,-1-2 0,-3 2 0,1 2 0,5 2 0,-7-2 0,3-2 0,-3-1 0,-3 1 0,5 0 0,-1 0 0,-1-2 0,-7 2 0,-1-4 0,0 2 0,1 2 0,1 0 0,-1 0 0,3-2 0,1 2 0,5 2 0,1 2 0,3-2 0,1-2 0,3-2 0,1 2 0,-1 2 0,-1 2 0,3 0 0,-11 0 0,3 0 0,-5-2 0,-3-2 0,1-2 0,1 2 0,1 2 0,-1 2 0,-3 0 0,-7-2 0,2-2 0,-1-2 0,1 3 0,-4 1 0,-3 2 0,-3 0 0,6 0 0,-5 0 0,3 0 0,-2 0 0,3 0 0,-5 0 0,0 0 0,6 0 0,-5 0 0,5 0 0,2 0 0,-1-2 0,3-2 0,2-2 0,1 0 0,1 0 0,-1-2 0,1 0 0,-1 0 0,3 4 0,-6-4 0,3 2 0,-3 0 0,-2 4 0,1-2 0,1-2 0,-1 2 0,-5 2 0,-2 2 0,-4 0 0,1 0 0,1 0 0,4 0 0,-1 0 0,1 0 0,-2 0 0,0 0 0,5 0 0,-5 0 0,-2 0 0,-1 0 0,1 0 0,4 0 0,-1 0 0,1 0 0,-2 0 0,0 0 0,-1 0 0,-1 0 0,0 0 0,-3 0 0,1 0 0,-2 0 0,0 0 0,-1 0 0,1 0 0,0 0 0,0 0 0,-2 2 0,-1 2 0,1 2 0,2-2 0,-2-2 0,-3-2 0,-1 0 0,2 0 0,2 0 0,2 0 0,-1 0 0,-5 0 0,0 0 0,0 0 0,0 0 0,0 0 0,-1 0 0,1 0 0,0 0 0,0 0 0,0 0 0,0 0 0,-1 0 0,3 0 0,2 2 0,2 2 0,-3 2 0,-1-2 0,-2-2 0,0-2 0,0 0 0,-6 0 0,0 0 0,1 0 0,3 0 0,-4 0 0,0 0 0,2 0 0,-4 0 0,2 0 0,0 2 0,-1 2 0,1 2 0,2-2 0,2-2 0,2-2 0,0 0 0,-1 0 0,1 0 0,-6 0 0,0 0 0,2 0 0,2 0 0,2 0 0,-1 2 0,1 2 0,0 2 0,0-2 0,0-2 0,0-2 0,-1 0 0,-1 2 0,-2 2 0,-2 2 0,2-2 0,2-2 0,1 0 0,1 1 0,0 3 0,0 0 0,0-6 0,-2 2 0,-3 2 0,-1 2 0,2-2 0,2-2 0,2-2 0,0 0 0,0 0 0,-1 0 0,1 0 0,0 0 0,-6 0 0,0 0 0,2 0 0,2 2 0,1 4 0,1-4 0,0 4 0,0-4 0,0-2 0,1 0 0,5 0 0,-4 0 0,6 0 0,-2 0 0,-1 0 0,9 0 0,-4 0 0,-1 0 0,7 0 0,-6 2 0,2 2 0,-1 2 0,1-2 0,0-2 0,-3-2 0,-1 0 0,-4 0 0,-2 0 0,-2 0 0,-1 0 0,-9 0-5040,-8 0 4842,-8 0 0,-9 8 0,-1 2 0</inkml:trace>
  <inkml:trace contextRef="#ctx0" brushRef="#br0" timeOffset="1">19767 8169 30694,'12'-8'-1921,"0"-3"1,0-5-1,6-2 1,2-2 1774,3-4 1,-3 4-1,4-3 428,-4 3 1,-2 2 0,0 0 0,-1 0-1,1 2 1,0 5 0,0 5 0,0 4-1,-1 2 1,1 0 0,0 0 0,0 2 0,0 2-1,-2 4 506,-5 1 1,5-3-626,-4 6 0,2-6 0,0 4 0,-2-2 0,0-2 0,0 0 0,-1 0 0,3-2 0,2-2 0,2-2 0,0 0 0,0 0 887,-1 0 0,-5 0-1004,0 0 0,0 0 0,6 0 0,0 0 1,0 0-1,1 0 0,3 0 0,4 0 1,0 0-1,1 0 0,1 0 0,4 0 1,3 0-47,7 0 0,4 0 0,7 0 0,3 0 0,5 0 0,8 0 0,10 0 0,7 0 0,5 0 0,2 0 0,2 0 0,0 0 0,0 0 0,-2 0 0,-2 0 0,-4 0 0,0 0 0,-1 0 0,-1 0 0,-6 0 0,-4-2 0,-7-2 0,-5-2 0,-4 2 0,3 2 0,-7 0 0,7-2 0,-3-2 0,0 2 0,1 2 0,1 2 0,3 0 0,-1 0 0,0-2 0,-3-2 0,7-2 0,8 2 0,7 2 0,7 0 0,0-4 0,0 4 0,-2-4 0,0 3 0,-2-1 0,3-2 0,-3 0 0,2 0 0,0 0 0,2 2 0,0 2 0,-2 2 0,-3 0 0,-7 0 0,-2 0 0,2 0 0,3 0 0,3 0 0,-4 0 0,-2 0 0,0 0 0,-1 0 0,-5 0 0,-6 0 0,-5 0 0,-3 0 0,1 0 0,3 0 0,0 0 0,1 0 0,-3 0 0,-5 0 0,-1 0 0,3 0 0,-1-2 0,-1-2 0,-7-2 0,-5 2 0,-5 0 0,-3 0 0,0-2 0,-3 2 0,-1 2 0,-6 2 0,-4 0 0,-3 0-568,1 0 1,0 0-1,0 2 589,0 4 0,8 4 1,1 8-1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12976 11023 23660,'0'-18'-8124,"0"1"4913,-8-1 3298,6 8 1,-13 2 0,5 10 0,-2 2 0,0 4 0,-2 0 0,0 2 0,0-2 0,2 0 0,-1-3 0,-3 1 0,-2 0 0,2 0 0,2 0 465,2 0 0,0 2 0,-5-4 1,1 4-1,2 0-35,2 0 1,6 0 0,-6-2 165,-2 6 0,4-4 1,2-2-573,6-4 0,0-2 0,16-2 1,4-4-1,6-4 0,6-2 1,5 0-1,7 0-439,3 2 0,1-4 0,4 6 0,-3 0 0,3-2 0,1 3 0,3-1 1,-1 4-53,0 2 0,-7 2 0,-2 0 0,-3 2 0,1 2 0,-3 4 508,-1 1 1,-2 11 0,-1 8 0</inkml:trace>
  <inkml:trace contextRef="#ctx0" brushRef="#br0" timeOffset="2">14652 11166 19414,'-2'-16'-5185,"-2"2"3830,-2 2 1355,0 8 1,6-11 0,0 3 0,0-4 0,2 0 0,4 4 0,4 4 0,2 2 0,0 0 0,1 2 822,3 2 0,-4 2-706,0 0 0,0 0 0,6 0 0,-2 2 0,-5 4 0,-3 4-356,0 0 0,2 4 131,8-8 0,-4 0 0,2-6 0,6 0 0,1 0 1,5 0 25,0 0 0,1 8 0,7 2 0</inkml:trace>
  <inkml:trace contextRef="#ctx0" brushRef="#br0" timeOffset="3">20320 11059 26996,'0'-18'-8476,"0"0"6061,0 0 2684,0 9 1,2 1 0,4 8-1,6 0 1,6 0 0,3 0 0,5 0-1,4-2 1,7-2 0,9-4 0,8 0 1247,5 0 1,10 0-1530,8 2 0,17 4 1,5-4-1,-43 5 0,2 0 1,9 1-1,1 0 0,6 0 1,1 0-1,5 0 0,2 0 1,3 0-1,0 0 0,6 0 1,1 0-1,3 0 0,2 0 1,3 0-1,2 0 0,-1 0 1,0-2-1,-2 0 0,0-2 1,-5-1-1,-2-2-866,-3 0 0,-2-2 0,-3-2 0,-1-1 798,-6 0 0,0 0 0,4-3 0,0 0 1,-4 2-1,-1 0 0,-4 1 0,-1-1 0,-5 0 1,-2 0-1,-4 2 0,-1 0 0,0 0 0,-1 0 1,-1 1-1,-1 0 0,-2 0 0,-1 1 0,40-5 80,-12 4 0,-6 4 0,-5 6 0,-7 0 0,-2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7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4260 14252 27519,'-16'-2'237,"2"-2"0,2-4 0,-1-2 0,-3-2-700,-2 2 1,8-6-1,6 4 1,8-1-1,8 1 1,4 6-1,0 2 1,-3 0 915,-1-2 1,-6 0 0,6 6 0,2 0 1885,2 0-1671,2 0 0,-6 0 1,-1 0-824,3 0 314,-6 0 1,0 2-1259,-8 4 0,-2-4 1450,-4 4 0,4-2 1971,-4 2-1520,4-4-1999,2 6 475,0-8 0,2 0 0,4 0 740,6 0 0,4 2-72,2 4 1,0 3 0,1 9 0,5 2 0,6 4 0,4 6 0,1 3 0,1 3 0,2 2 0,-1 1 0,1 3 0,-7-2 0,-5-3 0,-8-1-299,-4 0 612,-10-1 1,4-1 0,-12-4 0,-6-7 0,-10-3 0,-6-4 0,-7-2 0,-7-4-1,-7-2 1,-7-4 0,-3-2 0,-7-2 0,-3-2 0,-6-4 0,-1-8-192,1-8 1,-4 0 0,0-7 0,5-3-1,11-2 1,15 1 0,13 1 0,11 4-741,8 2 1,8-5-1,14 3 1,10 0-594,10 4 1,13 3 0,7-1 781,3-2 1,11 2-1,1 8 1,2 2 485,1-1 0,7-3 1,8-2-1</inkml:trace>
  <inkml:trace contextRef="#ctx0" brushRef="#br0" timeOffset="1">5775 14090 20516,'0'21'-10,"2"21"-10,2 5 0,4 5 1,0 1-1,0 1 0,-2-1 1,2 3-1,2-1 1,0 1-1,-3-7 0,-1-3 1,2-6-3635,2-3 2542,-6-1 1,10-2 0,-6-5 1124,2-5 1,2-4 0,6-2 0</inkml:trace>
  <inkml:trace contextRef="#ctx0" brushRef="#br0" timeOffset="2">6399 14341 22104,'-18'0'-681,"0"0"1,1 0 656,-1 0 1096,8 0 0,-2 0 0,10-2-285,4-4 1,4 4-695,0-4 1,-2 4-1,8 4 1,2 2-1,1 2 1,5-2-1,4-2 1,6-2-1,5 0 1,5 0-1,3-2-349,3-4 1,2-2-193,5-4 0,-5-4 0,-1 5 1,3-5-1,-1-2 0,-1 0 0,-7 2 1,-5 4-1,-6 4 0,-7 2 387,-3 0 0,-2 0 0,0 6 0</inkml:trace>
  <inkml:trace contextRef="#ctx0" brushRef="#br0" timeOffset="3">7433 13859 11878,'6'-11'0,"2"-1"315,2-2 1,0 4 0,1-2-1,-3 0 1,-2 0 2346,0 0-2276,0 8 0,-8 2 0,-2 10 0,-4 4 0,0 6 0,-2 6 0,3 4 0,-1 3 0,2 3 0,0 2 0,0 1 0,2 5 0,2 5 90,2 5 1,0 1 0,2 1-928,4 0 0,2 5 1,6 0-1,-5-1 0,1-5 1,0-5-1,2-4 0,0-5 410,0-3 1,0-4 0,6-15 0</inkml:trace>
  <inkml:trace contextRef="#ctx0" brushRef="#br0" timeOffset="4">8520 13859 21422,'0'-27'-2985,"0"-5"0,0 8 875,0 2 2625,0 3 0,-6 1 0,-2 2 0,2 4 0,4 6 0,10 4 0,6 4 0,4 4 0,2 8 0,4 6 88,5 3 0,-1 9 1,2-2-1,1 6 0,1 3 1,0 5-1,-5 1 1,-1 3-764,-4-2 1,-4 5 0,-4-3 0,-4 3-1,-2 3 1,-7-1 0,-6-1 0,-13-5 159,-10-5 0,-12-4 0,-3-3 0,-3-3 0,-5-6 0,-5-10 0,-3-7 0,1-5 82,3-2 0,4-4 0,3-6 1,8-7-1313,9-7 1,7-8 0,12 4 845,6-1 0,4 5 0,4 0 0,4 6 0,6 6 0,4 2 0,2 4 0,1 2 0,5 2 0,6 2 0,4 4 0,1 6 1122,1 4 1,7 2-499,5 0 0,11 5 0,7 3 0,5 0 0,6 0-159,6-4 1,13 5 0,-47-13 0,1 0 0</inkml:trace>
  <inkml:trace contextRef="#ctx0" brushRef="#br0" timeOffset="5">9607 14234 19243,'-7'-12'-2376,"-5"0"0,2 8 2568,-2-2 1,2 2-1,-4 0 1,4-4-6,2-1 0,0 5 0,4-4-145,-2 0 0,-1 6 437,1-4 1,4 2 0,-6 0 0,0-2 0,-4 2 0,-4 2 0,-2 2 3462,0 0-3854,8 0 0,5 0 1,10 0-1,9 0 0,8 0 1,10 0-1,7 0 0,9 0 1,3 0-1,3 0 1,1 0-1,5-2 0,5-2 1,2-2-1,1 0-2275,-3-2 0,1 6 0,3-6 2457,-4 0 1,5-2-1,-7-7 1</inkml:trace>
  <inkml:trace contextRef="#ctx0" brushRef="#br0" timeOffset="6">10481 13824 11473,'-10'-8'717,"-6"-2"0,8-6 1208,4 4-1770,6 4 1,10 8-1,0 2 1,4 4-1,4 6 1,3 4 0,-1 2-1,0 0 1,0-1-1,1 3 1,-1 2 0,-2 2-1,-2 0 1,0-1-1,-2 3-331,-5 2 1,-3 0-1,-8 3 1,-2-1 0,-6 2-1,-9 1 1,-11 3 0,-8-2 96,-5-4 0,-7 1 0,-9-7 1,-3-2-1,5-4 0,5-6 1,9-6-1,3-4-427,2-2 0,17-8 0,7-4 0,8-4-440,4-2 0,8 2 0,4 2 1048,3 2 1,9 8 0,0-2 0,0 5 0,2 1-1,1 0 1,3 1 0,0 5 0,3 6 0,5 4-1,6 2 1,-1 0 0,3 2 2175,-1 3 0,5-3-2719,9 4 0,-1 2 0,7-2 0,2-3 464,3-1 1,9-2-1,2 0 1</inkml:trace>
  <inkml:trace contextRef="#ctx0" brushRef="#br0" timeOffset="7">11408 13877 13256,'0'-12'-1062,"0"0"0,0 7 1402,0-7 0,0 6 0,-2-4 330,-4 2 59,4-6 1,-6 10-1,6-6 1,-4 0-1,-2 2 1,4 0-249,10 4 0,8 8 1,6 4-1,3 2 0,5 4 1,2 2-1,0 2 0,1 2-474,3 3 1,-6-3 0,-5 4 0,-3-2 0,-4 0 0,-4 1 0,-6-1 0,-4-2 240,-2-2 1,-8 0 0,-6-3 0,-8-1-1,-7-2 1,-3 0 0,0 0 0,5-2-946,1-2 1,2 0-1,6-4-799,0 2 1,3 2 1321,3-2 0,12-4 0,14 3 0,5-3 0,7-2 0,2 2 0,3 2 1,3 2-1,4 0 0,1 2 0,3 2 0,-2 2 1134,-3 0 1,-1 6-663,0 6 1,-9 1 0,-5-3-1,-8 4 1,-8 0 0,-4 1-1,-4-1 1,-4 2 0,-10-2 0,-10-1-1,-9-1 1,-5 0 0,-2-2-1,1-4 1524,1-4 1,3-5-2756,1 3 0,0 2 1,3-8-1,3 0 1,6 0-1,8-2 899,10-6 1,16-6 0,18-10 0</inkml:trace>
  <inkml:trace contextRef="#ctx0" brushRef="#br0" timeOffset="8">12459 14198 21927,'-29'0'-984,"1"0"-89,2 0 1266,2 0 1,11 0 0,7 0 0,12 0 0,7 0 0,5-2 0,2-2 0,4-2 0,6 0 0,3 1 0,5-3-1,1 0 1,5 0 0,2 2-2683,3-2 1860,10 6 0,-3-12 1,3 8 508,-3 2 1,5-6 0,3 0 0</inkml:trace>
  <inkml:trace contextRef="#ctx0" brushRef="#br0" timeOffset="9">13315 13788 13152,'0'-18'-62,"0"0"0,0 1 0,0-1 0,0 0 2938,0 0-2575,0 8 1,2 2-1,2 10 1,4 4-1,0 6 1,2 4 0,0 0-1,3-2 1,3-3-1,4 3 1,2 2 538,2 2-969,-1 0 0,-5 0 1,0 0-1,0-1 1,-2 1-1,-2 0 0,-5 0 1,-3 0-1,-10 0 1,-9-3-1,-9-1 1,-2-4-628,-2-2 0,6 0 0,-3-4 0,3 2 0,4 0 375,4 2 0,6-6 0,14 4 0,8-2 0,8 0 1,3 2-1,5 0 0,0 0 587,-2 0 1,1 1 0,-5-1 0,0 4 709,-1 0 0,-7 6 0,-8-2-449,-2 8 0,-2 0 0,-8 5 0,-4 1 1,-8-2-1,-7 2 0,-9-1 0,-4 5 1,-3 0-1,-3-3 0,-2-5 0,3-2 1,1-2 942,2-2 1,-3 7-2903,3-13 1,4 6-1,19-12 1,9-2 1610,16-2 1,19-10 0,15-2 0</inkml:trace>
  <inkml:trace contextRef="#ctx0" brushRef="#br0" timeOffset="10">14331 13770 8565,'2'-18'332,"4"1"0,-2 1 0,6 2 0,0 4 0,-2 4 1,-3 6-1,-6 8 111,-9 8 0,0-2 1,-2 9-1,0-1 1,0 0-1,2 4 0,2 0 1,4 1-400,2 1 0,2-4 1,0 4-1,2-1-461,4 1 1,-2-4 0,8 4 194,2-3 0,2-1 0,2-6 0,-1 0 1,1 0-1,2-3 0,2-3 0,4-6 1,1-4-1,5-2 222,2 0 0,1-16 0,1-3 0</inkml:trace>
  <inkml:trace contextRef="#ctx0" brushRef="#br0" timeOffset="11">14937 13663 8565,'-6'-18'1059,"0"1"0,0 5 1612,6 0-2437,0 8 0,-6 6 0,0 14 0,2 7 1,0 5-1,0 6 0,-4 3 0,-1 7 0,-5 2 1,-2 3-1,-2 3 0,0 1 0,0 3 0,1 3 1,1 5-301,4-1 1,-2 6 0,6-5 0,-2-1 0,-2-1 0,0-5 0,2-3-1,3-9-4789,3-5 4855,2-12 0,2 5 0,0-5 0</inkml:trace>
  <inkml:trace contextRef="#ctx0" brushRef="#br0" timeOffset="12">15311 14412 8552,'18'-35'737,"-2"-1"0,-2 2 2819,-2 5-3510,-8 3 0,4 18 0,-8 8 0,-2 10 0,-2 6 0,-2 2 0,2-1-46,2 1 0,2 8 0,0 2 0</inkml:trace>
  <inkml:trace contextRef="#ctx0" brushRef="#br0" timeOffset="13">16042 14484 8517,'-8'-18'583,"6"-6"1,-6 2 0,2 4-1,-2 7 1,-1 1-584,-5 0 0,-10 6 0,-4-4 0</inkml:trace>
  <inkml:trace contextRef="#ctx0" brushRef="#br0" timeOffset="14">16737 14341 8517,'54'-16'580,"-9"10"1,-5-10 0,-8 6 0,-13 6 0,-13 3-519,-18 1-62,-11 7 0,-29 11 0,-3 10 0</inkml:trace>
  <inkml:trace contextRef="#ctx0" brushRef="#br0" timeOffset="15">19981 13770 8458,'0'-18'93,"0"1"0,2-1 0,2 0 0,4 0 266,2 0 1,-4 2 0,4 2 0,0 5 0,-2-1 0,0 0 173,-4-4 0,-2 4 0,-2-2 0,-2 0 0,-4 0 1,-6 2-315,-4 2 1,4 3 0,0 5 0,-2-2 0,-3-2 0,-5-2 0,-4 2-281,-2 2 0,-1 10 1,-9 5-1,-2 7 1,-3 8-1,-3 4 1,-3 5-1,-1 3 31,3 4 1,3-1 0,10 7 0,5-5 0,7-1 0,8-4 0,8-3 0,8-3-274,10-4 0,2-1 0,16-9 0,1-4-54,3 0 0,7-8 0,-1-2 130,-6-4 1,1-2 0,-5-2 0,4-4-1,-1-6 1,-1-4 0,-4-2 0,-2-2-1,-5-1 1,-1-5 0,-2 0 0,-2-2-1,-4 3-273,-6-1 1,-4-4 729,-2 6 1,0-5 0,-2 5 0,-4 2 0,-6 2 0,-4 2 0,-2 3 0,0 1-1,1 4 1,-1 2 0,0 4 1001,0 2 1,6 2-1137,0 0 0,6 2 1,-4 4-1,1 6 1,1 6-1,-2 3 0,2 5 1,0 2-1,2 4 1,0 3-1,0 5 0,2 3 1,2 3-1,2 6 2300,0 5-2256,0 14 0,0 3 1,0 5-1,0 0 1,0 3-1,-2 3 1,-2 0-1,-4-2 1,-2-7-1,-3-7 1,-3-4-1,-2 1 1,0-5-1,-2-3 1,-2-9 96,-1-3 1,-9-5 0,4-7 0,-1-4 0,1-6 0,0-7 0,2-3 0,-1-4-320,-1-2 0,0-2 0,-4-6 0,3-2 0,-1-4 0,0-8 0,1-8 0,-3-9-494,-2-9 1,7-5-1,3-11 1,6-3 0,6-7-1,6-3 1,6-1 0,8 5-63,10 6 0,16-3 1,15 3-1,9 1 540,7 3 0,4 15 0,4 6-635,5 7 1,3 11-1,8 10 1,0 4 732,0 2 0,0 8 0,1 2 0</inkml:trace>
  <inkml:trace contextRef="#ctx0" brushRef="#br0" timeOffset="16">20605 13806 8407,'-6'-12'-1231,"0"0"1765,2-2 132,-6-2 0,8 4 0,-3 1 0,1-1 0,-2 2-84,-6 4 0,-2 12 1,0 6-479,2 4 0,6 1 0,-6 3 1,-2 4-1,-1 6 0,-5 3 1,-2 5-1,-4 2 0,1 3 0,-3 3 1,2 3-1,-2 5 0,3 3 1010,-1 3 1,2 5-1176,6-5 0,8-7 1,4-7-1,4-1 1,4-1-1,4 0 0,6-7 1,6-5-1,6-8 1,6-4-1,3-5 1,3-1-1,-1-4 0,-1-2-5368,-4-4 5429,4-2 0,-7-2 0,9 0 0</inkml:trace>
  <inkml:trace contextRef="#ctx0" brushRef="#br0" timeOffset="17">20730 13966 8436,'0'-23'587,"0"-1"1,0 2 0,0 2 0,2 4-142,4 5 0,-4 5 1,4 12-1,-2 5 0,2 7 1,6 4-1,3 4 0,3 0-377,0-1 1,2 7 0,4-2 0,5 3 0,7 3 0,4 0 0,3-1 0,1 1-649,-1 0 1,11-2-1,-5-5 1,-1-5-1,-3-4 1,-5-4 578,-2-4 0,5 3 0,3-5 0</inkml:trace>
  <inkml:trace contextRef="#ctx0" brushRef="#br0" timeOffset="18">21318 13806 8325,'-28'0'170,"5"0"1,3 0-1,2 0 1,0 0-1,2 2 1,5 4-1,5 6 305,4 4 0,4 1 0,2 1 0,1 0 1,-1 0-1,-2 0 0,-2 0-174,0-1 1,0 3 0,-2 4 0,-4 4 0,-5 2-1,-5-1 1,-4 3 0,-2 4-483,-2 5 0,-5-1 0,3 5 0,0-1 0,0-4 1,5-3-1,1-1 0,4-2-3941,4-5 4122,4-3 0,8-8 0,0 0 0</inkml:trace>
  <inkml:trace contextRef="#ctx0" brushRef="#br0" timeOffset="19">21853 13645 8421,'0'-27'108,"0"1"1,0 2 659,0 0 0,6 1-453,0 5 0,2 0 0,-4 0 0,4 2 0,2 4 0,3 6 0,3 6 0,2 8 0,0 8 0,-2 8 0,-2 6 0,-3 7 0,3 7 0,2 5 1,2 3 1605,0 3-2171,0 11 1,-6-11-1,-3 5 1,-1-3 0,-4 3-1,-2 3 1,-2 1 0,-2-5-1,-6-3 1,-9-5 0,-13-1-1,-8-7 1,-5-3 0,-3-8-1,-3-7-2637,-3-9 1,5-6 2886,-1-10 0,8 0 0,-3 0 0</inkml:trace>
  <inkml:trace contextRef="#ctx0" brushRef="#br0" timeOffset="20">22708 14430 8401,'-17'0'435,"-1"-6"759,0 0-878,0 0 0,0 0 1,3-2-1,1 1 0,4-3 1,2 0-1,4-4 1,4 0-1,6 0 0,8 2 1,7 0-1,9 0 1,6 3-1,5-1-411,7 0 1,-3 0 0,3-2 0,2 4 0,1 2 0,3 0 0,-3 0 0,-1 0-1060,-3 0 0,-9 0 0,-1 6 1,-7 2 1153,-4 4 0,5 4 0,-3 8 0</inkml:trace>
  <inkml:trace contextRef="#ctx0" brushRef="#br0" timeOffset="21">22815 13966 8407,'-11'-17'405,"1"-1"1,2 0 0,4 0 0,4 2 0,6 4 146,6 6 0,5 4 0,7 2 0,6 0 0,6 0 0,5 0 0,7 0 0,5 0-741,7 0 1,-3 2 0,8 2 188,3 2 0,1 16 0,2-2 0</inkml:trace>
  <inkml:trace contextRef="#ctx0" brushRef="#br0" timeOffset="22">24544 12718 8878,'0'-18'0,"2"2"508,4 4 0,-4-4 0,6 6 0,-2-1 724,0-1-761,8 0 0,-4-4 0,6 2 1,-2 4-1,-3 0 0,3 2 1,0-2-1,0 3 0,-6-1 156,-6 4 0,0 10 1,-16 5-1,-4 5 0,-5 4 1,-5 4-1,-6 6 0,-4 5-594,-3 7 1,-7 4 0,5 9 0,-3 2 0,-1 5 0,-1 3 0,1 7 0,-1 3-280,3 0 1,-3-3 0,10-7 0,7-5 179,3-5 0,10-9 1,8-5-52,2-3 1,4-4 0,10-7-1,6-7 1,6-8 0,6-4-1,7-4 1,7-2 0,6-4-1,1-2 1,5-4 0,1-2-1,-1-4-198,-9-2 448,1-1 1,-24 5 0,-2 4 0,-14 8 0,-12 14 0,-8 11 0,-4 9 0,-2 4 0,1 3 0,-1 9-1,0 5 521,2 5 1,-4 7-550,3-1 1,-1 5-1,4 6 1,-2 8-1,-1 9 1,11-44-1,2 1 1,-1 1-1,0 1 1,0 0-1,0 1 1,-1-1-1,0 1 1,1 0-1,-1 1 1,0 1-1,0 1 1,0 1-1,0 1 1,1-1-1,0 1 1,2-3-1,1-1 1408,2-3 1,0-1-1623,-10 46 0,14-8 0,-2-2 0,10-4 1,12-5-1,11-7 0,11-6 0,11-5 1,11-7-1,11-5 0,8-8 0,10-9 113,-42-17 1,1-4 0,6-3-1,1-2 1,2-1 0,-1 0 0</inkml:trace>
  <inkml:trace contextRef="#ctx0" brushRef="#br0" timeOffset="23">17040 16553 8484,'-12'-16'519,"1"4"0,7-4 0,-4 4 461,0-4 0,6 5 0,-4-1 51,4-2-848,2 6 1,-2 0-1,-2 6 1,-4-2-1,-2-2 1,-4 0 0,-2 0-1,-1 0 1,-1 2-1,0 0 1,0 0 0,0-2 1305,0 2-1555,1 2 0,-1 2 1,-2 0-1,-2 0 0,-4 0 1,1 2-1,-3 4 0,0 6 1,-3 4-1,-1 2 1,2 0-1,4 0 0,3 1 1,1 3-1,4 4 16,4 2 0,10 0 0,0 3 1,8-1-1,10 0 0,8-1 0,10-1 1,5-2-75,5-4 0,7-8 0,-3-5 0,1-1 0,1-4 0,-1-2 1,-1-4-1,-4-4 63,-5-5 1,-7-7-1,-2-6 1,-3-4 0,-5-2-1,-6 1 1,-8-3 0,-4-2 46,-2-1 0,0 5 0,0 2 1,-2 2-1,-4 5 0,-6 1 1,-4 2-1,-2 2 152,1 4 0,-1 4 0,0 8 0,0 2 1,0 4-1,1 6 0,1 4 0,2 4 337,2 4 0,6-1 1,-4 11-1,0 4 1,2 1-1,0 5 1,4 3-1,2 7 564,2 5 0,0 5 0,0 7 0,-2 1-582,-4-1 1,3 6 0,-9 2-277,-2 3 0,-8-7 0,-4 2 1,-2-3-1,-5-3 0,-5-4 1,-3-5-1,1-13 0,2-7 0,5-10 1,1-5-1,4-7 0,3-6 389,3-8 1,2-4-571,2-2 0,2-8 0,4-6 0,6-8 0,4-9 0,2-9 0,0-7 0,2-7 0,6-5 0,8-5 0,6-1 0,0 1 0,-2 1 0,-3 2-4497,1-1 1,6 9 4013,0 5 1,0 14 0,-5 1 0,5 3 0,6 6 0,3 2-1,5 8 1,4 5 0,7 5 0,7 2 0,5 2 0,0 0 482,1 0 0,5 8 0,-3 1 0</inkml:trace>
  <inkml:trace contextRef="#ctx0" brushRef="#br0" timeOffset="24">17735 17231 8427,'-17'-2'232,"-1"-4"1257,0 4 1,8-4 235,4 12-1788,4 4 1,8 7-1,0 1 1,0 0-1,0 0 1,2 0-1,0 0 1,0-1-1,-2 1 1,0 0 62,-1 0 0,1 0 0,-6 0 0</inkml:trace>
  <inkml:trace contextRef="#ctx0" brushRef="#br0" timeOffset="25">17789 16606 8383,'-16'-61'265,"4"15"0,-10 5 1,7 15-1,3 10 0,-2 6 1,-2 2-1,-2 4-539,0 2 0,2 4 0,5 4 0,5 6 1,4 4 273,2 2 0,0 0 0,0-1 0</inkml:trace>
  <inkml:trace contextRef="#ctx0" brushRef="#br0" timeOffset="26">18252 17570 8365,'-12'5'0,"1"3"7,-3 2 1,4-6-1,0 4 1,0-2 773,0 0-328,-2 0 0,0-4 1,0 2-1,1 4 1,-1 0 778,0 0 0,8-4 0,-2-10 0,4-6 0,4-4-929,4-2 1,-4 0 0,6 1-1,-2-3 1,2-2 0,2-4-1,1-2 1,1-3-343,0-3 0,0-4 0,8-3 0,2-7 0,1-3 0,-1-5 0,0-3 0,0-7-364,2-3 1,1-2 0,-3-1 0,2 3 348,-2 3 0,-9 3 1,-1 8 351,2 1 1,-6 4-1,-2 17 1,-2 3 0,0 6-1,2 4 1,-2 7 0,-2 9 415,-2 15 1,2 5-662,4 8 1,2 6 0,6 4-1,-3 7 1,3 3 0,2 1-1,2 1 1,0 5 0,2 5-1,1 3 1,5-1 0,2-3-1,4-3 1,1-3-420,3-1 0,2-8 223,3 1 1,-3-11 0,3-6 0,-3-6-1,-4-6 1,-5-7 0,-5-5 0,-6-5-1,-6-7 1,-6-6 0,-4-8 0,0-8-1,2-7 2820,2-5-2905,0-9 0,0-15 0,1-7 0,5 0 0,6-1 0,6-1 0,2-2 0,-1-2 0,-1 3 0,0 9 0,-2 10 0,-4 7 0,-5 6 0,1 11-9501,2 11 9729,-6 10 0,6 24 0,-6 2 0</inkml:trace>
  <inkml:trace contextRef="#ctx0" brushRef="#br0" timeOffset="27">18092 17516 8438,'-18'12'0,"0"0"0,0 0 10,1-2 1,5 3 526,0-7 0,6 0 1,-2-6-1,6-2 1,8-4-1,4-5 1,0-5-1,0-2 1164,0 0 1,-4 0 0,3 0-1622,-1 1 1,6-7 0,-4-2 0,2 0 0,0-2-1,2-1 1,2-7 0,1-6 0,3-3 0,2-5 0,4-3-1,-1-7 1,3-5-237,0-4 0,0-3 221,1 1 1,3 1-1,-8 3 1,-4 6 0,-5 3-1,-5 9 1,-2 5 0,-4 10-1,-2 9 2348,-2 5-2411,0 18 0,0 10 0,2 17 0,2 3 0,4 4 0,2 4 0,4 5 0,2 5 0,2 1 0,-1 1 0,1 1 0,2 3 0,2 2 480,2-1-657,7 1 1,-3-1 0,8-1 0,-1-3-1,1-3 1,-2-3 0,-3-5-217,-1-6 0,0-7 1,3-7-1,-1-2 1,-4-4-1,-1-6 1,-1-4-1,0-4 61,-4-4 0,-2-4 1,-1-10-1,3-5 1,2-9-1,0-10 1,-1-7-1,3-9 100,2-1 1,-4-14 0,3 1 0,-1-5 0,-2-8 0,0-2-1,-1-3 1,-1 7 229,-2 4 0,-2-4 0,0 3 0</inkml:trace>
  <inkml:trace contextRef="#ctx0" brushRef="#br0" timeOffset="28">19678 17070 8096,'-18'0'-367,"1"0"0,5-6 523,0 0 327,0 0 1,2-2 0,4-4 0,6-1 0,4-1 3216,2 2-3442,0 8 1,-4-4 0,4 8 0,6 0 0,4 0 1199,1 0-1417,1 0 0,-4 0 0,2 0 0,4 0 0,0 0 0,1 0 0,1 0 0,4 0 0,4 0 0,5 0 0,7-2 0,3-2 0,5-2 0,1 0 0,3-2-997,-1-4 546,1 4 1,5-6-1,1 7 1,-3-1-1,-3 0 1,-7 2-1,-5 0 1,-7 0-1,-5 2 1,-6 2 0,-6 4 409,-6 4 0,-5 4 0,-7 8 0</inkml:trace>
  <inkml:trace contextRef="#ctx0" brushRef="#br0" timeOffset="29">20587 16464 8498,'-17'-10'3876,"7"-2"-395,4 12-3549,12 4 0,4 8 1,9-2-1,5-1 1,4 1-1,4 2 0,1 0 1,7 0-1,1 2 1,5 2-1,1 2 1,9-1-1,7 1 0,7 0 1,1 2-5276,0 4 5305,1-4 1,-9 7-1,-6-5 1,-9 4 0,-14 2-1,-15 1 1,-13 1 0,-14-2-1,-13 0 1,-15-3 0,-8 3-1,-3 0 1,-1 2 0,1-1-1,-1 1 849,3 2 1,-7 1-1,7 3 1,-1 0-1,4-1 1,7-1-1,3 0-811,2 2 0,9-5 0,-5 13 0</inkml:trace>
  <inkml:trace contextRef="#ctx0" brushRef="#br0" timeOffset="30">22316 16446 8391,'-17'0'27,"1"-2"0,2-2 534,2-2-386,0 0 1,-6 0 0,2-2 0,3 0 0,1 0 0,-2 4 0,-2 2 0,-2 2 0,0 2 2786,0 4-2841,9-4 1,-7 12 0,6-6 0,-2 2 0,0 2 0,0 0 0,2 0 0,2-1 0,2 1 0,0 0 0,4 2 0,8 0 0,10 0 22,6-2 1,12-8 0,-1 4 0,9-2 0,4 2-1,1-1 1,1 3 0,-1-2-163,3 0 0,-5 4 1,3-4-1,1 2 1,1 4-1,-3 0 0,-5 0 1,-5-3 190,-1 3 1,0-4 0,-3 2 0,-3 2-123,-6 2 1,-6-4-1,-6 0 67,-6 2 0,-6 1 1,-8 5-1,-10 2 0,-14 4 1,-11 0-1,-13 3 1,-5 3-1,-7 6 0,1-1 1,2 1-1,5-2 1,5-1 852,1 1 1,11 0-1127,7-1 0,4 1 0,13 0 0,3-1 1,2-1-1,4-4 0,4-4 0,6-5 0,6 1 1,6-2-1,4 0 0,4-4 0,3-5 0,7-1-1112,4 0 0,9-4 978,5 6 0,3-8 0,5 2 0,3-4 0,7-2 0,3 0 0,2 0 0,-2 0 0,-3 0 0,-7 0 0,-5 0 0,-7 0 0,-7 2 289,-8 4 0,-7-4 0,-7 6 0</inkml:trace>
  <inkml:trace contextRef="#ctx0" brushRef="#br0" timeOffset="31">22655 16803 6192,'0'9'193,"0"-1"1,2-8-91,4 0 1,-4-2 18,4-4 84,-4 4 1,-2-7 0,0 3 0,0-6 0,0-4 0,0-2 1599,0 0-1704,0 8 1,-2 4-1,-2 12 1,-2 6 0,2 4-1,2 2 1,2 2 0,0 3-1,0 7 1,0 6 0,0 5 602,0 7-953,0 4 0,0 7 0,0 2 1,2 1-1,4 1 248,6 1 0,4 1 0,1 7 0</inkml:trace>
  <inkml:trace contextRef="#ctx0" brushRef="#br0" timeOffset="32">25311 12468 14383,'-12'0'-1187,"0"0"0,6 0 841,-6 0 1,0 0 432,-5 0 812,7 0 0,0 0 1,4 0 3463,-6 0-3437,4 0 0,0-2 162,8-4-996,0 4 0,2-4 0,4 10 0,6 4 0,6 2 0,6 4 0,3 2 0,3 2 0,0-1 0,1 3 0,3 2 0,2 2 0,1 0 0,3-1-72,1 1 0,-1 0 1,-8-6-1,-3-2 1,1-2-1,0-5 1,-2 1-1,-3-2-1974,-3 0 0,-2 0-1096,-2-2 2182,-8-4 1,-4 6 0,-12-6-1,-6 2 859,-4 2 0,-2 8 1,0-4-1</inkml:trace>
  <inkml:trace contextRef="#ctx0" brushRef="#br0" timeOffset="33">25953 12272 8530,'-16'-24'531,"4"0"1,4 5 23,8 13 1,0 8-1,-2 15 1,-4 1 0,-6 0-1,-4 2 1,-2 2-1,-1 3 42,-5 3 0,2 2 1,-6 6-1,1-1-479,-1 1 1,-2 6 0,-7 1-275,-5 3 0,4-5 0,-5 5 0,1 0 0,1-3 0,1 1 1,4-5-1,7-3 0,5-6 0,6-6 0,6-5 0,6-1 156,4 0 0,18 0 0,4 0 0</inkml:trace>
  <inkml:trace contextRef="#ctx0" brushRef="#br0" timeOffset="34">24847 13253 8446,'-17'0'678,"7"0"1,4-6-70,12 0 0,4-6 0,7 6 745,1 2-1213,0-6 0,8 8 0,4-6 0,3 2 0,5 1 1,5-1-1,11 0 0,9-2 0,9 0 0,7-2 1,8 2-1,6 0 0,0 2 0,-2 0 0,-2 0 1,-2 2-1,-1 0 0,-7 0 0,-6-2-5904,-10 2 5763,-13 2 0,-6-6 0,-9-1 0</inkml:trace>
  <inkml:trace contextRef="#ctx0" brushRef="#br0" timeOffset="35">25329 13413 10699,'-10'-17'-53,"4"-1"1,-2 0-1,2 0 1850,2 0-1573,2 8 1,4-3 0,4 7 0,6 2 0,4 2 0,2 2 0,-1 0 0,1 0 0,2 0 0,2 2 0,4 4 0,-1 5 0,3 5 0,0 2 0,1 0 0,1 0 0,0 2 0,0 3 91,-3 7 1,5-2 0,-8 2 0,-2-1 0,-3 1 0,-3 0 0,-4 0 0,-6-1-624,-4 1 0,-10-2 1,-6 3-1,-8-3 0,-7 0 1,-7-2-1,-4-1 0,-1-3-404,1-2 1,1-10 0,-1-4 0,-2-4 0,5-2 0,5 0 0,8 0 0,7-2-440,5-4 1,4 2 0,12-6 1193,8 2 1,1 0-1,17 4 126,2-2 0,1 0 1,5 6-1,4 2 1,5 2-1,5 4 0,3 2 1,5 4-1,5 2 1,6 2-1,6 0 1,7-1-175,3 1 1,2 8 0,0 2-1</inkml:trace>
  <inkml:trace contextRef="#ctx0" brushRef="#br0" timeOffset="36">27878 13039 6477,'0'10'2698,"0"-2"-2159,0-8 1,0-8 278,0-4-623,0 4 0,0-2 1,0 8-1,0 2 1,0 8-1,0 8 1,0 6-1,0 3 0,0 1 1,0 2-1,0-2 131,0-1-522,0 7 1,0-10 0,0 6 0,0-2 0,0-5 0,0-1 0,0-2 0,-2-2 195,-4-4 0,4 4 0,-6-7 0</inkml:trace>
  <inkml:trace contextRef="#ctx0" brushRef="#br0" timeOffset="37">27878 12700 8640,'0'-34'0,"0"5"126,0 5 1,0 4 0,2 4 0,4 4 0,5 6-167,5 4 0,0 4 0,-2 4 1,0 6-1,4 4 40,3 2 0,3 0 0,-6-1 0</inkml:trace>
  <inkml:trace contextRef="#ctx0" brushRef="#br0" timeOffset="38">28698 12629 9647,'-18'0'83,"2"-2"1,2-2-1,4-4 1,2-2 1029,4-4-1060,2 6 1,-6 0 0,-4 8 0,-3 0 0,-3 0 0,0 2 0,0 4 0,0 6 0,0 4 0,1 2 0,-1 1 0,0 5 667,0 6-642,0 4 1,-3 1-1,1 1 1,4 0-1,2 1 1,4 3-1,4 4 1,4-1 0,2 3-1,0-3 1,0 1-1,2-4 1,2-3-1,4-1 1,0-2-454,0-5 0,0 3 1,-4-8-1,2-2 1,-2-3-1,-2-1 0,-2 0-2490,0 0 2831,0 0 1,-8 0 0,-2 0 0</inkml:trace>
  <inkml:trace contextRef="#ctx0" brushRef="#br0" timeOffset="39">28109 13217 8445,'0'-18'291,"0"1"0,2-1 0,4 2 0,8 2 1,8 4 860,8 2 0,9 2-1263,3 6 1,9 0 0,3 2 0,7 2 0,3 4 0,-5 0 0,-4 2 110,-1 0 0,-1 2 0,1 6 0</inkml:trace>
  <inkml:trace contextRef="#ctx0" brushRef="#br0" timeOffset="40">29214 12985 8258,'-11'-8'298,"-1"-3"0,6-3 1,-4 0 1091,2 2-1202,2 0 0,6 0 0,0 0 0,2 0 0,4 2 0,6 5 0,4 3 0,1 4 0,1 1 0,2 5 1,2 2-1,4 4 0,1 2 0,3 4 0,0 2-385,-1 1 1,1 1 0,6-4 0,-3 2 0,-1 2 0,-2-3-1,2-1 1,-1-2-1314,-1 0 0,2-6 1510,-9 0 0,9 0 0,-4 5 0</inkml:trace>
  <inkml:trace contextRef="#ctx0" brushRef="#br0" timeOffset="41">29803 12754 8380,'-18'-16'215,"0"4"1,0-2-1,0 8 1,1 2-1,1 4 1,2 6 746,2 6 1,6 4-936,-6 2 1,2 7-1,-4 3 1,4 2 0,1-1-1,-1 3 1,-2 2-1,0 2 1,2-1 0,0 3-1,0 2 1,-4 1 0,-4-1-1,-3-3-3288,-3-1 2732,0 0 529,-2-8 0,-1 5 0,-9-5 0</inkml:trace>
  <inkml:trace contextRef="#ctx0" brushRef="#br0" timeOffset="42">30427 13021 8312,'-18'-8'875,"2"4"-163,4-8 0,4 6-567,8-6 1,2 8 0,4-3 0,6 1 0,4-2 0,4 0 0,1 0 0,5 2-1,0 0 1,2 0 0,-1 0 0,3 0 0,0-2 0,-1 0 0,1 0 0,0 2-1,-2-2 1,-3-1-378,-3-1 1,-2-6 0,-2 6-103,-1 0 1,-1-6 0,-2 4 0,-4-4 0,-2-1 0,-6 1 0,-6 4 0,-8 4 0,-4 2 0,-2 0 0,-1 2-670,-5 2 1,-4 10 1166,-7 4 1,5 0 0,0 4 0,-2 3 0,1 1 0,-1 0 0,4 0-1,3 2 1,3 3 0,2 3 0,4 2 0,2 0 0,4-3 0,2 1 1208,5 0 1,3-4-1438,5 5 0,5-5 1,10 4-1,2-2 0,4-5 1,1-1-1,7-2 0,4-2 64,3-4 0,9 4 0,-5-6 0</inkml:trace>
  <inkml:trace contextRef="#ctx0" brushRef="#br0" timeOffset="43">31068 12896 8263,'0'-18'179,"0"1"1,0-1 0,0 0 0,0 0 1444,0 0-1441,0 8 1,0 4 0,0 12-1,0 6 1,0 4 0,0 2-1,0 0 1,0 2 0,0 3-1,2 7 1,2 4 0,2-1-292,-2-3 0,4 4 1,-2-4-1,0 1 0,0 1 1,2-4-1,0-3 0,0-3-290,-4-2 0,3-2 1,1-2-1,2-8 0,4-12 638,2-12 1,2-14 0,2 0 0,3-5 0,9-5 0,8-3 0,5-1 0,3 0-630,-1 5 0,-5 3 389,5 6 0,-7-3 0,4 5 0</inkml:trace>
  <inkml:trace contextRef="#ctx0" brushRef="#br0" timeOffset="44">31710 13039 9316,'12'0'32,"-2"-2"1,0-2 0,-1-2-1,5 2 1,4 0 0,4 0-695,2-2 0,5-6 1,-3 4 546,2-2 1,-4 5-1,3-7 1,-1-2-1,-6-2 1,-6-2-1,-10 2 1,-8 4-1,-8 6 1,-4 4-1,-4 2 118,-3 0 1,1 2 0,-6 4 190,2 6 1,1-2-1,3 4 1,-2 4-1,2 4 1,2 1-1,3 1 1,-1 0-1,0 0 1,2 0-1,2-1 1,4 1 0,2 0 1192,4 0 1,2-1-1500,2-5 1,10-6-1,8-2 1,10-2 0,8-4 111,5-2 0,13 6 0,9 2 0</inkml:trace>
  <inkml:trace contextRef="#ctx0" brushRef="#br0" timeOffset="45">32494 12968 8185,'0'-18'231,"0"0"1,0 0-1,0 0 1,0 0 1054,0 1 1,2 1 0,4 4-967,6 6 1,-4 12 0,-2 6-1,-4 6-209,-2 5 0,0 5 1,0 6-57,0-5 0,-6 5 0,-2-4 0,-2 4 0,-2 1 0,0-1 0,0-2 1,1-5-1,-1-1 0,2-4 0,0-2-779,0-2 387,6-8 1,6-5 0,14-10-1,8-9 1,3-8 0,5-8-1,2-4 1,1-3 0,3-3-1,2-1 1,1 1 0,-1 2-1,-3 5 1,-1 3-1523,0 6 0,-9 6 2081,-3 6 0,-4 4 0,-2 10 1,0 4-1,-1 6 0,-1 6 0,-2 6 1,-2 6-1,2 3 0,2 3 1,2 2-1,-1 1 0,1 3 0,0-1-222,0 3 0,16 2 0,3 7 0</inkml:trace>
  <inkml:trace contextRef="#ctx0" brushRef="#br0" timeOffset="46">24669 15358 7324,'-12'0'-1008,"0"0"1031,8 0 1,-5 0 514,3 0-175,4 0 1,-14 0 0,4 0 0,-4 0 0,-2 0-1,0 0 614,1 0 1,5 0 0,2 2 0,0 2 1817,0 2-2419,6 0 1,4-6 0,14-2 0,8-2-193,7-2 0,7-6 0,4 4-606,1-2 1,7 0 0,-5-2-1,1 4 1,1 2 0,-1 0-1,0 2 1,-5 2 0,-1 4 421,-2 4 0,-1 4 0,1 8 0</inkml:trace>
  <inkml:trace contextRef="#ctx0" brushRef="#br0" timeOffset="47">25525 14858 8542,'-18'10'-204,"0"-2"0,0-2-529,0 0 953,1 0 0,1-4 0,2 2 0,2 2 0,0-4 0,2-6 0,6-8 2319,8-4 1,0-2-2272,8 0 0,-8 7 1,4 1-1,-2 0 0,2 2 1,2 0-1,2 2 0,0 0 1,-1 0-1,3 2 590,2 2 1,2 10-890,0 4 0,2 0 0,1 4 0,5 3 0,2 3 0,4 2 0,1 2 0,5 2 0,1 3 0,3 3 0,-2 2 0,-5-3 1,-3-1-1,-4-4-1065,-3-2 538,-1-3 0,-6-5 0,0 0 0,0-2 0,-2-2 1,-3-4-1,-1-2 0,2-4 558,2-2 0,2-2 0,0 0 0</inkml:trace>
  <inkml:trace contextRef="#ctx0" brushRef="#br0" timeOffset="48">26149 14733 7724,'0'-17'559,"0"5"0,0 0 0,0-2 969,0-2 1,0 4-1296,0 0 0,-2 8 0,-2 0 0,-6 8 1,-4 8-1,-6 6 0,-2 4 0,-3 6 1,-5 3-1,-6 9 0,-3 2 228,-3 1 1,-6 7-743,7-3 0,-7-1 0,5-1 0,-1 1 0,3-4 0,5-3 0,8-7 1,8-4-1,11-6 0,5-3 281,4-1 0,15-8 0,5-2 0</inkml:trace>
  <inkml:trace contextRef="#ctx0" brushRef="#br0" timeOffset="49">26327 14930 8535,'-18'0'723,"0"-8"1,6 0 8,0-4 1,9 2 0,-1 6 330,8-2-1041,-3 0 1,15 4 0,-4-2 0,4-2 0,2 2 0,2 2 0,1 2 0,5 0 0,2 0-1,2 0 1,-1 0 0,1 0 0,2 0 0,1 0 0,5 0 0,2 0 0,1 0-2031,-1 0 0,-3 0 0,-1-2 2008,0-4 0,7-4 0,3-7 0</inkml:trace>
  <inkml:trace contextRef="#ctx0" brushRef="#br0" timeOffset="50">26576 14680 8447,'-15'-2'339,"3"-4"0,-4 2 1,4-6-1,0 2-309,6 4 1,2 2 0,14 4-1,0 2 460,0 2 0,-6 2 0,4-4-359,0 2 0,-4 0 1,6-4-244,-3 4 224,7-4 1,-12 8 0,6-6 0,-2 4-1,0 2 1,-2 3 0,-2 3 0,-4 2 0,-2 0-1,-2 2 1,0 4 552,-2 5 0,6 5-859,-4 2 0,-2 5 1,3 3-1,1-1 1,2 1-1,2-4 0,0-3 1,0-3-1,0-2 1,0-4 193,0-3 0,0-1 0,0-6 0</inkml:trace>
  <inkml:trace contextRef="#ctx0" brushRef="#br0" timeOffset="51">27343 14680 8438,'0'-26'-228,"0"6"0,0-3 1,0 3 273,0 2 1,0 0 906,0 0 1,0 0 0,2 1 0,2-1 0,2 0 428,-2 0 0,0 10-1417,2 8 1,-4 2 0,4 10 0,-4 2-1,-2 4 1,0 3 0,0 5 0,0 2-1,0 4 1,0 1 0,0 5 0,0 2 0,-2 1-23,-4-1 0,2-2-103,-8-3 1,6 7 0,-4 0 0,2-1 0,4 1 0,0-1 0,0-3 159,-2-6 0,0 9 0,6-3 0</inkml:trace>
  <inkml:trace contextRef="#ctx0" brushRef="#br0" timeOffset="52">25970 15429 8258,'-10'-18'-345,"-3"6"-518,7 0 0,-2 8 900,2-1 1,4 5 0,-6 4 0,2 3 0,-2 1 0,0 2 0,-2-2 0,2 2 0,-2-2 799,0 0 0,5 4-262,-7-6 1,8 2 0,-4-4-1,2 4 1368,0 2-1784,0-7 1,8 5 0,4-8-1,8 0 1,6 0 0,7 0-1,5 0 1544,6 0-1752,17-8 1,-5 5-1,15-7 1,4 0 0,7 2-1,9 0 1,8 2-1,6 0 1,0 0 0,-4 2-1,-4 2 1,-2 2-1,-2 0 1,-4-2 0,-5-2-1081,-5-2 1,-10-6 0,-3 6-1,-7 2 1129,-5 2 0,-5-6 0,-7-1 0</inkml:trace>
  <inkml:trace contextRef="#ctx0" brushRef="#br0" timeOffset="53">26398 15732 8509,'0'-18'501,"0"1"201,0-1 1,0 0-463,0 0 0,0 6 1,0 0-1,2 0 0,4 1 1,6 1-1,4 2 1,2 2-1,-1 0 0,3 0 1,2 2-1,2 4 0,-2 4 1,-3 4-1,1 2 916,4 4-1257,-4 1 0,6 9 0,-9 0 1,3 0-1,0 2 0,0 3 1,-4 5-1,-3 2 0,-3-1 0,-4 1 1,-4 2-1,-4 1 0,-4 3 1,-5-2-1,-7-3-53,-6-1 0,-4-2 0,-7-3 0,-1-1 0,0 0 1,1-3-1,1-5 0,2-6-148,3-4 1,5-8-1,-4 2 1,2-4-1,6-4 1,7-4-1,7-6-135,4-4 1,4 4-1,4 0 1,6 1-1,3-1 1,3 2-1,0 2 1,2 4 573,4 2 1,-3-4 0,9 0 0,0 2 0,-1 2 0,1 4 0,2 2 0,2 4 807,1 2 1,9-4-1,1 6 1,3 4-474,-1 5 0,1-1 0,7 6-1841,5 0 1369,-5 1 0,7 17 0,-9 2 0</inkml:trace>
  <inkml:trace contextRef="#ctx0" brushRef="#br0" timeOffset="54">28288 15643 8406,'-12'0'-931,"0"0"372,0 0 801,2 0 1010,2-8 1,10 6 0,4-4 919,6 4-2144,-4 2 1,6 8-1,-6 2 1,0 2-1,-1 0 1,-3 2-1,-2 2 1,-2 1 0,0 1-1,0 2 1,0 2-1,0 2 1,0-2-2051,0-3 1585,0-1 0,0 2 0,0 2 437,0 2 0,-8-1 0,-1-5 0</inkml:trace>
  <inkml:trace contextRef="#ctx0" brushRef="#br0" timeOffset="55">28305 15286 8394,'-15'-49'0,"1"7"199,2 12 1,8 9 0,0 5 0,8 4-80,8 6 1,-2 6 0,2 4-1,1 4 1,3 2 0,2 4 0,0 2-1,2 1-120,3 1 0,5 8 0,8 2 0</inkml:trace>
  <inkml:trace contextRef="#ctx0" brushRef="#br0" timeOffset="56">29108 15215 8245,'0'-18'218,"0"0"0,0-5 0,0-1 0,0 2 0,0 2 2033,0 2-2275,0 8 0,-2 2 0,-2 7 0,-4-3 0,-2-2 0,-4 4 0,-2 4 0,-2 6 0,-2 1 0,-1 5 0,-3 4 0,2 4 0,2 4 1,2 1-191,1 5 0,-1 2 367,0 2 1,2-1 0,2 1-1,4 2 1,0 1 0,3 3-1,-1-1 1,2 1 0,0 2 0,0-1-1,2 3 1,2-1 0,2 3-1,0-2-684,0-5-1489,0-3 2020,0-2 0,-8 7 0,-2 3 0</inkml:trace>
  <inkml:trace contextRef="#ctx0" brushRef="#br0" timeOffset="57">28555 15750 8296,'12'-24'190,"0"-1"0,4-1 0,5-2 0,9 2 0,2 1 1,-1 5-59,-1 6 1,0 6-1,5 8 1,1 0-1,0 4 1,-1 6 0,1 8-1,0 3-132,-1 5 0,9 2 0,2 8 0</inkml:trace>
  <inkml:trace contextRef="#ctx0" brushRef="#br0" timeOffset="58">29910 15429 8181,'-6'-12'0,"0"0"406,2-2 0,-4 5 358,2-3-435,0 0 0,6 4 0,2 6 0,4 8 0,6 4 0,4 4 0,3 1 0,3 3 0,4 0 0,2 0 0,3 0 0,3 0 0,2-1 0,-1 1-806,1 0 0,0 0 0,-1-2 0,1-2 0,0-2 0,-3 1 0,-1 1 477,-2-2 0,-1 4 0,7-6 0</inkml:trace>
  <inkml:trace contextRef="#ctx0" brushRef="#br0" timeOffset="59">30623 15286 8181,'-18'-33'189,"0"1"1,2 4 0,2 4 0,4 7 0,0 5 2052,1 4-2035,-3 2 1,0 6 0,0 0 0,-2 2-1,-4 4 1,-6 8 0,-5 5 0,-5 7 0,-2 2-1,-1 6 1,-3 3 0,-1 5 0,-1 0 0,0-1-1,3 3-492,5 1 0,0-5 0,11 2 0,3-3 0,4-1 0,6 0 0,2-5 0,4-1 285,2-4 0,10 5 0,2-5 0</inkml:trace>
  <inkml:trace contextRef="#ctx0" brushRef="#br0" timeOffset="60">31300 15447 8244,'10'-8'432,"4"-2"0,-6-6 1,2 2 719,3 2-960,3 1 0,2-1 0,0 0 1,0 0-1,0 0 0,-1 0 1,3 0-1,2 0 0,2 2 1,-3 2-1,-1 5 0,-2 3 0,0 3 140,0 3 1,0 8-459,-1-2 1,-5 10 0,-2 2 0,-2 0 0,-2 1 0,0 5-1,0 2 1,-4-1 0,-6-1 0,-10 2 0,-8 2 0,-7-1-1,-7-3 1,-4-6-274,-1-4 1,-7-3 401,7 1 0,-1-8 1,6-4-1,3-6 1,3-6-1,6-6 1,6-4-1,7-3 1,5-5-1,4-6 0,6-2 1,5 1-1,11 1 1,4 0-1835,2 3 1663,-2 1 1,-1 10-1,3 2 168,2 2 0,2 0 0,5-6 0</inkml:trace>
  <inkml:trace contextRef="#ctx0" brushRef="#br0" timeOffset="61">32102 15590 8299,'0'-18'735,"0"0"0,0 0 0,0 0 0,0 0 0,0 1 3,0-1 0,0 0 0,0 0 0,-2 2 1,-4 4-1009,-6 6 1,-4 4 0,-1 4-1,-1 4-573,0 6 1,0 4-1,0 4 641,0 4 0,1-3 1,1 9-1,2 0 0,2 0 1,0-1-1,2 3 1,4 0-1,4 0 0,2-5 1,0-1-1,0-4 0,0-2-343,0-3 0,8-7 644,4-4 0,6-4 0,4-4 0,3-6 0,3-9 0,4-13 0,2-10 0,1-7 1,1-5-1,1-3 0,3-5 0,4-5 0,-1-5 0,1-1 188,-5 0-448,-1-1 0,-10 11 0,-6 7 1,-9 13-1,-11 11 0,-10 12 1,-11 10-1,-5 6 0,-4 4 1,2 4-1,-1 6 0,1 4 1,0 4-1,4 4 0,5 5 2179,5 5-1954,-4 2 1,12-1-1,-6 3 1,2 2-1,2 1 1,0 1 0,0 0-1,0-1 1,0 1-1,-2-1 1,-1 1-1,-3-2 1,0-5 0,0-3-1,0-2-1035,2 1 1,-4-5 970,8-2 0,-8 4 0,5-1 0</inkml:trace>
  <inkml:trace contextRef="#ctx0" brushRef="#br0" timeOffset="62">32762 15465 8251,'7'-18'234,"-5"6"0,4 0 0,-4-2 0,0 0 0,2 1 571,2 1-830,0 8 1,-8-4 0,-4 8 0,-6 0 0,-3 0 0,-3 2-1,-2 4 1,-2 6 0,-2 3 0,1 5 0,-1 2 0,0 2-1,2-2 1,2-3 90,3-1 1,1 0 0,2 0 0,4 0 0,2 0-1,4-1 1,2 1 139,2 0 1,2-6 0,4-2 0,6-2-1,6-6 1,6-6 0,5-8-157,5-4 0,2-10 0,-1-3 0,3-7-264,3-6 1,-3-3 0,6-9 197,-1 1 0,-3-9 1,3-3-1,-3-3 1,-6 3-1,-3 6 1,-3 5-1,-6 7 1,-8 7-1,-8 8 1,-4 8 257,-2 5-202,0 9 1,-6 10 0,0 14 0,0 5-1,0 7 1,-2 4 0,0 6 0,-2 5 0,0 5-1,-4 5 1,1 5 0,-1 5 0,2 1 0,-2 1 112,-2 1-494,-2 1 1,0 6 0,1 1 0,-1 1 0,0 2 340,0 3 0,0 7 0,0-4 0</inkml:trace>
  <inkml:trace contextRef="#ctx0" brushRef="#br0" timeOffset="63">3868 13253 24611,'-12'-12'-3580,"0"0"1,6 8 3550,-6-2 1,6 4 0,-5 0 0,-3-2 990,-2-2 0,4-6-350,0 7 1,6-1 0,-4 4 0,0-2 0,4-2 0,4 2 523,10 2 0,14 8-1061,8 0 0,5 0 0,9-6 0,9 0 0,13 0 1,9 0-1,8 0 0,6-2 0,4-4 0,5-4 0,-3 0 1,-2 4-1,-8 4 0,-4 2-3857,-6 0 1926,-9 0 1901,-13 0 1,-27 8-23</inkml:trace>
  <inkml:trace contextRef="#ctx0" brushRef="#br0" timeOffset="64">4296 12914 13971,'-18'-6'-338,"0"-2"1,0 0 648,0 0 0,1 2 0,-1 4 0,0-2 0,-2-2 1,-2 3-1,-1 3 0,1 3 0,4 5 0,4 0 1,4 2-1,2 0 0,4 4 102,2 2 1,4 2 0,2 0 0,2-1 0,-2 1-1,-2 0 1,0 0 0,2 2-223,2 4 1,0 3-1,-6 9 1,0 0-1,0 1 1,0 5-1,0 5 1,2 7-286,4 5 1,-4-3 0,6 3 0,-2-3-1,2-5 1,0-1 0,2-4 0,-3-3-853,1-3 1,-2-5-1,-6-5 1,0-4-324,0 0 1,-2-12 0,-2 3-1534,-2-1 2782,-7-8 1,3 8-1,-8-6 1</inkml:trace>
  <inkml:trace contextRef="#ctx0" brushRef="#br0" timeOffset="65">3743 13681 16457,'0'-18'-363,"0"0"0,0 1 0,0-1 0,0 0 0,0 0 0,2 2 1049,4 4 0,-2 4 0,6 10 0,0 4 1,0 6-1,4 6-573,1 6 1,5 4 0,4 5 0,4-1 0,1-2 0,1 1 0,2 3 0,4 2-80,5-1 0,-3-1 0,3-2 0,-3-4 0,0-5 0,1-5 0,5-6 0,-1-4-13,1-4 0,-3-6 0,-5-8 0,2-12 0,-1-7 1,1-9-1,-6 0 0,-5-1-327,-5-3 1,0 4-1,0-1 1,2 5 298,-3 4 1,-1 8-1,-2-3 1</inkml:trace>
  <inkml:trace contextRef="#ctx0" brushRef="#br0" timeOffset="66">7076 13217 17931,'-17'0'0,"-1"-2"-1460,0-4 1,0 4 1442,0-4-268,0 4 1,9-5 0,3-5 0,4-4 0,2-2 186,0 0 1,-2 8 0,-2 2 0,-2 0 0,2-4 455,2-3 0,2 3 1,0 0-1,0-2 244,0-2 1,0 4-318,0 0 1,0 6-7,0-6 1,-2 8 0,-4-1-1,-6 3 1,-4 2 0,-2 2-1,0 3 1,-1 7 0,-3 6-1,-4 4 1,-4 4 701,-7 2 0,-1 7-1045,-9 7 0,1 1 0,-3-3 1,3 4-1,2-1 0,5 1 1,1-3-1,5 1 0,3 0 1,6-3-1,4-3 0,4-6 0,5-6 1,5-5-3434,4-1 1732,2 0 0,-2-8 1848,-4-4 1,4 4 0,-6 0 0</inkml:trace>
  <inkml:trace contextRef="#ctx0" brushRef="#br0" timeOffset="67">6239 13182 15320,'-18'-6'0,"0"0"-434,0 2 1,0 2 0,0 2 0,1-2 1381,-1-4-585,0 4 1,0-6 0,0 6-1,1-2 1,1-4 0,4 2-1,6 4 1,4 12 0,2 10-1,0 8 1,0 3 0,0 3-1,0 6-751,0 3 0,0 5 301,0 5 0,0 3 0,-2 1 0,-2 3 0,-2-3 0,2-1 0,2-5 0,2-5 0,2-9 0,6-7 0,10-6 1,11-6-1,11-6 0,10-4 91,7-4-211,-1-10 1,13-4 0,-2-8-1,4-2 1,1-2 0,-9-1-1,-5-1 1,-7 2 0,-3 2 252,-7 4 0,-11 2 0,-4-3 0</inkml:trace>
  <inkml:trace contextRef="#ctx0" brushRef="#br0" timeOffset="68">9607 12843 8565,'-6'-12'-605,"1"0"0,-1 6 777,6-6 0,0 6 0,0-6 424,0-2 1,0 4-1,0-1-238,0-3 1,0 4-318,0-2 1,0 6 0,2-4 0,2 0-1,3 2 1,1-2 824,0 0-683,-2 6 0,-4-4 1,2 7-1,2-5 1,-4-4-1,-6 0 1,-8 4 30,-4 4 1,-1 4-1,-1 4 1,0 4-1,-2 2 1,-2-1-1,-3 5-103,-3 6 1,4 0 0,-6 8-1,-1 1 1,-1 3 0,0 2 0,3 1-1,-1 3-263,2 2 0,2 1 0,9-3 0,-3 3 0,0 1 0,0 0 0,4-7 0,1-3 62,-1-4 0,-4-3 0,-2 3 0,-2-4 0,3-4 0,1-2 0,4-5 0,2-1-36,2-4 0,0 4 0,-6-8-595,1-2 1,5 4-2282,0-2 3002,8 0 0,-4 2 0,8 2 0</inkml:trace>
  <inkml:trace contextRef="#ctx0" brushRef="#br0" timeOffset="69">8681 13146 10595,'0'-28'-293,"0"4"1,0 5 0,0 1 0,0 0 0,2 0 0,3 2 0,5 2 1304,0 2 1,6 8-433,-4-1 1,-2 3-1,2 2 1,0 2-277,-2 3 0,3 5 0,-7 8 0,-2 2 0,-2 2 1,-2 2-161,0-3 1,0 7-158,0 2 0,0-4 1,0-1-1,0-1 1,2 2-1,2 0 0,2 1 1,0-1-1,0 0 1,2-4-1,0-2 0,2-3 1,2 1-1,6 0-847,3 0 644,11-8 0,-4-2 0,7-8 0,1 0 0,0 0 0,-1 0 0,1-2 0,0-4 0,-1-4-814,1 0 0,-2-6 0,-5 6 1039,-5 0 0,4-5 0,0 5 0</inkml:trace>
  <inkml:trace contextRef="#ctx0" brushRef="#br0" timeOffset="70">12442 12932 11538,'-18'0'-780,"0"0"1,2-2 696,4-4 32,-4 4 0,12-6 0,-6 6 0,1-2 0,1-4 0,-2 0 0,2-2 951,0 0 1,2-1-833,6-7 1,0 10 0,-2 8 57,-4 10 1,4 6 0,-4 1-1,2 1 1,0 0 0,-4 2-1,0 2 1,-2 1 486,1-1 1,-3 0 0,-6 0 0,-2 2-257,-4-3 1,4 5-1,-5-2-404,-1-2 1,6 4 0,-4-3 0,5-1 0,1-2 0,0-2-1,0 0 1,2-1 0,2 1 0,3 0 0,-1 0 0,0 0-1,0 0-1184,-2-1 1,4 1 1020,-2 0 1,2 0 0,-4-2 0,3-2 0,-1-2 0,0 1 0,2 3-499,2 2 0,2-6 0,6 0 0,2 0 753,4-2 0,4-2 0,8-8 0</inkml:trace>
  <inkml:trace contextRef="#ctx0" brushRef="#br0" timeOffset="71">11568 13199 15935,'10'-7'-550,"4"3"1,-6-6 0,2 2 0,4 4 0,1 4 469,3 6 1,-8 4 0,-4 7 0,-4 1-1,-2 2 1,0 4 0,-2 4 0,-2 1 431,-2 1 1,-8-2-310,2 2 1,-3 7 0,-3-5 0,0 0 0,0 1 0,0 1 0,0 2 0,3-3 0,1-1 0,4-4-1,2-2 1,4-5 0,4-1 0,6-4-905,6-4 1,14-4 751,9-8 0,11-2 1,15-4-1,8-6 1,7-4-1,-1-2 1,-2 1 132,-1-1 0,-1 0 0,0 0 0</inkml:trace>
  <inkml:trace contextRef="#ctx0" brushRef="#br0" timeOffset="72">5810 13982 18080,'1'0'4,"15"-6"52,-4-6 1,-7-5 0,-3-5-1,-2-4 1,0-2-1,0-3 1,0-5 0,0-4-1,0-1-1729,0 1 0,0-4 1646,0 3 0,8-1 0,2 7 1</inkml:trace>
  <inkml:trace contextRef="#ctx0" brushRef="#br1" timeOffset="73">5436 13235 29011,'18'0'56,"-6"-6"1,0-2-301,2-2 0,-6 4 0,0-6-585,0-1 834,-6 5 0,6-8 1,-8 4-1,0-4 0,-2 2 1,-2 8 280,-2 12 0,0 2-259,6 4 0,-6-6 0,0 6 0,2 2 1,2 2-228,2 1 33,0 1 0,0-6 0,0 0-1348,0 2 1613,0-6 0,8 0 1,4-8-1,4 0 1,1 0-1,1 2 0,0 2 1,0 2-1,0-2 1,0-2-1,-1-2 81,1 0 0,0 6 0,0 0 0,0-1 0,1 1 1,3 0-1,4 0 0,0 0 39,0 0 1,5 6-1,-1-6 1,4 0-1,1 0 1,1 0-1,-2 0 1,-3 0-152,-1 0 0,0 6 0,5-4 0,-1 1 121,-4 5 0,3 2 0,-5 2-214,0 0 0,3 2 1,-5 1-1,0 3 1,0-2-1,-3-2 0,1-2 1,0 0-1,0-3 1,0-1-1,1-4 1,1-2-1,0-4 985,-4-2 0,5-2-959,3 0 0,2 0 0,-1 0 0,-1 0 0,2 0 0,-1 0 0,1 0 0,-4-2 0,0-2 0,-1-4 0,5 0 0,2-2 0,1 0 0,-1-1 0,-4 1-270,3-6 1,-13 8 0,0-4 0,-12 8 0,-16 8 0,-10 10 0,-8 6 0,-1 5 0,-5 1 0,0 2-4853,3 0 4203,-5-7 0,16 11 881,0-8 1,0 0 0,9-6 0</inkml:trace>
  <inkml:trace contextRef="#ctx0" brushRef="#br1" timeOffset="74">7041 13271 26203,'-10'-16'-621,"-6"2"0,6-14 0,0 3 0,4 3 0,4 2 0,2 2 571,0 0 22,8 8 0,-4 2 1,6 10-1,0 4 0,0 6 1,4 4-1,2 4 0,1 2 1,1 3-1,2 3 1,4 4-1,5 2 0,5 1 1,2 3-1213,-1 4 1073,1-5 0,-2 7 0,-3-7 0,-3 3 1,0 2-1,-4-3 0,-5-3 0,-9-4 0,-6-4 1,-6-3-1,-6-3 0,-11-2 0,-15-2 0,-10-2 1,-3-3 483,-1-1 0,1 0 0,-5 6 0,3 0 0,1 2 0,1 2 0,-1 3 0,3 3-130,1 4 1,2 1 0,7 3 0</inkml:trace>
  <inkml:trace contextRef="#ctx0" brushRef="#br1" timeOffset="75">8502 13146 21490,'0'-18'-5122,"0"0"1560,0 0 3498,8 1 1,2 1 0,10 2 0,2 4-1,1 2 1,-1 2 0,0 0 0,0-2 0,2 0-1,-1 0 1,1 2 0,0 0 0,-2-1 110,-2-3 0,-3-2 1,1-6-1</inkml:trace>
  <inkml:trace contextRef="#ctx0" brushRef="#br1" timeOffset="76">8413 13092 14819,'-2'-17'-3827,"-2"-1"3990,-2 0 0,0 6 179,6 0 1,0 0 0,2-4-1,2 3 1,4 1 0,2-2 0,2-2-1,-2-2 1,-2 0 0,-2 0-1,0 1 1,-2-1 2760,-2 0-3019,-2 8 1,2 2 0,4 8-1,5 2 1,5 4 0,2 4-1,0 2-45,0 0 0,-6-6 9,0 5 1,-1-5 0,7 4 0,-2 0 0,-2-2-1,-2 0 1,2-2 0,2 0 0,1 2 0,1 0-1,0 2 1,0-2 0,0 2 355,0 0-297,7-7 1,-3 5 0,6-6-1,-1 2 1,1 2 0,4-2 0,2-2-1,1-2 1,1 2 0,0 2 0,-1 2-1,1 0 1,-1 0 0,1 0 0,0 0-98,-1 2 1,1 0 0,0 6-1,1-2 1,3-1 0,2 1-1,-3 0 1,-1 0-68,-3-2 0,-1 4 1,-2-6-1,-2 0 0,1 0 1,3-4-1,2-2 1,-3-2 167,-3 0 0,-4 0 0,-7 0 0,3 0-322,2 0 1,0 0-84,-6 0 0,-1 0 0,1 0 1,-2 2-1,-2 2 0,-2 1 1,2 1-1,2 0 0,3 2-1147,5 2 0,-2-4 0,6 6 952,-3 2 1,-1-4 0,-4 2 0,4 2 437,5 1 1,-3 3 0,0 0 0</inkml:trace>
  <inkml:trace contextRef="#ctx0" brushRef="#br1" timeOffset="77">10000 12968 11842,'0'-20'16,"0"-4"1,0 4-1,0-4 1,-2 5 0,-2 1-1,-2 4 1,2 8 0,2 12 951,2 8-958,0 11 0,0 3 0,2 8 0,6 0 0,8-1 0,5 3 0,3 2 0,2 1 0,2-1 0,1-3 0,1-1 0,0 0 0,-1-1 0,-1 1 0,0 0-167,0-1 1,-7-5 0,1 0-1,-8 0 1,-8-1 0,-4-1-1,-6-2 1,-8-2 353,-12 1 0,-7-7 0,-7 2 0,-4-6 1,-3-2-1,-3 0 0,1 0 0,-1 2 71,3 1 0,3 3 1,10 2-1,5 4-1371,1 6 1,8-3 1046,6 3 0,8 8 0,-4 7 0</inkml:trace>
  <inkml:trace contextRef="#ctx0" brushRef="#br1" timeOffset="78">11354 13075 18308,'-12'0'-756,"0"0"1,7 0 1460,-7 0 0,8-8-1871,-2-4 1222,-4 4 1,8-8-1,-4 4 1,4-4-1,2-2 1,0 1-1,2 1 1,4 4 130,6 6 0,4 6 0,1 4 1,1 4-1,0 0 0,0 2 1,2-2-1,1 1-81,3 1 0,8 0 0,-2 4 0,5-4 0,5 0 0,3 0 0,1 4 0,2 0-14,-1-3 0,3 5 1,3-4-1,-1 6-306,-3 6 1,-5-4-1,3 3 183,-1-3 1,3-8 0,-5 0 0,-2 0 0,-3 0 0,1-2 0,2-2 0,1-4 0,-1-2 0,-3-2 0,-1 0 0,-2 0 0,-5 0 221,-5 0 1,-4 2-299,-2 4 0,-2-2 0,-3 7 0,-3 3 0,0 2 0,-2 2 0,2-2 1,-2-2-1,2-2 0,0-1 0,4 1 0,2-2 0,3-2 0,3-4-1401,2-2 1325,8-2 1,-7 0 0,7 0 0,-2 0 0,-1 0 277,-1 0 0,14-16 0,-5-4 0</inkml:trace>
  <inkml:trace contextRef="#ctx0" brushRef="#br1" timeOffset="79">13101 12950 13729,'-18'-16'-10,"0"4"1,1-10 0,-1 6-1,2 8 1,6 6 162,10 10 1,2 6 0,12 4 0,4 0 0,5 0 0,3 2 0,2 1 0,0 3-408,3-2 1,3 4-1,2-1 1,-3 1 0,-1 2-1,-2-2 1,1 1-1,1 1-419,-2 4 0,-4-4 1,-9-1-1,-1 1 308,-4 0 0,-4 0 1,-8 1 539,0-5 0,-10 2 0,-6-2 1,-7 0-1,-5-1 0,-4 1 1,-2-2-1,-1 0 0,-1-1 1,0 3-1,1-2 0,-1-2 0,3-2 139,3 0 0,-2 1-390,8 5 132,-7-4 0,11 6 0,-6-8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838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18377 16339 19801,'0'-18'-1389,"0"0"1,0 0 0,0 0 0,0 1 946,0-1 0,0 0 0,-2 2 1,-2 2-1,-2 2 179,2-2 617,2 6 1,2-7 0,0 3 0,0-4 0,0-2 0,0 0 0,0 0-1,0 1 2854,0-1-3163,0 8 0,-2 2 1,-4 10-1,-6 4 1,-3 8-1,-5 5 1,-2 7-1,-4 2 1,-1 4-1,-3 1 0,0 5 1,2 2 98,3 1 1,1 1-1,6-6 1,0-1-1,2 1 1,5 0 0,5-1-1,4-1-315,2-4 1,0 3 0,2-5 0,4 0 0,5-2 0,5-3 0,2 1 0,0-2 98,0-2 1,-6 6 0,-2 1 0,-3 3 92,-3 0 0,-2 0 0,-2 5 237,0 1 0,-8 0 0,-3 1 0,-7 3 1,-4 1-1,-4 1 0,0 0 0,-1-1 1,1-1-1,0-2 0,4-3 0,3 3 1,-1 2 879,-4 1 1,4-5-1309,-3-6 0,3-7 0,2 5 0,0-2 1,0-4-1,0-2 0,1-5 0,-1-1 1,0-4-1,0-2 0,0-2 0,0 0-3507,1 0 1,-1 0 2518,0-6 0,6 0 1303,0 0 0,-8 8 1,-7 2-1</inkml:trace>
  <inkml:trace contextRef="#ctx0" brushRef="#br0" timeOffset="1">17753 16910 16961,'-18'-2'-725,"1"-2"335,-1-2 1,6 0 829,0 6 1,10-6 0,2 0-1,10 2 1,6 2 0,4 2-1,1 0 1,5 2 0,2 2 498,4 2 1,3 0-1344,7-6 0,-3 0 1,11 0-1,3 0 1,5 0-1,-1 0 1,-1 0-1,-3 0 1,3 0 335,3 0 0,-11 8 1,3 2-1</inkml:trace>
  <inkml:trace contextRef="#ctx0" brushRef="#br0" timeOffset="2">19001 17338 15626,'0'-10'1271,"0"-6"1,0 12-2638,0-8 1090,0 8-525,0-4 1,2 8 0,4 0 792,6 0 0,-4 8 0,0 2 0</inkml:trace>
  <inkml:trace contextRef="#ctx0" brushRef="#br0" timeOffset="3">19019 16838 8503,'-28'-18'0,"4"3"303,5 3 1,3-4 0,6 6 0,12 0 0,12 4-352,7 4 0,11 2 0,-2 0 48,3 0 0,11 0 0,2 0 0</inkml:trace>
  <inkml:trace contextRef="#ctx0" brushRef="#br0" timeOffset="4">19964 16446 15481,'-18'0'-146,"0"0"1,0 0 0,0 0 704,0 0 0,1 0 0,-1 0 0,0 0 0,0 0 0,2 2 0,4 4-201,6 6 0,14-4 1,8-3-1,10-3 1,6-2-1,5 0 0,3 0 1,3 0-425,5 0 1,1 6-1,1 0 1,-4 0-1,-1 0 1,-1 2-1,1 0 1,-1 2-212,-1 0 0,-9-4 0,-8 6 0,-4 2 1,-3 1-1,-5 3 0,-4 0 0,-8 2 266,-6 4 1,-8 4-1,-12 7 1,-7 1 0,-9 2-1,-7 1 1,-5 3-1,-1-1 245,-1 3 1,-3-4 0,1 5 0,7-1-1,3-5 1,7-1 0,3 0 0,6 1-300,7 3 0,11-2 0,6-9 0,6-1 1,6 0-1,8 0 0,5-3 0,7-1-112,2-4 0,2-8 0,5-4 0,1-2 0,-3-4 0,-1-2 0,-2-2 0,2 0-310,1 0 0,3 0 1,0-2-1,-1-2 0,-1-2 1,-2 0-1,-3 0 0,3-2-5070,2-2 5506,1 6 0,1-12 0,0 6 0</inkml:trace>
  <inkml:trace contextRef="#ctx0" brushRef="#br0" timeOffset="5">19767 16410 12649,'-17'0'192,"1"-2"0,2-2 530,2-2-36,8 0 1,-12-2-1,6-4 1,0-3-1,6-1 1066,8 4-1686,-2 4 1,14 8-1,-4 0 1,4 2 0,4 2-1,4 4 1,5 0 0,5 2-1,2 0 1,1 1-1,5 1 1,5 0 0,5 0-1,1 0 1,1 0 288,-1 2-454,1-6 1,5 8 0,-1-5 0,-7 3 0,-7 2 0,-7 0 0,-3 4 0,-4 0 0,-7-1 0,-5 1 0,-6 2 0,-6 4 0,-4 2 0,-4 1 0,-4 1 164,-6 0 0,-10 0 0,-3 5 1,-1 1-1,-2 0 0,0-1 0,-1 1 1,-1 0 53,0-1 1,1 7 0,-7-1 0,2-1 0,5-2 0,3-3 0,2 1 0,0 0-234,3-1 1,3 1-1,6-2 1,6-2-39,4-3 0,2-7 0,2 2 57,4-4 0,6-4 1,13-5-1,9-5 1,10-4-1,5-2 1,7 0-1,-1 0 1,1 0-1,-3 0 1,1 0-1,-3 0 0,-1 0-1998,-3 0 0,-9 8 487,-3 4 0,1-2 1551,-6 2 1,-5 0 0,1 6 0</inkml:trace>
  <inkml:trace contextRef="#ctx0" brushRef="#br0" timeOffset="6">21158 17017 7970,'0'-12'-524,"0"0"1146,0 8-240,0-12 479,0 14 1,-2-12 0,-2 6 0,-4 0-465,-2 0 0,-2 2-570,-6 6 0,6 0 1,1 0 165,-3 0 0,4 0 356,-2 0 1,6 0-134,-6 0 1,6 6-644,-6 0 1093,8 0-868,-4-6-250,8 0 513,0 0 117,8 0-72,-6 0 1174,6 0-49,-8 0-1573,0 0-1188,8 0 1616,2 0 0,2 0 1,0 0-1,2 0 1,1 0-1,3 0 1,0 0-1,0 0 1,0-2 1392,0-4-1488,7 4 0,-3-8 1,8 6-1,2-2 1,1 1-1,3-1 1,-1 0-1,1 2 0,0 2 1,-1 2-1,1-2 1,-2-2-1,-5-2 1,-3 2-1,-2 2-457,0 2 1,-1 0 0,-5 0 0,0 0-1,0 0 1,2 0 0,2 0 0,1 0-4540,-1 0 5005,-10 0 0,4 8 0,-6 2 0</inkml:trace>
  <inkml:trace contextRef="#ctx0" brushRef="#br0" timeOffset="7">21871 16499 11944,'0'-18'452,"-2"7"0,-2-1 0,-4 0 0,0 0 1710,0 0-2193,10 8 1,8-2 0,8 10 0,2 4 0,1 2-1,5 2 1,2 0 0,2-2 0,1-1 0,1 1 0,2 4-1,-3 2 1,3 2 0,0 0 0,-1 2-350,-3 3 1,-2-3 0,-9 4-1,1-4 1,-6 0 0,-4 3-1,-6 5 1,-4 2 598,-6 0 1,-12-1 0,-13 9 0,-7 2 0,-6 3-1,1 1 1,-3-1 0,3-3 5,-1-2 0,3 3 0,7-1 1,4-4-1,6-7 0,7-1 1,5-2-1,6 0-1623,4-5 1,2-1-1,2-2 1297,4 0 0,4 0 0,7 0 1</inkml:trace>
  <inkml:trace contextRef="#ctx0" brushRef="#br0" timeOffset="8">23172 16624 6401,'2'-12'-186,"4"0"1,-2 8 610,8-2 0,0-1 390,5 1-48,-7 0 1,0 6 0,-4-2 0,6-2-104,4-2 1,-14 0 0,-8 6 0,-8 0 0,-4 0 0,0 2-745,1 4 1,-3-2 0,-2 6 0,-4 0-1,-1-3 1,-5 3 0,-4 0 0,-3 2-171,-3-2 1,6 6-1,7-4 1,-3 2 266,-2-2 0,5 3 1,1-3 24,2 4 1,8 2 0,8 0-1,0 0 1,3 2 0,-1 3-1,4 5 1,2 2 0,2 1-1,0 5 1,2 4 0,2 1-1,2 1 772,-2 0 1,-1-1-728,3-5 1,-4 6 0,4-1 0,-4-1 0,-2-3 0,0-1 0,0 2 0,0-1-1,0 1 1,0-6 0,0-2 0,-2-5 0,-4 3 0,-5-4 210,-5-4 0,4 1-211,0-9 1,0-2-1,-6 0 1,2-4 0,4-8-1,9-6 1,6-4-866,9 0 581,4 1 0,8-7 0,2-2 1,1 0-1,3 0 0,0 4 1,0 1-1,1-1 0,3 0 1,2 2-1,-1 4 0,1 2 1,0 2-1,-3 0 0,-1 0-5030,-2 2 5227,-1 2 0,-1 2 0,-2 0 0</inkml:trace>
  <inkml:trace contextRef="#ctx0" brushRef="#br0" timeOffset="9">22548 17213 10492,'2'-18'774,"4"2"0,6 4 0,6 6 1,3 4-415,3 2 0,8 0 1,-2 2-722,3 4 0,3-2 1,0 6-1,-1 0 1,1-2-1,2 0 1,1-2-1,3 0 351,-3 0 0,7 0 0,-1-6 0</inkml:trace>
  <inkml:trace contextRef="#ctx0" brushRef="#br0" timeOffset="10">23315 17070 8482,'17'0'533,"1"0"0,-6-6 64,0 0 1,-8-8 76,2 2 1,-4 3 56,-2-3 1,-6 6 0,-2-4 0,2 4 0,4 8 230,10 8-944,6 6 0,-2 7 1,0 3-1,1 2 1,1 4-1,0 1 1,-2 3-1,2 2 1,2 1-1,2 3 1,-1-3-1,-1-1 1,-2-4-1,-4-4 1,0-7 60,0-3 0,-6-8 1,2-4-1,-2-6 1,0-12-1,4-12-37,1-13 0,-1-3 0,8-10 1,4-1-1,2-3 0,2 1 1,-1 1-1,-1 5-1056,-2 1 1,-2 10 0,0 11 0,-3 3 0,-1 4 0,-4 6 1013,-2 10 0,6 16 0,-4 12 0</inkml:trace>
  <inkml:trace contextRef="#ctx0" brushRef="#br0" timeOffset="11">23938 17302 8406,'-8'-10'763,"6"-6"1,-3 4-1,3-4 1,4 1 1589,3 3-2478,5-4 0,8 12 0,0-6 0,2 0 0,4 0 0,3-2 0,3 0 0,0 2 1,-1 1-1,1-1 0,-2-4 0,-2 0 0,-7 0 0,-3 2-4971,-4-2 5075,-8-2 1,-10 5-1,-14 1 1,-7 2 0,-9 4-1,-4 2 1,1 2 0,1 2-1,3 2 1,1 4 0,4 2-1,4 5 1,5 5 0,3 6-1,6 2 211,2 3 1,8 3 0,-2 2 0,6-1 0,8-1 0,4-2 0,8-2 0,5-1-252,11-1 1,0 4 60,9-8 0,9-1 0,7-5 0</inkml:trace>
  <inkml:trace contextRef="#ctx0" brushRef="#br0" timeOffset="12">24687 16981 8297,'-18'-8'180,"2"-4"0,2-2 440,3 2 0,9 6 1,0 12-1,8 6 0,3 4 1,5 2-1,2 2-254,2 4 1,-6-3 0,0 7 0,0 0-1,0-2 1,-3 1 0,1-1 0,-2 0-263,0-4 1,-2 3 0,-6-1 0,0-2 0,0-2 0,0-2 0,-2-1-113,-4 1 1,2-8 0,-6-6-799,2-8 1,4-8-1,12-11 427,10-7 0,4-6 0,12-3 0,5-5 1,5 0-1,3 1 0,-3 5 0,-8 4 1,-9 9-1,-3 3 0,0 8 0,-2 4 669,-3 6 1,-1 10-4,0 6 1,2 10 0,2 3 0,3 3 0,3 4-1,6 2 1,3 1 0,7 3 0,2 2-288,3 1 0,11 1 0,3-7 0</inkml:trace>
  <inkml:trace contextRef="#ctx0" brushRef="#br0" timeOffset="13">21479 13128 8769,'17'0'-64,"1"0"0,-6 0 1,-2-2-1,0-2 330,0-2 0,0-2 0,4 4 1,-3-4 1038,3-2-1038,2-1 0,2-7 0,0 0 0,-2 0 0,-2 2 0,-5 2 0,-1 2 0,-4-1 0,-4-1 0,-6 2 0,-7 6 0,-7 8 0,-6 8 1,-4 10-1,-5 5 113,-5 7 0,-4 4 1,5 5-1,-3 7 1,5 3-1,3 5 1,6 3-1,2 7-410,5 3 1,7-3 0,4-3 0,2-2-1,6-3 1,4-3 0,6-3 0,2-3-278,4-1 1,2-14-1,1 1 1,1-3-141,0-4 1,0 4 0,-2-7 552,-4 3 1,-5-6 0,-7 2-1,-2-5 1,-5-1 0,-9 0-1,-8 0 1,-6 0 0,-5 0-1,-5 0 1,-2-1 0,1 1 0,-1 0 1864,3 0 0,7-6-2546,2 0 0,6-2 0,-3 3 0,1-3 0,4-2 0,4-2 580,6 2 1,-3-6 0,5 6-1</inkml:trace>
  <inkml:trace contextRef="#ctx0" brushRef="#br0" timeOffset="14">20819 13913 8557,'-18'-16'345,"6"4"1,2-12-1,3 5 1,5 3-1,6 2 1,7 4-1,7 0 1,6 2-1,8 0 1,7 4-123,9 2 1,-3 2-1,3 0 1,1 2 0,3 4-1,3 4 1,3 2-1,1 0-913,-1 2 1,-3 2-1,-1-1 1,-1-1 689,1-2 0,-1-8 0,0 4 0</inkml:trace>
  <inkml:trace contextRef="#ctx0" brushRef="#br0" timeOffset="15">22156 13521 9209,'-18'-20'424,"0"-2"0,0-2 0,1 4 1,-1 6 3574,0 8-3948,8 4 1,-4 4 0,6 4 0,0 6 0,-2 4 0,3 4 0,-3 4 0,0 5 0,-2 5 0,2 2-1,2 2 1,2 1 0,-2 5 0,0-1-844,0 1 655,2 6 0,8-11 0,2 9 0,6-1 1,4 1-1,8-3 0,4-1 0,7-4 0,5-3 1,5-3-1,3-2 140,4-3 0,1-7 1,3 4-1</inkml:trace>
  <inkml:trace contextRef="#ctx0" brushRef="#br0" timeOffset="16">22423 13752 8487,'0'-17'854,"-6"5"1,-2 2 2096,-1 2-2826,5 2 0,-2 14 0,12 4 1,7 6-1,7 3 0,8 3 0,4 0 1,7 0-1,5-1 0,7 1 1,5 0-1,3 0 0,1-2 0,-1-3-1962,0-1 1,1 0 1332,-7 0 0,-1-8 0,-5-4 1,-7-4 503,-8-2 0,1 0 0,-5 0 0</inkml:trace>
  <inkml:trace contextRef="#ctx0" brushRef="#br0" timeOffset="17">23065 13521 8527,'-28'-24'0,"3"2"294,-1 6 0,12 6 0,-4 12 0,4 4 0,2 8 0,0 8 0,-1 7 0,-3 7 83,-2 6 1,0-3 0,-2 9-1,-2 2 1,-3 1 0,-1 5-1,-2 1 1,3 2 36,-1-1 0,2-7 1,6-1-1,2 0-747,4-7 0,5-3 1,7-6-375,0-5 1,0 3 0,2-10-1,3-4 707,7-5 0,12-9 0,4 4 0</inkml:trace>
  <inkml:trace contextRef="#ctx0" brushRef="#br0" timeOffset="18">23439 13360 11738,'18'0'112,"-2"-2"0,-2-2 1,-2-2-1,2 2 1,1 2-1,1 4 2051,-4 4-2026,4 4 1,-6 10 0,8 4 0,0 5 0,-1 7 0,1 6-1,0 5 1,-2 7 0,-4 3 0,-6 3 0,-4-1 0,-4 1-1,-6 1 1,-10 0 0,-12-1-19,-9-9 1,-9 1-1,-9-10 1,-5-3-1,1-3 1,1-6 0,9-7-1,7-3-3745,7-2 3607,9-8 1,2 6 0,8-6 0</inkml:trace>
  <inkml:trace contextRef="#ctx0" brushRef="#br0" timeOffset="19">23885 14216 9673,'-18'0'1747,"0"0"-874,0 0 0,9-2 1,5-2-505,8-2 1,11-6 0,11 4-471,2-1 1,8 3 0,7-4 0,3 2 0,3 4 0,3 0 0,1 0 0,3-2 0,-1 2 0,0 2 0,-3 2 0,-3-2 100,-3-4 0,6 4 0,-7-6 0</inkml:trace>
  <inkml:trace contextRef="#ctx0" brushRef="#br0" timeOffset="20">24045 13735 8418,'0'-18'281,"0"0"0,2 0 0,4 2 1,8 2-1,8 4 0,8 2 1004,3 5 1,11 1-1329,3 2 1,11 0 0,1 2-1,-1 1 1,-1 3 0,1-2-1,1-2 43,-2-2 0,-1 8 0,-3 2 0</inkml:trace>
  <inkml:trace contextRef="#ctx0" brushRef="#br0" timeOffset="21">25543 13182 8466,'0'-20'0,"0"-2"676,0-2 0,0 6 793,0 6-1227,8 9 0,-5-5 0,9 10 0,2 4 1,0 7-1,0 9 0,-2 8 0,0 6 1,0 5-1,-2 7 0,-3 3 0,-3 3 1,-2-1-1,-2 3 0,0 3 196,0 7 0,-8-5 0,-3-1-414,-5-5 1,-4 5-1,-2-3 1,-4-5 0,-1-9-1,-5-7 1,-2-6 0,-1-7-1,-1-3 1,-2-4 0,-1-4-1,-3-6 1,3-4-443,1-2 0,2-10 51,1-8 0,1-2 0,4-9 0,6-1 0,7 0 0,5 0 0,6 1 0,6 1 0,8 4 0,8 4 1,5 2-1,3 1 0,2 1 0,4 4-1862,3 6 2398,3 4 1,6 2 0,-1 0 0,-1 2 0,-3 4 0,-1 6 0,0 4 0,1 1 0,1 3 0,0 2 0,-7 4-1,-1 2 1,-4 3 0,-1 3 0,-3 0-1008,-2-5 838,-10 5 0,6-6 0,-6 7 0</inkml:trace>
  <inkml:trace contextRef="#ctx0" brushRef="#br0" timeOffset="22">26166 13449 8488,'6'-20'4691,"0"-3"-3575,0 3 0,-4 10 0,4 16-1133,6 8 1,4 11-1,4 3 1,4 2 0,7 0-1,9 1 1,7 3-1,9 2 1,5-3 0,8-1-1,3-4 1,3-2-1,0-5-3019,5-1 0,-7-4 3036,4-4 0,-12 4 0,-3-6 0</inkml:trace>
  <inkml:trace contextRef="#ctx0" brushRef="#br0" timeOffset="23">27076 13306 8463,'-18'6'957,"-2"0"1,-2 0-1,-4 2 1,-1 4 0,-7 6 779,-6 6 0,-7 5-1689,-13 13 0,-3 4 1,-8 9-1,-1 5 0,3 5 1,4 2-1,7 1-48,9-3 0,5 1 0,9 5 0</inkml:trace>
  <inkml:trace contextRef="#ctx0" brushRef="#br0" timeOffset="24">4527 15679 16468,'-7'10'405,"3"-2"412,-8-8 0,2 2 0,-4 2 1058,2 2-311,8-1-476,-4-5 1,10 0-118,4 0-431,-4 0 1,8 0 0,-4 0 70,6 0 0,4 0 0,1 0 1,3 0-101,4 0 1,0-2 0,9-1-448,5-3 0,10-2 0,-1 2 0,5-4 0,1-2 0,-1 0 0,-3 0 0,-3 2 0,-5 2 0,-5 2 0,-6 0 0,-5 2-2340,-3 2 0,-8 2-1357,-2 0 1,-6-2 3551,6-3 0,0-13 0,5-10 1</inkml:trace>
  <inkml:trace contextRef="#ctx0" brushRef="#br0" timeOffset="25">5882 14858 11259,'-16'-12'338,"4"1"1,2 7 0,5-2 0,-7 4 0,-4 4 0,-2 4 0,2 5 0,4 5 123,6 2 1,-2-4 0,0 4-1,1 6 1,-1 1 0,2 1 0,0 0-269,0 4 0,-2-3 1,4 5-1,-4 4 0,-2 5 1,-4 7-1,-2 5 0,-1 7-105,-1 3 0,2-3 1,2 3-1,2 1 28,-2-1 1,6-5-1,2-1-218,4-7 1,2-7-1,2-7 1,4-2-1,6-7 1,4-7-1,4-8 1,4-4-1,7-6 1,7-6-1,4-10 1,-3-6-1,-1-6-1209,-3-1 0,1-3 1156,0-6 0,-9 1 0,-3 1 0,-4 2 0,-4 5 0,-2-1 0,-4 2 0,-2 0 1,-4 4-1,-2 3 0,-2 1 0,-2 2 0,-2 2 0,-4 4 325,-2 2 0,-2 2-245,-6 6 1,0 0-1,0 0 1,-1 2-1,-5 2 1,-4 4 0,-2 0-1,1 2 1,-3 0-1,0 2 1,1 0 0,3 0-1,2 1 1,4 1-2005,3-2 1533,1 4 511,8-6 1,2 8 0,8 0 0</inkml:trace>
  <inkml:trace contextRef="#ctx0" brushRef="#br0" timeOffset="26">6488 15518 8429,'10'-8'-271,"0"6"1233,-4-4-692,-4 4 1,8 2 0,-6 2 0,4 4-1,0 6 1,-1 4 0,-3 4 0,-2 4 0,-2 5-1,0 7 1,0 4 561,0 1 0,-9 9-797,-9-3 1,-2-1 0,-8 0 0,-2-1 0,-1-1-1,-7-1 1,1-5 0,-1-4 0,4-6 0,3-3 0,3-3-1,0-4 1,2-6-4102,1-6 3364,9-4 702,8-2 0,8 0 0,0 0 0</inkml:trace>
  <inkml:trace contextRef="#ctx0" brushRef="#br0" timeOffset="27">7165 15376 8319,'-2'11'-1101,"-3"1"2890,3 0-688,-14-2 0,12-2 1,-6-10-1,2-4 275,4-6-1470,2 4 1,10-6 0,6 7 0,6-1-1,5-2 1,3 0 0,4-2 0,3 0-1,5 2 1,2 2 0,-1 2 0,1 0 0,-1 0-1,1 2-5130,2 2 5224,-7 2 0,15 0 0,-7 0 0</inkml:trace>
  <inkml:trace contextRef="#ctx0" brushRef="#br0" timeOffset="28">8039 14912 8480,'-18'0'822,"0"0"1,0-6-482,1 0 1,7 2 0,4 10-256,4 6 0,2 4 0,0 3 1,-2 3-1,-4 4 0,-6 2 0,-2 3 1,0 3 6,2 2 0,2 5 0,-1 1 0,3-2 0,2-1 0,0-1 0,4 0 0,6-7-234,8-3 0,5-4 0,7-8 0,6-4 1,6-6-1,3-4 0,5-2 0,-1-2 141,1-4 0,5-12 0,-3-10 0</inkml:trace>
  <inkml:trace contextRef="#ctx0" brushRef="#br0" timeOffset="29">8378 14858 8368,'0'-18'566,"0"1"1,0-1 25,0 0 0,0 10 0,0 8 0,0 10 0,0 8 0,0 4 0,0 3-234,0 3 1,0 8-1,0 7 1,0 3 0,0 3-1,-2 3 1,-2 2 0,-2 1-349,2 4 0,0-1 0,0 5 0,-2-1-469,2-5 1,-4 5 0,2-5-264,2-5 1,2-7 0,2-9-1,0-2 1,0-5 0,2-5 721,4-4 0,4-2 0,8 0 0</inkml:trace>
  <inkml:trace contextRef="#ctx0" brushRef="#br0" timeOffset="30">9019 15376 8221,'0'-18'627,"0"0"1,0 0 1544,0 0-1966,0 8 1,0 10 0,0 14-1,-2 8 1,-2 8 0,-2 3-1,0 5 1,0 4 0,-1 3-1,-3 3 1,-4-1 0,-2 3-1,-2-1 71,0-1 1,-5 4-755,-1-5 1,-8-3-1,4-3 1,-1-5-1,1-6 1,2-6 476,4-5 0,-5-9 0,-1-2 0</inkml:trace>
  <inkml:trace contextRef="#ctx0" brushRef="#br0" timeOffset="31">9358 15269 8306,'-10'-2'553,"2"-2"819,0-2-1267,6 0 1,-2 6-1,14 0 1,10 0-1,8 0 1,7 0 0,7-2-1,3-2 1,5-2-1,1 2 1,3 0 0,1 0-106,5-2 0,-5-8 0,7 4 0</inkml:trace>
  <inkml:trace contextRef="#ctx0" brushRef="#br0" timeOffset="32">10071 14930 9014,'10'-18'1191,"-4"0"0,-4 0 1,0 2-1,4 4-62,6 6 0,-3 6-1041,3 6 1,-2 6 0,4 12 0,-2 6 0,0 3 0,-2 3 0,-2 2 0,-2 3-1,0 5 1,-3 2 0,-1-1 0,-4 1 0,-3-1 0,-7-1-259,-4-3 0,-4 5-281,-4-6 1,-1-3-1,-7-7 1,2-4-1,-2-3 1,1-3-1,-1-4 1,4-6-1,3-6 1,3-4-1,4-4-5118,6-4 5672,4 4 1,16-14 0,6 6-1,6-2 1,5 0 0,3 1 0,4-1-1,2 2 1,1 2 0,1 2 0,0 0-1,-3 0 1,-1 2 0,-2 4-1,-1 4 414,-1 2 1,-2 8-1,-8-2 1,-1 6 0,1 3-1,0 5-517,0 2 0,0-6 0,0 3 0</inkml:trace>
  <inkml:trace contextRef="#ctx0" brushRef="#br0" timeOffset="33">10820 15536 8296,'0'-18'892,"0"-6"1,0 5 0,0 9 1019,0 14-1754,-8 10 1,-8 11 0,-10 5 0,-4 4 0,-5 3 0,-5 3 0,0 2 0,1-1 0,-1 1 0,-1 2 0,1-1 0,4 1 0,7-5 0,7-1 0,6-2-159,4-1 0,8 1 0,-4 0 0</inkml:trace>
  <inkml:trace contextRef="#ctx0" brushRef="#br0" timeOffset="34">11265 15215 8155,'-18'-6'0,"0"0"-73,1 2 0,5-4 0,0 2 1383,-2 2-1085,6-6 1,0 6 0,10-7 0,4-3 0,6 0 0,4 0 0,4 2 0,1 0 0,3 0 0,0 0 0,0 0 0,-1 3-1,1 3 1,0 4 0,0 2 2,-2 0 1,5 2-1,1 4 1,2 7-1,-1 9 1,1 8-1,0 6 1,-2 3-412,-3 3 0,-1 5 0,-6-3 0,-2 2 0,-4 1 0,-6 1 0,-8-3 0,-10-1 422,-12-4 1,-10-5 0,-7-5 0,-7-6 0,-3-6 0,-3-6 0,1-7 0,-1-5 74,1-5 1,1-13 0,7-14 0,9-6 0,12-7 0,10-5 0,9-7 0,6-3-1525,11-1 0,2 9 0,16 11 1,2 5-171,1 6 1,3 5-1,0 9 1380,-1 4 0,1 12 0,0 10 0</inkml:trace>
  <inkml:trace contextRef="#ctx0" brushRef="#br0" timeOffset="35">12245 15322 8206,'0'-8'1129,"0"8"1,0 10 0,0 6-710,0 2 1,2 2-1,2 1 1,4 3-1,0 0 1,0 0-1,-2-1 1,0 1-217,0 2 0,0-4 0,-6 8 0,-2 1 0,-6 3 0,-8 0 0,-8-3 0,-3-1-454,-5 2 1,-2 0-1,-1-1 1,-1-3-871,0-2 0,9-2 1120,3-7 0,4 1 0,2 0 0</inkml:trace>
  <inkml:trace contextRef="#ctx0" brushRef="#br0" timeOffset="36">12905 15108 8281,'0'-34'846,"0"5"1,0 3-1,0 8 1,0 0 2112,0 0-2939,0 8 0,2 4 1,2 12-1,4 6 0,0 4 1,2 4-1,0 2 0,3 4 1,3 1-1,4 5 0,2 2 1,2 1-1,-1 1 0,1 0 211,0-1 1,-2 1-89,-10 0 0,1 1 0,-7 3 1,-2 4-1,-4-1 0,-8 1 0,-9-5 1,-11-1-1,-8-4 0,-3-2 0,-3-7 1,2-3-1,3-8 0,1-4 1332,1-6-1873,7-2 0,4-4 0,10-4 0,4-6 0,2-6 0,6-4 0,6-1 0,6-1 0,4 0 0,2 0 0,4 2 0,0 3 0,-1 1 0,-1 2 0,-2 2 282,-4 2 0,4 8 0,-4-2 0,3 2 0,3 0 0,0-2 0,-2 4 0,0 6 79,2 8 1,-5 4 0,13 2 0,0 0 0,2 0 36,-1-1 0,7 9 0,-6 2 0</inkml:trace>
  <inkml:trace contextRef="#ctx0" brushRef="#br0" timeOffset="37">13671 15429 8298,'2'-20'538,"2"-2"0,2-1 0,-2 1 0,0 2 3049,2 2-3432,-4 8 1,8-4 0,-6 10 0,2 6-1,-2 8 1,-2 6 0,-2 4 0,0 2-1,-2 4 1,-4 1 0,-6 5 0,-6 2-1,-4 1-612,-1 1 0,-7 6 1,4-1-1,-1-1 1,-3-2-1,0-5 1,2-1-1,1-4-692,-1-2 0,6 3 1,0-5 1148,9-2 0,-3-2 0,6-2 0</inkml:trace>
  <inkml:trace contextRef="#ctx0" brushRef="#br0" timeOffset="38">14224 14912 8369,'-16'-12'849,"4"0"1,2 2 0,6-4 0,-2 6 195,3 6 1,-1 6-1101,-2 14 1,4 0 0,-4 2 0,4 2 0,2 3 0,0 1 0,0 2-1,0-2 1,2 1 0,4-1 0,6 0 0,3-2 0,5-3 0,4-1-1737,6-4 1,3-2 932,3 4 1,0-8 857,-1-4 0,1 4 0,0 0 0</inkml:trace>
  <inkml:trace contextRef="#ctx0" brushRef="#br0" timeOffset="39">14491 14787 8279,'-10'-18'0,"5"0"878,3 0 0,2 7 1,2 1-1,1 6-254,3 12 1,6 3 0,-6 19 0,-2 2 0,-2 2 0,-2 3 0,0 7 0,0 7-501,0 7 1,0 9 0,0-3 0,0 1 0,0 0 0,0 3 0,0 1 0,0 3-729,0-1 1,0-4-1,0-5 1,0-11-1,0-5 1,0-6 0,2-5 603,4-5 0,4-4 0,8-8 0</inkml:trace>
  <inkml:trace contextRef="#ctx0" brushRef="#br0" timeOffset="40">14973 15393 8247,'12'-15'1337,"-1"3"0,3 6 1774,2 4-3058,-6 2 1,4 2 0,-6 4-1,0 8 1,0 7 0,-4 9-1,-2 4 1,-2 3 0,-2 3-1,-4 4 1,-8 1 0,-8 5-1,-8 1 1,-3 5-1563,-3 3 1262,-8-3 1,7-1-1,-5-9-933,5-3 1,9-1 1179,4-6 0,-4-1 0,1 1 0</inkml:trace>
  <inkml:trace contextRef="#ctx0" brushRef="#br0" timeOffset="41">15757 14912 8297,'-18'0'614,"6"0"1,0-2-1,-2-2 1,-1-2-1,-3 2 1480,0 2 0,0 4-1972,0 4 1,2-2 0,3 8-1,3 2 1,0 1 0,2 5 0,0 4-1,2 6 1,0 3 0,0 5-1,2 4 1,0 5 0,0 5-191,-2 1 1,0 3-80,6 3 0,0-5 0,0 1 1,0-7-1,2-5 0,2-3-139,2-2 0,8-5 1,0-5-1,6-8 0,4-8 1,-1-2-1,1-2 1,0 0-3,-2-4 1,3-10 520,-1-6 0,6-4 1,-6-4-1,-1-4 0,1-5 1,0-5-1,-2-2 1,-2 1-1,-5-1 0,-3 0 1,-4 1-1,-2-1 1,0 0-1,-2 1 1448,-2-1-1774,-2 8 1,-14 4 0,-8 10 0,-7 5 0,-13 1-1,-5 4 1,-9 4 0,1 6 0,1 6 0,7 3-1,5 3 1,6 0 0,7 2 0,7 4 0,8 5-2136,8 5 2228,4-6 0,2 6 0,0-7 0</inkml:trace>
  <inkml:trace contextRef="#ctx0" brushRef="#br0" timeOffset="42">6969 12861 10773,'0'-18'-321,"0"0"0,0 0 1,0 0 48,0 0 0,0 6 423,0 1 1,2 7 0,0-2 0,-2 4 0,-8 2 0,-3-2 0,-3-2 1912,2-2 1,6 0-1777,-6 6 0,6 8 0,-4 4 0,0 4 1,0 1-1,-2 3 0,1 4 84,-1 6 0,-6 5 0,-6 5 0,2 4 1,1 3-1,-3 7 0,-6 5 0,-2 5 24,3 3 0,-5 2 0,4 1 0,-5-1-285,-7 2 1,4-11-1,-5 5-77,-1-7 0,1-7 0,-7-1 0,5-5 0,1-1 1,4-6-1,5-5 0,3-5 0,4 0 0,3-2 0,5-1 1,6-3-1,8-2-1656,4-2 989,2 0 0,0-1 0,2-1 0,2-2 0,0-4-107,-6-2 527,2-2 0,-16 0 0,6 2-1188,0 2 0,0-6 0,6 4 1374,-1 0 1,7-6-1,7 6 1</inkml:trace>
  <inkml:trace contextRef="#ctx0" brushRef="#br0" timeOffset="43">5864 13788 8517,'-10'-18'61,"-3"0"0,5 1 452,-2-1 1,6 0-206,-2 0 0,4 0 0,2 0 0,0 4 0,2 9 0,4 12 0,6 13 0,3 12-80,3 8 0,2-1 0,2 9-308,2 1 0,1 5 1,-3 3-1,2 3 1,-4-1-1,-4 1 1,-5-1-1,1-1 1,-2-5-1,-4-5 1,-2-7-1,0-5 237,2-6 1,8-12-279,-2-12 0,4-6 1,5-8-1,9-10 1,14-10-1,11-6 0,13-3 1,5-3-1,6-2 1,0 5-1,-2 3 1,-5 6-1,-7 3 121,-3 3 0,-3-6 0,-6 0 0</inkml:trace>
  <inkml:trace contextRef="#ctx0" brushRef="#br0" timeOffset="44">9251 13021 8650,'-2'-16'586,"-4"4"1,4-4 266,-4 5-607,4 3 0,0 0 0,-2 10 0,-6 4 0,-4 8 0,-7 7 1,-3 9-1,-4 6 0,-2 5 0,-5 7 0,-5 5 0,1 7 0,1 5 1,2 5 683,1 1 0,1 6 1,2 1-977,3-3 1,7-2-1,-2-3 1,4-7-1,0-7 1,-1-7-1,-3-1 1,2-3-1,2-5 1,2-6-1,3-7 1,3-1-1,6-2-1911,4 2 1,2-7 1039,0 5 1,8-4 916,4-2 0,3 0 0,3 0 0</inkml:trace>
  <inkml:trace contextRef="#ctx0" brushRef="#br0" timeOffset="45">8324 13788 8460,'10'-18'99,"-2"0"1,-6 3 0,2 5 0,4 10 0,0 12 583,0 9 0,-2 7-481,-6 8 0,0 1 0,0 3 0,0 4 0,0 1 0,0 3 0,0-1 0,0 1 0,0 1 0,2 3 0,1 2 0,3-3 0,0-3 0,2-7 799,4-3-1081,4-10 1,2 1 0,2-9 0,3-6 0,7-4 0,6-8 0,7-8 0,9-10 0,5-8 0,1-3 0,-3-3 0,-1 0 0,-1 0 0,-1 1 0,-5-1 79,-5 0 0,3 1 0,1-7 0</inkml:trace>
  <inkml:trace contextRef="#ctx0" brushRef="#br0" timeOffset="46">11532 12914 8503,'2'-18'-143,"4"0"1,-2 1-1,6-1 1,0 0-96,0 0 0,-4 0 562,6 0 0,-8 1 1,2-1-1,-6 2 1,-6 4-1,-6 6 0,-4 4 1,-2 4-1,0 4 1,1 8-1,-3 6 0,-2 5 1,-2 3-1,1 4 202,-3 2 1,-2 3-1,-8 5 1,1 5-1,-3 7 1,-1 3-1,-5 5 1,0 1-400,1 5 0,-7 1 0,5 2 0,-1 1-177,5-1 1,3-8 0,2-1-109,1-1 1,7-7-1,4 1 1,4-7-1,3-5 1,-1-1-1,2-2 1,4-3-1,4-3 1,2-2-1,0-2 1,2-1-1,0 1-2611,-2-2 1,4-2 1849,-4-9 1,-3 1 918,-3 0 0,-4 0 0,-2 0 0</inkml:trace>
  <inkml:trace contextRef="#ctx0" brushRef="#br0" timeOffset="47">10445 13788 8324,'-10'-18'0,"4"0"259,4 1 0,4 7 0,4 4 1,4 6-1,0 8 0,-4 7 883,-4 7 0,-2 10-986,0-2 0,-2 3 0,-4 3 0,-6 0 0,-4-1 0,-1 3 0,-1 4 0,0 3 0,0 3 0,0-3 0,2 1 0,3-2 0,3 1 0,2-1 101,4-1 1,2-7-407,2-6 0,8-8 0,6 1 0,5-5 0,7-6 0,2-6 0,4-4 0,1-2 0,3 0 0,-1-2 1,1-6-1,2-8 0,1-7 0,5-5-1716,2-4 1635,9-2 0,2-1 0,7-3 0,-1-2 230,1-1 0,9-9 0,8 5 0</inkml:trace>
  <inkml:trace contextRef="#ctx0" brushRef="#br0" timeOffset="48">13083 12968 8084,'0'-18'630,"0"0"0,0 0 1264,0 0-1685,0 8 0,-6 0 0,-2 6 0,0 0 0,-1 6 0,1 8 1,-2 8-1,0 6 0,-4 6 0,-4 5 0,-6 9 0,-3 8 0,-5 5 1,-2 2-1,-5 3 0,-5 3 0,-5 5 0,-3 1 133,-1 0 0,-1 1 0,3-1 0,3-2 0,7-3 0,3-7 0,4-5 0,5-5-596,5-1 0,4-8 0,4 1 0,2-5 0,2-4 0,0-3 0,1 1 0,1 0-404,2-1 0,0-7 1,4 2-1,-2-4 0,2-2 1,2 0-1,2-1-791,0 1 1,2-8 1448,4-4 0,-4-4 0,6-2 0</inkml:trace>
  <inkml:trace contextRef="#ctx0" brushRef="#br0" timeOffset="49">12085 13842 8476,'0'-30'505,"0"0"1,0 8 0,0 2 1719,0 13-2068,0 9 1,-6 17 0,-2 5 0,-2 6 0,-2 4 0,3 3 0,1 3 0,2 3 0,0 3 0,2 2 0,2-1 0,2 3 0,0 1 0,0 3 0,0-3 48,0 1 0,0-1 0,2 3 0,4-1 0,4-3 0,1-6 0,1-11 1,2-5-414,2-6 0,8-4 1,2-7-1,-1-5 1,3-6-1,2-6 1,5-7-1,7-9-356,4-8 0,1 0 1,7-3-1,1-7-344,4-4 1,3 5-1,5-5 907,-1 1 0,-1-3 0,6-7 0</inkml:trace>
  <inkml:trace contextRef="#ctx0" brushRef="#br0" timeOffset="50">14456 12754 8477,'0'-18'307,"0"0"0,0 0 109,0 0 1,6 0-177,0 0 1,0 7-1,-8 1 1,-2 4-1,-4 8 1,-2 10-1,-6 7 1,-4 7-1,-6 2 1,1 6-1,-3 3 1,0 7-1,-4 1 1,-1 5-110,-3 2 0,1 7 1,1 2-1,2 1 0,2 1 1,1 1-1,-1 5 0,0 4-214,-1 5 0,5-3 1,2-10-1,6-5 0,2-3 1,3-1-1,-3-3 0,2-7 170,-2-6 0,0-5 0,-2 1 0,-1 0-226,-5-1 0,10-5 0,-4-2-272,2-2 1,0-1-1,-1-3 1,-1 2-1,0-2 1,0-2-1,0-3 1,0-1-3005,1-4 3415,7-4 0,2-16 0,8-2 0</inkml:trace>
  <inkml:trace contextRef="#ctx0" brushRef="#br0" timeOffset="51">13689 13735 8374,'-16'-12'0,"5"0"1162,5-2-370,-4 6 0,6 0-652,-8 8 1,8 10 0,-4 6 0,2 8 0,-2 1 0,-2 5-1,-2 2 1,0 5 0,1 1 0,-5 0 0,-4-1 0,-4 5 0,2 4-1,1 1 1,-1-1 0,-2-1 0,2-1 0,2 2-98,3-1 1,5-5 0,2-1 0,2-5 0,4-6 0,4-2 0,8-7 0,10-5-238,9-8 1,15-4 0,6-4-1,7-4 1,6-6 0,7-3-1,-1-5 1,2-2-329,1-2 1,1-8 0,0 3 0,1-5 0,-1 0 521,0 5 0,8-13 0,3 4 0</inkml:trace>
  <inkml:trace contextRef="#ctx0" brushRef="#br0" timeOffset="52">15846 12950 8379,'0'-24'162,"0"0"1,0 6-1,0 6 1146,0-1-1141,0 5 1,-8 8 0,-6 13 0,-6 7-1,-3 6 1,-1 4 0,-2 5 0,-4 7-1,-3 2 1,-3 1 0,0-1 0,1 1-1,-1 1 1,-1 6 0,-3 3 0,-4 7-1,-1-1 1,-5 2 1285,-1 1 0,-5-5-1525,-3 7 0,5-3 0,-1 1 0,7-9 0,7-7 0,5-3 0,7-3 0,5-3 0,6-7 0,4-4 0,2-6 0,2-3 0,2-1 0,2 0-3745,1 0 2723,-1-8 1,6 6 1093,0-4 0,0-4 0,0 0 0</inkml:trace>
  <inkml:trace contextRef="#ctx0" brushRef="#br0" timeOffset="53">14545 13895 8379,'0'-18'32,"0"0"0,0 1 1,2-1-1,4 0 1,6 2-1,3 4 460,3 6 1,-6-2 0,0 2 0,0 4 0,0 6 0,-2 8 0,-2 6 0,-2 6-216,2 6 0,-6 3 1,3 3-1,-3 0 1,-2 1-1,0 3 1,0 2-1,0-1-151,0 3 1,0-5 0,0 9 0,0 0 0,2-3 0,2-3 0,4-5 0,2 1-209,4 4 1,2-13 0,2 1-1,2-10 1,5-8 0,11-6-1,9-4 1,7-4-171,1-4 0,7-10 0,1-10 0,3-2-411,3-3 0,-6-1 0,-1 0-200,-5 3 1,-9-1 862,-5-6 0,5-7 0,-1-3 0</inkml:trace>
  <inkml:trace contextRef="#ctx0" brushRef="#br0" timeOffset="54">16916 13021 8370,'5'-18'0,"3"0"-75,2 1 0,-4 1 314,6 4 0,-6-4 0,2 6 1,-6 0-1,-8 6 0,-4 8 1,-2 8-1,-4 4 0,-3 4 1,-5 3-1,0 5 0,0 4 1,1 2 953,1 3 0,-4 5 0,2 0-987,2 5 0,1 5 1,-1 3-1,-2 5 0,0 7 1,-1 6-1,-3 5 1,-2-1-1,0 0 0,1 0 1,-1 1-1,2-3 1,3-4 768,3-7 0,2-3-1310,2-7 0,0 5 0,2-9 0,5 1 0,5-5 0,4-6 0,2-5 1,0 1-1,0-2 0,0-5 0,0-5 0,0-4 0,0-2 0,0 0-6419,0-1 6754,0-7 0,0 6 0,0-6 0</inkml:trace>
  <inkml:trace contextRef="#ctx0" brushRef="#br0" timeOffset="55">16006 14109 8421,'-17'0'412,"7"-2"0,2-2 1,2-4 1972,0-2-2200,0 6 1,6-2-1,2 10 1,2 4-1,4 2 1,0 4-1,2 4 1,-2 4-1,1 4 1,-1 1-1,0 5 645,-4 2 1,4 1-652,-2 1 0,6 0-239,-6-1 0,8 1 0,-2 0 1,4-3-1,3-1 0,5-6 0,10-4 1,11-8-1,17-5 0,15-9 1,18-7-1,-41-3 0,1-2 0,3-2 1,1-2-1,-1-2 0,-1-2-797,-2 2 0,-1-1 0,-2-1 0,-1 0 345,38-22 1,-10 11 0,-8-3 511,-9 6 0,-15-3 0,-3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894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2103 7099 26948,'0'-10'-3277,"-8"2"0,6 6 0,-6-2 4742,1-2-1303,5 0 219,-6 6 0,6 0 0,-2 2 1,-2 4 1147,2 6-1088,2-4 0,2 2-340,0-4-48,0-4 0,2 6 0,4-8 1,6-2-1,3-4 0,3-6 1,2-2-1,2 0 0,2 3 1,-1-1-1,1 0 0,0 2 1,0 0 296,1 0 0,-5 4 1,4-4-1,-2 2 1,0 4-1,1 2 0,-1 2-35,-2 0 0,-2 0 0,0 0 0,-1 0 47,1 0 0,-6 6 1,-2 2-399,-2 2 1,6-4-1,-2 6 1,4 2 0,1 0-1,-1 0 1,-2-5 0,-2 1-1,2-2 1,2 2 613,2 0-465,-1-6 0,1 10 1,0-8-1,0 0 0,0 0 1,-1 0-1,1-2 0,-2 0 1,-2 0-1,-2 2 0,2-2 785,2-2 0,-5-1-975,1 5 0,0-4 0,4 6 0,-2-2 0,-2 0 1,2-2-1,2-2 0,1 0 0,1 2 0,2 2 1,2-2 712,2-2-609,-1-2 1,-5 0 0,2 0-1,2 0 1,1 0 0,1 0-1,0 0 1,2 0 0,0 0-1,1 0 1,-1 0 0,2 0-1,-3 0 1,3 0 0,-2-2 65,0-4 0,3 4 1,-3-4-1,0 4 1,0 2-1,-5 0 1,1 0-1,0 0-59,2 0 0,1 0 1,-3 0-1,4 0 0,2 0 1,1 0-1,1 0 1,0 0-35,2 0 0,-5 0 0,3 0 0,2 0 0,-1 0 0,1 0 0,-4 0 0,0 0 0,-1 0 0,1 0 0,2 0 0,-7 0 0,-3 0 0,-2 0 0,2 0 0,2 0 0,1 0 0,1 0 0,-4 0 0,2 0 0,4 0 0,-1-2 0,3-2 0,-2-2 0,-1 2 0,1 2 0,-2 2 0,4 0 0,-1 0 0,5-6 0,-6 0 0,2 2 0,-5 3 0,5 1 0,0 0 0,0 0 0,1 0 0,-1 0 0,-2 0 0,0 0 0,1 0 0,3 0 0,-2 0 0,-1 0 0,1 0 0,-4 0 0,6 0 0,-9 0 0,5 0 0,-2 0 0,0 0 0,-1 0 0,1 0 0,0 0 0,-2 0 0,-2 0 0,-3 0 0,1 0 0,0 0 0,0 0 0,0 0 0,-1 0 0,1 0 0,0 0 0,0 0 0,0 1 0,2 3 0,1 2 0,3-2 0,-2-2 0,0-2 0,0 0 0,1 2 0,-1 2 0,-2 2 0,-2-2 0,0-2 0,-1 4 0,1 0 0,2 0 0,2 0 0,2 0 0,-3 0 0,-1 0 0,-2 0 0,0 0 0,2 0 0,1 0 0,3-2 0,-2-2 0,-2-2-920,-2 0 0,-1 5 0,1 1 1,-2 0-1,-2 2 548,-2 4 1,0 4 0,5 2 0</inkml:trace>
  <inkml:trace contextRef="#ctx0" brushRef="#br0" timeOffset="1">22102 10363 32593,'0'-17'-4916,"0"5"1,0 0 263,0-2 4770,0-2 1,-2 0 0,-1 2 0,-5 4 0,0 0 0,-2 3-1,0-3 1,-4 2 3807,-2 0-3083,6 2 0,4 6 0,12 0 1,6 2-223,4 4 1,-4-4 0,2 4 0,4-2-1,3 0 1,3 2 0,0-1 0,2 1-264,1 0 1,3 2-1,6-4 1,-1 2-359,1-2 0,6 4 0,1-2 0,3-2 0,1-2 0,9-2 0,1 0 0,5 0 0,1 0 0,4 0 0,1 0 0,-1 0 0,-4 0 0,-3 0 0,-7 0 0,-3 0 0,-1 0 0,1-2 0,-3-4 0,-1 2 0,-7-6 0,5 2 0,0 2 0,-1 0 0,-3 0 0,-3 0 0,-1 1 0,0-1 0,-1 2 0,1 2 0,0 2 0,-1 0 0,1 0 0,0 0 0,-1 0 0,3 0 0,1 0 0,5 0 0,2 0 0,3 0 0,3 0 0,-1 0 0,-3 0 0,-5 0 0,-1 0 0,-1 0 0,-1 0 0,-2 0 0,-3 0 0,-5 0 0,-2 0 0,-1 0 0,-1 0 0,0 0 0,-4 0 0,-3 0 0,-1 0 0,-4 2 0,2 2 0,4 2 0,0-2 0,-1-1 0,-1 1 0,2 2 0,4-2 0,4-2 0,7-2 0,1 0 0,0 0 0,1 0 0,3 0 0,1 0 0,-1 0 0,4 0 0,-1 0 0,3-2 0,3-4 0,-5 4 0,-3-6 0,-3 1 0,-2 5 0,-1-4 0,1 2 0,0 0 0,-3-2 0,-1 2 0,-2 2 0,1 2 0,1 0 0,0-2 0,-5-2 0,1-2 0,0 2 0,-4 2 0,5 2 0,1 0 0,4 0 0,-3 0 0,-1 0 0,2 0 0,1 0 0,1 0 0,-2 0 0,-2 0 0,-1 0 0,1 0 0,0 0 0,1 0 0,3 0 0,-6 8 0,5-6 0,-1 4 0,6-4 0,3-2 0,-1 0 0,-2 0 0,-3 0 0,3 0 0,1 0 0,1 0 0,-4 2 0,-7 2 0,-3 2 0,-4 0 0,-2 2-204,-2-6 1,-9 21 0,-1-3 0</inkml:trace>
  <inkml:trace contextRef="#ctx0" brushRef="#br0" timeOffset="2">18538 11291 29092,'-18'0'-2362,"0"-6"1588,0 0 0,6 0 0,0 6 1608,-2 0 0,7-2 22,1-4-1278,4 4 0,0-12 0,-2 6 1364,-2-2-687,0 6 0,8-3 0,4 7 1,6 0-1,3 0 0,3 0 0,2 0 1,6 0-215,9 0 0,9 0 1,11 0-1,7 0 1,9 0-1,12 0 1,12-2-1,-43 0 1,1 0-38,3-1 1,-1 0 0,3-4 0,-1 0 0,-1 1 0,-1 0 0,2-2 0,-1 0 64,0-1 1,-1 0-1,-1 0 1,-1 0-1,46-8-179,-10-1 1,-16 6 0,-15 2 0,-7 2 0,-5 4 0,-1 2 0,-1 2 0,-1 0 0,-1 0 0,0 0 0,-1 0 0,-3 0 0,-5 2-1517,-3 4 1,-8 2 1489,2 4 1,-6 4 235,-7-5 1,5 5 0,-6 2 0</inkml:trace>
  <inkml:trace contextRef="#ctx0" brushRef="#br0" timeOffset="3">8324 11148 27700,'12'-6'-1892,"0"0"1,-6-6 0,4 4 1045,-2-1 1,-2 3 787,-6-6 1,5 6 0,1-6 0,-2-2 0,-2-2 0,-2-2 0,0 0 0,0 1 0,-2 1 0,-2 2-802,-2 2 829,1 8 0,5-2 3,0 12 0,-6-2 1482,0 8-1655,0-8 1,6 12-409,0-4 658,0 3 1,0-3-1,2-2 1,4-2 0,6-4 2973,3-2-2814,3 6 1,0-6-1,0 4 1,2-4-1,1-2 1,5 0-1,0 0 1,2 0-1,-3 0 1,3 0-1,0 0 1,2 0-1,-3 0 1,-1 0-1,-2 0 13,0 0 1,5 0 0,-5 0 0,-2 0 0,-2 0 0,-1 0 0,3-2 0,2-2 76,-2-2 0,-2 0 1,-3 6-1,1 0 1,0 0-1,0 0 0,0 0 1,0 0 19,-1 0 0,1 0 0,0-2 435,0-4 0,0 4-712,-1-4 0,1 4 0,0 2 0,0 0 0,0-2 0,0-2 0,-1-2 0,1 2 0,0 2 0,0 2-43,0 0 0,0 0 0,-1 0 0,1 0 0,0 0 0,0 0 0,0 0 0,-1 0 0,1 0 0,0 0 0,0 0 0,0 0 0,0 0 0,-1 0 0,1 0 0,0 0 0,0 0 0,0 0 0,0 0 0,-1 0 0,1 0 0,0 0 0,0 2 0,0 2 0,0 2 0,-1-2 0,1-2 0,0-2 0,-8 0 0,6 0 0,-4 0 0,3 0 0,3 0 0,0 0 0,0 2 0,0 2 0,0 2 0,-1 6 0,1-4 0,0 0 0,0 0 0,0 0 0,0-4 0,-1 2 0,1 2 0,0-2 0,0-4 0,0 4 0,-1-4 0,1-2 0,0 0 0,0 1 0,0 3 0,0 2 0,-1-2 0,1-2 0,0-2 0,0 0 0,6 0 0,-1 0 0,-1 0 0,-2 0 0,-2 0 0,0 0 0,-1 0 0,1 0 0,0-2 0,0-2 0,0-2 0,0 2 0,-1 3 0,1 1 0,0-6 0,0 0 0,0 2 0,0 2 0,-1 0 0,1-2 0,0-2 0,0 2 0,0 2 0,0 2 0,-7 0 0,1 0 0,2 0 0,2 0 0,2 0 0,0 0 0,-1 0 0,1 0 0,0 0 0,0 0 0,0 0 0,0 0 0,-7 0 0,1 0 0,2 0 0,2 0 0,2 0 0,-6 0 0,0 0 0,2 0 0,1 0 0,3 0 0,0-2 0,0-2 0,0-2 0,-6 0 0,-1 6 0,1 0 0,6 0 0,0 0 0,0 0 0,0 0 0,-1 0 0,1 0 0,0 0 0,0 0 0,-6 0 0,0 0 0,-6 0 0,5 0 0,3 0 0,2 0 0,-6 0 0,-2 0 0,-8 0 0,0 0 0,8 0 0,-6 0 0,6 2 0,-8 4 0,8-4 0,4 4 0,-4-4 0,1-2 0,-3 0 0,6 0-698,-4 0 0,0 2 0,-8 4 93,0 6 0,8 4 0,2 1 0</inkml:trace>
  <inkml:trace contextRef="#ctx0" brushRef="#br0" timeOffset="4">6185 14073 24460,'10'-7'-1838,"-2"5"1353,-8-6 1,-2 8-1,-4 0 974,-6 0 1,2 0 0,-2 0 0,-2 0 0,-1 0 442,-3 0 0,8 2 0,2 2 1187,0 2-2289,6-1-78,-6-5 502,8 0 0,2 0 7,4 0 0,-2 0 0,8 0 0,2 0 0,2 0 587,1 0 1,-5 0-787,0 0 0,-6-2 0,6-1 0,2-3 0,2 2 0,2 0 0,-1 0 0,1-2 0,-2 0 0,-2 0-106,-2 0 96,-8 0 0,12 4 1,-4-2-1,3-2 1,3 2-1,0 0 1,0 0-1,0-2 96,-1 2-148,-7 2 0,4 0 0,-6-2 0,2-2 0,4 2 0,2 0 0,2 0 0,-1-1 0,1 1 0,-6 2 0,0 2 0,2 0 0,2 0 0,-4 0 0,0 0 0,-9 0 0,5 0 0,-6 0 0,2 2 0,4 2 0,2 1 0,-6 1 0,6-6 0,-4 0 0,6 0 0,4 0 0,2 0 0,-1 0 0,-7 0 0,0 0 0,-6 2 0,4 2 0,2 2 0,4-2 0,2-2 0,1-2-434,-7 0 1,0 0 1134,-4 0-535,-4 0-166,6 0 0,-8 0 0,0 0 0,8 0 0,-6 0 0,8 0 0,-4 0 0,-2 0 0,8 0 0,2 0 0,-7 0 0,9 0 0,-4 0 0,4 0 0,-6 2 0,-2 2 0,0 2-576,-6 0 1,8-6 764,-4 0 0,-4 2-598,4 4 1,-2-4 0,-1 6-271,3 0 0,2-6 731,-2 4-945,-4-4 0,8-2 0,-6 2-4894,2 4 5411,0-4 1,-6 14 0,0-7 0</inkml:trace>
  <inkml:trace contextRef="#ctx0" brushRef="#br0" timeOffset="5">21550 14091 26215,'0'-18'-3753,"0"1"0,0 5 2937,0 0 1,0 6 0,0-6 301,0-2 0,6 4 1434,0-2-376,0 8 0,-4-4 0,4 8 0,6 0 0,3 0 0,3 0 2503,0 0-2923,0 0 0,0 2 1,-1 2-1,1 2 1,0-2-1,-2 0 1,-2 0-1,-2 2 1,2 0-1,1 0 180,3 0 112,-8 0 1,0-4 0,-4 2 0,6 2 0,4-2 0,2-2 0,-1-2 0,1 0 0,0 0 172,0 0 0,0-2 0,0-2 0,-1-2 0,1 0 1,0 0-1,0-2-464,0-2 0,-6 6 0,-1-4 1,3 2-1,2 0 0,2 2 1,0 2-126,0 2 0,-1-6 0,1 1 0,0 1 0,0 2 0,0 2 0,0 0 0,-1 0 0,1 0 0,0 0 0,0 0 0,0 0 0,-1 0 0,1 0 0,0 0 0,0 0 0,-6 0 0,0 0 0,0 0 0,5 0 0,1 0 0,0 0 0,0 0 0,0 0 0,0 0 0,-1 0 0,1-2 0,0-2 0,0-2 0,0 2 0,-1 2 0,1 2 0,0 0 0,0-2 0,0-2 0,0-2 0,-1 2 0,1 2 0,2 2 0,2 0 0,2 0 0,-3 0 0,-1 0 0,-2 0 0,0 0 0,0 0 0,0 0 0,-1 0 0,1 0 0,0 0 0,0 0 0,0 0 0,-1 0 0,1 0 0,0 0 0,0 0 0,0 2 0,0 2 0,-1 2 0,-5 0 0,0-6 0,2 0 0,2 0 0,2 0 0,0 0 0,-1 0 0,1 0 0,0 0 0,0 0 0,0 0 0,-1 0 0,-5 0 0,0 0 0,2 0 0,-4 0 0,2 0 0,2 0 0,2 0 0,1 0 0,-7 0 0,-2 0 0,-8 0 0,0 2 0,2 2 0,4 2 0,-4 0 0,8-4 0,-4 2 0,6 1 0,4-1 0,2-2 0,-1-2 0,-1 2 0,-2 2 0,-2 2 0,0 0 0,6-6 0,-1 0 0,1 0 0,2 0 0,2 0 0,2 0 0,1 0 0,-3 0 0,4 0 0,2 0 0,3 0 0,3 0 0,4 0 0,3 0 0,-1 0 0,5 0 0,1 0 0,0 0 0,-5-6 0,5 0 0,-3 2 0,7 0 0,-5 0 0,1-1 0,-5-1 0,-3 0 0,-2 0 0,-1 0 0,1 0 0,-2 0 0,-3 2 0,-3 2 0,0 0-225,0-4 1,-5 4-228,7-4 1,-6 4-1,4 2 1,-1 0-1,1 0 1,2 0 520,-3 0 0,7 8 0,-6 2 0</inkml:trace>
  <inkml:trace contextRef="#ctx0" brushRef="#br0" timeOffset="6">11194 15304 22592,'12'-6'-659,"0"0"0,-1-8 1,7 5-1</inkml:trace>
  <inkml:trace contextRef="#ctx0" brushRef="#br0" timeOffset="7">11247 15269 22592,'0'9'-1698,"0"-3"1,-2-10 0,-2-3 1395,-2-3 1,0-2 0,6-6 983,0 0 1,0 6-1,-2 2 1,-1 0 90,-3 0 0,0 4-295,6-5 1,2 7 0,4-2 0,5 4 0,5 2-131,2 0 1,0 0 0,0 0 0,0 0 0,-1 2 0,3 2 0,2 2-1,4 0-20,1 1 0,1-3 0,6 6 0,0-2 0,5-2 0,3 0 0,3 2 0,1 0-43,3 0 0,3 4 0,1-6 0,1 0 0,-1 0 0,1 0 0,-1 0 0,1-1-95,-1 1 0,-7 2 0,-5-4 0,-3 2 1,-2 0-1,-1 0 0,1 2 0,0 0-155,-1 0 1,1 4 0,-1-6 0,3-2-1,0 0 1,-1 0 0,-3 2 0,0-2-36,-1-2 0,5-2 0,0 0 0,-1 0 0,-3 0 0,0-2 0,-3-2 0,1-2 0,-2 2 0,-3 2 0,5 2 0,-4 0 0,0 0 0,-1 0 0,3 0 0,-2-2 0,-5-4 0,3 4 0,0-4 0,0 4 0,1 2 0,-1 0 0,2 0 0,-2 0 0,-1 0 0,1 0 0,-2 0 0,4 2 0,1 2 0,-1 2 0,0-2 0,0-2 0,3-2 0,-3 0 0,0 0 0,-1-2 0,-1-2 0,2-2 0,-2 0 0,-1 0 0,-3 0 0,-2-2 0,-2 4 0,0-2 0,-1 2 0,1 2 0,0 2 0,-6 0 0,0 2 0,2 2-27,2 2 0,1 8 0,1-4 1</inkml:trace>
  <inkml:trace contextRef="#ctx0" brushRef="#br0" timeOffset="8">22316 15411 22921,'-10'0'239,"3"0"1296,7 0-1052,0-8-2913,0 6 2105,0-14 691,0 14 1,0-3 692,0 10-644,0-3-1909,0 6 1715,0-8 0,2 0 0,3 0 0,7 0 1,4 0-1,2 0 970,0 0 0,8 0-1007,3 0 0,7-6 0,4-1 0,3-1 0,3-2 0,5 2 0,5-2 0,3 2 0,-2-2 0,-1 2 0,-3-2 0,-1 2 0,-3-2 0,-3 2 1680,-2 0-1766,-3-5 1,-5 9 0,-3-6 0,-1 2 0,-2 2-1,0 0 1,-1 0 0,-1 0 0,0 0 0,-1 0-1,3 2 1,0 2 0,0 2 0,1 0 0,3-2-99,2-4 0,-1 4 0,1-4 0,-1 4 0,1 2 0,0-2 0,-1-2 0,1-2 0,0 2 0,-1 1 0,1-1 0,0-4 0,1 0 0,3 0 0,2 2 0,-1 0 0,3 0 0,1-2 0,7 4 0,-3-2 0,-1 2 0,-1 0 0,7 0 0,-1-2 0,1 0 0,-1 6 0,1 0 0,-1 0 0,1 0 0,-1-2 0,1-2 0,-3-2 0,-1 2 0,-5 2 0,-1 1 0,-3-3 0,3-2 0,-7 0 0,5 6 0,-4 0 0,-3 0 0,3 0 0,2 0 0,1 0 0,-1 0 0,-3 0 0,-1 0 0,0 0 0,-1 0 0,1-2 0,0-2 0,-1-2 0,1 2 0,0-6 0,3 8 0,-1-4 0,-4 2 0,-1 0 0,1-2 0,2 2 0,-1 2 0,-1 2 0,-2 0 0,-5 0 0,-1 0 0,-4 0 0,-2 0 0,-3 0-1554,1 0-170,-8 0 1,0 6 1542,-4 0 0,-4 8 1,6-4-1</inkml:trace>
  <inkml:trace contextRef="#ctx0" brushRef="#br0" timeOffset="9">1996 5458 27565,'0'-18'-9831,"0"6"5299,0 1 4922,0 7 0,2-4 0,4 8 0,4 2 793,0 4 1,6-4 0,-6 5-728,0 1 1,6 0 0,-7 6 0,3-4-212,0-2 1,0 0-1,6-4 1,0 2 0,-2 0-1,-3 0-124,-1 0 1,0 0-1,6-4 1,0 2-1,0 2 1,0-2-1,1-3 1,3-1-50,2 0 0,6 2 1,-5 2-1,3 2 0,4-2 1,1-2-1,3-2 0,0 0 296,-1 0 1,1-6 0,0 0 0,-1 2-1,1 2 1,0 2 0,-1 0 0,1-1-68,0-5 0,-7 4 0,-1-4 0,0 4 0,-1 2 0,5 0 0,2 0 0,1 0-22,1 0 0,0 0 1,1-2-1,3-2 1,2-2-1,-1 2 1,1 2-1,1 2-267,3 0 1,1-2 0,5-2 0,-3-2 0,-1 0 0,0 0 0,1-2 0,1-2 188,-1-4 0,5 4 1,-13-1-1,-1-1 0,-3 0 1,-1 0-1,0 0 1,-3 2-165,-3 4 0,4 4 0,-5 0 0,5-2 0,2-2 0,-3 2 0,-1 2 1,-2 2-38,1 0 0,-1 0 0,2 0 0,2 0 0,-3 0 0,3-2 0,0-2 0,1-2 0,1 2 0,0 0 0,-1 1 0,1-3 0,-1 2 0,1 2 0,0 2 0,-3 0 0,-3 0 0,2 0 0,-6 0 0,1 0 0,3 0 0,-2 0 0,-3 2 0,-1 2 0,0 2 0,2 1 0,-4-3 0,1 2 0,1 0 0,0 0 0,2 0 0,-1-2 0,1-2 0,6 4 0,-5 0 0,3-2 0,0-2 0,2-2 0,1 0 0,1 0 0,-4 0 0,3 0 0,-3 0 0,4 0 0,-1 0 0,-1 0 0,-4 0 0,-1 0 0,1 0 0,-4 0 0,4 0 0,-1 0 0,-1 0 0,2 0 0,-2 0 0,1 0 0,1 0 0,2 0 0,5 0 0,1 0 0,0 0 0,-1 0 0,3 0 0,2 2 0,1 4 0,3-4 0,-5 4 0,5-4 0,2-2 0,1 0 0,-1 0 0,-3 0 0,1 0 0,-7 0 0,5 0 0,-4 0 0,-5 0 0,-1 0 0,-4 0 0,-1 0 0,1 0 0,0 0 0,4 0 0,-5 0 0,1 2 0,0 2 0,3 2 0,3-2 0,2-2 0,5-2 0,1 0 0,0 0 0,-1 0 0,3 0 0,-1 0 0,1 0 0,-5 0 0,-1 0 0,-2 0 0,-1 0 0,-1 0 0,-2 0 0,-3 0 0,3 0 0,2 0 0,-4 0 0,-1 0 0,3 0 0,2 0 0,-5 0 0,1 0 0,2 0 0,1 0 0,1 0 0,-2 0 0,-3-2 0,3-2 0,0-2 0,-3 2 0,-3 2 0,-2 2 0,2 0 0,0 0 0,1 0 0,1 0 0,-4 0 0,5 0 0,1 0 0,6 0 0,-1 0 0,1 0 0,2 2 0,1 2 0,5 2 0,-1-2 0,1-2 0,-4-2 0,-3 0 0,-1 0 0,2 0 0,3 0 0,-3 0 0,5 0 0,-7 0 0,-2-2 0,-1-2 0,-1-2 0,2 2 0,-3 2 0,3 2 0,0 0 0,1 0 0,1 0 0,0 0 0,-3 0 0,-1 0 0,-2 0 0,-1-8 0,7 6 0,-2-4 0,-3 4 0,-3 0 0,0-2 0,0-2 0,1 2 0,1 2 0,-2 0 0,-1-2 0,1-2 0,2 0 0,0 0 0,-3 0-63,-1 2 1,4 2 0,-4 0-1,1-1 1,3-3 0,-2 2 0,-5 2-1,-3 2-835,-2 0 1,6 2-1,0 4 1,-3 5-1,-3 5 484,-6 2 0,4 0 0,-6 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904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1961 16606 27353,'0'-18'-9831,"0"1"6651,0-1 1,8 8 3462,4 4 1,3-4-1,3 0 1,2-2 0,2 2-1,2 0 1,-3 2-1,-1-1 1,-2 1 0,0-2-1,0 2 1,-1-2-1,-1 0 3532,-4-4-3577,-12-2-1,-4 6 1,-8 4 0,-2 4 0,-1 0 0,-3-2 0,2 1 1245,4 5-1389,4-2 1,6 9-1,-2-3 1,-2 6 0,2 4-1,2 2 1,4 0 92,4 0 0,4-3 1,8-3-1,0-4 0,2-2 1,1 0-1,5-2 0,2-2 325,4-2 0,7 0 1,3 0-1,-3 0 1,-1 0-1,-2 0 1,-1 0-1,1 2 166,0 4 1,-1-4-1,1 4 1,0-2-555,-1 2 1,7-4-1,1 6-30,3 0 0,-1-6 1,5 6-1,-3-2 0,3 0 1,1-2-1,5-3 0,1-1 1,1 0-1,-7 2 0,-5 2 1,-5 2-1,1 0 97,-2 2 1,-9-6-192,-1 4 0,-8 2 0,4 0 0,-3 0 0,1 2 0,0-2 0,0 2 0,1-2 0,3 0 0,4-2 0,1-1 0,3 1 0,2 0 0,1 0 0,3 0 0,7 0 0,-5-6 0,4 0 0,-7 0 0,-1-2 0,-1-2 0,3-2 0,-2 2 0,-5 0 0,-5 0 0,-4-2 0,-1 2 0,5 1 0,2-1 0,-1-2 0,-1 2 0,8 2 0,1 2 0,11 0 0,3 0 0,7 0 0,3 0 0,5 0 0,1 0 0,2 0 0,0 0 0,-1 0 0,-5 0 0,-5 0 0,-5 0 0,0 0 0,5 0 0,-7 0 0,3 0 0,-9-2 0,-1-2 0,-1-2 0,3 0 0,-2 0 0,-5 0 0,-3-6 0,-3 6 0,1 0 0,-2 0 0,-3 0 0,-1 2 0,2 2 0,1 2 0,3-2 0,0-2 0,-3-2 0,-3 2 0,10 2 0,-5 2 0,3 0 0,8 0 0,1 0 0,5 0 0,1 0 0,1 0 0,1 0 0,2 0 0,3 0 0,-3 0 0,1 0 0,-1 0 0,5-1 0,1-5 0,0 4 0,3-4 0,-3-2 0,-6 2 0,3 2 0,-3 2 0,-1 0 0,-5-2 0,-1-2 0,-3 2 0,5 2 0,1 2 0,3 0 0,-5 0 0,3 0 0,3 0 0,-1 0 0,3 0 0,-4 0 0,-1 0 0,-1 0 0,1 0 0,-1 0 0,1 0 0,-1 0 0,1 0 0,-1 0 0,1 0 0,-1 0 0,1 0 0,1 0 0,5 0 0,-5 0 0,6 0 0,-7 0 0,-1 0 0,1 0 0,-1-2 0,1-2 0,-1-2 0,3 0 0,1 0 0,3-2 0,-1 0 0,0 0 0,3 4 0,-1 2 0,1 2 0,-5 0 0,-7 0 0,-3 0 0,3 0 0,1 0 0,3 0 0,-1 0 0,0 0 0,1 0 0,-1 0 0,1 0 0,-1 0 0,-1 0 0,-3 0 0,-1 0 0,-8 0 0,3 0 0,-1 0 0,-1 0 0,-1 2 0,-2 2 0,-1 2 0,5-2 0,3-2 0,3 0 0,-3 2 0,1 2 0,-1-2 0,-3-2 0,6-2 0,-3 0 0,5 0 0,-5 0 0,-1 0 0,-3 0 0,1 0 0,2 0 0,-1-2 0,1-2 0,-3-2 0,3 2 0,3 2 0,3 2 0,-3 0 0,3 0 0,-8 0 0,9 0 0,-1 0 0,3 0 0,-3 0 0,-3 0 0,-3 0 0,-1 0 0,-3 0 0,-3-2 0,-3-2 0,-2-2 0,-4 2 0,-1 2 0,1 2 0,-14 0 0,10-2 0,-13-1 0,5-3 0,2 2 0,0 2 0,0 2 0,0 0 0,1 0 0,3 0 0,4 0 0,4 0 0,5 0 0,5 0 0,3 0 0,-1 0 0,6 0 0,1 0 0,1 0 0,-3 0 0,3 0 0,1 0 0,-3 0 0,-3 0 0,-1 0 0,-5 0 0,-1 2 0,-2 2 0,-1 2 0,-5 1 0,-2-3 0,0 2 0,-1 0 0,3 0 0,-2 0 0,-3 0 0,-1 0 0,2 0 0,0-2 0,1 0 0,1 0 0,4 2 0,-4 0 0,1-6 0,1 0 0,8 0 0,1 0 0,5 0 0,1 0 0,3 0 0,1 2 0,1 2 0,1 2 0,-1-2 0,1-2 0,1-2 0,1 0 0</inkml:trace>
  <inkml:trace contextRef="#ctx0" brushRef="#br0" timeOffset="1">16042 13788 26602,'8'-26'-1809,"-6"6"0,6-3 0,-2 3 2165,0 2 1,0-6-1,-4 0 1,2 3-1,2 1 1,-2 6-1,0 8-109,2 12 0,-3 8 1,9 6-1,2 1 0,4 5 1,4 0-1,4 2 0,1-1-126,5 5 0,2 2 1,1 2-1,1-1 0,2-1 1,1-2-1,5-3 0,-1 3 82,1 2 1,3-6 0,-3-3 0,0-1 24,-1 0 1,-1 0 0,-7-9-50,1-3 0,-6-4 0,-3-8 0,1 0 1,0-4-1,6-8 0,5-11 0,11-13 1,7-12-1,10-13 0,-28 24 0,0-1 1,5-7-1,1-1 0,4-6 0,1-2-33,2-3 0,1-2 0,1-9 0,-1-1-427,0-2 1,1-1-1,0-5 1,1 0 0,-1 1-1,1 1 1,-1 2-1,1 1 1,-4 6 0,1 3-1,-3 7 1,1 3-1,-4 7 1,1 3 0,-2 6-1,1 3 228,-2 5 0,1 2 0,3 3 0,1 3 1,0 3-1,1 0 0</inkml:trace>
  <inkml:trace contextRef="#ctx0" brushRef="#br1" timeOffset="2">2317 7046 28751,'-18'-18'-8532,"8"6"6922,5 0 1,3 6-41,2-6 0,2 8 2639,3-2-425,-3 4 1,6 4 0,-8 4-622,0 6 0,0-2 1,2 0-1,2 0 1,4-2-1,2 2 1,6 0-1,6 1 381,7-1 0,13 6 0,10-4 0,13 4-394,18 2 1,16-2-1,-40-10 1,3 0 130,5-3 1,3 0-1,3-2 1,2 0-1,6-1 1,1 0-1,-1-1 1,0 0-1,-1-2 1,0 0 0,-2-3-1,-1 0 1,-2-3-1,0 0 1,0-2-1,-1 0 1,0-1-1,0 0 1,-1 0-1,-1 0 1,-2 1 0,-1-1-1,-5 0 1,0 0-1,0 1 1,-1 0 435,1 1 0,1 0 1,-1 4-1,1 0-374,3 0 0,0 1 0,-6 1 0,-1 2 0,1-3 0,1 0 0,-2 0 0,1 2 0,-1 0 0,0 2 0,1 0 0,-1 0 0,-2 1 0,-1 0 0,-4 0 0,-1 0 0,44-2 0,-4-2 0,0-2 0,2 2 0,-4 2 0,-5 2 639,-9 0-751,-12 0 0,-11 0 0,-11 0 557,1 0 0,-15 0 0,5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1907 7206 30482,'0'-18'-4916,"-2"6"1,-2 1 1808,-2-3 1,0-2 1693,6-2 1786,0 8 1,2 2-1,4 8 1,6 0 0,4 0 3795,2 0-4019,0 0 1,-6 0 0,-1 0 0,3 0 0,2 0-1,2 0 1,0 0 0,2 0 0,1 0 0,5 2-1,2 2 1,4 4 0,1 0 0,5 2 0,1-2 1487,3 0-1653,8 6 1,-7-10 0,7 7 0,-3 3 0,3 0-1,1 0 1,1-2 0,-3 0 0,-1 0 0,3-2-1,5-2 1,5-4 0,2-2 0,7-2 0,3 0 200,4 0 0,14 0 1,1-2-1,3-2 0,4-4 1,0-2-1,-47 3 0,1 0 1,1-1-1,1 0-15,1-1 0,0 0 1,3 0-1,-1 0 0,-4 0 1,-1 1-1,44-8 0,-10 2 1,-9 4-1,-5 0 0,-4 2 257,-3 0 0,-11 2 0,-7 6 0,-1 0-546,-1 0 1,-5 8 0,-11 4-181,-6 4 1,-4 2 0,-3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8:00:06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41 24575,'-5'-5'0,"-4"4"0,4-3 0,-5 4 0,0-5 0,0 0 0,0-1 0,0 2 0,5-1 0,-4 4 0,3-3 0,-4 4 0,1 0 0,-1 0 0,1 0 0,0 0 0,0 0 0,-1 0 0,1 0 0,0 0 0,0 0 0,4 4 0,0 1 0,1 0 0,3 3 0,-7-3 0,7 4 0,-7 1 0,7 0 0,-8-1 0,4 1 0,-1 0 0,-2-1 0,7 1 0,-4 0 0,5-1 0,0 1 0,0 0 0,0 0 0,0 0 0,0 0 0,0 0 0,0-1 0,0 1 0,0-1 0,0 1 0,0 0 0,0-1 0,0 1 0,0-1 0,0 1 0,0-1 0,0 0 0,5-3 0,-4 2 0,7-3 0,-3 1 0,0 2 0,4-7 0,-4 8 0,4-8 0,0 3 0,-3 0 0,2-2 0,-3 2 0,5-4 0,-1 0 0,0 0 0,1 0 0,-1 0 0,1 0 0,-1 0 0,1 0 0,-1 0 0,1 0 0,-1 0 0,0 0 0,0 0 0,1 0 0,-1 0 0,0 0 0,1 0 0,-1 0 0,0-4 0,-4-1 0,4-1 0,-8-2 0,8 2 0,-4-3 0,0-1 0,4 5 0,-8-4 0,7 4 0,-7-5 0,8 1 0,-8-1 0,3 1 0,0 4 0,-3-4 0,4 4 0,-5-4 0,4-1 0,-3 1 0,4-1 0,-5 0 0,0 1 0,0 0 0,0-1 0,0 1 0,0-4 0,-9 7 0,7 2 0,-7 9 0,9 5 0,0 0 0,0 0 0,0 4 0,0-3 0,0 3 0,0-4 0,0 0 0,0 0 0,-5-1 0,4 1 0,-3 0 0,-1 0 0,4 0 0,-8 0 0,4 9 0,-1-7 0,1 7 0,5-9 0,0 4 0,0-3 0,-4 3 0,3-5 0,-4 1 0,5 0 0,0 0 0,0 0 0,0 0 0,0 0 0,0-1 0,0 1 0,0 5 0,0-4 0,0 3 0,0-4 0,0 5 0,0-4 0,0 9 0,0-9 0,0 9 0,0-9 0,0 4 0,0-5 0,0 0 0,0 0 0,0 5 0,0-4 0,0 5 0,0-6 0,0 4 0,0-3 0,0 9 0,0-9 0,0 4 0,-4-5 0,3 0 0,-8 0 0,8 0 0,-4 0 0,1 0 0,3-1 0,-8 1 0,8 0 0,-8 0 0,3 0 0,-4 0 0,5-1 0,-4 1 0,3-4 0,-8 7 0,3-11 0,-4 11 0,6-11 0,-1 6 0,0-7 0,0 3 0,0-4 0,0 0 0,0 0 0,0 0 0,0 0 0,0 0 0,0 0 0,-1 0 0,2 0 0,-1 0 0,0 0 0,0 0 0,0 0 0,0 0 0,-6 0 0,5 0 0,-4-4 0,4-2 0,1-4 0,0 0 0,0 5 0,0-9 0,0 7 0,5-7 0,0 4 0,5 0 0,0 0 0,0 0 0,-4 0 0,2-5 0,-2 3 0,4-3 0,0 5 0,0 0 0,0 0 0,0 1 0,0-1 0,0 0 0,0 1 0,0-1 0,0 1 0,0-1 0,0 1 0,0 0 0,0 4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12477 6867 29705,'-6'-24'-4916,"0"1"1,-8-1 3621,3 6 0,1 8 2504,-2 4-407,0 4 1,0 4 0,2 4-1,2 6-11,4 4 401,2-6 0,2 0-698,0-4 0,2-4 0,2 2 0,4-6 1,2-6-1,4 0-486,2 0 0,4 0 0,1 4 0,5-2 0,2 2 0,3 2 0,5 2 0,6 0 562,5 0 0,5 0 0,1 0 0,1 0 225,-1 0 1,3 0-1,1 0-784,2 0 1,7 0-1,-7 0 1,-1 0-1,-1 0 1,1 0-1,1 0 1,-2 0-1,-1 0 1,-3 0-1,1 0 1,-1 0 0,-1 0-13,-5 0 0,-3 0 0,-8 0 0,1 0 0,3 0 0,3 2 0,1 2 0,-1 4 0,-1 0 0,2 0 0,1-2 0,1 0 0,-3 2 0,-1 0 0,1-1 0,3-1 0,4 2 0,-7-6 0,-1 4 0,1 2 0,-1-2 0,-1-2 0,1-2 0,0-2 0,-1 0 0,1 0 0,1 0 0,3 0 0,1 0 0,-1 0 0,-2 0 0,-3 0 0,1 0 0,7 0 0,-9 0 0,5-2 0,-3-2 0,-6-2 0,-5 0 0,1 0 0,2 0 0,1 0 0,-1 0 0,-2 1 0,-5 1 0,1 2 0,-2 2 0,0 0 0,-5 0 0,-1 0 0,0 0 0,2 0 0,4 0 0,-1 2 0,3 2 0,-2 1 0,0-1 0,5 4 0,-1 0 0,2 0 0,-1 0 0,-3-2 0,0 0 0,0 0 0,3-2 0,-5 4 0,-2 0 0,-2 0 0,-1 0 0,5-4 0,0 0 0,2 0 0,-1 2 0,-3-1 0,4-5 0,-1 0 0,1 0 0,4 2 0,0 2 0,-1 2 0,-1-2 0,0-2 0,5-2 0,1 0 0,0 0 0,-1 0 0,1 0 0,0 0 0,-1 0 0,-5 0 0,-2-2 0,-1-2 0,-1-2 0,0 2 0,-4 2 0,-3 2 0,-1 0 0,0 0 0,0 0 0,0 0 0,0 0 0,5 6 0,3 0 0,2-2 0,-4-2 0,5-2 0,3 2 0,2 2 0,-1 2 0,-1-2 0,0-2 0,3-2 0,5 0 0,0 0 0,-3 0 0,-1-2 0,-1-4 0,-5 4 0,0-4 0,0 2 0,3 0 0,-3-2 0,-4 2 0,-2 2 0,1 2 0,3 0 0,2 0 0,-3 0 0,-1 0 0,-2 0 0,2 0 0,1 0 0,5 0 0,-4 0 0,2 0 0,-1 0 0,7 2 0,0 2 0,-1 2 0,1-2 0,-1-2 0,1-2 0,0 0 0,-1 0 0,1 0 0,0-2 0,-3-2 0,-1-2 0,-2 2 0,-1 2 0,1 2 0,-2-2 0,-2-1 0,-3-3 0,1 2 0,0 2 0,-2 2 0,-2 0 0,-3 0 0,1 0 0,0 0 0,0 0 0,0 0 0,0 0 0,-1 0 0,1 0 0,0 0 0,0 0 0,0 0 0,-1 0 0,1 0 0,0 0 0,0 0 0,0 0 0,0 0 0,-1 0 0,3 0 0,2 0 0,2 0 0,0 0 0,-5 0 0,3 0 0,4 0 0,2 0 0,1 0 0,1 0 0,0 0 0,-1 0 0,7 0 0,0 0 0,-1 0 0,-5-2 0,0-2 0,1-2 0,3-6 0,2 6 0,-1 0 0,1 0 0,-2 0 0,-3 0 0,-1 0 0,0 0 0,0 0 0,-3 0 0,-1 0 0,-4 2 0,-2 2 0,5 2 0,-5 0 0,0 2 0,-12 4 0,-14 6 0,-16 4 0,-6 2 0</inkml:trace>
  <inkml:trace contextRef="#ctx0" brushRef="#br0" timeOffset="1">12566 7955 24253,'10'-2'-1979,"-2"-2"2472,0-2 1,-4 1-1,8 5-311,2 0 0,-4 0 0,2 0 0,1 0-114,3 0-54,2 0 0,0 5 1,0 1-1,0 0 1,-1 0-1,3 0 0,2-2 1,4 0-1,1 0 1,5 2-1,2-2 1,1 0-1,1 0 0,0 2 1,-1-2 57,1-2 1,8-2 0,3 0 0,5 0 0,1 0 0,1 0 0,1 0-1,2 0-64,3 0 1,5 0 0,-5 0 0,-3 0 0,-3 0 0,-5 0 0,-1 0 0,-1 2-90,-1 4 0,-3-2 0,-7 8 0,0 0-276,-1-3 1,7 7 0,-1-6 359,-1 0 1,0 4 0,-1-8 0,5-2 0,-1-2 0,1-2 0,-4 0-1,-3 0 1,-1 0 0,-1 0 0,1 0 0,0 0 0,-1 0 163,1 0 0,0 0-211,-1 0 0,1 2 0,2 2 0,1 4 0,3 2 0,-3 2 0,1-1 0,0-1 0,1 0 0,1-2 0,-1 0 0,1-4 0,0-2 0,-1-2 507,1 0-445,-1 0 0,-11-2 0,0-2 0,2-2 0,-1 2 0,1 2 0,-4 2 0,-1 0 0,-1-2 0,2-2 0,0-2 0,1 2 1,1 2-1,0 2 0,1 0 11,3 0 0,8 0 0,-1-2 1,-1-2-1,-1-2 0,1 1 1,4-1-1,-1-2 55,1-2 0,-3 6 0,-5-2 1,0 2-1,-1 0 0,1-2 0,-2 2 1,-3 2 105,-1 2 1,-2 0-1,5 2 1,-1 2-234,0 2 1,5 8 0,-7-4 40,4 0 1,1 5-1,-1-5 1,-2 2-1,-2-2 1,1-2-1,3-2 1,2 0-1,-1 0 1,1-2-1,1-2 1,3-2-1,4 0 484,1 0 0,3-6-404,5 0 1,7-8 0,-1 2 0,-2-2-1,1 0 1,-1 3 0,3-3 0,-3-2-1,-1-2 1,-3 2 0,3 2 0,1 2-1,2 1 1,1-1 312,1 0 1,-5 8-395,3-2 0,8-2 0,-1 2 1,-3 2-1,-1 2 0,-3 2 0,-2 0 1,-1 0-1,-3 0 0,1 0 0,-1 0 1,1 0-1,1 2 0,3 2-427,1 2 428,8 0 0,-11-6 0,3 0 0,-3 2 0,-3 2 0,1 4 0,-1 0 0,1 0 1,-1-4-1,1 0 0,-1-1 0,0 3 0,1-2 0,-1-2 0,1-2 83,-1 0 0,1 0 1,-3 0-1,-1 0 0,-5 0 1,-1 0-1,-2 0 1,1-2 157,5-4 1,-3 2-1,3-7 1,3-1-12,7 2 1,1-6 0,3 4-205,-9-4 1,-4 4-1,5 2 1,-1 0-1,-1 3 1,-5-3 0,-5 2-1,-4 0 1,-3 4-1,3 2 1,2 2 0,1 0-1,-1 0-137,-3 0 1,1 2 90,4 4 0,-5-2 0,7 6 0,-3-2 0,3-4 0,2-2 0,3-1 0,3 3 0,1 2 0,2-2 0,3-2 0,3-4 0,3-2 0,1-2 407,-2 2-332,-1-5 1,-9 5 0,1-6-1,-1 2 1,1 2 0,-3 0 0,-3 0-1,-7 2 1,-3 0 0,0 0 0,1-2-1,3 2 1,-3 2 0,-3 2 0,-4 0-37,-3 0 0,1 0 1,6 0-1,-1 0 1,-1 0-1,-2 0 1,-2 0-1,1 0-47,3 0 0,2 0 1,-1 0-1,1 0 1,1 0-1,3-2 1,4-2-1,-1-2 18,1 2 1,3-4 0,-1 2 0,1 0 0,5 1 0,-5-3 0,1 0-1,-4 0 45,-1 4 0,5-4 0,-5 2 0,1 2 104,-1 2 1,-1-4 0,-6 0-102,-1 2 1,1 0 0,0 0-1,-1-2 1,1 2 0,1 2-1,3 2 1,2 0 0,-1 0 0,1-2-1,1-2 1,3-2 0,3 2-127,3 2 0,-1 2 33,-3 0 0,1 0 0,-5 0 0,2 0 1,1 0-1,1 0 0,-1 0 0,1 0 1,1 0-1,1 0 0,1 0 0,-3 0 1,-1 0-1,-3 0-380,-1 0 459,7 0 1,-10 0-1,5 0 1,-1 2 0,-5 2-1,-1 2 1,-2-2 0,-1-2-1,1-2 1,0 0 0,1 0-1,3 0 1,3-2 0,3-2-1,1-2-19,-1 2 0,5-3 1,-3 1-1,4 0 1,-1 0-1,-1 0 0,-5 2 1,-1 2-466,-5 2 1,-1 0-1,-4 0 1,-5 0 0,-5 0-1,-6 2 1,-4 2-1436,-2 2 0,-8 8 1247,1-3 1,-3-3 0,-2 0 0</inkml:trace>
  <inkml:trace contextRef="#ctx0" brushRef="#br0" timeOffset="2">6399 11434 23938,'-8'-16'-9197,"-2"2"6254,0 2 3205,2 0 0,10 0 0,4 2 0,6 2 0,4 2 0,2 0 0,0-1 0,-1-1 0,1-2 0,0 2 1,2-2-1,2 0 0,1-2 0,1 0 0,2 0 0,4 0 0,1 0 424,-1 1 0,2 1 0,-6-4 0,1 4 0,3 2 0,0 4 0,-3 2 0,1 2-559,0 0 0,0 0 0,3 0 0,-3 0 0,0 2 0,-1 2 0,7 4 0,4 0-24,3 0 1,3 4-1,-4-6 1,3 0 0,1-1-1,1 3 1,-1 0 0,-1 0 51,-3-4 1,-8 4 0,-3 0-1,1 2-292,-2 4 1,0-4 0,-7 2 256,3 2 1,2-5 0,-4 3-1,1 2 1,1 2 0,0 2-1,2-2 1,1-2 0,5-2-1,2-1 1,1 1 0,1-2-1,0-2 932,-1-4 1,3 4-1043,4-2 1,-5 0 0,5-6 0,-5 0 0,1 0-1,2 0 1,-1 0 0,-3 0 0,-4 0 0,-1 0-1,5 0 1,4 0 0,1 0 0,-1 0 85,-3 0-59,7 0 0,-6 0 0,5 0 0,-1 0 0,-1 0 0,-1-2 0,-2-2 1,-1-2-1,3 0 0,1 0 0,-1 0 0,-4 0 0,-5 0 0,-1-2 1,2 0 1112,1 1-1083,-5 1 0,4 0 0,-6 0 0,-1 0 1,3 0-1,0 0 0,3 0 0,1 0 0,0 0 1,0 2-1,3 0 0,5 0 0,-1-2 1,-1 2-1,0 2 44,3 2 1,-3-6 0,3 0 0,-3 2 0,-2 0 0,-1 0 0,1-2 0,0 3 247,-1 1 1,1-4-1,0 0 1,-1 2-360,1 2 0,6 2 0,-1 0 0,-1 0 0,-9 0 0,-1 0 0,4 2 0,1 2 0,3 2 0,-4-2 0,-1-2 0,1-2 0,2 0 0,-3 2 0,-1 1 0,-4 3 0,-2-2 0,3-2-3,-5-2 1,8 6-1,-3 0 1,3 0-1,0 0 1,-2 0 0,1-2-1,1 0 1,0 0-1,-3 2 1,3-2-1,2-2 1,1-2 0,1 0-358,0 0 354,-9 0 0,7 0 0,-4 0 0,3-2 0,1-2 0,-2-2 1,-5 0-1,1 0 0,0 0 0,4 2 0,1 0 0,1 0 1,-2-2-1,-3 2 0,3 2-118,2 2 139,1 0 0,7 0 0,0-2 1,-5-2-1,-1-2 0,-3 3 0,5 1 1,0 2-1,-1 0 0,-1 0 0,-2 0 1,-3-2-1,-1-2 0,0-2 0,-1 2 32,1 2 0,-6-4 0,6 0 1,1 2-1,3 0 0,2 0 0,-1-2 1,1 0-48,0-2 0,7 4 0,3-6 0,1 0 0,1 0 0,-7 4 0,7-3 0,1 1 0,3-4 0,-1 4 0,-1 0 0,-5-2 0,1 2 0,-2 0 0,-1 4 0,-1 0 0,-1 0 0,1-2 0,-2 2 0,-5 2 0,-5 2 0,2 0-276,-9 0 0,7 2 1,-6 2-1,-2 6 1,-5 4-1,-5 8 1,-6 6-1,-6 9 1,-6 11-131,-6 9 0,-11 15 1,-5 9-1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8:00:11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592 162 24575,'0'-14'0,"0"-10"0,0 12 0,0-8 0,0 0 0,-4 8 0,-1-8 0,-5 10 0,0 0 0,0 1 0,0 3 0,0 2 0,0 4 0,0 0 0,0 0 0,0 0 0,0 0 0,0 0 0,0 0 0,0 0 0,0 0 0,0 0 0,0 0 0,0 0 0,0 0 0,0 0 0,0 4 0,5 1 0,1 5 0,4 0 0,-5 0 0,4 0 0,-4 0 0,5 0 0,0 0 0,-4 0 0,3-1 0,-4 1 0,5 0 0,0 0 0,-4 0 0,3 0 0,-4 0 0,5 5 0,-4-3 0,3 3 0,-4-5 0,5 0 0,0-1 0,-4 1 0,3 0 0,-4 0 0,5 5 0,0-3 0,0 3 0,0-5 0,0 0 0,0 4 0,0-3 0,0 3 0,-4-4 0,3 0 0,-4 0 0,5 0 0,0 0 0,-4 0 0,3-1 0,-4 1 0,1 0 0,3 0 0,-3-1 0,-1-3 0,4 3 0,-3-4 0,-1 5 0,4 0 0,-8-1 0,8 1 0,-8-5 0,8 4 0,-8-4 0,4 5 0,0-1 0,-4 0 0,8 1 0,-7-5 0,6 3 0,-7-2 0,8 3 0,-8-3 0,8 2 0,-7-2 0,7 3 0,-8-4 0,8 4 0,-8-4 0,4 5 0,0-1 0,-4-4 0,8 4 0,-8-8 0,8 8 0,-8-8 0,8 7 0,-8-6 0,8 6 0,-8-7 0,8 7 0,-8-7 0,8 8 0,-8-4 0,4 0 0,-1 4 0,-2-8 0,7 7 0,-7-7 0,7 8 0,-8-8 0,8 7 0,-7-7 0,7 7 0,-8-7 0,7 7 0,-6-7 0,7 7 0,-8-7 0,8 8 0,-8-8 0,8 3 0,-3-4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8:00:13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24575,'9'0'0,"0"0"0,1 0 0,0 0 0,0 0 0,5 0 0,-3 0 0,3 0 0,-5 0 0,0 0 0,0 0 0,4 0 0,-3 0 0,3 0 0,-4 0 0,0 0 0,0 0 0,0 0 0,0 0 0,0 0 0,0 0 0,-1 0 0,1 0 0,0 0 0,0 0 0,0 0 0,0 0 0,0 0 0,0 0 0,0 0 0,0 0 0,4 0 0,-3 0 0,3 0 0,-4 0 0,0 0 0,0 0 0,0 0 0,0 0 0,0 0 0,0 0 0,0 0 0,0 0 0,0 0 0,-1 0 0,1 0 0,0 0 0,-1 0 0,1 0 0,-1 0 0,1 0 0,-1 0 0,0 0 0,0 0 0,0 0 0,-4 0 0,-1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8T03:44:4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24575,'16'2'0,"2"5"0,-12 1 0,6 2 0,-6 0 0,1-4 0,-2 1 0,2 0 0,-2-2 0,3 3 0,-4-4 0,1 1 0,0 0 0,1 1 0,0 0 0,0 0 0,-1-1 0,-2 0 0,1-1 0,-2 1 0,3 0 0,-2-1 0,1 1 0,-2 0 0,3 0 0,-2-1 0,1 1 0,-4 0 0,5-1 0,-3 1 0,3-1 0,-1 1 0,1-1 0,-1 1 0,1-1 0,-1 1 0,1 0 0,-2-1 0,1 1 0,-2 0 0,7 4 0,-3-4 0,3 4 0,-4-2 0,1 1 0,0-1 0,3 2 0,-4-4 0,2 2 0,-3-2 0,1 0 0,0-1 0,0 3 0,-1-1 0,6 3 0,-4-3 0,3 3 0,-4-4 0,2 5 0,-1-5 0,1 3 0,0-1 0,-1 1 0,1-1 0,0 3 0,-1-5 0,6 7 0,-7-6 0,5 4 0,-5-3 0,2-1 0,-1 1 0,8 3 0,-7-2 0,7 5 0,-6-3 0,0-2 0,2 1 0,0 2 0,-2 0 0,2-1 0,-5-3 0,-1-2 0,1-1 0,0 3 0,0-1 0,0 1 0,-1-2 0,1-1 0,0 1 0,-1 0 0,1-1 0,0 1 0,-1 0 0,1-1 0,0 1 0,-1 0 0,1-1 0,0 1 0,-1 0 0,1-1 0,0 4 0,0-3 0,0 2 0,-1-2 0,1 2 0,0-2 0,0 2 0,0-2 0,-1 0 0,1 2 0,0-2 0,0 3 0,-1-4 0,3 3 0,-4-2 0,4 2 0,-5-2 0,3-1 0,-1 1 0,1 2 0,3-1 0,-3 1 0,5-2 0,-5 2 0,5-1 0,-4 1 0,1-2 0,-2 0 0,-1 0 0,1-1 0,0 1 0,2-3 0,-2 3 0,2-3 0,-2 3 0,4 2 0,-3-2 0,3 2 0,-4-4 0,0 1 0,-1-4 0,1 5 0,0-3 0,-1 1 0,1 1 0,0-1 0,-1-1 0,1 2 0,0-3 0,-1 1 0,1 0 0,0-2 0,-1 4 0,1-3 0,-1 1 0,1 0 0,-1-2 0,0 4 0,1-3 0,-1 1 0,1-2 0,-1 0 0,0 0 0,0 0 0,1 0 0,-1 2 0,0-2 0,1 2 0,-1-2 0,-2 0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3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24575,'9'0'0,"1"0"0,9 0 0,-1 0 0,8 0 0,1 0 0,-10 0 0,8 0 0,-8 0 0,21 0 0,-12 0 0,34-6 0,-26 5 0,18-4 0,-16 5 0,8-6 0,-6 4 0,12-4 0,-5 6 0,24-6 0,-13 5 0,5-5 0,-17 6 0,-8 0 0,0 0 0,10 0 0,-14 0 0,12 0 0,-20 0 0,4 0 0,-6 0 0,0 0 0,-6 0 0,5 0 0,-10 0 0,4 0 0,-5 0 0,4 0 0,-3 0 0,4 0 0,-6 0 0,0 0 0,1 0 0,-5 4 0,-1 1 0,-4 4 0,0 0 0,0 1 0,0-1 0,0 0 0,0 1 0,-5 0 0,0-1 0,-5 1 0,4 0 0,-2-1 0,2 1 0,-4 0 0,4 0 0,-3-4 0,4 3 0,-5-4 0,0 5 0,4 0 0,-3 0 0,4 0 0,-5-5 0,-1 4 0,1-3 0,0 3 0,0 1 0,0 0 0,0-4 0,0 3 0,0-4 0,-5 6 0,3-1 0,-3 0 0,5 0 0,0-5 0,-6 5 0,5-5 0,-5 6 0,6-2 0,-5 2 0,4-1 0,-5 0 0,6 0 0,0 0 0,0-4 0,-4 7 0,2-7 0,2 9 0,1-5 0,4 0 0,-5-1 0,0 1 0,4 0 0,-3 0 0,3 0 0,-4 0 0,5 0 0,-4 0 0,3 0 0,-4 0 0,0 0 0,0-1 0,0 1 0,4 0 0,-2 0 0,2 0 0,-5 5 0,1-3 0,0 3 0,-5 5 0,3-8 0,-3 13 0,5-14 0,-11 24 0,8-15 0,-7 11 0,9-11 0,1-8 0,-1 8 0,0-3 0,1-1 0,-1 5 0,0-4 0,0-1 0,0 5 0,1-10 0,-1 10 0,1-5 0,-1 1 0,0 4 0,1-10 0,-1 9 0,0-3 0,0 0 0,0 3 0,1-3 0,-1-1 0,0 5 0,1-10 0,-1 10 0,1-10 0,-1 10 0,1-10 0,-1 4 0,1-5 0,4 0 0,-3 0 0,4 0 0,-5 0 0,4 0 0,-3 0 0,8 0 0,-8-1 0,8 1 0,-3-1 0,8-4 0,2-1 0,3-4 0,1 0 0,0-4 0,5 3 0,2-14 0,-1 8 0,5-4 0,-4 2 0,-1 3 0,5-5 0,-10 1 0,10 4 0,-10-3 0,14 3 0,-13-4 0,8 4 0,-5-4 0,-4 9 0,5-8 0,-1 8 0,-4-8 0,10 7 0,-10-6 0,10 6 0,-10-7 0,10 8 0,-10-3 0,9-1 0,-8 4 0,8-4 0,-8 5 0,8 0 0,-3 0 0,-1 0 0,5 0 0,-4 0 0,5 0 0,6 0 0,-5 0 0,6 0 0,-7 0 0,-1 0 0,-4 0 0,13 0 0,-11 0 0,23 0 0,-18 0 0,3 0 0,-7 0 0,-3 0 0,0 0 0,3 0 0,-9 0 0,5 0 0,-1 0 0,-4 0 0,4 0 0,-5 0 0,0 0 0,0 0 0,0 0 0,0 0 0,0 0 0,0 0 0,-1 0 0,0 0 0,-3 0 0,-2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3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24575,'15'0'0,"1"0"0,12 0 0,2 0 0,6 0 0,16 0 0,-4 0 0,6 0 0,-4 0 0,-4-6 0,6 4 0,9-4 0,-7 6 0,15-6 0,-14-1 0,5-1 0,-7-4 0,23 10 0,-25-9 0,23 10 0,-29-5 0,0 1 0,6 4 0,10-5 0,-12 6 0,34-6 0,-41 5 0,11-5 0,-19 6 0,6 0 0,-2 0 0,24 0 0,-28 0 0,16 0 0,-26 0 0,30 0 0,-31 0 0,23 0 0,-29 0 0,0 0 0,3 0 0,-9 0 0,5 0 0,-6 0 0,0 0 0,0 0 0,-1 0 0,1 0 0,0 0 0,0 0 0,-1 0 0,1 0 0,-1 0 0,0 0 0,0 0 0,0 0 0,1 0 0,-5-4 0,-1 3 0,-4-3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4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24575,'26'0'0,"-5"0"0,21 11 0,-17-3 0,17 16 0,4-1 0,-12 2 0,10-2 0,-22-2 0,-5-9 0,3 3 0,-4 0 0,0-4 0,-1-1 0,-10-1 0,4-8 0,-8 7 0,8-7 0,-8 8 0,3-4 0,-4 5 0,0-1 0,0 0 0,-5 0 0,0-3 0,-5 3 0,0-4 0,0 0 0,0 4 0,0-4 0,0 1 0,0 3 0,0-4 0,0 5 0,0-5 0,0 4 0,0-4 0,0 1 0,4 3 0,-7-4 0,11 5 0,-12-4 0,9 2 0,-5-6 0,-1 6 0,1-2 0,1 3 0,-1 1 0,0-4 0,4 2 0,-3-6 0,4 6 0,-1-2 0,-3-1 0,3 4 0,1-3 0,-4 4 0,3 0 0,-4-5 0,5 4 0,-4-4 0,3 5 0,-4-5 0,5 4 0,-4-4 0,4 1 0,0-2 0,1-4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4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24575,'15'0'0,"-4"0"0,9 0 0,3 0 0,1 0 0,26 0 0,-16-5 0,18-2 0,-16-5 0,0 0 0,0-1 0,0 1 0,-6 1 0,-2-1 0,-6 1 0,0 0 0,-5 0 0,-2 1 0,0-1 0,-3 1 0,3-1 0,-5 1 0,-5-5 0,0-1 0,-5-1 0,0 3 0,0-1 0,0-1 0,0-1 0,0 3 0,-4 8 0,-7-3 0,0 7 0,-10-3 0,4 5 0,0 0 0,-3 0 0,8 0 0,-9 0 0,10 0 0,-10 0 0,4 0 0,1 5 0,-5 1 0,10 4 0,-5 0 0,6-4 0,0 3 0,0-4 0,4 5 0,-3 0 0,8 0 0,-3 5 0,4 2 0,-5 5 0,4-6 0,-4 5 0,5-5 0,0 6 0,0-5 0,0 3 0,0-8 0,0 3 0,0-5 0,0 5 0,0-4 0,0 5 0,0-6 0,0 0 0,0 4 0,0-3 0,0 3 0,0-4 0,4 0 0,-3-1 0,8 1 0,-8 0 0,7 0 0,-6-1 0,6-4 0,-7 4 0,8-4 0,-8 5 0,8-5 0,-8 3 0,7-7 0,-2 4 0,3-5 0,1 0 0,0 0 0,0 0 0,0 0 0,0 0 0,0 0 0,0 0 0,0 0 0,0 0 0,-1 0 0,6 0 0,-4 0 0,8 0 0,-8 0 0,3 0 0,-4 0 0,0 0 0,0 0 0,0 0 0,-1 0 0,1 0 0,0-5 0,-1 4 0,-3-8 0,2 8 0,-2-4 0,-1 1 0,-1 3 0,-4-3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4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24575,'0'15'0,"0"-4"0,5 9 0,1-3 0,5 5 0,5 0 0,-4 0 0,9-1 0,-9 1 0,9 0 0,-9 0 0,14 5 0,-13-4 0,7-1 0,-9-7 0,-1 0 0,0-3 0,1 3 0,-6-5 0,4 0 0,-8 0 0,8-1 0,-8 1 0,7-1 0,-7 1 0,7-1 0,-3-4 0,0 3 0,3-6 0,-3 2 0,4-4 0,1 0 0,-1-5 0,1 0 0,1-11 0,-1 5 0,1-10 0,-1 5 0,1-1 0,-1-4 0,1 4 0,-1 1 0,1-5 0,-1 9 0,1-8 0,-1 8 0,0-3 0,-4 5 0,3 0 0,-8 0 0,8 0 0,-8 0 0,3-1 0,1 1 0,-4 0 0,3 0 0,1 0 0,-4 0 0,7 5 0,-6-4 0,6 4 0,-7-5 0,8 5 0,-8-4 0,8 8 0,-8-7 0,3 3 0,0-4 0,-3-1 0,3 1 0,0 4 0,-3-3 0,4 2 0,-5 1 0,0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4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24575,'15'0'0,"1"0"0,6 0 0,0 0 0,13 0 0,13 0 0,-1 0 0,5 0 0,-22 0 0,5 0 0,-17 0 0,25-5 0,-23-6 0,13-1 0,-18-3 0,-5 5 0,0 0 0,0 0 0,-4-6 0,-2 5 0,-4-5 0,0 6 0,0 0 0,0 0 0,0 0 0,0 0 0,0 0 0,0 0 0,-4 0 0,-2 0 0,-14-5 0,8 3 0,-8-3 0,4 10 0,5-4 0,-10 8 0,0-4 0,3 5 0,-2 0 0,5 0 0,3 0 0,-3 0 0,5 0 0,0 0 0,0 0 0,0 5 0,0 0 0,0 10 0,-1 2 0,0 0 0,0 3 0,6-3 0,0 5 0,0 0 0,3 0 0,-3-6 0,5-1 0,0 1 0,0-5 0,0 10 0,0-10 0,0 4 0,0-5 0,0 5 0,0 1 0,0 0 0,0-1 0,0-5 0,0-1 0,0 1 0,0 5 0,0-4 0,0 3 0,0-4 0,0 0 0,0 0 0,0 0 0,0 0 0,5-5 0,0 4 0,5-8 0,0 3 0,0-4 0,-1 0 0,1 0 0,0 0 0,0 0 0,0 0 0,0 0 0,0 0 0,0 0 0,0 0 0,0 0 0,0 0 0,4-4 0,2 3 0,0-4 0,-1 5 0,-5 0 0,0 0 0,0 0 0,0 0 0,0 0 0,0 0 0,0 0 0,0 0 0,0 0 0,0 0 0,-1 0 0,1 0 0,0 0 0,-5-4 0,4 3 0,-3-3 0,-1-1 0,4 4 0,-4-4 0,1 1 0,2 3 0,-7-8 0,4 8 0,-5-3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4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24575,'0'20'0,"0"-5"0,0 5 0,0-3 0,0 14 0,0-12 0,0 12 0,0-15 0,0 1 0,0 4 0,0-10 0,0 10 0,0-10 0,0 8 0,0-8 0,0 9 0,0-9 0,0 5 0,4-6 0,-2 4 0,2-3 0,-4 8 0,0-9 0,0 4 0,0-4 0,4-5 0,1-1 0,4-8 0,-4-7 0,4-5 0,-3-5 0,-1 5 0,0 0 0,-5 1 0,5 4 0,-4-5 0,3 1 0,-4-2 0,0 0 0,0-4 0,0 5 0,0-6 0,0-1 0,0 1 0,5-10 0,-4 13 0,4-11 0,-5 18 0,0-8 0,5 9 0,-4-3 0,3 4 0,1-1 0,0 6 0,1-4 0,2 8 0,-2-4 0,3 5 0,0 0 0,1 0 0,-1 0 0,1 0 0,-1 0 0,1 0 0,-1 0 0,1 0 0,-1 0 0,0 5 0,1 0 0,0 4 0,-1 1 0,1-1 0,-1-3 0,1 2 0,-5-2 0,4-1 0,-4 4 0,5-4 0,0 5 0,0 0 0,0 0 0,-4 0 0,3 0 0,-8 0 0,7 0 0,-7 0 0,4-1 0,-1 1 0,-3 0 0,4 0 0,-1 0 0,-3 0 0,4 0 0,-5 0 0,0 0 0,0 0 0,0 0 0,0 0 0,4 0 0,-3-1 0,8 6 0,-8-4 0,3 3 0,1-9 0,-4 4 0,3-4 0,-4 5 0,5-5 0,-4 3 0,3-3 0,-4 5 0,0-1 0,0 1 0,0-1 0,0 0 0,4-3 0,-2 2 0,2-2 0,-4 3 0,4-4 0,-3 3 0,4-3 0,-1 0 0,-3-1 0,3-4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1:50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968 1995,'9'-28,"-3"6,1 0,1 1,1 0,1 0,9-15,-14 29,0-1,-1 1,2 1,0 0,-1 1,2-2,0 2,-1 1,1-2,0 2,0-1,0 2,1-1,-1 1,1 0,0 0,6 1,4-1,-1 0,1 2,0 1,0 0,-1 1,0 1,1 2,0-2,-1 3,0 0,0 0,7 5,12 6,-1 2,-2 1,1 1,-2 2,5 6,33 29,-3 2,-3 3,-1 4,-5 3,-2 1,-3 3,-4 2,37 75,187 377,-218-405,-7 2,-4 1,-6 3,-5 1,-3 23,18 139,-10 23,-30-93,-9 0,-10-1,-16 50,12-106,-7-2,-7-1,-9 1,0-45,-6-2,-5-2,-4-3,-22 28,24-54,-3-1,-53 58,74-98,-3-1,-1-3,-2-1,-2-2,-2-2,-1-1,30-24,-2 0,1-1,0 0,0-2,-1 0,-1 0,1-2,-1 1,1-3,-1 1,1-1,-2-1,1-1,0 0,0-2,0 0,0-1,-5-1,-21-8,2-1,-1-2,2-2,0-1,1-2,1-2,0-2,2-1,1-2,-22-22,-201-210,204 197,3-2,2-1,4-3,2-2,-1-8,-231-503,194 385,-27-112,73 180,7 0,4-1,7-2,4 0,7-1,7-48,7 16,8 1,27-121,-28 208,2 0,3 1,3 2,4 0,3 2,13-18,8-1,5 4,4 1,17-13,-9 12,4 4,3 2,73-58,-68 76,1 2,4 5,42-19,-95 58</inkml:trace>
  <inkml:trace contextRef="#ctx0" brushRef="#br0" timeOffset="700.83">890 1267,'6'-7,"36"-75,-4-2,9-33,-27 63,113-260,-129 305,-2 6,0 0,-1 0,0-1,0 1,1 0,-1 0,0-1,0 1,-1-1,1 0,-1 1,0-1,0-2,13 13,-5 2,0-1,-1 1,0 0,0 1,0-1,-1 1,-1 1,0-1,3 10,-6-15,41 101,16 64,4 14,-50-149</inkml:trace>
  <inkml:trace contextRef="#ctx0" brushRef="#br0" timeOffset="951.78">1468 1025,'0'0,"0"0,-2-2,-7-3,-8-3,-15-5,-20-6,-15-2,-13-5,-9 0,-4-1,4 3,12 4,19 5</inkml:trace>
  <inkml:trace contextRef="#ctx0" brushRef="#br0" timeOffset="2511.52">5740 2327,'0'0,"0"0,11 0,31-10,-33 10,-1 0,0 0,0 1,0 0,0 0,0 0,0 1,0 0,0 1,0 0,-1 1,0-1,5 3,86 68,-44-23,-1 1,-3 3,-2 3,-2 2,-4 1,32 61,6 32,-6 2,17 71,6 30,56 247,-106-300,11 139,7 283,-57-471,-7-1,-6 0,-7 0,-16 49,-7-2,-60 181,84-339,-3 0,-2-1,-1-1,-3-1,0 0,-7 4,10-18,-1-2,-2 0,0-1,-2-1,-16 14,26-27,-1 1,0-1,-1-1,0 0,1-1,-2-1,1 1,-2-3,1 1,0-1,-16 1,2-3,-1-2,-1-1,1-2,1-1,0 0,-1-4,1 1,0-2,-17-8,-12-7,2-3,1-2,1-2,2-3,1-2,2-2,1-2,3-3,-4-5,-55-68,6-3,-39-67,54 62,4-5,7-4,5-1,-29-91,24 25,9-2,9-3,8-3,3-43,11-2,10-5,13 82,7 1,10-36,0 117,5 1,3 0,4 1,31-85,-25 102,4 2,3 1,3 1,3 3,3 0,16-14,-36 53,2 1,0 0,2 3,1 1,1 0,0 2,2 1,1 1,1 3,0 0,0 1,2 2,1 2,0 0,-1 4,2 0,11 0,56 1,-66 7</inkml:trace>
  <inkml:trace contextRef="#ctx0" brushRef="#br0" timeOffset="2911.56">5618 0,'31'543,"-10"-259,-17-234</inkml:trace>
  <inkml:trace contextRef="#ctx0" brushRef="#br0" timeOffset="3517.5">5529 132,'9'-13,"-5"4,-2 6,0-2,-1 1,2 0,-1 1,0-1,1 1,0-1,0 0,0 1,1 0,2-2,7-2,1 0,1 0,-1 2,1 1,-1-1,1 2,0 0,1 0,-1 2,1 0,0 1,12 1,6 3,0 0,-2 4,1 0,0 0,-1 4,0 0,-1 2,-1 0,1 3,-2 1,-1 0,0 2,-1 1,-2 1,3 6,-10-13,-1 1,-1 1,0 0,-2 1,0 0,-1 2,-1-1,0 2,-2 0,0 0,-2 1,0 0,-1 0,-2 0,0 2,-4-15,-1 1,-1-1,1 1,-2-1,0 0,1 0,-2 0,0 0,1 0,-2 0,0-1,-1 1,1-1,-2 0,1-1,0 1,-6 4,-1 1,-1-1,0 0,-1-1,0 0,0-1,-1-1,0 0,-17 6,9-7,0-1,-1-2,0 0,0-1,0-1,0-2,0 0,0-2,0 0,0-1,-8-4,-36-7,115 34,0 4,-1 3,-2 2,0 1,-3 3,7 8,-36-32,-1 1,-2 1,1-1,0 2,3 6,-11-16,0 0,0 1,-1-1,1 0,-1 1,0-1,0 1,0-1,0 1,-1 0,0 0,0 0,0-1,0 1,0-1,0 1,0 0,-1 0,0-1,0 1,-1-1,1 1,-1-1,1 0,-2 2,-2 2,-2-1,0 0,1 0,-1 0,0-1,-1 0,1 0,-1-1,0 1,0-2,-1 1,1-1,-1-1,0 1,-2-1,-31 8,-1-2,1-1,-1-2,0-2,1-3,-2 0,1-3,1-2,-1-2,-10-3,-29-11,2-3,2-2,-1-5,-58-34,95 44</inkml:trace>
  <inkml:trace contextRef="#ctx0" brushRef="#br0" timeOffset="3974.6">5517 573,'0'0,"0"4,-2 5,-1 14,-4 16,-1 16,-3 14,0 5,0-5,1-14</inkml:trace>
  <inkml:trace contextRef="#ctx0" brushRef="#br0" timeOffset="5097.92">1267 3109,'14'6,"-12"-4,1-1,-1 0,0 1,0 0,0 0,1-1,-2 2,1-1,0 1,-1-2,1 2,-1-1,0 0,1 1,-1 0,0-1,0 1,0 0,-1-1,1 1,-1 0,0-1,0 1,0 0,0 0,0 0,0 0,-1-2,0 1,0 0,0 0,-1-1,1 0,0 0,0 1,-1-1,1 1,-1-1,0 0,2-1,-2 1,0 0,0 0,0 0,1 0,-1-1,0 1,0-1,1 1,-1-1,0 0,0 0,0 0,0 0,0 0,0 0,0-1,1 1,-1-1,0 1,0-1,1 0,-1 0,0 0,0 0,1 1,0-1,-1 0,0-1,-3-1,0 0,1 0,-1 0,1-1,-1 0,2 1,-1-2,0 1,1 0,0-1,-1 1,1-1,1 0,-1 0,1 0,1 0,-1-1,0 1,1 0,-1-6,1 10,1 0,0 0,0 0,0 0,0-1,0 1,1 0,-1 0,0 0,1 0,-1 0,1 0,-1-1,1 1,-1 0,1 1,0-1,-1 0,1 0,0 0,-1 0,1 0,0 0,0 1,0-1,0 1,0-1,0 1,0-1,0 1,0-1,0 1,0 0,1-1,-1 1,0 0,0 0,45 4,-29 3,2 0,-1 2,-1-1,1 1,-2 2,0 1,0-1,-1 2,-1 0,0 0,-1 1,0 2,9 13,-12-13,-4-5</inkml:trace>
  <inkml:trace contextRef="#ctx0" brushRef="#br0" timeOffset="5894.13">1201 3758,'8'4,"0"-1,0 1,0 0,-1 0,1 1,-1 0,0 0,-1 1,0 0,5 5,0 3,-1-1,-2 1,0 0,0 1,0 0,-1 1,-2-1,0 1,0 0,-2 0,1 1,-2-1,-1 1,0-1,-1 1,-1 4,2-18,-1 1,1-1,-1 0,0 1,0-1,-1 1,1-2,-1 2,1 0,-1-2,0 2,-1-1,1 0,-1 0,1 0,0 0,-2 0,1-1,0 1,0 0,0-1,-1 0,1 1,-1-2,0 2,1-1,-1 0,0-1,0 0,-3 2,1-3,-1 0,0 0,0-1,0 0,1 0,-1 0,0 0,1-1,0 0,-1-1,1 2,0-2,-1-1,2 2,-2-2,2 1,0-1,-1 0,1 0,0 0,1-1,-1 1,0-2,1 2,0-1,1-1,-1-1,1 5,0-2,1 0,0 1,0-1,0 1,0-1,1 1,-1-1,1 1,0-1,0 0,0 1,1-1,0 0,-1 0,1 1,1-1,-2 2,1-2,1 0,0 1,0 0,-1 0,1 0,2-1,0-3,2 0,0 1,0 0,0 0,1 0,0 0,0 2,1-2,-1 2,2-1,1 1,0-1,2 1,-2 0,1 1,1 0,-1 1,1 1,-1-1,1 2,-1-1,1 2,-2 0,2 0,0 0,-1 2,1 0,-2 0,1 1,0 0,-1 1,1 0,-1 0,0 2,-1-1,1 2,-5-5,-1 1,0 0,0 1,0-1,-1 1,1-1,-1 2,0-1,0 0,-1 1,1-1,0 6,-3-10,0 0,0 1,0-1,0 0,-1 1,1-2,-1 2,0-1,1 0,-1 0,0 1,0-1,0-1,0 1,1 0,-1 0,0 0,0 0,0 0,-1 0,1 0,0-1,0 0,0 0,0 1,-1-1,1 1,-1-1,2 0,-1 1,-1-1,1 0,-1 0,1 0,0 0,0 0,-1-1,0 1,0 0,-12 2</inkml:trace>
  <inkml:trace contextRef="#ctx0" brushRef="#br0" timeOffset="6649.06">1258 4740,'0'0,"0"0,0 0,0 0,0 0,10 0,-6 1,0 1,0 0,-1 1,1-2,-1 2,0 0,1-1,-2 1,2 1,-1-2,-1 2,2 1,3 4,-1 0,0 1,0-2,-1 2,0 1,0-1,-2 0,1 1,0 7,-2-12,-1-1,0 2,0-1,-1 0,1 0,-1 0,-1 1,0-1,0-1,0 1,-1 1,1-1,-1-1,0 1,-1 0,1-1,-1 0,-1 2,2-4,-1 0,0 0,1-1,-1 1,0-1,0 0,-1 0,1 1,0-1,0-2,-1 2,0 0,1-1,-1 0,1 0,-2 0,2-1,-1 0,1 0,-2 0,2 0,-1 0,0 0,0 0,1-1,-1 0,0 0,1-1,-1 1,1-1,-1 1,1-1,0 0,-1-1,2 2,-2-2,2 0,-1 1,0-1,1 0,0 1,-1-2,1 1,0 0,0-1,0 1,0-3,2 3,0 0,0 0,0-1,0 1,1 0,0-1,-1 1,2 0,-1 0,0-1,0 1,0 1,1-2,0 1,0 1,-1-1,2 0,-1 1,1-1,-2 1,2 0,0 0,-1-1,1 1,1 1,-2 0,1-1,0 0,0 1,1 0,-1 1,0-1,1 0,5-2,0 0,0 2,1 0,-1-1,0 2,0-1,0 2,1-1,-1 1,1 1,-1-1,-1 1,1 1,0 0,0 0,-1 2,1-2,-1 2,0-1,-1 1,5 4,2 17,-13-21</inkml:trace>
  <inkml:trace contextRef="#ctx0" brushRef="#br0" timeOffset="7344.46">1178 5907,'0'0,"0"0,0 0,0 0,0 0,3-2,22-34,-17 30,0 1,1-1,0 1,0 0,0 1,-1 0,2 1,-1-1,1 2,0 0,-1 0,2 0,-1 1,0 1,-1 0,2 0,-1 1,0 0,4 2,1 0,0-1,0 3,-1-1,1 1,0 1,-2 1,1 0,0 0,-2 2,1-1,0 2,-2-1,1 2,-1 0,-1 0,0 1,0 0,-1 1,-1-1,0 2,-1 0,-1 0,0 0,0 0,-2 1,0 0,-3-13,0 2,0-1,-1-1,1 2,-1-1,1-1,-1 2,0-2,-1 1,1 1,0-2,-1 1,0 1,0-2,0 1,1 0,-1-1,-1 2,1-2,-1 0,0 1,1 0,-1-1,0 0,-1 1,2-2,-2 1,1 0,0 0,-1 0,0-1,1 1,-6 1,0-1,0 0,0-1,0 1,0-1,0-1,0 0,0 0,0-1,0 0,0 0,0-1,0 1,0-2,1 1,-1-1,1 0,0-2,0 2,0-2,0 1,1 0,-1-2,1 1,1 0,-2-3,3 3,1 1,1-2,-1 1,0 0,2-1,-1 1,0 0,1-1,-1 1,2-1,0 0,-1 1,1-1,0 1,0-2,1 2,-1 0,1-2,1 2,0 0,0-1,-1 1,2 0,-1-1,1 2,0-1,0 0,0 1,1-1,-1 1,2-1,-2 2,2-2,-1 2,1 0,0 0,5-3,-5 4,1-1,1 1,-1 0,0 1,0 0,1-1,-1 2,0-1,1 1,-1 0,1 1,-1-1,0 1,1 1,-1-1,1 1,-2 0,6 2,12 9,-23-13,0 0</inkml:trace>
  <inkml:trace contextRef="#ctx0" brushRef="#br0" timeOffset="8435.29">1101 3284,'0'0,"0"0,0 0,0 0,0 0,0 0,0 0,0 0,0 0,0 0,0 0,3-2,44-70,-22 44,1 3,2-1,1 2,1 1,1 2,1 1,0 1,17-6,20-5,1 3,2 3,1 2,0 5,2 1,45 0,37-3,1 6,0 8,-1 7,2 7,86 17,-23 4,-1 9,-1 10,48 25,-16 14,100 59,-256-101,-38-17,-1-4,3-1,16 1,-24-19,-56-28,-3-2,-2 0,-1 1,0 0,-2 1,-1 0,0 1,-3-2,1 1,-64-94,-57-60,107 143,46 42,47 41,-4 4,-1 2,-3 3,0 4,-21-23,0 2,-3 1,-2 1,-1 1,-3 2,-2 1,10 28,-29-68,-2 1,0 0,0 0,-1 0,0-1,0 1,0 0,-2 1,0-1,0 0,0 0,0 0,-2 1,0-1,0 0,0 0,-1 0,-1 0,0-4,-1-1,0 1,0-2,-1 1,1-1,0 1,-1-1,0-1,0 1,0-1,0 0,-1-1,1 1,0-1,-1 0,1-1,-1 1,1-1,-1-1,1 1,-1-2,-6 1,1-1,-1 0,1-1,-1 0,1-2,0 1,1-1,-9-5,-1-2</inkml:trace>
  <inkml:trace contextRef="#ctx0" brushRef="#br0" timeOffset="9057.44">5297 3373,'0'0,"0"0,0 0,0 0,0 0,6 0,0 2,0 0,1 1,-1 0,0 0,-1 1,1-1,0 1,-2 0,2 1,-1-1,0 1,2 2,1 0,0-2,-1 0,-1 1,0-1,1 1,-1 0,0 1,-1 0,0 0,0 0,-1 0,1 0,-2 1,1 0,-1 0,0 0,0 1,-1-1,-1 1,0 0,-1-6,0-1,0 2,-1-2,1 1,-1 1,1-2,-1 1,0 0,-1-1,1 1,-1 0,1-1,0 1,-1 0,0-2,0 2,0 0,0-1,-1-1,1 1,0 0,-1 0,0-1,1 1,-1-1,0 0,1 1,-1-1,0 0,0-1,0 0,1 1,-2-1,1 0,1 1,-2-1,1-1,1 1,-2 0,2-1,-1 1,-2-2,-7-3,1 0,1-1,-1 0,0-2,2 1,-1-1,1 0,-1-1,2 1,0-2,-2-3,5 7,1-1,0 1,0-1,1 0,-1 0,2 0,-1-1,1 1,0 0,1-1,1 7,0 0,0 0,0 0,0 1,0-1,0 1,0-1,1 0,-1 0,0 0,1 0,-1 1,0-1,0 0,0 1,1 0,-1-1,1 0,0 1,-1-1,1 0,0 1,-1-1,1 1,0-1,0 1,-1-1,0 1,1 0,0 0,0-1,0 1,0 0,-1 0,1 0,0 0,0 0,-1 0,1 0,0 0,0 0,-1 0,1 0,0 1,0-1,38 7,-39-7,17 6,-1 0,0 1,0 1,-1 1,0 0,-1 1,0 0,0 1,4 7,-18-18,0 0,0-1,0 1,-1 0,1 0,0 0,0 0,0 0,0 0,0 0,0 0,0 0,0 1,0-1,0 0,-1 0,1 0,0 0,0 0,0 0,0 0,-1 0,1 0,0 0,0 1,0-1,0 0,0 0,0 0,0 0,-1 0,1 0,0 1,0-1,0 0,0 0,0 0,0 0,0 0,0 0,-18-7,-14-17,22 17</inkml:trace>
  <inkml:trace contextRef="#ctx0" brushRef="#br0" timeOffset="10927.96">5517 4442,'0'0,"0"0,0 0,0 0,0 0,0 0,0 0,0 0,0 0,0 0,0 0,0 0,0 0,0 0,0 0,0 0,0 0,0 0</inkml:trace>
  <inkml:trace contextRef="#ctx0" brushRef="#br0" timeOffset="11302.16">5608 4574,'-3'15,"0"-10,2-1,-2 0,-1-1,2 2,-1-2,0 1,-1-1,0 0,1 0,-2 0,2 0,-2-1,2 0,-2 0,1 1,0-1,-1-1,1 0,-2 0,2 0,-1 0,0 0,1-1,-1 0,0 0,0 0,0-1,1 0,-1 0,1 0,-2 0,2 0,0-1,-1 0,1-1,0 2,-2-3,-2 1,0-2,-1 1,2-2,-1 1,1 0,0-1,0 0,-1-1,2 1,0-1,1-1,-1 1,1-1,1 0,-2-2,5 9,1 0,0 0,0-1,0 1,0 1,-1-1,1 0,0 0,0 0,0 0,0-1,0 1,0 1,0-1,1 0,-1 0,0 0,0 0,0 0,0-1,1 2,-1-1,1 0,0 1,-1-1,1 0,0 0,0 0,-1 0,1 0,-1 1,1 0,0-1,0 1,0-1,0 1,0-1,0 1,0 0,-1-1,2 1,-1 0,0 0,0-1,0 1,0 0,0 0,-1 0,2 1,-1-1,0 0,0 0,0 1,0-1,0 0,-1 1,1-1,0 1,1 0,45 13,0 1,-1 3,3 4,-42-19,-4-3,1 1,-2 0,1 1,0-1,0 1,0-1,0 0,-1 1,0 0,1 1,-1-2,0 2,1-1,-1 0,-1 1,1-1,0 1,0-1,-3 0,1-1,0 0,-1 0,0 0,1-1,-1 1,0 0,1 0,-1 0,0 0,1-1,-1 1,0 0,0 0,0-1,0 0,0 1,0-1,0 1,1-1,-1 0,0 1,-1-1,1 0,0 0,0 1,0-1,0 0,0 0,0-1,0 1,0 0,0 0,-1 0,2-1,-1 1,0-1,0 1,0-1,-1 1,-5 0,-6-2,-1 1,-1-2,2 1,-1-2,0 0,1 0,0-1,0-1,1 0,-1-1,1 0,0-1,0-1,9 6,-6-3,1 0,1-1,-1 0,2-1,-1 1,-5-9,9 10</inkml:trace>
  <inkml:trace contextRef="#ctx0" brushRef="#br0" timeOffset="12325.78">6284 3770,'0'0,"0"0,0 0,0 0,0 0,0 0,0 0,0 0,0 0,0 0,0 7,0 1,0 2,1 0,-1 1,-1-1,0 1,-1-2,1 2,-2-1,0 0,0 0,-1 0,-3 7,4-14,2 2,-1-2,-1 1,1 0,-1-1,0 0,1 0,-2 1,0-1,2-1,-2 1,1 0,-2-2,2 2,-3 0,-11 2,-1-1,-1-1,0 1,1-3,-1 0,-9-1,26 0,1 1,-1-1,1 0,0 1,0-1,0 0,-1 0,1 0,-1 0,1 0,0 0,0-1,-1 1,1 0,-1-1,1 1,1-1,-2 1,1 0,0-1,-1 0,1 0,0 0,1 0,-1 0,0 0,0 0,0 1,0-1,0 0,0-1,1 1,-1 0,1-1,0 1,-2-5,0 2,1-1,0-1,0 1,1 0,-1-1,1 2,1-2,-1 1,1 0,0-1,0 1,1 1,0-2,-1 2,1-1,0 0,1 0,-1 0,2 1,-1 0,2 2,-2-1,2 0,-1 2,0-2,0 1,2 0,-2 1,0 0,1 0,0-1,0 2,-1-1,1 1,0 0,0 0,0 0,0 1,-1 0,1 0,0 0,0 0,3 2,8 2,-1 1,0 0,0 1,0 0,-1 2,1 0,-2 0,0 2,0-1,-1 1,9 11,-6 1,-14-22,-1 0,0-1,0 1,0-1,0 1,0 0,0-1,0 1,0-1,0 0,-1 1,1-1,0 1,0-1,0 1,-1-1,1 1,0-1,-1 1,1-1,0 1,-1-1,1 1,-1-1,1 1,0-1,-1 0,1 0,-1 0,1 0,-1 1,1-1,0 0,-1 0,1 0,-1 1,1-1,-1 0,0 0,1 0,-1 0,1 0,-1 0,0 0,1 0,-1 0,1 0,0-1,-8 0,-1 0,1-2,0 0,1 1,-1-1,0-1,0 0,1 0,0-1,0 1,-5-6,4 5,0-1,1 0,-1 0,1-1,0 0,1 0,0-1,-5-5,8 6</inkml:trace>
  <inkml:trace contextRef="#ctx0" brushRef="#br0" timeOffset="13752.51">1423 5224,'0'0,"0"0,0 0,0 0,0 0,0 0,0 0,0 0,0-6,18-37,-2 10,2 1,2 1,0 1,2 0,2 1,0 2,5-3,7-2,2 1,1 2,1 1,2 2,0 2,2 1,0 4,30-10,12 1,2 4,63-8,-145 31,86-15,1 5,1 3,-1 4,1 4,-1 5,1 3,8 7,93 14,260 45,-328-46,-3 6,-1 5,51 28,461 229,-508-234,133 61,-160-70,-88-44,-36-69,-37-70,31 70,4-2,-11-33,35 74,2 21,0-1,0 1,0-1,1 1,-1 0,0-1,1 1,-1 0,0 0,1 0,-1 0,0 0,1-1,-1 1,1 0,-1 0,0-1,1 1,-1 0,1 0,-1 0,1 0,-1 0,0 0,0 0,0 0,1 0,-1 0,1 0,-1 0,1 0,-1 0,1 0,-1 1,0-1,1 0,-1 0,1 0,-1 1,0-1,1 0,-1 0,0 0,1 0,-1 1,0-1,0 0,0 1,25 15,-1 2,-1 1,0 0,0 3,-2-2,7 4,-3 0,0 2,-1 0,-2 2,0 1,-2 1,-1 0,-2 1,-1 1,-1 1,-2 0,-1 0,-2 1,-1 5,-8-33,1-2,-1 1,-1-1,1 0,-1 1,0-1,0 1,0-1,-1 1,1-1,-1 1,-1 2,0-6,2 0,-1 0,-1 0,1 0,-1 0,0 0,2 0,-2 0,0-1,1 0,-1 1,1 0,-1-1,0 0,0 1,0-1,2 0,-2 0,0 0,0 0,0 0,1 0,-1-1,-2 1,-65-5,49 3</inkml:trace>
  <inkml:trace contextRef="#ctx0" brushRef="#br0" timeOffset="14044.24">5907 5346,'15'7,"6"6,-12-8</inkml:trace>
  <inkml:trace contextRef="#ctx0" brushRef="#br0" timeOffset="14457.77">6118 5698,'-22'22,"18"-20,1 1,-1-1,0 1,1-2,-1 1,0-1,0 1,0-1,0 0,0-1,0 1,0 0,-1-1,2 0,-2 0,1 0,0 0,0-1,0 0,0 1,0-1,0-1,0 1,0-1,0 0,-8-4,1 1,2-1,-1-1,-1 1,2-2,0 1,0-1,-2-3,4 3,0 2,0-1,0-1,2 0,-1 0,1 0,0 0,1-1,-1 0,2 0,-1 0,1 0,1-1,0 1,0-1,0 1,2-4,0 11,0 1,0 0,-1-1,1 0,0 1,0-1,0 1,0 0,0-1,1 0,-1 1,0 0,0 0,0-1,1 0,0 1,-1-1,1 2,0-1,0-1,0 1,0 0,0-1,-1 1,2 1,-1-1,0 0,0 0,1 0,-1 0,0 0,0 1,1-1,-1 0,1 1,0 0,5 0,-1 0,-1 1,1 0,1 0,-1 1,-1 0,1 0,0 0,-1 1,0-1,1 2,-1-1,0 0,0 2,0-2,-1 2,0-2,0 3,1-2,-2 0,1 2,-1-1,1 2,-5-2,-8-9,-12-8,9 4,2-1,0 0,0-1,1 0,0 0,0-1,-6-11,15 22,0 0,0-1,0 1,0-1,0 1,0 0,0-1,1 1,-1 0,0-1,0 1,0 0,0-1,0 1,0 0,0 0,0-1,1 1,-1 0,0 0,1 0,-1 0,0 0,1 0,-1 0,0-1,1 1,-1 0,0 0,1 0,-1 0,0 0,1 0,-1 0,1 0,-1 0,0 0,1 0,-1 0,0 0,0 0,0 0,0 0,1 1,-1-1,1 0,-1 0,0 0,0 0,1 0,-1 0,0 0,1 0,-1 1,0-1,0 0,1 1,-1-1,0 0,0 1,0-1,0 0,1 1,-1-1,10 5,-1 0</inkml:trace>
  <inkml:trace contextRef="#ctx0" brushRef="#br0" timeOffset="16051.47">1567 6173,'0'0,"0"0,0 0,0 0,0 0,0 0,0 0,0 0,0 0,0 0,0 0,1-7,0 1,1 0,1 0,0 1,-1-1,2 1,-1 0,1-1,-1 1,2 1,0-2,5-5,9-11,0 0,2 2,0 0,1 2,1 1,1 0,20-10,25-12,3 4,0 2,62-18,1 10,0 6,2 5,1 6,2 6,105 2,-105 18,0 6,-1 6,1 6,35 14,101 35,-92-16,69 36,-52-1,-4 9,12 17,61 29,-69-36,-103-64,-86-33,-24-61,-4 2,-2 1,-11-21,-29-89,40 126,37 47,8 12,-1 0,-2 3,-1-1,-1 2,-1 1,10 23,-25-38,0 0,-1 0,-1 0,0 0,-2 0,0 1,-1-1,-1 1,0-1,-2 1,0 6,0-11,-2-4</inkml:trace>
  <inkml:trace contextRef="#ctx0" brushRef="#br0" timeOffset="16736.96">6084 6272,'0'0,"0"0,0 0,0 0,0 0,0 0,0 0,0 0,12 0,1 0,1 1,0-1,-1 2,0 1,1 0,-1 1,0 0,0 1,-1 0,9 5,-17-8,0 0,-1 0,0 1,0 0,0-1,0 2,-1-2,1 2,0-1,-1 0,0 1,0-1,1 1,-2-1,0 1,1 0,-1 0,0 0,0 0,0 0,-1 0,0 0,0 0,0 0,0 0,0 2,-1-5,0 1,0-1,-1 0,1 0,-1 0,2 0,-2 0,1 0,-1 0,0 0,1-1,0 1,-1 0,0-1,0 0,1 0,-1 0,0 1,1-1,-1 0,1 0,-1 0,0-1,0 1,0 0,1 0,-6 0,0 0,-1 1,1-1,-1 0,0 0,1-1,-1 1,1-2,0 0,-1 0,1 0,0-1,0 0,0 0,0-1,1 1,0-2,0 1,-1-1,1 1,1-2,-1 1,1-1,1 1,-1-2,-1-1,6 7,-1 0,-1-1,1 0,0 0,0 1,-1-2,1 1,0-1,0 2,1-2,-1 1,1 0,0-1,0 1,-1-1,1 1,0 0,0-1,1 1,-1 0,0-1,0 1,1 0,0-1,-1 1,2 0,-1 0,0 0,0-1,0 2,0-1,1 0,0 0,-1 1,1-1,0 0,6-2,0 2,0 0,1-1,-1 2,1 0,0 0,-1 1,1 0,0 0,-1 1,1 0,-9-1,6 0,0 1,0 0,0 1,1 0,-1 0,0 0,-1 0,2 1,-2 0,2 2,-4-4,-1 0,0 0,0 1,1 0,-2 0,1 0,1 0,-1 0,-1 0,0 0,1 1,0 0,-1-2,1 2,-2 0,1-1,0 1,0 0,-1-1,1 1,0 0,-1-1,0 2,0-1,-2 5,-1-1</inkml:trace>
  <inkml:trace contextRef="#ctx0" brushRef="#br0" timeOffset="17537.21">6305 4795,'0'-14,"0"13,1-2,-1 1,0-1,1 2,0-1,-1-1,1 1,0 1,0-2,0 1,0 0,0 1,0-1,1 0,0 0,-1 1,0 0,1-1,0 0,0 1,0-1,-1 2,1-1,0 0,1 0,-2 0,1 0,1 0,-1 1,-1-1,2 1,0-1,4 1,0-1,0 0,0 1,0 0,1 0,-1 0,0 1,1 0,1 1,-4 0,0 0,0 0,1-1,-1 1,0 1,-1-1,1 2,0-1,-1 0,1 1,-2-1,2 1,-2 0,1 0,-1 0,0 1,0 0,0-1,0 1,-1 0,0 1,0-2,0 1,-1 1,0-1,0 3,1 2,-1-1,0 0,-1 0,0 1,0-1,-2 1,1-1,-1 0,0 0,0 0,-2 0,1 0,-1 0,1-1,-2 0,0 0,0 0,-1 0,1-1,-1 0,-5 4,3-7,0 1,-1-1,1 0,-1-2,1 2,-1-2,0 0,-1 0,1-1,0 0,-1-1,2 1,-2-2,1 0,-1 0,1-1,0 1,0-2,1 0,-1 1,0-2,-2 0,1-1,0 0,0-1,1 1,-1-1,1-1,0 0,1 0,0-1,0 0,1-1,0 0,0 0,1 0,1-1,-1 0,-2-7,-2-7,2 3</inkml:trace>
  <inkml:trace contextRef="#ctx0" brushRef="#br0" timeOffset="18392.91">6751 5632,'3'2,"2"-2,-2 2,2 0,-2 0,1 0,0 0,0 1,-1 0,0-1,1 1,-2 0,2 0,-2 1,2 0,-2-2,9 12,-1 0,1 1,-2 0,0 0,-1 1,-1 0,-1 0,0 1,-1 0,0-1,-2 2,0-1,-1 1,0 0,-2 2,0-8,-1 1,-1 0,0 0,0-1,-1 1,-1-1,0 0,-1 0,0 0,0-1,-1 0,-6 7,9-14,0 0,0-1,0 1,0-1,-1 0,1 0,-1-1,0 1,0 0,0-2,0 1,0 0,-1 0,1-1,-1 0,1 0,0 0,-1 0,1 0,-1-1,1 0,-1 0,1 0,-1-1,0 0,-6-1,-1 0,1-1,0-1,0 0,0 0,1-1,-1 0,1-1,-3-3,6 5,1 1,-1-2,1 0,0 0,0 0,0 0,1-1,1 0,-2 0,2 0,0-1,0 0,0 1,1-1,0 0,0 0,1 0,0-1,0 1,0-1,2 0,-1 0,1 0,0 1,0-1,1 0,1-3,1 1,0-1,1 1,0 0,0-1,1 2,1 0,0-1,0 1,6-6,0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24575,'-14'0'0,"1"0"0,3 0 0,0 0 0,0 0 0,0 0 0,1 0 0,-1 0 0,0 0 0,0 0 0,0 0 0,0 4 0,-1-3 0,1 8 0,0-8 0,-4 8 0,3-8 0,-4 8 0,5-4 0,0 1 0,5 2 0,-4-7 0,8 8 0,-8-3 0,8 4 0,-4-1 0,5 1 0,0 0 0,0 0 0,0 0 0,0 0 0,0-1 0,0 1 0,0 0 0,0 0 0,0 0 0,0-1 0,0 1 0,0 0 0,0 0 0,0 0 0,0 0 0,5-4 0,-4 2 0,8-2 0,-8 4 0,8-5 0,-4 3 0,4-7 0,1 3 0,0-4 0,-1 0 0,1 0 0,0 0 0,0 0 0,0 0 0,-1 0 0,1 0 0,-1 0 0,1 0 0,-1 0 0,1 0 0,-5 5 0,3 0 0,-7 4 0,3 1 0,-4-1 0,0 1 0,0-1 0,0 1 0,4-5 0,-2 4 0,2-3 0,-4 3 0,0 1 0,0 0 0,0-1 0,0 1 0,0 0 0,0 0 0,0 0 0,0-1 0,4 1 0,-2 0 0,2 0 0,-4-1 0,0 1 0,0 0 0,0-1 0,0 1 0,0-1 0,0 1 0,0 0 0,0-1 0,-4-4 0,-2 4 0,-3-8 0,-1 8 0,0-8 0,0 3 0,0-4 0,0 0 0,1 0 0,-1 0 0,1 0 0,-1 0 0,1 0 0,-1 0 0,0 0 0,1 0 0,3-4 0,-3 3 0,4-4 0,0 1 0,-4 3 0,8-8 0,-7 8 0,2-3 0,1 0 0,-4 2 0,8-6 0,1 7 0,1-3 0,3 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2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1672 24575,'0'-18'0,"0"6"0,0-7 0,0 3 0,0 5 0,0-4 0,0-1 0,0-5 0,0 3 0,0-7 0,0 13 0,0-8 0,0 8 0,0-8 0,0 8 0,0-9 0,0 5 0,0-1 0,0 1 0,0 1 0,0 4 0,0-10 0,0 10 0,0-5 0,0 1 0,0 3 0,0-3 0,0 5 0,0-5 0,0 3 0,0-3 0,0 5 0,0-6 0,0 5 0,0-5 0,0 6 0,0-5 0,0 4 0,0-5 0,0 2 0,0-3 0,0-4 0,0 4 0,0-4 0,0 5 0,0-1 0,0-4 0,0 4 0,0-5 0,0 6 0,0-5 0,0 4 0,0-5 0,0 0 0,0 0 0,0 0 0,0 5 0,0-4 0,0 4 0,0 1 0,0-5 0,0 4 0,0-5 0,0-5 0,0 4 0,0-3 0,-4 9 0,3-4 0,-4 10 0,5-10 0,0 4 0,0-5 0,0 0 0,0 0 0,-5 0 0,4 0 0,-4 0 0,0 0 0,4-1 0,-4-3 0,5 8 0,-5-2 0,4 5 0,-3 3 0,4-3 0,0 5 0,0 1 0,0-1 0,0 0 0,0 9 0,4 2 0,-3 8 0,8 1 0,-8-1 0,8 1 0,-8 0 0,3 0 0,-4 0 0,4-1 0,-2 1 0,2 0 0,-4 0 0,0 0 0,5 5 0,-4-4 0,4 10 0,-1-10 0,-3 10 0,8-10 0,-8 4 0,9 1 0,-9-5 0,9 10 0,-9-10 0,9 9 0,-5-8 0,6 8 0,0-3 0,0 5 0,-1-6 0,1 5 0,-1-4 0,1 5 0,5 9 0,-4-6 0,9 6 0,-9-9 0,19 5 0,-12-4 0,13 4 0,-10-5 0,6 1 0,-4-1 0,10 2 0,-10-2 0,4 1 0,-6-6 0,0 4 0,0-4 0,0 0 0,0 4 0,-6-10 0,5 10 0,-5-4 0,6 4 0,5 6 0,-4-4 0,-1-1 0,-2-1 0,-8-10 0,3 4 0,0 0 0,-3-3 0,3 3 0,-5 0 0,0-4 0,1 5 0,-1-6 0,0 5 0,5 1 0,-3 1 0,4 4 0,-1-5 0,-3 6 0,4 0 0,0-5 0,-4 4 0,4-9 0,-6 8 0,1-8 0,-1 3 0,0-5 0,0 0 0,0 0 0,0 0 0,-1-1 0,1 1 0,-1-1 0,0 0 0,-4-8 0,0-2 0,-5-9 0,0-5 0,0-2 0,0 1 0,0-5 0,0-22 0,0-17 0,0 3 0,0 3 0,0 32 0,0 0 0,0 0 0,0-6 0,0 4 0,0-4 0,0-1 0,0-18 0,0 7 0,0-21 0,0 16 0,0-8 0,0-8 0,0-2 0,0 0 0,0-6 0,0 15 0,6-15 0,1 14 0,7-6 0,-2 16 0,-5 1 0,4 8 0,-4 0 0,0 6 0,3-5 0,-8 12 0,8-6 0,-9 12 0,8 2 0,-8 0 0,4 3 0,-5-3 0,4 10 0,-3-4 0,3 4 0,-4 0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2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24575,'15'0'0,"11"0"0,-2 0 0,14 0 0,-8 0 0,13 0-8503,34 0 8503,-9 0 0,-16 0 0,-1 0 1678,23 0-1678,15 0 0,-16 0 0,16 0 0,-16-7 0,7 6 0,15-6 0,-27 2 0,-6 1 0,0 0 0,0-10 0,-12 10 0,1 1 0,11-10 0,1 12 0,-2-11 0,-9 10 0,1-4 6764,-1 6-6764,1-6 61,-1 5-61,0-5 0,9 6 0,-6 0 0,5 0 0,-15 0 0,6 0 0,-13 0 0,-1 0 0,-2 0 0,-12 0 0,0 0 0,-2 0 0,-10 0 0,4 0 0,-5 0 0,0 0 0,0 0 0,-1 0 0,-4 0 0,-1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7:59:2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24575,'20'0'0,"12"33"0,-7-15 0,8 28 0,-10-18 0,0 2 0,-5-1 0,-1-6 0,-6-2 0,-6-10 0,4 4 0,1 0 0,-3-4 0,2 3 0,-13-9 0,-1-1 0,-5-4 0,0 0 0,-4 0 0,3 0 0,-4 0 0,0 5 0,3 1 0,-3 0 0,-1 3 0,5-3 0,-5 0 0,6 3 0,0-4 0,0 1 0,0 3 0,0-4 0,0 5 0,0-5 0,5 4 0,-4-4 0,4 5 0,-5-1 0,5 0 0,-4-4 0,8-1 0,-3-4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8T03:44:5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1225 24575,'0'-7'0,"0"-6"0,0 7 0,0-5 0,2 1 0,-2 5 0,2-5 0,0 5 0,-1 1 0,1-1 0,0 0 0,-1 0 0,3-2 0,-3 2 0,3-2 0,-2 2 0,3-5 0,0 4 0,0-3 0,-1 2 0,-1 1 0,1-1 0,-1 2 0,0-2 0,1 2 0,-2-2 0,1 2 0,1 0 0,-1 0 0,-1-2 0,3 2 0,-3-3 0,3 4 0,-1-1 0,1 0 0,0 0 0,0 1 0,-1-1 0,1 0 0,0 0 0,-1 1 0,-1-1 0,1 0 0,-1 0 0,1 1 0,1 1 0,-2-1 0,1 1 0,-2-2 0,3 1 0,0 1 0,-1-1 0,1 1 0,0 1 0,-1-3 0,1 3 0,2-3 0,1 0 0,-1 0 0,3 0 0,-5 0 0,2 2 0,0-1 0,-1 1 0,1-2 0,0 0 0,-2 0 0,3 0 0,-4 1 0,1-1 0,2 2 0,-2-1 0,3 1 0,-4-1 0,1-1 0,0 0 0,1-2 0,0 4 0,2-5 0,-2 2 0,1-1 0,-5-1 0,3 1 0,-3 2 0,3-3 0,0 4 0,0-4 0,-2 3 0,3-7 0,-3 6 0,4-8 0,-2 8 0,0-6 0,-2 7 0,3-4 0,-5 1 0,7-2 0,-6 0 0,4 2 0,-4 1 0,1 2 0,1-2 0,-1 0 0,0-1 0,3-1 0,-5 1 0,3 1 0,-2-1 0,1 4 0,0-1 0,1-2 0,-1 1 0,4-5 0,-2 5 0,1-5 0,-1 6 0,0-2 0,-1 2 0,3-2 0,-2 2 0,2-2 0,-2 0 0,0 1 0,0-3 0,0 1 0,0 0 0,0-2 0,2 2 0,-1-2 0,1-1 0,-2 3 0,1-1 0,1 1 0,-1-3 0,1 3 0,0-1 0,-1 1 0,1 0 0,-2-2 0,2 4 0,-1-3 0,1 3 0,-2-4 0,0 5 0,0-3 0,0 1 0,0 2 0,0-2 0,-3 2 0,2 0 0,-1-2 0,2 1 0,0-1 0,-3 2 0,5 1 0,-4-1 0,4 0 0,-3 0 0,-1 1 0,1-1 0,-1 0 0,1 0 0,1 1 0,0-1 0,-1 0 0,-1 0 0,1 1 0,-1-1 0,1 0 0,-1 0 0,1 1 0,-1-1 0,1 0 0,-1 0 0,1 1 0,-3-1 0,3 0 0,-4 0 0,2 1 0,0-1 0,1 0 0,-1 1 0,3 1 0,-3-1 0,3 1 0,-1-1 0,-1-1 0,1 3 0,-4-2 0,4 3 0,-3-3 0,1 1 0,0-2 0,-2 1 0,2-1 0,-2 1 0,2 1 0,-1-1 0,1 2 0,-2-2 0,0-1 0,0 1 0,0-1 0,0 1 0,0-1 0,0 0 0,0 1 0,0-1 0,1 3 0,0-2 0,1 3 0,-2-1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25400 10131 28796,'-10'0'-1554,"2"-7"1,8-3 0</inkml:trace>
  <inkml:trace contextRef="#ctx0" brushRef="#br0" timeOffset="1">25347 10131 28626,'-18'0'-420,"2"-2"1,2-1-1,2-5 1,-2 0-1,-2 0 1,-1 4-1,-1 2 1,0 2 278,0 0 1,6 2 0,0 4 0,-2 6-110,-1 3 0,-3 1 0,0-2 0,0-4 0,2 0 1,2-2 269,3 0 1,-1 4-1,-4-4 176,4 2 1,6 0 0,14 1-1,10-5 1,9-4 0,9-2-1,8-2-44,9-4 1,18 2 0,21-7 0,-40 4 0,3 0 0,7-1 0,4 0 0,9-1 0,3 0 0,9 0 0,2 0 0,5 0 0,2-2-115,2-1 1,0 1-1,-4 1 1,-2 2-1,-1-3 1,-1 2 0,-6 2-1,-2 2-15,-6 1 1,-1 0-1,-9 1 1,-4 0-1,31 3-790,-8 0 1,-7 2-1,-13 4 767,-6 6 0,-5 8 0,-6-2 0,-5-5 0</inkml:trace>
  <inkml:trace contextRef="#ctx0" brushRef="#br0" timeOffset="2">6025 6939 27260,'10'-18'-1598,"5"0"0,-3 0 1,4 0 1070,2 0 1,0 3 0,0 1 0,1 2 88,5-2 0,-2 4 446,8-2 1,-7 2-1,5-2 1,-4 4 0,-6 2-1,-6-1 1,-2-1 0,-2-2-1,-1 0 1,-5-2 0,-6 2-1,-7 2 1,-5 2 0,-2 0-1,0 2 1,-2 2 1143,-4 2 0,5 2-1084,-5 4 0,4-2 0,2 6 0,0-2 0,1-2 0,-1 0 1,0 0-1,0-2 0,0-2 1043,1-2-1135,-1 0 0,6 0 0,0-2 0,0-4 0,0-4 0,2-2 0,0 0 0,0 0 0,-3 0 0,-3 2 0,-4 1 0,-2 1 0,-4-2 0,-1 2 158,-5 0 0,-2 2 0,-1 6 0,-3 0 0,-4 0 1,-5 0-1,-5 0 0,-3 2 123,-4 4 0,3 4 0,-5 8 0,1-1-89,1 1 0,-1 0 0,9 0-52,3 0 0,-3 0 0,3-1 0,-1 1 0,1 0 0,5 0 0,1 0 0,-1 0 1,-1-1-1,1 1 0,3 0 0,2 0 0,3 0 17,-1 0 1,0 1-166,1 5 0,1-4 0,2 6 0,3-2 0,-3-1 0,-2-1 0,1-2 0,1-2 0,4 0 0,2 0 0,3 1 0,-1 3 0,-2 4 0,0 0-866,1-1 863,1 7 0,6-8 0,0 8 0,0 1 0,1-1 0,-1 2 0,0-1 0,0 5 0,0 2 1,0 1-1,1-1 0,1-2 0,2-3 0,2 1 0,-2 0-1312,-2-1 1209,6-7 1,-3 6-1,7-6 1,0 1 0,0-1-1,0-2 1,2-2 0,2-1-1,2 1 1,0 0 0,0 0-1,0-1 1,2-1 0,2-2-1,2-2-179,-2 0 0,0 2 0,0 1 0,2 3 0,-2 0 1,-2 0-1,-1 1 0,3 3-52,2 4 1,0-4-1,-6 1 1,0 3-1,0 0 1,0 0 0,0-5-1,2 1-22,4 0 0,-2-6 0,8 3 0,2-1 0,2 0 0,2-2 0,-1-2 100,1-3 1,0 1 0,0-2-1,0-2 84,0-2 1,-7-6 239,1 6 0,-2 0 0,4 3 0,-4-1 0,0-4 1,-2 0-1,2 0 0,0 2 0,2 0 0,-1 0 0,1 2 1,2 1 154,2 3 0,0-6-105,-4 0 0,4-2 0,-5 4 1,3-2-1,0 0 0,-2-1 1,2 1-1,2 0 0,2 0 0,-1 0 1,1 0-1,0-2 2115,0-4-2053,0 4 1,0-8 0,-1 4 0,1-2 0,2 0 0,2 1 0,2-1 0,-3-2 0,-1 0 0,-2 2 0,0 2 0,0 0 0,-1 0 0,1 0 1693,0-2-1709,-8-2 0,6-2 0,-2 0 1,6 0-1,3 0 0,-1 0 1,0 0-1,0 0 0,3 0 1,3 0-1,4 0 0,-1-2 0,1-2 1,-2-4-1,2-2 17,1-4 1,3 1 0,0-1 0,-1 2 0,-1-2-1,-2-2 1,-3-2 0,3 0 168,2 1 1,-5-1-1,1 0 1,2 0 184,1 0 0,3 2 0,0 3-393,-1 1 1,1 0 0,0-6 0,-1 0 0,1 0 0,0 0 0,-1 1 0,1-1 0,0 0-1,-3 0 1,-1 0 0,-4 0 0,-3 1 2376,-3-1 0,0-2-2495,2-4 1,-5 10-1,5-4 1,-4 3-1,-2-1 1,2-2-1,1-2 1,3-4-1,-2-4 1,-2 1 0,0 1-1,-1 2 1,1-2-59,-4-1 0,-2 3-4,4-6 0,-6 0 0,0-5 0,-1-1 0,-1-2 0,-4-1 1,-2-5-1,0-1 0,2-3 0,0 0 0,0 3 0,0-1 0,-2 1 1,-2-5-1739,-2-1 1682,0-3 0,0 1 0,0-3 1,-2-1-1,-2-5 0,-4 1 1,-2-1-1,-4 5 0,-2 1 1,-1 3-1,-1 1 0,0 3 0,0 3 1,0 3-1,2 1-179,5-2 0,-5 5 0,4-7 1,-4 1-1,-2 1 0,0 0 0,-1 7 1,-5 5-267,-6 8 0,2 6 0,-1 6 1,-3 9-1,-2 8 0,1 13 1,1 10-1,6 8-2041,6 5 0,1 5 2260,13 7 1,8 9-1,8 1 1</inkml:trace>
  <inkml:trace contextRef="#ctx0" brushRef="#br0" timeOffset="3">6559 8669 25062,'10'-8'-1677,"6"-2"1,-12-6-2186,8 4 4068,-8 4-155,4 8 1,-10 0 0,0 0 0,0-2 0,6-2 0,2-4 0,2-1 0,-2-3 170,2 2 0,-4-4 0,6 6 0,-1 0 221,1 0 1,-4-4-570,6 6 279,-8 0 0,6 6-185,-4 0 0,-2 0 0,6 2 0,-2 4 0,-4 6-991,-2 4 728,-2-6 1,0 6 0,0-4 0,0 3 0,0 3-1,2 0 1,2 0-2064,2 0 2016,0-8 0,-6 6 0,0-5 0,1 3-332,5-2 0,-2-4 939,8-8 1,0 0 0,6 0 0,0 0-163,0 0 0,-6 0 0,-3 2 1,1 2-319,0 2 1,-4 0 412,6-6 0,-6 0 0,4 2 0,0 2 0,0 2 0,2 0 0,-1 0 0,1 0 1,2 0-1,2 0 733,2 0 0,-6 0-691,0-6 0,-6 5 0,5 1 1,3-2-1,0 0 0,0 0 1,-2 2 1160,2-2-1156,2 6 1,-4-8-1,-1 4 1,3-4 0,2-2-1,2 0 1,0 0-1,0 0 1,-1 0 0,1 0 76,0 0-293,-8 0 0,6 0 0,-4 0 0,4 0 0,1 0 0,1 0 0,0 0 156,0 0 0,-6 6 0,0 0 0,1-2 124,3-2 1,2-2 361,0 0-623,0 0 1,0 0 0,-3 2 0,-1 2 0,-2 2 0,2-2 0,2-2 511,2-2-541,0 0 1,-1 0 0,1 0 0,0 0-1,0 0 1,0 0 0,0 0 0,-1 0-1,1 0-566,0 0 442,-8 0 0,0 0 0,-4 0 1,6 0-1,3 0 0,3 0 1,0 0 327,0 0-148,0 0 0,0 0 0,-1 0 1,1 0-1,0 0 0,0 0 0,0 0 1,0 0-1,-1 0 0,1-2 0,2-2 1,0-4-1,0 0 0,-5 0-1,1 4 1,0-4 0,2 0-1,0 0 1,0-2 0,-1 2-1,1-2 1,0 3 19,0-1 0,0-6 1,0 4-1,-1-2 0,1 0 1,2 0-1,2 0 1,2 0 34,-3-1 0,-1 3 1,-2 0-1,0 0-75,0 0 0,-1 0 0,1-4-81,0 2 0,0 6 0,0-4 0,0 0 0,-1 3 0,-1-3 0,-2 2 1,-2 0-1382,2 4-284,-6 2 2005,0 2-610,-8 0-212,0 0 1,0 8-1,0 2 1</inkml:trace>
  <inkml:trace contextRef="#ctx0" brushRef="#br0" timeOffset="4">8253 8508 23844,'2'-12'-2176,"4"1"1,-2 7 2970,8-2 1,-7 4 1190,7 2-1951,0 0 0,6 0 0,0 0 0,0 0 0,2 0 0,1 0 1,5 0-1,2 0 0,1 2 0,3 2 0,2 2 0,3-3 1,3-1-1,2-2 0,-1 0 0,1 0 0,-1 0 0,1 0-11,-2 0 0,-3 0 1,-3 0-1,-2 0 1,-5 0-1,-1 0 1,-6 2-239,-6 4 0,0-2 1,-8 8-1,-2 2 1,-4 2-1,-4 4 1,-4 4 134,-2 5 0,-8 5 0,-6 2 0,0 1-153,-1 5 0,-1 4 1,-6 7 237,3 1 0,5-1 0,-4 1 0,4 1 1,6 1-1,7 1-385,3 0 0,2-5 1,6 9-1</inkml:trace>
  <inkml:trace contextRef="#ctx0" brushRef="#br0" timeOffset="5">10623 8508 27806,'-7'-18'-3781,"-3"1"1</inkml:trace>
  <inkml:trace contextRef="#ctx0" brushRef="#br0" timeOffset="6">10695 8704 26156,'-10'-17'-9820,"2"7"8004,8 2-395,0 8 5722,0 0-966,8 0-1751,-6 0 0,8 0 0,-4 0 29,6 0 1,-3 0-767,3 0 1,0 0-1,6 0 1,0-2 0,0-2-1,0-2 1,-1 2-1,1 2 1,0 2 0,0 0-1,0 0 1,-1 0 2408,1 0-2275,0 0 1,0 0 0,0 0 0,0 0 0,-1 0-1,1 0 1,0 0 0,2 0 0,2 0 0,1 0-1,1 0 1,0 2 0,2 2 0,1 2 316,5-2 0,-4-2 1,2-2-1,1 0 1,1 0-1,0 0 1,-3 0-1,3 0-450,2 0 0,1 0 0,1 0 0,0 0 0,-3 0 0,-1 0 0,-2 0 0,-1 0-72,-1 0 1,4 0 0,-8 0-1,-3 0 1,-1 0 0,-2 0-1,0 0-185,0 0 0,-1 2 0,1 4 0,0 4-133,0 0 1,-6-1 0,0-5 0,2 2 126,1-2 0,3 0 0,0 0 176,0 2 1,0 0-1,0-6 1,-1 2 0,1 2-1,0 2 1,0-2 0,0-2-1,-1-2 1,1 0 0,0 0-1,0 0-58,0 0 0,0 0 112,-1 0 0,-5 0 0,0 0 0,2-2 0,2-2 0,2-2 0,0 2 1,-1 2-1,1 0 0,0-2 0,0-2 0,0 0 0,1 0 36,5 0 1,-2-5-70,8 5 0,-7-6 0,5 4 1,0 0-1,0-2 0,3 2 1,1-2-1,-2 0 0,-4-2 0,-1 0 1,3 3-1,0-1 0,-5 2 1,-3-2-389,-2 0 354,0 6 1,0-10 0,-2 6 0,-3 0 0,-1-2 0,2 0 0,2-2 0,0 1-1,-2-1 1,-2-2 0,0-2 0,-1 0 0,-1 2 0,0 2 1365,0-2 1,-6-1-3395,2-3 1,-4 10 853,-2 8 1,0 8-1,-2 8 1,-2-3 758,-2-1 0,-8 0 0,4 6 0</inkml:trace>
  <inkml:trace contextRef="#ctx0" brushRef="#br0" timeOffset="7">12602 8419 22272,'-18'-24'-2595,"2"1"0,2 3 987,3 6 1803,7 6 0,-4 10 0,8 4 0,2 4 0,4 2 0,5-2 0,5-1 0,2 1 1,2 2-1,4 0 0,5-2 0,5-2 0,2-2 0,-1 0 0,1 0 988,0-2-1185,-1-2 0,7-2 0,0 0 0,-1 0 0,1-2 0,-1-2 0,-1-4 0,-2-2 0,-3-2 0,-1 0 0,-4 2 0,-5 2 0,-1 2-140,0-1 1,-6 5 0,-8-2 0,-3 8 0,-5 7 0,-4 5-1,-5 2 1,-3 2 114,-4 4 1,0 3-1,0 9 1,4 0 0,0-1-1,2 1 1,0 2-1,4 1-517,2 3 0,2 8 1,0-3-1,2 5-173,4 1 0,6 1 677,12-1 0,12 9 0,9 1 0</inkml:trace>
  <inkml:trace contextRef="#ctx0" brushRef="#br0" timeOffset="8">13654 10131 26569,'-10'-7'-1137,"0"5"0,6-6 0,-4 2 1,0-2-1,-2 0 27,0 0 289,6-6 1,-6 12 2384,4-4-1499,4 4 1,-7 2 0,5 2 0,-2 4 0,0 4 0,0 2-1,0 0 1,2 2-176,2 1 0,2-3 0,0 0 79,0 2 1,2-6-1,4-2 1,6-4 179,3-2 1,3 0-1,0 0 1,0 0 0,0 0-1,2 0 1,1 0 0,5 0 300,2 0 0,2 0 0,5 0 0,1 0 102,0 0 1,5-6-1,1 0-363,-3 2 0,7-4 1,-1 0-1,1 0 0,-2 0 1,-3 2-1,3 1 0,-1-1 1,3 0-1,-3 0 0,1 0 1,-6 2-1,-5 2 130,-3 2 0,-2 0-254,1 0 1,-3 0-1,-8 0 1,0 0-1,0 0 1,-1 0-1,1 0 1,-2 2 0,-2 2-1,-2 2 1,2-2-1,2-2 2673,1-2-2582,1 0 0,2 0 0,2 0 0,2 0 0,-3 0 1,-1 0-1,-2 0 0,2 0 0,2 0 0,1 0 1,-1 0-157,-2 0 0,-10-2 0,-4-4 0,-2 4-138,2-4 1,4 4 274,7 2 1,1 0-152,0 0 0,-6-2 0,0-2 0,2-2 1,2 2-1,1 2 0,1 2 0,0 0 1,0 0 17,0 0 1,-1 0 4,1 0 1,0 0-1,0-2 1,0-2-1,0-2 1,-1 2 0,1 2-1,0 2 1,0 0-1,0 0 1,0 0 0,-1 0-10,1 0 0,0 0 0,0 0 0,0 0 0,-1 0 0,1 0 0,0 0 0,0 0 0,0 0 0,0 0 0,-1 0 0,1 0 0,0 0 0,0 0 0,0 0 0,0 0 0,-1 0 0,1 0 0,0 0 0,0 0 0,2 0 0,1 0 0,3 0 0,-2 0 0,-2 0 0,-2 0 0,-1 0 0,1 0 0,0 0 0,0 0 0,0 0 0,0 0 0,-1 0 0,1 0 0,-8 8 0,0-6 0,-4 4 0,6-4 0,4-2 0,2 0 0,-7 0 0,1 0 0,0 0 0,6 0 0,0 0 0,0 0 0,-1 0 0,1 0 0,0 0 0,0 0 0,-6 0 0,0 0 0,2 0 0,1 0 0,3 0 0,0 0 0,-8 0 0,0 0 0,-4 0 0,6 0 0,4 0 0,1 0 0,-5 0 0,0 0 0,2 0 0,2 0 0,-4 0 0,0 0 0,1 0 0,3 0 0,2 0 0,0 0 0,0 0 0,2 0 0,1 2 0,3 2 0,0 2 0,0-2 0,1-2 0,3-2 0,4 0 0,3 2 0,7 4 0,-2-4 0,7 4 0,1-4 0,5-2 0,1 0 0,-1 0 0,-1 0 0,-3 0 0,-3 0 0,-3 0 0,-3 0 0,-4 0 0,-5 0 0,-1 2 0,0 2 0,-3 2 0,-1-1 0,-2-5 0,0 0 0,-1 0 0,1 0 0,2 0 0,2 0 0,1 0 0,1 0 0,0 0 0,0 0 0,-3 0 0,-3 0 0,-4 0 0,-2 0 0,-1 0 0,1 0 0,0 2 0,0 2 0,0 4 0,0 2 0,-9-4 0,-1 4 0,0 0 0,4-2 0,2 2 0,-2 0 0,4-6 0,-4 2 0,6-2 0,5 2 0,-3-4 0,4 4 0,-4-5 0,3 1 0,1 2 0,0 2 0,0-2 0,-1-2 0,1-2 0,0 0 0,2 0 0,1 0 0,5 0 0,2 0 0,1-2 0,1-4 0,6 4 0,-1-4 0,9 4 0,-3 2 0,5 0 0,3 0 0,5 0 0,3 0 0,2 0 0,-1 0 0,-1 0 0,1 0 0,1 0 0,0 0 0,-1 0 0,-3 0 0,0 0 0,-1 0 0,-5-1 0,5-3 0,-5-2 0,-1 2 0,-1 0 0,1 0 0,-3-2 0,-1 0 0,-3 0 0,3-2 0,-1 0 0,3 0 0,-1 2 0,5-2 0,1 6 0,-5-6 0,-3 6 0,-1-2 0,1-2 0,1 2 0,-1 0 0,-3 1 0,-3-3 0,-1 0 0,1 0 0,3 0 0,0 2 0,-5 2 0,-1 2 0,1 0 0,-3-6 0,4 0 0,-5 2 0,-1 2 0,-3 2 0,-1 0 0,-2 0-374,2 0 1,-7 0-1,-1 0 1,-6 2-570,-6 4 1,2-2-1,-8 8-410,-2 2 0,3 7 0,-1 5 801,-2 2 0,6 2 1,0 5-1</inkml:trace>
  <inkml:trace contextRef="#ctx0" brushRef="#br0" timeOffset="9">2478 11202 28585,'10'-18'-1630,"5"6"1,-5 0-1,4 0 1761,4 2 0,-4-6 0,10 7 0,-3-3 0,3 0 0,6-2 0,5-2 0,7-2 0,8 0 0,9 0 0,16 1 0,18-1 0,-37 9 0,1 0 0,6 0 0,1 0 0,4 0 0,1 0 0,1 1 0,0 0 60,1 2 1,1 1 0,1-3 0,0 2 0,2 2 0,-1 2 0,1 0 0,-2 0 0,-3 1 0,-3 0 0,-4 1 0,-1 0 0,-6 0 0,-1 0 0,-2 1 0,-1 2-824,-1 2 0,-1 2 551,27 5 1,16 21 0,-20-5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17949 6974 29486,'-17'-10'-921,"-1"4"0,6 4 0,2 0 0,0-1-1789,0-3 2576,6 0 0,-2 6 1,12 0-1,6 0 0,4 0 1,2-2-1,0-2 498,-1-2 1,-7 2-62,-4 10 0,-2-4 0,0 6-304,2 0 1,2-6-1,-2 3 1,4-1 107,0 2 0,0-4-308,-4 4 0,3-4 372,9-2 0,-6 0 0,0 0 0,2 0 1,2 0-1,2 0 0,-1 0 0,1 0 0,0 0 1,0 0 1221,0 0-1315,0 0 1,-1 0-1,1 0 1,0 0-1,0 0 1,2 0-1,1 0 1,3 0-1,0 0 1,2 0-1,3 0 1,3 0-1,0 0 1,-3 0 393,3 0 1,8 0-449,1 0 1,3 0 0,-4 0 0,1 0-1,1 0 1,-1 0 0,3 0 0,-1 0 0,1 0-1,-4-2 1,-5-2 0,-3-2 0,-4 0 0,-1 1 1167,1-1-1166,-6 0 0,4 6 0,-8 0 0,-1 0 1,1 0-1,0 0 0,0 0 0,0 0 0,1 0 1,5 0-1,4 0 0,2 2 0,-1 2 0,1 2 1,0-1 19,-1 3 1,1-6 0,6 6-1,-2-2 1,-3 0 0,-1-2 0,2 0-1,1 0 102,3 2 0,-6 0 0,-3-6 0,1 0-2,0 0 1,-4 0 0,3 0-141,-1 0 0,-2 0 0,-6 0 0,1 0 0,3 0 0,2 0 0,0 0 0,0 0 0,1 0 0,1 0 0,2 0 0,-1 2 0,3 2 14,-2 2 0,6 0 19,-5-6 1,11 0 0,1 0 0,1 0 0,0 0 0,-1 0 0,1-2 0,-1-2 0,3-2 0,0 2 0,-1 2 0,-3 2 0,-3 0 0,-1-2-40,0-4 0,-1 4 0,1-4 0,0 4 0,-1 2 0,1 0 0,0 0 0,-1 0 0,1 0 0,0 0 0,1 0 0,3 0 0,1 0 0,-1 0 0,-2 0 0,-3 0 0,1 0 0,0 0 0,-1 0 0,-1 0 0,-2 0 0,-1 0 0,5-2 0,3-2 0,1-2 0,-2 2 0,-1 2 0,3 2 0,2 0 0,-3 0 0,-1 0 0,-3 0 0,1 0 0,6 0 0,-1 0 0,-1 0 0,-2 0 0,-5 0 0,-1 0 0,-2 0 0,1 0 0,1 0 0,0 0 0,-5 0 0,1 0 0,0 0 0,4 0 0,-1 0 0,-1 0 0,4 0 0,-5 0 0,5 0 0,2 0 0,-1 0 0,1 0 0,0 0 0,-1 0 0,-5 0 0,2 0 0,1 0 0,1 0 0,4 0 0,-15 0 0,-1 0 0,6 0 0,0 0 0,-1 0 0,-1 0 0,-2 0 0,2 0 0,1 0 0,3 0 0,0 0 0,-3 0 0,1 0 0,0 0 0,4 0 0,1 0 0,3 0 0,-6 0 0,-1 0 0,3 0 0,4 0 0,3 0 0,1 0 0,-4 0 0,-5 0 0,1 0 0,0 0 0,-1 0 0,-1 0 0,0 0 0,-3 0 0,5 0 0,-8 0 0,2 0 0,-3 0 0,5 0 0,0 0 0,-2 0 0,-1 0 0,5 0 0,2 0 0,-1 0 0,-1 0 0,2 2 0,1 2 0,3 2 0,0-2 0,-1-2 0,-1-2 0,-2 0 0,-3 0 0,3 0 0,2 0 0,1 0 0,1 0 0,0 0 0,-1 0 0,3 0 0,2 0 0,1 0 0,-1 0 0,-1 0 0,3 0 0,-2 0 0,5 0 0,-1 0 0,-3 0 0,1 0 0,0 0 0,-1 0 0,3 0 0,-7 0 0,5 0 0,-4 0 0,-3 0 0,7 0 0,1 0 0,3 0 0,-4 0 0,5 0 0,3 0 0,1 0 0,3 0 0,-1 0 0,1 0 0,-3 0 0,-1 0 0,-3 0 0,1 0 0,-3 0 0,-3 0 0,-3 0 0,3 0 0,-2 0 0,7 2 0,1 2 0,-1 2 0,1-2 0,1-2 0,5-2 0,3 0 0,2 0 0,-3 0 0,-5 0 0,-5 0 0,2 0 0,3 0 0,-7 0 0,9 0 0,-3 0 0,3 0 0,1 2 0,-1 2 0,0 2 0,-1-2 0,-3-2 0,-1-2 0,2 0 0,-1 0 0,-1 0 0,-7 0 0,-3 0 0,-3 0 0,1 0 0,6 0 0,-1 0 0,-1 0 0,-2 0 0,-3 0 0,3 0 0,1 0 0,3 0 0,-2 0 0,-1 0 0,1 2 0,3 2 0,1 2 0,0-2 0,-5-2 0,-7 4 0,-2 2 0,1-1 0,3 1 0,2-2 0,-1 0 0,1 0 0,-1-2 0,3 0 0,2 0 0,1 2 0,-1-2 0,-2-2 0,-3-2 0,1 0 0,0 0 0,-1 6 0,1 0 0,-1-2 0,1-2 0,0-2 0,-3 0 0,-1 0 0,-2 0 0,-2 6 0,3 0 0,-1-2 0,2-2 0,1 0 0,3 2 0,0 2 0,-1-2 0,1-2 0,0-2 0,-1 0 0,1 0 0,-1 0 0,1 0 0,2 0 0,3 0 0,-9 0 0,4 0 0,-3 0 0,-1 0 0,0 0 0,-3 0 0,1 0 0,-2 0 0,6 0 0,-5 0 0,5 0 0,2 0 0,-1 0 0,1 0-27,0 0 0,1 0 0,5 0 0,3 1 0,3 3 0,-3 2 0,1-2 0,-1-2 0,5-2 0,0 0 0,-1 0 0,-1 0 0,-1 0-264,-1 0 0,5 0 1,-3 0 311,3 0 1,3 0 0,-1 0-1,-1-2 1,-3-2 0,-1-2-1,-1 2 1,-1 3 0,-5 1 0,-5 0-1,-4 0 1,-3 0 0,1-2-149,-2-4 0,-2 4-42,-9-4 1,3 4 0,2 0 0,2-2 0,-2-4 0,-3 0 0,-1 0-1,2 2 1,2 0 0,3 0 0,5 2-2463,8 2 2375,-3 2 0,17 2 0,-5 4 0,5 4 0,1 2 0,-1 0 1,-5 2-1,-5 2 0,-4 1 340,-3 1 1,9 8-1,1 2 1</inkml:trace>
  <inkml:trace contextRef="#ctx0" brushRef="#br0" timeOffset="1">8556 8116 28716,'12'0'-1959,"0"0"2065,-8 0 0,5 0 179,-3 0-112,-4 0 1,8 0 0,-4 0 0,6 0 0,4 0 0,2 0 0,-2-2 0,-3-2-154,-1-2-115,-8 0 0,12 4 1,-4-2-1,4-4 1,2 0-1,-2-2 1,-3 2-1,-1-2-1058,2 1 1103,-6 5 0,2-4 0,-4 8 231,6 0 0,-2 0 0,2 0 1,1 0-1,3 0 0,2 0 0,0 0-78,0 0 0,2 0 0,1 0 0,5 0 0,0 0 0,2 0 0,-3 0 0,3 0-25,0 0 1,-1 0-1,5 0 1,-2 0-1,2 0 1,-1 0 0,1 0-1,-2 0 56,1 0 0,3 0 0,0 0 1,-3 0-1,-1 0 0,2 0 1,-1 0-1,1-2 34,-2-4 0,-6 4 1,3-6-1,1 2 0,-2-2 1,0 0-1,-5 0-116,-1 4 1,-4 0-1,-2 0 1,-2-2-1,2 2 32,1 2 0,3 2 1,0 0-1,0 0 0,0 0 1,2 0-1,1 0 1,5 0-54,2 0 1,0 0-1,3 0 1,-1 0 0,2 0-1,1 0 1,1 0 0,-2 0-32,-3 0 0,1 0 0,4 0 0,-3 0 0,-3 2 0,0 2 0,-2 2 0,1-2 0,1-2 0,-4 0 0,4 2 0,-3 2 0,-1-2 0,0-2 0,2 0 0,-1 2 0,1 2 0,4 0 0,-4-6 0,1 0 0,3 0 0,-2 0 0,-3 0 0,-1 0 0,0 0 0,0 0 0,-6 0 0,-1 2 0,1 2 0,2 2 0,2-2 0,2-2 0,-3-2 0,5 6 0,0 0 0,0-2 0,1-2 0,1-2 0,2 0 0,-1 0 0,1 0 0,-6 0 0,4 0 0,-1 0 0,-1 0 0,0 0 0,-4 2 0,-3 1 0,-1 3 0,2 0 0,2-6 0,4 0 0,-1 0 0,1 0 0,-2 0 0,2 2 0,3 4 0,3-4 0,0 4 0,-3-4 0,1-2 0,0 0 0,-2 2 0,-1 2 0,1 2 0,-6 0 0,4-6 0,-3 0 0,1 2 0,-2 2 0,-2 2-27,-2-2 1,-1 4 0,1 0-1,0 0 1,0 2 0,0-2-1,-1-1-35,1-3 1,0 4-1,0-2 1,0-2 204,0-2 1,1-2 0,3 0-144,2 0 0,2 0 0,-5 0 0,3 0 0,0-2 0,0-2 0,0-4 0,-3 0 0,-1 0 0,0 3 0,2-1 0,1 0 0,-1 2 0,-2 2 0,0 0 0,4-4 0,-3 4 0,9-4 0,0 4 0,0 2 0,-1 0 0,1 2 0,2 2 0,1 2 0,5-2 0,0-2 0,-1-2 0,-1 0 0,2 0 0,3 0 0,-3 0 0,5 0 0,-7 0 0,0 0 0,-1 0 0,1 0 0,-2 0 0,-3 0 0,-1 0 0,0 0 0,-1 0 0,1 0 0,0 0 0,-1 2 0,-1 2 0,-2 2 0,0 0 0,-4-6 0,1 0 0,-1 0 0,-2 0 0,-2 2 0,1 1 0,5 3 0,-4 0 0,4-6 0,-4 0 0,-1 0 0,3 0 0,2 0 0,-2 0 0,-2 0 0,3-6 0,1 0 0,-2 3 0,-2 1 0,0 2 0,1-2 0,3-4 0,0 4 0,-6-4 0,-1 4 0,-1 0 0,-2-2 0,-2-2 0,2 2 0,2 2 0,2 2 0,-1 0 0,-5 0 0,0 0 0,0 0 0,6 0 0,0 0 0,0 0 0,-1 0 0,1 0 0,0 0 0,-8 0 0,6 0 0,-4 0 0,3 0 0,3 0 0,0 0 0,0 0 0,0 0 0,0 0 0,-1 0 0,1 0 0,0 0 0,0 0 0,0 0 0,-6 0 0,0 0 0,1 0 0,3 0 0,2 2 0,0 2 0,0 2 0,0 0 0,-1-6 0,1 0 0,0 0 0,0 0 0,0 0 0,-6 0 0,-1 0 0,3 0 0,2 0 0,2 0 0,0 0 0,0 0 0,-1 0 0,1 0 0,0 0 0,0 0 0,0 0 0,0 0 0,-1 0 0,1 0 0,-6 0-2343,0 0 2329,-8 0 0,4 0 1,-8 0-1</inkml:trace>
  <inkml:trace contextRef="#ctx0" brushRef="#br0" timeOffset="2">18074 8169 28964,'8'-10'-9831,"-6"1"7523,4 3 0,2 2 2232,-2-8 0,2 6 0,-2-4 0,4 0 714,-1 0 163,-1 6-898,-8-4 0,-2 8 917,-4 0 1,3 0-741,-9 0 1,6 0-1,-6 0 1,-2 0-1,-2 0 1014,-2 0 0,6 0-850,1 0 1,5 0 0,-6 0 0,-2 0 0,-2 2 0,-2 2 0,0 2-1,1-2 1,-1 0 0,0 0 1915,0 2-1759,0 0 1,0-6 0,1 0 0,-1 0-1,0 0 1550,0 0-467,8 0 1,4 0-1443,12 0 1,-2 0 47,8 0 0,-6 0-47,6 0 0,0-2 1,6-2-1,-1-2 0,1 2 1,0 2-1,2 2 0,2 0 1,3-2-1,1-2 1,2-2-1,0 2 171,3 2 0,5-4-191,6 0 1,-5 0-1,5 6 1,-3 0-1,1-2 1,2-2-1,-3-2 1,-1 3-1,-3 1 1,1 2-1,0 0 1,-1 0-1,1 0 1,0 0-24,-1 0 0,3 0 0,4 0 0,-5 0 0,5 0 0,-5 0 0,-1 0 0,2 0 0,1 0 0,3 0 0,-3 0 0,-1 0 0,-2 0 0,-1 0 0,1 0 0,0 0 0,-1 0 0,1 0 0,0 0 0,1 0 0,3 0 0,3 0 0,1 0 0,2 0 0,-3-2 0,3-2 0,-1-2 0,3 0 0,-3 0 0,-1-2 0,-2 0 0,-1 0 0,-1 4 0,-5-4 0,-5 2 0,-6 0 0,-4 0 0,-3 0-1156,-7 0 0,-2 8 673,-8 4 1,2-2 0,4 6-1,6-2 1,4-2 0,2 0-828,0 0 1,-7 6-1,-1-4 867,-2 2 1,-2 2 0,-6 5 0</inkml:trace>
  <inkml:trace contextRef="#ctx0" brushRef="#br0" timeOffset="3">22512 8401 30097,'-11'-2'-1489,"-1"-2"423,-2-2 0,8-6 0,6 7 0,10 1 1,6 2-1,1 2 0,1 0 2121,0 0 1,0-2 0,0-2 0,0-2-892,-1 2 1,1 2 0,-2 0 0,-2-2-1,-2-2 1,2 2 211,1 2 1,3 2 0,0 0 0,0 0 12,0 0 0,0 0 0,-1 0-329,1 0 0,2 0 1,2 0-1,4 0 0,-1 0 1,1 0-1,-2 0 0,2-2 1,1-2-1,3-2 0,-2 0 1,-1 0-1,-1 0-227,0 2 1,4-4 242,-7 2 1,9-2 0,-2 4 0,4-1 0,1 1 0,1 0 0,1 0 0,5-2-1,6 0 1,3 0 0,3-2 0,1 0 0,2 0 0,5 4 2131,1 2-2208,-5 2 0,11-6 0,-2 0 0,7 2 0,5 0 0,2 0 0,4-2 0,2 0 0,6 0 0,4-1 0,-45 3 0,-1 0 0,0-1 0,-1 2 0,1 0 0,-1 0 0,49-3 0,-47 2 0,-1 0 0,2-1 0,-1 0 0,47 1 0,-4-4 0,-11 6 0,-5-2 0,2-2 0,4 2 0,2 2 0,-3 2 0,-5 0 0,-2 0 0,-2 0 0,-3 0 0,-7 0 0,-4 0 0,-1 0 0,-1 0 0,9 0 0,-5 2 0,2 2 0,-1 2 0,-1 0 0,-2 0 0,3 0 0,-1-2 0,-5-2 0,1 0 0,-2 2 0,3 2 0,5-2 0,3-2 0,-1-2 0,-2 0 0,-1 0 0,3 0 0,-4 0 0,-1 0 0,-5 0 0,-3 0 0,-5 0 0,-1 0 0,-1-2 0,7-2 0,-3-2 0,-1 2 0,-5 2 0,1 2 0,-3-2 0,1-4 0,-2 4 0,-9-4 0,-1 4 0,-2 2 0,1 0 0,3 0 0,2 0 0,-1 0 0,3 0 0,3 0 0,7 0 0,5 0 0,7 0 0,3 0 0,3 0 0,-1 0 0,0 0 0,7 0 0,-3 0 0,-2 0 0,-3 0 0,-3 0 0,-2 0-129,3 0 0,-1 0 0,7 0 0,-5 0 0,0 0 0,1 0 0,3 0 0,-2 0-311,-5 0 1,-1 0 0,-9 0 0,5 0 0,7 0 0,1 0 0,4 0 0,3 0 262,1 0 0,6 2 1,2 2-1,1 2 0,-3-2 1,-6-2-1,-3 0 1,-1 2 70,2 2 1,2 2 0,1-4 0,-1 4 0,-2 1 0,-1 3 0,-5 0 0,-2 0 189,-3 2 0,-11 2 0,-3 2 0</inkml:trace>
  <inkml:trace contextRef="#ctx0" brushRef="#br0" timeOffset="4">15739 9525 29797,'-18'0'-988,"0"0"0,1 0 882,-1 0 283,8 0 0,4 0 1,12 0-1,6 0 0,4 0 445,1 0 1,-5 0 0,0 0-607,2 0 1,-4 0-1,2 0 1,2 0-1,2 0 1,1 2-1,1 2 1,0 2-1,0 0 1,2 0-1,1 0 1,5-2 225,2-2 0,-4-2-214,5 0 0,3 6 0,8 0 0,3-2 0,3-2 0,3-2 0,5 0 0,5 0 0,5-2 0,1-2 0,0-2 0,3 0 0,3 0 1,2-2-322,-1-2 0,-3 6 295,-10-2 0,-1-2 0,9 2 1,4 0-1,5 0 0,-1 0 0,-4 0 1,-4 0-1,1 0 0,1 0 0,2 1 1,-3-3-1,-3 0 0,0 0 435,9 4-421,-3-6 0,14 6 1,-8-6-1,-1 0 1,-5 2-1,-4-2 0,-3 2 1,-3-2-1,-3 1 1,-3-3-1,-2 0 1,1 0-1,-3 0 0,-3 0 1,-6 2-235,-5 2 0,3-4 0,-3 6 0,-3 2 0,-2 2 0,-2 2 0,-3 0 0,1 0-3115,0 0 3348,9 0 0,9 8 0,7 2 0</inkml:trace>
  <inkml:trace contextRef="#ctx0" brushRef="#br0" timeOffset="5">1961 12557 28638,'-12'-2'-1780,"0"-4"0,0 4 1188,-6-4 1,6 4 498,0 2 0,7 0 367,-7 0 0,6 0 1,-4 2-1,0 2 1,0 2 594,-4-2-790,14-2 0,2-2 0,16 0 1,0 0-1,0 0 0,-1 0 1,1 0-1,0 0 0,0 0 1,0-2-1,0-2 0,-1-4 0,1 1 1,0-3 923,0 0-912,0 6 1,-1-12 0,1 6 0,0-2-1,0 0 1,2-2 0,2 0 0,3 1 0,1 1-1,2 0 1,-2 2 0,1 4 0,-1 4 0,2 2-1,-1 0 118,5 0 0,-4 8 0,2 4 1,1 4-1,3 3 0,2 3 1,1 2-1,3 0-219,1 2 1,-5-7-1,-6 5 1,1-4-1,1-2 1,-2 0-1,-6-1 1,-5-1-112,-1-4 1,0 2 0,-2-6 0,-2 0-510,-2 0 1,-6-2 590,5-6 1,-5 2 0,6 2 61,2 2 0,2 0 0,4-6 0,2 0 0,3 0 0,3 0 0,4 0 0,1 0 0,5 0 0,2 0 0,3 0 0,1 0 0,1 0 220,1 0 0,-5 0-251,7 0 0,-2 0 0,1 0 0,-5 0 0,-5 0 0,-1 0 0,2 0 0,1 0 0,3 0 0,-3 0 0,-1 0 0,0 0 0,1 0 0,3 0 519,-3 0-455,-1 0 0,-2 0 0,-1 0 0,1 0 0,0 0 0,-1 0 0,-1 0 0,-2-2 0,-5-2 0,1-2 0,-2 2 0,0 0 0,-3 0 0,1-2 0,0 0 1030,-2-2-1055,5 6 1,-7-6 0,6 6-1,-2-2 1,0-2 0,-1 0-1,1 0 1,2 0 0,0 2-1,1 2 1,1 1 0,4-3-1,1-2 1,1 2 0,-2 2-32,-3 2 0,1-6 0,6 0 0,-1 2 0,1 0 0,-2 0 0,-3-2 0,-1 0 0,2-2 0,-4 6 0,-1-6 0,-1 2 0,-4 0 0,-2 0 0,-1 6 0,5 0 0,-4 0 0,4 0 0,-4 0 0,-3 0 0,1 0 0,0 0 0,0 0 0,0 2 0,0 2 0,-1 2 0,1-2 0,0-2 0,-6 4 0,0 0 0,0 0 0,6-6 0,-1 0 0,1 0 0,0 0 0,0 0 0,0 0 0,-1 0 0,1 0 0,0 0 0,0 0 0,0 0 0,0 0 0,-1 0 0,1 0 0,0-2 0,2-2 0,2-2 0,1 2 0,1 0 0,0 0 0,2-2 0,1 0 0,3 0 0,0 0 0,0 2 0,1 2 0,3-3 0,2-1 0,-1 2 0,3 2 0,1 0 0,5-2 0,2-2 0,3 2 0,3 0 0,1 0 0,1-4 0,-1 0 0,0-2 0,3 2 0,1-2 0,3 0 0,-1 6 0,-5-4 0,-1 2 0,1 1 0,5-1 0,0 6 0,-1 0 0,-3 0 0,-1 0 0,-1 0 0,1 2 0,-1 4 0,1 5 0,-1 3 0,3 0 0,1-2 0,2 0 0,-1 0 0,-3-2 0,-1-2 0,-1 0 0,1-2 0,-1-4 0,-1 3 0,-5-3 0,-5-2 0,-5 0 0,1 0 0,2 0 0,1 0 0,-1-2 0,0-1 0,-1-3 0,3 0 0,-3 0 0,-1 0 0,-2 0 0,-1 4 0,1-2 0,0-2 0,-1 0 0,-1 0 0,-2 0 0,-3 0 0,1 0 0,0 0 0,-1 2 0,3 0 0,2 0 0,1-2 0,1 2 0,0 2 0,5-4 0,3 1 0,1 1 0,3 2 0,-1 2 0,3 0 0,2 0 0,-1 0 0,6 0 0,-9 0 0,3 0 0,3 0 0,-1 0 0,-1 0 0,-3 0 0,-1 0 0,-6 0 0,5 0 0,1 0 0,-3 0 0,-3 0 0,-5 0 0,-3 0 0,-4 0 0,3 0 0,-3 0 0,2 0 0,-1 0 0,-3 0 0,0 0 0,0 0 0,3 0 0,-3 0 0,2 0 0,0-2 0,-1-2 0,-1-2 0,-2 2 0,-3 2 0,3 2 0,-4 0 0,8 0 0,-1-2 0,-1-4 0,6 4 0,-4-4 0,3 4 0,3 2 0,-1 0 0,1 0 0,0 0 0,-1 0 0,1 0 0,2 0 0,1 0 0,3 2 0,-1 2 0,1 2 0,2-2 0,1-2 0,3 4 0,5 0 0,3 0 0,1-6 0,4 2 0,3 2 0,1 1 0,-1 1 0,-5 0 0,-4 0 0,-1-2 0,1-2 0,3-2 0,-1 0 0,-3 0 0,-5 0 0,-1 0 0,5 2 0,-1 2 0,-5 2 0,-3-2 0,-3 0 0,1 0 0,-2 4 0,-3 0 0,-1 0 0,0-2 0,-1 0 0,1 0 0,2-2 0,1-2 0,3-2 0,7 0 0,-9 0 0,7 0 0,3 0 0,1 0 0,3 0 0,-1 0 0,1 0 0,-1 0 0,3 0 0,1 0 0,3 0 0,-1 0 0,2 0 0,5 0 0,3 0 0,2 0 0,3 0 0,1 0 0,0 0 0,-4-2 0,-1-2 0,1-2 0,4 2 0,-3 2 0,-7 2 0,2 0 0,3 0 0,1 0 0,-2 0 0,-1 0 0,-3 0 0,-6 0 0,7 0 0,-1 0 0,0 2 0,-1 2 0,-1 2 0,1 0 0,3 2 0,2-6 0,1 5 0,-5-1 0,-6 0 0,-3 2 0,-3-4 0,1 2 0,-1 0 0,1-4 0,-1 2 0,1 2 0,-1-2 0,1-2 0,-1 0 0,0 2 0,3 2 0,1-2 0,3-2 0,-3-2 0,-1 0 0,-3 0 0,1 0 0,5 0 0,2 0 0,3 0 0,3 0 0,2 0 0,3 0 0,-1 0 0,0-2 0,1-2 0,-3-2 0,-2 2 0,-1 2 0,1 0 0,2-4 0,3 4 0,-1-6 0,-2 6 0,-1-2 0,-5-2 0,-2 0 0,-3 0 0,-3 0 0,-3 0 0,-3 1 0,-3-1 0,-1 0 0,-1 0 0,-1 0 0,-1 0 0,2-2 0,-7 6 0,9-12 0,-7 8 0,5 2 0,0 0 0,-1 0 0,-3-2 0,-1 2 0,1 0 0,2 0 0,-3-2 0,1 2 0,1 2 0,9 2 0,5-2 0,5-3 0,-1 3 0,-5-4 0,1 4 0,5 2 0,3 0 0,0 0 0,-5 0 0,-9 0 0,3 0 0,-5 0 0,5 0 0,1 0 0,-5 0 0,-1 0 0,3 0 0,3 0 0,5 0 0,1 0 0,-1 0 0,-5 0 0,-3 0 0,-3 0 0,1 0 0,-3 0 0,-3 0 0,-5 0 0,-1 0 0,0 0 0,1 0 0,5 0 0,-4 0 0,5 0 0,-1 0 0,3 0 0,3 0 0,3 0 0,-3 0 0,-3 0 0,-5 0 0,-2-2 0,-3-2 0,-1-2 0,-4 0-3071,-7-2 1547,-11 6 1,0-6 1467,-12 8 1,-4 0 0,-14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9:37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24575,'0'15'0,"0"5"0,0-7 0,0 7 0,0-11 0,0 3 0,0-4 0,0 0 0,0-1 0,0 1 0,0 0 0,0-1 0,0 1 0,0 0 0,0-1 0,0 1 0,0 0 0,0-1 0,0 1 0,0-1 0,0 1 0,0 0 0,0-1 0,0 1 0,0-1 0,0 0 0,0 0 0,0 0 0,0 0 0,0 0 0,0 1 0,0-1 0,0 0 0,0 0 0,0 0 0,-7-3 0,5 3 0,-6-3 0,8 0 0,0-1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9:37:0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24575,'0'7'0,"0"0"0,0 1 0,0-1 0,0 0 0,0 1 0,0-1 0,0 1 0,0-1 0,0 0 0,0 1 0,0-1 0,0 0 0,0 0 0,0 0 0,0 1 0,0-1 0,0 0 0,0 0 0,0 1 0,0-1 0,0 0 0,0 1 0,0-1 0,0 1 0,0-1 0,0 1 0,0-1 0,0 1 0,0-1 0,0 0 0,0 0 0,0 1 0,0-1 0,0 0 0,0 0 0,0 1 0,0-1 0,0 0 0,0 0 0,0 1 0,0-1 0,0 0 0,0 0 0,0 0 0,0 0 0,0 0 0,0 1 0,3-1 0,-2 0 0,2 0 0,-3 0 0,0 1 0,0-1 0,0 0 0,0 0 0,3-3 0,-2-1 0,2-3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12905 9150 27901,'-18'0'-650,"6"0"192,0 0 0,8-2 1,-3-2 124,-1-1 0,6-3 1,-4 2-1,4-6 0,4-2 1,2 0-1,2 2 0,0 0 1,-1 0-1,1 0 321,-2-1 357,6 5 0,0 0 0,8 8 0,0 0 0,0 2-321,-1 4 0,-5-2 1,0 6-1,2-1 1,0 1-1,0 4 1,-2 0-1,0 0-410,-3-2 0,1 0 0,-6 6 1,2-1-922,-2 1 0,-2 0 1378,-2 0 1,-8-2-1,-4-2 1,-5-4 0,-5-3-1,-4-3 1,-2-2 0,-3-2-1,-1 0 1,0-2 0,5-3-1,1-7 1,4-4-931,2-2 1,4 0 901,4 0 0,5-2 1,7-1-1,0-3 1,2 2-1,3 4 1,7 4-1,4 2 0,2 1 1,0 1-1,2 4 1,1 4-1,3 2 1,0 0 1402,2 0 1,-4 8-1445,7 4 1,-7 3 0,2 3 0,-2 0 0,-3 0 0,3 0 0,-4 0 0,0-1 0,-6 1 0,-2 0 0,-6 0 0,-4 0-246,-6 0 372,-4-8 0,-10-1 0,-2-5 1,-4 2-1,1-2 0,-3-2 0,2-2 1,-2 0-1,3 0 0,-1-2 1,4-2-1,2-4 0,3-2 0,1-3-510,4-3 1,4-2 0,10 0 0,2 0 0,4 2-1,2 5 1,5 5 266,7 4 0,-2-4 0,4 0 1,-2 2 558,1 2 0,-3 8 1,2 2-440,-8 2 1,2-1 0,-4 5 0,1-2 0,-1 2-1,-4 2 1,-2 2 0,0 0 0,-4-3 0,-6-1-1,-8-4 1,-6 0 642,-5 0 0,1-6-751,-8 2 0,0-2 0,-5 0 1,-1 2-1,2-2 0,3-2 1,3-2 758,2 0 0,10 8 0,9 2 0</inkml:trace>
  <inkml:trace contextRef="#ctx0" brushRef="#br0" timeOffset="1">9304 9257 27314,'-7'-9'-4653,"-3"-7"1,-8 8 4863,0-4 0,6-4 1,2 4-350,2-4 324,2-2 0,6 7 0,2 1 0,4 2 0,6 4 0,4 2 0,2 4 1,0 2-1,1 4 428,5 2 0,-4-5 0,4 5-553,-4-2 0,-3 4 1,1-4-1,0 0 0,-2 2 1,-2-2-1,-4 2 1,-4-2-1,-8 0 0,-8-2 260,-6 2 1,-2-6-391,0 3 0,0-3 0,-1-2 0,-3-2 1,-2-2-1,2-3 0,2-1 0,5-2 1,1 2-1,4-2 0,2 0 0,4-4 0,2-2-1209,2-2 1345,0 9 1,2-5 0,4 8 0,6 2 0,4 2 0,1 2 0,1 0 0,0 2-1,0 4 1,0 4 0,-2 1 0,-3 1 0,-1 2 0,2 2 0,0 2-20,-2 0 1,2 0-1,-6-3 1,0-1 0,0-2-1,-6 0 475,-6-2 1,-6-2-1,-8-8 1,-2 0-1,-2-2 1,-3-4-1,-3-6 1,-4-4-736,-2-2 0,5-1 0,1-3 0,2-2 0,4 2 0,3 2 0,1 3-1994,0-1 0,10 8 2323,8 4 1,16 12-1,12 4 1</inkml:trace>
  <inkml:trace contextRef="#ctx0" brushRef="#br0" timeOffset="2">7878 9329 29393,'-17'0'-1840,"-1"-6"1,0 0 399,0 2 0,8 0 1159,4-2 0,4 2 1,2-8-1,2-2 0,2-2 1,2-1-1,-2-1 1,-2 0-1,-2 0 0,0 0 145,0 0 236,0 9 0,2-5 1,4 8-1,6 2 0,4 2 1,2 4-1,-1 4 226,1 6 1,0 3-365,0 3 1,-6-2-1,-2-2 1,-2-2 0,-4 2-1,-2 2 1,-2 1 0,0 1-1,-2-2 1,-4-2-1,-6-4-355,-4-2 71,-2-2 0,0-6 0,2-2 1,5-4-1,5-6 0,6-4 1,8-2-1,7 0 0,9 1 1,2-1-1,2 0-1047,-1 0 1746,3 0 1,0 2-1,-1 5 1,1 5 0,-2 4-1,-2 2 1,-3 2-1,1 2 1,-2 3 0,-4 3-1,-6 4 1,-6 2 290,-4 2 1,-4-8 0,-4-4 0,-6-4 0,-6-2 0,-4 0 0,-4 0-314,-1 0 1,-3 0 0,-6 0 0,1-2-297,-1-4 0,0 2 0,1-6-294,-1 2 0,6-4 0,1 6 0,-1 0 0,2 0 0,4 0 0,9 2 0,11 2 0,16 4-3399,13 4 4176,9 4 1,10 8 0,1 0 0</inkml:trace>
  <inkml:trace contextRef="#ctx0" brushRef="#br0" timeOffset="3">7201 9293 27467,'10'-8'-6211,"-4"-4"2841,-4 4 1145,-2 0 2083,0 1 0,-2 5 1090,-4-4-137,4 4 0,-6 4 0,10 2-1720,4 1 1,-6 1-961,0-6 1,-2 0 3227,-10 0 516,8 0 0,-2 0 1978,12 0-3362,-4 0 0,4 0 0,-10-2 0,-2-3-3521,2-7 1255,2-4 0,2 4 1555,0 0 0,0 8 0,0-4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23:49:10.7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968 1995,'9'-28,"-3"6,1 0,1 1,1 0,1 0,9-15,-14 29,0-1,-1 1,2 1,0 0,-1 1,2-2,0 2,-1 1,1-2,0 2,0-1,0 2,1-1,-1 1,1 0,0 0,6 1,4-1,-1 0,1 2,0 1,0 0,-1 1,0 1,1 2,0-2,-1 3,0 0,0 0,7 5,12 6,-1 2,-2 1,1 1,-2 2,5 6,33 29,-3 2,-3 3,-1 4,-5 3,-2 1,-3 3,-4 2,37 75,187 377,-218-405,-7 2,-4 1,-6 3,-5 1,-3 23,18 139,-10 23,-30-93,-9 0,-10-1,-16 50,12-106,-7-2,-7-1,-9 1,0-45,-6-2,-5-2,-4-3,-22 28,24-54,-3-1,-53 58,74-98,-3-1,-1-3,-2-1,-2-2,-2-2,-1-1,30-24,-2 0,1-1,0 0,0-2,-1 0,-1 0,1-2,-1 1,1-3,-1 1,1-1,-2-1,1-1,0 0,0-2,0 0,0-1,-5-1,-21-8,2-1,-1-2,2-2,0-1,1-2,1-2,0-2,2-1,1-2,-22-22,-201-210,204 197,3-2,2-1,4-3,2-2,-1-8,-231-503,194 385,-27-112,73 180,7 0,4-1,7-2,4 0,7-1,7-48,7 16,8 1,27-121,-28 208,2 0,3 1,3 2,4 0,3 2,13-18,8-1,5 4,4 1,17-13,-9 12,4 4,3 2,73-58,-68 76,1 2,4 5,42-19,-95 58</inkml:trace>
  <inkml:trace contextRef="#ctx0" brushRef="#br0" timeOffset="1">890 1267,'6'-7,"36"-75,-4-2,9-33,-27 63,113-260,-129 305,-2 6,0 0,-1 0,0-1,0 1,1 0,-1 0,0-1,0 1,-1-1,1 0,-1 1,0-1,0-2,13 13,-5 2,0-1,-1 1,0 0,0 1,0-1,-1 1,-1 1,0-1,3 10,-6-15,41 101,16 64,4 14,-50-149</inkml:trace>
  <inkml:trace contextRef="#ctx0" brushRef="#br0" timeOffset="2">1468 1025,'0'0,"0"0,-2-2,-7-3,-8-3,-15-5,-20-6,-15-2,-13-5,-9 0,-4-1,4 3,12 4,19 5</inkml:trace>
  <inkml:trace contextRef="#ctx0" brushRef="#br0" timeOffset="3">5740 2327,'0'0,"0"0,11 0,31-10,-33 10,-1 0,0 0,0 1,0 0,0 0,0 0,0 1,0 0,0 1,0 0,-1 1,0-1,5 3,86 68,-44-23,-1 1,-3 3,-2 3,-2 2,-4 1,32 61,6 32,-6 2,17 71,6 30,56 247,-106-300,11 139,7 283,-57-471,-7-1,-6 0,-7 0,-16 49,-7-2,-60 181,84-339,-3 0,-2-1,-1-1,-3-1,0 0,-7 4,10-18,-1-2,-2 0,0-1,-2-1,-16 14,26-27,-1 1,0-1,-1-1,0 0,1-1,-2-1,1 1,-2-3,1 1,0-1,-16 1,2-3,-1-2,-1-1,1-2,1-1,0 0,-1-4,1 1,0-2,-17-8,-12-7,2-3,1-2,1-2,2-3,1-2,2-2,1-2,3-3,-4-5,-55-68,6-3,-39-67,54 62,4-5,7-4,5-1,-29-91,24 25,9-2,9-3,8-3,3-43,11-2,10-5,13 82,7 1,10-36,0 117,5 1,3 0,4 1,31-85,-25 102,4 2,3 1,3 1,3 3,3 0,16-14,-36 53,2 1,0 0,2 3,1 1,1 0,0 2,2 1,1 1,1 3,0 0,0 1,2 2,1 2,0 0,-1 4,2 0,11 0,56 1,-66 7</inkml:trace>
  <inkml:trace contextRef="#ctx0" brushRef="#br0" timeOffset="4">5618 0,'31'543,"-10"-259,-17-234</inkml:trace>
  <inkml:trace contextRef="#ctx0" brushRef="#br0" timeOffset="5">5529 132,'9'-13,"-5"4,-2 6,0-2,-1 1,2 0,-1 1,0-1,1 1,0-1,0 0,0 1,1 0,2-2,7-2,1 0,1 0,-1 2,1 1,-1-1,1 2,0 0,1 0,-1 2,1 0,0 1,12 1,6 3,0 0,-2 4,1 0,0 0,-1 4,0 0,-1 2,-1 0,1 3,-2 1,-1 0,0 2,-1 1,-2 1,3 6,-10-13,-1 1,-1 1,0 0,-2 1,0 0,-1 2,-1-1,0 2,-2 0,0 0,-2 1,0 0,-1 0,-2 0,0 2,-4-15,-1 1,-1-1,1 1,-2-1,0 0,1 0,-2 0,0 0,1 0,-2 0,0-1,-1 1,1-1,-2 0,1-1,0 1,-6 4,-1 1,-1-1,0 0,-1-1,0 0,0-1,-1-1,0 0,-17 6,9-7,0-1,-1-2,0 0,0-1,0-1,0-2,0 0,0-2,0 0,0-1,-8-4,-36-7,115 34,0 4,-1 3,-2 2,0 1,-3 3,7 8,-36-32,-1 1,-2 1,1-1,0 2,3 6,-11-16,0 0,0 1,-1-1,1 0,-1 1,0-1,0 1,0-1,0 1,-1 0,0 0,0 0,0-1,0 1,0-1,0 1,0 0,-1 0,0-1,0 1,-1-1,1 1,-1-1,1 0,-2 2,-2 2,-2-1,0 0,1 0,-1 0,0-1,-1 0,1 0,-1-1,0 1,0-2,-1 1,1-1,-1-1,0 1,-2-1,-31 8,-1-2,1-1,-1-2,0-2,1-3,-2 0,1-3,1-2,-1-2,-10-3,-29-11,2-3,2-2,-1-5,-58-34,95 44</inkml:trace>
  <inkml:trace contextRef="#ctx0" brushRef="#br0" timeOffset="6">5517 573,'0'0,"0"4,-2 5,-1 14,-4 16,-1 16,-3 14,0 5,0-5,1-14</inkml:trace>
  <inkml:trace contextRef="#ctx0" brushRef="#br0" timeOffset="7">1267 3109,'14'6,"-12"-4,1-1,-1 0,0 1,0 0,0 0,1-1,-2 2,1-1,0 1,-1-2,1 2,-1-1,0 0,1 1,-1 0,0-1,0 1,0 0,-1-1,1 1,-1 0,0-1,0 1,0 0,0 0,0 0,0 0,-1-2,0 1,0 0,0 0,-1-1,1 0,0 0,0 1,-1-1,1 1,-1-1,0 0,2-1,-2 1,0 0,0 0,0 0,1 0,-1-1,0 1,0-1,1 1,-1-1,0 0,0 0,0 0,0 0,0 0,0 0,0-1,1 1,-1-1,0 1,0-1,1 0,-1 0,0 0,0 0,1 1,0-1,-1 0,0-1,-3-1,0 0,1 0,-1 0,1-1,-1 0,2 1,-1-2,0 1,1 0,0-1,-1 1,1-1,1 0,-1 0,1 0,1 0,-1-1,0 1,1 0,-1-6,1 10,1 0,0 0,0 0,0 0,0-1,0 1,1 0,-1 0,0 0,1 0,-1 0,1 0,-1-1,1 1,-1 0,1 1,0-1,-1 0,1 0,0 0,-1 0,1 0,0 0,0 1,0-1,0 1,0-1,0 1,0-1,0 1,0-1,0 1,0 0,1-1,-1 1,0 0,0 0,45 4,-29 3,2 0,-1 2,-1-1,1 1,-2 2,0 1,0-1,-1 2,-1 0,0 0,-1 1,0 2,9 13,-12-13,-4-5</inkml:trace>
  <inkml:trace contextRef="#ctx0" brushRef="#br0" timeOffset="8">1201 3758,'8'4,"0"-1,0 1,0 0,-1 0,1 1,-1 0,0 0,-1 1,0 0,5 5,0 3,-1-1,-2 1,0 0,0 1,0 0,-1 1,-2-1,0 1,0 0,-2 0,1 1,-2-1,-1 1,0-1,-1 1,-1 4,2-18,-1 1,1-1,-1 0,0 1,0-1,-1 1,1-2,-1 2,1 0,-1-2,0 2,-1-1,1 0,-1 0,1 0,0 0,-2 0,1-1,0 1,0 0,0-1,-1 0,1 1,-1-2,0 2,1-1,-1 0,0-1,0 0,-3 2,1-3,-1 0,0 0,0-1,0 0,1 0,-1 0,0 0,1-1,0 0,-1-1,1 2,0-2,-1-1,2 2,-2-2,2 1,0-1,-1 0,1 0,0 0,1-1,-1 1,0-2,1 2,0-1,1-1,-1-1,1 5,0-2,1 0,0 1,0-1,0 1,0-1,1 1,-1-1,1 1,0-1,0 0,0 1,1-1,0 0,-1 0,1 1,1-1,-2 2,1-2,1 0,0 1,0 0,-1 0,1 0,2-1,0-3,2 0,0 1,0 0,0 0,1 0,0 0,0 2,1-2,-1 2,2-1,1 1,0-1,2 1,-2 0,1 1,1 0,-1 1,1 1,-1-1,1 2,-1-1,1 2,-2 0,2 0,0 0,-1 2,1 0,-2 0,1 1,0 0,-1 1,1 0,-1 0,0 2,-1-1,1 2,-5-5,-1 1,0 0,0 1,0-1,-1 1,1-1,-1 2,0-1,0 0,-1 1,1-1,0 6,-3-10,0 0,0 1,0-1,0 0,-1 1,1-2,-1 2,0-1,1 0,-1 0,0 1,0-1,0-1,0 1,1 0,-1 0,0 0,0 0,0 0,-1 0,1 0,0-1,0 0,0 0,0 1,-1-1,1 1,-1-1,2 0,-1 1,-1-1,1 0,-1 0,1 0,0 0,0 0,-1-1,0 1,0 0,-12 2</inkml:trace>
  <inkml:trace contextRef="#ctx0" brushRef="#br0" timeOffset="9">1258 4740,'0'0,"0"0,0 0,0 0,0 0,10 0,-6 1,0 1,0 0,-1 1,1-2,-1 2,0 0,1-1,-2 1,2 1,-1-2,-1 2,2 1,3 4,-1 0,0 1,0-2,-1 2,0 1,0-1,-2 0,1 1,0 7,-2-12,-1-1,0 2,0-1,-1 0,1 0,-1 0,-1 1,0-1,0-1,0 1,-1 1,1-1,-1-1,0 1,-1 0,1-1,-1 0,-1 2,2-4,-1 0,0 0,1-1,-1 1,0-1,0 0,-1 0,1 1,0-1,0-2,-1 2,0 0,1-1,-1 0,1 0,-2 0,2-1,-1 0,1 0,-2 0,2 0,-1 0,0 0,0 0,1-1,-1 0,0 0,1-1,-1 1,1-1,-1 1,1-1,0 0,-1-1,2 2,-2-2,2 0,-1 1,0-1,1 0,0 1,-1-2,1 1,0 0,0-1,0 1,0-3,2 3,0 0,0 0,0-1,0 1,1 0,0-1,-1 1,2 0,-1 0,0-1,0 1,0 1,1-2,0 1,0 1,-1-1,2 0,-1 1,1-1,-2 1,2 0,0 0,-1-1,1 1,1 1,-2 0,1-1,0 0,0 1,1 0,-1 1,0-1,1 0,5-2,0 0,0 2,1 0,-1-1,0 2,0-1,0 2,1-1,-1 1,1 1,-1-1,-1 1,1 1,0 0,0 0,-1 2,1-2,-1 2,0-1,-1 1,5 4,2 17,-13-21</inkml:trace>
  <inkml:trace contextRef="#ctx0" brushRef="#br0" timeOffset="10">1178 5907,'0'0,"0"0,0 0,0 0,0 0,3-2,22-34,-17 30,0 1,1-1,0 1,0 0,0 1,-1 0,2 1,-1-1,1 2,0 0,-1 0,2 0,-1 1,0 1,-1 0,2 0,-1 1,0 0,4 2,1 0,0-1,0 3,-1-1,1 1,0 1,-2 1,1 0,0 0,-2 2,1-1,0 2,-2-1,1 2,-1 0,-1 0,0 1,0 0,-1 1,-1-1,0 2,-1 0,-1 0,0 0,0 0,-2 1,0 0,-3-13,0 2,0-1,-1-1,1 2,-1-1,1-1,-1 2,0-2,-1 1,1 1,0-2,-1 1,0 1,0-2,0 1,1 0,-1-1,-1 2,1-2,-1 0,0 1,1 0,-1-1,0 0,-1 1,2-2,-2 1,1 0,0 0,-1 0,0-1,1 1,-6 1,0-1,0 0,0-1,0 1,0-1,0-1,0 0,0 0,0-1,0 0,0 0,0-1,0 1,0-2,1 1,-1-1,1 0,0-2,0 2,0-2,0 1,1 0,-1-2,1 1,1 0,-2-3,3 3,1 1,1-2,-1 1,0 0,2-1,-1 1,0 0,1-1,-1 1,2-1,0 0,-1 1,1-1,0 1,0-2,1 2,-1 0,1-2,1 2,0 0,0-1,-1 1,2 0,-1-1,1 2,0-1,0 0,0 1,1-1,-1 1,2-1,-2 2,2-2,-1 2,1 0,0 0,5-3,-5 4,1-1,1 1,-1 0,0 1,0 0,1-1,-1 2,0-1,1 1,-1 0,1 1,-1-1,0 1,1 1,-1-1,1 1,-2 0,6 2,12 9,-23-13,0 0</inkml:trace>
  <inkml:trace contextRef="#ctx0" brushRef="#br0" timeOffset="11">1101 3284,'0'0,"0"0,0 0,0 0,0 0,0 0,0 0,0 0,0 0,0 0,0 0,3-2,44-70,-22 44,1 3,2-1,1 2,1 1,1 2,1 1,0 1,17-6,20-5,1 3,2 3,1 2,0 5,2 1,45 0,37-3,1 6,0 8,-1 7,2 7,86 17,-23 4,-1 9,-1 10,48 25,-16 14,100 59,-256-101,-38-17,-1-4,3-1,16 1,-24-19,-56-28,-3-2,-2 0,-1 1,0 0,-2 1,-1 0,0 1,-3-2,1 1,-64-94,-57-60,107 143,46 42,47 41,-4 4,-1 2,-3 3,0 4,-21-23,0 2,-3 1,-2 1,-1 1,-3 2,-2 1,10 28,-29-68,-2 1,0 0,0 0,-1 0,0-1,0 1,0 0,-2 1,0-1,0 0,0 0,0 0,-2 1,0-1,0 0,0 0,-1 0,-1 0,0-4,-1-1,0 1,0-2,-1 1,1-1,0 1,-1-1,0-1,0 1,0-1,0 0,-1-1,1 1,0-1,-1 0,1-1,-1 1,1-1,-1-1,1 1,-1-2,-6 1,1-1,-1 0,1-1,-1 0,1-2,0 1,1-1,-9-5,-1-2</inkml:trace>
  <inkml:trace contextRef="#ctx0" brushRef="#br0" timeOffset="12">5297 3373,'0'0,"0"0,0 0,0 0,0 0,6 0,0 2,0 0,1 1,-1 0,0 0,-1 1,1-1,0 1,-2 0,2 1,-1-1,0 1,2 2,1 0,0-2,-1 0,-1 1,0-1,1 1,-1 0,0 1,-1 0,0 0,0 0,-1 0,1 0,-2 1,1 0,-1 0,0 0,0 1,-1-1,-1 1,0 0,-1-6,0-1,0 2,-1-2,1 1,-1 1,1-2,-1 1,0 0,-1-1,1 1,-1 0,1-1,0 1,-1 0,0-2,0 2,0 0,0-1,-1-1,1 1,0 0,-1 0,0-1,1 1,-1-1,0 0,1 1,-1-1,0 0,0-1,0 0,1 1,-2-1,1 0,1 1,-2-1,1-1,1 1,-2 0,2-1,-1 1,-2-2,-7-3,1 0,1-1,-1 0,0-2,2 1,-1-1,1 0,-1-1,2 1,0-2,-2-3,5 7,1-1,0 1,0-1,1 0,-1 0,2 0,-1-1,1 1,0 0,1-1,1 7,0 0,0 0,0 0,0 1,0-1,0 1,0-1,1 0,-1 0,0 0,1 0,-1 1,0-1,0 0,0 1,1 0,-1-1,1 0,0 1,-1-1,1 0,0 1,-1-1,1 1,0-1,0 1,-1-1,0 1,1 0,0 0,0-1,0 1,0 0,-1 0,1 0,0 0,0 0,-1 0,1 0,0 0,0 0,-1 0,1 0,0 1,0-1,38 7,-39-7,17 6,-1 0,0 1,0 1,-1 1,0 0,-1 1,0 0,0 1,4 7,-18-18,0 0,0-1,0 1,-1 0,1 0,0 0,0 0,0 0,0 0,0 0,0 0,0 0,0 1,0-1,0 0,-1 0,1 0,0 0,0 0,0 0,0 0,-1 0,1 0,0 0,0 1,0-1,0 0,0 0,0 0,0 0,-1 0,1 0,0 1,0-1,0 0,0 0,0 0,0 0,0 0,0 0,-18-7,-14-17,22 17</inkml:trace>
  <inkml:trace contextRef="#ctx0" brushRef="#br0" timeOffset="13">1423 4156,'0'0,"0"0,0 0,0 0,0 0,0 0,0 0,0 0,2-2,37-44,-17 23,1 2,1 1,1 0,23-14,-2 9,1 1,1 1,1 4,1 1,44-9,35-1,99-9,-133 27,-1 3,0 4,1 4,52 9,278 57,-315-47,338 83,-252-52,-42-15,-3 7,-1 6,114 58,-192-68,58 43,-8-4,-3 11,-118-88,0 0,0 0,0 0,0-1,0 1,0 0,0 0,-1 0,1 0,-1 0,1 0,0 0,-1 0,1 0,-1 0,1 0,-1 1,0-1,0 0,1 0,-1 0,0 0,0 1,0-1,0 0,-1 0,1 1,-9-8,-45-54,3-2,-16-28,59 80,-25-36,2-1,1-1,3-1,1-2,-3-17,23 49,14 21,8 4,-1 1,0 1,0 1,-2 0,1 1,0-1,-2 3,0-1,4 5,31 35,-4 1,-2 4,-3 0,9 19,-21-35,-23-35,0-1,-1 0,1 0,0 0,-2 1,1 0,0 0,-1-1,1 1,-2 1,1-2,0 2,-1-2,0 1,0 1,0 0,-2-4,1-1,-1 1,0 0,0 0,0 0,0-1,0 1,-1-1,2 1,-2-1,1 0,0-1,-1 1,0 0,1 0,0-1,-1 1,0-1,1 0,-1 1,0-2,1 1,-1 0,-1-1,-99-8,88 8</inkml:trace>
  <inkml:trace contextRef="#ctx0" brushRef="#br0" timeOffset="14">5517 4442,'0'0,"0"0,0 0,0 0,0 0,0 0,0 0,0 0,0 0,0 0,0 0,0 0,0 0,0 0,0 0,0 0,0 0,0 0</inkml:trace>
  <inkml:trace contextRef="#ctx0" brushRef="#br0" timeOffset="15">5608 4574,'-3'15,"0"-10,2-1,-2 0,-1-1,2 2,-1-2,0 1,-1-1,0 0,1 0,-2 0,2 0,-2-1,2 0,-2 0,1 1,0-1,-1-1,1 0,-2 0,2 0,-1 0,0 0,1-1,-1 0,0 0,0 0,0-1,1 0,-1 0,1 0,-2 0,2 0,0-1,-1 0,1-1,0 2,-2-3,-2 1,0-2,-1 1,2-2,-1 1,1 0,0-1,0 0,-1-1,2 1,0-1,1-1,-1 1,1-1,1 0,-2-2,5 9,1 0,0 0,0-1,0 1,0 1,-1-1,1 0,0 0,0 0,0 0,0-1,0 1,0 1,0-1,1 0,-1 0,0 0,0 0,0 0,0-1,1 2,-1-1,1 0,0 1,-1-1,1 0,0 0,0 0,-1 0,1 0,-1 1,1 0,0-1,0 1,0-1,0 1,0-1,0 1,0 0,-1-1,2 1,-1 0,0 0,0-1,0 1,0 0,0 0,-1 0,2 1,-1-1,0 0,0 0,0 1,0-1,0 0,-1 1,1-1,0 1,1 0,45 13,0 1,-1 3,3 4,-42-19,-4-3,1 1,-2 0,1 1,0-1,0 1,0-1,0 0,-1 1,0 0,1 1,-1-2,0 2,1-1,-1 0,-1 1,1-1,0 1,0-1,-3 0,1-1,0 0,-1 0,0 0,1-1,-1 1,0 0,1 0,-1 0,0 0,1-1,-1 1,0 0,0 0,0-1,0 0,0 1,0-1,0 1,1-1,-1 0,0 1,-1-1,1 0,0 0,0 1,0-1,0 0,0 0,0-1,0 1,0 0,0 0,-1 0,2-1,-1 1,0-1,0 1,0-1,-1 1,-5 0,-6-2,-1 1,-1-2,2 1,-1-2,0 0,1 0,0-1,0-1,1 0,-1-1,1 0,0-1,0-1,9 6,-6-3,1 0,1-1,-1 0,2-1,-1 1,-5-9,9 10</inkml:trace>
  <inkml:trace contextRef="#ctx0" brushRef="#br0" timeOffset="16">6284 3770,'0'0,"0"0,0 0,0 0,0 0,0 0,0 0,0 0,0 0,0 0,0 7,0 1,0 2,1 0,-1 1,-1-1,0 1,-1-2,1 2,-2-1,0 0,0 0,-1 0,-3 7,4-14,2 2,-1-2,-1 1,1 0,-1-1,0 0,1 0,-2 1,0-1,2-1,-2 1,1 0,-2-2,2 2,-3 0,-11 2,-1-1,-1-1,0 1,1-3,-1 0,-9-1,26 0,1 1,-1-1,1 0,0 1,0-1,0 0,-1 0,1 0,-1 0,1 0,0 0,0-1,-1 1,1 0,-1-1,1 1,1-1,-2 1,1 0,0-1,-1 0,1 0,0 0,1 0,-1 0,0 0,0 0,0 1,0-1,0 0,0-1,1 1,-1 0,1-1,0 1,-2-5,0 2,1-1,0-1,0 1,1 0,-1-1,1 2,1-2,-1 1,1 0,0-1,0 1,1 1,0-2,-1 2,1-1,0 0,1 0,-1 0,2 1,-1 0,2 2,-2-1,2 0,-1 2,0-2,0 1,2 0,-2 1,0 0,1 0,0-1,0 2,-1-1,1 1,0 0,0 0,0 0,0 1,-1 0,1 0,0 0,0 0,3 2,8 2,-1 1,0 0,0 1,0 0,-1 2,1 0,-2 0,0 2,0-1,-1 1,9 11,-6 1,-14-22,-1 0,0-1,0 1,0-1,0 1,0 0,0-1,0 1,0-1,0 0,-1 1,1-1,0 1,0-1,0 1,-1-1,1 1,0-1,-1 1,1-1,0 1,-1-1,1 1,-1-1,1 1,0-1,-1 0,1 0,-1 0,1 0,-1 1,1-1,0 0,-1 0,1 0,-1 1,1-1,-1 0,0 0,1 0,-1 0,1 0,-1 0,0 0,1 0,-1 0,1 0,0-1,-8 0,-1 0,1-2,0 0,1 1,-1-1,0-1,0 0,1 0,0-1,0 1,-5-6,4 5,0-1,1 0,-1 0,1-1,0 0,1 0,0-1,-5-5,8 6</inkml:trace>
  <inkml:trace contextRef="#ctx0" brushRef="#br0" timeOffset="17">1423 5224,'0'0,"0"0,0 0,0 0,0 0,0 0,0 0,0 0,0-6,18-37,-2 10,2 1,2 1,0 1,2 0,2 1,0 2,5-3,7-2,2 1,1 2,1 1,2 2,0 2,2 1,0 4,30-10,12 1,2 4,63-8,-145 31,86-15,1 5,1 3,-1 4,1 4,-1 5,1 3,8 7,93 14,260 45,-328-46,-3 6,-1 5,51 28,461 229,-508-234,133 61,-160-70,-88-44,-36-69,-37-70,31 70,4-2,-11-33,35 74,2 21,0-1,0 1,0-1,1 1,-1 0,0-1,1 1,-1 0,0 0,1 0,-1 0,0 0,1-1,-1 1,1 0,-1 0,0-1,1 1,-1 0,1 0,-1 0,1 0,-1 0,0 0,0 0,0 0,1 0,-1 0,1 0,-1 0,1 0,-1 0,1 0,-1 1,0-1,1 0,-1 0,1 0,-1 1,0-1,1 0,-1 0,0 0,1 0,-1 1,0-1,0 0,0 1,25 15,-1 2,-1 1,0 0,0 3,-2-2,7 4,-3 0,0 2,-1 0,-2 2,0 1,-2 1,-1 0,-2 1,-1 1,-1 1,-2 0,-1 0,-2 1,-1 5,-8-33,1-2,-1 1,-1-1,1 0,-1 1,0-1,0 1,0-1,-1 1,1-1,-1 1,-1 2,0-6,2 0,-1 0,-1 0,1 0,-1 0,0 0,2 0,-2 0,0-1,1 0,-1 1,1 0,-1-1,0 0,0 1,0-1,2 0,-2 0,0 0,0 0,0 0,1 0,-1-1,-2 1,-65-5,49 3</inkml:trace>
  <inkml:trace contextRef="#ctx0" brushRef="#br0" timeOffset="18">5907 5346,'15'7,"6"6,-12-8</inkml:trace>
  <inkml:trace contextRef="#ctx0" brushRef="#br0" timeOffset="19">6118 5698,'-22'22,"18"-20,1 1,-1-1,0 1,1-2,-1 1,0-1,0 1,0-1,0 0,0-1,0 1,0 0,-1-1,2 0,-2 0,1 0,0 0,0-1,0 0,0 1,0-1,0-1,0 1,0-1,0 0,-8-4,1 1,2-1,-1-1,-1 1,2-2,0 1,0-1,-2-3,4 3,0 2,0-1,0-1,2 0,-1 0,1 0,0 0,1-1,-1 0,2 0,-1 0,1 0,1-1,0 1,0-1,0 1,2-4,0 11,0 1,0 0,-1-1,1 0,0 1,0-1,0 1,0 0,0-1,1 0,-1 1,0 0,0 0,0-1,1 0,0 1,-1-1,1 2,0-1,0-1,0 1,0 0,0-1,-1 1,2 1,-1-1,0 0,0 0,1 0,-1 0,0 0,0 1,1-1,-1 0,1 1,0 0,5 0,-1 0,-1 1,1 0,1 0,-1 1,-1 0,1 0,0 0,-1 1,0-1,1 2,-1-1,0 0,0 2,0-2,-1 2,0-2,0 3,1-2,-2 0,1 2,-1-1,1 2,-5-2,-8-9,-12-8,9 4,2-1,0 0,0-1,1 0,0 0,0-1,-6-11,15 22,0 0,0-1,0 1,0-1,0 1,0 0,0-1,1 1,-1 0,0-1,0 1,0 0,0-1,0 1,0 0,0 0,0-1,1 1,-1 0,0 0,1 0,-1 0,0 0,1 0,-1 0,0-1,1 1,-1 0,0 0,1 0,-1 0,0 0,1 0,-1 0,1 0,-1 0,0 0,1 0,-1 0,0 0,0 0,0 0,0 0,1 1,-1-1,1 0,-1 0,0 0,0 0,1 0,-1 0,0 0,1 0,-1 1,0-1,0 0,1 1,-1-1,0 0,0 1,0-1,0 0,1 1,-1-1,10 5,-1 0</inkml:trace>
  <inkml:trace contextRef="#ctx0" brushRef="#br0" timeOffset="20">1567 6173,'0'0,"0"0,0 0,0 0,0 0,0 0,0 0,0 0,0 0,0 0,0 0,1-7,0 1,1 0,1 0,0 1,-1-1,2 1,-1 0,1-1,-1 1,2 1,0-2,5-5,9-11,0 0,2 2,0 0,1 2,1 1,1 0,20-10,25-12,3 4,0 2,62-18,1 10,0 6,2 5,1 6,2 6,105 2,-105 18,0 6,-1 6,1 6,35 14,101 35,-92-16,69 36,-52-1,-4 9,12 17,61 29,-69-36,-103-64,-86-33,-24-61,-4 2,-2 1,-11-21,-29-89,40 126,37 47,8 12,-1 0,-2 3,-1-1,-1 2,-1 1,10 23,-25-38,0 0,-1 0,-1 0,0 0,-2 0,0 1,-1-1,-1 1,0-1,-2 1,0 6,0-11,-2-4</inkml:trace>
  <inkml:trace contextRef="#ctx0" brushRef="#br0" timeOffset="21">6084 6272,'0'0,"0"0,0 0,0 0,0 0,0 0,0 0,0 0,12 0,1 0,1 1,0-1,-1 2,0 1,1 0,-1 1,0 0,0 1,-1 0,9 5,-17-8,0 0,-1 0,0 1,0 0,0-1,0 2,-1-2,1 2,0-1,-1 0,0 1,0-1,1 1,-2-1,0 1,1 0,-1 0,0 0,0 0,0 0,-1 0,0 0,0 0,0 0,0 0,0 2,-1-5,0 1,0-1,-1 0,1 0,-1 0,2 0,-2 0,1 0,-1 0,0 0,1-1,0 1,-1 0,0-1,0 0,1 0,-1 0,0 1,1-1,-1 0,1 0,-1 0,0-1,0 1,0 0,1 0,-6 0,0 0,-1 1,1-1,-1 0,0 0,1-1,-1 1,1-2,0 0,-1 0,1 0,0-1,0 0,0 0,0-1,1 1,0-2,0 1,-1-1,1 1,1-2,-1 1,1-1,1 1,-1-2,-1-1,6 7,-1 0,-1-1,1 0,0 0,0 1,-1-2,1 1,0-1,0 2,1-2,-1 1,1 0,0-1,0 1,-1-1,1 1,0 0,0-1,1 1,-1 0,0-1,0 1,1 0,0-1,-1 1,2 0,-1 0,0 0,0-1,0 2,0-1,1 0,0 0,-1 1,1-1,0 0,6-2,0 2,0 0,1-1,-1 2,1 0,0 0,-1 1,1 0,0 0,-1 1,1 0,-9-1,6 0,0 1,0 0,0 1,1 0,-1 0,0 0,-1 0,2 1,-2 0,2 2,-4-4,-1 0,0 0,0 1,1 0,-2 0,1 0,1 0,-1 0,-1 0,0 0,1 1,0 0,-1-2,1 2,-2 0,1-1,0 1,0 0,-1-1,1 1,0 0,-1-1,0 2,0-1,-2 5,-1-1</inkml:trace>
  <inkml:trace contextRef="#ctx0" brushRef="#br0" timeOffset="22">6305 4795,'0'-14,"0"13,1-2,-1 1,0-1,1 2,0-1,-1-1,1 1,0 1,0-2,0 1,0 0,0 1,0-1,1 0,0 0,-1 1,0 0,1-1,0 0,0 1,0-1,-1 2,1-1,0 0,1 0,-2 0,1 0,1 0,-1 1,-1-1,2 1,0-1,4 1,0-1,0 0,0 1,0 0,1 0,-1 0,0 1,1 0,1 1,-4 0,0 0,0 0,1-1,-1 1,0 1,-1-1,1 2,0-1,-1 0,1 1,-2-1,2 1,-2 0,1 0,-1 0,0 1,0 0,0-1,0 1,-1 0,0 1,0-2,0 1,-1 1,0-1,0 3,1 2,-1-1,0 0,-1 0,0 1,0-1,-2 1,1-1,-1 0,0 0,0 0,-2 0,1 0,-1 0,1-1,-2 0,0 0,0 0,-1 0,1-1,-1 0,-5 4,3-7,0 1,-1-1,1 0,-1-2,1 2,-1-2,0 0,-1 0,1-1,0 0,-1-1,2 1,-2-2,1 0,-1 0,1-1,0 1,0-2,1 0,-1 1,0-2,-2 0,1-1,0 0,0-1,1 1,-1-1,1-1,0 0,1 0,0-1,0 0,1-1,0 0,0 0,1 0,1-1,-1 0,-2-7,-2-7,2 3</inkml:trace>
  <inkml:trace contextRef="#ctx0" brushRef="#br0" timeOffset="23">6751 5632,'3'2,"2"-2,-2 2,2 0,-2 0,1 0,0 0,0 1,-1 0,0-1,1 1,-2 0,2 0,-2 1,2 0,-2-2,9 12,-1 0,1 1,-2 0,0 0,-1 1,-1 0,-1 0,0 1,-1 0,0-1,-2 2,0-1,-1 1,0 0,-2 2,0-8,-1 1,-1 0,0 0,0-1,-1 1,-1-1,0 0,-1 0,0 0,0-1,-1 0,-6 7,9-14,0 0,0-1,0 1,0-1,-1 0,1 0,-1-1,0 1,0 0,0-2,0 1,0 0,-1 0,1-1,-1 0,1 0,0 0,-1 0,1 0,-1-1,1 0,-1 0,1 0,-1-1,0 0,-6-1,-1 0,1-1,0-1,0 0,0 0,1-1,-1 0,1-1,-3-3,6 5,1 1,-1-2,1 0,0 0,0 0,0 0,1-1,1 0,-2 0,2 0,0-1,0 0,0 1,1-1,0 0,0 0,1 0,0-1,0 1,0-1,2 0,-1 0,1 0,0 1,0-1,1 0,1-3,1 1,0-1,1 1,0 0,0-1,1 2,1 0,0-1,0 1,6-6,0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8360 3478 26170,'10'-8'-1032,"-2"6"0,-8-14-1763,0 5 0,0 1 208,0-2 1874,0 8 0,0-6 880,0 4 1,-8 4-1,-4-2 78,-4 8 0,4 0 0,0 6 0,-2 0 0,-2 0 0,-3 4 0,-5 1 0,-6 5 104,-4 4 0,-3 4 0,-5 7 0,-7 1 1,-9 2-1,-7 1 0,-2 5 0,-3 2-319,-1 3 0,12 1 1,-7-1-1,9-1 1,3-1-1,1 1 1,1-3-1,3 1-40,1 0 1,9-5-1,-5 5 1,3-1-1,-1 1 1,2 2 0,5-1-1,5-1 110,6-3 0,-2 5 1,3-6-1,1-3 1,2-3-1,2-4 1,-2-5-1,-1 1 68,-3 0 1,-6-6-1,4-1 1,-1-5 0,-5-6-1,-2 0 1,-1-2 0,-3 2-206,-3 0 1,3-6 0,-4 4 0,5-2 0,1 0 0,2 0 0,3 1 0,3 5-1758,2 4 1754,2-6 1,-1 14-1,-3-4 1</inkml:trace>
  <inkml:trace contextRef="#ctx0" brushRef="#br0" timeOffset="1">10677 3550 28301,'-2'-24'-4916,"-4"0"1,-4 0 2656,0-2 0,-6 7 0,4-5 2314,-3 4 0,3 2 0,0 0 0,-2 1 0,0-1 0,2 0 1,6 0 164,4 0 0,2 10 0,-2 6 0,-2 8-108,-2 4 1,-1 2-1,3 6 1,-2 0 0,0 0-1,-2-1 1,-4 1 0,-4 0 218,-2 0 1,0 0-1,-1 2 1,-5 1-1,-6 5 1,-6 2-1,-5 4 1,-7 1 93,-3 3 0,-11 8 1,-1 3-1,-2 5-730,-1 1 1,9 1-1,-4-1 467,-1 1 1,15-3 0,-1-1 0,8-5 0,5-1 0,-1-4 0,2-3 0,3-1 0,1 0 0,-2-1 0,-1 1 0,-3 0 0,0-3 811,1-3 1,-1 4-945,0-5 1,3 5-1,1 2 1,4-3-1,3-1 1,3-2-1,2 0 1,2-1-1,-2 1 1,1 2-1,-3 0 1,2-1-1,-2-3 1,2 0 962,1-1-872,-7 3 1,0-2 0,-6-2 0,3-2-1,-3 1 1,-4 3 0,-3 2 0,-5-1 0,1-1-1,-1-2 1,2-2 0,-1 0 0,-3 1 0,1 1-1,3 0 39,5-4 1,-5 3 0,-2 1 0,-1 2 0,-5 2 0,-1-1 0,-1 1 0,3 2-152,1 2 0,-3 1 0,-5-1 0,7-2 1,3-3-1,7 3 0,1 2 0,2 1-11,1 1 0,5-6 0,0 0 0,1 1 0,-1 3 0,0 0 0,-1-3 0,-1-1 26,2 2 1,-4 1 0,3 5 0,-7 0-58,-3-3 1,-1 3 0,6-14 76,1-2 1,-7 3 0,-1-1 0,-1 0 0,-2 0 0,3 0 0,-3-3 0,1 1 0,-7 0-1,-3 4 1,-5 0 0,1 1 0,-2-1-87,-5 0 1,-1 4-155,2-7 1,-3 7 0,9-6-1,1 0 1,3-1 0,3 3 0,3 0-1,5 0 1,5-5 0,7 1 0,2 2-1,7 4 1,3 2-201,10-1 0,14-7 1,6 4-1</inkml:trace>
  <inkml:trace contextRef="#ctx0" brushRef="#br0" timeOffset="2">12709 3318 26825,'-12'0'712,"2"2"1,0 4-2020,0 6 1337,-2-5 1,-7 9 0,-3-4 0,-2 4 0,0 2 0,-1 0 0,-5 2-1,-2 3 1,0 7 0,3 2 0,-1 1 0,0 1 0,1 6 0,-1 1-1,0 3-536,1-4 1,5-3 0,-8 1 547,-6 4 0,1-11 0,-11 5 1,-1-2-1,-3-3 0,-3 1 1,-3-2-1,-1 0 0,2-1 1,1 1-1,3 2 0,-1 3 1,3 5 58,3 2 0,3 1-124,3-1 0,-2-4 0,-7 5 0,1-1 0,-1-1 0,1 1 0,-1 0 0,-1-1 0,-3-1 0,-1-2 0,1-3 0,6 1 0,3 2 0,6 1-863,3 3 798,-7-1 0,7 1 0,-5 2 1,4-1-1,1 3 0,-5-3 0,-3 3 1,-1-2-1,2-1 0,3-3 1,-3-3-1,-1 1 0,-5 0 0,-1-1 1,-3-5 164,1-4 0,-1 4 0,-1-3 0,-1 5 0,1 0 0,5-3 0,3-1 0,3 2-53,1 2 0,-5 1 1,7 1-1,1 0 0,2-3 1,3-1-1,-1-2 0,0 1-29,1 3 0,-1-6 1,0-2-1,1-3 1,-1 1-1,1-2 1,-1 0-1,-2 0 11,-3 1 0,3 3 0,-6-4 0,3 4 0,-1 1 0,3 3 0,1 0 0,0 0-73,-3 1 0,3 9 1,-3 2-1,3-3 0,2-1 1,1-2-1,-3-1 0,-2 1 60,-1 0 0,-1-3 0,7-1 0,-1-4 0,-2-1 0,-1 1 0,-3 2 0,3 0 109,1-1 1,8-5 0,0 6 0,-1 0-1,-5-1 1,-3 1 0,-3 2 0,2 2-15,3 1 1,-5 1-1,1 0 1,-1-3-90,-2-3 1,1 10 0,-7-5 7,3 3 1,1 0 0,-3-3 0,1 1 0,1 0 0,-1-1 0,3 1 0,-1-2 0,2-3 0,1-1 0,1 2 0,1 2-1,-1 1-576,2 1 1,-3 5 305,1 1 1,-5 2-1,1-3 1,-1 5-1,-5 1 1,3-1-1,-3-2 1,3-3-1,1 1 1,7 0 0,3-3-1,4-1 1,5-5 254,5-3 1,-4 4 0,0-6-1</inkml:trace>
  <inkml:trace contextRef="#ctx0" brushRef="#br0" timeOffset="3">6239 10114 20522,'-8'-10'-3852,"6"2"0,-8 8 7051,4 0-1495,4 0-1683,-6 8 0,8-4 1,0 8-1,0 1 1,0 3-1,0 2 32,0 0 1,8-8 0,4-4 191,4-4 0,-1-4 1,-1-2-1,-2-2 1,0 0-1,0 0 296,0 0 0,0-6 1,4 4-1,-3 0 1,-1 0-518,2 4 1,-4-3 0,2-1 0,2 0 0,2 0-1,1 2 1,1 0 831,0 0 0,0-8 1,0 4-1,0-2-457,-1 0 0,7 0 0,0-5-326,-2-1 0,0 0 0,1 0 0,5 0 0,2 0 1,-3 1-1,1-1 0,0 0 0,2 0 0,-1 0 1,1 0-1,2 1 0,-1-3 656,-1-4 0,6 4-521,-1-4 0,-5 3 1,6-1-1,-1-2 1,3 0-1,4 0 1,-3 1-1,-1-1 1,-2 0-1,1 0 1,3 2-1,1 1 1,-1-1-1,-2-2 248,-3 2-456,1 2 0,6 3 0,1-1 0,1 0 0,1 0 0,1 0 0,5 0 0,5-1 0,5-5 0,0-4 0,1-2 0,-5 1 0,-1-3 0,-5 0 0,-3 1 0,-7 1 0,-3 0 0,-4-6 0,-3 1 0,-1-1 0,4 0 0,3 3 0,7 1 0,0 4 0,1 0 0,1 3 0,3-3 0,3 0 0,-1-4 0,-1 1 0,-5-1 0,-1 2 0,-1 1 0,-3-7 0,2 0 0,-3 3 0,-3 1 0,-5 4 0,1 0 0,6 1 0,-8 3 0,5-6 0,1 0 0,1 1 0,5 1 0,0 0 0,-1 2 0,1 1 0,5-5 0,-3 4 0,1-2 0,3-1 0,-2-1 0,-5 2 0,-1 0 0,1 1 0,-1-3 0,7-4 0,3 3 0,1 1 0,3-2 0,-1-2 0,1-1 0,-1-1 0,-5 0 0,-3 1 0,-1 1 0,-4 2 0,-3 3 0,-3-1 0,-2 0 0,-3 0 0,1 9 0,6-5 0,-1 2 0,1-2 0,0 1 0,-1-1 0,1 2 0,0-2 0,-1 4 0,1-5 0,0-1 0,-1 0 0,7 4 0,-1-3 0,-1 1 0,2-4 0,-5 6 0,-3 3 0,-2 1 0,-3 0 0,1-2 0,0-2 0,-1 1 0,-1-1 0,0-2 0,0 0 0,3-1 0,3-1 0,-6 4 0,-5-6 0,3 8 0,0-1 0,2 1 0,3 0 0,3-2 0,0 2 0,-3 3 0,-1 1 0,4-2 0,3-2 0,5-4 0,-2 1 0,-5-3 0,-5 0 0,4-2 0,-9-3 0,7 1 0,-4 2 0,-3-1 0,-1-3 0,0-2 0,2 3 0,0 1 0,-1 2 0,-1 0 0,2 1 0,3-1 0,5-2 0,4 1 0,3 1-42,-3-4 1,6 8-1,-9-5 1,1 1 0,-2 0-1,-3 0 1,-1 1-1,0-3 1,-1-2 0,-1-1-1,0-1 1,-2 0-1,-1 1 1,-1 1 0,2 2-51,4 2 1,-3 1 0,3-7-1,4 2 1,3 3 0,7-1-1,-1-2 1,1-1-6,-4 1 0,-3 4 0,-1-2 0,-1 5 1,1-1-1,-2 2 0,-3 0 0,-1 5 44,2 1 0,-4-4 1,-1 0-1,-1 0 1,-4 1-1,-2-1 0,-1 0 1,5 0-27,6 1 1,-2-7 0,1 6-1,3 0 1,2 0 0,1-1-1,1-1 1,0 0-38,-1 4 1,-5-3 0,0-1-1,-1 0 1,-1-2 0,-4 3-1,-4-1 1,-2 4-17,-1 2 1,-5 2 0,0 1-1,2 1 1,2 2-112,2 2 1,-6 8 0,-1-4 0,3 0 0,2-4 335,2-4 1,-8-1 0,-2-1 0,-2 0 0,2-2 0,0-2-1,2-2 1,-1 1-248,5-3 0,2 0 0,2-6 0,0 3 1,2-3-1,1-2 0,5-1 0,2-1-198,4 0 0,1 1 1,1-1-1,-2 2 0,-3 4 1,1 5-1,0 3 0,-5 2-984,-5 4 0,2 10 1,-12 4 1010,0 12 1,-2 2 0,-8 14 0</inkml:trace>
  <inkml:trace contextRef="#ctx0" brushRef="#br0" timeOffset="4">17539 3318 30476,'-10'-18'-4399,"3"6"1,7 0-1658,0-2 5472,0-2 1,0 4 0,2 3 0,3 1 1694,7 4 1,-4 4-1067,-2 6 1,-4 4 0,-2 7 0,0 1 0,-2 0 0,-2 0 0,-4 0 0,-2 2 0,-3 1 0,-3 5 0,-4 0 0,-4 2 1011,-6-1 0,3-3-962,-3 6 1,-2-2 0,-7 3 0,-3-1 0,3 0-1,1-1 1,2 1 0,1 2 0,-1 2 0,0-1 0,1-1-1,-1-2 1,2-1 0,3-1-1471,1-4 1442,8 4 0,-12-6 1,5 5-1,-3 1 1,0-2-1,3 0 0,-1-3 1,0 1-1,1 2 1,-3 2-1,-2 3 1,-1 1-1,-1 0 0,2-2 1,3 1 92,1 3 1,2 0 0,-4-3 0,5-3 0,1 0 0,2-2 0,0 1 0,1 1-2,1 4 1,-4-4-1,0-1 1,-1 1 0,-5 0-1,-2 2 1,-3-1 0,-3 1-139,-2 2 0,-7-5 1,3 3-1,-1 0 701,-1-2 1,9 3-1,-5-5-685,1 2 1,5 2 0,-4 3 0,5-1 0,1-4 0,0-1 0,3-1 0,1 2 0,4 0 0,1 1 0,-1-1 0,-2-2 0,0 0-180,1 3 0,-1-3 184,-6-2 0,3-2 0,1 0 0,2 1 0,-1-1 0,-3 0 0,-2 0 0,3 2 0,1-1 0,2 1 0,1 2 0,-1 0 0,2 1 0,2-1 47,5 0-60,-7 6 1,6-7 0,-6 5-1,1-4 1,1-2 0,-2-1 0,0-1-1,-3-2 1,-1-2 0,0 0-1,3 0 1,-3-1 0,-2 1 0,-1 0-1,1 0 1186,4 0-1195,-3 0 1,7-1-1,-6 1 1,2 0-1,1 0 1,-1 0-1,2 0 1,1-1-1,-1 1 1,-2 0-1,2 0 1,3 0-1,1 0 1,0 0-1,0-1 24,-1 1 1,-3 2 0,-6 2 0,3 2 0,1-3 0,-4 1 0,-1 0 0,-3 2 12,4-2 0,3 3 0,-5-1 0,2-2 0,1 0 0,1 0 0,-2 1 0,3 1-20,-3 2 0,2-6 0,-2 5 0,3-1 1,-3 2-1,2 0 0,-1 1 0,-3-1-22,-5 0 1,1 6 0,-8-3 0,1 5-1,-1 0 1,1-2 0,-3-1 0,-1 3 9,-3 0 1,9 5 0,3-9 0,5 4 0,-1 1 0,-2 1 0,1 0-1,3-1-47,4 1 1,3-6-1,-9 0 1,-2 1 15,-1 3 0,-3-4 0,3-3 45,-7-1 0,-3 6 1,-3-4-1,1-1 1,-1-1-1,3-2 1,5 0-1,9-2 1,5-1-1,2 1 1,2 2-1,5 0 1,3-1-625,2 1 0,-6 8 571,0-2 1,-7-3 0,1 1 0,-4 0 0,-1 0-1,1 1 1,2-1 0,3-2 0,-3-2 0,0-1 0,1 1-1,1 0 1,0 0 0,1-2 318,-1-3 1,10-1-397,2 0 1,0-2 0,8-2 0,-1-2 0,1 2 0,2 1 0,2 3 0,-2 0 0,-4 0 0,-4 0 0,-2 0 0,1-1 0,-1 1-335,0 0 465,0 0 1,0 0 0,0 2 0,-1 1-1,-3 3 1,-4 0 0,-2 0 0,-1 2-1,-1-1 1,-2 3 0,-3 0 0,-5 4-1,0-1 1,1 1 0,-1-2 29,-1 1 1,-13 3 0,5 2-1,-1-3 1,-1-1 0,-1-2 0,-1 2-1,-1-1-10,1-1 1,-1 4 0,1-7 0,-1 3 0,1 0 0,1 2 0,5-1 0,5 1-23,4-2 1,3-6-1,-3 5 1,-1 3-1,-1 0 1,4-1-1,5-1 1,-1 2-118,-2 2 0,-1 1 1,1 1-1,2 0 1,3-1-1,-3 1 1,-2 0-1,-1-3 50,-1-3 1,6 2-1,1-6 1,-3-1 0,-2 3-1,0-2 1,3 0 0,1-3 161,-2 3 0,-1-4 1,-3 8-1,0 1-79,1 3 0,-1 0 0,0-3-34,1-1 1,-3 0-1,-1 6 1,-3-1-1,0 1 1,-1 0-1,-3-1 1,-3 1-1,-3 0 1,-3-1-1,-1 1 1,1 0-1,1-1 18,1 1 0,-6 0 0,1-1-39,7 1 1,-3 0 0,7-1 0,-5 1 0,-3 0-1,-3-1 1,-1 1 0,1 0 0,3-1 0,1 1 0,1-2-1,2-3 1,3-3 138,6-2 0,-1 0-174,1-2 0,3-5 0,7 5 0,4-4 0,2-2 0,5 0 0,1-1 0,2 1 0,0-2 0,2-2 0,3-2 0,3 2 0,0 2 0,2 1-4059,0 1 3506,-6 8 0,10-6 1,-6 6 381,2-1 1,-6 3-1,4 8 1</inkml:trace>
  <inkml:trace contextRef="#ctx0" brushRef="#br0" timeOffset="5">6880 13859 26786,'-23'6'0,"-1"0"-604,2-2 0,2 4 1,2 0-1,1 0 1447,-1 0-823,0-2 1,0 0 0,0 0 0,0 0 0,1 0 0,-1 0 0,0-2 0,0-2-1,0-2 1860,0 0 0,7 0-1592,-1 0 0,0 0 1,-2 0 133,8 0-267,16 0 0,10-2 0,3-2 1,-1-4-1,0-2 0,2-4 1,0 0-1,1 0 0,3 2 1,2-4-1,-1-3 0,3-5 0,2 2 1,1 0-11,1-2-145,8-3 0,1-9 0,11 0 0,1 1 0,5-3 0,3-4 0,4-5 0,2-3 0,-3 1 0,-5 3 0,-7 3 0,-5 1 0,-5 0 0,-3 3 0,-5 3-50,-6 4 0,1 3 0,-1-7 1,6 2-1,3 3 0,-1 3 0,-5 2 1,-3 2 15,-2-2 0,0 1 0,3-5 0,-1 6 1,-2 4-1,1 1 0,3-3 0,2-2 157,-1 2 1,-1-4 0,-2 3 0,-3 1-66,3 2 0,2-4 0,1 0-58,1 3 0,0-5 0,1 2 0,5 0 0,3 0 0,1 1 0,-2 1 0,-3 0 0,1-2 0,-1-3 0,1-3 0,-1 0 0,-1-2 0,-2-1 0,-3-3 0,1 0 0,0-5 0,-1-3 0,3 1 0,2-1 0,1 4 0,1 3 0,-1 3 0,1 4 0,-2 4 0,-1 3 0,1-3 0,3-2 0,1-2 0,-1 3 0,7-7 0,-10 6 0,5-7 0,1-1 0,-3 0 0,1 1 0,-3-1 0,1-2 0,2-1 0,1-3 0,3 2 0,-1 3 0,-1 1 0,-1 0 0,-1 3 0,-1 3 0,5-4 0,-4 6 0,-1-1 0,1 1 0,-5 0 0,1 1 0,0-3 0,1 2 0,1-6 0,-5 7 0,5-3 0,5 0 0,5-2 0,-1-1 0,-1-1 0,-3 4 0,-5-3 0,4 5 0,-3-2 0,-3 0 0,-3 7 0,-1-5 0,0 2 0,-1-4 0,-1 5 0,-2-1 0,-5 0 0,1 2 0,0 1 0,4-3 0,1 0 0,3 0 0,0 2 0,1 1 0,3-3 0,1-2 0,7-2 0,-6-5 0,1 5 0,-3 0 0,1 1 0,1-1 0,-3 0 0,-1-2 0,-4 1 0,-1-1 0,1 2 0,2-1 0,-1-1 0,1 0 0,0 4 0,-1 3 0,1-7 0,8 10 0,1-6 0,3 1 0,-1 1 0,3-2 0,-1 2 0,1-1 0,-3-1 0,1-2 0,-3 0 0,-3 1 0,-2-1 0,-1 0 0,3 0 0,-3-1 0,-1-1 0,-2 0 0,-1 3 0,3-3 0,2 0 0,3 0 0,1 5 0,-1 1 0,7-6 0,-3 3 0,3-3 0,-3 2 0,-5 4 0,-4 3 0,-3-1 0,1 2 0,-2-4 0,-3 2 0,-1 1 0,2-3 0,-5 6 0,3-6 0,2 1 0,-1 3 0,1-6 0,-2 2 0,0 2 0,1 1 0,1-1 0,2 0 0,-3 0 0,5-1 0,2-3 0,3-4 0,-1-2 0,-3-1 0,-1 5 0,0 0 0,-3 6 0,-1-5 0,-2-1 0,-1 2 0,1 4 0,-2 5 0,0 1 0,-1-2 0,3 0 0,0 0 0,-3 5 0,1-1 0,-2 2 0,0 2 0,5-4 0,-11 8 0,4-6 0,-4 4 0,-2 0 0,-1 2 0,1-1 0,0-1 0,2-2 0,2 0 0,1 0 0,1-2 0,0-2 0,2-2 0,-1 1 0,1-1 0,0 0 0,-4 0 0,3-2 0,1-2 0,0-1 0,-2-1 0,-1 0 0,1 0 0,8-5 0,-4 3 0,1 0 0,1-2 0,2 1 0,1-3 0,3 0 0,0 0 0,-7 7 0,-1-5 0,0 2 0,-2 2 0,-1-1 0,5 3 0,-6-8 0,0 8 0,-7-4 0,1 3 0,0-3 0,0 0 0,2-2 0,2 3 0,1-3 0,1 2 0,0-2 0,2 1 0,-1-3 0,1 2 0,4-4-28,-6 9 1,5-9 0,-3 4 0,0-2 0,1 3-1,-1-1 1,2 2 0,0-2 0,1 3 0,-1-1-1,-2 2 1,-2 0 0,1 1 0,3-1-442,4-2 437,-6 6 1,5-11 0,-7 7 0,0 2-1,0 0 1,-1 0 0,-1-3 0,-2-1 0,-2 0-1,0 2 1,-3 0 0,-1-1 0,-2-3-1,0-2 1,-2 1-110,-4-1 0,4 0 0,0-4 0,2 3 0,-3 3 0,1 0 0,2 2 0,6-1 83,4-1 0,4 4 1,-5-4-1,5 1 0,2 1 1,4-2-1,1 2 1,1-1 102,-4-1 0,1 4 1,-7-4-1,0 1 90,2-1 0,-7 6 0,5-4-159,-4 0 1,0 7 0,1-5 0,5 4-1,0 2 1,0 0 0,-3 1 0,3-1 0,4-2-1,4-2 1,1-2 0,-1 3 0,-2 1-1,-3 0-63,3-4 102,2 4 1,-1-11-1,-1 7 1,-2 2-1,-1 0 1,1 0 0,0-1-1,2-1 1,1 0-1,1 0 1,-2 0-1,-3 1 1,3-3 0,2 0 211,1 0-190,1 3 0,0 3 1,-1-2-1,1-4 0,0 0 1,-3 1-1,1 3 0,0 0 1,5-2-1,3-3 1,1-3-1,-3 0 0,-2 0 1,-3 1-1,3-1 27,3-2 0,-3-1 0,2-3 0,-7 0 0,-3 1 0,0-1 0,-1 0 0,-1 0-169,-2 1 0,6-7 0,-5 1 0,3 1 0,-2 2 1,0 5-1,-3 3 0,1 6-628,-4 4 1,4 10 0,-3 4 0,-1 4-226,-2 2 0,-10 10 0,-4 6 562,-4 6 1,-18 18 0,-4-3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1943 9703 26119,'12'0'426,"0"0"-524,-8 0 0,4 2 0,-6 2 0,1 4-3394,3 2 3693,8-6 0,-10 4 0,6-6 0,0 2 0,0 2 0,4-2 0,2-2 1,1-2-1,1 0 0,0 0 0,0 0 496,0 0 0,-2 2 0,-3 2-626,-1 2 1,0 0 0,6-6-1,2 0 1,2 0 0,3 0 0,1 0-1,2 0 1,0 0 0,3 0 0,3 0-1,2 0 1,-1 0 452,1 0 1,0-6-493,-1 0 0,1-2 0,0 4 0,-3-2 0,-1 0 1,-4 0-1,-3 0 0,-3 2 0,-2 2 0,-2 2 1,0 0-1,-1 0 0,1 0 0,0 0 82,0 0 0,0 0-57,0 0 1,1 0 0,3 0 0,4 0 0,0 0 0,1 2 0,-1 2 0,2 2 0,0-2-1,3-2 1,3-2 0,2 0 0,-1 0 0,1 0 2276,-1 0-2334,1 0 0,4 0 0,-3 0 0,-3 0 0,0 0 0,-3 0 0,1 0 0,-2 0 0,0 0 0,-1 0 0,-1 0 0,0 0 0,-1 0 0,3 0 0,0 0 0,0 0 0,-3 0 0,5 0 0,-2 0 0,1 0 0,3 0 0,2 0 0,-1 0 0,1 0 0,0 0 0,-1 0 0,1 0 0,0 0 0,-1 0 0,-1 0 0,-2 2 0,-3 4 0,-1-4 0,4 4 0,-5-4 0,1-2 0,0 2 0,2 2 0,-3 2 0,-3-2 0,2-2 0,0 0 0,1 2 0,5 2 0,2 0 0,1-6 0,1 0 0,8 0 0,3 0 0,5 0 0,-1 0 0,-1 0 0,-3 0 0,1 0 0,-1 0 0,-1 0 0,-1 0 0,-1 0 0,-1 0 0,-3 0 0,0 0 0,1 0 0,-3-6 0,1 0 0,-5 2 0,-4 0 0,0 0 0,-1-2 0,-1 2 0,-2 2 0,-5 2 0,1 0 0,0 0 0,2 0 0,0 0 0,1 0 0,-5 0 0,4 0 0,2 0 0,-1 0 0,1 0 0,2 0 0,-2 0 0,-1 2 0,-1 2 0,2 2 0,2-2 0,-1-2 0,-1-2 0,-2 0 0,2 0 0,1 0 0,-5 8 0,6-6 0,-6 4 0,1-4 0,1-2 0,2 0 0,2 0 0,-1 0 0,-1 2 0,-2 2 0,2 1 0,1-1 0,3-2 0,0-2 0,-3 0 0,-1 0 0,6 6 0,-2 0 0,3-2 0,3-2 0,0-2 0,-1 0 0,3 0 0,3 0 0,-3 0 0,4-2 0,-5-2 0,-1-2 0,0 0 0,-1 6 0,1 0 0,-6 0 0,-3 0 0,1 0 0,-2 0 0,2 0 0,-3 0 0,3 0 0,-2 0 0,-1 0 0,-1 0 0,2 2 0,2 2 0,-1 2 0,5 0 0,-6-4 0,2 4 0,1-4 0,5 4 0,-2-2 0,-5 0 0,1 2 0,-2-2 0,2-2 0,-3 0 0,1 2 0,-2 2 0,0-2 0,-1-2 0,-1-2 0,4 6 0,-2 0 0,-1 0 0,-5-6 0,2 2 0,2 2 0,4 1 0,-1-1 0,1 0 0,-2 0 0,0 2 0,1-2 0,3-2 0,4-2 0,0 0 0,-3 0 0,5 0 0,-6 0 0,7 0 0,1 0 0,-2 0 0,-3 0 0,-1 0 0,2-2 0,1-2 0,1-2 0,-2 2 0,-3 2 0,3 2 0,2 0 0,-1 0 0,-3 0 0,4 0 0,-4 0 0,3 0 0,3 2 0,-1 2 0,1 2 0,2-2 0,3-2 0,-1-2 0,7 0 0,3 0 0,1 0 0,5 0 0,1 0 0,3 0 0,-3 0 0,7 0 0,-1 0 0,2 0 0,3 0 0,3 0 0,6-2 0,4-2 0,5-2 0,-5-2 0,0 4 0,-2-1 0,-4 1 0,-3 0 0,-5 0 0,-2-2 0,3 2 0,-1-4 0,2 2 0,-1 2 0,-1 0 0,-5 0 0,-5-2 0,-4 2 0,1 2 0,-1 2 0,1 0 0,-1 0 0,-1 0 0,-3 0 0,1 2 0,1 2 0,1 2 0,5 0 0,-9-6 0,1 2 0,1 2 0,-3 2 0,3-2 0,-1-2 0,-1-2 0,3 6 0,-1 0 0,7-2 0,7-2 0,1-2 0,0 0 0,3 0 0,1 0 0,8 0 0,-1 0 0,-5 0 0,-4 0 0,1 0 0,1 0 0,2 0 0,0 0 0,-5 0 0,-3 0 0,-1 0 0,-5 0 0,4 0 0,-1 0 0,-3 0 0,-7 0 0,-5 0 0,1 0 0,-1 0 0,5 0 0,-1 0 0,1 0 0,-2 0 0,3 0 0,4 0 0,5 0 0,-3 0 0,-1 0 0,-5 0 0,-3 0 0,3 0 0,-5 0 0,1 0 0,1 0 0,1 0 0,3 0 0,1 0 0,3 0 0,1 0 0,3 0 0,-1 0 0,1 0 0,-1 0 0,-2 0 0,-1 0 0,-3 0 0,-5 6 0,-1-1 0,3-1 0,1-2 0,1-2 0,-3 0 0,-1 0 0,3 0 0,3 0 0,1 0 0,-3 0 0,-1 0 0,-1 2 0,-3 4 0,5-4 0,-7 6 0,7-8 0,-3 0 0,-1 0 0,3 0 0,5 0 0,1 0 0,-1 0 0,-5 0 0,1 0 0,-1 2 0,5 2 0,-1 2 0,-1-2 0,-5-2 0,-3-2 0,3 0 0,-1 0 0,-1 0 0,1 0 0,-1 0 0,1 0 0,-3 0 0,7 0 0,-7 0 0,3 0 0,0 0 0,-7 0 0,5 0 0,-3 0 0,-1 6 0,-7 0 0,1-2 0,0-2 0,-1 0 0,1 2 0,-2 2 0,-3-2 0,-1-2 0,0-2 0,0 0 0,-1 0 0,3 0 0,-4 6 0,1 0 0,-5 0 0,6-6 0,0 0 0,-1 0 0,1 0 0,2 0 0,1 0 0,3 0 0,0 0 0,-3 0 0,-1 0 0,-2 0 0,1 0 0,3 0 0,8 0 0,-1 0 0,7 0 0,-5 0 0,3 0 0,3 0 0,3 0 0,1 0 0,1 0 0,-1 0 0,1 0 0,-1 0 0,-1 0 0,-5 0 0,-3 0 0,-1 0 0,-5 0 0,8 0 0,-7 0 0,3 0 0,-1 0 0,1 0 0,2 0 0,1 0 0,3 0 0,-1 0 0,-1 0 0,-1 0 0,-1 0 0,1 0 0,-1 0 0,0 0 0,-3 6 0,-3-1 0,1-1 0,5-2 0,0-2 0,1 0 0,1 0 0,3 0 0,3 2 0,3 2 0,3 2 0,-1-2 0,-4 0 0,-3 0 0,-1 2 0,3-2 0,-5-2 0,-1-2 0,-2 0 0,-3 0 0,3 0 0,1 0 0,3 0 0,-1 0 0,-5 0 0,6 0 0,-1 0 0,1 0 0,-3 0 0,-1 0 0,-3 0 0,3 0 0,-6 0 0,3 0 0,-3-2 0,-3-4 0,1 4 0,2-4 0,3 4 0,-1 2 0,7 0 0,1-2 0,-1-2 0,1-2 0,1 2 0,3 2 0,1 2 0,-1 0 0,-5-2 0,-5-2 0,-4-1 0,-3 1 0,5 2-500,-4 2 0,1-6 0,-13 0 0,-2 2 1,-4 0-1,-10 0 0,-14-2 418,-16 2 1,-10 10-1,-4 4 1</inkml:trace>
  <inkml:trace contextRef="#ctx0" brushRef="#br0" timeOffset="1">2371 13021 28175,'-20'-6'-785,"-4"0"0,4-6 1,-3 4-1,3 0 478,2 1 1,6 1 0,0 6 0,-2 0-1,2 0 817,6 0 1,14 0 0,16 0 0,-2 0-374,-2 0 1,-8 0 0,-1 0 0,3 0 0,2 2-1,2 2-74,0 1 0,0 1 0,-1-6 1,1 0-1,0 0 0,0 0 1,0 0 9,0 0 0,-1 0 0,1 0 0,0 0 1,0 0-1,0 0 0,0 0 0,-1 0 154,1 0 0,6-2 0,0-2 0,0-1-107,1 1 0,-5 2 1,6 0-33,0-4 1,-1 4-1,5-4 1,-4 4-1,-2 0 1,-1-2-1,1-2 1,0 2-1,0 2 1,-3 0-1,1-2 1,0-2 0,2 2 375,-3 2 0,1 2-469,2 0 0,-4 0 0,6 0 0,-3 0 0,3 0 0,0 0 0,2 2 0,-3 2 0,3 2 0,0-2 0,1 0 0,1 0 0,-2 2 0,0-2 5,-1-2 30,-5-2 1,12 0 0,-6 0 0,-1 0 0,-1 0 0,-2 0 0,2 0 0,-1 0 0,1 0 0,-4 2 0,-2 2 0,-3 2 0,3-2 0,2-2 0,2-2 6,-2 0 1,-3 0 0,-1 0 0,0 0-1,0 0 1,0 0 0,0 0 0,1 0-1,5 0 0,-2 0 0,6 0 0,-3 0 0,-1 0 0,0 0 0,0 0 0,-3 0 130,-1 0 1,-2 0-1,0 0-168,0 0 0,0 0 0,-1 0-3,1 0 1,0 0 0,0 0-1,0 0 1,-1 2 0,3 2-1,2 1 1,4-1 0,0-2-1,1-2 1,1 0 0,4 0-1,1 0 289,3 0 1,-2-2-286,-5-4 0,5 4 0,-6-5 0,0 1 0,-3 0 0,-1 2 0,0 2 0,-2 0 0,-3-2 0,-1-2 0,0 2 0,0 2 0,0 2 0,0 0 0,-1 0 0,1 6 0,0 0 0,0-2 0,0-2 0,-1-2 0,3 0 0,2 0 0,2 0 0,0 0 0,-1 0 0,3 0 0,0-2 0,2-2 0,-3-2 0,1 2 0,-2 0 0,-6 0 0,-1-2 0,1 2 0,0 2 0,0 2 0,0 0 0,0 0 0,-1 2 0,1 2 0,0 2-39,0-2 1,0 4 0,0-2 0,-1 0-1,3 0 1,2 0 0,2-2 0,-2-2 114,-3-2 1,5 0-1,0 0 1,-2 0-77,-3 0 0,-1 0 0,0 0 0,0 0 0,0 0 0,0 0 0,-1 0 0,1 0 0,0 0 0,0 0 0,0 0 0,0 0 0,-1 0 0,1 0 0,0 0 0,0 0 0,2 0 0,1 0 0,3 0 0,-2 0 0,0 0 0,0-2 0,1-2 0,-1-4 0,-2-2 0,-10 6 0,6-4 0,-4 8 0,3 0 0,3 0 0,0 0 0,0 0 0,0 0 0,-1 0 0,1 0 0,0 0 0,0 0 0,0 0 0,0 0 0,-1 0 0,1 0 0,0 0 0,0 0 0,0 0 0,0 0 0,-1 0 0,-5 0 0,-2-2 0,-2-4 0,6 4 0,-10-6 0,8 8 0,2 0 0,2 0 0,-7 0 0,1 0 0,-4 0 0,6 2 0,4 4 0,2-4 0,-6 6 0,0-8 0,1 0 0,3 0 0,2 0 0,-6 0 0,0 0 0,2 0 0,2 0 0,-5 0 0,1 0 0,2 0 0,2 0 0,2 0 0,0 0 0,0 0 0,-7 0 0,1 0 0,-6 0 0,6 0 0,2 0 0,2 0 0,2 0 0,-1 0 0,1 0 0,-6 0 0,0 0 0,2 0 0,2 0 0,2 0 0,-1 0 0,1 0 0,0 0 0,0 0 0,0 0 0,0 0 0,-1 0 0,1 0 0,0 0 0,0 0 0,0 0 0,-1 0 0,1 0 0,0 0 0,0 0 0,0 0 0,0 0 0,-1 0 0,1 0 0,0 0 0,0 0 0,0 0 0,-6 0 0,0 0 0,1 0 0,3 2 0,2 4 0,-6-4 0,0 4 0,2-4 0,2-2 0,1 0 0,1 0 0,-6 0 0,0 0 0,2 0 0,2 0 0,1 2 0,1 2 0,0 2 0,0-2 0,0-2 0,2-2 0,1 0 0,3 0 0,-2 0 0,4 0 0,-3 0 0,1 0 0,-4 0 0,2 0 0,4 0 0,-1 0 0,1 0 0,-2 0 0,0 0 0,1 0 0,1 0 0,2 0 0,-2 0 0,1 0 0,1 0 0,2 0 0,-1 0 0,1 0 0,0 0 0,-1 0 0,1 0 0,2 0 0,2 0 0,1 0 0,1 0 0,0 0 0,-3 0 0,-1 0 0,0 0 0,3 0 0,5 0 0,-5-2 0,-5-2 0,2-2 0,2 2 0,1 0 0,1 0 0,-1-2 0,1 2 0,0 0 0,1 0 0,5-2 0,4 0 0,-1 0 0,-1 0 0,-3 2 0,1 2 0,7-4 0,-3 0 0,-1 2 0,-3 2 0,2-4 0,-3 0 0,-1 3 0,-3-1 0,-1 0 0,0-2 0,-1 2 0,1 2 0,0 2 0,-1 0 0,1 0 0,0 0 0,-1 0 0,1 0 0,0 0 0,-1 0 0,1 0 0,0 0 0,-1 0 0,1 0 0,-1 0 0,1 0 0,0-2 0,-3-2 0,-1-2 0,-2 2 0,2 2 0,1 2 0,3 0 0,0 0 0,-3 0 0,-3 0 0,11 0 0,-13 0 0,10 0 0,-6 0 0,-1 0 0,3 0 0,2 0 0,-3 0 0,-1 0 0,-4 0 0,-1-2 0,1-2 0,2-2 0,-2 2 0,-5 2 0,-3 2 0,-2 0 0,2-2 0,1-2 0,3-2 0,-2 2 0,0 2 0,0 2 0,1 0 0,7 0 0,-6 0 0,0 0 0,1 0 0,5 0 0,4 0 0,1 0 0,1 0 0,0 0 0,-1 0 0,1 0 0,0 0 0,5 0 0,1 0 0,-3 0 0,-1-6 0,0 0 0,1 2 0,3 2 0,-3 0 0,-1-2 0,-2-2 0,1 2 0,3 3 0,4 1 0,-1 0 0,3 0 0,-1 0 0,-3 0 0,5 0 0,1 0 0,3 0 0,-1 0 0,-5 0 0,1 0 0,0 0 0,1 0 0,-1 0 0,-3 0 0,-1 0 0,1 0 0,1 0 0,2 0 0,-1 0 0,-5 0 0,5 0 0,-5 0 0,3 0 0,1 0 0,0 0 0,-5 0 0,-1 0 0,-3 0 0,3 0 0,0 0 0,-1 0 0,-3 0 0,0 0 0,-3 0 0,-1 0 0,10 0 0,-7 0 0,1 0 0,-2 0 0,-1 0 0,3 0 0,2 0 0,-1 0 0,1 0 0,0 0 0,-1 0 0,1 0 0,0 0 0,-1 0 0,1 0 0,0 0 0,-3 0 0,1 0 0,-2 0 0,-1 0 0,7 0 0,-8 0 0,3 0 0,3-2 0,0-2 0,-1-2 0,1 2 0,0 2 0,-1 2 0,3 0 0,1 0 0,5 0 0,0 0 0,-1 2 0,-3 2 0,-3 2 0,5 0 0,0-6 0,1 5 0,-3 1 0,1-2 0,1 0 0,-1 0 0,1 2 0,-2-2 0,-1-2 0,1 0 0,3 2 0,1 2 0,0-2 0,-5-2 0,-1-2 0,-2 0 0,-1 0 0,1 0 0,-1 0 0,1 0 0,-2 0 0,-3 0 0,-1 0 0,0 0 0,0 0 0,-1 0 0,1 0 0,0 0 0,-1 0 0,3 0 0,2 0 0,-6 8 0,3-6 0,-5 4 0,0-4 0,1-2 0,-1 0 0,0 0 0,-4 0 0,-1 0 0,1 0 0,2 0 0,-2 0 0,-2 0 0,-1 0 0,3 0 0,2 0 0,0 0 0,-6 0 0,-1 0 0,1 0 0,0 0 0,0 0 0,2 0 0,3 0 0,-3 0 0,6 0 0,-2 0 0,0 0 0,7 0 0,-1 0 0,4 0 0,1 0 0,1 0 0,0 0 0,-1 0 0,1 0 0,-3 0 0,-1 0 0,-2 0 0,2 0 0,-1 0 0,-1 0 0,-6 0 0,-4 0 0,3-2 0,1-4 0,2 4 0,-4-4 0,1 4 0,-1 2 0,-2 0 0,0 0 0,2 0 0,1 0 0,1 0 0,0-2 0,2-2 0,1-2 0,5 2 0,2 2 0,1 2 0,-1 0 0,-2 0 0,-1 0 0,3-2 0,2-2 0,-3-2 0,1 2 0,-2 2 0,-1 2 0,-1 0 0,0-2 0,0-2 0,-1-2 0,3 2-155,2 3 1,1 1-1,1 0 1,0 0-1,1 0 1,3 0-1,3 0 1,1 0 93,-1 0 1,5-6 0,-4 0 0,-1 2 0,1 2 0,-5 2 0,-1 0 0,-4-2 164,-5-4 1,3 4 0,-6-4 0,0 4 0,-1 2 0,-3 0 0,-2 0-69,-2 0 1,0 0 0,-1 0 0,1 0-57,0 0 1,6 0 0,2 0 56,1 0 1,1 0 0,4 0 0,-3 0-1,3 0 1,4 0 0,3 0 0,3 0-1,-2 0 1,-3 0 0,-1 0 0,1 0-1,3 0 165,2 0 0,-3-6-240,-9 0 0,4 0 0,-7 6 0,3-2 0,-2-2 1,-2-2-1,-3 2 0,1 2 0,2 4 0,0 2 1,1 4-1,-1 0 0,0 0 0,-2-2-896,1 2 1025,3-6 1,0 6-1,-3-6 1,-1 2 0,2 2-1,2-2 1,1-2 0,1-2-1,-2 0 1,0 0 0,-1 0-1,5 1 1,0 3 0,-1 2-1,-1-2-80,2-2 0,1-2 0,3 0 1,0 2-1,-1 2 0,3 2 0,2-2 1,3-2-12,3-2 0,1 6 0,7 0 0,-3-2 0,-1-2 0,-3 0 0,3 2 0,1 4 0,3 2 0,-3-4 0,-1 4 0,-3 0 0,3-1 0,1-3 0,3 4 0,-1-2 0,1 4 0,1-6 0,5 0 0,3 0 0,0 0 0,-3-2 0,-5-2 0,-3-2 0,-3 0 0,-3 0 0,-3 0 0,-3-2 0,-2-4 0,-3 4 0,1-4 0,-2-2 0,-3 2 0,-1 2 0,2 2 0,1 2 0,3 0 0,0 0 0,-1 0 0,1 2 0,0 4 0,-1 4 0,1 2 0,-2 0-1776,-5 2 1154,-3 2 0,-10 1 1,-4 1-1,-6 0 0,-6 0 1,-8 2-1,-12 2 325,-14 1 1,-17 1-1,-13-6 1</inkml:trace>
  <inkml:trace contextRef="#ctx0" brushRef="#br0" timeOffset="2">2531 6582 26601,'0'-18'-4889,"0"6"0,0 0 3558,0-2 1,-6 4 1351,0-1 0,0 5 1,6-6-1,0-2 1,0-2-1,2 0 1,6 4-1,8 6 1,8 4-1,4 2 176,3 0 0,3 8 0,3 4 0,3 6 0,4 6 0,3 7 0,7 7 0,3 4-184,1-3 1,-9 7 0,-3 0-1,-5 1 1,-7-1 0,-10-3-1,-11-3 1,-9-2 270,-8-3 1,-9-1 0,-15-4 0,-10-6 0,-5-5 0,-7-3 0,-1-2 0,-5-4 690,-3-2 1,3-2 0,-5-6-1,2 0-684,-1 0 1,-7-8 0,3-6-315,1-8 0,8-6 1,9-7-1,2-1 1,5-2-1,3-3 1,8-5-1,11-1 1,9 1-1,8 1 1,10 1-1,13-2 0,17 3-1180,10-1 0,11 8 1160,4 7 1,15 5-1,5-2 1,4 4 251,-2 7 1,-10 9 0,2-2 0</inkml:trace>
  <inkml:trace contextRef="#ctx0" brushRef="#br0" timeOffset="3">2692 7527 28045,'-10'-18'-9605,"-6"7"8101,4-1 1361,-4 8 0,6-6 1,2 6-1,4-4 0,4 0 1,8 0-1,4 2 0,2 0 3030,-2 0-2647,-8 0 1,6 6 0,-6 2 0,0 2-1039,-6 2 773,2 0 0,-8-4 0,6 2-689,-4 2 1369,4 0 1,-8-6-1,6 2-401,-2 4 1617,0-4-2292,6 6 1,0-16-1,0-4 1,2-2-19,4 2 1,2-4-1,6 6 1,-2-2 707,1 1 1,-3-1-1,2-6-76,2 0 0,0 0 0,0 0 1,-2 1-1,2-1 0,-1 0 0,1 2 1,-4 2 1699,-2 2-2166,-2 8 0,-6-2 1,0 14-1,0 8 0,0 8 1,0 2-1,0 3 1,0 3-1,2 8 0,2 3 1,2 7-1541,-2 1 1,0 5 1360,2 3 1,-4 3 0,4 5-1,-2-1 1,0-1 0,4 0-1,2 1 289,3 1 0,3 3 0,2 1 1</inkml:trace>
  <inkml:trace contextRef="#ctx0" brushRef="#br0" timeOffset="4">4902 6350 25984,'2'-10'-9236,"2"2"7960,2 0 1250,0 6 1,-6-8 0,0 4-1,2-4 1,2-1 0,1-1 651,-1-2-433,-2 6 0,-10-6 1,-3 8-1,-5 2 1,-2 0-1,0 0 0,0-2 831,0 2-1015,9 2 1,1 4 0,10 4-1,2 6 1,3 4 0,1 2-655,0 0 0,4-1 674,-6 1 0,6 0 0,-4 2 0,2 2 1,2 4-1,0 1 0,0 5 0,-1 0 1,-1-1-1,-2-1 0,-2 2 0,0 4 1,-2 3-1,-2 1-1532,-2-6 1174,0 1 0,0-9 1,0 6-1,0-5 0,0 1 1,0-2-1,0 2 61,0-1 1,8 3-1,2 6 1</inkml:trace>
  <inkml:trace contextRef="#ctx0" brushRef="#br0" timeOffset="5">4955 7402 28566,'0'-12'-3277,"0"1"0,-2-1 0,-2 0-2997,-2 0 5554,0 8 3252,6-12-2668,0 14 0,0-4 0,2 10-193,4 2 333,-4 0 1,6 2-1,-8 4 1,0 4-1,-2 0 1,-2-3-1,-2-1 1,2 4-1,2 4 1,2 6-2205,0 2 2221,0 1 1,0 9 0,0 4 0,0 5 0,0 5 0,0 1-1,0 1 1,0 1 0,-2 3 0,-2 1 0,-1-1 0,1-3 0,2-1-1,2-1 1,0 1-621,0-1 0,8-7 1,5-3 631,9 1 0,6-6 0,8 5 1</inkml:trace>
  <inkml:trace contextRef="#ctx0" brushRef="#br0" timeOffset="6">6791 6368 25357,'-28'12'0,"5"-2"-545,3-2 0,2 3 1,-2-5-1,-2 0-436,-1 2 991,-1-6 0,6 8 0,0-4 1,0 4-1,1 2 0,-1 0 0,0 0-298,0-2 0,0 13 0,0-3 0</inkml:trace>
  <inkml:trace contextRef="#ctx0" brushRef="#br0" timeOffset="7">6631 6439 28660,'18'-18'-4111,"-7"2"0,-1 3 1835,-2 1 2478,6 0 0,-10-6 0,6 0 0,0 0 0,-2 0 0,0 1 0,-2-1 0,0 0 0,2 2 0,1 2 0,7 2 0,4-2 1,6 1-1,4-1 0,5 4 0,7 0 3459,3 0-3648,3 6 0,-1-4 0,-1 8 1,-2 0-1,-5 0 0,-1 2 0,-3 6 1,-1 8-1,-4 6 0,-4 1 0,-3 3 1,1 2-1,-2 2 0,-2-3 0,-3 1-341,1 0 1,-2 0-1,-4 3 1,-4-1-1,-2 2 1,0 2-1,-2 1 1,-4-1 152,-6-4 0,-6 3 0,-12-5 1,-5 0-1,-7-2 0,-6-3 0,-5 1 1,-5-2 15,-1-2 0,-1-4 0,-1-3 0,-3-3 421,-1-2 0,2-2 0,9-6-333,6 0 0,13 0 1,7-2-1,10-2 1,14-4-1,16-2 0,16-1 1,11-1-1,7 2 1,1 2-1,1 4 1081,-1 2 1,4 2-1019,-3 0 1,3 6 0,-9 2 0,3 4-1,3 6 1,-1 3 0,-1 1 0,-3 0 0,-3 0-1,-1 2 1,-1-3 0,0-1 0,-5-2 0,-1 0-2879,-3 0 3260,1-1 1,0 1-1,-1 0 1</inkml:trace>
  <inkml:trace contextRef="#ctx0" brushRef="#br0" timeOffset="8">7397 7331 27439,'-28'0'-575,"-3"0"0,7 0 1,2 0-438,2 0 991,-5 0 0,5 0 0,-4 0 1,4-2-1,2-2 0,3-4 1,1-2-1,2-4 0,-2-1 1,0-3-1,0 2-297,2 4 0,6 2 0,-5 6 265,-3-2 1,4 0 0,-2 6 534,-2 0 1,4 0-528,-2 0 1,8 2 0,-4 2 0,2 4 0,1 2 0,1 4 0,2 4 0,2 3 0,-2 5 0,-2 4 0,-2 8 0,2 7 0,2 9-1039,2 5 0,2 11 370,4 7 1,4 8 0,9-2 0,5 5 0,6-1 0,4-4 144,1-6 1,1 4 0,-1 1 0</inkml:trace>
  <inkml:trace contextRef="#ctx0" brushRef="#br0" timeOffset="9">8984 6279 28820,'0'-18'-9831,"0"0"2066,0 0 7925,0 0 1,0 0-1,0 1 1,0-1 0,2 0-1,4 0 1,3 0 0,3 2-1,0 3 1,2 3 741,2 2 1,-4 2 0,0 6 0,2 2 0,1 4 0,3 6 0,0 3-808,0 3 1,0 0 0,-1 0 0,1 0-225,0 0 0,-2 5 0,-4 1 98,-6-2 1,2-2-1,-2-2 1,-2-1-1,-4 1 1,-6 0 0,-6 0-1,-4-2 1,-4-2-1,-2-2 1,-1 1-1,1 3 1,2 2-975,2 0 0,0-6 886,1 0 0,1 0 0,2 6 0,4-1 0,2 1 0,4 0 0,2 0 1,2 0-1,0 0 0,2-1 0,4-1 0,6 0 1702,4 2-1454,2-12 1,-1 24-1,3-13 1,2 3-1,2 2 1,-1 0-1,1 2 1,-2-1 0,-4 1-1,-6 0 1,-4-2-1,-4-2 1,-4-5 113,-6-3 0,-6-4 1,-10-8-1,-2 0 1,0 0-1,-1 0 1,-3 0-1,-2 0-333,1 0 1,5 0-1,-4 0 1,2 0 0,5 0-1,1 2 1,4 4 219,4 6 0,-4 4 0,6 2 0</inkml:trace>
  <inkml:trace contextRef="#ctx0" brushRef="#br0" timeOffset="10">8984 7474 23203,'-2'-16'-3378,"-2"2"1,-2 2 1684,2-2 1,-4 4 1741,2-2 1,0 6-1,4-5 1,-2-3-1,-2-2 1,2-2-1,2 0 1,2 0-1,0 1 408,0-1 0,0 16 1,0 10-513,0 11 0,0 9 0,0 10 1,0 3-1,0 7 0,0 4 1,2 3-1,2 3 0,2 1 1,-2-2-1,-2 1 0,-2-1 1,0 5-638,0 1 1,6-5-254,0 1 332,0-3 0,2 5 0,2 3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09.9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4367 5654 28461,'0'-12'-9831,"-2"3"8260,-4 1 0,4-6 1,-6 4-1</inkml:trace>
  <inkml:trace contextRef="#ctx0" brushRef="#br0" timeOffset="1">4331 5619 3876,'0'-18'0</inkml:trace>
  <inkml:trace contextRef="#ctx0" brushRef="#br0" timeOffset="2">4296 5601 26083,'0'-10'-9831,"0"2"5435,0 0 2520,0 6 502,0-6 880,0 8 1,-2 0 2869,-4 0-2276,4 0 1,-6 8-1,8 2 1</inkml:trace>
  <inkml:trace contextRef="#ctx0" brushRef="#br0" timeOffset="3">4314 5422 29760,'-6'-23'-2458,"0"-1"0,-2 2 1,4 8-1,-4 4 340,-2 2 1,4 2 2395,-6 6 1,0 0-1,-6 0 1,1 0 0,-1 0-1,0 0 1,0 0 0,0 0-1,0 0 346,1 0 1,5 0 0,0 0-1,0 2 1,0 2-235,0 2 0,6 6-669,-6-6 1,8 2 642,-1-2 0,5-4 1,5 4-1,7-6 0,6-4 1,4-4-1,2-2 0,-1-2-94,3 2 0,0-3-149,4 7 0,3-2 0,-3 4 0,4-2 0,1 0 0,1 0 0,2 0 0,1 2 1,3 2-1,-3 2 0,-3 0 0,-4-2 0,-4-2 0,-1-2 1203,1 2-1288,-6 2 1,-6 2 0,-16 0-1,-14 0 1,-12 2 0,-12 2-1,-5 2 1,-7 0 0,1 0-1,1 2 1,5 0 0,1 2-147,0 0-10,9-6 1,-1 11 0,6-5-1,1 2 1,7-2 0,14-2-1,16-4 1,12-2 0,5-4 0,5-2-1,2-4 227,1-2 1,1 4 0,0-4 0,1 0-1,1 2 1,0 1 0,-5 1 0,-1 0-281,-4 0 1,-1 0 0,-5 6 302,2 0 1,-16 0 0,-14 0-1,-10 2 1,-8 2 0,-5 2-1,-7-2 1,-4 0 71,-1 2 1,-1-4 0,6 5 0,1-1 0,-1 0-1,3 0 1,1 0 0,4 2-567,2 2 0,3-6 0,7 4 0,6-2 1,12 0 246,14-2 1,9-2-1,11-4 1,2-2 0,1-4-1,3 0 1,-1-2-1,-1 2 271,-4 0 0,1-4 0,-13 4 0,-2 0 0,-2 1 0,-4 1-419,-5-2 1,-3 8-1,-10-2 1,-4 8 0,-5 2-1,-5 1 1,-4 1 153,-4 4 1,2-4 0,-7 2 0,-3 0 0,0 0-1,1-2 1,1 0 0,-2-2-106,-1 0 1,-1 3 0,2-3 0,4 2 0,3 2 0,5 0 0,6 0 0,8 2-2074,4 2 1,2-4 1848,0-1 0,16 1 0,4 6 1</inkml:trace>
  <inkml:trace contextRef="#ctx0" brushRef="#br0" timeOffset="4">6096 5583 28933,'10'-18'-3277,"-4"0"0,-2 6 0,0 1 1361,2-3 1,2 4 1656,-2-2 1,-4 6 0,2-4 0,-8 2 0,-8 2 0,-4 0 0,-2-2 2015,0-2 0,6 6-1440,0-2 0,6-1 1,-5 1-1,-3 2 1,-2 2-1,-2 4 1,0 2-1,0 2 1,-1-1 1083,-5 3 0,2-4-1261,-8 8 0,7-6 0,-7 4 0,0 0 0,2-2 0,3 0 0,1-2 0,0 0 1,2 0-1,3 0 0,1 0-1508,0 0 1411,8-1 0,10-5 0,12 0 0,6 0 0,5 0 0,7 0 0,6 0 0,3-1 0,3-3 0,0-4 0,-1 0 0,1-2 0,-5 2 0,-3 0 0,-4 2 487,2-2 0,-7 6 0,-1-6 0,-4 2-176,-2 0 1,-10 0 0,-8 6 0,-10 2 0,-8 4-1,-6 4 1,-6 2 0,-1-2-137,1-2 1,-4 4 0,5-6 0,-3 0-1,0 0 1,4 0 0,3-2 0,3-3-166,2-1 0,2 6 0,6 0-235,12-2 0,6-2 1,24-2-1,2-2 1,3-2-1,5-4 1,2 1-1,-3-1 138,-1 4 0,-8-4 0,-1 2 0,1 2 1,-2 0-1,-5 0-30,-3-2 1,-12 0 0,-10 6 0,-14 0-1,-11 0 1,-7 2 246,-2 4 1,-5-2 0,-3 6-1,1-2 1,-3-2 0,2 2-1,1 1 1,3 3-432,3 0 0,3-8 0,4 4 0,7-2 0,7 0 0,10-2 69,12-2 0,17-4 1,13-4-1,12-4 1,7-4-1,6 0 0,1-1 1,-1 1 115,-3-2 1,-3 0 0,-3-2 0,-3 0-1,-3 0 1,-5 3 0,-9 1 183,-12 2 0,-12 6 1,-14-4-1,-10 2 0,-12 4 1,-13 2-1,-11 2 1,-7 2-114,-7 4 1,-3 4 0,0 8 0,1 0-1,3-1 1,0 3 0,-1 2 0,3 4-643,2 2 0,3-5 0,11 5 0,7 0 0,8-2 809,9-1 1,3 7 0,2-4 0</inkml:trace>
  <inkml:trace contextRef="#ctx0" brushRef="#br0" timeOffset="5">2192 6956 27806,'0'-17'-4916,"0"5"1,-2 0 3798,-4-2 1,5 4-1,-5-2 1,4-2-1,2-2 1190,0-1 0,0 5 0,0 0-186,0-2 0,0 4 0,2 0 384,4 2 0,3 2 1059,9 6 0,-6-2-832,0-4 0,-6 4 0,6-4 0,2 4 0,2 0 0,1-2-202,1-1 0,-6-1 176,0 6 0,-6-2 1,6-2-1,2-2 0,0 0 1,-1 0 2641,-1 0-2833,-8 0 1,6 0 0,-4 0 0,6 2 0,4 2 0,2 2 129,-1 0 0,-5 0 0,0 0 0,2 0 1,2 0-1,2 0 0,0 0-109,-1 0 0,1 6 0,2 0 1,2-2-1,4-2 0,-1 0 0,1 2 1,-2 2-297,2-2 1,-5-2 0,7-2-1,-2 0 1,-2 0 0,-1 0-1,1 0 1,-2 0 34,-2 0 1,3 0 0,3 0-1,0 0-9,0 0 0,3 0 1,-3 0-36,2 0 0,0 0 0,3 2 1,-3 2-1,0 2 0,-1-2 1,3-2-1,0-2 0,-2 0 1,-1 0-1,-1 0 0,2 2 1,-2 2-81,-1 1 0,-1 1 98,-6-6 0,2 0 0,2 0 1,1 0-1,-1 0 0,0 0 1,0 0-1,1 0 0,-1 0 1,0 0-1,0 0 0,2 0 1,-3 0-1,-1 0 204,-2 0-262,0 0 0,0 6 0,-1 0 0,1-2 1,0-2-1,0 0 0,0 2 0,0 2 1,-1 0-1,1 0 0,2 2 0,2 0 1,2 0-388,-3-4 463,7-2 1,-8-2 0,4 0-1,-5 0 1,-1 0 0,0 0 0,0 0-1,2 0 1,1 0 0,3 0 0,-2 0-1,-2 0 1,-2 0 0,1 0 0,3 0-43,2 0 1,0 0 0,-6 0 0,-1 0 0,3 0 0,2 0 0,2 0 0,-2 0 11,-3 0 1,5 0 0,0 0 0,0 0 0,-1 0 0,1 0 0,-2 2 0,0 2 43,2 2 1,-3 0 0,7-6 0,0 0 0,0 0 0,1 2 0,1 2-1,0 1-47,1-1 0,1-2 1,0-2-1,-5 0 48,-1 0 0,4 0 1,-4 0-33,1 0 1,-3 0-1,4 0 1,0 0 0,-3 0-1,1 0 1,-2 0-1,0 0 1,1 0 0,3 0-1,4 0 1,1 0 0,1 0-17,-4 0 0,5 0 0,1 0 0,2 0 0,7 2 0,-1 2 0,-3 2 0,1-2 0,0-2 0,-3-2 0,-1 0 0,-2 0 0,-1 0 0,3 0 0,1 0 0,3 0 0,-2 0 0,-3 0 0,5 0 0,-1 0 0,1 0 0,2 0 0,3 0 0,3 0 0,-1 0 0,-3 0 0,-1 0 0,-1 0 0,-1 0 0,-5 0 0,-4 0 0,-5 0 0,3 0 0,6 0 0,-1 2 0,-3 2 0,0 2 0,-3-2 0,1-2 0,-2-2 0,1 0 0,-3 0 0,0 0 0,0 0 0,-3 0 0,1 2 0,-2 2 0,0 2 0,-1-2 0,1-2 0,-6-2 0,2 0 0,2 0 0,1 0 0,-1 2 0,-2 2 0,-2 2 0,6 0 0,-1-6 0,1 0 0,0 0 0,0 0 0,-1 0 0,3 2 0,4 4 0,-2-4 0,1 4 0,1-4 0,0-2 0,-1 0 0,1 0 0,0 0 0,0 0 0,-7 0 0,7 0 0,0 0 0,-3 0 0,-1 0 0,-2 0 0,2 0 0,1 0 0,-5 0 0,4 0 0,-2 0 0,-1 0 0,-1 0 0,0 0 0,0 0 0,2 0 0,-1 0 0,-5 0 0,0 0 0,0 0 0,6 0 0,-1 0 0,-1 0 0,4-6 0,-2 0 0,-1 2 0,1 2 0,2 2 0,0 0 0,-1 0 0,-1 0 0,0 0 0,2-2 0,-1-2 0,1-2 0,-4 2 0,0 2 0,2 2 0,-5 0 0,5 0 0,-4 0 0,-2 0 0,0 0 0,1 0 0,3 0 0,2 0 0,-2 0 0,-2 0 0,-3 0 0,1 0 0,0 0 0,0 0 0,0 0 0,-1 0 0,1 0 0,0 0 0,0 0 0,0 0 0,2 0 0,1 0 0,3 0 0,-2 0 0,-2 0 0,0 0 0,1 0 0,3 0 0,-2 0 0,6 0 0,-7 0 0,7 0 0,0 0 0,-2 0 0,1 0 0,1 0 0,2 0 0,-1 0 0,1 0 0,0 0 0,0 0 0,-3 0 0,1 0 0,-2 0 0,0 0 0,-1 0 0,-3 0 0,4 0 0,0 0 0,-1 0 0,-1 0 0,0 0-113,0 0 0,-1 0 0,-5 0 0,0-2 1,0-2-1,0-2 0,-1 2 0,1 2-425,0 2 1,-6 0 0,0 0 0,2 2 0,0 4 0,-2 6 105,-7 4 0,5 2 0,0-1 1</inkml:trace>
  <inkml:trace contextRef="#ctx0" brushRef="#br0" timeOffset="6">15311 3121 28127,'-18'0'-3307,"7"-1"2722,-1-5 323,8-4 1,-4-8-1,8 0 1,0 0-1,0 0 1,0 0-1,0 1 1,0-1-1,2 0 1,2 0 0,2 0-1,0 2 1,0 3 467,0 1 0,1 2-286,-1-2 0,-2 6 1,6 12-1,-2 6 0,-2 6 1,0 3-1,0 5 0,0 2-299,2 4 1,0 1-1,6 5 1,-2 2-9,1 1 1,3 1 0,4-5 171,4 5 1,-2-2 0,5 5 0,-1-3 0,-4-6 0,-2-5-1,-3-1 1,1-2 0,0-4 69,0-5 0,-8-13 147,-4-12 0,2-5 1,-2-19-1,0-4 0,2-6 1,3-7-1,7-5 1,6-1-1,6-3 0,5-1 1,7-5-1,5-1 1,3-2-1,0 3 63,-3 9 0,-1 1-349,1 11 0,-5 1 0,-13 12 1,-5 10-1,-4 10 0,-4 8 1,-4 8-1,-6 10 0,-6 10 169,-6 6 1,-4 1 0,-8 1 0</inkml:trace>
  <inkml:trace contextRef="#ctx0" brushRef="#br0" timeOffset="7">16541 3425 29265,'18'-6'-471,"2"-2"0,2 0 388,1 0-14,9-6 0,-2 12 1,11-6-1,5 2 1,1 0-1,1 2 1,1 2-1,1 2 1,-2 0-1,-7 0 1,-5 0 164,-7 0 1,-3 0 0,-8 0 0</inkml:trace>
  <inkml:trace contextRef="#ctx0" brushRef="#br0" timeOffset="8">16559 3211 30058,'10'-18'-165,"6"6"1,-4 2-1,3 0 1,3 0-1,2-2 1,4 2-1,6 4 1,3 4 0,5 2-1,2 0 1,3 0-118,3 0 1,-7 0 0,5 2 0,-3 4 0,3 4 123,2 0 0,1 6 1,7-6-1</inkml:trace>
  <inkml:trace contextRef="#ctx0" brushRef="#br0" timeOffset="9">18395 2800 29359,'0'-17'-1944,"0"-1"0,2 0 1,2 0-1,2 0 0,-2 0 303,-2 1 1904,6 7 1,-8 2 0,0 8 0,-10 2 0,-6 4 0,-4 6 0,-4 3 0,-3 3 0,-3 0 0,0 2 0,-3 4 0,-5 3 552,-4 1 1,-1 6-864,1-4 1,5 3-1,-3 3 1,6-2 0,7-3-1,1-3 1,4-2-1,4-4 1,6-3 0,6-1-1,4 0 1,4-2-2686,4-4 2796,12-4 1,4-8-1,6 0 1,-1 0 0,1 0-1,2 0 1,0 0-1,-1 0 1,1 0 0,-2 0-1,-5 0 1,-3 0 0,-4 2-1,-4 4 1,-6 6-2544,-4 4 2574,-2 1 0,-10 7 0,-8 2 0,-12 4 0,-7 5 0,-3 7 0,5 2 0,5-1 0,2-1 0,2-1 0,3 1 0,7-2 1,8-3-1,6-3 0,2-4-129,0-7 1,8-3 0,6-4 0,7-4-1,9-6 1,6-4 0,5-2 0,7 0-1074,3 0 1,3 0 1347,-1 0 1,17-8 0,3-2-1</inkml:trace>
  <inkml:trace contextRef="#ctx0" brushRef="#br0" timeOffset="10">18858 3104 28685,'0'-18'-3277,"0"0"0,0 0 0,2 0-3031,4 0 6725,4 9 0,2-5 0,-2 6 0,0 0 0,0 0 0,2 2 0,0 0 0,-3 2-518,-1 6 1,-2 6 0,-6 10 0,0 0 0,0-1 0,0 1-1,0 0-1,0 0 0,0 2 0,0 2 0,2 1 1,2 1-1,2 0 0,-2 0 0,0 0-6,2 1 1,-4-5 0,6 6 0,-2-2-1,0-1 1,0 1 0,2 0-113,4 0 1,-2-2-349,1-11 1,1-5 703,6-12 0,0-5 0,0-11 0,0-4 0,-1-4 0,1-5 0,0-5 0,2-2 0,2 1 0,3-1 0,1 2 0,0 3 0,-2 3-473,1 4 1,-5 5-49,4 7 0,-4 6 0,-2 2 0,-1 2 0,-1 6 0,-4 6 488,-6 8 0,4 12 0,0 3 1</inkml:trace>
  <inkml:trace contextRef="#ctx0" brushRef="#br0" timeOffset="11">19589 3478 28685,'-18'0'-885,"1"0"1,5 0 129,0 0 462,0 0 0,2 2 0,4 4 0,4 6 0,4 4 0,4 2 0,4 0 0,0-1 0,-4 1 0,-4 0 0,-2 0 0,0 2 65,0 4 0,0-5 0,0 7 0,0-2 0,0 0 0,0-1 0,0 1 0,-2 0-500,-4-2 0,2 0 1,-8-1-1,0 3 1,0-2 627,0-2 0,8-10 1,-4-2-1</inkml:trace>
  <inkml:trace contextRef="#ctx0" brushRef="#br0" timeOffset="12">20338 3407 28685,'0'-12'-9831,"0"0"9873,0 0 0,2 4 0,2 8 0,4 10 0,0 6 0,0 2 0,-5 0-3276,-1 0 3151,-2-1 0,6 7 0,0 0 0,-2 0 0,-4 0 0,-6-1 0,-6 1 0,-3 0 1,-3 2-1,0-1 0,0 1 0,-2-2 0,-1 0 0,-3 0 0,0-3-364,-2-1 0,7-4 762,-5-4-69,12 4 0,-12-14 1,4 6-1</inkml:trace>
  <inkml:trace contextRef="#ctx0" brushRef="#br0" timeOffset="13">21051 3139 28685,'18'-18'-1426,"-6"3"1,-3 1 0,-1 2-1,-6 0 1613,-6 2 1,0 2 0,-6 10 0,1 2 0,1 4 0,0 2 0,4 4-782,2 2 0,2 7 0,0 1 0,0-2 1,2-2-1,2 0 0,4 1 0,0 3 38,0-2 1,5 0-1,-1 0 1,4 1 501,2-1 0,0-4 1,0-4 252,-1-2 1,1-8 0,2 2 0,2-4 0,2-2 0,-3 0 0,1-2 0,0-4-1,2-6 1,-1-4 0,1-2 0,2 0 0,0-1-442,-1-5 0,5-2 10,-6-4 0,2-3 0,-5 3 0,3-2 0,-2 0 0,-2 5 0,-2 1 0,1 4 0,3 4 0,2 4 0,-2 5 0,-2 1 578,-3 4 1,1 2 0,0 2 0</inkml:trace>
  <inkml:trace contextRef="#ctx0" brushRef="#br0" timeOffset="14">21889 3460 28685,'-6'-11'-8895,"0"-1"6904,2-2 1,2 4 2033,2-2 1,0 6-1,2-4 1,2 0-1,4 2 1,2-2-1,3 2 1,3 0-1,2 5 1,0 1 868,0 2 1,1 2 0,3 1-991,2 3 1,0 8 0,-6 0-1,-1 6 1,1 4 0,0 0-1,0-1 1,-2 3 0,-4 0-1,-4 2 1,-2-1 0,-1 3 0,-3 0-693,-6 0 1,-7-9 860,-13 3 1,-4-4 0,-10-4 0,-1-2 0,-3-4 0,3-2 0,1-5 0,4 1 0,3 0 0,3 2 0,4-4 0,8-6-2483,8-8 2528,6 5 1,16-7 0,6 6-1,4 0 1,4 0 0,-1 4 0,3 2-1,0 2 1,-3 0 0,1 0-1,-2 0 1,0 0 0,-5 2 0,-1 4 13,-2 6 0,-2 4 0,-4 1 1,-4 1-1,-2 0 0,0 0-414,-2 0 0,6 0 1,-1-1-1</inkml:trace>
  <inkml:trace contextRef="#ctx0" brushRef="#br0" timeOffset="15">22655 3532 28685,'18'0'-105,"-6"0"0,0 0 1,1 0-1,3 0-275,2 0 1,-8 8 213,-4 4 0,-4-3 0,-4 5 1,-4 4-1,-6 4 0,-4 2 0,-2 0 1,1-1-1,-1 1 0,-2 0 0,-2 0 1,-2-3-1,3-1 0,1-2-577,2 0 1,6 0-251,0 0 0,6-1 0,-4 1 434,3 0 0,16-8 0,11-2 0</inkml:trace>
  <inkml:trace contextRef="#ctx0" brushRef="#br0" timeOffset="16">23047 3139 28685,'10'-8'-706,"-2"-2"0,-2-1 0,2 1 1,2 2-1,2 6 0,0 6 284,-1 8 0,-5 3 0,4 3 0,0 0 0,0 2 0,4 2 1,0 2-1,0-1 178,-2 3 1,-3-6 0,5 4 0,-4-4 0,0-3-1,-2 1 1,2 0 0,-2 0-281,0 0 1,6 0 0,-2-3 562,3-3 1,3-4-1,0-8 42,0 0 1,2-8-1,1-4 1,5-5-1,2-7 1,4-6-1,1-4 1,3-1-1,2-1 1,3 0-1,5 3 1,1 1-1,1 4 119,1 2 0,3-5 0,1 3 1</inkml:trace>
  <inkml:trace contextRef="#ctx0" brushRef="#br0" timeOffset="17">23974 3389 26887,'12'-18'-1239,"0"0"0,-2 1 1,4 1-1,-5 2 1133,-1 2 110,6 8 1,-10-6 0,8 6 0,2 0 0,0 6 0,0 8 0,-2 6 0,-1 2 0,1 2 0,0 1 0,2 3 0,0-2 0,0-2 0,-4-2-423,-2-1 1,4 1-1,-7 0 1,-1 0-1,-4 0 1,-6 0 0,-5-1-1,-7 1 561,-6 0 1,-4-6 0,-5-2-1,1 0 1,2 0 0,1 2-1,1-1 1,4 1-523,4 2 1,10-4 0,2 0 0,2 0 0,2-2-1,6 0 1,8-2 0,6 0 504,2 0 0,2 0 0,2-6 1,1 2-1,-1 2 0,-2 3-149,-2 3 1,-2 2 0,-6 4 0,-8-2 0,-10-2-1,-6 2 1,-6 0 287,0-2 1,-6 3 0,1-5 0,-3 2 0,-4 0 0,1 0-1,1 0 1,4-2-456,0-2 1,7 4 0,-3-4-30,8 1 1,22-5 0,12 4 0</inkml:trace>
  <inkml:trace contextRef="#ctx0" brushRef="#br0" timeOffset="18">24919 3674 29781,'18'-7'-1904,"-1"-1"0,-1-2 2166,-4 10 1,-12 8 0,-14 9-356,-8 1 0,1 2 0,-9 2 0,0 2 0,1-3 0,-1-1 0,0-2 0,0 0 1,3 0-1,-1 0 0,2-1 0,0 1 0,5 0-503,1 0 0,2-2 0,0-2 13,0-2 1,9-6-1,3 5 1,6 1-1,6-2 535,5-4 1,5 4-1,2 0 1</inkml:trace>
  <inkml:trace contextRef="#ctx0" brushRef="#br0" timeOffset="19">25507 3746 29077,'12'-18'-9238,"0"2"7602,2 4 1,-8 4 1041,-6 8 0,-2 2 1,-8 4 441,2 6 0,-6 4 0,4 2 0</inkml:trace>
  <inkml:trace contextRef="#ctx0" brushRef="#br0" timeOffset="20">25721 3728 28727,'0'-18'-9831,"0"6"8050,0 0 1,0 8 0,0-4 0</inkml:trace>
  <inkml:trace contextRef="#ctx0" brushRef="#br0" timeOffset="21">26042 3746 29077,'25'-10'-985,"-5"-6"0,4 6 0,-4 0 0,-2 2 0,-1 2-29,1 0 1,-8 2 782,-4 10 0,4 4 0,0 8 0</inkml:trace>
  <inkml:trace contextRef="#ctx0" brushRef="#br0" timeOffset="22">27004 3603 27621,'0'-18'-9831,"0"6"4533,0 0 5151,0 9 1,0-7 0,0 8 0,0 2 0,0 8-1,-2 3 198,-4 1 0,2 4 0,-8-2 0,-1 6 0,-3 4 0,-2-1 0,0 3 0,0 2-95,0 0 1,1 3 0,-3-5 0,-2 0-1,-2 2 1,0-3 0,1 1 0,-1-4 93,2-2 1,2-4-1,3-2 1,-1-5 0,0-1-1,0-4 433,0-2 1,8-10-1,2-1 1</inkml:trace>
  <inkml:trace contextRef="#ctx0" brushRef="#br0" timeOffset="23">27343 3104 28400,'10'-28'-1911,"4"2"1,-6 10 0,1 2-1,5 5 1,2 3 1998,2 8 1,-8 0 0,-4 11 0,-2 5 0,0 4 0,4 0 0,2 0 0,1-1-279,-1 3 0,6 8 0,-6-4 1,2 1-1,0-1 0,2 0 0,2-2 1,-1-1 210,-3-3 1,4-2 0,-6-2 0,2-2 0,0-4 974,2-6 1,-4-10 0,0-6-1,-1-4-1276,1-6 0,2-4 1,6 2 118,0-1 1,2-9-1,3 2 1,9-2-1,6 1 1,3 1 0,1-2-1,1 1 1,5-1-1,2 4 1,-3 2-1,-5 7 1,-7 5-1232,-5 8 1,-4 4 1720,-8 2 0,-3 2-369,-3 4 0,-4 12 0,-8 9 1</inkml:trace>
  <inkml:trace contextRef="#ctx0" brushRef="#br0" timeOffset="24">27985 3585 28400,'9'-8'-7827,"7"4"7393,-4-8 0,-4 7 545,-2-7 1,2 6-1,0-6 1,0-2-1,2 0 1,-4 4 369,-4 10 1,-4 8 0,-12 10-631,2 0 1,2 6 0,-4-1 0,2-1 0,0 0-1,1 0 1,1 1 0,2-1 0,2-4 0,0-4-1,0-2 1,2 2-537,2 2 0,2-4 623,0-1 1,-2-7 0,0 0-1,2-8 1,8-8 0,8-3 0,7-3-1,7 0 1,6 0 0,3 0 0,7 0-3748,5 1 3935,-9-1 1,16 2 0,-17 2 0,-1 4-1,-3 2 1,-3 4 0,-2 2 0,-5 4 0,-3 4-1,-8 6 1,-8 4 0,-6 2 0,-2 0-318,0-1 1,-2 1-1,-2 0 1,-4-2 0,0-2-1,-2-2-962,0 2 627,6-6 1,4 7-1,10-5 1</inkml:trace>
  <inkml:trace contextRef="#ctx0" brushRef="#br0" timeOffset="25">29268 2818 27230,'8'-10'-4916,"-4"-4"1,6 7 4549,-2-3 713,-2 6 1,0-6 0,-1 4 0,1-4 0,2 0 0,4 4 0,4 4 0,0 4 0,-2 2 0,-2 4 0,2 2 0,3 4 0,5 4 1513,2 5-1915,0-3 0,-1 12 0,1-6 1,-2 1-1,-2 5 0,-4 2 0,-5-1 1,-5-1-1,-4-2 0,-2 0 1,-2-3-1,-5-3 0,-9-4 0,-8-2 1,-6-2 128,-7-4 1,1 1 0,-4-5-1,7 0 1,5 2 0,2 0-1,4 2-691,3-2 0,9 6 0,8-4 0,12 4 0,13 1 0,11 1 0,8 0 145,5 0 0,5 0 1,1 0-1,1 1 1299,-1 5 0,6-2 1,1 8-548,-3 1 1,-1 3-1,-5 2 1,-5-1 0,-9 1-1,-9 0 1,-6 1 0,-8 3-1,-6 2 1,-12-5 0,-12-3-1,-14-6 1,-9 0 906,-9-1 1,-3-5-1497,-3 2 0,1-4 0,-1-2 1,-1 1-1,-1 3 0,3 2 0,7-2 1,7-2-1,5-1 467,4 5 1,5-4 0,7 6-1</inkml:trace>
  <inkml:trace contextRef="#ctx0" brushRef="#br0" timeOffset="26">2103 8455 23779,'10'-12'-1253,"-4"0"1,-4 6-459,-2-6 1,-8 2 679,-4-2 1238,-4-3 0,5 13 1,1-6-1,2 0 82,4-4 0,2 2 0,2-2 0,2 0 0,2 0-784,2 0 1,2 8 912,-2-2 0,-2 4 0,7 2 0,3 0-209,2 0 1,-2 0-1,2 2-64,4 4 1,3-4 0,-1 4-1,4-4 1,0-2 0,1 0 0,-1 0-1,2 2 1,-2 2 0,-1 2 0,-1-2-1,0-2 1,0 0 557,-3 4 1,5-4-558,-2 4 0,2-4 1,-4-2-1,3 0 1,3 0-1,2 0 1,-1 0-1,1 0 0,0 0 1,0 0-1,-1 0 1,3 0-1,2 0 1,-1 0 725,-3 0 1,4 0-611,-5 0 1,11 0-1,2-2 1,-3-2 0,-1-2-1,-3 0 1,-1 0 0,-2-2-1,-3 0 1,1 0 0,0 4-1,-2 0 1,-3 0-1,-1-1 1326,2 1-1588,-6 2 0,5 2 0,-5 0 0,2 0 0,4 0 0,0 0 0,1 0 0,-1 0 0,2-2 0,-3-2 0,3-2 0,0 0 0,2 0 0,-1 0 0,-1 0 0,-2-2 0,6 6 0,-5-4 0,3 4 0,-2 2 0,-1 0 0,1 0 0,4 0 0,1 0 0,3 2 0,0 2 0,-1 2 0,1 0 0,0 0 0,-1 0 0,1-2 0,0-2 0,-7-2 0,1 0 0,0 0 0,-1 0 0,-1 0 0,0 0 0,-2 0 0,-1 0 0,5 6 0,-4 0 0,0-2 0,-1-2 0,-1-2 0,2 0 0,4 2 0,3 3 0,3-3 0,0 4 0,-1-4 0,1-2 0,0 0 0,-1 0 0,-1 0 0,-4 0 0,3 0 0,-5 0 0,2 0 0,-1 0 0,3 0 0,0 0 0,-1 0 0,-1 0 0,2 0 0,7 0 0,3 0 0,0 0 0,-1 0 0,1 0 0,-1 0 0,3 0 0,-6-6 0,3 1 0,-5 1 0,-4 2 0,-3 2 0,1 0 0,-2 0 0,-5 0 0,-3 0 0,-2 0 0,2 0 0,2 2 0,3 2 0,3 3 0,4 1 0,1 0 0,5 0 0,4-4 0,3 2 0,1-2 0,5-2 0,-3-2 0,3 0 0,7 0 0,-3 0 0,-5 0 0,-5 0 0,-5 0 0,-2 0 0,-3-2 0,1-2 0,-3-2 0,-1 2 0,-2 2 0,2 2 0,1 0 0,1 6 0,-4 0 0,3 0 0,-5-6 0,2 0 0,-1 0 0,1 0 0,-2 0 0,-4 0 0,-5 0 0,-1 0 0,0 0 0,-2-2 0,-4-4 0,-4-4 0,-10 0-1479,-4 4 1591,4 4 1,-4 2-1,12 0 1,4 2-1,2 2 1,-1 2 0,3-2-1,2-2 1,2-2-1,0 0 1,0 0 0,-1 0-95,1 0 0,-6 0 0,0 0 1,2 0-1,2 0 0,2 0 1,1 0-19,5 0 0,-4 0 0,6 0 0,-1 0 0,5 0 0,6 0 0,3 0 0,5-2 0,2-4 0,1 4 0,7-6 0,-3 2 0,-1-1 0,-3-1 0,1-2 0,-3 0 0,-3-4 0,-5 6 0,-3 0 0,-4 2 0,-6 0 0,-5 2-573,-1 2 0,-8 4 1,-4 4-1,-6 8-1544,-6 8 0,-4 8 1,-8 11 2269,1 7 1,-9 11 0,-2 5-1</inkml:trace>
  <inkml:trace contextRef="#ctx0" brushRef="#br0" timeOffset="27">16595 4352 28508,'8'-10'-8413,"1"-4"8310,9 9 1,-8-3 0,-2 4 0,0-2 945,4 2 615,-4-6-1542,0 8 0,-8-8 0,-2 6 0,-4-2 1,-6 2 1545,-4 2-1410,-2 2 0,-5 0 0,-1 0 0,0 0 0,-2 0 0,-3 2 0,-7 2 0,-6 2 0,-3 0 0,-3 0 0,3 2 0,-1 0 0,3 2 0,-1 0 0,4 1-189,3-1 1,3 0 0,4-6 0,7 4-1,3 0 1,2 2 451,0 0 1,8-4-531,4 6 1,4-6 122,2 6 0,0-1 0,0 7 0,0 0 1,0 0-1,0 0 0,0 2 0,0 1 1,0 5-1,0 2 0,0 4 0,0 1 1,0 3-863,0 0 0,0 5 945,0 1 1,-6 5-1,0-3 1,2 0 0,3 1-1,1 1 1,0 3-1,0 1 1,0-3 0,0-5-1,-2-4 1,-2-3-1,-4 1 1,0 0-579,0-1 1,-4-7 241,6-4 1,-6-4 0,4-2 0,0-1-1,2-1 1,8-4-2601,8-6 3178,-2-4 0,2-2 0,-6-2 1,4-2-1,0-4 0,2 0 1,-2-2-177,0 1 1,5 5 0,-1-2 0,6 2 0,6 0 0,6-4 0,3 0 0,3 0 79,0 4 0,5-4 1,3 0-1,-1 0 0,3-2 1,-1 2-1,3 0 1,-1 4 713,1 2-161,-8-5 0,11 5 0,-5-6 0</inkml:trace>
  <inkml:trace contextRef="#ctx0" brushRef="#br0" timeOffset="28">16060 4977 29503,'-18'0'0,"0"0"-1005,0 0 1,7-6 0,-1 0-1008,-2 2 2155,6 2 0,0 0 1,10-2-1,2-4 0,4 0 1,2 0-1,6 2 1,3 0-1,5-2 0,0 0 1,0 0-1,1 4 1,1 0-1,2 0 616,0-2 1,-5 1-1,7 5-966,2 0 0,7 0 0,3 0 0,0 0 0,1 2 0,5 1 197,3 3 0,11 8 0,1-4 0</inkml:trace>
  <inkml:trace contextRef="#ctx0" brushRef="#br0" timeOffset="29">17058 5387 28121,'-16'-22'-3059,"4"4"0,-1 4 0,7-4 1183,2 1 2087,10-1 1,5 6 0,13 0 0,6 0 0,4 0 0,3 2-1,5 0 1,5 2 0,5 1 0,1 1 0,3 0 0,1 0-1,3 2 1,-3 2 0,-3 2-1029,-7 0 1023,-3 0 1,-9 8 0,1 2-1</inkml:trace>
  <inkml:trace contextRef="#ctx0" brushRef="#br0" timeOffset="30">17254 4959 30036,'-8'-26'-1284,"6"6"0,-4-4 0,6 5 0,6 1 1,6 2-1,4 2 0,4 4 2401,4 2 1,3 0-1,9 4-1179,0-2 0,5 0 0,3 6 0,-1 0 0,3 2 1,-3 2-1,3 4 0,-2 0 0,-1 2 136,-3 0 0,5 2 1,1 6-1</inkml:trace>
  <inkml:trace contextRef="#ctx0" brushRef="#br0" timeOffset="31">18930 4638 29817,'6'-12'-3849,"0"0"1,-2-2 3236,-2-2 0,3 4 0,1 0 0,-4 0 0,-6 3 1267,-7 3 0,-5 4 1,-2 2-1,0 0 1,0 2-1,0 2 0,1 3 1,-3 3 931,-4 4-1674,4 2 0,-12 4 0,7 2 1,-3 2-1,-2-1 0,1 1 0,1 2 1,2 0-1,4-1 0,3-1 0,1 0 1,0 0-1,2-2 0,4-3 0,6-1-481,4 0 0,12 0 1,8 0-1,12-2 0,11-3 1,11-3-1,5-2 1,1-4 632,-3-2 1,-11 0 0,-9 2 0,-15 4 0,-20 0 535,-24 0 0,-15 6 1,-15-2-1,1 4 1,1 1-1,5 1 1,7 2-1,8 2-530,9 2 0,5 7 0,6-1 0,6 4 1,6 1-1,8 1 0,10-2 0,8-2-558,1-3 0,5-1 0,-6 2 0,1-6 0,5-5 0,2-1 0,3 0 0,7-2 399,9-4 0,17 4 0,11-6 0</inkml:trace>
  <inkml:trace contextRef="#ctx0" brushRef="#br0" timeOffset="32">19928 4620 29351,'18'0'-2145,"-6"0"1642,-1 0 1307,1-8 1,0 6-1,0-4-130,2 4 1,-12 4-730,-2 4 0,-12 2 1,0 6-1,-6 0 1,-3 3-1,-5 5 1,-2 0-1,-2-2 0,1 0 1,-1 1-1,-2 5 1,-1 0-1,-1 2 1,2-1-90,3 5 1,7 2-119,-2 2 0,6-1 1,6 1-1,6 0 1,4-1-1,4 3 0,6 0 1,8-1-1,10-3 1,6-2-1,7-5 0,7-1 1,7-2-1,5 0 100,-1-3 0,6-1 0,1-2 0</inkml:trace>
  <inkml:trace contextRef="#ctx0" brushRef="#br0" timeOffset="33">20463 4798 29656,'-16'-12'-3062,"2"2"1,2 2 2347,-2 4 0,4-3 886,-2 1 0,6 0 0,-3 4 0,-1-2 0,0-4 0,-2-2 1,4-2-1,8 2 115,10 4 0,0 6-411,2 6 0,-1 10 1,5 8-1,-2-2 1,-4-3-1,0 1 1,-2 2-1,2 4 1,-2-1-1,2 1 1,-2-4-1,-1-2 0,-1 0-331,2 3 1,-4-5 640,8 0 0,-8 0 0,4-8 1,0 0-1,4-4 0,4-4 0,2-4 1,-1-4-1,1-6 0,2-6 0,4-4 1,5-3-1,3-3-2243,-2-4 1801,4-2 1,-7 5 0,9 1-1,0 2 1,-1 4 0,1 3 0,0 1-1,-1 2 1,-1 2 0,-2 4-1,-5 2 1,-1 4 398,-4 2 1,-2 10 0,-3 2 0</inkml:trace>
  <inkml:trace contextRef="#ctx0" brushRef="#br0" timeOffset="34">21051 5119 28818,'-12'-16'-2914,"0"4"1,6-1 0,-4 5 1735,2-2 1,2 4 1031,6-6 1,0 6 0,0-6 0,0 2 0,0 6 0,0 10 0,0 8-256,0 4 1,-2 2 320,-4 3 1,4-1 0,-5 6-1,1 0 1,0 0 0,0 1 0,0 1-1,0 0 1,2-1 0,0-1-1,0-2 1,-2-2 0,2 0 0,2-3-2346,2-1 1224,0-2 1,2 0 658,4 0 1,4-1 0,8 1 0</inkml:trace>
  <inkml:trace contextRef="#ctx0" brushRef="#br0" timeOffset="35">21586 5208 29485,'7'-11'-879,"5"-1"1,-2 6 0,2-4 0,-2 2-1,-4 6 1,-8 6 933,-6 8 0,-4 2 0,-4-1 1,2-1-1,3 2 0,-3 2 0,-2 2 1,-2 0-124,0 0 0,0 1 1,1 3-1,1 2 1,2-2-1,2-2 1,0-3-1,0 1-373,0 0 0,2 6 0,-3 0 0,3-2 0,0-5 0,0-3 0,-2-2 0,2 2-1430,4 2 0,-2-4 1624,2 0 1,0 0 0,6 5-1</inkml:trace>
  <inkml:trace contextRef="#ctx0" brushRef="#br0" timeOffset="36">22245 4834 30520,'-6'-12'-4916,"0"0"1,0 6 3947,6-6 856,0 8 1,0-2 0,0 12-1,0 6 1,2 6 0,2 4 0,4 2-1,0-1 1,2 1 0,-2 2-1,2 0 1,-2 1 0,2 1-36,-1 4 0,1-4 1,4-1-1,-4 1 0,0-2 1,-2 0-1,2-5 1,-2-1 328,0-2 1,0-8 0,-2-4-1,5-8 1,3-8 0,0-10 274,-2-6 1,0-5 0,6-9 0,0-1 0,1-1 0,5 2 0,4 3 0,2 3-969,-1 0 1,1 8-1,4 5 1,-3 7 369,-1 8 0,0-4 1,5 0-1</inkml:trace>
  <inkml:trace contextRef="#ctx0" brushRef="#br0" timeOffset="37">22673 5280 15804,'12'-18'0,"0"2"505,1 4 0,5 2 0,4 6 1,2-2 2616,-2 2-3116,5 2 0,-7 2 0,6 2 0,0 4 0,-1 6 0,-1 4 0,-6 4 0,-4 2 1,-4 2-1,-2-1 0,-2 3 0,0 2 0,-2 0 0,-2-5 0,-4-3 0,-4-2 0,-8 2 1,-8 0 660,-8-3-735,-3 5 1,-3-14-1,0 6 1,1-4-1,-1-2 1,2-4-1,5-2 1,5-2-1,10-2 1,12-2-1,16-4-220,10-2 1,11 0 0,7-4-1,-3 4 1,-1 2 0,-2 2-1,-1 1 1,1-1 597,0 2 1,-3 2 0,-3 4 0,-4 4 0,-2 3 0,-1 3 0,-1 0 0,-4 4-324,-6 6 0,2-2-224,-8 4 0,15-5 1,-1-1-1</inkml:trace>
  <inkml:trace contextRef="#ctx0" brushRef="#br0" timeOffset="38">23778 4923 30153,'18'-12'-427,"2"2"0,3 2 1,7 4-1,4 2 0,1 4 1,-1 4 742,-4 6 0,1 10 1,-7 6-633,-2 5 0,-2 1 0,-4 12 0,-4-1 0,-7 1 0,-5 3 0,-5 3 0,-9-1 0,-6-1 0,-6-4 0,-2-3 0,-3-3 0,-3-3-134,-2-1 0,1-6 1,-1-4 322,0-7 1,1 1 0,-1-12 0,0 0-1,3 0 1,3-4 391,6-2 0,5-2 0,1 0 1</inkml:trace>
  <inkml:trace contextRef="#ctx0" brushRef="#br0" timeOffset="39">24634 5529 30181,'-10'-7'-5065,"2"-5"2550,0-4 1,6 4 2174,-4 0 0,4 6 0,2-6 0,0-2 0,0-2 0,2 1 0,2 1 2995,2 2-2837,0 8 1,-6-2 0,0 12-1,0 8 1,0 6 0,-2 5 0,-4 3-1,-6 4 1,-6 1 0,-6 3 0,-5 0-1,-5 0 1,-2-1-940,1 1 1,-7 5 705,0 1 55,-7 8 0,3-13 0,-7 7 1</inkml:trace>
  <inkml:trace contextRef="#ctx0" brushRef="#br0" timeOffset="40">25400 4941 29767,'0'-18'-9831,"0"0"1763,0 0 7588,0 1 0,0-1 0,0 0 127,0 0 536,0 8 1,0 10-1,0 12 1,-2 6-1,-4 4 1,-6 3-1,-6 3 1,-3 4-1,-5 2 1,-2 3-1,-2 3 690,3 1 0,-5 9-918,8-2 0,2-3 1,11 1-1,7-3 1,8-1-1,11-2 1,13-5-1,14-7 1,7-6-1,5-4 1,-1-1-1,1-1 1,-3-2-1,-3-4-78,-7-2 1,-3 6-1,-2-4 1</inkml:trace>
  <inkml:trace contextRef="#ctx0" brushRef="#br0" timeOffset="41">25988 4959 28823,'-2'-10'-9831,"-2"2"4725,-2 0 5347,0 6 1,6-14 0,0 4 0,2-2 0,2 0 0,4 5-1,2 1 1,4 4 0,2 2 0,2 2 0,0 2 0,-1 4 191,1 6 0,-6 11 0,-2 5-493,-2 0 1,4 11 0,-4-3 0,0 2-1,0-1 1,-3-1 0,1 0 0,2-1-1,0-1 1,0-4 0,-2-6 0,2-5 274,4-1 1,4-8-257,2-4 0,-1-6 0,1-6 0,2-8 1,2-5-1,4-7 0,1-2 0,5-4 0,2-3 1,1-5-1,1-2 0,0 1 0,-1 1 0,1 2-4242,0 5 4274,-1 1 0,-5 4 1,-2 5-1,-3 5 1,-3 6-1,-2 6 569,-2 4 1,0 2 0,-1 0 0</inkml:trace>
  <inkml:trace contextRef="#ctx0" brushRef="#br0" timeOffset="42">26951 5226 29177,'0'-18'-9831,"0"1"6987,0-1 0,0 6 3136,0 0 1,0 6 0,2-4-1,2 0 1,4 2 0,0 2 0,1 6-1,-1 6 1,0 4 0,-2 4-566,2 2 1,-6 4-1,4 2 1,-4 1-1,-2-1 1,0-2 0,0-2-1,-2 0 432,-4-1 0,-2 1 1,-6 0-1,2-2 1,-1-2-1,-3-4 0,0 0 1,2-2-147,2 0 1,2-1-1,-4-3 1,2 2-1,1 0 1,1 2-265,4 4 1,6-2-1,6 0 1,6 0-1,3-2 1,3 0 0,2-2 282,4 2 1,-2-4 0,5 5 0,1 1 0,-2-2 0,0 2 0,-5-2 0,-1 2 383,-2 0 1,-6-6 0,-2 4 0,-4-2-1,-8 0 1,-10-2 163,-10-2 1,-6 4-1,-7 0 1,-1-2 0,0-2-1,1-2 1,1 0 0,2 1-620,3 5 0,-1-4 1,-4 4-1,5-2 1,5 0-1,4 2 1,4 0-278,4 2 0,4-4 0,10 6 0,6 0 475,10 0 0,8 2 1,9 6-1</inkml:trace>
  <inkml:trace contextRef="#ctx0" brushRef="#br0" timeOffset="43">27806 5422 29364,'-10'0'36,"1"0"229,3 0-220,4 0-214,-6 0 1,8 2 0,0 4-1,-2 4 1,-2 2 0,-2 0 0,0 4-1,-2 4 1,-4 4 0,-4-1-1,-4 3 1,-1 2 0,-5 2 0,-2-1-1,-4 1-195,-1-2 1,-1 3 0,4-7-1,7-2 1,3-2 0,4-2-1381,4 0 1,8-9 1813,16-3 1,8-19 0,15-7 0</inkml:trace>
  <inkml:trace contextRef="#ctx0" brushRef="#br0" timeOffset="44">28341 5048 29694,'6'-24'-710,"0"0"1,8 3 0,-4 7 0,2 4 0,-1 2 0,3 4-1,0 4 1,-2 6 0,-4 6-1106,0 4 1670,-6 1 1,12 7 0,-6 2-1,0 0 1,2 1 0,-3-1-1,3 2 1,-2 0 0,2 1-1,-2-1 1,2-2 0,-2-2-1,0 0 1,-4-3-65,-2-1 0,0-10 1,2-6-1,2-8 0,0-8 118,2-4 1,1-4-1,9-1 1,0-5 0,2-2-1,2-4 1,3 1-1,3-1-537,4 2 1,-4 3 0,1-3-1,1 8 835,-2 8 0,5-2 1,-5 6-1</inkml:trace>
  <inkml:trace contextRef="#ctx0" brushRef="#br0" timeOffset="45">29018 5280 29649,'-11'-30'-2358,"-1"0"0,8 9 0,0-1 0,8 8 2881,8 8 0,3 12 0,3 6-681,0 4 1,0 3 0,0 5-1,0 4 1,-1 2 0,1-1-1,0 5 1,0 4 0,-2 3 0,-2-3-1,-5-4 1,-1-5 0,-4 1-804,-2-2 1,-4 4-1,-6-9 1165,-9-1 1,-9-10 0,-10-4 0,1-2 0,-3 0 0,-2-2 0,1-4 0,3-6 0,6-6 0,5-2 0,5 0 0,6 2 0,10-1-2038,8-3 1,8 0 1867,12 4 1,1-2-1,7 6 1,-2 0-1,1 0 1,3 4 0,2 2-1,-3 2 1,-1 0-1,-4 0 1,-1 0-1,-1 2 1,2 4 0,-2 8-434,-1 8 488,-1-2 1,0 7 0,2-5 0,-1 4 0,1 0 0,-2 0-311,2-5 1,-6 7 0,5 0 0</inkml:trace>
  <inkml:trace contextRef="#ctx0" brushRef="#br0" timeOffset="46">30034 4870 29814,'0'-24'-1242,"0"0"0,2 8 0,4 10 0,6 6 0,4 6 0,2 6 1632,0 4-525,-8 10 0,11 1 0,-5 9 0,0 0 0,-2 1 0,0 3 0,0 4 0,0 1 0,-5 3 0,-1-1 0,-4-1 0,-4-1 0,-4 1 0,-4 2 0,-3-3-459,-9-3 0,0-10 542,-10-3 0,6-5 0,-5 4 1,-3-2-1,-2-7 0,-3-3 0,-3-6 1,-1 0-1,1 0 0,4 2 0,5-2 1,3-2-1,2-2 360,4 0 0,3 0 1,1-6-1</inkml:trace>
  <inkml:trace contextRef="#ctx0" brushRef="#br0" timeOffset="47">30444 5744 30326,'0'-10'-3277,"0"-6"0,0 6 0</inkml:trace>
  <inkml:trace contextRef="#ctx0" brushRef="#br0" timeOffset="48">30712 5779 30395,'6'-18'-4916,"0"1"1,0-1 2111,1 0 3082,-5 0 0,6 6 0,-8 4 0,-2 6 1,-2 10-1,-3 6 0,-3 4 0,-4 0 1,-4 0-1,-4-1 1218,-2 1-1496,1 0 1,3 6-1,-2 0 1,-2-1-1,0 1 1,1 0-1,-1-2 1,0-2-1,0-3 1,1 1-1,-1 0 1,0 0 0,0 0-1,3 0 1,3-1-3247,6 1 1482,-4-8 1068,14 6 0,2-6 0,10 8 0</inkml:trace>
  <inkml:trace contextRef="#ctx0" brushRef="#br0" timeOffset="49">31015 5833 29811,'12'-44'-4814,"-2"8"1,-1 11 2644,1 5 1713,-6 10 1,2 4 0,-10 12 0,-2 6 0,0 4-1,0 2 1,1-1 0,1 1 230,2 0 0,-6 0 0,-2 0 0</inkml:trace>
  <inkml:trace contextRef="#ctx0" brushRef="#br0" timeOffset="50">31353 5815 29825,'12'-44'-1967,"0"9"1,-6 9 0,4 16 0,-2 10 0,-4 10 817,-2 6 0,-2 2 0,0-1 0</inkml:trace>
  <inkml:trace contextRef="#ctx0" brushRef="#br0" timeOffset="51">31639 5851 29962,'17'-34'-1400,"1"4"1,0 6 0,0 7 0,0 5 0,-2 8 2328,-5 8-1438,-3 6 1,0 7 0,2 1-1</inkml:trace>
  <inkml:trace contextRef="#ctx0" brushRef="#br0" timeOffset="52">32530 4870 29216,'0'-18'-4916,"6"0"1,0 0 1106,-2 0 1,0 6 3739,2 0 0,-4 6 1,3-5-1,-3-3 0,-2-2 1,0-2-1,0 0 1,0 0-1,0 0 1360,0 1 1,2 5 0,4 2-980,6 2 0,-2 10 0,0 10 1,0 4-1,2 3 0,6 3 1,3 4-1,1 2-284,-2 3 0,-2 1 0,0 0 1,0-2-1,-3 1 0,-3 1 1,-6 0-1,-6-3 40,-6 3 0,-6-6 0,-11-2 1,-7-4-1,-4-3 0,-1-1 1,-1-2-1,0-2-541,1 2 1,7-4-1,4 2 1,6 2-1,4 1 1,5 3-1,1 0 1,8 2 252,10 4 1,3-4 0,17 5 0,2-1 0,1 0 0,3 0 0,2-1 0,1 3 632,3 2 0,0-4 1,-9 5-1,-3 1 0,-6 0 1,-6 0-1,-7 1 0,-5 1 70,-4-2 1,-10 3 0,-5-5 0,-9 2 0,-8 0 0,-4 1 0,-1 1 0,-1 0-714,0-2 1,1-1 0,-1 9 41,0 4 0,9-5 0,1 7 0</inkml:trace>
  <inkml:trace contextRef="#ctx0" brushRef="#br0" timeOffset="53">2513 10167 26445,'10'0'-534,"-2"0"682,-8 0 0,-2 0-399,-4 0 405,4 0 1,-6 2 0,6 2 0,-4 4-1,-6 0 1,-3 0 0,-3-2 0,0 0 2164,0 0-2323,8 0 1,-6-6 0,5 2 0,-5 2-1,-4 2 1,-2-2 0,-2-3 0,1-1-1,-1 0 1,-2 0 0,-2-1 0,-3-3 101,-3-2 0,4-6 1,1 4-1,-3 0 1,-2 0-1,-1 4 0,-3 2 1,-2 2-234,-1 0 0,-9 0 1,3 0-1,-5 0 1,-1 2-1,-1 2 0,1 4 1,1 0 168,5 0 0,-3 6 0,9-5 0,1 3 0,2-2 0,5 0 0,1 0 0,2 4 9,-1 2 1,-3-4 0,-2 0 0,1 1-23,-1 3 0,-6 2 0,1 0 0,1 0 1,-3 0 0,1 0-1,2-3 1,5-3 0,3-4 0,4-2-1,3 0 1,3-2 0,2-2-126,2-2-74,8 0 0,2 2 0,8 4 0,0 6 0,0 6 1,0 3-1,0 3-771,0-2 0,0 6 853,0 2 1,0 3-1,0 3 1,0 0-1,0 1 1,0 3-1,0 2 1,0-1-1,0 1 1,0 1-1,0 1 1,0 0 0,0-5-1,0 1-1525,0 1 1518,0-3 1,0 6 0,0-9-1,0 1 1,0-2 0,0-3 0,0-3-1,0-2 1,0-4 0,0-2 0,0-3-1,0 1 1,2-2 0,2-2 0,4-2-198,2 2 0,-4 2 0,4 1 0,0-1 1,-2-2-1,2-2 0,-2 2 0,2 2-113,-1 2 1,-5 5 0,4 1 0,-2-2 0,0 0 0,-2 0 0,-2 1 0,-2 1 111,0 2 1,0-6 0,0 4 0,0-3 0,0 1 0,0 4 0,0 0 0,0-1 252,0-3 1,-6 0 0,-2 0-1,0 2 1,0-1 0,3 1 0,-1 2-1,-2 0 163,-2-1 1,4 7 0,-4-4 0,0 2 0,2-1 0,-2 3 0,2 2 0,-2 3-10,0 5 1,6-4 0,-3 5 0,1-1-6,0 0 0,-2 7 0,4-3-69,-2-1 1,0 5-1,4-9 1,-2 1-1,-2 0 1,2-1 0,2-1-1,2-2 1,0-5-1,0-1 1,0-2-1,0 1 1,0 1-15,0-2 0,0 2 3,0-9 1,2 9 0,2-2 0,2 4 0,-2 1-1,-2 1 1,-2 0 0,0-1 0,0 1 0,0 0-1,0-1 1,0 1 0,0 0 0,0-1-197,0 1 156,0-8 0,0 3 0,0-5 0,0 0 0,-2 2 0,-2-3 0,-2 1 0,2-4 0,2-2 0,0 0 0,-2 1 0,-2 3 0,2-2 0,2-2 0,0 0-218,-4 3 210,4-3 0,-6 12 0,8-8 0,0 0 0,0-1 0,0 3 1,0 0-1,0 0 0,0-5 0,0 1 0,0 0 0,0 2 1,0 0-1,0-1 0,0 1-33,0-2 0,0-2 1,0-2-1,0-1 0,0 1 1,0 0-1,2 0 0,2 0-2,2 0 0,2-3 0,-4-1 0,2-2 0,-2 2 0,0 0 0,0 0 0,2-2-27,-2 2 0,4 1 1,0 3 17,2 0 0,-4 0 33,6 0 1,-7-6 0,5 0 0,0 1 0,-2 3 0,2 2 0,-2 0 0,0 0 0,-2-2-1,0-2-495,0-3 445,0-7 0,0 12 0,0-4 0,-2 4-164,-2 2 1,-2-6 247,0 0 0,0-6 0,0 5 0,0 3 0,0 2 0,0 2 0,0 0 0,-2 0 716,-4 0-646,4-1 1,-8 1 0,6 0-1,-2 0 1,2 0 0,2 0-1,2-1 1,0 1 0,0 0-1,0 0 1,0 0-65,0 0 0,0-1 0,0 1 0,0 0 0,0 0 0,-2 0 1,-2 0 112,-2-1 0,0 1 0,6 0 1,-2-2-1,-2-2 0,-2-2 0,2 2 400,2 1 1,2 3-477,0 0 184,0-8 0,2-2 1,4-8-1,6 0 0,6-2 1,6-2-1,7-4 0,11-2 1,13-4 1093,15-2 1,19 5-1283,-37 4 1,3 2 0,8 2 0,2 2 0,8-2 0,1 2 0,4 2 0,2 4 111,7 2 1,1 4-1,3 7 1,2 5-1,-28-4 1,1-1 0,-1 1-1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25.9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1216,'0'-17,"28"-54,82-140,-79 159,3 1,1 2,3 1,1 2,21-15,-12 13,2 3,2 2,1 3,42-23,-12 7,81-47,-125 84,3-4,1 2,1 2,1 3,18-5,-27 12,1 2,0 1,0 1,21 2,89 4,-150-12,1 7,-1-1,0 1,0-1,0 1,-1 0,0 1,1-1,-1 1,-1-1,1 1,0 0,-1 1,-3-3,4 5,12 2,0-2,1 1,0 0,-1 0,1 1,0 0,-1 1,0 0,0 0,0 1,0 0,0 0,-1 1,1 1,-7-6,0 1,0 0,0-1,0 1,0 0,0 0,0 0,0 0,-1 0,1 0,0 0,-1 0,1 0,-1 0,1 0,-1 0,1 0,-1 0,0 1,0-1,1 0,-1 0,0 0,0 1,0-1,0 0,-1 0,1 1,0-1,0 0,-1 0,1 0,-1 0,1 0,-1 1,1-1,-1 0,0 0,1 0,-1 0,0-1,0 1,0 0,0 0,0 0,0-1,0 1,0 0,0-1,0 1,-15 9,-1 0,-1-1,1-1,-1 0,-1-1,1-1,-1-1,0-1,0-1,-9 1,27-4,-24 5</inkml:trace>
  <inkml:trace contextRef="#ctx0" brushRef="#br0" timeOffset="1855.41">2573 733,'0'0,"0"0,0 0,0 0,0 0,0 0,0 0,-3 14,-47 58,-9 6,-4 3,-3-2,-4-4,-46 38,47-46,25-25,-2-3,-2-1,-2-3,-1-2,-1-2,-2-2,-12 2,-103 50,41-21,104-49,12-5,-1 0,1-2,-1 1,0-1,0-1,0 0,-10 0,-64 8,16 2,6-14,40-47,22 38,2 0,-1 0,1 0,1 0,0-1,0 1,1 0,0 0,1 0,0 0,0 0,1 0,1 1,0-1,0 1,0 0,2 0,-1 0,1 1,0 0,0 0,1 0,1 1,20-31,-28 37,0 1,1 0,-1 0,0 0,0 0,1 0,-1 0,0-1,1 1,-1 0,0 0,1 0,-1 0,0 0,1 0,-1 0,0 1,0-1,1 0,-1 0,0 0,1 0,-1 0,0 0,0 0,1 1,-1-1,0 0,0 0,1 0,-1 1,0-1,0 0,1 0,-1 1,0-1,0 0,0 0,0 1,0-1,1 0,-1 1,0-1,0 0,0 0,0 1,0-1,0 0,0 1,0-1,0 0,0 1,0-1,0 0,0 1,-1-1,1 0,0 0,0 1,0-1,0 0,0 1,-1-1,1 0,0 0,0 1,0-1,-1 0,1 0,0 0,-11 25,-2-2,0 1,-1-2,-2 0,-1 1,-174 198,177-203,-20 41,33-56,1-1,0 0,0 1,0-1,0 1,1-1,-1 0,1 1,-1-1,1 0,0 0,0 1,0-1,0 0,0 0,1 0,-1 0,1 0,-1 0,1-1,0 1,-1 0,1-1,1 1,50 31,16-5,0-2,54 12,-14-5,-77-23,-7-2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08.1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2,'15'0,"-8"0,1 0,-1 1,1 0,-1 0,0 1,0 0,0 0,0 0,0 1,0 0,0 1,-1-1,0 1,0 1,0-1,3 3,11 12,-1 0,-1 2,0 0,-2 1,0 1,-2 0,0 1,7 21,40 84,-6 3,-6 2,9 55,-46-126,-4-1,-2 2,-3-1,-3 1,-3 10,1 11,0-12,-3-1,-14 65,-7-37,15-50,-4-70,-98-134,28-12,86 227,5-8,1 0,3-1,2 0,2-1,9 18,-21-63,1 1,-1-2,1 1,0 0,0 0,1-1,0 0,0 0,0 0,0 0,1 0,0-1,0 0,0 0,0 0,1-1,-1 0,1 0,0 0,0-1,0 1,0-2,0 1,1-1,2 1,5-2,0-1,-1 0,1-1,0-1,-1 0,0 0,0-2,0 1,0-2,-1 0,1 0,-2-1,11-8,2 0</inkml:trace>
  <inkml:trace contextRef="#ctx0" brushRef="#br0" timeOffset="1940.47">849 2520,'89'-97,"-69"83,0 2,1 1,1 0,0 2,0 0,0 2,1 0,0 1,1 2,-1 0,1 2,5 0,15 0,1 1,-1 3,1 2,-1 1,0 3,-1 1,1 2,-2 3,0 1,-1 1,0 3,-1 1,7 8,326 206,-144-105,-207-119,-33-31,-31-44,-2 2,-4 1,-1 3,-4 2,-2 2,-19-12,47 49,42 31,121 116,-80-72,-3 2,-2 2,-3 4,-42-58,-1-1,0 1,-1 1,1-1,-1 0,-1 1,0 0,0 0,0 0,-1 1,0-1,-1 0,0 1,0-1,-1 1,0-1,0 1,-1-1,0 1,-1-1,1 0,-2 1,-4 3,-1-1,0 0,0-1,-1 0,0 0,-1-1,-1 0,1 0,-1-1,0-1,-1 0,0-1,0 0,-10 3,-22 11</inkml:trace>
  <inkml:trace contextRef="#ctx0" brushRef="#br0" timeOffset="15891.9">3308 2732,'0'-18,"-7"-91,11 55,3 0,3 1,12-39,-10 62,2 0,1 1,1 1,2 1,0 0,2 1,1 1,1 1,1 1,1 1,20-14,19-23,-21 18,26-25,3 3,33-21,209-115,-93 39,-186 138,1 2,1 1,1 1,0 2,1 2,1 2,0 1,1 2,27-2,-18 6,37-10,-106 5,-18-5,0 1,-2 1,1 3,-39-6,55 12,-17-2,75-7,-11 8,0 2,1 0,-1 2,1 1,12 1,-22 0,1 0,0 1,-1 1,1 0,-1 1,0 0,0 2,-1-1,1 2,7 5,-19-9,-1 0,1 1,-1 0,1-1,-1 1,0 0,-1 0,1 1,-1-1,1 0,-1 0,-1 1,1-1,-1 0,1 1,-1-1,0 1,-1-1,1 1,-1-1,0 0,0 1,0-1,-1 0,1 0,-1 1,-1 2,0-1,0 1,-1-1,0 0,0 0,0 0,-1-1,1 1,-1-1,-1 0,1-1,-1 1,0-1,0 0,-3 2,-100 40,72-34</inkml:trace>
  <inkml:trace contextRef="#ctx0" brushRef="#br0" timeOffset="101546.43">537 115,'13'-15,"-6"4,1 1,1 0,0 1,0 0,1 0,0 1,0 0,4-1,-11 7,0 0,0 0,0 0,1 1,-1-1,1 1,-1 0,1 0,-1 0,1 0,0 1,0 0,-1-1,1 1,0 1,-1-1,1 0,0 1,-1 0,1 0,0 0,-1 0,1 1,-1-1,0 1,1 0,-1 0,0 0,0 0,1 2,2 4,0 0,0 1,-1 0,0 0,-1 0,0 1,0-1,-1 1,0 0,-1 0,0 0,0 0,-1 1,-1-1,0 0,0 1,-1-1,0 0,-1 0,0 0,0 0,-1 0,-1 0,0 0,-5 8,1-3,-1-1,-1 0,-1 0,0-1,0-1,-1 0,-1 0,0-1,0-1,-1 0,-1-1,0 0,0-1,0-1,-5 1,-22 18,67-27,163-11,-162 11</inkml:trace>
  <inkml:trace contextRef="#ctx0" brushRef="#br0" timeOffset="102529.12">1710 1690,'-57'-87,"56"85,0-1,0 1,0-1,0 1,0 0,0-1,1 0,0 1,-1-1,1 1,0-1,0 0,0 1,0-1,1 1,-1-1,1 1,0-1,0 1,-1-1,2 1,-1-1,0 1,0 0,1 0,-1 0,1 0,0 0,-1 0,1 0,0 0,0 1,0-1,0 1,1-1,-1 1,0 0,4-3,0 1,0 1,0-1,1 1,-1 0,0 0,1 1,0 0,-1 0,1 1,-1-1,1 1,0 1,-1-1,1 1,-1 1,1-1,-1 1,1 0,-1 0,0 1,0 0,0 0,-1 0,4 3,-4-2,0 0,0 1,0 0,0 0,-1 0,0 0,0 1,0 0,-1 0,0 0,0 0,-2-3,0-1,0 1,0-1,0 1,-1-1,1 1,-1-1,0 1,0 0,0-1,0 1,0 0,-1-1,1 1,-1-1,1 1,-1-1,0 1,0-1,0 1,-1-1,1 0,0 0,-1 1,0-1,1 0,-1 0,0-1,-1 2,-4 2,6-5,1 0,-1 0,1 1,0-1,-1 0,1 0,-1 0,1 0,0 1,-1-1,1 0,0 0,-1 1,1-1,0 0,-1 1,1-1,0 0,0 1,0-1,-1 0,1 1,0-1,0 1,0-1,0 0,-1 1,1-1,0 1,0-1,0 1,0-1,0 0,0 1,0-1,0 1,0-1,1 1,-1-1,0 0,0 1,0-1,0 1,1-1,-1 0,0 1,0-1,1 0,-1 1,0-1,1 0,-1 1,0-1,188 182,-181-173,0 0,0 0,-1 1,0 0,0 1,-1-1,-1 1,0 0,0 0,-1 0,0 1,-1-1,0 2,-2-6,1 0,-1 1,0-1,-1 0,0 1,0-1,0 0,-1 0,0 0,-1 0,1 0,-1 0,-1-1,1 1,-1-1,0 0,-1 0,1 0,-1-1,0 1,-2 0,-8 4,0-1,0 0,-1-1,0-1,-1-1,1 0,-1-1,0-1,-1 0,1-1,-1-1,1-1,-5 0,-25 2</inkml:trace>
  <inkml:trace contextRef="#ctx0" brushRef="#br0" timeOffset="103184.89">2847 1019,'26'160,"26"84,-42-176,17-74,-12-3,0-1,0 0,-1-1,-1-1,0 0,0 0,-1-2,-1 1,0-2,6-11,-2 3</inkml:trace>
  <inkml:trace contextRef="#ctx0" brushRef="#br0" timeOffset="103371.9">3122 970,'-15'153,"10"-52,4-1,5 1,4-1,5 0,19 76,-1-39,-25-108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06.5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1935,'2'-10,"103"-178,-33 99,4 3,3 4,4 3,3 4,8 0,55-37,21-4,-86 60,23-14,101-46,-134 83,2 4,1 3,59-11,-89 25,-17 4,0 2,1 1,-1 1,1 2,0 1,0 1,4 2,-39-33,-2 20,1 1,-2 0,1 1,-1-1,-1 1,1 1,-2 0,1 0,-1 0,-6-4,12 10,-46-35,-1 2,-2 3,0 2,-3 2,0 2,-9 0,58 24,-3-3,-1 2,1-1,-1 1,1 1,-1 0,0 0,-8 0,88 23,-25-7,-2 2,0 2,0 1,-2 3,-1 1,0 2,-2 2,-1 1,28 29,-59-52,-1 1,0 0,0 0,-1 0,1 1,-1-1,-1 1,1 0,-1 0,-1 1,1-1,-1 1,0-1,-1 1,0-1,0 1,0 0,-1 0,-1-1,1 1,-1 0,-1 2,-5 10,-1 0,-1 0,-1-1,-1-1,-1 0,0 0,-1-1,-1-1,0 0,-1-1,-1-1,-1 0,0-1,0-1,-1 0,-13 5,-18 9,7-7</inkml:trace>
  <inkml:trace contextRef="#ctx0" brushRef="#br0" timeOffset="102052.98">226 0,'0'18,"3"11,0 0,2 0,1-1,2 1,0-1,5 6,73 202,-75-204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52.5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508 1,'-16'13,"-76"23,58-25,15-6,0 1,1 1,0 1,0 0,1 2,0 0,1 1,-6 5,16-11,1 0,-1 0,1 0,0 1,1 0,-1 0,1 0,1 0,-1 1,1-1,0 1,0 0,0 2,-5 27,2 0,1 1,2-1,1 1,3 28,-1-43,17-19,0 3,-1 0,-1 1,1 0,-1 2,0-1,-1 2,13 11,-21-17,-1 0,1 0,-1 1,0 0,-1 0,1 0,-1 1,0-1,0 1,-1 0,1 0,-2 1,1-1,0 0,-1 1,-1 0,1-1,-1 1,0 0,0 0,-1 0,0 0,0 0,-1 0,0 0,0-1,0 1,-1 0,0-1,0 1,-1-1,-2 6,-1-5,0 0,0-1,-1 1,1-1,-1-1,-1 1,1-1,-1 0,0-1,0 0,0 0,0-1,-1 0,1 0,-1-1,-3 0,-19 4,-1-2,0-2,-29-1,24-1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53.3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427 1,'-15'0,"2"3,0 1,0 0,0 1,1 1,0 0,0 0,1 1,-11 9,-2-1,-156 110,173-119,0 0,1 0,-1 1,1 0,1 0,-1 0,1 1,0 0,1 0,0 0,0 0,1 1,0 0,0-1,1 1,0 0,1 0,0 1,0-1,1 0,0 0,1 0,0 0,1 5,-1-5,1 0,0 0,1 0,0 0,0 0,1-1,0 1,0-1,1 0,0 0,1-1,0 1,0-1,0-1,1 1,0-1,0 0,1-1,-1 1,1-2,1 1,-1-1,0 0,7 2,-2-2,0-1,-1 0,1 0,0-1,1-1,-1 0,0-1,0-1,0 0,0 0,0-1,0-1,0 0,0-1,-1 0,6-4,21-26,-56 21,-10 4,-1 1,0 2,-1 1,1 1,-1 2,0 0,0 2,1 1,-1 2,-27 5,26-5,0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10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3084 12022 25698,'0'-12'-9831,"2"2"9001,4 2 1,-4 1-1,3 1 618,-3-6 0,-2 4 1,0 0-1</inkml:trace>
  <inkml:trace contextRef="#ctx0" brushRef="#br0" timeOffset="1">3173 11862 25468,'-12'-10'-2705,"2"2"0,0 2 1,0 0 1292,-4 2 1866,6 2 0,-7 2 1,5 2-1,-2 2 0,2 4 1,0 2 470,0 4 1,8-6-1344,2-2 0,2-5 0,10-1 0,2 0 1218,2 0 0,-4 0 201,-1 0-774,-7 0 1,6 0-1,-4-1 1,6-3-1,4-2 1006,2 2 0,-6-4-1092,0 2 0,-7 0 0,7 6 0,2-2 1,2-2-1,2-2 0,0 2 0,0 2 0,-1 2 1,1 0-1,0 0-208,0 0 1,-6 0 183,0 0 1,-1 0 0,7 0 0,0 0-1,0 0 1,0 0 0,0 0 0,-1 0-1,1 2 1,0 2 1675,0 2-1932,0 0 0,-6-6 0,0 0 1,-1 2-1,1 2 0,0 2 1,0 0-1,0 0-13,0 0 1,-6-1 0,6-5-21,1 0 0,-5 2 1,0 2-1,-2 4-493,0 2 0,2-6 0,-2 2 828,6-4 0,4-2 1,2 0-290,-1 0 1,-5 0-10,0 0 1,-6 0-1,6 0 1,2 0 378,2 0 0,-4-2 1,0-2-1,1-2 1,3 2-1,2 2 1,0 2 34,0 0 1,-6-6-1,-1 0 1,3 2-1,2 2-114,2 2 1,-6 0 0,0 0-1,2 0 1,1 0-19,3 0 0,0 0 0,0 0 1,0 0-1,0 0 225,-1 0 1,-5 0 0,0 0 0,2 0 0,2 0-294,2 0 0,0 0 0,-1 0 1,1 0-97,0 0 1,-6 0-1,0 0 1,2 0 0,1 0 140,3 0 0,-6 0 0,0 0-311,2 0 0,-4 0-65,2 0 0,0 0 1,5 2-1,1 2 0,-2 4-972,-4 2 1285,4-6 1,-8 6 0,6-6 0,-2 2 0,1-2-1,3-2 1,2-2 0,0 0 681,0 0 1,-6 0-611,-1 0 0,1 0 1,4-2-1,-2-2 0,-2-2 1,2 0-271,2-2 233,1 6 1,-5-6 0,0 8 0,2 0 0,2 0-1,0-2 1,-2-2-53,-2-2 0,-7 0 0,7 6 0,2 0 0,2 0 0,2 0-44,0 0 0,0 0 0,-1 0 0,1 0 0,0 0 0,0 0 0,0 0 0,-1 0 0,1-1 0,0-3 0,0-2 0,0 2 0,0 2 0,-1 2 0,1 0 0,0 0 0,0-2 0,0-2 0,0-2 0,-1 2 0,1 2 0,0 2 0,0 0 0,0 0 0,-1 0 0,-1-2 0,-2-2 0,-2-2 0,2 2 0,-4 2 0,2 2 0,2 0 0,1 0 0,-3 0 0,0 0 0,0 2 0,0 2 0,0 2 0,0 0 0,4-4 0,-5 4 0,5-4-25,-4 4 1,-2-2-1,2 0 1,2 2-1,2-1 1,2 1 0,-1 0-256,1-2 1,0-2 304,0-2 0,-6 0 0,0 0 0,1 0 0,3 0 0,2 0 0,0 0 0,0 0 1,0 0-1,-1 0 3,1 0 0,0 0-14,0 0 0,0 0 1,0 0-1,-1 0 1,3 0-1,2-2 1,2-2-1,-3-2 1,-1 0-1,-2 1 1,0-1-1,0 0 0,0 0 222,-1 0-236,1 0 0,0 0 0,0 0 0,0 2 0,0 0 0,-1 0 0,1-2 0,0 2 0,0 2 0,0 2 0,-2-2 0,-3-2 0,-1-2 0,2 2 0,2 2 0,2 2 0,0 0 0,-1 0 0,-5 0 0,0 0 0,0 2 0,0 2 0,0 2 0,-6 0 0,4-4 0,0 2 0,0 2 0,-5 2 0,7-4 0,2 2 0,-4 0 0,2-6 0,0 0 0,6 0 0,0 0 0,-1 0 0,1 0 0,0 0 0,0 0-284,0 0 1,-1 0-1,1 0 1,0 0 0,0 0-1,0 0 1,0 0-5558,-1 0 4032,1 0 2017,0 0 0,-8 0 0,-2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1:38.03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2234,'0'0,"0"0,0 0,0 0,0 0,0 0,0 0,0 0,0-8,1-6,1 1,0-1,1 0,1 1,0 0,3-7,2-8,122-323,-113 301,2 1,2 2,3 0,1 1,12-12,-2 8,2 2,2 2,2 1,2 2,1 3,3 1,12-6,71-37,122-55,-149 90,1 6,3 4,33-4,-68 22,1 3,1 4,0 2,60 2,-106 7,25-2,0 1,0 4,0 1,0 3,-1 2,1 3,21 8,-10 4,-84-39,-101-70,-162-123,200 145,112 65,-7 2,0 0,-1 2,1 0,-1 2,-1 0,1 2,-1 0,0 1,-1 1,0 1,-1 1,-1 1,0 0,0 1,-2 1,0 1,6 9,-17-22,0 1,0 0,-1 0,0 0,0 0,0 1,0 0,-1 0,0 0,0 0,-1 0,0 1,0-1,0 1,-1-1,0 1,0 0,-1-1,0 1,0 0,0 0,-1-1,0 1,0-1,-1 1,0 0,0-1,-1 2,-2 0,0-1,-1 0,1 0,-1-1,-1 0,1 0,-1 0,0-1,0 0,-1 0,1-1,-1 0,0 0,0-1,-7 2,-12 3,-1-1,0-1,0-2,-7 0,-18 1,8-3</inkml:trace>
  <inkml:trace contextRef="#ctx0" brushRef="#br0" timeOffset="1250.13">3134 696,'2'36,"1"-1,2 1,5 16,1 4,5 32,3-1,30 78,25 78,51 211,-27-93,-36-114,-44-171,-9-43,-1 1,-1 1,-2-1,-2 1,-1 3,-3-3,18-124,7-101,51-146,-65 281,1 67,-3 3,-1 0,0 1,-1 0,-1 0,0 0,-1 1,-1-1,-1 1,0 0,-2 0,0 0,0 4,-2-6,0-1,-1 0,-1 1,0-1,-1 0,-1-1,0 1,0-1,-1-1,-1 1,0-1,-1 0,0-1,-1 0,0 0,-1-1,0-1,-1 0,1 0,-2-1,1-1,-1 0,0 0,-1-2,0 1,1-2,-2 0,1 0,0-2,-6 1,-4-2,0 0,0-2,1-1,-1-1,1 0,-1-2,1-1,0-1,1-1,0-1,0 0,1-2,0-1,1 0,-11-10,8 6</inkml:trace>
  <inkml:trace contextRef="#ctx0" brushRef="#br0" timeOffset="2484.03">3834 3473,'3'-15,"76"-233,68-58,-75 184,6 3,5 3,43-41,9 0,30-17,-121 129,1 1,2 3,1 2,3 1,0 3,3 3,13-5,-41 25,0 0,0 3,1 0,0 1,26-3,29-1,-93-13,-5 9,-1 0,0 1,-1 1,-17-11,-45-37,59 47,30 18,-4-4,1 1,-1 0,1 0,-1 0,1 1,-1-1,1 2,-1-1,0 0,1 1,-1 0,0 0,0 1,0 0,-1-1,4 4,-3-3,-1-1,0 1,0 0,0 1,0-1,0 1,-1 0,1 0,-1 0,0 0,0 1,-1-1,1 1,-1-1,0 1,0 0,-1 0,0 0,1 0,-2 0,1 0,0 1,-1 0,-32 58,17-45</inkml:trace>
  <inkml:trace contextRef="#ctx0" brushRef="#br1" timeOffset="79922.3">50 348,'0'0,"0"0,0 0,0 0,0 0,0 0,0 0,0 0,0 0,0 0,2-2,1-1,0-2,-1 0</inkml:trace>
  <inkml:trace contextRef="#ctx0" brushRef="#br1" timeOffset="80188.08">312 1,'0'0,"0"0,0 0,0 0,0 0,0 0,0 3,1 10,1 1,0 0,1-1,1 1,0-1,4 7,1 4,183 486,-183-483</inkml:trace>
  <inkml:trace contextRef="#ctx0" brushRef="#br1" timeOffset="81344.39">3571 1068,'15'-2,"14"-7,-14 4,0 0,1 1,0 1,0 0,0 1,0 1,8 0,-9 3,-1 1,1 0,-1 1,1 0,-1 1,-1 1,1 0,-1 1,0 1,0-1,-1 2,0 0,-1 1,0 0,0 0,-1 1,0 0,-1 1,-1 0,5 9,-9-15,-1-1,0 1,0 0,0 0,-1 1,0-1,0 0,0 1,-1-1,0 1,0-1,-1 1,0-1,0 1,-1 0,1-1,-1 1,-1-1,1 1,-1-1,0 0,-1 0,0 0,1 0,-2 0,-3 5,-2-2,-1 0,-1 0,1-2,-1 1,0-1,-1-1,0 0,0 0,0-1,-1-1,0 0,1-1,-14 2,13-4,20-2,211-18,-193 16</inkml:trace>
  <inkml:trace contextRef="#ctx0" brushRef="#br1" timeOffset="82250.17">4821 2729,'0'0,"0"0,0 0,0 0,0 0,7-5,25-19,-10 7,0 2,1 0,1 1,13-4,-29 14,1 1,0 0,0 1,0 0,0 0,1 1,-1 1,0-1,1 1,-1 1,0 0,0 0,1 1,-1 0,0 0,0 1,-1 0,1 1,-1 0,1 0,-1 1,0 0,-1 0,1 1,-1 0,4 5,-4-3,-1 0,0 0,-1 1,1 0,-2-1,1 2,-1-1,-1 0,0 1,0 0,-1 0,0 0,0 0,-1 0,-1 0,0 1,1-3,-1-5,1-1,-1 1,0-1,0 1,0-1,0 1,0 0,0-1,-1 1,1-1,-1 1,0-1,0 1,0-1,0 1,0-1,0 0,-1 0,1 1,-1-1,0 0,0 0,6-2,0 1,0 0,0-1,0 2,-1-1,1 0,0 1,-1-1,1 1,-1 0,1 0,1 2,6 3,-9-7,0 1,0 0,0-1,0 1,-1 0,1 0,0 1,0-1,-1 0,1 0,-1 1,1-1,-1 1,1 0,-1-1,0 1,0 0,0 0,0-1,0 1,0 0,-1 0,1 0,-1 0,1 0,-1 0,0 1,1-1,-1 0,0 0,-1 0,1 0,0 0,0 0,-1 0,0 1,-6 6,-1 0,0-1,0 0,-1 0,0-1,0 0,-1 0,0-1,0 0,0-1,-1 0,0-1,0 0,0-1,0 0,-1 0,1-2,-3 1,-115 15,73-13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6T23:49:15.9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968 1995,'9'-28,"-3"6,1 0,1 1,1 0,1 0,9-15,-14 29,0-1,-1 1,2 1,0 0,-1 1,2-2,0 2,-1 1,1-2,0 2,0-1,0 2,1-1,-1 1,1 0,0 0,6 1,4-1,-1 0,1 2,0 1,0 0,-1 1,0 1,1 2,0-2,-1 3,0 0,0 0,7 5,12 6,-1 2,-2 1,1 1,-2 2,5 6,33 29,-3 2,-3 3,-1 4,-5 3,-2 1,-3 3,-4 2,37 75,187 377,-218-405,-7 2,-4 1,-6 3,-5 1,-3 23,18 139,-10 23,-30-93,-9 0,-10-1,-16 50,12-106,-7-2,-7-1,-9 1,0-45,-6-2,-5-2,-4-3,-22 28,24-54,-3-1,-53 58,74-98,-3-1,-1-3,-2-1,-2-2,-2-2,-1-1,30-24,-2 0,1-1,0 0,0-2,-1 0,-1 0,1-2,-1 1,1-3,-1 1,1-1,-2-1,1-1,0 0,0-2,0 0,0-1,-5-1,-21-8,2-1,-1-2,2-2,0-1,1-2,1-2,0-2,2-1,1-2,-22-22,-201-210,204 197,3-2,2-1,4-3,2-2,-1-8,-231-503,194 385,-27-112,73 180,7 0,4-1,7-2,4 0,7-1,7-48,7 16,8 1,27-121,-28 208,2 0,3 1,3 2,4 0,3 2,13-18,8-1,5 4,4 1,17-13,-9 12,4 4,3 2,73-58,-68 76,1 2,4 5,42-19,-95 58</inkml:trace>
  <inkml:trace contextRef="#ctx0" brushRef="#br0" timeOffset="1">890 1267,'6'-7,"36"-75,-4-2,9-33,-27 63,113-260,-129 305,-2 6,0 0,-1 0,0-1,0 1,1 0,-1 0,0-1,0 1,-1-1,1 0,-1 1,0-1,0-2,13 13,-5 2,0-1,-1 1,0 0,0 1,0-1,-1 1,-1 1,0-1,3 10,-6-15,41 101,16 64,4 14,-50-149</inkml:trace>
  <inkml:trace contextRef="#ctx0" brushRef="#br0" timeOffset="2">1468 1025,'0'0,"0"0,-2-2,-7-3,-8-3,-15-5,-20-6,-15-2,-13-5,-9 0,-4-1,4 3,12 4,19 5</inkml:trace>
  <inkml:trace contextRef="#ctx0" brushRef="#br0" timeOffset="3">5740 2327,'0'0,"0"0,11 0,31-10,-33 10,-1 0,0 0,0 1,0 0,0 0,0 0,0 1,0 0,0 1,0 0,-1 1,0-1,5 3,86 68,-44-23,-1 1,-3 3,-2 3,-2 2,-4 1,32 61,6 32,-6 2,17 71,6 30,56 247,-106-300,11 139,7 283,-57-471,-7-1,-6 0,-7 0,-16 49,-7-2,-60 181,84-339,-3 0,-2-1,-1-1,-3-1,0 0,-7 4,10-18,-1-2,-2 0,0-1,-2-1,-16 14,26-27,-1 1,0-1,-1-1,0 0,1-1,-2-1,1 1,-2-3,1 1,0-1,-16 1,2-3,-1-2,-1-1,1-2,1-1,0 0,-1-4,1 1,0-2,-17-8,-12-7,2-3,1-2,1-2,2-3,1-2,2-2,1-2,3-3,-4-5,-55-68,6-3,-39-67,54 62,4-5,7-4,5-1,-29-91,24 25,9-2,9-3,8-3,3-43,11-2,10-5,13 82,7 1,10-36,0 117,5 1,3 0,4 1,31-85,-25 102,4 2,3 1,3 1,3 3,3 0,16-14,-36 53,2 1,0 0,2 3,1 1,1 0,0 2,2 1,1 1,1 3,0 0,0 1,2 2,1 2,0 0,-1 4,2 0,11 0,56 1,-66 7</inkml:trace>
  <inkml:trace contextRef="#ctx0" brushRef="#br0" timeOffset="4">5618 0,'31'543,"-10"-259,-17-234</inkml:trace>
  <inkml:trace contextRef="#ctx0" brushRef="#br0" timeOffset="5">5529 132,'9'-13,"-5"4,-2 6,0-2,-1 1,2 0,-1 1,0-1,1 1,0-1,0 0,0 1,1 0,2-2,7-2,1 0,1 0,-1 2,1 1,-1-1,1 2,0 0,1 0,-1 2,1 0,0 1,12 1,6 3,0 0,-2 4,1 0,0 0,-1 4,0 0,-1 2,-1 0,1 3,-2 1,-1 0,0 2,-1 1,-2 1,3 6,-10-13,-1 1,-1 1,0 0,-2 1,0 0,-1 2,-1-1,0 2,-2 0,0 0,-2 1,0 0,-1 0,-2 0,0 2,-4-15,-1 1,-1-1,1 1,-2-1,0 0,1 0,-2 0,0 0,1 0,-2 0,0-1,-1 1,1-1,-2 0,1-1,0 1,-6 4,-1 1,-1-1,0 0,-1-1,0 0,0-1,-1-1,0 0,-17 6,9-7,0-1,-1-2,0 0,0-1,0-1,0-2,0 0,0-2,0 0,0-1,-8-4,-36-7,115 34,0 4,-1 3,-2 2,0 1,-3 3,7 8,-36-32,-1 1,-2 1,1-1,0 2,3 6,-11-16,0 0,0 1,-1-1,1 0,-1 1,0-1,0 1,0-1,0 1,-1 0,0 0,0 0,0-1,0 1,0-1,0 1,0 0,-1 0,0-1,0 1,-1-1,1 1,-1-1,1 0,-2 2,-2 2,-2-1,0 0,1 0,-1 0,0-1,-1 0,1 0,-1-1,0 1,0-2,-1 1,1-1,-1-1,0 1,-2-1,-31 8,-1-2,1-1,-1-2,0-2,1-3,-2 0,1-3,1-2,-1-2,-10-3,-29-11,2-3,2-2,-1-5,-58-34,95 44</inkml:trace>
  <inkml:trace contextRef="#ctx0" brushRef="#br0" timeOffset="6">5517 573,'0'0,"0"4,-2 5,-1 14,-4 16,-1 16,-3 14,0 5,0-5,1-14</inkml:trace>
  <inkml:trace contextRef="#ctx0" brushRef="#br0" timeOffset="7">1267 3109,'14'6,"-12"-4,1-1,-1 0,0 1,0 0,0 0,1-1,-2 2,1-1,0 1,-1-2,1 2,-1-1,0 0,1 1,-1 0,0-1,0 1,0 0,-1-1,1 1,-1 0,0-1,0 1,0 0,0 0,0 0,0 0,-1-2,0 1,0 0,0 0,-1-1,1 0,0 0,0 1,-1-1,1 1,-1-1,0 0,2-1,-2 1,0 0,0 0,0 0,1 0,-1-1,0 1,0-1,1 1,-1-1,0 0,0 0,0 0,0 0,0 0,0 0,0-1,1 1,-1-1,0 1,0-1,1 0,-1 0,0 0,0 0,1 1,0-1,-1 0,0-1,-3-1,0 0,1 0,-1 0,1-1,-1 0,2 1,-1-2,0 1,1 0,0-1,-1 1,1-1,1 0,-1 0,1 0,1 0,-1-1,0 1,1 0,-1-6,1 10,1 0,0 0,0 0,0 0,0-1,0 1,1 0,-1 0,0 0,1 0,-1 0,1 0,-1-1,1 1,-1 0,1 1,0-1,-1 0,1 0,0 0,-1 0,1 0,0 0,0 1,0-1,0 1,0-1,0 1,0-1,0 1,0-1,0 1,0 0,1-1,-1 1,0 0,0 0,45 4,-29 3,2 0,-1 2,-1-1,1 1,-2 2,0 1,0-1,-1 2,-1 0,0 0,-1 1,0 2,9 13,-12-13,-4-5</inkml:trace>
  <inkml:trace contextRef="#ctx0" brushRef="#br0" timeOffset="8">1201 3758,'8'4,"0"-1,0 1,0 0,-1 0,1 1,-1 0,0 0,-1 1,0 0,5 5,0 3,-1-1,-2 1,0 0,0 1,0 0,-1 1,-2-1,0 1,0 0,-2 0,1 1,-2-1,-1 1,0-1,-1 1,-1 4,2-18,-1 1,1-1,-1 0,0 1,0-1,-1 1,1-2,-1 2,1 0,-1-2,0 2,-1-1,1 0,-1 0,1 0,0 0,-2 0,1-1,0 1,0 0,0-1,-1 0,1 1,-1-2,0 2,1-1,-1 0,0-1,0 0,-3 2,1-3,-1 0,0 0,0-1,0 0,1 0,-1 0,0 0,1-1,0 0,-1-1,1 2,0-2,-1-1,2 2,-2-2,2 1,0-1,-1 0,1 0,0 0,1-1,-1 1,0-2,1 2,0-1,1-1,-1-1,1 5,0-2,1 0,0 1,0-1,0 1,0-1,1 1,-1-1,1 1,0-1,0 0,0 1,1-1,0 0,-1 0,1 1,1-1,-2 2,1-2,1 0,0 1,0 0,-1 0,1 0,2-1,0-3,2 0,0 1,0 0,0 0,1 0,0 0,0 2,1-2,-1 2,2-1,1 1,0-1,2 1,-2 0,1 1,1 0,-1 1,1 1,-1-1,1 2,-1-1,1 2,-2 0,2 0,0 0,-1 2,1 0,-2 0,1 1,0 0,-1 1,1 0,-1 0,0 2,-1-1,1 2,-5-5,-1 1,0 0,0 1,0-1,-1 1,1-1,-1 2,0-1,0 0,-1 1,1-1,0 6,-3-10,0 0,0 1,0-1,0 0,-1 1,1-2,-1 2,0-1,1 0,-1 0,0 1,0-1,0-1,0 1,1 0,-1 0,0 0,0 0,0 0,-1 0,1 0,0-1,0 0,0 0,0 1,-1-1,1 1,-1-1,2 0,-1 1,-1-1,1 0,-1 0,1 0,0 0,0 0,-1-1,0 1,0 0,-12 2</inkml:trace>
  <inkml:trace contextRef="#ctx0" brushRef="#br0" timeOffset="9">1258 4740,'0'0,"0"0,0 0,0 0,0 0,10 0,-6 1,0 1,0 0,-1 1,1-2,-1 2,0 0,1-1,-2 1,2 1,-1-2,-1 2,2 1,3 4,-1 0,0 1,0-2,-1 2,0 1,0-1,-2 0,1 1,0 7,-2-12,-1-1,0 2,0-1,-1 0,1 0,-1 0,-1 1,0-1,0-1,0 1,-1 1,1-1,-1-1,0 1,-1 0,1-1,-1 0,-1 2,2-4,-1 0,0 0,1-1,-1 1,0-1,0 0,-1 0,1 1,0-1,0-2,-1 2,0 0,1-1,-1 0,1 0,-2 0,2-1,-1 0,1 0,-2 0,2 0,-1 0,0 0,0 0,1-1,-1 0,0 0,1-1,-1 1,1-1,-1 1,1-1,0 0,-1-1,2 2,-2-2,2 0,-1 1,0-1,1 0,0 1,-1-2,1 1,0 0,0-1,0 1,0-3,2 3,0 0,0 0,0-1,0 1,1 0,0-1,-1 1,2 0,-1 0,0-1,0 1,0 1,1-2,0 1,0 1,-1-1,2 0,-1 1,1-1,-2 1,2 0,0 0,-1-1,1 1,1 1,-2 0,1-1,0 0,0 1,1 0,-1 1,0-1,1 0,5-2,0 0,0 2,1 0,-1-1,0 2,0-1,0 2,1-1,-1 1,1 1,-1-1,-1 1,1 1,0 0,0 0,-1 2,1-2,-1 2,0-1,-1 1,5 4,2 17,-13-21</inkml:trace>
  <inkml:trace contextRef="#ctx0" brushRef="#br0" timeOffset="10">1178 5907,'0'0,"0"0,0 0,0 0,0 0,3-2,22-34,-17 30,0 1,1-1,0 1,0 0,0 1,-1 0,2 1,-1-1,1 2,0 0,-1 0,2 0,-1 1,0 1,-1 0,2 0,-1 1,0 0,4 2,1 0,0-1,0 3,-1-1,1 1,0 1,-2 1,1 0,0 0,-2 2,1-1,0 2,-2-1,1 2,-1 0,-1 0,0 1,0 0,-1 1,-1-1,0 2,-1 0,-1 0,0 0,0 0,-2 1,0 0,-3-13,0 2,0-1,-1-1,1 2,-1-1,1-1,-1 2,0-2,-1 1,1 1,0-2,-1 1,0 1,0-2,0 1,1 0,-1-1,-1 2,1-2,-1 0,0 1,1 0,-1-1,0 0,-1 1,2-2,-2 1,1 0,0 0,-1 0,0-1,1 1,-6 1,0-1,0 0,0-1,0 1,0-1,0-1,0 0,0 0,0-1,0 0,0 0,0-1,0 1,0-2,1 1,-1-1,1 0,0-2,0 2,0-2,0 1,1 0,-1-2,1 1,1 0,-2-3,3 3,1 1,1-2,-1 1,0 0,2-1,-1 1,0 0,1-1,-1 1,2-1,0 0,-1 1,1-1,0 1,0-2,1 2,-1 0,1-2,1 2,0 0,0-1,-1 1,2 0,-1-1,1 2,0-1,0 0,0 1,1-1,-1 1,2-1,-2 2,2-2,-1 2,1 0,0 0,5-3,-5 4,1-1,1 1,-1 0,0 1,0 0,1-1,-1 2,0-1,1 1,-1 0,1 1,-1-1,0 1,1 1,-1-1,1 1,-2 0,6 2,12 9,-23-13,0 0</inkml:trace>
  <inkml:trace contextRef="#ctx0" brushRef="#br0" timeOffset="11">1101 3284,'0'0,"0"0,0 0,0 0,0 0,0 0,0 0,0 0,0 0,0 0,0 0,3-2,44-70,-22 44,1 3,2-1,1 2,1 1,1 2,1 1,0 1,17-6,20-5,1 3,2 3,1 2,0 5,2 1,45 0,37-3,1 6,0 8,-1 7,2 7,86 17,-23 4,-1 9,-1 10,48 25,-16 14,100 59,-256-101,-38-17,-1-4,3-1,16 1,-24-19,-56-28,-3-2,-2 0,-1 1,0 0,-2 1,-1 0,0 1,-3-2,1 1,-64-94,-57-60,107 143,46 42,47 41,-4 4,-1 2,-3 3,0 4,-21-23,0 2,-3 1,-2 1,-1 1,-3 2,-2 1,10 28,-29-68,-2 1,0 0,0 0,-1 0,0-1,0 1,0 0,-2 1,0-1,0 0,0 0,0 0,-2 1,0-1,0 0,0 0,-1 0,-1 0,0-4,-1-1,0 1,0-2,-1 1,1-1,0 1,-1-1,0-1,0 1,0-1,0 0,-1-1,1 1,0-1,-1 0,1-1,-1 1,1-1,-1-1,1 1,-1-2,-6 1,1-1,-1 0,1-1,-1 0,1-2,0 1,1-1,-9-5,-1-2</inkml:trace>
  <inkml:trace contextRef="#ctx0" brushRef="#br0" timeOffset="12">5297 3373,'0'0,"0"0,0 0,0 0,0 0,6 0,0 2,0 0,1 1,-1 0,0 0,-1 1,1-1,0 1,-2 0,2 1,-1-1,0 1,2 2,1 0,0-2,-1 0,-1 1,0-1,1 1,-1 0,0 1,-1 0,0 0,0 0,-1 0,1 0,-2 1,1 0,-1 0,0 0,0 1,-1-1,-1 1,0 0,-1-6,0-1,0 2,-1-2,1 1,-1 1,1-2,-1 1,0 0,-1-1,1 1,-1 0,1-1,0 1,-1 0,0-2,0 2,0 0,0-1,-1-1,1 1,0 0,-1 0,0-1,1 1,-1-1,0 0,1 1,-1-1,0 0,0-1,0 0,1 1,-2-1,1 0,1 1,-2-1,1-1,1 1,-2 0,2-1,-1 1,-2-2,-7-3,1 0,1-1,-1 0,0-2,2 1,-1-1,1 0,-1-1,2 1,0-2,-2-3,5 7,1-1,0 1,0-1,1 0,-1 0,2 0,-1-1,1 1,0 0,1-1,1 7,0 0,0 0,0 0,0 1,0-1,0 1,0-1,1 0,-1 0,0 0,1 0,-1 1,0-1,0 0,0 1,1 0,-1-1,1 0,0 1,-1-1,1 0,0 1,-1-1,1 1,0-1,0 1,-1-1,0 1,1 0,0 0,0-1,0 1,0 0,-1 0,1 0,0 0,0 0,-1 0,1 0,0 0,0 0,-1 0,1 0,0 1,0-1,38 7,-39-7,17 6,-1 0,0 1,0 1,-1 1,0 0,-1 1,0 0,0 1,4 7,-18-18,0 0,0-1,0 1,-1 0,1 0,0 0,0 0,0 0,0 0,0 0,0 0,0 0,0 1,0-1,0 0,-1 0,1 0,0 0,0 0,0 0,0 0,-1 0,1 0,0 0,0 1,0-1,0 0,0 0,0 0,0 0,-1 0,1 0,0 1,0-1,0 0,0 0,0 0,0 0,0 0,0 0,-18-7,-14-17,22 17</inkml:trace>
  <inkml:trace contextRef="#ctx0" brushRef="#br0" timeOffset="13">1423 4156,'0'0,"0"0,0 0,0 0,0 0,0 0,0 0,0 0,2-2,37-44,-17 23,1 2,1 1,1 0,23-14,-2 9,1 1,1 1,1 4,1 1,44-9,35-1,99-9,-133 27,-1 3,0 4,1 4,52 9,278 57,-315-47,338 83,-252-52,-42-15,-3 7,-1 6,114 58,-192-68,58 43,-8-4,-3 11,-118-88,0 0,0 0,0 0,0-1,0 1,0 0,0 0,-1 0,1 0,-1 0,1 0,0 0,-1 0,1 0,-1 0,1 0,-1 1,0-1,0 0,1 0,-1 0,0 0,0 1,0-1,0 0,-1 0,1 1,-9-8,-45-54,3-2,-16-28,59 80,-25-36,2-1,1-1,3-1,1-2,-3-17,23 49,14 21,8 4,-1 1,0 1,0 1,-2 0,1 1,0-1,-2 3,0-1,4 5,31 35,-4 1,-2 4,-3 0,9 19,-21-35,-23-35,0-1,-1 0,1 0,0 0,-2 1,1 0,0 0,-1-1,1 1,-2 1,1-2,0 2,-1-2,0 1,0 1,0 0,-2-4,1-1,-1 1,0 0,0 0,0 0,0-1,0 1,-1-1,2 1,-2-1,1 0,0-1,-1 1,0 0,1 0,0-1,-1 1,0-1,1 0,-1 1,0-2,1 1,-1 0,-1-1,-99-8,88 8</inkml:trace>
  <inkml:trace contextRef="#ctx0" brushRef="#br0" timeOffset="14">5517 4442,'0'0,"0"0,0 0,0 0,0 0,0 0,0 0,0 0,0 0,0 0,0 0,0 0,0 0,0 0,0 0,0 0,0 0,0 0</inkml:trace>
  <inkml:trace contextRef="#ctx0" brushRef="#br0" timeOffset="15">5608 4574,'-3'15,"0"-10,2-1,-2 0,-1-1,2 2,-1-2,0 1,-1-1,0 0,1 0,-2 0,2 0,-2-1,2 0,-2 0,1 1,0-1,-1-1,1 0,-2 0,2 0,-1 0,0 0,1-1,-1 0,0 0,0 0,0-1,1 0,-1 0,1 0,-2 0,2 0,0-1,-1 0,1-1,0 2,-2-3,-2 1,0-2,-1 1,2-2,-1 1,1 0,0-1,0 0,-1-1,2 1,0-1,1-1,-1 1,1-1,1 0,-2-2,5 9,1 0,0 0,0-1,0 1,0 1,-1-1,1 0,0 0,0 0,0 0,0-1,0 1,0 1,0-1,1 0,-1 0,0 0,0 0,0 0,0-1,1 2,-1-1,1 0,0 1,-1-1,1 0,0 0,0 0,-1 0,1 0,-1 1,1 0,0-1,0 1,0-1,0 1,0-1,0 1,0 0,-1-1,2 1,-1 0,0 0,0-1,0 1,0 0,0 0,-1 0,2 1,-1-1,0 0,0 0,0 1,0-1,0 0,-1 1,1-1,0 1,1 0,45 13,0 1,-1 3,3 4,-42-19,-4-3,1 1,-2 0,1 1,0-1,0 1,0-1,0 0,-1 1,0 0,1 1,-1-2,0 2,1-1,-1 0,-1 1,1-1,0 1,0-1,-3 0,1-1,0 0,-1 0,0 0,1-1,-1 1,0 0,1 0,-1 0,0 0,1-1,-1 1,0 0,0 0,0-1,0 0,0 1,0-1,0 1,1-1,-1 0,0 1,-1-1,1 0,0 0,0 1,0-1,0 0,0 0,0-1,0 1,0 0,0 0,-1 0,2-1,-1 1,0-1,0 1,0-1,-1 1,-5 0,-6-2,-1 1,-1-2,2 1,-1-2,0 0,1 0,0-1,0-1,1 0,-1-1,1 0,0-1,0-1,9 6,-6-3,1 0,1-1,-1 0,2-1,-1 1,-5-9,9 10</inkml:trace>
  <inkml:trace contextRef="#ctx0" brushRef="#br0" timeOffset="16">6284 3770,'0'0,"0"0,0 0,0 0,0 0,0 0,0 0,0 0,0 0,0 0,0 7,0 1,0 2,1 0,-1 1,-1-1,0 1,-1-2,1 2,-2-1,0 0,0 0,-1 0,-3 7,4-14,2 2,-1-2,-1 1,1 0,-1-1,0 0,1 0,-2 1,0-1,2-1,-2 1,1 0,-2-2,2 2,-3 0,-11 2,-1-1,-1-1,0 1,1-3,-1 0,-9-1,26 0,1 1,-1-1,1 0,0 1,0-1,0 0,-1 0,1 0,-1 0,1 0,0 0,0-1,-1 1,1 0,-1-1,1 1,1-1,-2 1,1 0,0-1,-1 0,1 0,0 0,1 0,-1 0,0 0,0 0,0 1,0-1,0 0,0-1,1 1,-1 0,1-1,0 1,-2-5,0 2,1-1,0-1,0 1,1 0,-1-1,1 2,1-2,-1 1,1 0,0-1,0 1,1 1,0-2,-1 2,1-1,0 0,1 0,-1 0,2 1,-1 0,2 2,-2-1,2 0,-1 2,0-2,0 1,2 0,-2 1,0 0,1 0,0-1,0 2,-1-1,1 1,0 0,0 0,0 0,0 1,-1 0,1 0,0 0,0 0,3 2,8 2,-1 1,0 0,0 1,0 0,-1 2,1 0,-2 0,0 2,0-1,-1 1,9 11,-6 1,-14-22,-1 0,0-1,0 1,0-1,0 1,0 0,0-1,0 1,0-1,0 0,-1 1,1-1,0 1,0-1,0 1,-1-1,1 1,0-1,-1 1,1-1,0 1,-1-1,1 1,-1-1,1 1,0-1,-1 0,1 0,-1 0,1 0,-1 1,1-1,0 0,-1 0,1 0,-1 1,1-1,-1 0,0 0,1 0,-1 0,1 0,-1 0,0 0,1 0,-1 0,1 0,0-1,-8 0,-1 0,1-2,0 0,1 1,-1-1,0-1,0 0,1 0,0-1,0 1,-5-6,4 5,0-1,1 0,-1 0,1-1,0 0,1 0,0-1,-5-5,8 6</inkml:trace>
  <inkml:trace contextRef="#ctx0" brushRef="#br0" timeOffset="17">1423 5224,'0'0,"0"0,0 0,0 0,0 0,0 0,0 0,0 0,0-6,18-37,-2 10,2 1,2 1,0 1,2 0,2 1,0 2,5-3,7-2,2 1,1 2,1 1,2 2,0 2,2 1,0 4,30-10,12 1,2 4,63-8,-145 31,86-15,1 5,1 3,-1 4,1 4,-1 5,1 3,8 7,93 14,260 45,-328-46,-3 6,-1 5,51 28,461 229,-508-234,133 61,-160-70,-88-44,-36-69,-37-70,31 70,4-2,-11-33,35 74,2 21,0-1,0 1,0-1,1 1,-1 0,0-1,1 1,-1 0,0 0,1 0,-1 0,0 0,1-1,-1 1,1 0,-1 0,0-1,1 1,-1 0,1 0,-1 0,1 0,-1 0,0 0,0 0,0 0,1 0,-1 0,1 0,-1 0,1 0,-1 0,1 0,-1 1,0-1,1 0,-1 0,1 0,-1 1,0-1,1 0,-1 0,0 0,1 0,-1 1,0-1,0 0,0 1,25 15,-1 2,-1 1,0 0,0 3,-2-2,7 4,-3 0,0 2,-1 0,-2 2,0 1,-2 1,-1 0,-2 1,-1 1,-1 1,-2 0,-1 0,-2 1,-1 5,-8-33,1-2,-1 1,-1-1,1 0,-1 1,0-1,0 1,0-1,-1 1,1-1,-1 1,-1 2,0-6,2 0,-1 0,-1 0,1 0,-1 0,0 0,2 0,-2 0,0-1,1 0,-1 1,1 0,-1-1,0 0,0 1,0-1,2 0,-2 0,0 0,0 0,0 0,1 0,-1-1,-2 1,-65-5,49 3</inkml:trace>
  <inkml:trace contextRef="#ctx0" brushRef="#br0" timeOffset="18">5907 5346,'15'7,"6"6,-12-8</inkml:trace>
  <inkml:trace contextRef="#ctx0" brushRef="#br0" timeOffset="19">6118 5698,'-22'22,"18"-20,1 1,-1-1,0 1,1-2,-1 1,0-1,0 1,0-1,0 0,0-1,0 1,0 0,-1-1,2 0,-2 0,1 0,0 0,0-1,0 0,0 1,0-1,0-1,0 1,0-1,0 0,-8-4,1 1,2-1,-1-1,-1 1,2-2,0 1,0-1,-2-3,4 3,0 2,0-1,0-1,2 0,-1 0,1 0,0 0,1-1,-1 0,2 0,-1 0,1 0,1-1,0 1,0-1,0 1,2-4,0 11,0 1,0 0,-1-1,1 0,0 1,0-1,0 1,0 0,0-1,1 0,-1 1,0 0,0 0,0-1,1 0,0 1,-1-1,1 2,0-1,0-1,0 1,0 0,0-1,-1 1,2 1,-1-1,0 0,0 0,1 0,-1 0,0 0,0 1,1-1,-1 0,1 1,0 0,5 0,-1 0,-1 1,1 0,1 0,-1 1,-1 0,1 0,0 0,-1 1,0-1,1 2,-1-1,0 0,0 2,0-2,-1 2,0-2,0 3,1-2,-2 0,1 2,-1-1,1 2,-5-2,-8-9,-12-8,9 4,2-1,0 0,0-1,1 0,0 0,0-1,-6-11,15 22,0 0,0-1,0 1,0-1,0 1,0 0,0-1,1 1,-1 0,0-1,0 1,0 0,0-1,0 1,0 0,0 0,0-1,1 1,-1 0,0 0,1 0,-1 0,0 0,1 0,-1 0,0-1,1 1,-1 0,0 0,1 0,-1 0,0 0,1 0,-1 0,1 0,-1 0,0 0,1 0,-1 0,0 0,0 0,0 0,0 0,1 1,-1-1,1 0,-1 0,0 0,0 0,1 0,-1 0,0 0,1 0,-1 1,0-1,0 0,1 1,-1-1,0 0,0 1,0-1,0 0,1 1,-1-1,10 5,-1 0</inkml:trace>
  <inkml:trace contextRef="#ctx0" brushRef="#br0" timeOffset="20">1567 6173,'0'0,"0"0,0 0,0 0,0 0,0 0,0 0,0 0,0 0,0 0,0 0,1-7,0 1,1 0,1 0,0 1,-1-1,2 1,-1 0,1-1,-1 1,2 1,0-2,5-5,9-11,0 0,2 2,0 0,1 2,1 1,1 0,20-10,25-12,3 4,0 2,62-18,1 10,0 6,2 5,1 6,2 6,105 2,-105 18,0 6,-1 6,1 6,35 14,101 35,-92-16,69 36,-52-1,-4 9,12 17,61 29,-69-36,-103-64,-86-33,-24-61,-4 2,-2 1,-11-21,-29-89,40 126,37 47,8 12,-1 0,-2 3,-1-1,-1 2,-1 1,10 23,-25-38,0 0,-1 0,-1 0,0 0,-2 0,0 1,-1-1,-1 1,0-1,-2 1,0 6,0-11,-2-4</inkml:trace>
  <inkml:trace contextRef="#ctx0" brushRef="#br0" timeOffset="21">6084 6272,'0'0,"0"0,0 0,0 0,0 0,0 0,0 0,0 0,12 0,1 0,1 1,0-1,-1 2,0 1,1 0,-1 1,0 0,0 1,-1 0,9 5,-17-8,0 0,-1 0,0 1,0 0,0-1,0 2,-1-2,1 2,0-1,-1 0,0 1,0-1,1 1,-2-1,0 1,1 0,-1 0,0 0,0 0,0 0,-1 0,0 0,0 0,0 0,0 0,0 2,-1-5,0 1,0-1,-1 0,1 0,-1 0,2 0,-2 0,1 0,-1 0,0 0,1-1,0 1,-1 0,0-1,0 0,1 0,-1 0,0 1,1-1,-1 0,1 0,-1 0,0-1,0 1,0 0,1 0,-6 0,0 0,-1 1,1-1,-1 0,0 0,1-1,-1 1,1-2,0 0,-1 0,1 0,0-1,0 0,0 0,0-1,1 1,0-2,0 1,-1-1,1 1,1-2,-1 1,1-1,1 1,-1-2,-1-1,6 7,-1 0,-1-1,1 0,0 0,0 1,-1-2,1 1,0-1,0 2,1-2,-1 1,1 0,0-1,0 1,-1-1,1 1,0 0,0-1,1 1,-1 0,0-1,0 1,1 0,0-1,-1 1,2 0,-1 0,0 0,0-1,0 2,0-1,1 0,0 0,-1 1,1-1,0 0,6-2,0 2,0 0,1-1,-1 2,1 0,0 0,-1 1,1 0,0 0,-1 1,1 0,-9-1,6 0,0 1,0 0,0 1,1 0,-1 0,0 0,-1 0,2 1,-2 0,2 2,-4-4,-1 0,0 0,0 1,1 0,-2 0,1 0,1 0,-1 0,-1 0,0 0,1 1,0 0,-1-2,1 2,-2 0,1-1,0 1,0 0,-1-1,1 1,0 0,-1-1,0 2,0-1,-2 5,-1-1</inkml:trace>
  <inkml:trace contextRef="#ctx0" brushRef="#br0" timeOffset="22">6305 4795,'0'-14,"0"13,1-2,-1 1,0-1,1 2,0-1,-1-1,1 1,0 1,0-2,0 1,0 0,0 1,0-1,1 0,0 0,-1 1,0 0,1-1,0 0,0 1,0-1,-1 2,1-1,0 0,1 0,-2 0,1 0,1 0,-1 1,-1-1,2 1,0-1,4 1,0-1,0 0,0 1,0 0,1 0,-1 0,0 1,1 0,1 1,-4 0,0 0,0 0,1-1,-1 1,0 1,-1-1,1 2,0-1,-1 0,1 1,-2-1,2 1,-2 0,1 0,-1 0,0 1,0 0,0-1,0 1,-1 0,0 1,0-2,0 1,-1 1,0-1,0 3,1 2,-1-1,0 0,-1 0,0 1,0-1,-2 1,1-1,-1 0,0 0,0 0,-2 0,1 0,-1 0,1-1,-2 0,0 0,0 0,-1 0,1-1,-1 0,-5 4,3-7,0 1,-1-1,1 0,-1-2,1 2,-1-2,0 0,-1 0,1-1,0 0,-1-1,2 1,-2-2,1 0,-1 0,1-1,0 1,0-2,1 0,-1 1,0-2,-2 0,1-1,0 0,0-1,1 1,-1-1,1-1,0 0,1 0,0-1,0 0,1-1,0 0,0 0,1 0,1-1,-1 0,-2-7,-2-7,2 3</inkml:trace>
  <inkml:trace contextRef="#ctx0" brushRef="#br0" timeOffset="23">6751 5632,'3'2,"2"-2,-2 2,2 0,-2 0,1 0,0 0,0 1,-1 0,0-1,1 1,-2 0,2 0,-2 1,2 0,-2-2,9 12,-1 0,1 1,-2 0,0 0,-1 1,-1 0,-1 0,0 1,-1 0,0-1,-2 2,0-1,-1 1,0 0,-2 2,0-8,-1 1,-1 0,0 0,0-1,-1 1,-1-1,0 0,-1 0,0 0,0-1,-1 0,-6 7,9-14,0 0,0-1,0 1,0-1,-1 0,1 0,-1-1,0 1,0 0,0-2,0 1,0 0,-1 0,1-1,-1 0,1 0,0 0,-1 0,1 0,-1-1,1 0,-1 0,1 0,-1-1,0 0,-6-1,-1 0,1-1,0-1,0 0,0 0,1-1,-1 0,1-1,-3-3,6 5,1 1,-1-2,1 0,0 0,0 0,0 0,1-1,1 0,-2 0,2 0,0-1,0 0,0 1,1-1,0 0,0 0,1 0,0-1,0 1,0-1,2 0,-1 0,1 0,0 1,0-1,1 0,1-3,1 1,0-1,1 1,0 0,0-1,1 2,1 0,0-1,0 1,6-6,0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38.00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77 26,'-32'12,"-13"1,64-22,-1 1,1 1,0 1,0 0,0 2,0 0,1 1,-1 1,14 1,-31 1,0 1,1-1,-1 1,1-1,-1 1,0 0,0 0,1 0,-1 0,0 1,0-1,0 0,0 1,0 0,0-1,-1 1,1 0,-1 0,1 0,-1 0,0 0,1 0,-1 0,0 1,0-1,-1 0,1 1,0-1,-1 0,1 1,-1-1,0 1,0-1,0 1,0-1,0 0,-1 1,1-1,-1 1,0-1,1 0,-1 1,0-1,0 0,0 0,-1 2,-11 15,11-18,1 1,-1 0,0 1,1-1,-1 0,1 0,0 1,0-1,-1 0,2 1,-1-1,0 1,0 0,1-1,0 1,-1 0,1-1,0 1,0-1,1 1,-1 0,0-1,1 1,0 0,-1-1,1 1,0-1,1 2,53 66,-49-65,60 72,-64-73,1 0,-1 1,0-1,-1 1,1-1,-1 1,0 0,0 0,0-1,0 1,-1 0,0 0,0 0,0 0,-1-1,0 1,0 0,0 0,-2 3,-2 1,0-1,-1 0,-1 0,1 0,-1-1,-1 0,1-1,-1 1,0-2,-1 1,1-1,-1 0,0-1,0 0,-1 0,1-1,-1 0,-8 1,-36 11,4-4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2:05.67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6158 335,'-10'-5,"-84"-28,-96-18,29 8,-56-17,-35 3,122 33,0 5,-113 0,-197 20,369 2,0 3,1 3,0 4,-54 16,111-25,-66 17,1 4,-26 14,69-23,0 1,1 2,-12 10,-115 68,135-89,25-25,28-104,31-33,-55 148,0 1,-1 0,0-1,0 0,-1 1,1-1,-1 0,0 0,-1 0,0-5,-11 42,1-9,2 0,1 0,0 0,2 1,1 0,0 0,2 0,1 0,0 0,2 1,1-1,0 0,2 0,1 0,1 1,0-10,0 1,1-1,1 0,1 0,-1-1,2 0,0-1,1 0,0 0,0-2,1 1,1-1,0-1,0 0,1-1,0 0,0-1,1-1,0 0,0-1,0-1,10 2,77-1,-81-8</inkml:trace>
  <inkml:trace contextRef="#ctx0" brushRef="#br0" timeOffset="-1387.21">5535 3398,'14'-8,"91"-2,95-40,-168 42,0-1,-1-1,-1-2,0-1,0-1,-1-2,-1-1,-1-1,17-14,181-176,-159 153,-2-4,-2-2,-4-3,36-50,-43 38,-3-2,-3-2,-4-2,-3-1,-4-2,11-51,-12 21,16-109,-37 131,-3-1,-5-33,-16-8,10 130,-1-1,0 1,0 0,0 0,0 0,-1 1,0-1,0 1,0 0,0 0,-1 0,0 1,0-1,0 1,0 0,2 1,0 1,0-1,0 1,-1 0,1 0,-1 0,1 0,0 1,-1-1,1 1,-1 0,1 0,-1 0,1 0,-1 1,1-1,-1 1,1 0,0 0,-1 0,1 1,0-1,0 1,-70 46,32-10,1 2,2 1,2 2,-2 6,-45 53,24-31,55-67,-5 19,17-31,68-88,-61 74,1 1,1 0,1 2,0-1,10-5,-26 24,-1-1,0 1,0 0,0 0,0 0,0 0,1 0,-1 0,1 0,-1 0,0 0,1 0,-1 1,1-1,0 1,-1-1,1 1,-1 0,1-1,0 1,-1 0,1 0,0 0,-1 0,1 1,0-1,-1 0,1 1,-1-1,1 1,-1-1,1 1,-1 0,1 0,0 0,8 7,0 0,0 0,-1 1,0 0,-1 1,1 0,-2 1,0 0,0 0,2 6,17 24,-13-22</inkml:trace>
  <inkml:trace contextRef="#ctx0" brushRef="#br0" timeOffset="1611.43">2125 956,'0'0,"-18"0,-132 35,-10 13,2 6,-1 9,-207 91,271-108,3 4,2 4,-24 23,2-3,64-42,1 2,1 2,2 3,-3 6,22-20,2 1,0 2,2 0,-16 28,20-26,0 2,3 0,0 0,2 2,-7 30,17-55,-1 6,0 1,-1-1,-1 0,-1-1,0 1,0-1,-2-1,-6 11,21-36,0-1,0 0,-2 0,0-1,0 0,-1 0,-1 0,0 0,-1 0,0-1,3-18,37-183,-36 165,-14 74,-107 235,107-237,0 0,2 0,0 1,2 0,0 0,1 1,1 4,2-23,0 1,0 0,1-1,-1 1,1 0,0-1,1 1,-1 0,1-1,0 0,0 1,0-1,0 0,1 0,0 0,0-1,0 1,0-1,0 1,1-1,0 0,-1 0,1-1,0 1,1-1,-1 0,0 0,1 0,-1 0,3 0,16 3,0-1,0-1,0-1,0-1,0-1,0-2,0 0,0-1,-1-1,12-4,85-28,-89 26</inkml:trace>
  <inkml:trace contextRef="#ctx0" brushRef="#br0" timeOffset="5166.87">1325 3361,'-11'18,"2"-10,4-4,1 0,0 0,1 1,-1-1,1 1,0 0,0 0,0 0,1 1,-1-1,1 1,1-1,-1 1,1 2,-10 36,1-45,114-113,215-202,-17 66,-240 200,-57 46,143-114,24-35,127-132,-316 273,3 3,0 2,-1 0,1 1,-1 0,0 1,-1 1,1 0,-1 1,0 1,0 0,1 1,-14 1,18-1,-188-15,239-7,-14 12,0 2,0 1,1 1,0 2,1 0,-1 2,1 1,0 1,-1 1,1 2,0 1,-1 1,0 1,14 5,-32-8,0 1,-1 0,1 0,-1 1,0 0,0 0,0 1,-1 0,0 1,1 0,-2 0,1 0,-1 0,0 1,0 1,-1-1,0 0,0 1,-1 0,0 0,0 1,-1-1,0 1,-1 0,1 5,-1 0,-2 1,0-1,0 1,-2-1,1 0,-2 1,0-1,-1 0,0 0,-1-1,0 1,-8 11,-1 0,-1 0,0-1,-2-1,-1-1,-1-1,-3 3,11-14,0 1,-1-2,0 1,0-2,-1 1,-4 0,3-2</inkml:trace>
  <inkml:trace contextRef="#ctx0" brushRef="#br0" timeOffset="8273.18">3187 1625,'0'0,"0"0,0 0,0 0,0 0,0 0,0 0,0 0,0 0,0 0,0 0,0-8,1 0,1-1,0 1,1 0,0-1,0 1,0 0,1 1,1-1,-1 1,1-1,0 1,1 1,0-1,0 1,0 0,1 0,0 1,0 0,8-10,5-3,1 0,1 1,0 1,1 1,1 1,1 1,0 1,0 1,1 1,0 2,1 0,-1 2,2 1,-1 1,0 2,3 0,-3 2,0 2,0 0,0 2,-1 1,0 0,6 4,184 67,-183-60,0 2,-1 1,-1 2,-1 1,-1 1,1 4,1 1,-1 2,-2 1,-1 2,-1 0,-2 2,11 22,22 34,3-3,16 11,-48-61,0 1,19 42,-31-40,-19-51,-4-128,1 34,19 112,-8-2,-1 1,0 0,0 0,-1 0,0 0,0 1,0-1,-1 1,-1-1,1 1,-1 0,0 0,-1 0,0-1,0 1,-1 2,0-2,0 0,-1 0,0-1,-1 1,0 0,0-1,-1 1,1-1,-2 0,1 0,-1-1,0 1,0-1,-1 0,-2 2,-10 8,-1-1,0-1,-1 0,-12 5,-6 3</inkml:trace>
  <inkml:trace contextRef="#ctx0" brushRef="#br0" timeOffset="30643.57">4797 1240,'0'15,"-1"0,-1 0,-1-1,0 0,-1 1,0-1,-3 3,-5 21,-46 157,45-156</inkml:trace>
  <inkml:trace contextRef="#ctx0" brushRef="#br0" timeOffset="31504.36">6559 2740,'12'-2,"39"-21,37-10,-74 31,0 0,0 1,0 1,0 0,-1 1,1 1,0 0,0 1,-1 0,1 1,-1 0,0 2,0-1,-1 1,0 1,0 0,0 1,-1 0,0 1,-1 0,1 1,-2 0,0 1,0-1,5 9,-9-9,0 0,-1 0,0 1,0-1,-1 1,0 0,-1 0,0 0,-1 0,0 0,-1 0,0 0,-1 1,0-1,-1 0,0 0,-1-1,0 1,0 0,-1-1,-1 0,0 0,0 0,-1 0,0-1,-1 0,0 0,0-1,-1 0,-1 1,6-5,0-1,-1 0,1 0,-1 0,0 0,1-1,-1 0,0 1,0-1,-1-1,1 1,0 0,-1-1,1 0,0 0,-1-1,0 1,1-1,-5 0,59-1,22-2,0-3,-1-3,17-7,-58 10</inkml:trace>
  <inkml:trace contextRef="#ctx0" brushRef="#br0" timeOffset="33273.57">52 670,'0'0,"0"0,0 0,0 0,-2 15,-31 79,29-82,1-2,0-1,1 1,0 0,1 0,0 0,0 0,1 1,1 5,0-15,0 1,1-1,-1 0,0 0,1 1,-1-1,1 0,-1 0,1 0,0 0,-1 0,1-1,0 1,0-1,-1 1,1-1,0 1,0-1,0 0,0 0,0 0,-1 0,1 0,0 0,0-1,1 1,6-4,1 0,-1-1,0 0,0 0,0-1,-1 0,1 0,-2-1,1 0,-1-1,0 1,0-2,-1 1,0 0,-1-1,4-9,8-12,-2-2,-1 1,6-22,-13 0,-7 70,37 153,4 86,-36-221</inkml:trace>
  <inkml:trace contextRef="#ctx0" brushRef="#br0" timeOffset="34084.43">1988 2989,'0'0,"0"0,0 0,0 0,0 0,-1 3,0 1,-1-1,1 1,0-1,-1 0,0 1,0-1,0 0,0 0,0 0,-1-1,1 1,-1 0,0-1,0 0,1 1,-2-1,1 0,0-1,0 1,-2 0,-4 4,-174 81,152-68,44 6,93 91,-68-79,-22-22,0 1,-1 0,-1 1,0 0,-1 1,-1 1,-1 0,4 9,-14-25,0-1,0 1,0 0,0 0,0-1,-1 1,1 0,-1 0,0 0,0-1,0 1,0 0,-1 0,1 0,-1 0,1-1,-1 1,0 0,0-1,0 1,-1-1,1 1,0-1,-1 1,0-1,0 0,1 0,-1 0,0 0,-1 0,-1 1,-9 4,-1 0,-1-1,1 0,-1-2,0 1,0-2,-1 0,1-1,0 0,-1-2,1 1,-1-2,-4-1,-106-12,99 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2.39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2486 1,'-15'2,"-16"5,0-2,0-1,-1-1,-11-1,33-2,5 0,-193 9,-115-13,-179-24,448 28,-1 2,1 2,-1 1,2 3,-1 1,1 3,0 1,1 2,-3 4,-17 9,2 2,-55 37,90-52,-1-1,-1-1,0-2,-1 0,-68 31,53-37,28 6,-33 14,24-24,23-18,14-214,-13 221,0 10,0 0,0 0,-1 0,1 0,0 0,-1 0,1 1,0-2,0 1,-1 0,1 0,0 0,0 0,-1 0,1 0,0 0,0 0,-1 0,1 0,0 0,0-1,-1 1,1 0,0 0,0 0,0 0,-1-1,1 1,0 0,0 0,0-1,0 1,0 0,-1 0,1-1,0 1,0 0,0 0,0-1,0 1,0 0,0 0,0-1,0 1,0 0,0 0,0-1,-140 163,102-125,-21 31,52-57,6-10,0-1,0 1,0 0,1 0,-1 0,0 0,1 0,-1 0,0-1,1 2,-1-1,1 0,0 0,-1 0,1 0,0 0,0 0,-1 0,1 0,0 0,0 1,0-1,0 0,1 0,-1 0,0 0,0 0,1 0,-1 0,0 1,1-1,-1 0,1 0,0 0,-1-1,1 1,0 1,5 2,0-1,0 1,0-1,0 0,1-1,-1 1,1-2,-1 1,1 0,0-1,0 0,0-1,0 0,-3 1,101 5,-78-6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5.63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12 1,'0'0,"0"0,0 0,0 0,0 0,0 0,0 0,-11 13,11 34,12 45,9-5,-18-71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4.81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2075,'24'-16,"0"0,-1-2,-1 0,-1-1,0-1,-2-2,0 1,-1-2,2-7,7-4,31-39,-4-2,-2-2,-4-3,15-40,124-285,-139 314,-5-2,-3-2,3-26,-36 98,45-184,-49 188,-1-1,0 0,-2 1,0-1,-1 0,-1 1,-1-1,-1 1,-4-14,5 24,0 1,-1 0,0 0,0 0,-1 1,0-1,0 1,-1 0,-4-3,-5 10,5 0,-1 0,1 1,-1 0,1 1,-1 0,1 1,0 0,0 1,0 0,-7 4,-24 16,0 3,2 1,2 1,-21 22,23-12,67-68,36-30,-2-3,-2-5,-5 7,-57 57,1 0,0 0,0 0,0 0,0 0,0 1,1 0,-1-1,1 1,0 0,-1 1,1-1,0 1,0 0,0 0,0 0,0 0,0 1,0-1,1 1,1 0,-4 1,0 1,0-1,0 0,0 0,0 1,0 0,0-1,-1 1,1 0,-1-1,0 1,1 0,-1 0,0 0,0 0,0 1,0-1,0 0,0 2,2 4,10 18,-1 1,-1 1,-1 0,-2 1,-1 0,-1 0,-1 10,-2 13,-4-34</inkml:trace>
  <inkml:trace contextRef="#ctx0" brushRef="#br0" timeOffset="2940.36">1112 685,'76'-14,"-63"10,1 1,0 1,0 1,1 0,-1 1,0 0,0 1,0 0,0 2,0-1,0 2,0 0,-1 0,0 2,0-1,0 2,-1-1,1 2,4 4,-12-9,1 1,-1 0,0 0,-1 0,1 0,-1 1,0-1,0 1,0 1,-1-1,1 0,-1 1,-1-1,1 1,-1 0,0 0,0 0,-1 0,1 1,-1-1,-1 0,1 0,-1 1,0-1,-1 0,0 1,0-1,-2 2,-1 0,0 0,0 0,-1-1,1 0,-2 0,1 0,-1-1,0 0,-1 0,1 0,-1-1,0 0,-7 4,-32 8,58 0,40 90,-39-80,-7-18,-1 0,0 1,0-1,-1 1,0 0,-1 0,0 0,0 0,-1 1,-1-1,0 1,0-1,-1 1,0-1,-1 1,0-1,-1 1,0-1,-2 7,0-7,-1-1,0 0,0 0,-1 0,0-1,0 0,-1 0,0 0,-1-1,0 0,0 0,0-1,-1 0,0-1,0 0,0 0,-1-1,-5 2,-2-2,-1-2,0 0,0 0,0-2,0 0,-9-2,-14-3</inkml:trace>
  <inkml:trace contextRef="#ctx0" brushRef="#br0" timeOffset="3298.2">899 40,'14'33,"1"-4,1 0,1 0,2-2,1 0,16 17,-12-17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1T01:33:13.77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0,'0'0,"0"0,0 0,0 0,0 0,0 0,0 0,0 0,0 0,0 0,0 0,0 0,0 7,2 8,1 0,1 0,0 0,0-1,2 0,0 0,0 0,1-1,8 10,-7-8,26 41,4-1,1-2,3-2,2-1,15 10,104 96,58 36,-94-97,4-6,4-5,41 13,-142-78,-20-9,0-1,0-1,1-1,0 0,0 0,1-2,0 0,0-1,0 0,0-1,1-1,-1-1,1 0,-13-2,-1 1,0-1,1 0,-1 0,0 0,0 0,0-1,0 1,0-1,0 0,0 0,-1 0,1 0,0 0,-1 0,0-1,1 0,-1 1,0-1,-1 0,1 0,0 0,-1 0,0 0,1 0,-1 0,0-1,-1 1,1 0,-1-1,2-5,-1 0,-1 0,0 1,0-1,0 0,-1 0,-1 1,0-1,0 0,0 1,-1-2,-13-25,-2 0,-1 1,-9-11,-5-8,-59-78,85 119,15 18,94 114,-56-71,-3 2,-1 2,-3 1,-3 2,-2 2,-2 1,4 17,-33-68,1 1,-1 0,-1-1,0 1,0 0,0 1,-1-1,-1 0,1 0,-2 0,1 1,-1-1,-1 0,0 0,0 0,0 0,-1 0,-1-1,1 1,-1-1,-1 0,0 0,0 0,-4 4,-1-1,-1 0,-1-1,1 0,-1 0,-1-1,0-1,0 0,-1-1,0-1,0 0,0-1,-1 0,0-1,0 0,0-2,0 0,0 0,0-2,-1 0,1 0,-13-3,8 0</inkml:trace>
  <inkml:trace contextRef="#ctx0" brushRef="#br0" timeOffset="2907.49">49 1388,'3'-10,"11"-12,-2-1,0-1,-1 0,4-18,-11 31,0 0,1 0,0 1,1-1,0 1,1 1,0-1,1 1,-1 0,2 1,-1-1,1 2,1-1,1 0,-7 5,0 0,1 0,-1 1,1-1,-1 1,1 0,-1 1,1-1,0 1,0 0,0 0,0 0,0 1,0-1,0 1,0 1,0-1,0 1,0 0,0 0,0 0,0 1,0-1,-1 1,1 0,-1 1,1-1,-1 1,0 0,0 0,0 0,1 2,0 2,-1 0,0 0,0 0,-1 1,0 0,0 0,-1-1,0 1,-1 1,1-1,-1 0,-1 0,0 0,0 1,0-1,-2 6,-2 10,-1 0,-1-1,-1 0,-1 0,-2 2,4-9,-1-2,-1 1,0-1,-1 0,-1-1,0 0,-1 0,0-1,-1 0,0-1,-1-1,0 0,-1-1,0 0,0-1,-13 5,-32 15,65-30,1-1,-1 1,0 0,1 1,-1-1,1 1,-1 1,1-1,0 1,-1 0,5 1,8-1,60 0,0 3,0 4,52 12,-71-8,-10-1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20:19:10.1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24241 1356 13633,'10'-18'-215,"-2"6"0,-8 0 0,0-2 0,0-2 0,0-2-570,0 1 1117,0 7 1,0-6-1,0 4 1,2-4 0,2-2-1,2 0 1,-2 5 207,-2 7 0,-2 2 0,0 16 0,0 3 0,0 5 0,-2 6 0,-2 2 0,-2 5-260,2 7 0,2-2 0,2 3 0,0-1 0,-2 0 1,-2 1-1,-2-1 0,2-2-188,2-3 1,2 1 0,0-2 0,0-3 0,0-3 0,0-2 0,0-4-1054,0-3 0,2-3 0,4-4 0,6-8 0,4-8-3622,2-8 4600,0-12 0,0-3 0,-1-9 0</inkml:trace>
  <inkml:trace contextRef="#ctx0" brushRef="#br0" timeOffset="1">24224 981 16583,'0'-18'-942,"-2"8"1,-2 2-109,-2 0 1219,-8-1 1,10-1 0,-6 2-1,0 2 1,0 0 0,-4 2-1,-2 2 1,-1 2 0,-1 0-1,0 0 1,0 2 0,0 4 249,1 6 1,1 4-1,2 1 1,2 1 0,-2 2-1,0 4 1,0 6-1,2 3-142,-1 3 1,-9 9 0,-2 7 0,2 7-1,0 5 1,1 3 0,-1 3 0,4 3-120,4 4 1,4-3-1,-2 1 1,8-6-1,8-5 1,8-1 0,6-3-1,6-5-309,6-9 0,1-7 0,1-3 1,-2 0-1,-1-1 0,1-1 1,-2-6-1,-2-8-24,-5-7 1,1-9 0,0 2 0,2-4 0,-1-4 0,3-4 0,2-7 0,4-9 148,3-8 0,-3-6 0,10-5 0,-5-7 0,-1-3 0,-1-7 0,1-3 0,0-7-181,-1 1 0,-1-6 0,-4-5 0,-4 1 0,-5 0 1,-1-1-1,-6 5 0,-4 8-178,-6 11 0,-4 7 0,-6 9 0,-8 2 1,-6 9-1,-5 7 0,-3 6 0,-4 2 71,-2-2 0,1 6 0,1 0 0,4 2 0,3-2 0,3 0 0,2-1-793,2-1 1,10 6 1040,8-2 1,16 4 0,12 2 0</inkml:trace>
  <inkml:trace contextRef="#ctx0" brushRef="#br0" timeOffset="2">28341 1142 8519,'-2'-16'-45,"-2"2"165,-2 2 0,0 6 171,6-6 0,0 6 0,-2-4 1,-2 0 2348,-2 0-2559,0 6 0,14-3 1,4 7-1,6 2 1,4 3-1,2 7 0,-1 4 1,1 4-1,2 4 1,0 4-1,-1 1 1,-3 1-1,-4 2-80,-6 1 1,2 5-48,-8 4 1,0 3 0,-8 9-1,-6-1 1,-10 1 0,-10-1 0,-8-1-1,-3-3 1,-5-3 0,1-4-1,-1-9 1,5-7 0,1-6 0,4-4-1330,5-4 1164,3-4 1,10-16 0,4-6 0,6-8 0,6-8 0,6-1 0,8 1 0,6 6-1,5 2 1,1 2 0,0 1 0,-2 5 0,0 4 0,-1 6 0,-1 0-24,-2-2 340,6 4 1,-7-6 0,5 10 0,-2 4 0,0 6 0,4 4 0,-1 2 0,3-1-1,0 1 1,1 0 0,1 0 0,-2 0 0,0 0 0,-3-1 0,1-1-107,-4-4 0,6 4 0,-1-6 0</inkml:trace>
  <inkml:trace contextRef="#ctx0" brushRef="#br0" timeOffset="3">28288 803 8559,'-18'0'-517,"0"0"1,0-2 282,0-4 0,0 4 464,1-4 1,-1-2-1,0 2 1,0 2-1,0 0 1,1 0-1,-1-2 1,0 2-1,0 2 1,0 2-1,0 0 1,1 2-1,-1 4 1,0 8-1,0 6 1212,0 4 0,0 7-1340,1-1 0,-3 12 0,-2 7 0,-4 9 1,1 7-1,-3 4 0,2 5 0,0 3 0,3 6 1,-1 4-1,2 1 0,6-5 0,8-8 0,6-5 1268,2-5-1406,0 0 1,14-9 0,6-7-1,6-5 1,5-2 0,3-3 0,0-1-1,-3-4 1,-3-3 0,0-3 0,0-2-1,3-4 1,1-4 0,2-7-1,-1-5-38,5-4 1,11-10 0,5-5 0,7-9 0,5-10 0,-3-6 0,0-5-1,-1-3-108,-1-3 0,-1-3 0,-9-1 0,-3-1 0,-7 1 0,-3-1 0,-3-1 0,-1-1 98,-4 3 1,-4-5 0,-9 13 0,-1-3 0,-4 0-1,-6 1 1,-4-1 0,-2 3-78,0 1 1,-2-4 0,-4 5 0,-8-3-126,-7-3 1,-1 5 0,-6 3 127,2 3 1,-7 2-1,-1 3 1,-6 3-1,1 8 1,1 6-1,2 6 1,-1 0 0,-3 2-1,1 0 1,3 4-1,4 3 1,3 2-746,1 5 0,2-2 903,8 8 0,0 0 0,1 6 0</inkml:trace>
  <inkml:trace contextRef="#ctx0" brushRef="#br0" timeOffset="4">25329 3942 8507,'-18'0'-137,"-2"0"1,0 2 0,0 2 149,5 2 1,7 2 0,-2-6 1054,2-2 0,4 2 0,8-14-913,2-2 1,8 0 0,-2 0-1,5 4 1,5 2 0,2 4-58,-2 2 0,3 2 0,1 0 1,2 0-1,4 2 0,-1 4 1,1 6-1,-4 4-22,-3 2 1,5 2 0,-6 4 0,-4 3 0,-6 5 0,-8 2 0,-4 3-1,-6 3 261,-8 4 0,-8-7 0,-16 7 0,1-4-181,-1-5 1,0 3 0,1-14-470,-1-3 1,2-9 0,5-6 0,7-6 0,10-4 0,12-2 0,10 2 0,6 2-835,2 2 0,-1 0 1272,1 0 1,0 8 0,-2 4 0,-2 6-1,-4 4 1,0 4 0,-3 1 0,1 5 0,-4 2-1,-2 1 1,-2 1 0,-2 0 0,-4 0 0,-6 1 1215,-3 5 0,-3-7-1358,0 1 0,-6 0 0,-2-8 0,1-1 0,-1-3 0,2-4 0,0-4 0,-1-4 0,-1-6 0,-2-4 0,2-2 0,-1 0 0,-1 0 0,-4 0-3734,-1 0 3351,5-16 0,-4 4 400,9-12 0,-1-4 0,6 1 0</inkml:trace>
  <inkml:trace contextRef="#ctx0" brushRef="#br0" timeOffset="5">25489 3835 8551,'-10'-18'-99,"2"0"-29,0 0 1,6 7 119,-4-1 0,2 2 0,1-4 0,-3 2 0,0-2 0,0-2 0,0-2 0,0 1 0,0-1 0,-2 2 970,-2 4-891,-2 4 1,-6 8 0,1 0 0,-1 2 0,0 2 0,-2 6 0,-2 4 0,-3 6 0,-1 1 0,-2 5 0,0 4 0,-1 4 0,-1 1 0,2 3 0,0 2 150,1 1 1,3 9 0,-4-3 0,3 7 0,1 5 0,0 7-1,2 3 1,2 4-66,1 5 1,11 3 0,-8 6 0,4-2 0,4-3 0,0-1 0,4-2 0,4-2-67,6-7 0,4-1 0,10-9 0,2-3 0,3-1 0,3-5 0,4-5 0,1-9-94,3-5 0,2-10 0,1 2 1,5-6-1,-1-7 0,1-5 0,-4-4 1,-1-2-59,3 0 1,-3-14-1,7-5 1,-2-7-1,-5-8 1,1-7-1,-3-11 1,1-7-40,-4-5 0,-3-3 0,5-9 0,0-5 0,-3-2 1,-3-4-1,-6 2 0,-4-3-169,-3 1 0,-7-2 1,-4 2-1,-6 5 1,-6 11-1,-8 10 1,-7 7-1,-9 7 42,-4 5 0,-3 6 1,-3 7-1,-3 7 1,-3 6-1,-4 6 0,-1 2 1,-1 4 222,5 2 0,3 2 1,9 0-1,1 0 0,4 0 1,9 2 3,7 4 0,14 4 0,10 8 0</inkml:trace>
  <inkml:trace contextRef="#ctx0" brushRef="#br0" timeOffset="6">28573 4281 8260,'-10'-8'63,"4"-4"0,-2 2 563,2-2-142,0 0 0,6 0 0,0 1 0,0-3-55,0-2 0,0 14 0,0 8-377,0 8 0,0 11 0,-2 5 0,-4 4 0,-4 2 0,-2 1 0,3 3 0,1 1 0,2 1 1,0 0-1,0-1 0,2-1 0,2-2-57,2-3 1,6-5-194,0 0 1,10-8 0,-1-1 0,9-7 0,2-8 0,4-4 0,1-2 0,7 0-1,0-2 1,-1-4 0,-1-6 0,1-3 0,3-3 0,0-2-3591,-7-4 3788,3 4 0,-8-13 0,7 5 0</inkml:trace>
  <inkml:trace contextRef="#ctx0" brushRef="#br0" timeOffset="7">29125 4245 8260,'-2'-26'252,"-2"-1"1,-4-3 0,1 2 0,-1 2 0,2 7 484,-2 5 0,6 4 1,-6 6-1,2 0-579,0 6 1,-6 6-1,4 12 1,-2 5 0,-2 9-1,1 8 1,1 3-1,0 7-380,0 5 0,4 1 0,-4 7 0,2 1 1,4-3-1,2-2 0,2-1 0,0 1-364,0 3 1,6-9-1,2-1 1,2-11-1,2-7 1,0-4 585,0-2 0,-1-9 0,7 5 0</inkml:trace>
  <inkml:trace contextRef="#ctx0" brushRef="#br0" timeOffset="8">29304 3871 8249,'-18'0'0,"0"-2"124,0-4 1,6 2 0,0-6 0,-2 0 0,1 0 0,-1-2 0,4 0 725,2 0-768,-6 0 1,6 1 0,-6-1 0,2 0-1,-3 2 1,-5 2 0,-6 2 0,-2 0 0,-1 2-1,-3 2 1,-2 4 0,-3 4 0,-1 6-1,0 6 1,3 6 366,-1 5 1,-2 7-411,-3 6 1,3-3-1,-3 9 1,3 3 0,2 7-1,1 7 1,-1 7-1,0 5 1,1 6 0,1 4-1,2 4 1,5 5 0,13-47-1,2 1 1,-10 47 586,2-8 0,10-2-616,4-10 1,10 1-1,6-9 1,4-5-1,8-9 1,4-9 0,5-7-1,5-7 1,4-4-1,3-8 1,3-7 0,3-7-1,5-6 1,5-8-719,7-9 602,-5-9 1,8-12-1,-1-3 1,5-7-1,6-6 1,-2-3-1,-1-2 1,-9 1-1,-2 3 1,-5 1-1,-3 1 1,-7 1-1,-5 2 1,-7 5-1,-8 1-172,-13 5 0,-7-1 0,-12 0 0,-4-1 0,-8 1 1,-9 2-1,-11 1 0,-8-3 399,-3-1 1,-3-7 0,-5 6-1,-1 3 1,3 1 0,3 2-1,7 3 1,5 3-734,6 6 1,7 4 611,11 3 0,-4 7 0,6 2 0</inkml:trace>
  <inkml:trace contextRef="#ctx0" brushRef="#br0" timeOffset="9">23742 2230 17185,'-18'-8'-2878,"7"4"2283,-1-8 1,8 6 0,0-4 526,8 2 0,-2 0 270,4 2 1,-2 4 0,0-6 0,4 2 0,-1-2-1,3 0 1,-2-1 1320,0-1-1,6 6-1229,-12-12 0,4 22-245,-12 0 1,2 8 0,-8 3 0,0 1-1,0 2 1,1 2 0,-3 4 0,-2-1-1,-2 1 1,0-2 0,-2 0 0,-1 0 0,-5-1-1,0 1 1744,0 0-1682,-5 0 1,9-12 0,-6-1 0,0 1-1,3-2 1,-1-2 0,4-2 0,0 0-1,1-2 1,-3-2 0,2-2 0,2 0 0,2 0-1,1 0 1,-1 0-91,0 0 0,0 0 0,-2 0 0,-1 0 1,-5 0-1,0 0 0,0 0 0,3 0-48,-3 0 1,4-6 0,-6 0 0,1 0 0,1 0-1,0 0 1,4 0 0,0 0-83,-1 0 1,3-7-1,-4 3 1,4-2-150,2 0 1,7 0 0,-1-6 191,-2 0 0,0 0 1,0 1-1,2-1 0,0-2 1,0-2-1,1-2 0,-3 1 1,0-1-1,0 0 0,4 2 1,2 0-1,2 1-396,-2-3 1,6-2 384,-4 2 1,4 5 0,2-7 0,0 2 0,0-2 0,0 0 0,-2 1 0,-2 1 0,-1 0 0,1-2 0,2 1 0,2-1 0,0 4 0,0 2-567,0 2 620,0 1 1,0-1 0,0 0 0,2 0-1,2 0 1,3 0 0,3 1 0,4-1-1,4-2 1,4-2 0,2-2 0,-3 2 0,1 3-1,0 3 1,2 2 366,-2 2-294,-3 0 0,5 0 0,2 2 0,0 0 0,-1 2 0,-1-1 0,0 1 0,2 0 0,1 2 0,5 0 0,0-2 0,-1 0 0,-3-2 1,0 2-1,-2-2-459,-1 0 1,-1 4 0,-6-4 0,0 3-1,0 1 1,-1 0 0,1 0-144,0 2 0,0-4 0,0 2 771,0 2 0,-1-6 1,1 0-1</inkml:trace>
  <inkml:trace contextRef="#ctx0" brushRef="#br0" timeOffset="10">23118 892 24917,'-17'0'-249,"-1"0"0,6 0 0,0 2 1,-2 2 271,-2 2 0,4 0-38,1-6 1,7 2 0,0 2 0,8 2 0,7-2 0,5-2 0,2-2-1,2 0 1,2 0 0,2 0 0,-1 0 0,3 0 0,4 0 0,3 2 373,3 3-430,0-3 0,1 6 0,5-8 0,3 0 0,3 0 0,0 0 0,-1 0 0,1 2 0,-3 4 0,-3 6 0,-9 4 0,-9 2 0,-10 2 0,-8 3 0,-6 9 161,-6 8 1,-14 5 0,-13 9 0,-9-1 0,-4 3 0,-1 3 0,1 5 0,5-1-495,3-3 0,10-5 1,5-1-1,5 1 180,6 5 1,4-5 0,8 7-1</inkml:trace>
  <inkml:trace contextRef="#ctx0" brushRef="#br0" timeOffset="11">24847 1695 22388,'0'-12'-2396,"0"0"1,-2 2 1729,-3-2 1,1-4 0,-6 4-1,2-4 1,4-1 175,2-1 421,2 8 1,0-2 0,0 12 0,-2 6 0,-2 4 280,-2 2 1,-2-6-1,4 5 1,-4 3 0,-2 2 47,-4 2 1,4-2-1,1-2 1,1-2-33,4 2 0,4-1 1,6-1-1,5-6-229,5-4 1,8-2 0,2 0 0,2 0 0,3-2-1,5-2 1,5-2 0,7 2 91,4 2 0,9-4 0,4-2 0,5 1 1,-1-3-1,-2 2 0,-1-2 0,-1 0 96,-2-4 1,7 4 0,-7-2 0,0-2 0,-1-1 0,-3-3 0,5 0 0,1 0-156,2 0 1,5 0-1,-13 0 1,0 1 0,1 1-1,-3 2 1,-5 2-1,-9 0-172,-5 2 1,-10 2 0,-3 8 0,-1 0 0,0 0 124,-2 0 0,-8 0 0,-3 0 0,5 0 1,4 0-1,6-2 0,0-2 0,1-4 39,1-1 0,-4 3 0,4-6 0,-3 0 0,-3 0 1,-2 2-91,-2 2 0,0 2-201,-1 6 0,-5 6 1,0 0-1,4-2 1,4-2 238,4-2 0,7 0 0,-3 0 1</inkml:trace>
  <inkml:trace contextRef="#ctx0" brushRef="#br0" timeOffset="12">27022 1017 24160,'-16'-2'-1814,"4"-4"0,4-4-813,8-8 2377,0 8 1,2 2 0,4 8 190,6 0 1,-2 2-1,2 2 1,2 4-1,2 2 1,2 6-1,1 4 1,3 5-1,4 1 1,0 2-1,1-2 1,3 1-1,6-1 1,3 2-1,1 0 1,-2 1-1,-3 1-2443,1 0 2580,-8 0 0,-5-3 1,-11-3-1,-6-2 1,-6 0-1,-8 4 0,-10-1 1,-9 1-1,-9-2 1,-4 2-1,-1 3 1,1 5-1,5 2 0,5-1 1,6 1-88,4 0 0,2-1 0,1 1 0</inkml:trace>
  <inkml:trace contextRef="#ctx0" brushRef="#br0" timeOffset="13">27664 2230 20475,'-12'-6'-2145,"0"0"0,6-2-648,-6 2 2897,8 4 1,-2-6-1,10 6 1,4-4-1,2-6 1,4-4 0,0-2-1,0 3 348,-3 3 1,-1-4 0,4 4-1,-4-4 1,0 0-36,0 4 0,-6-4 0,2 5-402,-4-5 0,-4 6-796,-4 4 430,4 4 1,-6 4 637,8 4 0,0-2 120,0 8 1,-6 0 0,-2 3 90,-2-3 0,4-4 1,-6-6-322,-1 4 0,-3-4 1,-2 4-99,0-4 1,6-2 0,0 0 35,-2 0 0,-1 0 1,-1 2-1,2 2 0,4 4 1,0 0-1,2 2 72,0 0 0,-6 0 1,2 4-1,-1-3 0,-1 3 1,2 4-1,-4 4 1,-4 2 21,-4-3 1,-1 5 0,3 0 0,-4 0 0,-2 2 0,-3-3 0,-1 3 0,0-2-168,3 0 0,5-1 0,-4-3 0,0 2 0,3-2 0,-1-2 1,4-3-1,2 1 57,3 0 1,-3 0-1,-2 0 1,-2 0-1,2-1 1,3 1-1,1 0 1,0 2-74,0 4 0,0-5 0,-1 5 1,-3-4-1,-2-2 0,0 2 0,0 2 1,1 1-43,1-1 0,0-2 0,0-2 0,-1 2 0,1 1 0,2 3 0,2-2 0,0-2 22,0-2 1,1-4 0,-1 1 0,0 5 0,0 0 0,2 0 0,2-2-37,3 0 0,-1-7 0,-4 1 0,2 2 1,2 0-1,-2 0 0,-2-2 0,-1 2 59,-1 2 1,6-5 0,0-1-1,-2 0 1,0 0 0,0 2 76,3-2 1,-1 4 222,-6-8 0,6 0-152,0-6 0,6-6-676,-6 0 0,6 0-95,-6 6 1,6 0 437,-5 0 1,7 2-1,-4 2 131,0 2 1,6 8 0,-6-4-1,2 1 24,0 1 1,-2-2-1,4 4 1,-4-4-1,0 0-115,0 0 1,0-6 0,4 4-1670,-1 0 157,-1-6 0,8 6 1750,3-8 1,5 0 0,8 0 0</inkml:trace>
  <inkml:trace contextRef="#ctx0" brushRef="#br0" timeOffset="14">25899 3139 22729,'-12'-6'-2141,"0"0"1,6-5-1443,-6 5 3808,1 0 0,1 4 1,2-2-1,0-2 0,-4 2 315,-4 2 1,-2 2 0,2 2 0,3 2 0,3 4 0,0 0-451,0 0 0,6 5 1,-4-1-1,2 4 0,0 4 1,2 2-1,2 4 0,2 1-86,0 5 0,0 2 0,0 1 0,0 3 0,0 4 1,2 3-1,2 1 0,4-3-94,2 1 1,-4-6-1,4 1 1,0-7-1,-2-8 1,2-4-1,-1-5 1,7-3 87,6-6 0,8-8 0,11-8 0,9-11 0,9-9 0,13-10 1,7-3-1,2-5-263,-4 3 1,-9 1 0,-5 8-1,0 1 1,-1 1 0,-3 6-1,-7 10 1,-9 8 700,-5 2 0,-3 6 1,1-5-1</inkml:trace>
  <inkml:trace contextRef="#ctx0" brushRef="#br0" timeOffset="15">25988 4548 14204,'-12'0'-2869,"0"0"2925,8 0 0,-5 0 0,5-2 0,-4-1 0,-2-3 0,-4 2 215,-2 2 1,-2 2-1,0 0 1,1 2 61,-1 4-214,0-4 0,8 7 1,2-5-1,2 4 1,0 2-1,0 2 0,0 0 37,0 0 0,2-8 0,10 2 0,6-2 0,4 0 0,4 2-44,4-2 1,3-2 0,9-2-1,2 0 1,1-2 0,7-2 0,3-4-1,7 0-136,-1 0 1,9-6 0,1 2 0,4-4-1,5-2 1,1 1 0,2-1 0,-4 0-39,-5 0 1,-1 0 0,-8 0 0,-1 3 0,-5 1 0,-5 4 0,-6 2 0,-5 2-131,-1-2 1,-1 6-1,-1-4 1,-4 4-1,-4 2 1,-3 2-1,3 2 1,2 2 164,4-2 1,-7 6 0,1 0 0</inkml:trace>
  <inkml:trace contextRef="#ctx0" brushRef="#br0" timeOffset="16">27129 4085 19061,'-30'-8'0,"3"-2"-226,1 0 1,8 0-1,10 4 1,6-4 485,10 0 0,0 2 0,4 6-216,2-4 0,2 4 1,1-4-1,1 5 0,0 1 1,0 0-1,2 0 1,3 0-1,5 0 0,4 1 1,-1 3-1,5 4 1,0 0-756,3 0 1,3 6 562,0-2 0,-3-2 1,9 2-1,-1 2 1,-1 2-1,-5 1 1,-3 3-1,-4 2 1,-5 4-1,-5 1 1,-6 5-1,-6 2 0,-8 4 1,-8 1-77,-8 3 0,-18 13 351,-5-1 0,-13 3 1,1-1-1,-7 1 0,-3 5 1,-1-1-1,7 1 0,7-5 1,9-3-1,7-5 0,10-3 1,10-3-1,8-5-440,6-6 0,12-7 0,10-7 0</inkml:trace>
  <inkml:trace contextRef="#ctx0" brushRef="#br0" timeOffset="17">28412 4013 19774,'-10'-8'-4756,"5"6"4586,10-4 709,-3 5 1,8-5 0,-6-2 0,2-2 0,-2-4 1611,-2-2-2167,-10 6 0,4-6 0,-8 6 0,1-2 0,-1 3 1,2-1-1,0 2 0,0-2 0,-4 0 0,-2-2 0,-4 0 1,-1 0 512,-3-2 1,-10-2-431,-1-1 1,-3-3 0,-10-4 0,-1-6 0,-3-1 0,-1-1 0,-1 2-1,1-2 1,-1-1 0,1-3 0,0 2 0,-1 3 0,3 3 0,1 0-787,3 0 788,7 7 1,-8-5-1,9 8 1,3 0-1,-2 0 1,5 1-1,-3-1 1,4 0-1,1 0 1,1 0-1,2 0 1,3 0-1,3 1 1,2 1-1,4 2-44,4 2 1,-2 0 0,7-4-1,-1 2 1,-2 3 0,0-1-1,-4 0 1,-2 0-75,-2-2 0,-2 4 0,-3-2 0,-5 0 0,-2 0 0,3 2 0,-1 1 0,2 1 93,0 0 0,3-4 0,5 6 0,0 0 0,0 0 0,0-2 32,0-2 1,1-2 0,-1-4-1,0 3 1,0 3 0,0 0-1,0 2 1,1-2 9,-1 0 0,0 4 0,0-4 0,0 2 1,1 4-1,-3 0 0,-2 0 0,-2-2 46,2 2 0,3 2 0,1 0 0,0-2 0,0-1 0,0-1 0,0 0 0,1 0-33,-1 2 0,-2-4 1,-2 0-1,-2 0 1,3-2-1,1 2 1,0-2-1,-2 0-154,-1-4 1,-1 4-1,6-1 1,0-1-1,0 0 1,0 2-1,1 0 1,-1 2 54,0 0 1,0-4 0,0 4 0,-1 0-1,-3-2 1,-2 3 0,0-3 0,0 2 72,1 0 0,-3 0 1,4 4-1,-2-2 1,3 2-1,-1 0 1,-2 0-66,-6-2 0,11-6 1,1 6-1,2 0 1,0 0-1,-2 0 1,0 0-17,1-1 1,-1 3 0,-2-6 0,-2 2 0,-4 2-1,1 0 1,-3 0 0,2 0 77,0-2 1,-3 6 0,5-4-1,2 2 1,2 0 0,3-4-143,-1-2 0,8 4-750,4-5 1,6 7-1,6-2 1,-2 4-882,8 2 1,-6 2-226,5 4 0,-7-2 1722,2 7 1,4 1 0,0 6 0</inkml:trace>
  <inkml:trace contextRef="#ctx0" brushRef="#br0" timeOffset="18">25257 2551 21778,'-11'-16'-4690,"-1"4"1,0-2 4727,-6 8 0,0 0 1,0 6-1,0 0 1,1 2 802,-1 4 1,8-2 0,2 6 151,0-2-856,6 6 0,-6-10 0,10 8-536,4 2 0,-4 1 0,6 3 0</inkml:trace>
  <inkml:trace contextRef="#ctx0" brushRef="#br0" timeOffset="19">24883 2836 19245,'-12'0'1395,"0"0"-1333,8 0 0,-6 0 1,6-2-169,-1-4 0,-3 4 0,4-6 1,-2 0-37,2-4 0,4 5 0,4-1 0,4 0 0,2-4 405,3-4 1,-3-2 0,0 0 0,0 2 0,-2 3 0,0 1 0,-2-2-147,2-2 1,-4-2 0,6 0-1,-2-2 1,-2-1 0,0-3-1,-1 2-255,-1 2 1,-2 0-1,-2-1 1,0-5-1,0 0 1,0-2-1,-2 3 1,-4-3-305,-5 0 1,1-2 0,-2-3 0,0 1-1,0 4 1,2 2 0,0 5 0,2 1-244,0 2 1,2 6-1,8 2 1,4 4 647,6 8 1,6 6-1,6 10 1,8 0-1,9 0 1,13-1-1,13-1 1,12-2 79,10-2 0,-39-10 0,1 0 1,48 4-1,2-4 92,0-2 1,0 0 0,-47 0 0,-1 0 0</inkml:trace>
  <inkml:trace contextRef="#ctx0" brushRef="#br1" timeOffset="20">24616 1695 23071,'-18'-6'-1878,"0"0"0,8-2 284,4 2 1,4 2 329,2-8 1,2 8 1719,4-2 1,-4 2 0,4-2 1073,-4-6-3024,-2 4 1091,0 0 0,0 10-401,0 4 1,0-2 645,0 8 0,-2-8 858,-4 2 0,2-2 1014,-8 2-1327,8-4 1,-6 6-1,4-8-208,-5 0 319,3 0 0,2 0 565,12 0-659,-4 0 1,8 0 0,-4 0 6,5 0 0,5 0 0,2 0 0</inkml:trace>
  <inkml:trace contextRef="#ctx0" brushRef="#br1" timeOffset="21">24669 1659 24325,'-12'0'-2108,"0"0"1201,-1 0 1,3 0 1178,-2 0 0,6 0 0,-4 2 0,0 2 0,0 2 0,-2-4 1276,2-6-2521,10 2 1,2-8 0,6 6 2711,0-2-925,-6-8-1740,6 12 1107,-8-6 1,0 6-65,0-4 1,8 4-1,4-4 17,4 4 1,0 0 0,-3-2 0,-1-2 0,2 2 0,2 1 0,4-1-106,4-2 0,-5 0 0,7 6 1,-2 0-1,2 0 0,1 0 0,3 0 1,-2 0 220,-4 0 1,1 0 0,-1 0 0,-2 0 0,-2 0 0,-2 0 0,-1 2 0,1 2-351,0 2 1,0 1 0,0-3 0,-1 2 0,1-2 0,2-2-1,2-2 1,4 0 101,1 0 0,-3 0 1,6 0-1,2 0 0,1 0 1,5 0-1,1 0 0,1 0 131,-6 0 0,1 0 0,-7 0 1,2 0-1,-1 0 0,1 0 1,-2 0-1,-4 0-36,-5 0 1,5 0 0,2 0 0,0 0 0,-1 0-1,-1 0 1,2 0 0,4 0 12,3 0 1,5 0 0,2 0 0,1-2 0,1-2 0,-1-2 0,3 2 0,0 3-231,-1 1 0,-3 0 0,-9 0 0,-3 0 0,0 0 0,-2 0 0,-1 0 0,-3 0 170,-2 0 0,-2 0 0,0 0 0,-1 0 0,3 0 0,2 0 0,4 0 0,1 0-50,5 0 0,-2 0 0,4 0 1,3 0-1,3 0 0,3 0 1,5 0-1,1-2 22,-1-4 1,1 2 0,-5-6 0,0 0-1,1 2 1,-3 0 0,-3 2 0,-5 0 6,0 0 0,-7-2 0,3 4 1,0-2-1,-2 2 0,-5 2 1,-3 2-1,0 0-130,4 0 1,-3 2 0,7 2 0,0 4 0,0 0 0,3 0 0,3-4 0,2 0-9,-1 2 0,1-4 0,-2 4 0,-3-4 0,-3-2 1,-2 0-1,-4 0 252,-3 0 0,-7 0 0,0 0 1,0-2-1,0-2 73,0-2 0,-6 0 0,6 6 0,1-2-112,3-4 0,-4 4 0,0-6 99,2 0 1,-4 6-187,2-4 0,-6 4 0,6 2-164,1 0 0,-3 0 0,2 0 0,2 0 203,2 0 0,-4 0 0,0 0-198,2 0 1,-5 0-1,3 0 1,0 2-1,0 2 4,0 2 0,0 0 0,6-4 0,0 2 0,-1 2 0,-1 0 0,-2 0-211,-2 0 1,-6 0 0,6-4 0,2 2-132,1 2 1,-3 0-574,0-6 581,-8 0 0,4 2 1,-10 2-1,-4 2 1,-4 0-1,-2-1 508,1 1 1,-1 2 0,-6-2 0,0 4 0,0 2-1,-2 0 1,-1 2 0,-5 4-38,-2 5 0,4-3 0,-5 6 0,-3 0 0,-4 6 0,-5 5 0,-5 7 0,-1 1 42,-1 5 0,1-5 0,-7 3 0,3 2 0,1 1 0,5 1 0,-1-5 0,2-5 95,1-5 0,-5 3 0,7-2 0,1-5 0,2 1 0,3-2 0,-3 2 0,-1-3-79,-3 1 0,6 6 1,7-9-1,-1 5 1,0 4-1,1 1 0,-1 3 1,0-2-17,0-3 0,1-3 0,-7 0 0,2-3 0,3 3 0,1-4 0,-2 0 0,-1-3 121,-3 5 1,0 0-1,1-1 1,-1-3-1,2 0 1,3-2 0,1 1-1,-2-1 162,-1 0 0,-1 6 0,2-5 0,3 3 0,-1-2 0,2 0 0,4-3 0,5 1-419,1-4 1,0 0 0,0 0-1,0 1 1,0-1 0,1-2 0,1-2-1,2 0 56,2-1 1,0 1 0,-6 0-1,0-2 1,1-2 0,-1-2-1,0 2 1,0 1 557,0 3 0,4 0 0,-1 0 0,-5 0 0,0 0 1,0 0-1,2-1 0,-1 1-484,-5 0 0,4 0 0,-4 0 0,4 0 0,3-1 0,-1 1 0,0 0 0,0 0 6,0 0 0,0 0 0,1-1 0,-1 1 0,0 0 0,0 0 0,2 0 0,2-2-56,3-5 1,5 5 0,-6-4 0,0 4 0,0 2-265,0 0 0,8-6-295,-2 0 655,4-8 1,10 3 0,2-9 0,2-2 0,0-1 0,2 1 0,2 2-87,1 2 0,1 0 0,0-2 1,2-2-1,2-2 0,3 2 1,3 2-1,4 2-28,1 0 1,11 0-1,4 0 1,5 0 0,6 0-1,7 0 1,5-2-1,4-2-1,3-2 1,1 0-1,-4 6 1,0 0 0,-3 0-1,-5 0 1,-4 0-1,-3 2-52,-7 4 1,-9-2 0,3 6-1,1-2 1,-3-2 0,-3 0-1,-2-1 1,1-1 50,7-2 0,3-2 0,3 0 0,1 0 0,3 0 1,1 0-1,0 0 0,-1 0-62,-5 0 1,3 0-1,-15 0 1,-3-2 0,-4-2-1,-7-1 1,-1 1-1,-4 2 181,-2 2 1,4-2-1,1-2 1,1-2-1,2 0 1,-1 0-1,3 0 1,2 2-53,3 2 1,-3-4-1,10 0 1,-5 0 0,-1 0-1,0 0 1,-1 2 0,-1 0-64,-4-2 0,1 2 0,-7-6 1,-2 3-1,-2 1 0,-2 0 1,-1-2 424,1-2 1,-8 4-235,-4-6 0,-6 8 1,-4-4-376,-2 0 0,-6 4 1,4-6-1,-2 0 1,-3 0 51,-3-3 1,-2-1 0,0 0 0,0 4 0,2 0 0,3 2 0,1-2 0,-2 0 139,-2-4 1,-2 1 0,0-1 0,1 2-1,-3-2 1,-2-2 0,-2-2 0,0 0-22,-1 1 1,3-1 0,-8-2-1,-2-2 1,-1-2 0,-3 0-1,1 1 1,-1-3 0,0-2 1,1 6-1,-3-3 1,0 1-1,1-2 1,5 0-1,4-1 1,4 1 16,-1 0 0,3-4 0,-6 5 1,2-1-1,3-2 0,-1 2 1,0-1-1,0 1-107,-1 0 0,3 2 1,-6 6-1,0 1 1,1-1-1,-5 0 1,0 2-1,1 2 54,1 2 0,0 2 1,-5-4-1,1 5 1,2-1-1,4 0 1,1-2-1,1 0 123,0 0 1,-3 0-1,5-6 1,2 0-1,2 1 1,0-1-1,-1 0 1,-5 0 9,-2 0 1,4-2 0,-5-1 0,-3-3-1,-2 2 1,1 4 0,1 4 0,2 2 6,-1-1 0,-3 3 0,-2 0 0,3 0 0,1 2 0,4-2 0,0 0 0,3-2-9,-1 2 0,2-6 0,6 7 0,1-3 0,-1 0 0,2-2 0,2-2 1,2-2-2,-2 0 1,-2 1 0,-1-3 0,-1-2 0,0-2 0,0 2 0,-2 3 0,-1 1-31,-3 0 0,0 0 0,4 0 0,-2 0 0,-1 1 0,-1-1 0,0 0 0,0 0-33,3 0 1,-5 0 0,0 2 0,0 3 0,1 1-1,3 0 1,2 0 0,2 0-31,0-2 0,0 0 1,1 0-1,-1 3 1,0-1-1,0 0 0,0 0 1,1 0 56,-1 2 0,-6-6 0,0 6 1,2-2-1,1 2 0,-1 1 1,-2 1-1,2-2 8,2 0 1,3 6 0,-1-4-1,0 2 1,0 0 0,0 0-1,1 0 1,-1-2-75,0-2 0,0 4 1,0-4-1,-2 1 0,-3 1 1,-7-2-1,-4 0 0,1-2 36,3 2 0,-4-6 1,5 4-1,-5-2 1,-2 1-1,3 1 0,3-2 1,6-2-188,4-2 1,2 0-1,3 0 1,1 1 0,4-1-1,2 0 1,4-2 0,2-2-447,2-2 1,2 7 0,4 7 0,6 2 0,4 4-1,3 4 1,5 8 623,6 10 0,11 15 1,5 13-1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1:5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589 206 24575,'0'-13'0,"0"3"0,0-3 0,0 4 0,0 0 0,0 0 0,0 0 0,0 0 0,0 0 0,0 0 0,-4 0 0,3 0 0,-3 0 0,0 5 0,3-4 0,-3 3 0,4-4 0,-4 0 0,3 0 0,-3 0 0,0 4 0,3-3 0,-7 7 0,3-3 0,-4 4 0,1 0 0,-1-4 0,0 3 0,0-3 0,0 4 0,0 0 0,0 0 0,0 0 0,-1 0 0,1 0 0,0 0 0,0 0 0,0 0 0,0 0 0,0 0 0,0 0 0,0 0 0,4 4 0,-8 1 0,7 4 0,-7 0 0,4-4 0,0-1 0,0 0 0,5 1 0,-4 0 0,7 2 0,-8-1 0,8 3 0,-7 0 0,3 4 0,0-3 0,-3 3 0,7-4 0,-8 0 0,8 0 0,-7 13 0,7-4 0,-7 9 0,7-12 0,-3 3 0,4-8 0,0 13 0,0-11 0,-5 15 0,4-16 0,-3 7 0,4-4 0,0 9 0,0-1 0,0 2 0,0-6 0,0-7 0,0 3 0,0 8 0,0-5 0,-5 6 0,4-9 0,-3-5 0,4 5 0,-4 5 0,3-3 0,-7 5 0,3-11 0,0 3 0,-3-4 0,2 5 0,1-4 0,-3 3 0,7-4 0,-7-4 0,7 3 0,-7-3 0,3 4 0,-4 0 0,4 0 0,-3 0 0,3-4 0,0 2 0,-3-6 0,7 7 0,-6-7 0,2 7 0,0-3 0,-3 0 0,7 2 0,-7-1 0,7 2 0,-3 1 0,0 0 0,-1 0 0,0 0 0,-3-4 0,3-2 0,-4-3 0,0 0 0,0 0 0,4 0 0,2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23:51:5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24575,'9'0'0,"4"0"0,-2 0 0,8 0 0,-9 0 0,9 0 0,-9 0 0,4 0 0,0 0 0,-3 0 0,7 0 0,6 0 0,-7 0 0,5 0 0,-13 0 0,5 0 0,-4 0 0,17 0 0,-14 4 0,9-3 0,-13 3 0,0-4 0,0 0 0,8 0 0,-6 0 0,10 0 0,-11 0 0,4 0 0,-6 0 0,2 0 0,-2 0 0,5 0 0,-2 0 0,2 0 0,-4 0 0,0 0 0,-1 0 0,1 0 0,-4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B92AA-723E-E64B-9C94-6101CC7B609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4212-CAEF-EA48-85AB-C907418AC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8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7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4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36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56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24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59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93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79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26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19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4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120B4-0D40-1F84-0DD5-2CE8603BB0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201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CBF4F-1908-C626-6FBC-393CC44D1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FD3058-E376-F416-4489-2E3A6868A5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C2A908-8CCC-8423-EB56-EBB3B84C0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3C43A-6A33-111C-117A-1132C6C69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54212-CAEF-EA48-85AB-C907418AC7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236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128D4-2503-3934-A548-12D82385D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4C0302-A26A-9E65-43D4-1C26FB6CC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5DA7EC-5378-C644-3624-9CBD253BB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F14CE-C37D-BB2E-9E55-217FCEFF4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54212-CAEF-EA48-85AB-C907418AC7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278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1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5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3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92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73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00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07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7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57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89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91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E498E-B157-637A-7B68-1AB00697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CF902-2221-9F2F-8506-9DAC863E4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D114C-4F59-D5EB-26F4-4F1F784BA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5BEA-FE7B-82D5-F224-427D1BAA2F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752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4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4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6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9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5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54212-CAEF-EA48-85AB-C907418AC7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8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7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29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139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28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66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515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0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9679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5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8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27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584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87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652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55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2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97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3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0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D53372-2615-4B76-92B8-A877E38CC7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3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BB4A3B2-68BC-4C22-8050-03291D32687F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17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customXml" Target="../ink/ink10.xml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" Type="http://schemas.openxmlformats.org/officeDocument/2006/relationships/image" Target="../media/image9.png"/><Relationship Id="rId21" Type="http://schemas.openxmlformats.org/officeDocument/2006/relationships/customXml" Target="../ink/ink14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customXml" Target="../ink/ink9.xml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customXml" Target="../ink/ink13.xml"/><Relationship Id="rId4" Type="http://schemas.openxmlformats.org/officeDocument/2006/relationships/customXml" Target="../ink/ink5.xml"/><Relationship Id="rId9" Type="http://schemas.openxmlformats.org/officeDocument/2006/relationships/customXml" Target="../ink/ink8.xml"/><Relationship Id="rId14" Type="http://schemas.openxmlformats.org/officeDocument/2006/relationships/image" Target="../media/image19.png"/><Relationship Id="rId22" Type="http://schemas.openxmlformats.org/officeDocument/2006/relationships/image" Target="../media/image28.png"/><Relationship Id="rId27" Type="http://schemas.openxmlformats.org/officeDocument/2006/relationships/customXml" Target="../ink/ink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customXml" Target="../ink/ink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1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20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2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customXml" Target="../ink/ink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customXml" Target="../ink/ink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ustomXml" Target="../ink/ink23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customXml" Target="../ink/ink25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customXml" Target="../ink/ink26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customXml" Target="../ink/ink29.xml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2.jpeg"/><Relationship Id="rId3" Type="http://schemas.openxmlformats.org/officeDocument/2006/relationships/image" Target="../media/image60.png"/><Relationship Id="rId7" Type="http://schemas.openxmlformats.org/officeDocument/2006/relationships/image" Target="../media/image65.png"/><Relationship Id="rId12" Type="http://schemas.openxmlformats.org/officeDocument/2006/relationships/image" Target="../media/image71.jpe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73.png"/><Relationship Id="rId1" Type="http://schemas.openxmlformats.org/officeDocument/2006/relationships/tags" Target="../tags/tag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customXml" Target="../ink/ink30.xml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customXml" Target="../ink/ink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customXml" Target="../ink/ink33.xml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image" Target="../media/image78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1.png"/><Relationship Id="rId9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7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1.png"/><Relationship Id="rId9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customXml" Target="../ink/ink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customXml" Target="../ink/ink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customXml" Target="../ink/ink38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png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21" Type="http://schemas.openxmlformats.org/officeDocument/2006/relationships/image" Target="../media/image106.png"/><Relationship Id="rId34" Type="http://schemas.openxmlformats.org/officeDocument/2006/relationships/customXml" Target="../ink/ink54.xml"/><Relationship Id="rId7" Type="http://schemas.openxmlformats.org/officeDocument/2006/relationships/image" Target="../media/image99.png"/><Relationship Id="rId12" Type="http://schemas.openxmlformats.org/officeDocument/2006/relationships/customXml" Target="../ink/ink43.xml"/><Relationship Id="rId17" Type="http://schemas.openxmlformats.org/officeDocument/2006/relationships/image" Target="../media/image104.png"/><Relationship Id="rId25" Type="http://schemas.openxmlformats.org/officeDocument/2006/relationships/image" Target="../media/image108.png"/><Relationship Id="rId33" Type="http://schemas.openxmlformats.org/officeDocument/2006/relationships/image" Target="../media/image112.png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101.png"/><Relationship Id="rId24" Type="http://schemas.openxmlformats.org/officeDocument/2006/relationships/customXml" Target="../ink/ink49.xml"/><Relationship Id="rId32" Type="http://schemas.openxmlformats.org/officeDocument/2006/relationships/customXml" Target="../ink/ink53.xml"/><Relationship Id="rId37" Type="http://schemas.openxmlformats.org/officeDocument/2006/relationships/image" Target="../media/image114.png"/><Relationship Id="rId5" Type="http://schemas.openxmlformats.org/officeDocument/2006/relationships/image" Target="../media/image98.png"/><Relationship Id="rId15" Type="http://schemas.openxmlformats.org/officeDocument/2006/relationships/image" Target="../media/image103.png"/><Relationship Id="rId23" Type="http://schemas.openxmlformats.org/officeDocument/2006/relationships/image" Target="../media/image107.png"/><Relationship Id="rId28" Type="http://schemas.openxmlformats.org/officeDocument/2006/relationships/customXml" Target="../ink/ink51.xml"/><Relationship Id="rId36" Type="http://schemas.openxmlformats.org/officeDocument/2006/relationships/customXml" Target="../ink/ink55.xml"/><Relationship Id="rId10" Type="http://schemas.openxmlformats.org/officeDocument/2006/relationships/customXml" Target="../ink/ink42.xml"/><Relationship Id="rId19" Type="http://schemas.openxmlformats.org/officeDocument/2006/relationships/image" Target="../media/image105.png"/><Relationship Id="rId31" Type="http://schemas.openxmlformats.org/officeDocument/2006/relationships/image" Target="../media/image111.png"/><Relationship Id="rId4" Type="http://schemas.openxmlformats.org/officeDocument/2006/relationships/customXml" Target="../ink/ink39.xml"/><Relationship Id="rId9" Type="http://schemas.openxmlformats.org/officeDocument/2006/relationships/image" Target="../media/image100.png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109.png"/><Relationship Id="rId30" Type="http://schemas.openxmlformats.org/officeDocument/2006/relationships/customXml" Target="../ink/ink52.xml"/><Relationship Id="rId35" Type="http://schemas.openxmlformats.org/officeDocument/2006/relationships/image" Target="../media/image113.png"/><Relationship Id="rId8" Type="http://schemas.openxmlformats.org/officeDocument/2006/relationships/customXml" Target="../ink/ink41.xml"/><Relationship Id="rId3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customXml" Target="../ink/ink5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3" Type="http://schemas.openxmlformats.org/officeDocument/2006/relationships/image" Target="../media/image118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.xml"/><Relationship Id="rId5" Type="http://schemas.openxmlformats.org/officeDocument/2006/relationships/image" Target="../media/image119.png"/><Relationship Id="rId4" Type="http://schemas.openxmlformats.org/officeDocument/2006/relationships/customXml" Target="../ink/ink57.xml"/><Relationship Id="rId9" Type="http://schemas.openxmlformats.org/officeDocument/2006/relationships/image" Target="../media/image1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customXml" Target="../ink/ink6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image" Target="../media/image125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image" Target="../media/image127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customXml" Target="../ink/ink6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image" Target="../media/image126.png"/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20" Type="http://schemas.openxmlformats.org/officeDocument/2006/relationships/tags" Target="../tags/tag22.xml"/><Relationship Id="rId4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9" Type="http://schemas.openxmlformats.org/officeDocument/2006/relationships/tags" Target="../tags/tag81.xml"/><Relationship Id="rId21" Type="http://schemas.openxmlformats.org/officeDocument/2006/relationships/tags" Target="../tags/tag63.xml"/><Relationship Id="rId34" Type="http://schemas.openxmlformats.org/officeDocument/2006/relationships/tags" Target="../tags/tag76.xml"/><Relationship Id="rId42" Type="http://schemas.openxmlformats.org/officeDocument/2006/relationships/notesSlide" Target="../notesSlides/notesSlide27.xml"/><Relationship Id="rId47" Type="http://schemas.openxmlformats.org/officeDocument/2006/relationships/customXml" Target="../ink/ink64.xml"/><Relationship Id="rId50" Type="http://schemas.openxmlformats.org/officeDocument/2006/relationships/image" Target="../media/image130.png"/><Relationship Id="rId55" Type="http://schemas.openxmlformats.org/officeDocument/2006/relationships/customXml" Target="../ink/ink68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9" Type="http://schemas.openxmlformats.org/officeDocument/2006/relationships/tags" Target="../tags/tag71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tags" Target="../tags/tag79.xml"/><Relationship Id="rId40" Type="http://schemas.openxmlformats.org/officeDocument/2006/relationships/tags" Target="../tags/tag82.xml"/><Relationship Id="rId45" Type="http://schemas.openxmlformats.org/officeDocument/2006/relationships/customXml" Target="../ink/ink63.xml"/><Relationship Id="rId53" Type="http://schemas.openxmlformats.org/officeDocument/2006/relationships/customXml" Target="../ink/ink67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tags" Target="../tags/tag73.xml"/><Relationship Id="rId44" Type="http://schemas.openxmlformats.org/officeDocument/2006/relationships/image" Target="../media/image126.png"/><Relationship Id="rId52" Type="http://schemas.openxmlformats.org/officeDocument/2006/relationships/image" Target="../media/image131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tags" Target="../tags/tag77.xml"/><Relationship Id="rId43" Type="http://schemas.openxmlformats.org/officeDocument/2006/relationships/image" Target="../media/image125.png"/><Relationship Id="rId48" Type="http://schemas.openxmlformats.org/officeDocument/2006/relationships/image" Target="../media/image129.png"/><Relationship Id="rId56" Type="http://schemas.openxmlformats.org/officeDocument/2006/relationships/image" Target="../media/image133.png"/><Relationship Id="rId8" Type="http://schemas.openxmlformats.org/officeDocument/2006/relationships/tags" Target="../tags/tag50.xml"/><Relationship Id="rId51" Type="http://schemas.openxmlformats.org/officeDocument/2006/relationships/customXml" Target="../ink/ink66.xml"/><Relationship Id="rId3" Type="http://schemas.openxmlformats.org/officeDocument/2006/relationships/tags" Target="../tags/tag45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tags" Target="../tags/tag80.xml"/><Relationship Id="rId46" Type="http://schemas.openxmlformats.org/officeDocument/2006/relationships/image" Target="../media/image128.png"/><Relationship Id="rId20" Type="http://schemas.openxmlformats.org/officeDocument/2006/relationships/tags" Target="../tags/tag62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132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tags" Target="../tags/tag78.xml"/><Relationship Id="rId49" Type="http://schemas.openxmlformats.org/officeDocument/2006/relationships/customXml" Target="../ink/ink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9" Type="http://schemas.openxmlformats.org/officeDocument/2006/relationships/tags" Target="../tags/tag121.xml"/><Relationship Id="rId21" Type="http://schemas.openxmlformats.org/officeDocument/2006/relationships/tags" Target="../tags/tag103.xml"/><Relationship Id="rId34" Type="http://schemas.openxmlformats.org/officeDocument/2006/relationships/tags" Target="../tags/tag116.xml"/><Relationship Id="rId42" Type="http://schemas.openxmlformats.org/officeDocument/2006/relationships/image" Target="../media/image125.png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9" Type="http://schemas.openxmlformats.org/officeDocument/2006/relationships/tags" Target="../tags/tag111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32" Type="http://schemas.openxmlformats.org/officeDocument/2006/relationships/tags" Target="../tags/tag114.xml"/><Relationship Id="rId37" Type="http://schemas.openxmlformats.org/officeDocument/2006/relationships/tags" Target="../tags/tag119.xml"/><Relationship Id="rId40" Type="http://schemas.openxmlformats.org/officeDocument/2006/relationships/tags" Target="../tags/tag122.xml"/><Relationship Id="rId45" Type="http://schemas.openxmlformats.org/officeDocument/2006/relationships/image" Target="../media/image134.png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tags" Target="../tags/tag110.xml"/><Relationship Id="rId36" Type="http://schemas.openxmlformats.org/officeDocument/2006/relationships/tags" Target="../tags/tag118.xml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tags" Target="../tags/tag113.xml"/><Relationship Id="rId44" Type="http://schemas.openxmlformats.org/officeDocument/2006/relationships/customXml" Target="../ink/ink69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tags" Target="../tags/tag112.xml"/><Relationship Id="rId35" Type="http://schemas.openxmlformats.org/officeDocument/2006/relationships/tags" Target="../tags/tag117.xml"/><Relationship Id="rId43" Type="http://schemas.openxmlformats.org/officeDocument/2006/relationships/image" Target="../media/image126.png"/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33" Type="http://schemas.openxmlformats.org/officeDocument/2006/relationships/tags" Target="../tags/tag115.xml"/><Relationship Id="rId38" Type="http://schemas.openxmlformats.org/officeDocument/2006/relationships/tags" Target="../tags/tag120.xml"/><Relationship Id="rId20" Type="http://schemas.openxmlformats.org/officeDocument/2006/relationships/tags" Target="../tags/tag102.xml"/><Relationship Id="rId4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tags" Target="../tags/tag148.xml"/><Relationship Id="rId39" Type="http://schemas.openxmlformats.org/officeDocument/2006/relationships/tags" Target="../tags/tag161.xml"/><Relationship Id="rId21" Type="http://schemas.openxmlformats.org/officeDocument/2006/relationships/tags" Target="../tags/tag143.xml"/><Relationship Id="rId34" Type="http://schemas.openxmlformats.org/officeDocument/2006/relationships/tags" Target="../tags/tag156.xml"/><Relationship Id="rId42" Type="http://schemas.openxmlformats.org/officeDocument/2006/relationships/image" Target="../media/image125.png"/><Relationship Id="rId47" Type="http://schemas.openxmlformats.org/officeDocument/2006/relationships/image" Target="../media/image136.png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9" Type="http://schemas.openxmlformats.org/officeDocument/2006/relationships/tags" Target="../tags/tag151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tags" Target="../tags/tag154.xml"/><Relationship Id="rId37" Type="http://schemas.openxmlformats.org/officeDocument/2006/relationships/tags" Target="../tags/tag159.xml"/><Relationship Id="rId40" Type="http://schemas.openxmlformats.org/officeDocument/2006/relationships/tags" Target="../tags/tag162.xml"/><Relationship Id="rId45" Type="http://schemas.openxmlformats.org/officeDocument/2006/relationships/image" Target="../media/image135.pn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36" Type="http://schemas.openxmlformats.org/officeDocument/2006/relationships/tags" Target="../tags/tag158.xml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31" Type="http://schemas.openxmlformats.org/officeDocument/2006/relationships/tags" Target="../tags/tag153.xml"/><Relationship Id="rId44" Type="http://schemas.openxmlformats.org/officeDocument/2006/relationships/customXml" Target="../ink/ink70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Relationship Id="rId35" Type="http://schemas.openxmlformats.org/officeDocument/2006/relationships/tags" Target="../tags/tag157.xml"/><Relationship Id="rId43" Type="http://schemas.openxmlformats.org/officeDocument/2006/relationships/image" Target="../media/image126.png"/><Relationship Id="rId8" Type="http://schemas.openxmlformats.org/officeDocument/2006/relationships/tags" Target="../tags/tag130.xml"/><Relationship Id="rId3" Type="http://schemas.openxmlformats.org/officeDocument/2006/relationships/tags" Target="../tags/tag125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33" Type="http://schemas.openxmlformats.org/officeDocument/2006/relationships/tags" Target="../tags/tag155.xml"/><Relationship Id="rId38" Type="http://schemas.openxmlformats.org/officeDocument/2006/relationships/tags" Target="../tags/tag160.xml"/><Relationship Id="rId46" Type="http://schemas.openxmlformats.org/officeDocument/2006/relationships/customXml" Target="../ink/ink71.xml"/><Relationship Id="rId20" Type="http://schemas.openxmlformats.org/officeDocument/2006/relationships/tags" Target="../tags/tag142.xml"/><Relationship Id="rId4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tags" Target="../tags/tag188.xml"/><Relationship Id="rId39" Type="http://schemas.openxmlformats.org/officeDocument/2006/relationships/tags" Target="../tags/tag201.xml"/><Relationship Id="rId21" Type="http://schemas.openxmlformats.org/officeDocument/2006/relationships/tags" Target="../tags/tag183.xml"/><Relationship Id="rId34" Type="http://schemas.openxmlformats.org/officeDocument/2006/relationships/tags" Target="../tags/tag196.xml"/><Relationship Id="rId42" Type="http://schemas.openxmlformats.org/officeDocument/2006/relationships/notesSlide" Target="../notesSlides/notesSlide28.xml"/><Relationship Id="rId47" Type="http://schemas.openxmlformats.org/officeDocument/2006/relationships/customXml" Target="../ink/ink73.xml"/><Relationship Id="rId50" Type="http://schemas.openxmlformats.org/officeDocument/2006/relationships/image" Target="../media/image139.png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9" Type="http://schemas.openxmlformats.org/officeDocument/2006/relationships/tags" Target="../tags/tag191.xml"/><Relationship Id="rId11" Type="http://schemas.openxmlformats.org/officeDocument/2006/relationships/tags" Target="../tags/tag173.xml"/><Relationship Id="rId24" Type="http://schemas.openxmlformats.org/officeDocument/2006/relationships/tags" Target="../tags/tag186.xml"/><Relationship Id="rId32" Type="http://schemas.openxmlformats.org/officeDocument/2006/relationships/tags" Target="../tags/tag194.xml"/><Relationship Id="rId37" Type="http://schemas.openxmlformats.org/officeDocument/2006/relationships/tags" Target="../tags/tag199.xml"/><Relationship Id="rId40" Type="http://schemas.openxmlformats.org/officeDocument/2006/relationships/tags" Target="../tags/tag202.xml"/><Relationship Id="rId45" Type="http://schemas.openxmlformats.org/officeDocument/2006/relationships/customXml" Target="../ink/ink72.xml"/><Relationship Id="rId53" Type="http://schemas.openxmlformats.org/officeDocument/2006/relationships/customXml" Target="../ink/ink76.xml"/><Relationship Id="rId5" Type="http://schemas.openxmlformats.org/officeDocument/2006/relationships/tags" Target="../tags/tag167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tags" Target="../tags/tag193.xml"/><Relationship Id="rId44" Type="http://schemas.openxmlformats.org/officeDocument/2006/relationships/image" Target="../media/image126.png"/><Relationship Id="rId52" Type="http://schemas.openxmlformats.org/officeDocument/2006/relationships/image" Target="../media/image140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tags" Target="../tags/tag189.xml"/><Relationship Id="rId30" Type="http://schemas.openxmlformats.org/officeDocument/2006/relationships/tags" Target="../tags/tag192.xml"/><Relationship Id="rId35" Type="http://schemas.openxmlformats.org/officeDocument/2006/relationships/tags" Target="../tags/tag197.xml"/><Relationship Id="rId43" Type="http://schemas.openxmlformats.org/officeDocument/2006/relationships/image" Target="../media/image125.png"/><Relationship Id="rId48" Type="http://schemas.openxmlformats.org/officeDocument/2006/relationships/image" Target="../media/image138.png"/><Relationship Id="rId8" Type="http://schemas.openxmlformats.org/officeDocument/2006/relationships/tags" Target="../tags/tag170.xml"/><Relationship Id="rId51" Type="http://schemas.openxmlformats.org/officeDocument/2006/relationships/customXml" Target="../ink/ink75.xml"/><Relationship Id="rId3" Type="http://schemas.openxmlformats.org/officeDocument/2006/relationships/tags" Target="../tags/tag165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tags" Target="../tags/tag187.xml"/><Relationship Id="rId33" Type="http://schemas.openxmlformats.org/officeDocument/2006/relationships/tags" Target="../tags/tag195.xml"/><Relationship Id="rId38" Type="http://schemas.openxmlformats.org/officeDocument/2006/relationships/tags" Target="../tags/tag200.xml"/><Relationship Id="rId46" Type="http://schemas.openxmlformats.org/officeDocument/2006/relationships/image" Target="../media/image137.png"/><Relationship Id="rId20" Type="http://schemas.openxmlformats.org/officeDocument/2006/relationships/tags" Target="../tags/tag182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141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28" Type="http://schemas.openxmlformats.org/officeDocument/2006/relationships/tags" Target="../tags/tag190.xml"/><Relationship Id="rId36" Type="http://schemas.openxmlformats.org/officeDocument/2006/relationships/tags" Target="../tags/tag198.xml"/><Relationship Id="rId49" Type="http://schemas.openxmlformats.org/officeDocument/2006/relationships/customXml" Target="../ink/ink7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25547-01F5-4E37-99FA-F44DEA6DD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 And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690CD-1EB2-49D7-822A-4EFE3FBD9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2025</a:t>
            </a:r>
          </a:p>
          <a:p>
            <a:r>
              <a:rPr lang="en-US" dirty="0"/>
              <a:t>Lecture 17</a:t>
            </a:r>
          </a:p>
        </p:txBody>
      </p:sp>
    </p:spTree>
    <p:extLst>
      <p:ext uri="{BB962C8B-B14F-4D97-AF65-F5344CB8AC3E}">
        <p14:creationId xmlns:p14="http://schemas.microsoft.com/office/powerpoint/2010/main" val="357017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Binary Trees are another common source of structural induction.</a:t>
                </a:r>
              </a:p>
              <a:p>
                <a:endParaRPr lang="en-US"/>
              </a:p>
              <a:p>
                <a:r>
                  <a:rPr lang="en-US"/>
                  <a:t>Basis: A single node is a rooted binary tree.</a:t>
                </a:r>
              </a:p>
              <a:p>
                <a:r>
                  <a:rPr lang="en-US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84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size(    )=1</a:t>
                </a:r>
              </a:p>
              <a:p>
                <a:pPr marL="0" indent="0">
                  <a:buNone/>
                </a:pPr>
                <a:r>
                  <a:rPr lang="en-US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) + 1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height(   ) = 0</a:t>
                </a:r>
              </a:p>
              <a:p>
                <a:pPr marL="0" indent="0">
                  <a:buNone/>
                </a:pPr>
                <a:r>
                  <a:rPr lang="en-US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l="-87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87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8861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0127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44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FC3AD-B043-5666-7615-547FF95F4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F9910-7895-A557-0912-6230F2C8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Practice: Structural Induction 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04CE2-176B-9E78-7C33-55F1AFC503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Autofit/>
              </a:bodyPr>
              <a:lstStyle/>
              <a:p>
                <a:r>
                  <a:rPr lang="en-US" sz="220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200"/>
                  <a:t>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</a:rPr>
                      <m:t>leaves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</a:rPr>
                          <m:t>size</m:t>
                        </m:r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“</m:t>
                    </m:r>
                  </m:oMath>
                </a14:m>
                <a:r>
                  <a:rPr lang="en-US" sz="2200"/>
                  <a:t>. We show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/>
                  <a:t> for all binary trees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/>
                  <a:t> by structural induction.</a:t>
                </a:r>
              </a:p>
              <a:p>
                <a:r>
                  <a:rPr lang="en-US" sz="2200"/>
                  <a:t>Base Case: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   </m:t>
                    </m:r>
                  </m:oMath>
                </a14:m>
                <a:r>
                  <a:rPr lang="en-US" sz="2200"/>
                  <a:t>  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eaves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/>
                  <a:t>, 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</a:rPr>
                          <m:t>size</m:t>
                        </m:r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/>
                  <a:t>. Thus,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leaves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=1≥1=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size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/>
                  <a:t>, so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200"/>
                  <a:t> holds for the base case.</a:t>
                </a:r>
              </a:p>
              <a:p>
                <a:r>
                  <a:rPr lang="en-US" sz="2200"/>
                  <a:t>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200"/>
                  <a:t> hold for arbitrary trees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200"/>
                  <a:t>.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/>
                  <a:t> </a:t>
                </a:r>
              </a:p>
              <a:p>
                <a:pPr marL="0" indent="0">
                  <a:buNone/>
                </a:pPr>
                <a:r>
                  <a:rPr lang="en-US" sz="220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leaves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leaves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leaves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/>
                  <a:t>		[By Def.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leaves</m:t>
                    </m:r>
                  </m:oMath>
                </a14:m>
                <a:r>
                  <a:rPr lang="en-US" sz="2200"/>
                  <a:t>]</a:t>
                </a:r>
              </a:p>
              <a:p>
                <a:pPr marL="0" indent="0">
                  <a:buNone/>
                </a:pPr>
                <a:r>
                  <a:rPr lang="en-US" sz="2200"/>
                  <a:t>		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size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+(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size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/>
                  <a:t>	[By IH]</a:t>
                </a:r>
              </a:p>
              <a:p>
                <a:pPr marL="0" indent="0">
                  <a:buNone/>
                </a:pPr>
                <a:r>
                  <a:rPr lang="en-US" sz="2200"/>
                  <a:t>		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1+ 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size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size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num>
                      <m:den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/>
                  <a:t>		[By Algebra]</a:t>
                </a:r>
              </a:p>
              <a:p>
                <a:pPr marL="0" indent="0">
                  <a:buNone/>
                </a:pPr>
                <a:r>
                  <a:rPr lang="en-US" sz="2200"/>
                  <a:t>		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size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/>
                  <a:t>				[By Def.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size</m:t>
                    </m:r>
                  </m:oMath>
                </a14:m>
                <a:r>
                  <a:rPr lang="en-US" sz="2200"/>
                  <a:t>]</a:t>
                </a:r>
              </a:p>
              <a:p>
                <a:pPr marL="0" indent="0">
                  <a:buNone/>
                </a:pPr>
                <a:r>
                  <a:rPr lang="en-US" sz="2200"/>
                  <a:t>So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/>
                  <a:t> holds, and we have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/>
                  <a:t> for all binary trees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/>
                  <a:t> by the principle of induction.</a:t>
                </a:r>
              </a:p>
              <a:p>
                <a:endParaRPr lang="en-US" sz="26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04CE2-176B-9E78-7C33-55F1AFC503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1089" b="-4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91726D5-6FE6-C8BB-DD45-8C1917656283}"/>
              </a:ext>
            </a:extLst>
          </p:cNvPr>
          <p:cNvSpPr/>
          <p:nvPr/>
        </p:nvSpPr>
        <p:spPr>
          <a:xfrm>
            <a:off x="2979621" y="255358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F5F1F7-E826-87BE-96B1-A07520479563}"/>
              </a:ext>
            </a:extLst>
          </p:cNvPr>
          <p:cNvGrpSpPr/>
          <p:nvPr/>
        </p:nvGrpSpPr>
        <p:grpSpPr>
          <a:xfrm>
            <a:off x="10472495" y="3475673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E5B2906-E166-AA2D-498C-8B87D7F45EEE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DA62C67-CABD-4959-FEC3-4F84DCB707D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DA62C67-CABD-4959-FEC3-4F84DCB707D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F0C5E7D-FB02-B45B-860C-AC791F77A6A7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F7B4254-D3AE-07C1-69AE-119D0E32130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0B2BD99D-8F7E-FC75-A859-241A01EFD786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0B2BD99D-8F7E-FC75-A859-241A01EFD78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5374967-7040-D07E-4F73-52F545E82E0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7B66C6-2C5E-E031-4A1D-72CEE12A9AC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7D49CB-C366-22A1-F77B-F7B0C0EE896F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CBF1EB-EC5F-16B4-A3ED-2DE250D76047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8399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04496-D199-0B00-0060-5F9970E5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287A68-D574-2AE3-82DB-E6D11D5D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Strategies Complete List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E3FA9C-133C-2E92-1AF6-DD7A36979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Direct Proof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Proof by Contrapositive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Proof of Biconditional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Proof by Cases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Proof of Existence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Proof by Counterexample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Proof by Contradiction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Proof by Weak/Strong/Structural Induction</a:t>
            </a:r>
          </a:p>
        </p:txBody>
      </p:sp>
    </p:spTree>
    <p:extLst>
      <p:ext uri="{BB962C8B-B14F-4D97-AF65-F5344CB8AC3E}">
        <p14:creationId xmlns:p14="http://schemas.microsoft.com/office/powerpoint/2010/main" val="73120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45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C35B23-9D1A-4DAE-19AC-158D28CD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types of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0B57E4-86BE-30B9-98AD-E98EAC1D8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r>
              <a:rPr lang="en-US" dirty="0"/>
              <a:t>We’ll want to talk about sizes of infinite sets during the last week of classes. It’ll help us find problems our computers can’t solve.</a:t>
            </a:r>
          </a:p>
          <a:p>
            <a:r>
              <a:rPr lang="en-US" dirty="0"/>
              <a:t>Ok, but why now?</a:t>
            </a:r>
          </a:p>
          <a:p>
            <a:r>
              <a:rPr lang="en-US" dirty="0"/>
              <a:t>It’ll let us practice set proofs a bit more over the next few weeks!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2EECDA-7D38-0C44-CF8B-4F86DD2E4BB3}"/>
                  </a:ext>
                </a:extLst>
              </p14:cNvPr>
              <p14:cNvContentPartPr/>
              <p14:nvPr/>
            </p14:nvContentPartPr>
            <p14:xfrm>
              <a:off x="2290680" y="2433600"/>
              <a:ext cx="7238520" cy="1708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2EECDA-7D38-0C44-CF8B-4F86DD2E4B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1320" y="2424240"/>
                <a:ext cx="7257240" cy="172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398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DAE28E-FF56-CB2E-6B29-5677F32570B0}"/>
              </a:ext>
            </a:extLst>
          </p:cNvPr>
          <p:cNvSpPr/>
          <p:nvPr/>
        </p:nvSpPr>
        <p:spPr>
          <a:xfrm>
            <a:off x="972153" y="1472665"/>
            <a:ext cx="1347536" cy="434729"/>
          </a:xfrm>
          <a:prstGeom prst="rect">
            <a:avLst/>
          </a:prstGeom>
          <a:solidFill>
            <a:schemeClr val="accent2">
              <a:alpha val="41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217FA7-05A1-9C8D-EACD-81027B13F957}"/>
              </a:ext>
            </a:extLst>
          </p:cNvPr>
          <p:cNvSpPr/>
          <p:nvPr/>
        </p:nvSpPr>
        <p:spPr>
          <a:xfrm>
            <a:off x="482600" y="2844800"/>
            <a:ext cx="4076700" cy="37465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616760" cy="11787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 (also called the “image” or “range”)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616760" cy="1178776"/>
              </a:xfrm>
              <a:blipFill>
                <a:blip r:embed="rId3"/>
                <a:stretch>
                  <a:fillRect l="-630" t="-8763" r="-735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14:cNvPr>
              <p14:cNvContentPartPr/>
              <p14:nvPr/>
            </p14:nvContentPartPr>
            <p14:xfrm>
              <a:off x="837614" y="3551189"/>
              <a:ext cx="2537280" cy="2626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614" y="3542189"/>
                <a:ext cx="2554920" cy="26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1273A44-A9FC-70A3-83AB-1D7A6B1FE051}"/>
                  </a:ext>
                </a:extLst>
              </p14:cNvPr>
              <p14:cNvContentPartPr/>
              <p14:nvPr/>
            </p14:nvContentPartPr>
            <p14:xfrm>
              <a:off x="4900318" y="3530599"/>
              <a:ext cx="2537099" cy="2626361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1273A44-A9FC-70A3-83AB-1D7A6B1FE0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1319" y="3521600"/>
                <a:ext cx="2554738" cy="26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8CF7C2-C604-92C7-DD1E-13A75997810B}"/>
                  </a:ext>
                </a:extLst>
              </p14:cNvPr>
              <p14:cNvContentPartPr/>
              <p14:nvPr/>
            </p14:nvContentPartPr>
            <p14:xfrm>
              <a:off x="8331408" y="3530599"/>
              <a:ext cx="2537099" cy="2626361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8CF7C2-C604-92C7-DD1E-13A7599781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22409" y="3521600"/>
                <a:ext cx="2554738" cy="2644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6B308DE-BCC2-1D3E-F5C2-2BF87B68184C}"/>
              </a:ext>
            </a:extLst>
          </p:cNvPr>
          <p:cNvSpPr txBox="1"/>
          <p:nvPr/>
        </p:nvSpPr>
        <p:spPr>
          <a:xfrm>
            <a:off x="704711" y="2905780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Good function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3A9FCE-95FE-4A71-EA51-2238AC234C99}"/>
              </a:ext>
            </a:extLst>
          </p:cNvPr>
          <p:cNvSpPr/>
          <p:nvPr/>
        </p:nvSpPr>
        <p:spPr>
          <a:xfrm>
            <a:off x="4690040" y="2844800"/>
            <a:ext cx="6926720" cy="37465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6461E-36E0-2DA4-6C7B-4BE585072667}"/>
              </a:ext>
            </a:extLst>
          </p:cNvPr>
          <p:cNvSpPr txBox="1"/>
          <p:nvPr/>
        </p:nvSpPr>
        <p:spPr>
          <a:xfrm>
            <a:off x="4768711" y="2906296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 a function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802030-1DDE-B3CE-1689-327AF8747D16}"/>
              </a:ext>
            </a:extLst>
          </p:cNvPr>
          <p:cNvGrpSpPr/>
          <p:nvPr/>
        </p:nvGrpSpPr>
        <p:grpSpPr>
          <a:xfrm>
            <a:off x="2032000" y="4180640"/>
            <a:ext cx="212040" cy="311040"/>
            <a:chOff x="2032000" y="4180640"/>
            <a:chExt cx="21204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F527A5B-5071-04F8-8A4E-DFA725271B77}"/>
                    </a:ext>
                  </a:extLst>
                </p14:cNvPr>
                <p14:cNvContentPartPr/>
                <p14:nvPr/>
              </p14:nvContentPartPr>
              <p14:xfrm>
                <a:off x="2032000" y="4180640"/>
                <a:ext cx="212040" cy="311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F527A5B-5071-04F8-8A4E-DFA725271B7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23000" y="4171640"/>
                  <a:ext cx="2296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C18BB4B-108B-14FB-D876-A10987756E55}"/>
                    </a:ext>
                  </a:extLst>
                </p14:cNvPr>
                <p14:cNvContentPartPr/>
                <p14:nvPr/>
              </p14:nvContentPartPr>
              <p14:xfrm>
                <a:off x="2032720" y="4345880"/>
                <a:ext cx="184680" cy="3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C18BB4B-108B-14FB-D876-A10987756E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23720" y="4336880"/>
                  <a:ext cx="20232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4A2001-36F7-5C60-8EF0-6C44109A7215}"/>
                  </a:ext>
                </a:extLst>
              </p14:cNvPr>
              <p14:cNvContentPartPr/>
              <p14:nvPr/>
            </p14:nvContentPartPr>
            <p14:xfrm>
              <a:off x="6098920" y="4276760"/>
              <a:ext cx="124560" cy="307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4A2001-36F7-5C60-8EF0-6C44109A721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89920" y="4267760"/>
                <a:ext cx="1422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1BAB0C7-A1BF-692A-C2D7-E3B38C9C26FE}"/>
                  </a:ext>
                </a:extLst>
              </p14:cNvPr>
              <p14:cNvContentPartPr/>
              <p14:nvPr/>
            </p14:nvContentPartPr>
            <p14:xfrm>
              <a:off x="9504160" y="4142840"/>
              <a:ext cx="103680" cy="3646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1BAB0C7-A1BF-692A-C2D7-E3B38C9C26F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95160" y="4133840"/>
                <a:ext cx="1213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E79A4E9-26C4-DF2F-7E45-BFB22F8D647C}"/>
                  </a:ext>
                </a:extLst>
              </p14:cNvPr>
              <p14:cNvContentPartPr/>
              <p14:nvPr/>
            </p14:nvContentPartPr>
            <p14:xfrm>
              <a:off x="5454520" y="5917280"/>
              <a:ext cx="146520" cy="1767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E79A4E9-26C4-DF2F-7E45-BFB22F8D64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45520" y="5908280"/>
                <a:ext cx="16416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F4E954C-11B8-6B48-C248-8B919C7840EB}"/>
              </a:ext>
            </a:extLst>
          </p:cNvPr>
          <p:cNvGrpSpPr/>
          <p:nvPr/>
        </p:nvGrpSpPr>
        <p:grpSpPr>
          <a:xfrm>
            <a:off x="8837800" y="4661240"/>
            <a:ext cx="1353600" cy="306000"/>
            <a:chOff x="8837800" y="4661240"/>
            <a:chExt cx="135360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D79C36-F7D5-44F1-17D7-EFD755C15783}"/>
                    </a:ext>
                  </a:extLst>
                </p14:cNvPr>
                <p14:cNvContentPartPr/>
                <p14:nvPr/>
              </p14:nvContentPartPr>
              <p14:xfrm>
                <a:off x="8837800" y="4750880"/>
                <a:ext cx="1284120" cy="216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D79C36-F7D5-44F1-17D7-EFD755C1578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28797" y="4741880"/>
                  <a:ext cx="1301765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13EB437-81CB-82C0-3994-B8EC9DD606EF}"/>
                    </a:ext>
                  </a:extLst>
                </p14:cNvPr>
                <p14:cNvContentPartPr/>
                <p14:nvPr/>
              </p14:nvContentPartPr>
              <p14:xfrm>
                <a:off x="10021840" y="4661240"/>
                <a:ext cx="169560" cy="258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13EB437-81CB-82C0-3994-B8EC9DD606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12840" y="4652227"/>
                  <a:ext cx="187200" cy="2757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9F6952-35CB-8464-4CC9-E32C29076801}"/>
              </a:ext>
            </a:extLst>
          </p:cNvPr>
          <p:cNvGrpSpPr/>
          <p:nvPr/>
        </p:nvGrpSpPr>
        <p:grpSpPr>
          <a:xfrm>
            <a:off x="1373220" y="4784010"/>
            <a:ext cx="1269360" cy="230040"/>
            <a:chOff x="1373220" y="4784010"/>
            <a:chExt cx="1269360" cy="23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1D19BC5-2D9B-BB6F-0BA1-10C9D38D6198}"/>
                    </a:ext>
                  </a:extLst>
                </p14:cNvPr>
                <p14:cNvContentPartPr/>
                <p14:nvPr/>
              </p14:nvContentPartPr>
              <p14:xfrm>
                <a:off x="1373220" y="4827930"/>
                <a:ext cx="1252080" cy="186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1D19BC5-2D9B-BB6F-0BA1-10C9D38D619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64217" y="4818930"/>
                  <a:ext cx="1269725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530C40-6930-45AF-F1D1-DD9F49D15EA4}"/>
                    </a:ext>
                  </a:extLst>
                </p14:cNvPr>
                <p14:cNvContentPartPr/>
                <p14:nvPr/>
              </p14:nvContentPartPr>
              <p14:xfrm>
                <a:off x="2528100" y="4784010"/>
                <a:ext cx="114480" cy="138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3530C40-6930-45AF-F1D1-DD9F49D15E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19128" y="4775010"/>
                  <a:ext cx="132065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E3434B-306A-CFE1-F8D3-B549BD1AA41F}"/>
                  </a:ext>
                </a:extLst>
              </p14:cNvPr>
              <p14:cNvContentPartPr/>
              <p14:nvPr/>
            </p14:nvContentPartPr>
            <p14:xfrm>
              <a:off x="699480" y="1053000"/>
              <a:ext cx="11139840" cy="5266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E3434B-306A-CFE1-F8D3-B549BD1AA41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0120" y="1043640"/>
                <a:ext cx="11158560" cy="528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42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every output has at most one possible input.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14:cNvPr>
              <p14:cNvContentPartPr/>
              <p14:nvPr/>
            </p14:nvContentPartPr>
            <p14:xfrm>
              <a:off x="8696616" y="2229054"/>
              <a:ext cx="2854800" cy="29552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87617" y="2220054"/>
                <a:ext cx="2872438" cy="29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39B9C7-5E4F-A849-896E-B8AFAF29F9BC}"/>
                  </a:ext>
                </a:extLst>
              </p14:cNvPr>
              <p14:cNvContentPartPr/>
              <p14:nvPr/>
            </p14:nvContentPartPr>
            <p14:xfrm>
              <a:off x="738720" y="3486960"/>
              <a:ext cx="10433520" cy="1727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39B9C7-5E4F-A849-896E-B8AFAF29F9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360" y="3477600"/>
                <a:ext cx="10452240" cy="174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257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B28A-4C1F-5BC8-0944-E92C0DA0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(injection)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DD123-28A0-A8C0-5FEE-98D19DC62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did that definition say?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800" b="0" dirty="0">
                  <a:cs typeface="Segoe UI Semibold" panose="020B0702040204020203" pitchFamily="34" charset="0"/>
                </a:endParaRPr>
              </a:p>
              <a:p>
                <a:r>
                  <a:rPr lang="en-US" dirty="0"/>
                  <a:t>In contrapositive that looks like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So, if you get two different inputs, then you get two different outputs.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DD123-28A0-A8C0-5FEE-98D19DC62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41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AB47-54EC-E299-FAA7-031FD16A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E741A4-D5AA-480D-9587-2E2623FE6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for-all statement!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one-to-one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What’s the outline? What do we introduce, what do we assume, what’s our target?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E741A4-D5AA-480D-9587-2E2623FE6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BD3EFE6-B41A-1232-3B83-509069442B99}"/>
              </a:ext>
            </a:extLst>
          </p:cNvPr>
          <p:cNvGrpSpPr/>
          <p:nvPr/>
        </p:nvGrpSpPr>
        <p:grpSpPr>
          <a:xfrm>
            <a:off x="5611065" y="104634"/>
            <a:ext cx="6580935" cy="1324384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D59120B-396F-D8D5-AC0E-03076C5EAE1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D59120B-396F-D8D5-AC0E-03076C5EAE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88E9B2-D01F-69CF-D9F4-88B33246203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9DB2ACA-E7F3-3A42-3F3B-286CFEEB9D08}"/>
                  </a:ext>
                </a:extLst>
              </p14:cNvPr>
              <p14:cNvContentPartPr/>
              <p14:nvPr/>
            </p14:nvContentPartPr>
            <p14:xfrm>
              <a:off x="1328400" y="1381320"/>
              <a:ext cx="9617040" cy="1681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9DB2ACA-E7F3-3A42-3F3B-286CFEEB9D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9040" y="1371960"/>
                <a:ext cx="9635760" cy="170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670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6F235-821D-52FD-3153-63389A06E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F69A6C0-F4E0-6E2A-998A-C927A699BC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80CFC29-7262-5A64-C7EA-D70C409F7B23}"/>
              </a:ext>
            </a:extLst>
          </p:cNvPr>
          <p:cNvSpPr txBox="1"/>
          <p:nvPr/>
        </p:nvSpPr>
        <p:spPr>
          <a:xfrm>
            <a:off x="645058" y="1411376"/>
            <a:ext cx="10197996" cy="199285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</a:t>
            </a:r>
            <a:r>
              <a:rPr lang="en-US" sz="28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6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is released and due Wednesday, 8/6!</a:t>
            </a: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tabLst>
                <a:tab pos="46926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Come to our next lecture on Wednesday for HW3, HW4, and midterm solutions</a:t>
            </a:r>
          </a:p>
        </p:txBody>
      </p:sp>
    </p:spTree>
    <p:extLst>
      <p:ext uri="{BB962C8B-B14F-4D97-AF65-F5344CB8AC3E}">
        <p14:creationId xmlns:p14="http://schemas.microsoft.com/office/powerpoint/2010/main" val="25112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95D0E-E02C-270F-612A-6615E9B67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CA9A2-C224-726A-6A7E-C8D12C7E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9A5B2-7A19-626D-A852-3357BD686B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for-all statement!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one-to-one</a:t>
                </a:r>
              </a:p>
              <a:p>
                <a:r>
                  <a:rPr lang="en-US" dirty="0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arbitrary elements of our domain,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9A5B2-7A19-626D-A852-3357BD686B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19AC418-D6FD-D62E-6E5C-DC7956D852C2}"/>
              </a:ext>
            </a:extLst>
          </p:cNvPr>
          <p:cNvGrpSpPr/>
          <p:nvPr/>
        </p:nvGrpSpPr>
        <p:grpSpPr>
          <a:xfrm>
            <a:off x="5611065" y="104634"/>
            <a:ext cx="6580935" cy="1324384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F79B607-DEA7-D7FD-197A-96D4357F9DC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F79B607-DEA7-D7FD-197A-96D4357F9D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CC049B-A2F5-0736-95F5-F7CC211BD7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3E7EC7-B8A3-E647-B092-BA1CAA4570BB}"/>
                  </a:ext>
                </a:extLst>
              </p14:cNvPr>
              <p14:cNvContentPartPr/>
              <p14:nvPr/>
            </p14:nvContentPartPr>
            <p14:xfrm>
              <a:off x="725040" y="2549160"/>
              <a:ext cx="8002080" cy="1535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3E7EC7-B8A3-E647-B092-BA1CAA4570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680" y="2539800"/>
                <a:ext cx="8020800" cy="155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036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03E7B-F2F0-C5E8-4681-C1322D193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F567-DD71-C2AE-9206-2EF0CD42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99A0D-6018-0C6D-AC05-7C9CA691C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for all statement!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one-to-one</a:t>
                </a:r>
              </a:p>
              <a:p>
                <a:r>
                  <a:rPr lang="en-US" dirty="0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arbitrary elements of our domain,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the function,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from each side,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meeting the definition of one-to-one.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99A0D-6018-0C6D-AC05-7C9CA691C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417B999-C0DB-A414-0F15-71583BE1E650}"/>
              </a:ext>
            </a:extLst>
          </p:cNvPr>
          <p:cNvGrpSpPr/>
          <p:nvPr/>
        </p:nvGrpSpPr>
        <p:grpSpPr>
          <a:xfrm>
            <a:off x="5611065" y="104634"/>
            <a:ext cx="6580935" cy="1324384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C5851AC-8251-FD40-8031-DF7E52E510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C5851AC-8251-FD40-8031-DF7E52E510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48857D-C6B8-AEA6-4E69-4A9A7B79F13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5BC6CA-CD97-D7A9-77ED-3AA89A910C56}"/>
                  </a:ext>
                </a:extLst>
              </p14:cNvPr>
              <p14:cNvContentPartPr/>
              <p14:nvPr/>
            </p14:nvContentPartPr>
            <p14:xfrm>
              <a:off x="6378480" y="1464120"/>
              <a:ext cx="4655880" cy="3705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5BC6CA-CD97-D7A9-77ED-3AA89A910C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9120" y="1454760"/>
                <a:ext cx="4674600" cy="37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4990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output has at least one input that maps to it.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14:cNvPr>
              <p14:cNvContentPartPr/>
              <p14:nvPr/>
            </p14:nvContentPartPr>
            <p14:xfrm>
              <a:off x="8939976" y="2445054"/>
              <a:ext cx="2942280" cy="3495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30977" y="2436054"/>
                <a:ext cx="2959918" cy="35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36B0BA0-9C04-3E7A-4533-CBEA864743EE}"/>
                  </a:ext>
                </a:extLst>
              </p14:cNvPr>
              <p14:cNvContentPartPr/>
              <p14:nvPr/>
            </p14:nvContentPartPr>
            <p14:xfrm>
              <a:off x="320760" y="4699800"/>
              <a:ext cx="11729880" cy="2036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36B0BA0-9C04-3E7A-4533-CBEA864743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400" y="4690440"/>
                <a:ext cx="11748600" cy="205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8CAB-3B36-5F80-E6B0-9776A58EB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F7D2-23BD-977F-427D-74CE8272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DA43F-142E-7156-801C-0FA8DD5972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for-all statement, with an exists inside!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onto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What’s the outline? What do we introduce, what do we assume, what’s our target?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DA43F-142E-7156-801C-0FA8DD5972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B1BC86-59EA-D2AC-B45B-C24653EF885E}"/>
              </a:ext>
            </a:extLst>
          </p:cNvPr>
          <p:cNvGrpSpPr/>
          <p:nvPr/>
        </p:nvGrpSpPr>
        <p:grpSpPr>
          <a:xfrm>
            <a:off x="4837043" y="0"/>
            <a:ext cx="7354957" cy="1463857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9512E4-F470-FCCB-EFB5-95AA59E1CD0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9512E4-F470-FCCB-EFB5-95AA59E1CD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F971F0-BE92-27BE-2C0D-291F99945D9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207C8D5-2378-7FA0-EFEA-C2E5B210F24E}"/>
                  </a:ext>
                </a:extLst>
              </p14:cNvPr>
              <p14:cNvContentPartPr/>
              <p14:nvPr/>
            </p14:nvContentPartPr>
            <p14:xfrm>
              <a:off x="1315440" y="1367640"/>
              <a:ext cx="7533720" cy="1721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07C8D5-2378-7FA0-EFEA-C2E5B210F2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6080" y="1358280"/>
                <a:ext cx="7552440" cy="174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3533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C7EC2-FB22-336A-6A2B-AE27DA7FE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EB6F-8FD5-0094-75BF-5F067E83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A91161-E63B-B15A-8957-2A2D0A19D2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for-all statement, with an exists inside!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onto</a:t>
                </a:r>
              </a:p>
              <a:p>
                <a:r>
                  <a:rPr lang="en-US" dirty="0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an arbitrary element of the codomain. 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A91161-E63B-B15A-8957-2A2D0A19D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C5D0536-7D0B-5E49-34B4-BFF005588A71}"/>
              </a:ext>
            </a:extLst>
          </p:cNvPr>
          <p:cNvGrpSpPr/>
          <p:nvPr/>
        </p:nvGrpSpPr>
        <p:grpSpPr>
          <a:xfrm>
            <a:off x="4837043" y="0"/>
            <a:ext cx="7354957" cy="1463857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4759C8D-2F1C-1CBC-B8C5-B9C0379998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3E29EC-1492-5D11-30DF-F7F594C808F0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1583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10437-0F3A-8D3B-C981-0E50E1FDD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CC744-DE07-5CD9-C646-04A1F0B5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6E9F3-FB4E-7166-EEF3-5A64CC6AF4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a for-all statement, with an exists inside! We know how to prove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the function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onto</a:t>
                </a:r>
              </a:p>
              <a:p>
                <a:r>
                  <a:rPr lang="en-US" dirty="0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arbitrary element of the codomain.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−5+5=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also an integer so it is in the domain.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meets the definition of onto.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6E9F3-FB4E-7166-EEF3-5A64CC6AF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6BD92C1-4016-F37B-C943-8D0A059B474D}"/>
              </a:ext>
            </a:extLst>
          </p:cNvPr>
          <p:cNvGrpSpPr/>
          <p:nvPr/>
        </p:nvGrpSpPr>
        <p:grpSpPr>
          <a:xfrm>
            <a:off x="4837043" y="0"/>
            <a:ext cx="7354957" cy="1463857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AA1E95E-FCB4-E5DA-F3FD-C9709E60912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AA1E95E-FCB4-E5DA-F3FD-C9709E6091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668644-0FA1-2A08-07AA-2BA71BB7018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DF67F3F-ED1D-DF70-D404-7A2E695D95FC}"/>
                  </a:ext>
                </a:extLst>
              </p14:cNvPr>
              <p14:cNvContentPartPr/>
              <p14:nvPr/>
            </p14:nvContentPartPr>
            <p14:xfrm>
              <a:off x="2216520" y="4090320"/>
              <a:ext cx="5407200" cy="745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DF67F3F-ED1D-DF70-D404-7A2E695D95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7160" y="4080960"/>
                <a:ext cx="5425920" cy="76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722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codomain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B1F18B-9B81-E83D-BC61-14799A7A5CCF}"/>
                  </a:ext>
                </a:extLst>
              </p14:cNvPr>
              <p14:cNvContentPartPr/>
              <p14:nvPr/>
            </p14:nvContentPartPr>
            <p14:xfrm>
              <a:off x="4903200" y="4584960"/>
              <a:ext cx="3477600" cy="578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B1F18B-9B81-E83D-BC61-14799A7A5C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3840" y="4575600"/>
                <a:ext cx="3496320" cy="5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3485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D791-49B8-4226-89A1-6DEBF67E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two sets are the same size?</a:t>
                </a:r>
              </a:p>
              <a:p>
                <a:endParaRPr lang="en-US" dirty="0"/>
              </a:p>
              <a:p>
                <a:r>
                  <a:rPr lang="en-US" dirty="0"/>
                  <a:t>Easy. Count the number of elements in both. </a:t>
                </a:r>
              </a:p>
              <a:p>
                <a:endParaRPr lang="en-US" dirty="0"/>
              </a:p>
              <a:p>
                <a:r>
                  <a:rPr lang="en-US" dirty="0"/>
                  <a:t>That works great for finite sets,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isn’t really a number we get to count to…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658777-6CD1-96F2-1D21-E4934C40A51C}"/>
                  </a:ext>
                </a:extLst>
              </p14:cNvPr>
              <p14:cNvContentPartPr/>
              <p14:nvPr/>
            </p14:nvContentPartPr>
            <p14:xfrm>
              <a:off x="1610640" y="3043800"/>
              <a:ext cx="5788440" cy="231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658777-6CD1-96F2-1D21-E4934C40A5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1280" y="3034440"/>
                <a:ext cx="5807160" cy="25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9224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06" y="4116000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201" y="4752957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505" y="4784237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601" y="5338794"/>
            <a:ext cx="528428" cy="416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029" y="5338793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4289" y="4206270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1620" y="5341770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7117" y="4074494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288" y="4842584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753" y="4693111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6856" y="4719292"/>
            <a:ext cx="409632" cy="5334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EC9C3F-A212-DA7E-BDC4-F40ACE169CBC}"/>
                  </a:ext>
                </a:extLst>
              </p14:cNvPr>
              <p14:cNvContentPartPr/>
              <p14:nvPr/>
            </p14:nvContentPartPr>
            <p14:xfrm>
              <a:off x="2124000" y="3820680"/>
              <a:ext cx="8162640" cy="2292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EC9C3F-A212-DA7E-BDC4-F40ACE169CB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14640" y="3811320"/>
                <a:ext cx="8181360" cy="23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0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59" y="2176746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413" y="2953121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13" y="3646093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960" y="4953635"/>
            <a:ext cx="632103" cy="497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212" y="4247624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6008" y="2240568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3981" y="2970789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6084" y="4315006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07" y="3502333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980" y="4953635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462" y="5648107"/>
            <a:ext cx="409632" cy="533474"/>
          </a:xfrm>
          <a:prstGeom prst="rect">
            <a:avLst/>
          </a:prstGeom>
        </p:spPr>
      </p:pic>
      <p:pic>
        <p:nvPicPr>
          <p:cNvPr id="307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1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9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04" y="2605231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834">
            <a:off x="3307037" y="2417320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56" y="2596594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978063" y="2536620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5985" y="3142992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8063" y="3787927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31674" y="5135631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05985" y="4512239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166" flipH="1">
            <a:off x="2833899" y="2506217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D00B7A-5602-C263-AD1C-BEC1E104EE8E}"/>
                  </a:ext>
                </a:extLst>
              </p14:cNvPr>
              <p14:cNvContentPartPr/>
              <p14:nvPr/>
            </p14:nvContentPartPr>
            <p14:xfrm>
              <a:off x="4196520" y="2453040"/>
              <a:ext cx="3528360" cy="3902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D00B7A-5602-C263-AD1C-BEC1E104EE8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87160" y="2443680"/>
                <a:ext cx="3547080" cy="392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0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B93BD-D527-5728-7E8F-C6E82BCF0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4CA479A-BC02-ADC2-D61E-3CF62D71E8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EA224EF-FD66-B708-BFF6-2F9A7C9CA09B}"/>
              </a:ext>
            </a:extLst>
          </p:cNvPr>
          <p:cNvSpPr txBox="1"/>
          <p:nvPr/>
        </p:nvSpPr>
        <p:spPr>
          <a:xfrm>
            <a:off x="645058" y="1411376"/>
            <a:ext cx="10197996" cy="54604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Midterm Retake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Midterm retake sessions will happen next Monday (8/11) and Tuesday (8/12) outside of our normal class time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lang="en-US" sz="2600" dirty="0">
                <a:solidFill>
                  <a:prstClr val="black"/>
                </a:solidFill>
                <a:latin typeface="Segoe UI Semilight"/>
                <a:cs typeface="Segoe UI Semilight"/>
              </a:rPr>
              <a:t>The exam structure will be identical to the midterm, and we aim to make the difficulty about the same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Your final midterm score will be computed by taking the max score per question between the midterm and the midterm retake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You’ll indicate </a:t>
            </a:r>
            <a:r>
              <a:rPr kumimoji="0" lang="en-US" sz="2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times you would be able to take the midterm retake </a:t>
            </a:r>
            <a:r>
              <a:rPr lang="en-US" sz="2600" dirty="0">
                <a:solidFill>
                  <a:prstClr val="black"/>
                </a:solidFill>
                <a:latin typeface="Segoe UI Semilight"/>
                <a:cs typeface="Segoe UI Semilight"/>
              </a:rPr>
              <a:t>through a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scheduling form that will be posted on the Ed board (due Thursday, 8/7)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On Friday, Parker will post the midterm retake schedule 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CA4B35-51DC-6745-C1B2-D6011875AEBF}"/>
                  </a:ext>
                </a:extLst>
              </p14:cNvPr>
              <p14:cNvContentPartPr/>
              <p14:nvPr/>
            </p14:nvContentPartPr>
            <p14:xfrm>
              <a:off x="1501560" y="4925160"/>
              <a:ext cx="8650080" cy="51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CA4B35-51DC-6745-C1B2-D6011875AE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2200" y="4915800"/>
                <a:ext cx="8668800" cy="53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9797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8BE8-7B58-0747-928C-75BDFEA5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bijections?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8AFC7E-9317-BD0B-D9DD-4688B85824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Bijections create a (confusingly-named) one-to-one correspondence between sets.</a:t>
                </a:r>
              </a:p>
              <a:p>
                <a:r>
                  <a:rPr lang="en-US" dirty="0"/>
                  <a:t>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 same size.</a:t>
                </a:r>
              </a:p>
              <a:p>
                <a:r>
                  <a:rPr lang="en-US" dirty="0"/>
                  <a:t>A bijection “matches the elements up”</a:t>
                </a:r>
              </a:p>
              <a:p>
                <a:endParaRPr lang="en-US" dirty="0"/>
              </a:p>
              <a:p>
                <a:r>
                  <a:rPr lang="en-US" dirty="0"/>
                  <a:t>For finite sets we usually tell which of two sets is bigger by counting the number of elements in each and comparing the numbers.</a:t>
                </a:r>
              </a:p>
              <a:p>
                <a:r>
                  <a:rPr lang="en-US" dirty="0"/>
                  <a:t>These functions let you compare set sizes even if you can’t count the elements. We’ll use that idea for infinite sets in a few weeks.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8AFC7E-9317-BD0B-D9DD-4688B85824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BD5AC9-B02C-68FD-3079-CC3C4AA97291}"/>
                  </a:ext>
                </a:extLst>
              </p14:cNvPr>
              <p14:cNvContentPartPr/>
              <p14:nvPr/>
            </p14:nvContentPartPr>
            <p14:xfrm>
              <a:off x="352800" y="1851480"/>
              <a:ext cx="10384920" cy="3093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BD5AC9-B02C-68FD-3079-CC3C4AA972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440" y="1842120"/>
                <a:ext cx="10403640" cy="311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7399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6D00-8032-409A-BA7F-D5D23A1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9D9-54B2-482F-B3FA-EBD898C9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5" y="3476065"/>
            <a:ext cx="11352363" cy="2833296"/>
          </a:xfrm>
        </p:spPr>
        <p:txBody>
          <a:bodyPr/>
          <a:lstStyle/>
          <a:p>
            <a:r>
              <a:rPr lang="en-US" dirty="0"/>
              <a:t>This matches our intuition on finite sets.</a:t>
            </a:r>
          </a:p>
          <a:p>
            <a:r>
              <a:rPr lang="en-US" dirty="0"/>
              <a:t>But it also works for infinite sets!</a:t>
            </a:r>
          </a:p>
          <a:p>
            <a:endParaRPr lang="en-US" dirty="0"/>
          </a:p>
          <a:p>
            <a:r>
              <a:rPr lang="en-US" dirty="0"/>
              <a:t>Let’s see just how infinite these sets are.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8BC913-EDEF-5168-21C4-F6C09563B690}"/>
                  </a:ext>
                </a:extLst>
              </p14:cNvPr>
              <p14:cNvContentPartPr/>
              <p14:nvPr/>
            </p14:nvContentPartPr>
            <p14:xfrm>
              <a:off x="3712320" y="2311560"/>
              <a:ext cx="5861880" cy="629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8BC913-EDEF-5168-21C4-F6C09563B6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2960" y="2302200"/>
                <a:ext cx="5880600" cy="64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6914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3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4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C34A6A-B00F-8B43-C4B0-89961BFF9A56}"/>
                  </a:ext>
                </a:extLst>
              </p14:cNvPr>
              <p14:cNvContentPartPr/>
              <p14:nvPr/>
            </p14:nvContentPartPr>
            <p14:xfrm>
              <a:off x="4553640" y="3827160"/>
              <a:ext cx="4391640" cy="192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C34A6A-B00F-8B43-C4B0-89961BFF9A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44280" y="3817800"/>
                <a:ext cx="4410360" cy="21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5233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3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4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22D20-3370-A1E1-363C-24BF11FE2489}"/>
                  </a:ext>
                </a:extLst>
              </p:cNvPr>
              <p:cNvSpPr txBox="1"/>
              <p:nvPr/>
            </p:nvSpPr>
            <p:spPr>
              <a:xfrm>
                <a:off x="1276450" y="4160472"/>
                <a:ext cx="456586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  1  2  3  4  5  6  7 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22D20-3370-A1E1-363C-24BF11FE2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450" y="4160472"/>
                <a:ext cx="456586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C1527-2246-BA6B-06AB-49CE18D5DC09}"/>
                  </a:ext>
                </a:extLst>
              </p:cNvPr>
              <p:cNvSpPr txBox="1"/>
              <p:nvPr/>
            </p:nvSpPr>
            <p:spPr>
              <a:xfrm>
                <a:off x="346356" y="4149097"/>
                <a:ext cx="112222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ℕ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C1527-2246-BA6B-06AB-49CE18D5D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56" y="4149097"/>
                <a:ext cx="112222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B0F04F-6602-BF08-B861-B88D0EDA6053}"/>
                  </a:ext>
                </a:extLst>
              </p:cNvPr>
              <p:cNvSpPr txBox="1"/>
              <p:nvPr/>
            </p:nvSpPr>
            <p:spPr>
              <a:xfrm>
                <a:off x="-334237" y="4961553"/>
                <a:ext cx="249727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B0F04F-6602-BF08-B861-B88D0EDA6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4237" y="4961553"/>
                <a:ext cx="249727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C75CA24-75D1-53E3-80EF-203E4CAB2B20}"/>
                  </a:ext>
                </a:extLst>
              </p14:cNvPr>
              <p14:cNvContentPartPr/>
              <p14:nvPr/>
            </p14:nvContentPartPr>
            <p14:xfrm>
              <a:off x="1339560" y="4391640"/>
              <a:ext cx="10615320" cy="2068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C75CA24-75D1-53E3-80EF-203E4CAB2B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30200" y="4382280"/>
                <a:ext cx="10634040" cy="208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5123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3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4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22D20-3370-A1E1-363C-24BF11FE2489}"/>
                  </a:ext>
                </a:extLst>
              </p:cNvPr>
              <p:cNvSpPr txBox="1"/>
              <p:nvPr/>
            </p:nvSpPr>
            <p:spPr>
              <a:xfrm>
                <a:off x="1276450" y="4160472"/>
                <a:ext cx="56648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,−3, −2, −1, 0, 1, 2, 3,…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22D20-3370-A1E1-363C-24BF11FE2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450" y="4160472"/>
                <a:ext cx="566482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C1527-2246-BA6B-06AB-49CE18D5DC09}"/>
                  </a:ext>
                </a:extLst>
              </p:cNvPr>
              <p:cNvSpPr txBox="1"/>
              <p:nvPr/>
            </p:nvSpPr>
            <p:spPr>
              <a:xfrm>
                <a:off x="346356" y="4149097"/>
                <a:ext cx="112222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C1527-2246-BA6B-06AB-49CE18D5D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56" y="4149097"/>
                <a:ext cx="112222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B0F04F-6602-BF08-B861-B88D0EDA6053}"/>
                  </a:ext>
                </a:extLst>
              </p:cNvPr>
              <p:cNvSpPr txBox="1"/>
              <p:nvPr/>
            </p:nvSpPr>
            <p:spPr>
              <a:xfrm>
                <a:off x="-341171" y="5219527"/>
                <a:ext cx="249727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𝐸𝑣𝑒𝑛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B0F04F-6602-BF08-B861-B88D0EDA6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1171" y="5219527"/>
                <a:ext cx="249727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0DF8C8C-B2BD-0523-22C7-ECCE61F3700D}"/>
                  </a:ext>
                </a:extLst>
              </p14:cNvPr>
              <p14:cNvContentPartPr/>
              <p14:nvPr/>
            </p14:nvContentPartPr>
            <p14:xfrm>
              <a:off x="1604160" y="4542840"/>
              <a:ext cx="8169120" cy="1853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0DF8C8C-B2BD-0523-22C7-ECCE61F370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94800" y="4533480"/>
                <a:ext cx="8187840" cy="18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5517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it a bijection?</a:t>
                </a:r>
              </a:p>
              <a:p>
                <a:endParaRPr lang="en-US" dirty="0"/>
              </a:p>
              <a:p>
                <a:r>
                  <a:rPr lang="en-US" dirty="0"/>
                  <a:t>One-to-one?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arbitrary.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Dividing by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Onto?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an arbitrary even integer.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even, there must be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D7768E-4460-F40F-5C7A-1485ED535F02}"/>
                  </a:ext>
                </a:extLst>
              </p14:cNvPr>
              <p14:cNvContentPartPr/>
              <p14:nvPr/>
            </p14:nvContentPartPr>
            <p14:xfrm>
              <a:off x="718560" y="1907280"/>
              <a:ext cx="8996760" cy="3641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D7768E-4460-F40F-5C7A-1485ED535F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200" y="1897920"/>
                <a:ext cx="9015480" cy="36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467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it a bijection? </a:t>
                </a:r>
              </a:p>
              <a:p>
                <a:pPr lvl="1"/>
                <a:r>
                  <a:rPr lang="en-US" dirty="0"/>
                  <a:t>     </a:t>
                </a:r>
              </a:p>
              <a:p>
                <a:pPr lvl="1"/>
                <a:r>
                  <a:rPr lang="en-US" dirty="0"/>
                  <a:t>         YES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105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it a bijection? </a:t>
                </a:r>
              </a:p>
              <a:p>
                <a:pPr lvl="1"/>
                <a:r>
                  <a:rPr lang="en-US" dirty="0"/>
                  <a:t>     </a:t>
                </a:r>
              </a:p>
              <a:p>
                <a:pPr lvl="1"/>
                <a:r>
                  <a:rPr lang="en-US" dirty="0"/>
                  <a:t>         YES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0D0BD5-4579-56FB-7257-FD2401F1AE97}"/>
                  </a:ext>
                </a:extLst>
              </p14:cNvPr>
              <p14:cNvContentPartPr/>
              <p14:nvPr/>
            </p14:nvContentPartPr>
            <p14:xfrm>
              <a:off x="705960" y="2485080"/>
              <a:ext cx="6064200" cy="353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0D0BD5-4579-56FB-7257-FD2401F1AE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600" y="2475720"/>
                <a:ext cx="6082920" cy="355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8282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50AA-A788-430F-AA1F-499DC5C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work nicely. You can also build one explicitly.</a:t>
                </a:r>
              </a:p>
              <a:p>
                <a:endParaRPr lang="en-US" dirty="0"/>
              </a:p>
              <a:p>
                <a:r>
                  <a:rPr lang="en-US" dirty="0"/>
                  <a:t>Good exercise: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bijections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also a bijection.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9D6863-519D-92A3-FD3E-D571E2325F6D}"/>
                  </a:ext>
                </a:extLst>
              </p14:cNvPr>
              <p14:cNvContentPartPr/>
              <p14:nvPr/>
            </p14:nvContentPartPr>
            <p14:xfrm>
              <a:off x="680040" y="2555640"/>
              <a:ext cx="1136160" cy="64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9D6863-519D-92A3-FD3E-D571E2325F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680" y="2546280"/>
                <a:ext cx="115488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130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50AA-A788-430F-AA1F-499DC5C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work nicely. You can also build one explicitly.</a:t>
                </a:r>
              </a:p>
              <a:p>
                <a:endParaRPr lang="en-US" dirty="0"/>
              </a:p>
              <a:p>
                <a:r>
                  <a:rPr lang="en-US" dirty="0"/>
                  <a:t>Good exercise: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bijections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also a bijection.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61309F3-EE49-286D-2625-A163BB11CD23}"/>
                  </a:ext>
                </a:extLst>
              </p14:cNvPr>
              <p14:cNvContentPartPr/>
              <p14:nvPr/>
            </p14:nvContentPartPr>
            <p14:xfrm>
              <a:off x="2502393" y="2501225"/>
              <a:ext cx="177840" cy="344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61309F3-EE49-286D-2625-A163BB11CD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3393" y="2492216"/>
                <a:ext cx="195480" cy="362538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A1EFE62-E1C8-7E69-3A5F-B52AF0B00B61}"/>
              </a:ext>
            </a:extLst>
          </p:cNvPr>
          <p:cNvGrpSpPr/>
          <p:nvPr/>
        </p:nvGrpSpPr>
        <p:grpSpPr>
          <a:xfrm>
            <a:off x="4118433" y="2461265"/>
            <a:ext cx="240480" cy="299160"/>
            <a:chOff x="4118433" y="2461265"/>
            <a:chExt cx="24048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93CF6D8-CEF4-F194-398F-C946D4B7740B}"/>
                    </a:ext>
                  </a:extLst>
                </p14:cNvPr>
                <p14:cNvContentPartPr/>
                <p14:nvPr/>
              </p14:nvContentPartPr>
              <p14:xfrm>
                <a:off x="4145433" y="2461265"/>
                <a:ext cx="213480" cy="299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93CF6D8-CEF4-F194-398F-C946D4B774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36433" y="2452265"/>
                  <a:ext cx="2311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98B4F9-3ECF-6ACD-5E0F-5B532051B4E0}"/>
                    </a:ext>
                  </a:extLst>
                </p14:cNvPr>
                <p14:cNvContentPartPr/>
                <p14:nvPr/>
              </p14:nvContentPartPr>
              <p14:xfrm>
                <a:off x="4118433" y="2662145"/>
                <a:ext cx="20916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98B4F9-3ECF-6ACD-5E0F-5B532051B4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09417" y="2653145"/>
                  <a:ext cx="22683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4469EDF-91B2-E13B-72E2-6A6865256AE2}"/>
                  </a:ext>
                </a:extLst>
              </p14:cNvPr>
              <p14:cNvContentPartPr/>
              <p14:nvPr/>
            </p14:nvContentPartPr>
            <p14:xfrm>
              <a:off x="1641394" y="2827131"/>
              <a:ext cx="347040" cy="325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4469EDF-91B2-E13B-72E2-6A6865256A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32394" y="2818131"/>
                <a:ext cx="364680" cy="34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F95D12D-8268-0BF8-0A59-EEA301343E96}"/>
              </a:ext>
            </a:extLst>
          </p:cNvPr>
          <p:cNvGrpSpPr/>
          <p:nvPr/>
        </p:nvGrpSpPr>
        <p:grpSpPr>
          <a:xfrm>
            <a:off x="1612113" y="2573945"/>
            <a:ext cx="4429440" cy="601920"/>
            <a:chOff x="1612113" y="2573945"/>
            <a:chExt cx="4429440" cy="60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E2F838F-57C0-2612-A3BD-3B2251866D1C}"/>
                    </a:ext>
                  </a:extLst>
                </p14:cNvPr>
                <p14:cNvContentPartPr/>
                <p14:nvPr/>
              </p14:nvContentPartPr>
              <p14:xfrm>
                <a:off x="3191073" y="2615345"/>
                <a:ext cx="472320" cy="507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E2F838F-57C0-2612-A3BD-3B2251866D1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82073" y="2606345"/>
                  <a:ext cx="4899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C747B2C-E26B-1872-C18B-CBE5FBF4792D}"/>
                    </a:ext>
                  </a:extLst>
                </p14:cNvPr>
                <p14:cNvContentPartPr/>
                <p14:nvPr/>
              </p14:nvContentPartPr>
              <p14:xfrm>
                <a:off x="3839073" y="2829545"/>
                <a:ext cx="733680" cy="36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C747B2C-E26B-1872-C18B-CBE5FBF479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30077" y="2820545"/>
                  <a:ext cx="751311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1A9AA23-CDE3-9E4F-EBCC-DBA7419CE481}"/>
                    </a:ext>
                  </a:extLst>
                </p14:cNvPr>
                <p14:cNvContentPartPr/>
                <p14:nvPr/>
              </p14:nvContentPartPr>
              <p14:xfrm>
                <a:off x="4524153" y="2747105"/>
                <a:ext cx="149760" cy="203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1A9AA23-CDE3-9E4F-EBCC-DBA7419CE48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15153" y="2738105"/>
                  <a:ext cx="167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9237045-E636-346B-0591-50F0790D51AC}"/>
                    </a:ext>
                  </a:extLst>
                </p14:cNvPr>
                <p14:cNvContentPartPr/>
                <p14:nvPr/>
              </p14:nvContentPartPr>
              <p14:xfrm>
                <a:off x="4948953" y="2769425"/>
                <a:ext cx="221400" cy="180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9237045-E636-346B-0591-50F0790D51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39953" y="2760443"/>
                  <a:ext cx="239040" cy="197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5DCAB06-C60F-C214-01F2-B0A813EF7DEB}"/>
                    </a:ext>
                  </a:extLst>
                </p14:cNvPr>
                <p14:cNvContentPartPr/>
                <p14:nvPr/>
              </p14:nvContentPartPr>
              <p14:xfrm>
                <a:off x="5184393" y="2781305"/>
                <a:ext cx="203040" cy="162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5DCAB06-C60F-C214-01F2-B0A813EF7D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75409" y="2772305"/>
                  <a:ext cx="220649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CBA0149-51D8-B871-062A-8E59C00B6B8D}"/>
                    </a:ext>
                  </a:extLst>
                </p14:cNvPr>
                <p14:cNvContentPartPr/>
                <p14:nvPr/>
              </p14:nvContentPartPr>
              <p14:xfrm>
                <a:off x="5428833" y="2774465"/>
                <a:ext cx="203040" cy="172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CBA0149-51D8-B871-062A-8E59C00B6B8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19833" y="2765465"/>
                  <a:ext cx="220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714095E-D72F-5E50-E7EF-C5EE45066671}"/>
                    </a:ext>
                  </a:extLst>
                </p14:cNvPr>
                <p14:cNvContentPartPr/>
                <p14:nvPr/>
              </p14:nvContentPartPr>
              <p14:xfrm>
                <a:off x="5717913" y="2772305"/>
                <a:ext cx="164880" cy="174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714095E-D72F-5E50-E7EF-C5EE4506667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08913" y="2763305"/>
                  <a:ext cx="182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85EE97-320E-A3AC-4EE9-D75EFF3B71B4}"/>
                    </a:ext>
                  </a:extLst>
                </p14:cNvPr>
                <p14:cNvContentPartPr/>
                <p14:nvPr/>
              </p14:nvContentPartPr>
              <p14:xfrm>
                <a:off x="5950113" y="2787065"/>
                <a:ext cx="91440" cy="221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85EE97-320E-A3AC-4EE9-D75EFF3B71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41113" y="2778065"/>
                  <a:ext cx="109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DE186CE-C47B-CFCF-25E2-9404DB3E4ADD}"/>
                    </a:ext>
                  </a:extLst>
                </p14:cNvPr>
                <p14:cNvContentPartPr/>
                <p14:nvPr/>
              </p14:nvContentPartPr>
              <p14:xfrm>
                <a:off x="1612113" y="2573945"/>
                <a:ext cx="447840" cy="601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DE186CE-C47B-CFCF-25E2-9404DB3E4A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03113" y="2564945"/>
                  <a:ext cx="46548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B02259F-5F20-0D28-545C-C80B5A63DE66}"/>
                    </a:ext>
                  </a:extLst>
                </p14:cNvPr>
                <p14:cNvContentPartPr/>
                <p14:nvPr/>
              </p14:nvContentPartPr>
              <p14:xfrm>
                <a:off x="2193873" y="2852945"/>
                <a:ext cx="855720" cy="34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B02259F-5F20-0D28-545C-C80B5A63DE6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84869" y="2843945"/>
                  <a:ext cx="873367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87384B0-B380-9872-4995-D5CF524792BB}"/>
                    </a:ext>
                  </a:extLst>
                </p14:cNvPr>
                <p14:cNvContentPartPr/>
                <p14:nvPr/>
              </p14:nvContentPartPr>
              <p14:xfrm>
                <a:off x="2971113" y="2767625"/>
                <a:ext cx="98280" cy="159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87384B0-B380-9872-4995-D5CF524792B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62113" y="2758625"/>
                  <a:ext cx="115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FCDCA1D-0D84-DD6F-E4B5-AEDE1BC1CB8D}"/>
                    </a:ext>
                  </a:extLst>
                </p14:cNvPr>
                <p14:cNvContentPartPr/>
                <p14:nvPr/>
              </p14:nvContentPartPr>
              <p14:xfrm>
                <a:off x="3348514" y="2639931"/>
                <a:ext cx="299880" cy="441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FCDCA1D-0D84-DD6F-E4B5-AEDE1BC1CB8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39514" y="2630931"/>
                  <a:ext cx="317520" cy="45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85A976-9647-91F0-72DC-1159CD551043}"/>
                  </a:ext>
                </a:extLst>
              </p14:cNvPr>
              <p14:cNvContentPartPr/>
              <p14:nvPr/>
            </p14:nvContentPartPr>
            <p14:xfrm>
              <a:off x="892080" y="2369520"/>
              <a:ext cx="9054360" cy="1663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85A976-9647-91F0-72DC-1159CD5510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82720" y="2360160"/>
                <a:ext cx="9073080" cy="16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803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83038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83D0C-584F-F305-7D34-4A7095B11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65C44-D26F-A9A2-01A9-79EA7AC5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2 bijections is a bijection.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1875-692A-7011-9FA4-939720AF59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bijections.</a:t>
                </a:r>
              </a:p>
              <a:p>
                <a:r>
                  <a:rPr lang="en-US" dirty="0"/>
                  <a:t>Consider the 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We will use the alternative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clarity.</a:t>
                </a:r>
              </a:p>
              <a:p>
                <a:r>
                  <a:rPr lang="en-US" dirty="0"/>
                  <a:t>(1) 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one-to-one</a:t>
                </a:r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arbitrary.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bijection, it’s also one-to-one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bijection, it’s also one-to-one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were arbitrary,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one-to-one.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bijection because it’s both one-to-one and onto.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4" t="-2094" r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453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DADA2-D260-4C4B-523F-20034D8A9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228C-9959-3142-4E4B-A7E7BC25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2 bijections is a bijection.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00D634-D714-25CC-208F-1E26E5977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bijections.</a:t>
                </a:r>
              </a:p>
              <a:p>
                <a:r>
                  <a:rPr lang="en-US" dirty="0"/>
                  <a:t>Consider the 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We will use the alternative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clarity.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(2) 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onto</a:t>
                </a:r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arbitrary.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onto, there is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onto, there is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Combining the facts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was arbitrary,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onto.</a:t>
                </a:r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bijection because it’s both one-to-one and onto.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4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636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39D-7E56-4EFD-B15E-9582F371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even integer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all countable. </a:t>
                </a:r>
              </a:p>
              <a:p>
                <a:endParaRPr lang="en-US" dirty="0"/>
              </a:p>
              <a:p>
                <a:r>
                  <a:rPr lang="en-US" b="1" dirty="0"/>
                  <a:t>To build a bijection 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1" dirty="0"/>
                  <a:t>, just list all the elements!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  <a:blipFill>
                <a:blip r:embed="rId2"/>
                <a:stretch>
                  <a:fillRect l="-654" t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6F9B781-B8FE-4F21-9914-6551B1656940}"/>
              </a:ext>
            </a:extLst>
          </p:cNvPr>
          <p:cNvGrpSpPr/>
          <p:nvPr/>
        </p:nvGrpSpPr>
        <p:grpSpPr>
          <a:xfrm>
            <a:off x="575240" y="1277943"/>
            <a:ext cx="11187258" cy="2425377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there’s a one-to-one function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Equivalently,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 is finite or there is a bijection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654" r="-15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3C1393-E657-46C0-98D0-EC79C680CF2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Countable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ECAAE7-806D-C1EC-E531-EA3E6BB4DC0E}"/>
                  </a:ext>
                </a:extLst>
              </p14:cNvPr>
              <p14:cNvContentPartPr/>
              <p14:nvPr/>
            </p14:nvContentPartPr>
            <p14:xfrm>
              <a:off x="653760" y="2492280"/>
              <a:ext cx="11070000" cy="2093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ECAAE7-806D-C1EC-E531-EA3E6BB4DC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400" y="2482920"/>
                <a:ext cx="11088720" cy="21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9797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B39-1B06-46B4-A70B-DEC0AF79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one that’s a little harder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. There’s </a:t>
                </a:r>
                <a:r>
                  <a:rPr lang="en-US" dirty="0" err="1"/>
                  <a:t>gotta</a:t>
                </a:r>
                <a:r>
                  <a:rPr lang="en-US" dirty="0"/>
                  <a:t> be more of those right?</a:t>
                </a:r>
              </a:p>
              <a:p>
                <a:r>
                  <a:rPr lang="en-US" dirty="0"/>
                  <a:t>It’s pretty intuitive to think there are more </a:t>
                </a:r>
                <a:r>
                  <a:rPr lang="en-US" dirty="0" err="1"/>
                  <a:t>rationals</a:t>
                </a:r>
                <a:r>
                  <a:rPr lang="en-US" dirty="0"/>
                  <a:t> than integers.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, there’s another rational number.</a:t>
                </a:r>
              </a:p>
              <a:p>
                <a:r>
                  <a:rPr lang="en-US" dirty="0"/>
                  <a:t>Or said in more intimidating fashion: 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 there are infinitely many others!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3824A8-7D5B-FEAB-A6B2-7E0D3653E3D4}"/>
              </a:ext>
            </a:extLst>
          </p:cNvPr>
          <p:cNvCxnSpPr/>
          <p:nvPr/>
        </p:nvCxnSpPr>
        <p:spPr>
          <a:xfrm>
            <a:off x="1288473" y="3311236"/>
            <a:ext cx="7467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62E5EE-EBC1-3FE8-A344-FAB84CB3EF6D}"/>
              </a:ext>
            </a:extLst>
          </p:cNvPr>
          <p:cNvSpPr txBox="1"/>
          <p:nvPr/>
        </p:nvSpPr>
        <p:spPr>
          <a:xfrm>
            <a:off x="2253343" y="3312485"/>
            <a:ext cx="4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DE2F4-E14C-391B-8BF2-D6AFAFD679AB}"/>
              </a:ext>
            </a:extLst>
          </p:cNvPr>
          <p:cNvSpPr txBox="1"/>
          <p:nvPr/>
        </p:nvSpPr>
        <p:spPr>
          <a:xfrm>
            <a:off x="6550720" y="3312485"/>
            <a:ext cx="4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76B3793-C041-92AB-A305-6B168FDCC1AD}"/>
                  </a:ext>
                </a:extLst>
              </p14:cNvPr>
              <p14:cNvContentPartPr/>
              <p14:nvPr/>
            </p14:nvContentPartPr>
            <p14:xfrm>
              <a:off x="2402640" y="3246909"/>
              <a:ext cx="6480" cy="118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76B3793-C041-92AB-A305-6B168FDCC1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3640" y="3237909"/>
                <a:ext cx="241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331514-C3A9-5B68-19C9-4381B90872AC}"/>
                  </a:ext>
                </a:extLst>
              </p14:cNvPr>
              <p14:cNvContentPartPr/>
              <p14:nvPr/>
            </p14:nvContentPartPr>
            <p14:xfrm>
              <a:off x="6703200" y="3229629"/>
              <a:ext cx="5400" cy="149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331514-C3A9-5B68-19C9-4381B90872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94200" y="3220629"/>
                <a:ext cx="230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D2362C-F091-7886-F530-864B8817FECC}"/>
                  </a:ext>
                </a:extLst>
              </p14:cNvPr>
              <p14:cNvContentPartPr/>
              <p14:nvPr/>
            </p14:nvContentPartPr>
            <p14:xfrm>
              <a:off x="2585880" y="3242880"/>
              <a:ext cx="2149560" cy="122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D2362C-F091-7886-F530-864B8817FE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76520" y="3233520"/>
                <a:ext cx="2168280" cy="1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3263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of positive rational numbers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9128" y="1205346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A6C5A0-8BF2-782C-FE42-850B491DEC55}"/>
                  </a:ext>
                </a:extLst>
              </p14:cNvPr>
              <p14:cNvContentPartPr/>
              <p14:nvPr/>
            </p14:nvContentPartPr>
            <p14:xfrm>
              <a:off x="2054880" y="1156680"/>
              <a:ext cx="4978440" cy="3865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A6C5A0-8BF2-782C-FE42-850B491DEC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5520" y="1147320"/>
                <a:ext cx="4997160" cy="38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0512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the </a:t>
                </a:r>
                <a:r>
                  <a:rPr lang="en-US" dirty="0" err="1"/>
                  <a:t>rationals</a:t>
                </a:r>
                <a:r>
                  <a:rPr lang="en-US" dirty="0"/>
                  <a:t> by their denominator (increasing), breaking ties by numerator.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1/3,2/3,1/4,3/4,1/5,2/5,3/5,4/5,1/6,…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number in that list (indexed from 0)</a:t>
                </a:r>
              </a:p>
              <a:p>
                <a:r>
                  <a:rPr lang="en-US" dirty="0"/>
                  <a:t>That’s a bijection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(it’s not a nice clean formula, but it’s definitely a function)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C9DB0E-E86B-4F7C-7300-02D21B134925}"/>
                  </a:ext>
                </a:extLst>
              </p14:cNvPr>
              <p14:cNvContentPartPr/>
              <p14:nvPr/>
            </p14:nvContentPartPr>
            <p14:xfrm>
              <a:off x="699480" y="2176920"/>
              <a:ext cx="7616520" cy="2556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C9DB0E-E86B-4F7C-7300-02D21B1349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0120" y="2167560"/>
                <a:ext cx="7635240" cy="25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64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all infinite sets countable?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09B3D-506D-4E74-A6A5-5891AEF1A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014667"/>
          </a:xfrm>
        </p:spPr>
        <p:txBody>
          <a:bodyPr/>
          <a:lstStyle/>
          <a:p>
            <a:r>
              <a:rPr lang="en-US" dirty="0"/>
              <a:t>No. We will prove this in a few weeks.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A105E-C192-3F18-4B7A-5520AAD39E1A}"/>
                  </a:ext>
                </a:extLst>
              </p:cNvPr>
              <p:cNvSpPr txBox="1"/>
              <p:nvPr/>
            </p:nvSpPr>
            <p:spPr>
              <a:xfrm>
                <a:off x="4156363" y="3429000"/>
                <a:ext cx="370774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dirty="0"/>
                  <a:t> is uncountable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A105E-C192-3F18-4B7A-5520AAD39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3" y="3429000"/>
                <a:ext cx="3707746" cy="677108"/>
              </a:xfrm>
              <a:prstGeom prst="rect">
                <a:avLst/>
              </a:prstGeom>
              <a:blipFill>
                <a:blip r:embed="rId3"/>
                <a:stretch>
                  <a:fillRect l="-5119" t="-25926" r="-8191" b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623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6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8EAC0BE-0A18-7140-C51F-B5BEB2FCCC4B}"/>
                  </a:ext>
                </a:extLst>
              </p14:cNvPr>
              <p14:cNvContentPartPr/>
              <p14:nvPr/>
            </p14:nvContentPartPr>
            <p14:xfrm>
              <a:off x="166680" y="956880"/>
              <a:ext cx="11672640" cy="4771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8EAC0BE-0A18-7140-C51F-B5BEB2FCCC4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7320" y="947520"/>
                <a:ext cx="11691360" cy="479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044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4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3692189-7F24-4E15-A0AD-7D6A5CC7B254}"/>
                  </a:ext>
                </a:extLst>
              </p14:cNvPr>
              <p14:cNvContentPartPr/>
              <p14:nvPr/>
            </p14:nvContentPartPr>
            <p14:xfrm>
              <a:off x="8845656" y="3724494"/>
              <a:ext cx="926280" cy="7797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3692189-7F24-4E15-A0AD-7D6A5CC7B25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836656" y="3715494"/>
                <a:ext cx="943920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FE3C921-A195-4DD4-A767-6BF7251F24A0}"/>
                  </a:ext>
                </a:extLst>
              </p14:cNvPr>
              <p14:cNvContentPartPr/>
              <p14:nvPr/>
            </p14:nvContentPartPr>
            <p14:xfrm>
              <a:off x="6670176" y="4000614"/>
              <a:ext cx="1831320" cy="1116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FE3C921-A195-4DD4-A767-6BF7251F24A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61178" y="3991614"/>
                <a:ext cx="1848957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1B5BD63-1844-4D14-8918-18CA6F9F9B0A}"/>
                  </a:ext>
                </a:extLst>
              </p14:cNvPr>
              <p14:cNvContentPartPr/>
              <p14:nvPr/>
            </p14:nvContentPartPr>
            <p14:xfrm>
              <a:off x="5622216" y="3773814"/>
              <a:ext cx="711360" cy="696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1B5BD63-1844-4D14-8918-18CA6F9F9B0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13211" y="3764819"/>
                <a:ext cx="729009" cy="714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EEE7ABC-D366-491D-9C29-39B8F4B0C585}"/>
                  </a:ext>
                </a:extLst>
              </p14:cNvPr>
              <p14:cNvContentPartPr/>
              <p14:nvPr/>
            </p14:nvContentPartPr>
            <p14:xfrm>
              <a:off x="8667816" y="3505614"/>
              <a:ext cx="182880" cy="3142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EEE7ABC-D366-491D-9C29-39B8F4B0C58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658816" y="3496614"/>
                <a:ext cx="2005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7B7E776-457A-4AD2-8400-6E0A5715EE6A}"/>
                  </a:ext>
                </a:extLst>
              </p14:cNvPr>
              <p14:cNvContentPartPr/>
              <p14:nvPr/>
            </p14:nvContentPartPr>
            <p14:xfrm>
              <a:off x="9555216" y="4224534"/>
              <a:ext cx="154080" cy="2156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7B7E776-457A-4AD2-8400-6E0A5715EE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546216" y="4215534"/>
                <a:ext cx="1717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72F6E4C-4639-9187-5C15-8FD578318B33}"/>
                  </a:ext>
                </a:extLst>
              </p14:cNvPr>
              <p14:cNvContentPartPr/>
              <p14:nvPr/>
            </p14:nvContentPartPr>
            <p14:xfrm>
              <a:off x="1094400" y="4244400"/>
              <a:ext cx="1434240" cy="83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72F6E4C-4639-9187-5C15-8FD578318B3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85040" y="4235040"/>
                <a:ext cx="1452960" cy="1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15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Definition of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as follows:</a:t>
                </a:r>
              </a:p>
              <a:p>
                <a:r>
                  <a:rPr lang="en-US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/>
              </a:p>
              <a:p>
                <a:r>
                  <a:rPr lang="en-US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from the basis step (alone) or a finite number of recursive steps starting from a basis step.</a:t>
                </a:r>
              </a:p>
              <a:p>
                <a:endParaRPr lang="en-US"/>
              </a:p>
              <a:p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9F9B80-250C-786F-4048-6A37D707BEA0}"/>
                  </a:ext>
                </a:extLst>
              </p14:cNvPr>
              <p14:cNvContentPartPr/>
              <p14:nvPr/>
            </p14:nvContentPartPr>
            <p14:xfrm>
              <a:off x="449280" y="1907280"/>
              <a:ext cx="763920" cy="119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9F9B80-250C-786F-4048-6A37D707BE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920" y="1897920"/>
                <a:ext cx="782640" cy="12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ED889BB-89AD-4F0A-86AB-8D88775C8DC8}"/>
                  </a:ext>
                </a:extLst>
              </p14:cNvPr>
              <p14:cNvContentPartPr/>
              <p14:nvPr/>
            </p14:nvContentPartPr>
            <p14:xfrm>
              <a:off x="5510256" y="3670854"/>
              <a:ext cx="1942920" cy="12506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ED889BB-89AD-4F0A-86AB-8D88775C8D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01254" y="3661851"/>
                <a:ext cx="1960563" cy="12682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040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0E27351-C5C2-4145-9CF6-C1F7A9D29A2F}"/>
                  </a:ext>
                </a:extLst>
              </p14:cNvPr>
              <p14:cNvContentPartPr/>
              <p14:nvPr/>
            </p14:nvContentPartPr>
            <p14:xfrm>
              <a:off x="10189536" y="3045534"/>
              <a:ext cx="131760" cy="203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0E27351-C5C2-4145-9CF6-C1F7A9D29A2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180536" y="3036534"/>
                <a:ext cx="1494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5A5C484-CE29-4559-ACCF-3AE02CBB1E2F}"/>
                  </a:ext>
                </a:extLst>
              </p14:cNvPr>
              <p14:cNvContentPartPr/>
              <p14:nvPr/>
            </p14:nvContentPartPr>
            <p14:xfrm>
              <a:off x="8606976" y="3381054"/>
              <a:ext cx="2621520" cy="13082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5A5C484-CE29-4559-ACCF-3AE02CBB1E2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97976" y="3372054"/>
                <a:ext cx="2639160" cy="13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5533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4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001727D-3976-4194-AFC9-B97175C46210}"/>
                  </a:ext>
                </a:extLst>
              </p14:cNvPr>
              <p14:cNvContentPartPr/>
              <p14:nvPr/>
            </p14:nvContentPartPr>
            <p14:xfrm>
              <a:off x="9726936" y="3394014"/>
              <a:ext cx="894960" cy="1620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001727D-3976-4194-AFC9-B97175C4621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717940" y="3384994"/>
                <a:ext cx="912593" cy="179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B47FA7-36C6-4406-9D73-016BC68CD4AD}"/>
                  </a:ext>
                </a:extLst>
              </p14:cNvPr>
              <p14:cNvContentPartPr/>
              <p14:nvPr/>
            </p14:nvContentPartPr>
            <p14:xfrm>
              <a:off x="10001256" y="3023574"/>
              <a:ext cx="13320" cy="92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B47FA7-36C6-4406-9D73-016BC68CD4A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992256" y="3014539"/>
                <a:ext cx="30960" cy="110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A4773D2-1A67-4A5D-9803-46226D7F9177}"/>
                  </a:ext>
                </a:extLst>
              </p14:cNvPr>
              <p14:cNvContentPartPr/>
              <p14:nvPr/>
            </p14:nvContentPartPr>
            <p14:xfrm>
              <a:off x="10742856" y="3759414"/>
              <a:ext cx="552960" cy="747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A4773D2-1A67-4A5D-9803-46226D7F917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33856" y="3750418"/>
                <a:ext cx="570600" cy="764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749FE52-AA82-493D-9788-5D43AA5EEE7E}"/>
                  </a:ext>
                </a:extLst>
              </p14:cNvPr>
              <p14:cNvContentPartPr/>
              <p14:nvPr/>
            </p14:nvContentPartPr>
            <p14:xfrm>
              <a:off x="9740616" y="3966054"/>
              <a:ext cx="651600" cy="615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749FE52-AA82-493D-9788-5D43AA5EEE7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731621" y="3957054"/>
                <a:ext cx="66923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2369AD5-ABE6-F770-9F83-BEADFD51E734}"/>
                  </a:ext>
                </a:extLst>
              </p14:cNvPr>
              <p14:cNvContentPartPr/>
              <p14:nvPr/>
            </p14:nvContentPartPr>
            <p14:xfrm>
              <a:off x="8098200" y="269640"/>
              <a:ext cx="2573280" cy="1727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2369AD5-ABE6-F770-9F83-BEADFD51E73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088840" y="260280"/>
                <a:ext cx="2592000" cy="174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21052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5CB29-5190-9C53-4C16-CEFBEA731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561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Between every two distinct </a:t>
            </a:r>
            <a:r>
              <a:rPr lang="en-US" dirty="0" err="1"/>
              <a:t>rationals</a:t>
            </a:r>
            <a:r>
              <a:rPr lang="en-US" dirty="0"/>
              <a:t>, there’s another rational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 be arbitrary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By the definition of rational, there’s some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non-zero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/>
                  <a:t>. Without loss of generality, 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(the average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holds and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Similarly,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“between”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𝑞𝑠</m:t>
                        </m:r>
                      </m:den>
                    </m:f>
                  </m:oMath>
                </a14:m>
                <a:r>
                  <a:rPr lang="en-US" dirty="0"/>
                  <a:t>.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are integers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non-zero,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𝑟𝑞</m:t>
                    </m:r>
                  </m:oMath>
                </a14:m>
                <a:r>
                  <a:rPr lang="en-US" dirty="0"/>
                  <a:t> is an integer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𝑞𝑠</m:t>
                    </m:r>
                  </m:oMath>
                </a14:m>
                <a:r>
                  <a:rPr lang="en-US" dirty="0"/>
                  <a:t> is a non-zero integer.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rational by definition of rational.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rational number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were arbitrary, we can find a rational number between any two distinct rational numbers.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1361" t="-3457" r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022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are infinitely many rational numbers between any two distinct rational numbers.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 be arbitrary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the sake of contradiction, suppose there are finitely many rational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Then we can list all of them (rational numbers have ordering so we can list them from least to greatest):</a:t>
                </a:r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&lt;…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distinct rational numbers. By the previous proof, there’s a rational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between these 2 distinct rational numbers.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isn’t in our list, so we have a contradiction.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were arbitrary, between 2 distinct </a:t>
                </a:r>
                <a:r>
                  <a:rPr lang="en-US" dirty="0" err="1"/>
                  <a:t>rationals</a:t>
                </a:r>
                <a:r>
                  <a:rPr lang="en-US" dirty="0"/>
                  <a:t> there are infinitely many </a:t>
                </a:r>
                <a:r>
                  <a:rPr lang="en-US" dirty="0" err="1"/>
                  <a:t>rationals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61" t="-2880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8273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58B6D-EF84-6833-6455-3754ED3A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Show that the following function is a bijection.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1B03F-8724-259F-CD74-B9DD7F8C72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88571"/>
                <a:ext cx="11187258" cy="522079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(1)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arbitrary.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We go by cases: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even because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(non-negative outputs have even inputs,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):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odd because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(negative outputs have odd inputs,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):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⇒−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−1⇒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These cases are exhaustive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were arbitrary, the function one-to-one.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1B03F-8724-259F-CD74-B9DD7F8C72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88571"/>
                <a:ext cx="11187258" cy="5220790"/>
              </a:xfrm>
              <a:blipFill>
                <a:blip r:embed="rId2"/>
                <a:stretch>
                  <a:fillRect l="-8730" t="-49029" r="-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0062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1B03F-8724-259F-CD74-B9DD7F8C72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(2)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arbitrary. We go by cases: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: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because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multiplying and adding positive integers results in a positive integer.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(the domain).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odd, so rearranging with algebra (and using the appropriate definition for g in the last step):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 Left as an exercise to the reader.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arbitrary, the function is onto.</a:t>
                </a:r>
              </a:p>
              <a:p>
                <a:r>
                  <a:rPr lang="en-US" dirty="0"/>
                  <a:t>Since the function is one-to-one and onto, it’s a bijection.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1B03F-8724-259F-CD74-B9DD7F8C72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24" t="-57592" r="-907"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29B83B0-F558-C58A-A61F-4134B4782F9E}"/>
              </a:ext>
            </a:extLst>
          </p:cNvPr>
          <p:cNvSpPr txBox="1">
            <a:spLocks/>
          </p:cNvSpPr>
          <p:nvPr/>
        </p:nvSpPr>
        <p:spPr>
          <a:xfrm>
            <a:off x="727639" y="4156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/>
              <a:t>Show that the following function is a bijection.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448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9B99-E3A4-27C7-5F58-435E73E3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9FDA-8290-82A5-A8CF-474591C0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CB8B-74CE-8173-6D18-FAD07491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29526" cy="4845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Tonight: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CC 17 is out and due Wednesday at noon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Look out for the midterm retake sign-up form on the Ed board and fill it out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dirty="0"/>
              <a:t>Start working on HW6 after lecture if you haven’t already</a:t>
            </a:r>
            <a:endParaRPr lang="en-US" sz="2400" b="1" dirty="0"/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314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Induction Template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1.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/>
                  <a:t> State that you will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and that your proof is by structural induction.</a:t>
                </a:r>
              </a:p>
              <a:p>
                <a:r>
                  <a:rPr lang="en-US"/>
                  <a:t>2. Base Case: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  <a:p>
                <a:pPr lvl="1"/>
                <a:r>
                  <a:rPr lang="en-US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in the basis step of defining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]</a:t>
                </a:r>
              </a:p>
              <a:p>
                <a:r>
                  <a:rPr lang="en-US"/>
                  <a:t>3. 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  <a:p>
                <a:pPr lvl="1"/>
                <a:r>
                  <a:rPr lang="en-US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listed as already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in the recursive rules].</a:t>
                </a:r>
              </a:p>
              <a:p>
                <a:r>
                  <a:rPr lang="en-US"/>
                  <a:t>4. Inductive Step: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/>
                  <a:t> holds for the “new elements.” </a:t>
                </a:r>
              </a:p>
              <a:p>
                <a:pPr lvl="1"/>
                <a:r>
                  <a:rPr lang="en-US"/>
                  <a:t>[You will need a separate step for every element created by the recursive rules].</a:t>
                </a:r>
              </a:p>
              <a:p>
                <a:r>
                  <a:rPr lang="en-US"/>
                  <a:t>5.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DC3782-6463-DF2A-F1EC-874DE0F4CDFB}"/>
                  </a:ext>
                </a:extLst>
              </p14:cNvPr>
              <p14:cNvContentPartPr/>
              <p14:nvPr/>
            </p14:nvContentPartPr>
            <p14:xfrm>
              <a:off x="314280" y="1342080"/>
              <a:ext cx="11306880" cy="4932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DC3782-6463-DF2A-F1EC-874DE0F4CD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920" y="1332720"/>
                <a:ext cx="11325600" cy="495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491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/>
                  <a:t> is “the empty string”</a:t>
                </a:r>
              </a:p>
              <a:p>
                <a:r>
                  <a:rPr lang="en-US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characters – 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/>
                  <a:t>not 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:</a:t>
                </a:r>
              </a:p>
              <a:p>
                <a:r>
                  <a:rPr lang="en-US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/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appended.</a:t>
                </a:r>
              </a:p>
              <a:p>
                <a:r>
                  <a:rPr lang="en-US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75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/>
                  <a:t>Since strings are defined recursively, most functions on strings are as well.</a:t>
                </a:r>
              </a:p>
              <a:p>
                <a:r>
                  <a:rPr lang="en-US" sz="2400"/>
                  <a:t>Length:</a:t>
                </a:r>
              </a:p>
              <a:p>
                <a:r>
                  <a:rPr lang="en-US" sz="2400" err="1"/>
                  <a:t>len</a:t>
                </a:r>
                <a:r>
                  <a:rPr lang="en-US" sz="240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/>
                  <a:t>)=0; </a:t>
                </a:r>
              </a:p>
              <a:p>
                <a:r>
                  <a:rPr lang="en-US" sz="2400" err="1"/>
                  <a:t>len</a:t>
                </a:r>
                <a:r>
                  <a:rPr lang="en-US" sz="240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/>
                  <a:t>)=</a:t>
                </a:r>
                <a:r>
                  <a:rPr lang="en-US" sz="2400" err="1"/>
                  <a:t>len</a:t>
                </a:r>
                <a:r>
                  <a:rPr lang="en-US" sz="240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/>
              </a:p>
              <a:p>
                <a:r>
                  <a:rPr lang="en-US" sz="240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/>
                  <a:t>; </a:t>
                </a:r>
                <a:br>
                  <a:rPr lang="en-US" sz="240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/>
              </a:p>
              <a:p>
                <a:r>
                  <a:rPr lang="en-US" sz="240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/>
                  <a:t>; </a:t>
                </a:r>
                <a:br>
                  <a:rPr lang="en-US" sz="240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/>
              </a:p>
              <a:p>
                <a:r>
                  <a:rPr lang="en-US" sz="240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 </a:t>
                </a:r>
                <a:br>
                  <a:rPr lang="en-US" sz="240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/>
                  <a:t>; </a:t>
                </a:r>
                <a:br>
                  <a:rPr lang="en-US" sz="240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1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46125-F490-AA85-0504-0C967FD92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AA3C2-51FA-0A32-9A28-C39960458D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be “</a:t>
                </a:r>
                <a:r>
                  <a:rPr lang="en-US" err="1"/>
                  <a:t>len</a:t>
                </a:r>
                <a:r>
                  <a:rPr lang="en-US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/>
                  <a:t>y)=</a:t>
                </a:r>
                <a:r>
                  <a:rPr lang="en-US" err="1"/>
                  <a:t>len</a:t>
                </a:r>
                <a:r>
                  <a:rPr lang="en-US"/>
                  <a:t>(x) + </a:t>
                </a:r>
                <a:r>
                  <a:rPr lang="en-US" err="1"/>
                  <a:t>len</a:t>
                </a:r>
                <a:r>
                  <a:rPr lang="en-US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/>
              </a:p>
              <a:p>
                <a:r>
                  <a:rPr lang="en-US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 by structural induction.</a:t>
                </a:r>
              </a:p>
              <a:p>
                <a:r>
                  <a:rPr lang="en-US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be an arbitrary string, </a:t>
                </a:r>
                <a:r>
                  <a:rPr lang="en-US" err="1"/>
                  <a:t>len</a:t>
                </a:r>
                <a:r>
                  <a:rPr lang="en-US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=</a:t>
                </a:r>
                <a:r>
                  <a:rPr lang="en-US" err="1"/>
                  <a:t>len</a:t>
                </a:r>
                <a:r>
                  <a:rPr lang="en-US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/>
                </a:br>
                <a:r>
                  <a:rPr lang="en-US"/>
                  <a:t>=</a:t>
                </a:r>
                <a:r>
                  <a:rPr lang="en-US" err="1"/>
                  <a:t>len</a:t>
                </a:r>
                <a:r>
                  <a:rPr lang="en-US"/>
                  <a:t>(x)+0=</a:t>
                </a:r>
                <a:r>
                  <a:rPr lang="en-US" err="1"/>
                  <a:t>len</a:t>
                </a:r>
                <a:r>
                  <a:rPr lang="en-US"/>
                  <a:t>(x)+</a:t>
                </a:r>
                <a:r>
                  <a:rPr lang="en-US" err="1"/>
                  <a:t>len</a:t>
                </a:r>
                <a:r>
                  <a:rPr lang="en-US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be an arbitrary string. </a:t>
                </a:r>
              </a:p>
              <a:p>
                <a:r>
                  <a:rPr lang="en-US" err="1"/>
                  <a:t>len</a:t>
                </a:r>
                <a:r>
                  <a:rPr lang="en-US"/>
                  <a:t>(</a:t>
                </a:r>
                <a:r>
                  <a:rPr lang="en-US" err="1"/>
                  <a:t>xy</a:t>
                </a:r>
                <a:r>
                  <a:rPr lang="en-US"/>
                  <a:t>)=</a:t>
                </a:r>
                <a:r>
                  <a:rPr lang="en-US" err="1"/>
                  <a:t>len</a:t>
                </a:r>
                <a:r>
                  <a:rPr lang="en-US"/>
                  <a:t>(</a:t>
                </a:r>
                <a:r>
                  <a:rPr lang="en-US" err="1"/>
                  <a:t>xwa</a:t>
                </a:r>
                <a:r>
                  <a:rPr lang="en-US"/>
                  <a:t>) =</a:t>
                </a:r>
                <a:r>
                  <a:rPr lang="en-US" err="1"/>
                  <a:t>len</a:t>
                </a:r>
                <a:r>
                  <a:rPr lang="en-US"/>
                  <a:t>(</a:t>
                </a:r>
                <a:r>
                  <a:rPr lang="en-US" err="1"/>
                  <a:t>xw</a:t>
                </a:r>
                <a:r>
                  <a:rPr lang="en-US"/>
                  <a:t>)+1 (by definition of </a:t>
                </a:r>
                <a:r>
                  <a:rPr lang="en-US" err="1"/>
                  <a:t>len</a:t>
                </a:r>
                <a:r>
                  <a:rPr lang="en-US"/>
                  <a:t>)</a:t>
                </a:r>
              </a:p>
              <a:p>
                <a:r>
                  <a:rPr lang="en-US"/>
                  <a:t>                          =</a:t>
                </a:r>
                <a:r>
                  <a:rPr lang="en-US" err="1"/>
                  <a:t>len</a:t>
                </a:r>
                <a:r>
                  <a:rPr lang="en-US"/>
                  <a:t>(x) + </a:t>
                </a:r>
                <a:r>
                  <a:rPr lang="en-US" err="1"/>
                  <a:t>len</a:t>
                </a:r>
                <a:r>
                  <a:rPr lang="en-US"/>
                  <a:t>(w) + 1 (by IH)</a:t>
                </a:r>
              </a:p>
              <a:p>
                <a:r>
                  <a:rPr lang="en-US"/>
                  <a:t>                          =</a:t>
                </a:r>
                <a:r>
                  <a:rPr lang="en-US" err="1"/>
                  <a:t>len</a:t>
                </a:r>
                <a:r>
                  <a:rPr lang="en-US"/>
                  <a:t>(x) + </a:t>
                </a:r>
                <a:r>
                  <a:rPr lang="en-US" err="1"/>
                  <a:t>len</a:t>
                </a:r>
                <a:r>
                  <a:rPr lang="en-US"/>
                  <a:t>(</a:t>
                </a:r>
                <a:r>
                  <a:rPr lang="en-US" err="1"/>
                  <a:t>wa</a:t>
                </a:r>
                <a:r>
                  <a:rPr lang="en-US"/>
                  <a:t>) (by definition of </a:t>
                </a:r>
                <a:r>
                  <a:rPr lang="en-US" err="1"/>
                  <a:t>len</a:t>
                </a:r>
                <a:r>
                  <a:rPr lang="en-US"/>
                  <a:t>)</a:t>
                </a:r>
              </a:p>
              <a:p>
                <a:r>
                  <a:rPr lang="en-US"/>
                  <a:t>Therefore, </a:t>
                </a:r>
                <a:r>
                  <a:rPr lang="en-US" err="1"/>
                  <a:t>len</a:t>
                </a:r>
                <a:r>
                  <a:rPr lang="en-US"/>
                  <a:t>(</a:t>
                </a:r>
                <a:r>
                  <a:rPr lang="en-US" err="1"/>
                  <a:t>xy</a:t>
                </a:r>
                <a:r>
                  <a:rPr lang="en-US"/>
                  <a:t>)=</a:t>
                </a:r>
                <a:r>
                  <a:rPr lang="en-US" err="1"/>
                  <a:t>len</a:t>
                </a:r>
                <a:r>
                  <a:rPr lang="en-US"/>
                  <a:t>(x) + </a:t>
                </a:r>
                <a:r>
                  <a:rPr lang="en-US" err="1"/>
                  <a:t>len</a:t>
                </a:r>
                <a:r>
                  <a:rPr lang="en-US"/>
                  <a:t>(y), as required.</a:t>
                </a:r>
              </a:p>
              <a:p>
                <a:r>
                  <a:rPr lang="en-US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  <a:r>
                  <a:rPr lang="en-US" err="1"/>
                  <a:t>len</a:t>
                </a:r>
                <a:r>
                  <a:rPr lang="en-US"/>
                  <a:t>(</a:t>
                </a:r>
                <a:r>
                  <a:rPr lang="en-US" err="1"/>
                  <a:t>xy</a:t>
                </a:r>
                <a:r>
                  <a:rPr lang="en-US"/>
                  <a:t>)=</a:t>
                </a:r>
                <a:r>
                  <a:rPr lang="en-US" err="1"/>
                  <a:t>len</a:t>
                </a:r>
                <a:r>
                  <a:rPr lang="en-US"/>
                  <a:t>(x)+</a:t>
                </a:r>
                <a:r>
                  <a:rPr lang="en-US" err="1"/>
                  <a:t>len</a:t>
                </a:r>
                <a:r>
                  <a:rPr lang="en-US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AA3C2-51FA-0A32-9A28-C39960458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8F6525EC-6F47-9426-CD73-EBA132B00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err="1"/>
                  <a:t>len</a:t>
                </a:r>
                <a:r>
                  <a:rPr lang="en-US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/>
                  <a:t>y)=</a:t>
                </a:r>
                <a:r>
                  <a:rPr lang="en-US" err="1"/>
                  <a:t>len</a:t>
                </a:r>
                <a:r>
                  <a:rPr lang="en-US"/>
                  <a:t>(x) + </a:t>
                </a:r>
                <a:r>
                  <a:rPr lang="en-US" err="1"/>
                  <a:t>len</a:t>
                </a:r>
                <a:r>
                  <a:rPr lang="en-US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8F6525EC-6F47-9426-CD73-EBA132B00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9803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2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7559</TotalTime>
  <Words>4532</Words>
  <Application>Microsoft Office PowerPoint</Application>
  <PresentationFormat>Widescreen</PresentationFormat>
  <Paragraphs>504</Paragraphs>
  <Slides>58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3" baseType="lpstr">
      <vt:lpstr>MS PGothic</vt:lpstr>
      <vt:lpstr>Aptos</vt:lpstr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2_Integral</vt:lpstr>
      <vt:lpstr>Functions And Graphs</vt:lpstr>
      <vt:lpstr>Announcements</vt:lpstr>
      <vt:lpstr>Announcements</vt:lpstr>
      <vt:lpstr>Review</vt:lpstr>
      <vt:lpstr>Recursive Definition of Sets</vt:lpstr>
      <vt:lpstr>Structural Induction Template</vt:lpstr>
      <vt:lpstr>Strings</vt:lpstr>
      <vt:lpstr>Functions on Strings</vt:lpstr>
      <vt:lpstr>Claim for all x,y∈Σ^∗  len(x⋅y)=len(x) + len(y).</vt:lpstr>
      <vt:lpstr>More Structural Sets</vt:lpstr>
      <vt:lpstr>Functions on Binary Trees</vt:lpstr>
      <vt:lpstr>Practice: Structural Induction on Trees</vt:lpstr>
      <vt:lpstr>Proof Strategies Complete List</vt:lpstr>
      <vt:lpstr>Functions</vt:lpstr>
      <vt:lpstr>Some types of functions</vt:lpstr>
      <vt:lpstr>Functions!</vt:lpstr>
      <vt:lpstr>Two Requirements for a Bijection</vt:lpstr>
      <vt:lpstr>One-to-one (injection)</vt:lpstr>
      <vt:lpstr>One-to-one proofs</vt:lpstr>
      <vt:lpstr>One-to-one proofs</vt:lpstr>
      <vt:lpstr>One-to-one proofs</vt:lpstr>
      <vt:lpstr>Two Requirements for a Bijection</vt:lpstr>
      <vt:lpstr>Onto proofs</vt:lpstr>
      <vt:lpstr>Onto proofs</vt:lpstr>
      <vt:lpstr>Onto proofs</vt:lpstr>
      <vt:lpstr>Bijection</vt:lpstr>
      <vt:lpstr>Sizes of sets</vt:lpstr>
      <vt:lpstr>More Practical</vt:lpstr>
      <vt:lpstr>More Practical</vt:lpstr>
      <vt:lpstr>Why do we care about bijections?</vt:lpstr>
      <vt:lpstr>Definition</vt:lpstr>
      <vt:lpstr>Some infinite sets</vt:lpstr>
      <vt:lpstr>Some infinite sets</vt:lpstr>
      <vt:lpstr>Some infinite sets</vt:lpstr>
      <vt:lpstr>They’re all the same size.</vt:lpstr>
      <vt:lpstr>They’re all the same size.</vt:lpstr>
      <vt:lpstr>They’re all the same size.</vt:lpstr>
      <vt:lpstr>They’re all the same size…</vt:lpstr>
      <vt:lpstr>They’re all the same size…</vt:lpstr>
      <vt:lpstr>Composition of 2 bijections is a bijection.</vt:lpstr>
      <vt:lpstr>Composition of 2 bijections is a bijection.</vt:lpstr>
      <vt:lpstr>Countable</vt:lpstr>
      <vt:lpstr>Let’s Try one that’s a little harder</vt:lpstr>
      <vt:lpstr>The set of positive rational numbers</vt:lpstr>
      <vt:lpstr>In bijection with the natural numbers</vt:lpstr>
      <vt:lpstr>Are all infinite sets countable?</vt:lpstr>
      <vt:lpstr>Graphs</vt:lpstr>
      <vt:lpstr>Directed Graphs</vt:lpstr>
      <vt:lpstr>Directed Graphs</vt:lpstr>
      <vt:lpstr>Directed Graphs</vt:lpstr>
      <vt:lpstr>Directed Graphs</vt:lpstr>
      <vt:lpstr>Directed Graphs</vt:lpstr>
      <vt:lpstr>Extra examples</vt:lpstr>
      <vt:lpstr>Between every two distinct rationals, there’s another rational number.</vt:lpstr>
      <vt:lpstr>There are infinitely many rational numbers between any two distinct rational numbers.</vt:lpstr>
      <vt:lpstr>Show that the following function is a bijection.</vt:lpstr>
      <vt:lpstr>PowerPoint Presentation</vt:lpstr>
      <vt:lpstr>Todo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And Graphs</dc:title>
  <dc:creator>rtweber2</dc:creator>
  <cp:lastModifiedBy>Parker Gustafson</cp:lastModifiedBy>
  <cp:revision>86</cp:revision>
  <cp:lastPrinted>2024-11-08T05:54:31Z</cp:lastPrinted>
  <dcterms:created xsi:type="dcterms:W3CDTF">2020-11-22T19:14:37Z</dcterms:created>
  <dcterms:modified xsi:type="dcterms:W3CDTF">2025-08-06T00:56:15Z</dcterms:modified>
</cp:coreProperties>
</file>