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2" r:id="rId4"/>
    <p:sldMasterId id="2147483698" r:id="rId5"/>
    <p:sldMasterId id="2147483704" r:id="rId6"/>
  </p:sldMasterIdLst>
  <p:notesMasterIdLst>
    <p:notesMasterId r:id="rId52"/>
  </p:notesMasterIdLst>
  <p:handoutMasterIdLst>
    <p:handoutMasterId r:id="rId53"/>
  </p:handoutMasterIdLst>
  <p:sldIdLst>
    <p:sldId id="256" r:id="rId7"/>
    <p:sldId id="850" r:id="rId8"/>
    <p:sldId id="851" r:id="rId9"/>
    <p:sldId id="748" r:id="rId10"/>
    <p:sldId id="861" r:id="rId11"/>
    <p:sldId id="907" r:id="rId12"/>
    <p:sldId id="908" r:id="rId13"/>
    <p:sldId id="848" r:id="rId14"/>
    <p:sldId id="282" r:id="rId15"/>
    <p:sldId id="258" r:id="rId16"/>
    <p:sldId id="260" r:id="rId17"/>
    <p:sldId id="283" r:id="rId18"/>
    <p:sldId id="284" r:id="rId19"/>
    <p:sldId id="264" r:id="rId20"/>
    <p:sldId id="265" r:id="rId21"/>
    <p:sldId id="292" r:id="rId22"/>
    <p:sldId id="268" r:id="rId23"/>
    <p:sldId id="291" r:id="rId24"/>
    <p:sldId id="272" r:id="rId25"/>
    <p:sldId id="288" r:id="rId26"/>
    <p:sldId id="289" r:id="rId27"/>
    <p:sldId id="278" r:id="rId28"/>
    <p:sldId id="279" r:id="rId29"/>
    <p:sldId id="924" r:id="rId30"/>
    <p:sldId id="261" r:id="rId31"/>
    <p:sldId id="262" r:id="rId32"/>
    <p:sldId id="263" r:id="rId33"/>
    <p:sldId id="277" r:id="rId34"/>
    <p:sldId id="275" r:id="rId35"/>
    <p:sldId id="909" r:id="rId36"/>
    <p:sldId id="920" r:id="rId37"/>
    <p:sldId id="921" r:id="rId38"/>
    <p:sldId id="922" r:id="rId39"/>
    <p:sldId id="923" r:id="rId40"/>
    <p:sldId id="314" r:id="rId41"/>
    <p:sldId id="298" r:id="rId42"/>
    <p:sldId id="299" r:id="rId43"/>
    <p:sldId id="308" r:id="rId44"/>
    <p:sldId id="312" r:id="rId45"/>
    <p:sldId id="309" r:id="rId46"/>
    <p:sldId id="310" r:id="rId47"/>
    <p:sldId id="326" r:id="rId48"/>
    <p:sldId id="327" r:id="rId49"/>
    <p:sldId id="311" r:id="rId50"/>
    <p:sldId id="405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621C17-3A8F-2C40-820E-05C7E47C89D7}" v="6" dt="2025-07-28T18:33:01.473"/>
    <p1510:client id="{DC67BA9E-DF39-45F4-AB47-149FAC500FBE}" v="193" dt="2025-07-27T23:41:42.4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handoutMaster" Target="handoutMasters/handoutMaster1.xml"/><Relationship Id="rId58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microsoft.com/office/2015/10/relationships/revisionInfo" Target="revisionInfo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tableStyles" Target="tableStyle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ker Gustafson" userId="16d30e8de7881f07" providerId="LiveId" clId="{DC67BA9E-DF39-45F4-AB47-149FAC500FBE}"/>
    <pc:docChg chg="undo custSel addSld delSld modSld delMainMaster">
      <pc:chgData name="Parker Gustafson" userId="16d30e8de7881f07" providerId="LiveId" clId="{DC67BA9E-DF39-45F4-AB47-149FAC500FBE}" dt="2025-07-27T23:45:05.335" v="2381" actId="680"/>
      <pc:docMkLst>
        <pc:docMk/>
      </pc:docMkLst>
      <pc:sldChg chg="modSp mod">
        <pc:chgData name="Parker Gustafson" userId="16d30e8de7881f07" providerId="LiveId" clId="{DC67BA9E-DF39-45F4-AB47-149FAC500FBE}" dt="2025-07-27T00:22:10.804" v="1869" actId="20577"/>
        <pc:sldMkLst>
          <pc:docMk/>
          <pc:sldMk cId="1897570129" sldId="256"/>
        </pc:sldMkLst>
        <pc:spChg chg="mod">
          <ac:chgData name="Parker Gustafson" userId="16d30e8de7881f07" providerId="LiveId" clId="{DC67BA9E-DF39-45F4-AB47-149FAC500FBE}" dt="2025-07-27T00:22:10.804" v="1869" actId="20577"/>
          <ac:spMkLst>
            <pc:docMk/>
            <pc:sldMk cId="1897570129" sldId="256"/>
            <ac:spMk id="3" creationId="{C0085480-9376-4153-B6C3-A909ABAA8246}"/>
          </ac:spMkLst>
        </pc:spChg>
      </pc:sldChg>
      <pc:sldChg chg="add del">
        <pc:chgData name="Parker Gustafson" userId="16d30e8de7881f07" providerId="LiveId" clId="{DC67BA9E-DF39-45F4-AB47-149FAC500FBE}" dt="2025-07-27T00:36:00.363" v="1877" actId="47"/>
        <pc:sldMkLst>
          <pc:docMk/>
          <pc:sldMk cId="0" sldId="275"/>
        </pc:sldMkLst>
      </pc:sldChg>
      <pc:sldChg chg="addSp delSp modSp add mod">
        <pc:chgData name="Parker Gustafson" userId="16d30e8de7881f07" providerId="LiveId" clId="{DC67BA9E-DF39-45F4-AB47-149FAC500FBE}" dt="2025-07-27T23:24:07.708" v="2370" actId="478"/>
        <pc:sldMkLst>
          <pc:docMk/>
          <pc:sldMk cId="3721186265" sldId="275"/>
        </pc:sldMkLst>
        <pc:spChg chg="mod">
          <ac:chgData name="Parker Gustafson" userId="16d30e8de7881f07" providerId="LiveId" clId="{DC67BA9E-DF39-45F4-AB47-149FAC500FBE}" dt="2025-07-27T22:49:03.930" v="2125" actId="255"/>
          <ac:spMkLst>
            <pc:docMk/>
            <pc:sldMk cId="3721186265" sldId="275"/>
            <ac:spMk id="2" creationId="{5E7D136A-37C1-3F92-C3E2-7D94927CECFF}"/>
          </ac:spMkLst>
        </pc:spChg>
        <pc:spChg chg="del">
          <ac:chgData name="Parker Gustafson" userId="16d30e8de7881f07" providerId="LiveId" clId="{DC67BA9E-DF39-45F4-AB47-149FAC500FBE}" dt="2025-07-27T21:08:08.768" v="1943" actId="478"/>
          <ac:spMkLst>
            <pc:docMk/>
            <pc:sldMk cId="3721186265" sldId="275"/>
            <ac:spMk id="3" creationId="{E6688C21-F38D-D006-2BFC-F277E7714D86}"/>
          </ac:spMkLst>
        </pc:spChg>
        <pc:spChg chg="mod">
          <ac:chgData name="Parker Gustafson" userId="16d30e8de7881f07" providerId="LiveId" clId="{DC67BA9E-DF39-45F4-AB47-149FAC500FBE}" dt="2025-07-27T21:08:24.248" v="1949" actId="1076"/>
          <ac:spMkLst>
            <pc:docMk/>
            <pc:sldMk cId="3721186265" sldId="275"/>
            <ac:spMk id="4" creationId="{550C82FB-3884-9658-9245-61CFAB81AB5E}"/>
          </ac:spMkLst>
        </pc:spChg>
        <pc:spChg chg="del">
          <ac:chgData name="Parker Gustafson" userId="16d30e8de7881f07" providerId="LiveId" clId="{DC67BA9E-DF39-45F4-AB47-149FAC500FBE}" dt="2025-07-27T21:08:08.768" v="1943" actId="478"/>
          <ac:spMkLst>
            <pc:docMk/>
            <pc:sldMk cId="3721186265" sldId="275"/>
            <ac:spMk id="5" creationId="{B5FC5993-F479-7B54-4F64-1BA3607338A2}"/>
          </ac:spMkLst>
        </pc:spChg>
        <pc:spChg chg="del">
          <ac:chgData name="Parker Gustafson" userId="16d30e8de7881f07" providerId="LiveId" clId="{DC67BA9E-DF39-45F4-AB47-149FAC500FBE}" dt="2025-07-27T21:08:08.768" v="1943" actId="478"/>
          <ac:spMkLst>
            <pc:docMk/>
            <pc:sldMk cId="3721186265" sldId="275"/>
            <ac:spMk id="6" creationId="{C33D2444-A072-7E0C-D837-1E96FE43A0A6}"/>
          </ac:spMkLst>
        </pc:spChg>
        <pc:spChg chg="add del mod">
          <ac:chgData name="Parker Gustafson" userId="16d30e8de7881f07" providerId="LiveId" clId="{DC67BA9E-DF39-45F4-AB47-149FAC500FBE}" dt="2025-07-27T23:24:07.708" v="2370" actId="478"/>
          <ac:spMkLst>
            <pc:docMk/>
            <pc:sldMk cId="3721186265" sldId="275"/>
            <ac:spMk id="7" creationId="{473F4922-B92F-A5D7-4737-7CB696F048E7}"/>
          </ac:spMkLst>
        </pc:spChg>
        <pc:spChg chg="add del mod">
          <ac:chgData name="Parker Gustafson" userId="16d30e8de7881f07" providerId="LiveId" clId="{DC67BA9E-DF39-45F4-AB47-149FAC500FBE}" dt="2025-07-27T23:24:07.708" v="2370" actId="478"/>
          <ac:spMkLst>
            <pc:docMk/>
            <pc:sldMk cId="3721186265" sldId="275"/>
            <ac:spMk id="8" creationId="{B84B6678-C519-6DE7-D354-0EA268F13141}"/>
          </ac:spMkLst>
        </pc:spChg>
        <pc:spChg chg="add del mod">
          <ac:chgData name="Parker Gustafson" userId="16d30e8de7881f07" providerId="LiveId" clId="{DC67BA9E-DF39-45F4-AB47-149FAC500FBE}" dt="2025-07-27T23:24:07.708" v="2370" actId="478"/>
          <ac:spMkLst>
            <pc:docMk/>
            <pc:sldMk cId="3721186265" sldId="275"/>
            <ac:spMk id="9" creationId="{A66C7A70-8B85-B138-F252-8AE4A09274D6}"/>
          </ac:spMkLst>
        </pc:spChg>
        <pc:spChg chg="add del mod">
          <ac:chgData name="Parker Gustafson" userId="16d30e8de7881f07" providerId="LiveId" clId="{DC67BA9E-DF39-45F4-AB47-149FAC500FBE}" dt="2025-07-27T23:24:07.708" v="2370" actId="478"/>
          <ac:spMkLst>
            <pc:docMk/>
            <pc:sldMk cId="3721186265" sldId="275"/>
            <ac:spMk id="10" creationId="{B6ED606C-9EAD-E612-8152-502134790FC1}"/>
          </ac:spMkLst>
        </pc:spChg>
        <pc:spChg chg="add del mod">
          <ac:chgData name="Parker Gustafson" userId="16d30e8de7881f07" providerId="LiveId" clId="{DC67BA9E-DF39-45F4-AB47-149FAC500FBE}" dt="2025-07-27T23:24:07.708" v="2370" actId="478"/>
          <ac:spMkLst>
            <pc:docMk/>
            <pc:sldMk cId="3721186265" sldId="275"/>
            <ac:spMk id="11" creationId="{6E0ADE7E-9566-72C8-AB9C-776BCCFEF0B8}"/>
          </ac:spMkLst>
        </pc:spChg>
        <pc:spChg chg="add del mod">
          <ac:chgData name="Parker Gustafson" userId="16d30e8de7881f07" providerId="LiveId" clId="{DC67BA9E-DF39-45F4-AB47-149FAC500FBE}" dt="2025-07-27T23:24:07.708" v="2370" actId="478"/>
          <ac:spMkLst>
            <pc:docMk/>
            <pc:sldMk cId="3721186265" sldId="275"/>
            <ac:spMk id="12" creationId="{9F0241E1-58E5-435F-4185-083F47C92A2E}"/>
          </ac:spMkLst>
        </pc:spChg>
        <pc:spChg chg="add del mod">
          <ac:chgData name="Parker Gustafson" userId="16d30e8de7881f07" providerId="LiveId" clId="{DC67BA9E-DF39-45F4-AB47-149FAC500FBE}" dt="2025-07-27T23:24:07.708" v="2370" actId="478"/>
          <ac:spMkLst>
            <pc:docMk/>
            <pc:sldMk cId="3721186265" sldId="275"/>
            <ac:spMk id="13" creationId="{2FDC13EE-6181-736E-8A68-0193D1BDFCFC}"/>
          </ac:spMkLst>
        </pc:spChg>
      </pc:sldChg>
      <pc:sldChg chg="add del">
        <pc:chgData name="Parker Gustafson" userId="16d30e8de7881f07" providerId="LiveId" clId="{DC67BA9E-DF39-45F4-AB47-149FAC500FBE}" dt="2025-07-27T00:36:00.363" v="1877" actId="47"/>
        <pc:sldMkLst>
          <pc:docMk/>
          <pc:sldMk cId="0" sldId="276"/>
        </pc:sldMkLst>
      </pc:sldChg>
      <pc:sldChg chg="modSp add del mod">
        <pc:chgData name="Parker Gustafson" userId="16d30e8de7881f07" providerId="LiveId" clId="{DC67BA9E-DF39-45F4-AB47-149FAC500FBE}" dt="2025-07-27T22:58:06.564" v="2334" actId="47"/>
        <pc:sldMkLst>
          <pc:docMk/>
          <pc:sldMk cId="2338109301" sldId="276"/>
        </pc:sldMkLst>
        <pc:spChg chg="mod">
          <ac:chgData name="Parker Gustafson" userId="16d30e8de7881f07" providerId="LiveId" clId="{DC67BA9E-DF39-45F4-AB47-149FAC500FBE}" dt="2025-07-27T22:49:55.063" v="2138" actId="20577"/>
          <ac:spMkLst>
            <pc:docMk/>
            <pc:sldMk cId="2338109301" sldId="276"/>
            <ac:spMk id="25" creationId="{7874E5F8-B44E-987D-C9DA-411BFF44842B}"/>
          </ac:spMkLst>
        </pc:spChg>
      </pc:sldChg>
      <pc:sldChg chg="modSp">
        <pc:chgData name="Parker Gustafson" userId="16d30e8de7881f07" providerId="LiveId" clId="{DC67BA9E-DF39-45F4-AB47-149FAC500FBE}" dt="2025-07-26T23:28:34" v="1761" actId="20577"/>
        <pc:sldMkLst>
          <pc:docMk/>
          <pc:sldMk cId="3870350844" sldId="279"/>
        </pc:sldMkLst>
        <pc:spChg chg="mod">
          <ac:chgData name="Parker Gustafson" userId="16d30e8de7881f07" providerId="LiveId" clId="{DC67BA9E-DF39-45F4-AB47-149FAC500FBE}" dt="2025-07-26T23:28:34" v="1761" actId="20577"/>
          <ac:spMkLst>
            <pc:docMk/>
            <pc:sldMk cId="3870350844" sldId="279"/>
            <ac:spMk id="3" creationId="{401694FA-80BC-4672-B2A7-6E7E2AFBEBCA}"/>
          </ac:spMkLst>
        </pc:spChg>
      </pc:sldChg>
      <pc:sldChg chg="del">
        <pc:chgData name="Parker Gustafson" userId="16d30e8de7881f07" providerId="LiveId" clId="{DC67BA9E-DF39-45F4-AB47-149FAC500FBE}" dt="2025-07-27T00:35:31.164" v="1874" actId="47"/>
        <pc:sldMkLst>
          <pc:docMk/>
          <pc:sldMk cId="3517868181" sldId="293"/>
        </pc:sldMkLst>
      </pc:sldChg>
      <pc:sldChg chg="del">
        <pc:chgData name="Parker Gustafson" userId="16d30e8de7881f07" providerId="LiveId" clId="{DC67BA9E-DF39-45F4-AB47-149FAC500FBE}" dt="2025-07-27T00:35:29.767" v="1872" actId="47"/>
        <pc:sldMkLst>
          <pc:docMk/>
          <pc:sldMk cId="4225404549" sldId="294"/>
        </pc:sldMkLst>
      </pc:sldChg>
      <pc:sldChg chg="del">
        <pc:chgData name="Parker Gustafson" userId="16d30e8de7881f07" providerId="LiveId" clId="{DC67BA9E-DF39-45F4-AB47-149FAC500FBE}" dt="2025-07-27T00:35:30.356" v="1873" actId="47"/>
        <pc:sldMkLst>
          <pc:docMk/>
          <pc:sldMk cId="3364395259" sldId="295"/>
        </pc:sldMkLst>
      </pc:sldChg>
      <pc:sldChg chg="del">
        <pc:chgData name="Parker Gustafson" userId="16d30e8de7881f07" providerId="LiveId" clId="{DC67BA9E-DF39-45F4-AB47-149FAC500FBE}" dt="2025-07-27T00:35:28.982" v="1871" actId="47"/>
        <pc:sldMkLst>
          <pc:docMk/>
          <pc:sldMk cId="3663559778" sldId="296"/>
        </pc:sldMkLst>
      </pc:sldChg>
      <pc:sldChg chg="modSp del mod">
        <pc:chgData name="Parker Gustafson" userId="16d30e8de7881f07" providerId="LiveId" clId="{DC67BA9E-DF39-45F4-AB47-149FAC500FBE}" dt="2025-07-27T00:35:54.811" v="1876" actId="47"/>
        <pc:sldMkLst>
          <pc:docMk/>
          <pc:sldMk cId="1751030881" sldId="297"/>
        </pc:sldMkLst>
      </pc:sldChg>
      <pc:sldChg chg="del">
        <pc:chgData name="Parker Gustafson" userId="16d30e8de7881f07" providerId="LiveId" clId="{DC67BA9E-DF39-45F4-AB47-149FAC500FBE}" dt="2025-07-27T00:36:03.997" v="1878" actId="47"/>
        <pc:sldMkLst>
          <pc:docMk/>
          <pc:sldMk cId="3597860647" sldId="313"/>
        </pc:sldMkLst>
      </pc:sldChg>
      <pc:sldChg chg="add del">
        <pc:chgData name="Parker Gustafson" userId="16d30e8de7881f07" providerId="LiveId" clId="{DC67BA9E-DF39-45F4-AB47-149FAC500FBE}" dt="2025-07-27T00:35:31.895" v="1875" actId="47"/>
        <pc:sldMkLst>
          <pc:docMk/>
          <pc:sldMk cId="2166451821" sldId="323"/>
        </pc:sldMkLst>
      </pc:sldChg>
      <pc:sldChg chg="add">
        <pc:chgData name="Parker Gustafson" userId="16d30e8de7881f07" providerId="LiveId" clId="{DC67BA9E-DF39-45F4-AB47-149FAC500FBE}" dt="2025-07-27T23:23:27.584" v="2369"/>
        <pc:sldMkLst>
          <pc:docMk/>
          <pc:sldMk cId="3828886127" sldId="326"/>
        </pc:sldMkLst>
      </pc:sldChg>
      <pc:sldChg chg="add">
        <pc:chgData name="Parker Gustafson" userId="16d30e8de7881f07" providerId="LiveId" clId="{DC67BA9E-DF39-45F4-AB47-149FAC500FBE}" dt="2025-07-27T23:23:27.584" v="2369"/>
        <pc:sldMkLst>
          <pc:docMk/>
          <pc:sldMk cId="2802226807" sldId="327"/>
        </pc:sldMkLst>
      </pc:sldChg>
      <pc:sldChg chg="modSp add mod">
        <pc:chgData name="Parker Gustafson" userId="16d30e8de7881f07" providerId="LiveId" clId="{DC67BA9E-DF39-45F4-AB47-149FAC500FBE}" dt="2025-07-26T23:31:41.843" v="1864" actId="20577"/>
        <pc:sldMkLst>
          <pc:docMk/>
          <pc:sldMk cId="2743142169" sldId="405"/>
        </pc:sldMkLst>
        <pc:spChg chg="mod">
          <ac:chgData name="Parker Gustafson" userId="16d30e8de7881f07" providerId="LiveId" clId="{DC67BA9E-DF39-45F4-AB47-149FAC500FBE}" dt="2025-07-26T23:31:41.843" v="1864" actId="20577"/>
          <ac:spMkLst>
            <pc:docMk/>
            <pc:sldMk cId="2743142169" sldId="405"/>
            <ac:spMk id="3" creationId="{49C7CB8B-74CE-8173-6D18-FAD07491053B}"/>
          </ac:spMkLst>
        </pc:spChg>
      </pc:sldChg>
      <pc:sldChg chg="add">
        <pc:chgData name="Parker Gustafson" userId="16d30e8de7881f07" providerId="LiveId" clId="{DC67BA9E-DF39-45F4-AB47-149FAC500FBE}" dt="2025-07-26T23:01:39.365" v="15"/>
        <pc:sldMkLst>
          <pc:docMk/>
          <pc:sldMk cId="1083038884" sldId="748"/>
        </pc:sldMkLst>
      </pc:sldChg>
      <pc:sldChg chg="modSp add del mod">
        <pc:chgData name="Parker Gustafson" userId="16d30e8de7881f07" providerId="LiveId" clId="{DC67BA9E-DF39-45F4-AB47-149FAC500FBE}" dt="2025-07-26T23:08:46.512" v="467" actId="47"/>
        <pc:sldMkLst>
          <pc:docMk/>
          <pc:sldMk cId="0" sldId="749"/>
        </pc:sldMkLst>
      </pc:sldChg>
      <pc:sldChg chg="modSp add mod">
        <pc:chgData name="Parker Gustafson" userId="16d30e8de7881f07" providerId="LiveId" clId="{DC67BA9E-DF39-45F4-AB47-149FAC500FBE}" dt="2025-07-26T23:22:05.679" v="1757" actId="20577"/>
        <pc:sldMkLst>
          <pc:docMk/>
          <pc:sldMk cId="0" sldId="848"/>
        </pc:sldMkLst>
        <pc:spChg chg="mod">
          <ac:chgData name="Parker Gustafson" userId="16d30e8de7881f07" providerId="LiveId" clId="{DC67BA9E-DF39-45F4-AB47-149FAC500FBE}" dt="2025-07-26T23:22:05.679" v="1757" actId="20577"/>
          <ac:spMkLst>
            <pc:docMk/>
            <pc:sldMk cId="0" sldId="848"/>
            <ac:spMk id="2" creationId="{00000000-0000-0000-0000-000000000000}"/>
          </ac:spMkLst>
        </pc:spChg>
      </pc:sldChg>
      <pc:sldChg chg="modSp add del mod">
        <pc:chgData name="Parker Gustafson" userId="16d30e8de7881f07" providerId="LiveId" clId="{DC67BA9E-DF39-45F4-AB47-149FAC500FBE}" dt="2025-07-26T23:20:35.972" v="1728" actId="47"/>
        <pc:sldMkLst>
          <pc:docMk/>
          <pc:sldMk cId="2595614822" sldId="849"/>
        </pc:sldMkLst>
      </pc:sldChg>
      <pc:sldChg chg="modSp add mod">
        <pc:chgData name="Parker Gustafson" userId="16d30e8de7881f07" providerId="LiveId" clId="{DC67BA9E-DF39-45F4-AB47-149FAC500FBE}" dt="2025-07-26T23:20:29.334" v="1727" actId="20577"/>
        <pc:sldMkLst>
          <pc:docMk/>
          <pc:sldMk cId="3929797410" sldId="850"/>
        </pc:sldMkLst>
        <pc:spChg chg="mod">
          <ac:chgData name="Parker Gustafson" userId="16d30e8de7881f07" providerId="LiveId" clId="{DC67BA9E-DF39-45F4-AB47-149FAC500FBE}" dt="2025-07-26T23:20:29.334" v="1727" actId="20577"/>
          <ac:spMkLst>
            <pc:docMk/>
            <pc:sldMk cId="3929797410" sldId="850"/>
            <ac:spMk id="3" creationId="{3EA224EF-FD66-B708-BFF6-2F9A7C9CA09B}"/>
          </ac:spMkLst>
        </pc:spChg>
      </pc:sldChg>
      <pc:sldChg chg="modSp add mod">
        <pc:chgData name="Parker Gustafson" userId="16d30e8de7881f07" providerId="LiveId" clId="{DC67BA9E-DF39-45F4-AB47-149FAC500FBE}" dt="2025-07-27T21:04:37.058" v="1904" actId="20577"/>
        <pc:sldMkLst>
          <pc:docMk/>
          <pc:sldMk cId="972089156" sldId="851"/>
        </pc:sldMkLst>
        <pc:spChg chg="mod">
          <ac:chgData name="Parker Gustafson" userId="16d30e8de7881f07" providerId="LiveId" clId="{DC67BA9E-DF39-45F4-AB47-149FAC500FBE}" dt="2025-07-27T21:04:37.058" v="1904" actId="20577"/>
          <ac:spMkLst>
            <pc:docMk/>
            <pc:sldMk cId="972089156" sldId="851"/>
            <ac:spMk id="3" creationId="{545DDF24-A13B-DE45-7612-09ED1D85F540}"/>
          </ac:spMkLst>
        </pc:spChg>
      </pc:sldChg>
      <pc:sldChg chg="add">
        <pc:chgData name="Parker Gustafson" userId="16d30e8de7881f07" providerId="LiveId" clId="{DC67BA9E-DF39-45F4-AB47-149FAC500FBE}" dt="2025-07-26T23:20:55.516" v="1729"/>
        <pc:sldMkLst>
          <pc:docMk/>
          <pc:sldMk cId="3305677265" sldId="861"/>
        </pc:sldMkLst>
      </pc:sldChg>
      <pc:sldChg chg="add del">
        <pc:chgData name="Parker Gustafson" userId="16d30e8de7881f07" providerId="LiveId" clId="{DC67BA9E-DF39-45F4-AB47-149FAC500FBE}" dt="2025-07-26T23:21:34.469" v="1731" actId="47"/>
        <pc:sldMkLst>
          <pc:docMk/>
          <pc:sldMk cId="0" sldId="902"/>
        </pc:sldMkLst>
      </pc:sldChg>
      <pc:sldChg chg="add">
        <pc:chgData name="Parker Gustafson" userId="16d30e8de7881f07" providerId="LiveId" clId="{DC67BA9E-DF39-45F4-AB47-149FAC500FBE}" dt="2025-07-26T23:21:29.985" v="1730"/>
        <pc:sldMkLst>
          <pc:docMk/>
          <pc:sldMk cId="0" sldId="907"/>
        </pc:sldMkLst>
      </pc:sldChg>
      <pc:sldChg chg="add">
        <pc:chgData name="Parker Gustafson" userId="16d30e8de7881f07" providerId="LiveId" clId="{DC67BA9E-DF39-45F4-AB47-149FAC500FBE}" dt="2025-07-26T23:21:29.985" v="1730"/>
        <pc:sldMkLst>
          <pc:docMk/>
          <pc:sldMk cId="0" sldId="908"/>
        </pc:sldMkLst>
      </pc:sldChg>
      <pc:sldChg chg="add del">
        <pc:chgData name="Parker Gustafson" userId="16d30e8de7881f07" providerId="LiveId" clId="{DC67BA9E-DF39-45F4-AB47-149FAC500FBE}" dt="2025-07-27T00:19:20.318" v="1867" actId="47"/>
        <pc:sldMkLst>
          <pc:docMk/>
          <pc:sldMk cId="0" sldId="909"/>
        </pc:sldMkLst>
      </pc:sldChg>
      <pc:sldChg chg="addSp delSp modSp add mod">
        <pc:chgData name="Parker Gustafson" userId="16d30e8de7881f07" providerId="LiveId" clId="{DC67BA9E-DF39-45F4-AB47-149FAC500FBE}" dt="2025-07-27T22:49:16.396" v="2130" actId="1076"/>
        <pc:sldMkLst>
          <pc:docMk/>
          <pc:sldMk cId="4147702342" sldId="909"/>
        </pc:sldMkLst>
        <pc:spChg chg="mod">
          <ac:chgData name="Parker Gustafson" userId="16d30e8de7881f07" providerId="LiveId" clId="{DC67BA9E-DF39-45F4-AB47-149FAC500FBE}" dt="2025-07-27T22:49:16.396" v="2130" actId="1076"/>
          <ac:spMkLst>
            <pc:docMk/>
            <pc:sldMk cId="4147702342" sldId="909"/>
            <ac:spMk id="2" creationId="{B7198F3D-5A17-8845-C26D-123B4B9348B0}"/>
          </ac:spMkLst>
        </pc:spChg>
        <pc:spChg chg="del">
          <ac:chgData name="Parker Gustafson" userId="16d30e8de7881f07" providerId="LiveId" clId="{DC67BA9E-DF39-45F4-AB47-149FAC500FBE}" dt="2025-07-27T00:52:40.540" v="1901" actId="478"/>
          <ac:spMkLst>
            <pc:docMk/>
            <pc:sldMk cId="4147702342" sldId="909"/>
            <ac:spMk id="3" creationId="{A5881931-BA42-16A3-72B5-5E9103884ED6}"/>
          </ac:spMkLst>
        </pc:spChg>
        <pc:spChg chg="del mod">
          <ac:chgData name="Parker Gustafson" userId="16d30e8de7881f07" providerId="LiveId" clId="{DC67BA9E-DF39-45F4-AB47-149FAC500FBE}" dt="2025-07-27T21:08:20.047" v="1948" actId="478"/>
          <ac:spMkLst>
            <pc:docMk/>
            <pc:sldMk cId="4147702342" sldId="909"/>
            <ac:spMk id="4" creationId="{57B59F74-BA39-B862-C543-C456F0D360AF}"/>
          </ac:spMkLst>
        </pc:spChg>
        <pc:spChg chg="del">
          <ac:chgData name="Parker Gustafson" userId="16d30e8de7881f07" providerId="LiveId" clId="{DC67BA9E-DF39-45F4-AB47-149FAC500FBE}" dt="2025-07-27T00:52:37.772" v="1900" actId="478"/>
          <ac:spMkLst>
            <pc:docMk/>
            <pc:sldMk cId="4147702342" sldId="909"/>
            <ac:spMk id="5" creationId="{865776EC-AD43-7862-25E3-9A8483AE15CE}"/>
          </ac:spMkLst>
        </pc:spChg>
        <pc:spChg chg="del">
          <ac:chgData name="Parker Gustafson" userId="16d30e8de7881f07" providerId="LiveId" clId="{DC67BA9E-DF39-45F4-AB47-149FAC500FBE}" dt="2025-07-27T00:52:35.516" v="1899" actId="478"/>
          <ac:spMkLst>
            <pc:docMk/>
            <pc:sldMk cId="4147702342" sldId="909"/>
            <ac:spMk id="6" creationId="{34FA730D-1553-F628-00E9-59DE8F4EA6EC}"/>
          </ac:spMkLst>
        </pc:spChg>
        <pc:spChg chg="add mod">
          <ac:chgData name="Parker Gustafson" userId="16d30e8de7881f07" providerId="LiveId" clId="{DC67BA9E-DF39-45F4-AB47-149FAC500FBE}" dt="2025-07-27T22:43:09.896" v="2025" actId="20577"/>
          <ac:spMkLst>
            <pc:docMk/>
            <pc:sldMk cId="4147702342" sldId="909"/>
            <ac:spMk id="7" creationId="{D351416D-F867-5B71-E11B-7E4FF023EE14}"/>
          </ac:spMkLst>
        </pc:spChg>
        <pc:spChg chg="add mod">
          <ac:chgData name="Parker Gustafson" userId="16d30e8de7881f07" providerId="LiveId" clId="{DC67BA9E-DF39-45F4-AB47-149FAC500FBE}" dt="2025-07-27T22:49:06.988" v="2126"/>
          <ac:spMkLst>
            <pc:docMk/>
            <pc:sldMk cId="4147702342" sldId="909"/>
            <ac:spMk id="8" creationId="{E5E1EC5F-F5EC-14B8-347D-330DD0E0B2F8}"/>
          </ac:spMkLst>
        </pc:spChg>
        <pc:spChg chg="add mod">
          <ac:chgData name="Parker Gustafson" userId="16d30e8de7881f07" providerId="LiveId" clId="{DC67BA9E-DF39-45F4-AB47-149FAC500FBE}" dt="2025-07-27T22:49:06.988" v="2126"/>
          <ac:spMkLst>
            <pc:docMk/>
            <pc:sldMk cId="4147702342" sldId="909"/>
            <ac:spMk id="9" creationId="{C6AC1DFB-2B1A-262F-2C65-03E29E903978}"/>
          </ac:spMkLst>
        </pc:spChg>
        <pc:spChg chg="add mod">
          <ac:chgData name="Parker Gustafson" userId="16d30e8de7881f07" providerId="LiveId" clId="{DC67BA9E-DF39-45F4-AB47-149FAC500FBE}" dt="2025-07-27T22:49:06.988" v="2126"/>
          <ac:spMkLst>
            <pc:docMk/>
            <pc:sldMk cId="4147702342" sldId="909"/>
            <ac:spMk id="10" creationId="{408C0880-D8B0-13B0-07B2-712845EC6718}"/>
          </ac:spMkLst>
        </pc:spChg>
        <pc:spChg chg="add mod">
          <ac:chgData name="Parker Gustafson" userId="16d30e8de7881f07" providerId="LiveId" clId="{DC67BA9E-DF39-45F4-AB47-149FAC500FBE}" dt="2025-07-27T22:49:06.988" v="2126"/>
          <ac:spMkLst>
            <pc:docMk/>
            <pc:sldMk cId="4147702342" sldId="909"/>
            <ac:spMk id="11" creationId="{DDF88FFC-12A3-69CD-87CE-C90890E1DDEC}"/>
          </ac:spMkLst>
        </pc:spChg>
        <pc:spChg chg="add mod">
          <ac:chgData name="Parker Gustafson" userId="16d30e8de7881f07" providerId="LiveId" clId="{DC67BA9E-DF39-45F4-AB47-149FAC500FBE}" dt="2025-07-27T22:49:06.988" v="2126"/>
          <ac:spMkLst>
            <pc:docMk/>
            <pc:sldMk cId="4147702342" sldId="909"/>
            <ac:spMk id="12" creationId="{17C2AC45-EB9F-41F9-9C35-125054A6CC66}"/>
          </ac:spMkLst>
        </pc:spChg>
        <pc:spChg chg="add mod">
          <ac:chgData name="Parker Gustafson" userId="16d30e8de7881f07" providerId="LiveId" clId="{DC67BA9E-DF39-45F4-AB47-149FAC500FBE}" dt="2025-07-27T22:49:06.988" v="2126"/>
          <ac:spMkLst>
            <pc:docMk/>
            <pc:sldMk cId="4147702342" sldId="909"/>
            <ac:spMk id="13" creationId="{70630A5A-3126-F658-495E-230FFE1613BD}"/>
          </ac:spMkLst>
        </pc:spChg>
        <pc:spChg chg="add mod">
          <ac:chgData name="Parker Gustafson" userId="16d30e8de7881f07" providerId="LiveId" clId="{DC67BA9E-DF39-45F4-AB47-149FAC500FBE}" dt="2025-07-27T22:49:06.988" v="2126"/>
          <ac:spMkLst>
            <pc:docMk/>
            <pc:sldMk cId="4147702342" sldId="909"/>
            <ac:spMk id="14" creationId="{D9205890-B54C-F120-FF96-48CFB568CD5B}"/>
          </ac:spMkLst>
        </pc:spChg>
      </pc:sldChg>
      <pc:sldChg chg="add del">
        <pc:chgData name="Parker Gustafson" userId="16d30e8de7881f07" providerId="LiveId" clId="{DC67BA9E-DF39-45F4-AB47-149FAC500FBE}" dt="2025-07-27T22:48:13.732" v="2121" actId="47"/>
        <pc:sldMkLst>
          <pc:docMk/>
          <pc:sldMk cId="49114303" sldId="910"/>
        </pc:sldMkLst>
      </pc:sldChg>
      <pc:sldChg chg="add del">
        <pc:chgData name="Parker Gustafson" userId="16d30e8de7881f07" providerId="LiveId" clId="{DC67BA9E-DF39-45F4-AB47-149FAC500FBE}" dt="2025-07-27T22:48:10.818" v="2120" actId="47"/>
        <pc:sldMkLst>
          <pc:docMk/>
          <pc:sldMk cId="1111136620" sldId="912"/>
        </pc:sldMkLst>
      </pc:sldChg>
      <pc:sldChg chg="add del">
        <pc:chgData name="Parker Gustafson" userId="16d30e8de7881f07" providerId="LiveId" clId="{DC67BA9E-DF39-45F4-AB47-149FAC500FBE}" dt="2025-07-27T22:48:15.290" v="2122" actId="47"/>
        <pc:sldMkLst>
          <pc:docMk/>
          <pc:sldMk cId="3009301908" sldId="913"/>
        </pc:sldMkLst>
      </pc:sldChg>
      <pc:sldChg chg="modSp add del mod">
        <pc:chgData name="Parker Gustafson" userId="16d30e8de7881f07" providerId="LiveId" clId="{DC67BA9E-DF39-45F4-AB47-149FAC500FBE}" dt="2025-07-27T22:58:07.567" v="2335" actId="47"/>
        <pc:sldMkLst>
          <pc:docMk/>
          <pc:sldMk cId="35587771" sldId="914"/>
        </pc:sldMkLst>
        <pc:spChg chg="mod">
          <ac:chgData name="Parker Gustafson" userId="16d30e8de7881f07" providerId="LiveId" clId="{DC67BA9E-DF39-45F4-AB47-149FAC500FBE}" dt="2025-07-27T22:50:23.328" v="2149" actId="20577"/>
          <ac:spMkLst>
            <pc:docMk/>
            <pc:sldMk cId="35587771" sldId="914"/>
            <ac:spMk id="5" creationId="{147921DE-5399-BE3A-A6EC-3D6D3AD93E1D}"/>
          </ac:spMkLst>
        </pc:spChg>
      </pc:sldChg>
      <pc:sldChg chg="add del">
        <pc:chgData name="Parker Gustafson" userId="16d30e8de7881f07" providerId="LiveId" clId="{DC67BA9E-DF39-45F4-AB47-149FAC500FBE}" dt="2025-07-27T22:58:08.185" v="2336" actId="47"/>
        <pc:sldMkLst>
          <pc:docMk/>
          <pc:sldMk cId="3981382801" sldId="915"/>
        </pc:sldMkLst>
      </pc:sldChg>
      <pc:sldChg chg="add del">
        <pc:chgData name="Parker Gustafson" userId="16d30e8de7881f07" providerId="LiveId" clId="{DC67BA9E-DF39-45F4-AB47-149FAC500FBE}" dt="2025-07-27T22:58:08.673" v="2337" actId="47"/>
        <pc:sldMkLst>
          <pc:docMk/>
          <pc:sldMk cId="2675301263" sldId="916"/>
        </pc:sldMkLst>
      </pc:sldChg>
      <pc:sldChg chg="add del">
        <pc:chgData name="Parker Gustafson" userId="16d30e8de7881f07" providerId="LiveId" clId="{DC67BA9E-DF39-45F4-AB47-149FAC500FBE}" dt="2025-07-27T22:58:09.321" v="2338" actId="47"/>
        <pc:sldMkLst>
          <pc:docMk/>
          <pc:sldMk cId="3165214487" sldId="917"/>
        </pc:sldMkLst>
      </pc:sldChg>
      <pc:sldChg chg="add del">
        <pc:chgData name="Parker Gustafson" userId="16d30e8de7881f07" providerId="LiveId" clId="{DC67BA9E-DF39-45F4-AB47-149FAC500FBE}" dt="2025-07-27T22:58:09.718" v="2339" actId="47"/>
        <pc:sldMkLst>
          <pc:docMk/>
          <pc:sldMk cId="370838546" sldId="918"/>
        </pc:sldMkLst>
      </pc:sldChg>
      <pc:sldChg chg="modSp add del mod">
        <pc:chgData name="Parker Gustafson" userId="16d30e8de7881f07" providerId="LiveId" clId="{DC67BA9E-DF39-45F4-AB47-149FAC500FBE}" dt="2025-07-27T22:45:23.699" v="2067" actId="47"/>
        <pc:sldMkLst>
          <pc:docMk/>
          <pc:sldMk cId="1778686122" sldId="919"/>
        </pc:sldMkLst>
        <pc:spChg chg="mod">
          <ac:chgData name="Parker Gustafson" userId="16d30e8de7881f07" providerId="LiveId" clId="{DC67BA9E-DF39-45F4-AB47-149FAC500FBE}" dt="2025-07-27T22:44:56.220" v="2059" actId="27636"/>
          <ac:spMkLst>
            <pc:docMk/>
            <pc:sldMk cId="1778686122" sldId="919"/>
            <ac:spMk id="7" creationId="{B6316BF5-4C17-E36A-D460-ECFA988F3E65}"/>
          </ac:spMkLst>
        </pc:spChg>
      </pc:sldChg>
      <pc:sldChg chg="add del">
        <pc:chgData name="Parker Gustafson" userId="16d30e8de7881f07" providerId="LiveId" clId="{DC67BA9E-DF39-45F4-AB47-149FAC500FBE}" dt="2025-07-27T22:41:11.895" v="1953" actId="47"/>
        <pc:sldMkLst>
          <pc:docMk/>
          <pc:sldMk cId="3951618918" sldId="919"/>
        </pc:sldMkLst>
      </pc:sldChg>
      <pc:sldChg chg="addSp delSp modSp add mod">
        <pc:chgData name="Parker Gustafson" userId="16d30e8de7881f07" providerId="LiveId" clId="{DC67BA9E-DF39-45F4-AB47-149FAC500FBE}" dt="2025-07-27T22:49:32" v="2133" actId="478"/>
        <pc:sldMkLst>
          <pc:docMk/>
          <pc:sldMk cId="72474768" sldId="920"/>
        </pc:sldMkLst>
        <pc:spChg chg="del">
          <ac:chgData name="Parker Gustafson" userId="16d30e8de7881f07" providerId="LiveId" clId="{DC67BA9E-DF39-45F4-AB47-149FAC500FBE}" dt="2025-07-27T22:49:29.269" v="2131" actId="478"/>
          <ac:spMkLst>
            <pc:docMk/>
            <pc:sldMk cId="72474768" sldId="920"/>
            <ac:spMk id="2" creationId="{5FD81E7B-0473-14C6-4C5E-2D8646A39D66}"/>
          </ac:spMkLst>
        </pc:spChg>
        <pc:spChg chg="add del mod">
          <ac:chgData name="Parker Gustafson" userId="16d30e8de7881f07" providerId="LiveId" clId="{DC67BA9E-DF39-45F4-AB47-149FAC500FBE}" dt="2025-07-27T22:49:32" v="2133" actId="478"/>
          <ac:spMkLst>
            <pc:docMk/>
            <pc:sldMk cId="72474768" sldId="920"/>
            <ac:spMk id="4" creationId="{A58CC753-285E-7DCD-FCAE-9DB1712EDE5B}"/>
          </ac:spMkLst>
        </pc:spChg>
        <pc:spChg chg="add mod">
          <ac:chgData name="Parker Gustafson" userId="16d30e8de7881f07" providerId="LiveId" clId="{DC67BA9E-DF39-45F4-AB47-149FAC500FBE}" dt="2025-07-27T22:49:29.502" v="2132"/>
          <ac:spMkLst>
            <pc:docMk/>
            <pc:sldMk cId="72474768" sldId="920"/>
            <ac:spMk id="5" creationId="{99EC5894-51C3-D1E5-88DA-F4FD65ACE589}"/>
          </ac:spMkLst>
        </pc:spChg>
        <pc:spChg chg="add mod">
          <ac:chgData name="Parker Gustafson" userId="16d30e8de7881f07" providerId="LiveId" clId="{DC67BA9E-DF39-45F4-AB47-149FAC500FBE}" dt="2025-07-27T22:49:29.502" v="2132"/>
          <ac:spMkLst>
            <pc:docMk/>
            <pc:sldMk cId="72474768" sldId="920"/>
            <ac:spMk id="6" creationId="{3DE0530F-6CA6-B72E-8C1A-A746240B1119}"/>
          </ac:spMkLst>
        </pc:spChg>
        <pc:spChg chg="mod">
          <ac:chgData name="Parker Gustafson" userId="16d30e8de7881f07" providerId="LiveId" clId="{DC67BA9E-DF39-45F4-AB47-149FAC500FBE}" dt="2025-07-27T22:45:18.601" v="2065" actId="27636"/>
          <ac:spMkLst>
            <pc:docMk/>
            <pc:sldMk cId="72474768" sldId="920"/>
            <ac:spMk id="7" creationId="{B651976E-5C18-BB0B-5EF4-03B879F5F0EB}"/>
          </ac:spMkLst>
        </pc:spChg>
        <pc:spChg chg="add mod">
          <ac:chgData name="Parker Gustafson" userId="16d30e8de7881f07" providerId="LiveId" clId="{DC67BA9E-DF39-45F4-AB47-149FAC500FBE}" dt="2025-07-27T22:49:29.502" v="2132"/>
          <ac:spMkLst>
            <pc:docMk/>
            <pc:sldMk cId="72474768" sldId="920"/>
            <ac:spMk id="8" creationId="{38446770-6624-B607-5544-D80A28AB1E56}"/>
          </ac:spMkLst>
        </pc:spChg>
        <pc:spChg chg="add mod">
          <ac:chgData name="Parker Gustafson" userId="16d30e8de7881f07" providerId="LiveId" clId="{DC67BA9E-DF39-45F4-AB47-149FAC500FBE}" dt="2025-07-27T22:49:29.502" v="2132"/>
          <ac:spMkLst>
            <pc:docMk/>
            <pc:sldMk cId="72474768" sldId="920"/>
            <ac:spMk id="9" creationId="{0D7D2224-48FB-9F73-912A-28710753DA8F}"/>
          </ac:spMkLst>
        </pc:spChg>
        <pc:spChg chg="add mod">
          <ac:chgData name="Parker Gustafson" userId="16d30e8de7881f07" providerId="LiveId" clId="{DC67BA9E-DF39-45F4-AB47-149FAC500FBE}" dt="2025-07-27T22:49:29.502" v="2132"/>
          <ac:spMkLst>
            <pc:docMk/>
            <pc:sldMk cId="72474768" sldId="920"/>
            <ac:spMk id="10" creationId="{1286B3B7-D89C-2389-9C9A-C32BDA0E02B1}"/>
          </ac:spMkLst>
        </pc:spChg>
        <pc:spChg chg="add mod">
          <ac:chgData name="Parker Gustafson" userId="16d30e8de7881f07" providerId="LiveId" clId="{DC67BA9E-DF39-45F4-AB47-149FAC500FBE}" dt="2025-07-27T22:49:29.502" v="2132"/>
          <ac:spMkLst>
            <pc:docMk/>
            <pc:sldMk cId="72474768" sldId="920"/>
            <ac:spMk id="11" creationId="{E7577EFC-10F3-E420-85CE-DB2D5940C47E}"/>
          </ac:spMkLst>
        </pc:spChg>
        <pc:spChg chg="add mod">
          <ac:chgData name="Parker Gustafson" userId="16d30e8de7881f07" providerId="LiveId" clId="{DC67BA9E-DF39-45F4-AB47-149FAC500FBE}" dt="2025-07-27T22:49:29.502" v="2132"/>
          <ac:spMkLst>
            <pc:docMk/>
            <pc:sldMk cId="72474768" sldId="920"/>
            <ac:spMk id="12" creationId="{D32773E2-4FFA-14FA-B593-769FC1F9C001}"/>
          </ac:spMkLst>
        </pc:spChg>
        <pc:spChg chg="add mod">
          <ac:chgData name="Parker Gustafson" userId="16d30e8de7881f07" providerId="LiveId" clId="{DC67BA9E-DF39-45F4-AB47-149FAC500FBE}" dt="2025-07-27T22:49:29.502" v="2132"/>
          <ac:spMkLst>
            <pc:docMk/>
            <pc:sldMk cId="72474768" sldId="920"/>
            <ac:spMk id="13" creationId="{DBD207BE-3AE8-99D3-15D4-52AB2A188ACA}"/>
          </ac:spMkLst>
        </pc:spChg>
      </pc:sldChg>
      <pc:sldChg chg="addSp delSp modSp add mod">
        <pc:chgData name="Parker Gustafson" userId="16d30e8de7881f07" providerId="LiveId" clId="{DC67BA9E-DF39-45F4-AB47-149FAC500FBE}" dt="2025-07-27T22:52:08.654" v="2180" actId="20577"/>
        <pc:sldMkLst>
          <pc:docMk/>
          <pc:sldMk cId="936329913" sldId="921"/>
        </pc:sldMkLst>
        <pc:spChg chg="del">
          <ac:chgData name="Parker Gustafson" userId="16d30e8de7881f07" providerId="LiveId" clId="{DC67BA9E-DF39-45F4-AB47-149FAC500FBE}" dt="2025-07-27T22:49:36.195" v="2134" actId="478"/>
          <ac:spMkLst>
            <pc:docMk/>
            <pc:sldMk cId="936329913" sldId="921"/>
            <ac:spMk id="2" creationId="{70724097-404A-0C81-E437-747E7C00FA44}"/>
          </ac:spMkLst>
        </pc:spChg>
        <pc:spChg chg="add del mod">
          <ac:chgData name="Parker Gustafson" userId="16d30e8de7881f07" providerId="LiveId" clId="{DC67BA9E-DF39-45F4-AB47-149FAC500FBE}" dt="2025-07-27T22:50:29.261" v="2150" actId="478"/>
          <ac:spMkLst>
            <pc:docMk/>
            <pc:sldMk cId="936329913" sldId="921"/>
            <ac:spMk id="3" creationId="{1E70BBB9-5533-8470-4631-B2D1C9021078}"/>
          </ac:spMkLst>
        </pc:spChg>
        <pc:spChg chg="add del mod">
          <ac:chgData name="Parker Gustafson" userId="16d30e8de7881f07" providerId="LiveId" clId="{DC67BA9E-DF39-45F4-AB47-149FAC500FBE}" dt="2025-07-27T22:49:38.302" v="2136" actId="478"/>
          <ac:spMkLst>
            <pc:docMk/>
            <pc:sldMk cId="936329913" sldId="921"/>
            <ac:spMk id="5" creationId="{719B70A3-7DD0-F21B-4775-21ED37BD5C57}"/>
          </ac:spMkLst>
        </pc:spChg>
        <pc:spChg chg="add mod">
          <ac:chgData name="Parker Gustafson" userId="16d30e8de7881f07" providerId="LiveId" clId="{DC67BA9E-DF39-45F4-AB47-149FAC500FBE}" dt="2025-07-27T22:49:36.437" v="2135"/>
          <ac:spMkLst>
            <pc:docMk/>
            <pc:sldMk cId="936329913" sldId="921"/>
            <ac:spMk id="6" creationId="{D7451488-EB35-9CE6-F733-CB512E014C29}"/>
          </ac:spMkLst>
        </pc:spChg>
        <pc:spChg chg="mod">
          <ac:chgData name="Parker Gustafson" userId="16d30e8de7881f07" providerId="LiveId" clId="{DC67BA9E-DF39-45F4-AB47-149FAC500FBE}" dt="2025-07-27T22:52:08.654" v="2180" actId="20577"/>
          <ac:spMkLst>
            <pc:docMk/>
            <pc:sldMk cId="936329913" sldId="921"/>
            <ac:spMk id="7" creationId="{6E70F9A6-C602-257D-1C06-00A68DB06841}"/>
          </ac:spMkLst>
        </pc:spChg>
        <pc:spChg chg="add mod">
          <ac:chgData name="Parker Gustafson" userId="16d30e8de7881f07" providerId="LiveId" clId="{DC67BA9E-DF39-45F4-AB47-149FAC500FBE}" dt="2025-07-27T22:49:36.437" v="2135"/>
          <ac:spMkLst>
            <pc:docMk/>
            <pc:sldMk cId="936329913" sldId="921"/>
            <ac:spMk id="8" creationId="{8D7501AF-0FC9-10B4-8931-BB28FACA0510}"/>
          </ac:spMkLst>
        </pc:spChg>
        <pc:spChg chg="add mod">
          <ac:chgData name="Parker Gustafson" userId="16d30e8de7881f07" providerId="LiveId" clId="{DC67BA9E-DF39-45F4-AB47-149FAC500FBE}" dt="2025-07-27T22:49:36.437" v="2135"/>
          <ac:spMkLst>
            <pc:docMk/>
            <pc:sldMk cId="936329913" sldId="921"/>
            <ac:spMk id="9" creationId="{84E59D51-6721-5B5E-BB4C-0F54FF49B528}"/>
          </ac:spMkLst>
        </pc:spChg>
        <pc:spChg chg="add mod">
          <ac:chgData name="Parker Gustafson" userId="16d30e8de7881f07" providerId="LiveId" clId="{DC67BA9E-DF39-45F4-AB47-149FAC500FBE}" dt="2025-07-27T22:49:36.437" v="2135"/>
          <ac:spMkLst>
            <pc:docMk/>
            <pc:sldMk cId="936329913" sldId="921"/>
            <ac:spMk id="10" creationId="{F9E06A49-E144-0B48-3565-24FD18CE4B33}"/>
          </ac:spMkLst>
        </pc:spChg>
        <pc:spChg chg="add mod">
          <ac:chgData name="Parker Gustafson" userId="16d30e8de7881f07" providerId="LiveId" clId="{DC67BA9E-DF39-45F4-AB47-149FAC500FBE}" dt="2025-07-27T22:49:36.437" v="2135"/>
          <ac:spMkLst>
            <pc:docMk/>
            <pc:sldMk cId="936329913" sldId="921"/>
            <ac:spMk id="11" creationId="{5BC2376B-7EC3-1855-5BD2-73A16A350B72}"/>
          </ac:spMkLst>
        </pc:spChg>
        <pc:spChg chg="add mod">
          <ac:chgData name="Parker Gustafson" userId="16d30e8de7881f07" providerId="LiveId" clId="{DC67BA9E-DF39-45F4-AB47-149FAC500FBE}" dt="2025-07-27T22:49:36.437" v="2135"/>
          <ac:spMkLst>
            <pc:docMk/>
            <pc:sldMk cId="936329913" sldId="921"/>
            <ac:spMk id="12" creationId="{61A8412D-91ED-3562-5017-125C44150BA8}"/>
          </ac:spMkLst>
        </pc:spChg>
        <pc:spChg chg="add mod">
          <ac:chgData name="Parker Gustafson" userId="16d30e8de7881f07" providerId="LiveId" clId="{DC67BA9E-DF39-45F4-AB47-149FAC500FBE}" dt="2025-07-27T22:49:36.437" v="2135"/>
          <ac:spMkLst>
            <pc:docMk/>
            <pc:sldMk cId="936329913" sldId="921"/>
            <ac:spMk id="13" creationId="{DA89A712-8DC2-84C3-00D5-A954BED7FA06}"/>
          </ac:spMkLst>
        </pc:spChg>
        <pc:spChg chg="add mod">
          <ac:chgData name="Parker Gustafson" userId="16d30e8de7881f07" providerId="LiveId" clId="{DC67BA9E-DF39-45F4-AB47-149FAC500FBE}" dt="2025-07-27T22:49:36.437" v="2135"/>
          <ac:spMkLst>
            <pc:docMk/>
            <pc:sldMk cId="936329913" sldId="921"/>
            <ac:spMk id="14" creationId="{49DC735D-CE44-D3EA-62E9-2493DD14A59B}"/>
          </ac:spMkLst>
        </pc:spChg>
        <pc:spChg chg="add mod">
          <ac:chgData name="Parker Gustafson" userId="16d30e8de7881f07" providerId="LiveId" clId="{DC67BA9E-DF39-45F4-AB47-149FAC500FBE}" dt="2025-07-27T22:50:29.403" v="2151"/>
          <ac:spMkLst>
            <pc:docMk/>
            <pc:sldMk cId="936329913" sldId="921"/>
            <ac:spMk id="15" creationId="{58638DAC-0648-4E82-DC2D-E5C9D12C37CE}"/>
          </ac:spMkLst>
        </pc:spChg>
      </pc:sldChg>
      <pc:sldChg chg="add del">
        <pc:chgData name="Parker Gustafson" userId="16d30e8de7881f07" providerId="LiveId" clId="{DC67BA9E-DF39-45F4-AB47-149FAC500FBE}" dt="2025-07-27T22:47:31.345" v="2108"/>
        <pc:sldMkLst>
          <pc:docMk/>
          <pc:sldMk cId="1071879401" sldId="922"/>
        </pc:sldMkLst>
      </pc:sldChg>
      <pc:sldChg chg="delSp modSp add mod">
        <pc:chgData name="Parker Gustafson" userId="16d30e8de7881f07" providerId="LiveId" clId="{DC67BA9E-DF39-45F4-AB47-149FAC500FBE}" dt="2025-07-27T22:52:37.880" v="2239" actId="20577"/>
        <pc:sldMkLst>
          <pc:docMk/>
          <pc:sldMk cId="3931596926" sldId="922"/>
        </pc:sldMkLst>
        <pc:spChg chg="mod">
          <ac:chgData name="Parker Gustafson" userId="16d30e8de7881f07" providerId="LiveId" clId="{DC67BA9E-DF39-45F4-AB47-149FAC500FBE}" dt="2025-07-27T22:52:37.880" v="2239" actId="20577"/>
          <ac:spMkLst>
            <pc:docMk/>
            <pc:sldMk cId="3931596926" sldId="922"/>
            <ac:spMk id="7" creationId="{87EF0537-BDAE-DD04-528B-34C8E9C2DFB3}"/>
          </ac:spMkLst>
        </pc:spChg>
        <pc:spChg chg="del">
          <ac:chgData name="Parker Gustafson" userId="16d30e8de7881f07" providerId="LiveId" clId="{DC67BA9E-DF39-45F4-AB47-149FAC500FBE}" dt="2025-07-27T22:50:40.332" v="2153" actId="478"/>
          <ac:spMkLst>
            <pc:docMk/>
            <pc:sldMk cId="3931596926" sldId="922"/>
            <ac:spMk id="15" creationId="{6B494673-E707-A91D-DF1F-50F31DEE08DD}"/>
          </ac:spMkLst>
        </pc:spChg>
      </pc:sldChg>
      <pc:sldChg chg="addSp modSp add mod modAnim">
        <pc:chgData name="Parker Gustafson" userId="16d30e8de7881f07" providerId="LiveId" clId="{DC67BA9E-DF39-45F4-AB47-149FAC500FBE}" dt="2025-07-27T23:02:50.399" v="2368" actId="20577"/>
        <pc:sldMkLst>
          <pc:docMk/>
          <pc:sldMk cId="729991817" sldId="923"/>
        </pc:sldMkLst>
        <pc:spChg chg="add mod">
          <ac:chgData name="Parker Gustafson" userId="16d30e8de7881f07" providerId="LiveId" clId="{DC67BA9E-DF39-45F4-AB47-149FAC500FBE}" dt="2025-07-27T23:02:50.399" v="2368" actId="20577"/>
          <ac:spMkLst>
            <pc:docMk/>
            <pc:sldMk cId="729991817" sldId="923"/>
            <ac:spMk id="2" creationId="{DB708876-5D00-BD35-418C-5DADDC9108F1}"/>
          </ac:spMkLst>
        </pc:spChg>
        <pc:spChg chg="add mod">
          <ac:chgData name="Parker Gustafson" userId="16d30e8de7881f07" providerId="LiveId" clId="{DC67BA9E-DF39-45F4-AB47-149FAC500FBE}" dt="2025-07-27T22:54:27.605" v="2266" actId="14100"/>
          <ac:spMkLst>
            <pc:docMk/>
            <pc:sldMk cId="729991817" sldId="923"/>
            <ac:spMk id="4" creationId="{D9BD3F8B-DA24-D6DA-25E2-6A8C3A69A7AE}"/>
          </ac:spMkLst>
        </pc:spChg>
        <pc:spChg chg="mod">
          <ac:chgData name="Parker Gustafson" userId="16d30e8de7881f07" providerId="LiveId" clId="{DC67BA9E-DF39-45F4-AB47-149FAC500FBE}" dt="2025-07-27T22:56:17.348" v="2305" actId="20577"/>
          <ac:spMkLst>
            <pc:docMk/>
            <pc:sldMk cId="729991817" sldId="923"/>
            <ac:spMk id="7" creationId="{9F206F1C-3E94-69C0-91AE-8015A01D9316}"/>
          </ac:spMkLst>
        </pc:spChg>
        <pc:spChg chg="add mod">
          <ac:chgData name="Parker Gustafson" userId="16d30e8de7881f07" providerId="LiveId" clId="{DC67BA9E-DF39-45F4-AB47-149FAC500FBE}" dt="2025-07-27T22:55:02.718" v="2280" actId="1076"/>
          <ac:spMkLst>
            <pc:docMk/>
            <pc:sldMk cId="729991817" sldId="923"/>
            <ac:spMk id="15" creationId="{85F4341A-2229-1D79-E0C4-2BE1D094C979}"/>
          </ac:spMkLst>
        </pc:spChg>
        <pc:spChg chg="add mod">
          <ac:chgData name="Parker Gustafson" userId="16d30e8de7881f07" providerId="LiveId" clId="{DC67BA9E-DF39-45F4-AB47-149FAC500FBE}" dt="2025-07-27T22:56:13.412" v="2304" actId="1076"/>
          <ac:spMkLst>
            <pc:docMk/>
            <pc:sldMk cId="729991817" sldId="923"/>
            <ac:spMk id="17" creationId="{0904E11E-62EF-4C95-3BD8-4F9EC1D85640}"/>
          </ac:spMkLst>
        </pc:spChg>
        <pc:spChg chg="add mod">
          <ac:chgData name="Parker Gustafson" userId="16d30e8de7881f07" providerId="LiveId" clId="{DC67BA9E-DF39-45F4-AB47-149FAC500FBE}" dt="2025-07-27T22:55:47.024" v="2295" actId="14100"/>
          <ac:spMkLst>
            <pc:docMk/>
            <pc:sldMk cId="729991817" sldId="923"/>
            <ac:spMk id="19" creationId="{5D79E811-FEC1-C0F8-2209-AC5632C10194}"/>
          </ac:spMkLst>
        </pc:spChg>
        <pc:spChg chg="add mod">
          <ac:chgData name="Parker Gustafson" userId="16d30e8de7881f07" providerId="LiveId" clId="{DC67BA9E-DF39-45F4-AB47-149FAC500FBE}" dt="2025-07-27T22:56:56.664" v="2321" actId="1076"/>
          <ac:spMkLst>
            <pc:docMk/>
            <pc:sldMk cId="729991817" sldId="923"/>
            <ac:spMk id="21" creationId="{F3346341-8031-79FF-9C49-7132275B92C5}"/>
          </ac:spMkLst>
        </pc:spChg>
        <pc:spChg chg="add mod">
          <ac:chgData name="Parker Gustafson" userId="16d30e8de7881f07" providerId="LiveId" clId="{DC67BA9E-DF39-45F4-AB47-149FAC500FBE}" dt="2025-07-27T22:57:11.264" v="2324" actId="1076"/>
          <ac:spMkLst>
            <pc:docMk/>
            <pc:sldMk cId="729991817" sldId="923"/>
            <ac:spMk id="22" creationId="{8A19BD3F-BC13-E382-1979-B84BB5F549BE}"/>
          </ac:spMkLst>
        </pc:spChg>
        <pc:spChg chg="add mod">
          <ac:chgData name="Parker Gustafson" userId="16d30e8de7881f07" providerId="LiveId" clId="{DC67BA9E-DF39-45F4-AB47-149FAC500FBE}" dt="2025-07-27T22:56:59.394" v="2322" actId="1076"/>
          <ac:spMkLst>
            <pc:docMk/>
            <pc:sldMk cId="729991817" sldId="923"/>
            <ac:spMk id="23" creationId="{4B59D7A8-083E-545D-F19A-490C0BA7F675}"/>
          </ac:spMkLst>
        </pc:spChg>
      </pc:sldChg>
      <pc:sldChg chg="modSp add mod">
        <pc:chgData name="Parker Gustafson" userId="16d30e8de7881f07" providerId="LiveId" clId="{DC67BA9E-DF39-45F4-AB47-149FAC500FBE}" dt="2025-07-27T23:41:45.352" v="2379" actId="20577"/>
        <pc:sldMkLst>
          <pc:docMk/>
          <pc:sldMk cId="1799064108" sldId="924"/>
        </pc:sldMkLst>
        <pc:spChg chg="mod">
          <ac:chgData name="Parker Gustafson" userId="16d30e8de7881f07" providerId="LiveId" clId="{DC67BA9E-DF39-45F4-AB47-149FAC500FBE}" dt="2025-07-27T23:41:45.352" v="2379" actId="20577"/>
          <ac:spMkLst>
            <pc:docMk/>
            <pc:sldMk cId="1799064108" sldId="924"/>
            <ac:spMk id="4" creationId="{3D2B6413-7B25-D562-FA2D-79129A4391D4}"/>
          </ac:spMkLst>
        </pc:spChg>
      </pc:sldChg>
      <pc:sldChg chg="new del">
        <pc:chgData name="Parker Gustafson" userId="16d30e8de7881f07" providerId="LiveId" clId="{DC67BA9E-DF39-45F4-AB47-149FAC500FBE}" dt="2025-07-27T23:45:05.335" v="2381" actId="680"/>
        <pc:sldMkLst>
          <pc:docMk/>
          <pc:sldMk cId="638127988" sldId="925"/>
        </pc:sldMkLst>
      </pc:sldChg>
      <pc:sldMasterChg chg="del delSldLayout">
        <pc:chgData name="Parker Gustafson" userId="16d30e8de7881f07" providerId="LiveId" clId="{DC67BA9E-DF39-45F4-AB47-149FAC500FBE}" dt="2025-07-27T00:35:31.895" v="1875" actId="47"/>
        <pc:sldMasterMkLst>
          <pc:docMk/>
          <pc:sldMasterMk cId="385790845" sldId="2147483698"/>
        </pc:sldMasterMkLst>
        <pc:sldLayoutChg chg="del">
          <pc:chgData name="Parker Gustafson" userId="16d30e8de7881f07" providerId="LiveId" clId="{DC67BA9E-DF39-45F4-AB47-149FAC500FBE}" dt="2025-07-27T00:35:31.895" v="1875" actId="47"/>
          <pc:sldLayoutMkLst>
            <pc:docMk/>
            <pc:sldMasterMk cId="385790845" sldId="2147483698"/>
            <pc:sldLayoutMk cId="3445278607" sldId="2147483699"/>
          </pc:sldLayoutMkLst>
        </pc:sldLayoutChg>
        <pc:sldLayoutChg chg="del">
          <pc:chgData name="Parker Gustafson" userId="16d30e8de7881f07" providerId="LiveId" clId="{DC67BA9E-DF39-45F4-AB47-149FAC500FBE}" dt="2025-07-27T00:35:31.895" v="1875" actId="47"/>
          <pc:sldLayoutMkLst>
            <pc:docMk/>
            <pc:sldMasterMk cId="385790845" sldId="2147483698"/>
            <pc:sldLayoutMk cId="3314889044" sldId="2147483700"/>
          </pc:sldLayoutMkLst>
        </pc:sldLayoutChg>
        <pc:sldLayoutChg chg="del">
          <pc:chgData name="Parker Gustafson" userId="16d30e8de7881f07" providerId="LiveId" clId="{DC67BA9E-DF39-45F4-AB47-149FAC500FBE}" dt="2025-07-27T00:35:31.895" v="1875" actId="47"/>
          <pc:sldLayoutMkLst>
            <pc:docMk/>
            <pc:sldMasterMk cId="385790845" sldId="2147483698"/>
            <pc:sldLayoutMk cId="247576169" sldId="2147483701"/>
          </pc:sldLayoutMkLst>
        </pc:sldLayoutChg>
        <pc:sldLayoutChg chg="del">
          <pc:chgData name="Parker Gustafson" userId="16d30e8de7881f07" providerId="LiveId" clId="{DC67BA9E-DF39-45F4-AB47-149FAC500FBE}" dt="2025-07-27T00:35:31.895" v="1875" actId="47"/>
          <pc:sldLayoutMkLst>
            <pc:docMk/>
            <pc:sldMasterMk cId="385790845" sldId="2147483698"/>
            <pc:sldLayoutMk cId="456183461" sldId="2147483702"/>
          </pc:sldLayoutMkLst>
        </pc:sldLayoutChg>
        <pc:sldLayoutChg chg="del">
          <pc:chgData name="Parker Gustafson" userId="16d30e8de7881f07" providerId="LiveId" clId="{DC67BA9E-DF39-45F4-AB47-149FAC500FBE}" dt="2025-07-27T00:35:31.895" v="1875" actId="47"/>
          <pc:sldLayoutMkLst>
            <pc:docMk/>
            <pc:sldMasterMk cId="385790845" sldId="2147483698"/>
            <pc:sldLayoutMk cId="2498253937" sldId="2147483703"/>
          </pc:sldLayoutMkLst>
        </pc:sldLayoutChg>
        <pc:sldLayoutChg chg="del">
          <pc:chgData name="Parker Gustafson" userId="16d30e8de7881f07" providerId="LiveId" clId="{DC67BA9E-DF39-45F4-AB47-149FAC500FBE}" dt="2025-07-27T00:35:31.895" v="1875" actId="47"/>
          <pc:sldLayoutMkLst>
            <pc:docMk/>
            <pc:sldMasterMk cId="385790845" sldId="2147483698"/>
            <pc:sldLayoutMk cId="3209110887" sldId="2147483704"/>
          </pc:sldLayoutMkLst>
        </pc:sldLayoutChg>
        <pc:sldLayoutChg chg="del">
          <pc:chgData name="Parker Gustafson" userId="16d30e8de7881f07" providerId="LiveId" clId="{DC67BA9E-DF39-45F4-AB47-149FAC500FBE}" dt="2025-07-27T00:35:31.895" v="1875" actId="47"/>
          <pc:sldLayoutMkLst>
            <pc:docMk/>
            <pc:sldMasterMk cId="385790845" sldId="2147483698"/>
            <pc:sldLayoutMk cId="3028139117" sldId="2147483705"/>
          </pc:sldLayoutMkLst>
        </pc:sldLayoutChg>
        <pc:sldLayoutChg chg="del">
          <pc:chgData name="Parker Gustafson" userId="16d30e8de7881f07" providerId="LiveId" clId="{DC67BA9E-DF39-45F4-AB47-149FAC500FBE}" dt="2025-07-27T00:35:31.895" v="1875" actId="47"/>
          <pc:sldLayoutMkLst>
            <pc:docMk/>
            <pc:sldMasterMk cId="385790845" sldId="2147483698"/>
            <pc:sldLayoutMk cId="650868596" sldId="2147483706"/>
          </pc:sldLayoutMkLst>
        </pc:sldLayoutChg>
        <pc:sldLayoutChg chg="del">
          <pc:chgData name="Parker Gustafson" userId="16d30e8de7881f07" providerId="LiveId" clId="{DC67BA9E-DF39-45F4-AB47-149FAC500FBE}" dt="2025-07-27T00:35:31.895" v="1875" actId="47"/>
          <pc:sldLayoutMkLst>
            <pc:docMk/>
            <pc:sldMasterMk cId="385790845" sldId="2147483698"/>
            <pc:sldLayoutMk cId="3772902648" sldId="2147483707"/>
          </pc:sldLayoutMkLst>
        </pc:sldLayoutChg>
        <pc:sldLayoutChg chg="del">
          <pc:chgData name="Parker Gustafson" userId="16d30e8de7881f07" providerId="LiveId" clId="{DC67BA9E-DF39-45F4-AB47-149FAC500FBE}" dt="2025-07-27T00:35:31.895" v="1875" actId="47"/>
          <pc:sldLayoutMkLst>
            <pc:docMk/>
            <pc:sldMasterMk cId="385790845" sldId="2147483698"/>
            <pc:sldLayoutMk cId="3387538708" sldId="2147483708"/>
          </pc:sldLayoutMkLst>
        </pc:sldLayoutChg>
        <pc:sldLayoutChg chg="del">
          <pc:chgData name="Parker Gustafson" userId="16d30e8de7881f07" providerId="LiveId" clId="{DC67BA9E-DF39-45F4-AB47-149FAC500FBE}" dt="2025-07-27T00:35:31.895" v="1875" actId="47"/>
          <pc:sldLayoutMkLst>
            <pc:docMk/>
            <pc:sldMasterMk cId="385790845" sldId="2147483698"/>
            <pc:sldLayoutMk cId="904373412" sldId="2147483709"/>
          </pc:sldLayoutMkLst>
        </pc:sldLayoutChg>
        <pc:sldLayoutChg chg="del">
          <pc:chgData name="Parker Gustafson" userId="16d30e8de7881f07" providerId="LiveId" clId="{DC67BA9E-DF39-45F4-AB47-149FAC500FBE}" dt="2025-07-27T00:35:31.895" v="1875" actId="47"/>
          <pc:sldLayoutMkLst>
            <pc:docMk/>
            <pc:sldMasterMk cId="385790845" sldId="2147483698"/>
            <pc:sldLayoutMk cId="4242496083" sldId="2147483710"/>
          </pc:sldLayoutMkLst>
        </pc:sldLayoutChg>
      </pc:sldMasterChg>
      <pc:sldMasterChg chg="del delSldLayout">
        <pc:chgData name="Parker Gustafson" userId="16d30e8de7881f07" providerId="LiveId" clId="{DC67BA9E-DF39-45F4-AB47-149FAC500FBE}" dt="2025-07-27T22:58:09.718" v="2339" actId="47"/>
        <pc:sldMasterMkLst>
          <pc:docMk/>
          <pc:sldMasterMk cId="1191957958" sldId="2147483704"/>
        </pc:sldMasterMkLst>
        <pc:sldLayoutChg chg="del">
          <pc:chgData name="Parker Gustafson" userId="16d30e8de7881f07" providerId="LiveId" clId="{DC67BA9E-DF39-45F4-AB47-149FAC500FBE}" dt="2025-07-27T22:58:09.718" v="2339" actId="47"/>
          <pc:sldLayoutMkLst>
            <pc:docMk/>
            <pc:sldMasterMk cId="1191957958" sldId="2147483704"/>
            <pc:sldLayoutMk cId="2872546682" sldId="2147483705"/>
          </pc:sldLayoutMkLst>
        </pc:sldLayoutChg>
        <pc:sldLayoutChg chg="del">
          <pc:chgData name="Parker Gustafson" userId="16d30e8de7881f07" providerId="LiveId" clId="{DC67BA9E-DF39-45F4-AB47-149FAC500FBE}" dt="2025-07-27T22:58:09.718" v="2339" actId="47"/>
          <pc:sldLayoutMkLst>
            <pc:docMk/>
            <pc:sldMasterMk cId="1191957958" sldId="2147483704"/>
            <pc:sldLayoutMk cId="3046528553" sldId="2147483706"/>
          </pc:sldLayoutMkLst>
        </pc:sldLayoutChg>
        <pc:sldLayoutChg chg="del">
          <pc:chgData name="Parker Gustafson" userId="16d30e8de7881f07" providerId="LiveId" clId="{DC67BA9E-DF39-45F4-AB47-149FAC500FBE}" dt="2025-07-27T22:58:09.718" v="2339" actId="47"/>
          <pc:sldLayoutMkLst>
            <pc:docMk/>
            <pc:sldMasterMk cId="1191957958" sldId="2147483704"/>
            <pc:sldLayoutMk cId="239130048" sldId="2147483707"/>
          </pc:sldLayoutMkLst>
        </pc:sldLayoutChg>
        <pc:sldLayoutChg chg="del">
          <pc:chgData name="Parker Gustafson" userId="16d30e8de7881f07" providerId="LiveId" clId="{DC67BA9E-DF39-45F4-AB47-149FAC500FBE}" dt="2025-07-27T22:58:09.718" v="2339" actId="47"/>
          <pc:sldLayoutMkLst>
            <pc:docMk/>
            <pc:sldMasterMk cId="1191957958" sldId="2147483704"/>
            <pc:sldLayoutMk cId="892659633" sldId="2147483708"/>
          </pc:sldLayoutMkLst>
        </pc:sldLayoutChg>
        <pc:sldLayoutChg chg="del">
          <pc:chgData name="Parker Gustafson" userId="16d30e8de7881f07" providerId="LiveId" clId="{DC67BA9E-DF39-45F4-AB47-149FAC500FBE}" dt="2025-07-27T22:58:09.718" v="2339" actId="47"/>
          <pc:sldLayoutMkLst>
            <pc:docMk/>
            <pc:sldMasterMk cId="1191957958" sldId="2147483704"/>
            <pc:sldLayoutMk cId="2732207915" sldId="2147483709"/>
          </pc:sldLayoutMkLst>
        </pc:sldLayoutChg>
        <pc:sldLayoutChg chg="del">
          <pc:chgData name="Parker Gustafson" userId="16d30e8de7881f07" providerId="LiveId" clId="{DC67BA9E-DF39-45F4-AB47-149FAC500FBE}" dt="2025-07-27T22:58:09.718" v="2339" actId="47"/>
          <pc:sldLayoutMkLst>
            <pc:docMk/>
            <pc:sldMasterMk cId="1191957958" sldId="2147483704"/>
            <pc:sldLayoutMk cId="1607979387" sldId="2147483710"/>
          </pc:sldLayoutMkLst>
        </pc:sldLayoutChg>
        <pc:sldLayoutChg chg="del">
          <pc:chgData name="Parker Gustafson" userId="16d30e8de7881f07" providerId="LiveId" clId="{DC67BA9E-DF39-45F4-AB47-149FAC500FBE}" dt="2025-07-27T22:58:09.718" v="2339" actId="47"/>
          <pc:sldLayoutMkLst>
            <pc:docMk/>
            <pc:sldMasterMk cId="1191957958" sldId="2147483704"/>
            <pc:sldLayoutMk cId="1685899361" sldId="2147483711"/>
          </pc:sldLayoutMkLst>
        </pc:sldLayoutChg>
        <pc:sldLayoutChg chg="del">
          <pc:chgData name="Parker Gustafson" userId="16d30e8de7881f07" providerId="LiveId" clId="{DC67BA9E-DF39-45F4-AB47-149FAC500FBE}" dt="2025-07-27T22:58:09.718" v="2339" actId="47"/>
          <pc:sldLayoutMkLst>
            <pc:docMk/>
            <pc:sldMasterMk cId="1191957958" sldId="2147483704"/>
            <pc:sldLayoutMk cId="1012219478" sldId="2147483712"/>
          </pc:sldLayoutMkLst>
        </pc:sldLayoutChg>
        <pc:sldLayoutChg chg="del">
          <pc:chgData name="Parker Gustafson" userId="16d30e8de7881f07" providerId="LiveId" clId="{DC67BA9E-DF39-45F4-AB47-149FAC500FBE}" dt="2025-07-27T22:58:09.718" v="2339" actId="47"/>
          <pc:sldLayoutMkLst>
            <pc:docMk/>
            <pc:sldMasterMk cId="1191957958" sldId="2147483704"/>
            <pc:sldLayoutMk cId="584180670" sldId="2147483713"/>
          </pc:sldLayoutMkLst>
        </pc:sldLayoutChg>
        <pc:sldLayoutChg chg="del">
          <pc:chgData name="Parker Gustafson" userId="16d30e8de7881f07" providerId="LiveId" clId="{DC67BA9E-DF39-45F4-AB47-149FAC500FBE}" dt="2025-07-27T22:58:09.718" v="2339" actId="47"/>
          <pc:sldLayoutMkLst>
            <pc:docMk/>
            <pc:sldMasterMk cId="1191957958" sldId="2147483704"/>
            <pc:sldLayoutMk cId="2703814456" sldId="2147483714"/>
          </pc:sldLayoutMkLst>
        </pc:sldLayoutChg>
        <pc:sldLayoutChg chg="del">
          <pc:chgData name="Parker Gustafson" userId="16d30e8de7881f07" providerId="LiveId" clId="{DC67BA9E-DF39-45F4-AB47-149FAC500FBE}" dt="2025-07-27T22:58:09.718" v="2339" actId="47"/>
          <pc:sldLayoutMkLst>
            <pc:docMk/>
            <pc:sldMasterMk cId="1191957958" sldId="2147483704"/>
            <pc:sldLayoutMk cId="3660247805" sldId="2147483715"/>
          </pc:sldLayoutMkLst>
        </pc:sldLayoutChg>
        <pc:sldLayoutChg chg="del">
          <pc:chgData name="Parker Gustafson" userId="16d30e8de7881f07" providerId="LiveId" clId="{DC67BA9E-DF39-45F4-AB47-149FAC500FBE}" dt="2025-07-27T22:58:09.718" v="2339" actId="47"/>
          <pc:sldLayoutMkLst>
            <pc:docMk/>
            <pc:sldMasterMk cId="1191957958" sldId="2147483704"/>
            <pc:sldLayoutMk cId="1304221026" sldId="2147483716"/>
          </pc:sldLayoutMkLst>
        </pc:sldLayoutChg>
      </pc:sldMasterChg>
      <pc:sldMasterChg chg="del delSldLayout">
        <pc:chgData name="Parker Gustafson" userId="16d30e8de7881f07" providerId="LiveId" clId="{DC67BA9E-DF39-45F4-AB47-149FAC500FBE}" dt="2025-07-27T00:36:00.363" v="1877" actId="47"/>
        <pc:sldMasterMkLst>
          <pc:docMk/>
          <pc:sldMasterMk cId="904068495" sldId="2147483711"/>
        </pc:sldMasterMkLst>
        <pc:sldLayoutChg chg="del">
          <pc:chgData name="Parker Gustafson" userId="16d30e8de7881f07" providerId="LiveId" clId="{DC67BA9E-DF39-45F4-AB47-149FAC500FBE}" dt="2025-07-27T00:36:00.363" v="1877" actId="47"/>
          <pc:sldLayoutMkLst>
            <pc:docMk/>
            <pc:sldMasterMk cId="904068495" sldId="2147483711"/>
            <pc:sldLayoutMk cId="233498570" sldId="2147483712"/>
          </pc:sldLayoutMkLst>
        </pc:sldLayoutChg>
        <pc:sldLayoutChg chg="del">
          <pc:chgData name="Parker Gustafson" userId="16d30e8de7881f07" providerId="LiveId" clId="{DC67BA9E-DF39-45F4-AB47-149FAC500FBE}" dt="2025-07-27T00:36:00.363" v="1877" actId="47"/>
          <pc:sldLayoutMkLst>
            <pc:docMk/>
            <pc:sldMasterMk cId="904068495" sldId="2147483711"/>
            <pc:sldLayoutMk cId="1762877728" sldId="2147483713"/>
          </pc:sldLayoutMkLst>
        </pc:sldLayoutChg>
        <pc:sldLayoutChg chg="del">
          <pc:chgData name="Parker Gustafson" userId="16d30e8de7881f07" providerId="LiveId" clId="{DC67BA9E-DF39-45F4-AB47-149FAC500FBE}" dt="2025-07-27T00:36:00.363" v="1877" actId="47"/>
          <pc:sldLayoutMkLst>
            <pc:docMk/>
            <pc:sldMasterMk cId="904068495" sldId="2147483711"/>
            <pc:sldLayoutMk cId="3694768095" sldId="2147483714"/>
          </pc:sldLayoutMkLst>
        </pc:sldLayoutChg>
        <pc:sldLayoutChg chg="del">
          <pc:chgData name="Parker Gustafson" userId="16d30e8de7881f07" providerId="LiveId" clId="{DC67BA9E-DF39-45F4-AB47-149FAC500FBE}" dt="2025-07-27T00:36:00.363" v="1877" actId="47"/>
          <pc:sldLayoutMkLst>
            <pc:docMk/>
            <pc:sldMasterMk cId="904068495" sldId="2147483711"/>
            <pc:sldLayoutMk cId="1047001109" sldId="2147483715"/>
          </pc:sldLayoutMkLst>
        </pc:sldLayoutChg>
        <pc:sldLayoutChg chg="del">
          <pc:chgData name="Parker Gustafson" userId="16d30e8de7881f07" providerId="LiveId" clId="{DC67BA9E-DF39-45F4-AB47-149FAC500FBE}" dt="2025-07-27T00:36:00.363" v="1877" actId="47"/>
          <pc:sldLayoutMkLst>
            <pc:docMk/>
            <pc:sldMasterMk cId="904068495" sldId="2147483711"/>
            <pc:sldLayoutMk cId="4194925699" sldId="2147483716"/>
          </pc:sldLayoutMkLst>
        </pc:sldLayoutChg>
      </pc:sldMasterChg>
      <pc:sldMasterChg chg="del delSldLayout">
        <pc:chgData name="Parker Gustafson" userId="16d30e8de7881f07" providerId="LiveId" clId="{DC67BA9E-DF39-45F4-AB47-149FAC500FBE}" dt="2025-07-27T00:19:20.318" v="1867" actId="47"/>
        <pc:sldMasterMkLst>
          <pc:docMk/>
          <pc:sldMasterMk cId="908922095" sldId="2147483711"/>
        </pc:sldMasterMkLst>
        <pc:sldLayoutChg chg="del">
          <pc:chgData name="Parker Gustafson" userId="16d30e8de7881f07" providerId="LiveId" clId="{DC67BA9E-DF39-45F4-AB47-149FAC500FBE}" dt="2025-07-27T00:19:20.318" v="1867" actId="47"/>
          <pc:sldLayoutMkLst>
            <pc:docMk/>
            <pc:sldMasterMk cId="908922095" sldId="2147483711"/>
            <pc:sldLayoutMk cId="1504494024" sldId="2147483712"/>
          </pc:sldLayoutMkLst>
        </pc:sldLayoutChg>
        <pc:sldLayoutChg chg="del">
          <pc:chgData name="Parker Gustafson" userId="16d30e8de7881f07" providerId="LiveId" clId="{DC67BA9E-DF39-45F4-AB47-149FAC500FBE}" dt="2025-07-27T00:19:20.318" v="1867" actId="47"/>
          <pc:sldLayoutMkLst>
            <pc:docMk/>
            <pc:sldMasterMk cId="908922095" sldId="2147483711"/>
            <pc:sldLayoutMk cId="2893517045" sldId="2147483713"/>
          </pc:sldLayoutMkLst>
        </pc:sldLayoutChg>
        <pc:sldLayoutChg chg="del">
          <pc:chgData name="Parker Gustafson" userId="16d30e8de7881f07" providerId="LiveId" clId="{DC67BA9E-DF39-45F4-AB47-149FAC500FBE}" dt="2025-07-27T00:19:20.318" v="1867" actId="47"/>
          <pc:sldLayoutMkLst>
            <pc:docMk/>
            <pc:sldMasterMk cId="908922095" sldId="2147483711"/>
            <pc:sldLayoutMk cId="4020517936" sldId="2147483714"/>
          </pc:sldLayoutMkLst>
        </pc:sldLayoutChg>
        <pc:sldLayoutChg chg="del">
          <pc:chgData name="Parker Gustafson" userId="16d30e8de7881f07" providerId="LiveId" clId="{DC67BA9E-DF39-45F4-AB47-149FAC500FBE}" dt="2025-07-27T00:19:20.318" v="1867" actId="47"/>
          <pc:sldLayoutMkLst>
            <pc:docMk/>
            <pc:sldMasterMk cId="908922095" sldId="2147483711"/>
            <pc:sldLayoutMk cId="1562214348" sldId="2147483715"/>
          </pc:sldLayoutMkLst>
        </pc:sldLayoutChg>
        <pc:sldLayoutChg chg="del">
          <pc:chgData name="Parker Gustafson" userId="16d30e8de7881f07" providerId="LiveId" clId="{DC67BA9E-DF39-45F4-AB47-149FAC500FBE}" dt="2025-07-27T00:19:20.318" v="1867" actId="47"/>
          <pc:sldLayoutMkLst>
            <pc:docMk/>
            <pc:sldMasterMk cId="908922095" sldId="2147483711"/>
            <pc:sldLayoutMk cId="2709411454" sldId="2147483716"/>
          </pc:sldLayoutMkLst>
        </pc:sldLayoutChg>
      </pc:sldMasterChg>
    </pc:docChg>
  </pc:docChgLst>
  <pc:docChgLst>
    <pc:chgData name="Parker Gustafson" userId="16d30e8de7881f07" providerId="LiveId" clId="{6C621C17-3A8F-2C40-820E-05C7E47C89D7}"/>
    <pc:docChg chg="modSld">
      <pc:chgData name="Parker Gustafson" userId="16d30e8de7881f07" providerId="LiveId" clId="{6C621C17-3A8F-2C40-820E-05C7E47C89D7}" dt="2025-07-28T18:33:01.473" v="5" actId="20577"/>
      <pc:docMkLst>
        <pc:docMk/>
      </pc:docMkLst>
      <pc:sldChg chg="modSp">
        <pc:chgData name="Parker Gustafson" userId="16d30e8de7881f07" providerId="LiveId" clId="{6C621C17-3A8F-2C40-820E-05C7E47C89D7}" dt="2025-07-28T18:33:01.473" v="5" actId="20577"/>
        <pc:sldMkLst>
          <pc:docMk/>
          <pc:sldMk cId="2743142169" sldId="405"/>
        </pc:sldMkLst>
        <pc:spChg chg="mod">
          <ac:chgData name="Parker Gustafson" userId="16d30e8de7881f07" providerId="LiveId" clId="{6C621C17-3A8F-2C40-820E-05C7E47C89D7}" dt="2025-07-28T18:33:01.473" v="5" actId="20577"/>
          <ac:spMkLst>
            <pc:docMk/>
            <pc:sldMk cId="2743142169" sldId="405"/>
            <ac:spMk id="3" creationId="{49C7CB8B-74CE-8173-6D18-FAD07491053B}"/>
          </ac:spMkLst>
        </pc:spChg>
      </pc:sldChg>
      <pc:sldChg chg="modSp">
        <pc:chgData name="Parker Gustafson" userId="16d30e8de7881f07" providerId="LiveId" clId="{6C621C17-3A8F-2C40-820E-05C7E47C89D7}" dt="2025-07-28T18:31:53.939" v="1" actId="1076"/>
        <pc:sldMkLst>
          <pc:docMk/>
          <pc:sldMk cId="936329913" sldId="921"/>
        </pc:sldMkLst>
        <pc:spChg chg="mod">
          <ac:chgData name="Parker Gustafson" userId="16d30e8de7881f07" providerId="LiveId" clId="{6C621C17-3A8F-2C40-820E-05C7E47C89D7}" dt="2025-07-28T18:31:53.939" v="1" actId="1076"/>
          <ac:spMkLst>
            <pc:docMk/>
            <pc:sldMk cId="936329913" sldId="921"/>
            <ac:spMk id="15" creationId="{58638DAC-0648-4E82-DC2D-E5C9D12C37C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3B2A5E-BB61-89AF-D00A-F57ED96367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A5D08C-E00C-979A-B818-E310AE93D7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2B120D-3559-45F6-8BF9-66C8A0A17E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1C29F-068E-D0CB-1085-860542DD21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685E5-6466-4BA2-B42F-CF499707D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5953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24AEC-EEDD-4008-8239-BD4077623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5286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Mention what happens to all integers if you change it to 5 in S (answer: nothing. Many different possible recursive definitions)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EB8275-988E-6F20-AF96-8FB550227A1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95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A37F1D-8A58-617E-33A6-7B28F386DC1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55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C120B4-0D40-1F84-0DD5-2CE8603BB03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01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F72DD6-F460-E775-358E-636A5BB531E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81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E17434-0572-A665-85A5-61A98B38121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03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E498E-B157-637A-7B68-1AB006971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8CF902-2221-9F2F-8506-9DAC863E47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6D114C-4F59-D5EB-26F4-4F1F784BAD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E5BEA-FE7B-82D5-F224-427D1BAA2F9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752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BB4A3B2-68BC-4C22-8050-03291D32687F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398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8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9241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868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5AB06B4-108A-47B7-98ED-19E00BD82085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639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56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077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9327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19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 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 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6543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14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23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93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156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01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92736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0587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65378" y="360044"/>
            <a:ext cx="8497570" cy="6856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986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40745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7798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8778" y="3559302"/>
            <a:ext cx="1774825" cy="0"/>
          </a:xfrm>
          <a:custGeom>
            <a:avLst/>
            <a:gdLst/>
            <a:ahLst/>
            <a:cxnLst/>
            <a:rect l="l" t="t" r="r" b="b"/>
            <a:pathLst>
              <a:path w="1774825">
                <a:moveTo>
                  <a:pt x="0" y="0"/>
                </a:moveTo>
                <a:lnTo>
                  <a:pt x="1774698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406383" y="3559302"/>
            <a:ext cx="3637279" cy="0"/>
          </a:xfrm>
          <a:custGeom>
            <a:avLst/>
            <a:gdLst/>
            <a:ahLst/>
            <a:cxnLst/>
            <a:rect l="l" t="t" r="r" b="b"/>
            <a:pathLst>
              <a:path w="3637279">
                <a:moveTo>
                  <a:pt x="0" y="0"/>
                </a:moveTo>
                <a:lnTo>
                  <a:pt x="3636899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43712" y="3051048"/>
            <a:ext cx="897890" cy="897890"/>
          </a:xfrm>
          <a:custGeom>
            <a:avLst/>
            <a:gdLst/>
            <a:ahLst/>
            <a:cxnLst/>
            <a:rect l="l" t="t" r="r" b="b"/>
            <a:pathLst>
              <a:path w="897889" h="897889">
                <a:moveTo>
                  <a:pt x="448818" y="0"/>
                </a:moveTo>
                <a:lnTo>
                  <a:pt x="399913" y="2633"/>
                </a:lnTo>
                <a:lnTo>
                  <a:pt x="352535" y="10350"/>
                </a:lnTo>
                <a:lnTo>
                  <a:pt x="306955" y="22878"/>
                </a:lnTo>
                <a:lnTo>
                  <a:pt x="263449" y="39942"/>
                </a:lnTo>
                <a:lnTo>
                  <a:pt x="222289" y="61270"/>
                </a:lnTo>
                <a:lnTo>
                  <a:pt x="183750" y="86587"/>
                </a:lnTo>
                <a:lnTo>
                  <a:pt x="148105" y="115620"/>
                </a:lnTo>
                <a:lnTo>
                  <a:pt x="115629" y="148095"/>
                </a:lnTo>
                <a:lnTo>
                  <a:pt x="86594" y="183739"/>
                </a:lnTo>
                <a:lnTo>
                  <a:pt x="61276" y="222278"/>
                </a:lnTo>
                <a:lnTo>
                  <a:pt x="39946" y="263438"/>
                </a:lnTo>
                <a:lnTo>
                  <a:pt x="22880" y="306945"/>
                </a:lnTo>
                <a:lnTo>
                  <a:pt x="10351" y="352527"/>
                </a:lnTo>
                <a:lnTo>
                  <a:pt x="2633" y="399909"/>
                </a:lnTo>
                <a:lnTo>
                  <a:pt x="0" y="448817"/>
                </a:lnTo>
                <a:lnTo>
                  <a:pt x="2633" y="497726"/>
                </a:lnTo>
                <a:lnTo>
                  <a:pt x="10351" y="545108"/>
                </a:lnTo>
                <a:lnTo>
                  <a:pt x="22880" y="590690"/>
                </a:lnTo>
                <a:lnTo>
                  <a:pt x="39946" y="634197"/>
                </a:lnTo>
                <a:lnTo>
                  <a:pt x="61276" y="675357"/>
                </a:lnTo>
                <a:lnTo>
                  <a:pt x="86594" y="713896"/>
                </a:lnTo>
                <a:lnTo>
                  <a:pt x="115629" y="749540"/>
                </a:lnTo>
                <a:lnTo>
                  <a:pt x="148105" y="782015"/>
                </a:lnTo>
                <a:lnTo>
                  <a:pt x="183750" y="811048"/>
                </a:lnTo>
                <a:lnTo>
                  <a:pt x="222289" y="836365"/>
                </a:lnTo>
                <a:lnTo>
                  <a:pt x="263449" y="857693"/>
                </a:lnTo>
                <a:lnTo>
                  <a:pt x="306955" y="874757"/>
                </a:lnTo>
                <a:lnTo>
                  <a:pt x="352535" y="887285"/>
                </a:lnTo>
                <a:lnTo>
                  <a:pt x="399913" y="895002"/>
                </a:lnTo>
                <a:lnTo>
                  <a:pt x="448818" y="897635"/>
                </a:lnTo>
                <a:lnTo>
                  <a:pt x="497726" y="895002"/>
                </a:lnTo>
                <a:lnTo>
                  <a:pt x="545108" y="887285"/>
                </a:lnTo>
                <a:lnTo>
                  <a:pt x="590690" y="874757"/>
                </a:lnTo>
                <a:lnTo>
                  <a:pt x="634197" y="857693"/>
                </a:lnTo>
                <a:lnTo>
                  <a:pt x="675357" y="836365"/>
                </a:lnTo>
                <a:lnTo>
                  <a:pt x="713896" y="811048"/>
                </a:lnTo>
                <a:lnTo>
                  <a:pt x="749540" y="782015"/>
                </a:lnTo>
                <a:lnTo>
                  <a:pt x="782015" y="749540"/>
                </a:lnTo>
                <a:lnTo>
                  <a:pt x="811048" y="713896"/>
                </a:lnTo>
                <a:lnTo>
                  <a:pt x="836365" y="675357"/>
                </a:lnTo>
                <a:lnTo>
                  <a:pt x="857693" y="634197"/>
                </a:lnTo>
                <a:lnTo>
                  <a:pt x="874757" y="590690"/>
                </a:lnTo>
                <a:lnTo>
                  <a:pt x="887285" y="545108"/>
                </a:lnTo>
                <a:lnTo>
                  <a:pt x="895002" y="497726"/>
                </a:lnTo>
                <a:lnTo>
                  <a:pt x="897636" y="448817"/>
                </a:lnTo>
                <a:lnTo>
                  <a:pt x="895002" y="399909"/>
                </a:lnTo>
                <a:lnTo>
                  <a:pt x="887285" y="352527"/>
                </a:lnTo>
                <a:lnTo>
                  <a:pt x="874757" y="306945"/>
                </a:lnTo>
                <a:lnTo>
                  <a:pt x="857693" y="263438"/>
                </a:lnTo>
                <a:lnTo>
                  <a:pt x="836365" y="222278"/>
                </a:lnTo>
                <a:lnTo>
                  <a:pt x="811048" y="183739"/>
                </a:lnTo>
                <a:lnTo>
                  <a:pt x="782015" y="148095"/>
                </a:lnTo>
                <a:lnTo>
                  <a:pt x="749540" y="115620"/>
                </a:lnTo>
                <a:lnTo>
                  <a:pt x="713896" y="86587"/>
                </a:lnTo>
                <a:lnTo>
                  <a:pt x="675357" y="61270"/>
                </a:lnTo>
                <a:lnTo>
                  <a:pt x="634197" y="39942"/>
                </a:lnTo>
                <a:lnTo>
                  <a:pt x="590690" y="22878"/>
                </a:lnTo>
                <a:lnTo>
                  <a:pt x="545108" y="10350"/>
                </a:lnTo>
                <a:lnTo>
                  <a:pt x="497726" y="2633"/>
                </a:lnTo>
                <a:lnTo>
                  <a:pt x="448818" y="0"/>
                </a:lnTo>
                <a:close/>
              </a:path>
            </a:pathLst>
          </a:custGeom>
          <a:solidFill>
            <a:srgbClr val="B6A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42441" y="3287268"/>
            <a:ext cx="300355" cy="425450"/>
          </a:xfrm>
          <a:custGeom>
            <a:avLst/>
            <a:gdLst/>
            <a:ahLst/>
            <a:cxnLst/>
            <a:rect l="l" t="t" r="r" b="b"/>
            <a:pathLst>
              <a:path w="300355" h="425450">
                <a:moveTo>
                  <a:pt x="38049" y="425196"/>
                </a:moveTo>
                <a:lnTo>
                  <a:pt x="38049" y="13335"/>
                </a:lnTo>
                <a:lnTo>
                  <a:pt x="38049" y="11303"/>
                </a:lnTo>
                <a:lnTo>
                  <a:pt x="37020" y="9271"/>
                </a:lnTo>
                <a:lnTo>
                  <a:pt x="36487" y="7620"/>
                </a:lnTo>
                <a:lnTo>
                  <a:pt x="34925" y="6096"/>
                </a:lnTo>
                <a:lnTo>
                  <a:pt x="33362" y="4572"/>
                </a:lnTo>
                <a:lnTo>
                  <a:pt x="31800" y="3556"/>
                </a:lnTo>
                <a:lnTo>
                  <a:pt x="29718" y="3048"/>
                </a:lnTo>
                <a:lnTo>
                  <a:pt x="27622" y="3048"/>
                </a:lnTo>
                <a:lnTo>
                  <a:pt x="10426" y="3048"/>
                </a:lnTo>
                <a:lnTo>
                  <a:pt x="8331" y="3048"/>
                </a:lnTo>
                <a:lnTo>
                  <a:pt x="6248" y="3556"/>
                </a:lnTo>
                <a:lnTo>
                  <a:pt x="0" y="13335"/>
                </a:lnTo>
                <a:lnTo>
                  <a:pt x="0" y="425196"/>
                </a:lnTo>
                <a:lnTo>
                  <a:pt x="38049" y="425196"/>
                </a:lnTo>
                <a:close/>
              </a:path>
              <a:path w="300355" h="425450">
                <a:moveTo>
                  <a:pt x="48768" y="176149"/>
                </a:moveTo>
                <a:lnTo>
                  <a:pt x="56426" y="171577"/>
                </a:lnTo>
                <a:lnTo>
                  <a:pt x="64096" y="168021"/>
                </a:lnTo>
                <a:lnTo>
                  <a:pt x="101917" y="160401"/>
                </a:lnTo>
                <a:lnTo>
                  <a:pt x="109067" y="160909"/>
                </a:lnTo>
                <a:lnTo>
                  <a:pt x="116725" y="161417"/>
                </a:lnTo>
                <a:lnTo>
                  <a:pt x="154533" y="170053"/>
                </a:lnTo>
                <a:lnTo>
                  <a:pt x="169379" y="174625"/>
                </a:lnTo>
                <a:lnTo>
                  <a:pt x="184696" y="179197"/>
                </a:lnTo>
                <a:lnTo>
                  <a:pt x="222529" y="189484"/>
                </a:lnTo>
                <a:lnTo>
                  <a:pt x="244957" y="192024"/>
                </a:lnTo>
                <a:lnTo>
                  <a:pt x="252704" y="191516"/>
                </a:lnTo>
                <a:lnTo>
                  <a:pt x="289915" y="181864"/>
                </a:lnTo>
                <a:lnTo>
                  <a:pt x="293598" y="179705"/>
                </a:lnTo>
                <a:lnTo>
                  <a:pt x="296138" y="177673"/>
                </a:lnTo>
                <a:lnTo>
                  <a:pt x="297662" y="175133"/>
                </a:lnTo>
                <a:lnTo>
                  <a:pt x="299186" y="172593"/>
                </a:lnTo>
                <a:lnTo>
                  <a:pt x="300202" y="170053"/>
                </a:lnTo>
                <a:lnTo>
                  <a:pt x="300202" y="167512"/>
                </a:lnTo>
                <a:lnTo>
                  <a:pt x="299186" y="165481"/>
                </a:lnTo>
                <a:lnTo>
                  <a:pt x="298170" y="163449"/>
                </a:lnTo>
                <a:lnTo>
                  <a:pt x="289915" y="155194"/>
                </a:lnTo>
                <a:lnTo>
                  <a:pt x="281787" y="145542"/>
                </a:lnTo>
                <a:lnTo>
                  <a:pt x="274167" y="135382"/>
                </a:lnTo>
                <a:lnTo>
                  <a:pt x="265912" y="124587"/>
                </a:lnTo>
                <a:lnTo>
                  <a:pt x="264388" y="121539"/>
                </a:lnTo>
                <a:lnTo>
                  <a:pt x="263372" y="118491"/>
                </a:lnTo>
                <a:lnTo>
                  <a:pt x="262864" y="114935"/>
                </a:lnTo>
                <a:lnTo>
                  <a:pt x="262356" y="110871"/>
                </a:lnTo>
                <a:lnTo>
                  <a:pt x="262864" y="107187"/>
                </a:lnTo>
                <a:lnTo>
                  <a:pt x="263372" y="103632"/>
                </a:lnTo>
                <a:lnTo>
                  <a:pt x="264388" y="100076"/>
                </a:lnTo>
                <a:lnTo>
                  <a:pt x="265912" y="96520"/>
                </a:lnTo>
                <a:lnTo>
                  <a:pt x="274167" y="81153"/>
                </a:lnTo>
                <a:lnTo>
                  <a:pt x="281787" y="65405"/>
                </a:lnTo>
                <a:lnTo>
                  <a:pt x="289915" y="49022"/>
                </a:lnTo>
                <a:lnTo>
                  <a:pt x="298170" y="31115"/>
                </a:lnTo>
                <a:lnTo>
                  <a:pt x="299694" y="27559"/>
                </a:lnTo>
                <a:lnTo>
                  <a:pt x="300202" y="24511"/>
                </a:lnTo>
                <a:lnTo>
                  <a:pt x="300202" y="21971"/>
                </a:lnTo>
                <a:lnTo>
                  <a:pt x="299186" y="20447"/>
                </a:lnTo>
                <a:lnTo>
                  <a:pt x="297662" y="19939"/>
                </a:lnTo>
                <a:lnTo>
                  <a:pt x="296138" y="19431"/>
                </a:lnTo>
                <a:lnTo>
                  <a:pt x="293598" y="20447"/>
                </a:lnTo>
                <a:lnTo>
                  <a:pt x="289915" y="21462"/>
                </a:lnTo>
                <a:lnTo>
                  <a:pt x="282803" y="25019"/>
                </a:lnTo>
                <a:lnTo>
                  <a:pt x="275183" y="27559"/>
                </a:lnTo>
                <a:lnTo>
                  <a:pt x="267436" y="29591"/>
                </a:lnTo>
                <a:lnTo>
                  <a:pt x="259816" y="30607"/>
                </a:lnTo>
                <a:lnTo>
                  <a:pt x="252704" y="31623"/>
                </a:lnTo>
                <a:lnTo>
                  <a:pt x="244957" y="31623"/>
                </a:lnTo>
                <a:lnTo>
                  <a:pt x="237337" y="31115"/>
                </a:lnTo>
                <a:lnTo>
                  <a:pt x="229717" y="30607"/>
                </a:lnTo>
                <a:lnTo>
                  <a:pt x="222529" y="29083"/>
                </a:lnTo>
                <a:lnTo>
                  <a:pt x="214845" y="27559"/>
                </a:lnTo>
                <a:lnTo>
                  <a:pt x="199529" y="24003"/>
                </a:lnTo>
                <a:lnTo>
                  <a:pt x="184696" y="19431"/>
                </a:lnTo>
                <a:lnTo>
                  <a:pt x="169379" y="14351"/>
                </a:lnTo>
                <a:lnTo>
                  <a:pt x="154533" y="9652"/>
                </a:lnTo>
                <a:lnTo>
                  <a:pt x="139217" y="5587"/>
                </a:lnTo>
                <a:lnTo>
                  <a:pt x="132067" y="3556"/>
                </a:lnTo>
                <a:lnTo>
                  <a:pt x="124383" y="2032"/>
                </a:lnTo>
                <a:lnTo>
                  <a:pt x="116725" y="1016"/>
                </a:lnTo>
                <a:lnTo>
                  <a:pt x="109067" y="508"/>
                </a:lnTo>
                <a:lnTo>
                  <a:pt x="101917" y="0"/>
                </a:lnTo>
                <a:lnTo>
                  <a:pt x="94234" y="508"/>
                </a:lnTo>
                <a:lnTo>
                  <a:pt x="86575" y="1524"/>
                </a:lnTo>
                <a:lnTo>
                  <a:pt x="78917" y="2540"/>
                </a:lnTo>
                <a:lnTo>
                  <a:pt x="71755" y="5080"/>
                </a:lnTo>
                <a:lnTo>
                  <a:pt x="64096" y="7620"/>
                </a:lnTo>
                <a:lnTo>
                  <a:pt x="56426" y="11176"/>
                </a:lnTo>
                <a:lnTo>
                  <a:pt x="48768" y="158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1729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3687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38285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3714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9079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6556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8778" y="3559302"/>
            <a:ext cx="1774825" cy="0"/>
          </a:xfrm>
          <a:custGeom>
            <a:avLst/>
            <a:gdLst/>
            <a:ahLst/>
            <a:cxnLst/>
            <a:rect l="l" t="t" r="r" b="b"/>
            <a:pathLst>
              <a:path w="1774825">
                <a:moveTo>
                  <a:pt x="0" y="0"/>
                </a:moveTo>
                <a:lnTo>
                  <a:pt x="1774698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406383" y="3559302"/>
            <a:ext cx="3637279" cy="0"/>
          </a:xfrm>
          <a:custGeom>
            <a:avLst/>
            <a:gdLst/>
            <a:ahLst/>
            <a:cxnLst/>
            <a:rect l="l" t="t" r="r" b="b"/>
            <a:pathLst>
              <a:path w="3637279">
                <a:moveTo>
                  <a:pt x="0" y="0"/>
                </a:moveTo>
                <a:lnTo>
                  <a:pt x="3636899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43712" y="3051048"/>
            <a:ext cx="897890" cy="897890"/>
          </a:xfrm>
          <a:custGeom>
            <a:avLst/>
            <a:gdLst/>
            <a:ahLst/>
            <a:cxnLst/>
            <a:rect l="l" t="t" r="r" b="b"/>
            <a:pathLst>
              <a:path w="897889" h="897889">
                <a:moveTo>
                  <a:pt x="448818" y="0"/>
                </a:moveTo>
                <a:lnTo>
                  <a:pt x="399913" y="2633"/>
                </a:lnTo>
                <a:lnTo>
                  <a:pt x="352535" y="10350"/>
                </a:lnTo>
                <a:lnTo>
                  <a:pt x="306955" y="22878"/>
                </a:lnTo>
                <a:lnTo>
                  <a:pt x="263449" y="39942"/>
                </a:lnTo>
                <a:lnTo>
                  <a:pt x="222289" y="61270"/>
                </a:lnTo>
                <a:lnTo>
                  <a:pt x="183750" y="86587"/>
                </a:lnTo>
                <a:lnTo>
                  <a:pt x="148105" y="115620"/>
                </a:lnTo>
                <a:lnTo>
                  <a:pt x="115629" y="148095"/>
                </a:lnTo>
                <a:lnTo>
                  <a:pt x="86594" y="183739"/>
                </a:lnTo>
                <a:lnTo>
                  <a:pt x="61276" y="222278"/>
                </a:lnTo>
                <a:lnTo>
                  <a:pt x="39946" y="263438"/>
                </a:lnTo>
                <a:lnTo>
                  <a:pt x="22880" y="306945"/>
                </a:lnTo>
                <a:lnTo>
                  <a:pt x="10351" y="352527"/>
                </a:lnTo>
                <a:lnTo>
                  <a:pt x="2633" y="399909"/>
                </a:lnTo>
                <a:lnTo>
                  <a:pt x="0" y="448817"/>
                </a:lnTo>
                <a:lnTo>
                  <a:pt x="2633" y="497726"/>
                </a:lnTo>
                <a:lnTo>
                  <a:pt x="10351" y="545108"/>
                </a:lnTo>
                <a:lnTo>
                  <a:pt x="22880" y="590690"/>
                </a:lnTo>
                <a:lnTo>
                  <a:pt x="39946" y="634197"/>
                </a:lnTo>
                <a:lnTo>
                  <a:pt x="61276" y="675357"/>
                </a:lnTo>
                <a:lnTo>
                  <a:pt x="86594" y="713896"/>
                </a:lnTo>
                <a:lnTo>
                  <a:pt x="115629" y="749540"/>
                </a:lnTo>
                <a:lnTo>
                  <a:pt x="148105" y="782015"/>
                </a:lnTo>
                <a:lnTo>
                  <a:pt x="183750" y="811048"/>
                </a:lnTo>
                <a:lnTo>
                  <a:pt x="222289" y="836365"/>
                </a:lnTo>
                <a:lnTo>
                  <a:pt x="263449" y="857693"/>
                </a:lnTo>
                <a:lnTo>
                  <a:pt x="306955" y="874757"/>
                </a:lnTo>
                <a:lnTo>
                  <a:pt x="352535" y="887285"/>
                </a:lnTo>
                <a:lnTo>
                  <a:pt x="399913" y="895002"/>
                </a:lnTo>
                <a:lnTo>
                  <a:pt x="448818" y="897635"/>
                </a:lnTo>
                <a:lnTo>
                  <a:pt x="497726" y="895002"/>
                </a:lnTo>
                <a:lnTo>
                  <a:pt x="545108" y="887285"/>
                </a:lnTo>
                <a:lnTo>
                  <a:pt x="590690" y="874757"/>
                </a:lnTo>
                <a:lnTo>
                  <a:pt x="634197" y="857693"/>
                </a:lnTo>
                <a:lnTo>
                  <a:pt x="675357" y="836365"/>
                </a:lnTo>
                <a:lnTo>
                  <a:pt x="713896" y="811048"/>
                </a:lnTo>
                <a:lnTo>
                  <a:pt x="749540" y="782015"/>
                </a:lnTo>
                <a:lnTo>
                  <a:pt x="782015" y="749540"/>
                </a:lnTo>
                <a:lnTo>
                  <a:pt x="811048" y="713896"/>
                </a:lnTo>
                <a:lnTo>
                  <a:pt x="836365" y="675357"/>
                </a:lnTo>
                <a:lnTo>
                  <a:pt x="857693" y="634197"/>
                </a:lnTo>
                <a:lnTo>
                  <a:pt x="874757" y="590690"/>
                </a:lnTo>
                <a:lnTo>
                  <a:pt x="887285" y="545108"/>
                </a:lnTo>
                <a:lnTo>
                  <a:pt x="895002" y="497726"/>
                </a:lnTo>
                <a:lnTo>
                  <a:pt x="897636" y="448817"/>
                </a:lnTo>
                <a:lnTo>
                  <a:pt x="895002" y="399909"/>
                </a:lnTo>
                <a:lnTo>
                  <a:pt x="887285" y="352527"/>
                </a:lnTo>
                <a:lnTo>
                  <a:pt x="874757" y="306945"/>
                </a:lnTo>
                <a:lnTo>
                  <a:pt x="857693" y="263438"/>
                </a:lnTo>
                <a:lnTo>
                  <a:pt x="836365" y="222278"/>
                </a:lnTo>
                <a:lnTo>
                  <a:pt x="811048" y="183739"/>
                </a:lnTo>
                <a:lnTo>
                  <a:pt x="782015" y="148095"/>
                </a:lnTo>
                <a:lnTo>
                  <a:pt x="749540" y="115620"/>
                </a:lnTo>
                <a:lnTo>
                  <a:pt x="713896" y="86587"/>
                </a:lnTo>
                <a:lnTo>
                  <a:pt x="675357" y="61270"/>
                </a:lnTo>
                <a:lnTo>
                  <a:pt x="634197" y="39942"/>
                </a:lnTo>
                <a:lnTo>
                  <a:pt x="590690" y="22878"/>
                </a:lnTo>
                <a:lnTo>
                  <a:pt x="545108" y="10350"/>
                </a:lnTo>
                <a:lnTo>
                  <a:pt x="497726" y="2633"/>
                </a:lnTo>
                <a:lnTo>
                  <a:pt x="448818" y="0"/>
                </a:lnTo>
                <a:close/>
              </a:path>
            </a:pathLst>
          </a:custGeom>
          <a:solidFill>
            <a:srgbClr val="B6A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42441" y="3287268"/>
            <a:ext cx="300355" cy="425450"/>
          </a:xfrm>
          <a:custGeom>
            <a:avLst/>
            <a:gdLst/>
            <a:ahLst/>
            <a:cxnLst/>
            <a:rect l="l" t="t" r="r" b="b"/>
            <a:pathLst>
              <a:path w="300355" h="425450">
                <a:moveTo>
                  <a:pt x="38049" y="425196"/>
                </a:moveTo>
                <a:lnTo>
                  <a:pt x="38049" y="13335"/>
                </a:lnTo>
                <a:lnTo>
                  <a:pt x="38049" y="11303"/>
                </a:lnTo>
                <a:lnTo>
                  <a:pt x="37020" y="9271"/>
                </a:lnTo>
                <a:lnTo>
                  <a:pt x="36487" y="7620"/>
                </a:lnTo>
                <a:lnTo>
                  <a:pt x="34925" y="6096"/>
                </a:lnTo>
                <a:lnTo>
                  <a:pt x="33362" y="4572"/>
                </a:lnTo>
                <a:lnTo>
                  <a:pt x="31800" y="3556"/>
                </a:lnTo>
                <a:lnTo>
                  <a:pt x="29718" y="3048"/>
                </a:lnTo>
                <a:lnTo>
                  <a:pt x="27622" y="3048"/>
                </a:lnTo>
                <a:lnTo>
                  <a:pt x="10426" y="3048"/>
                </a:lnTo>
                <a:lnTo>
                  <a:pt x="8331" y="3048"/>
                </a:lnTo>
                <a:lnTo>
                  <a:pt x="6248" y="3556"/>
                </a:lnTo>
                <a:lnTo>
                  <a:pt x="0" y="13335"/>
                </a:lnTo>
                <a:lnTo>
                  <a:pt x="0" y="425196"/>
                </a:lnTo>
                <a:lnTo>
                  <a:pt x="38049" y="425196"/>
                </a:lnTo>
                <a:close/>
              </a:path>
              <a:path w="300355" h="425450">
                <a:moveTo>
                  <a:pt x="48768" y="176149"/>
                </a:moveTo>
                <a:lnTo>
                  <a:pt x="56426" y="171577"/>
                </a:lnTo>
                <a:lnTo>
                  <a:pt x="64096" y="168021"/>
                </a:lnTo>
                <a:lnTo>
                  <a:pt x="101917" y="160401"/>
                </a:lnTo>
                <a:lnTo>
                  <a:pt x="109067" y="160909"/>
                </a:lnTo>
                <a:lnTo>
                  <a:pt x="116725" y="161417"/>
                </a:lnTo>
                <a:lnTo>
                  <a:pt x="154533" y="170053"/>
                </a:lnTo>
                <a:lnTo>
                  <a:pt x="169379" y="174625"/>
                </a:lnTo>
                <a:lnTo>
                  <a:pt x="184696" y="179197"/>
                </a:lnTo>
                <a:lnTo>
                  <a:pt x="222529" y="189484"/>
                </a:lnTo>
                <a:lnTo>
                  <a:pt x="244957" y="192024"/>
                </a:lnTo>
                <a:lnTo>
                  <a:pt x="252704" y="191516"/>
                </a:lnTo>
                <a:lnTo>
                  <a:pt x="289915" y="181864"/>
                </a:lnTo>
                <a:lnTo>
                  <a:pt x="293598" y="179705"/>
                </a:lnTo>
                <a:lnTo>
                  <a:pt x="296138" y="177673"/>
                </a:lnTo>
                <a:lnTo>
                  <a:pt x="297662" y="175133"/>
                </a:lnTo>
                <a:lnTo>
                  <a:pt x="299186" y="172593"/>
                </a:lnTo>
                <a:lnTo>
                  <a:pt x="300202" y="170053"/>
                </a:lnTo>
                <a:lnTo>
                  <a:pt x="300202" y="167512"/>
                </a:lnTo>
                <a:lnTo>
                  <a:pt x="299186" y="165481"/>
                </a:lnTo>
                <a:lnTo>
                  <a:pt x="298170" y="163449"/>
                </a:lnTo>
                <a:lnTo>
                  <a:pt x="289915" y="155194"/>
                </a:lnTo>
                <a:lnTo>
                  <a:pt x="281787" y="145542"/>
                </a:lnTo>
                <a:lnTo>
                  <a:pt x="274167" y="135382"/>
                </a:lnTo>
                <a:lnTo>
                  <a:pt x="265912" y="124587"/>
                </a:lnTo>
                <a:lnTo>
                  <a:pt x="264388" y="121539"/>
                </a:lnTo>
                <a:lnTo>
                  <a:pt x="263372" y="118491"/>
                </a:lnTo>
                <a:lnTo>
                  <a:pt x="262864" y="114935"/>
                </a:lnTo>
                <a:lnTo>
                  <a:pt x="262356" y="110871"/>
                </a:lnTo>
                <a:lnTo>
                  <a:pt x="262864" y="107187"/>
                </a:lnTo>
                <a:lnTo>
                  <a:pt x="263372" y="103632"/>
                </a:lnTo>
                <a:lnTo>
                  <a:pt x="264388" y="100076"/>
                </a:lnTo>
                <a:lnTo>
                  <a:pt x="265912" y="96520"/>
                </a:lnTo>
                <a:lnTo>
                  <a:pt x="274167" y="81153"/>
                </a:lnTo>
                <a:lnTo>
                  <a:pt x="281787" y="65405"/>
                </a:lnTo>
                <a:lnTo>
                  <a:pt x="289915" y="49022"/>
                </a:lnTo>
                <a:lnTo>
                  <a:pt x="298170" y="31115"/>
                </a:lnTo>
                <a:lnTo>
                  <a:pt x="299694" y="27559"/>
                </a:lnTo>
                <a:lnTo>
                  <a:pt x="300202" y="24511"/>
                </a:lnTo>
                <a:lnTo>
                  <a:pt x="300202" y="21971"/>
                </a:lnTo>
                <a:lnTo>
                  <a:pt x="299186" y="20447"/>
                </a:lnTo>
                <a:lnTo>
                  <a:pt x="297662" y="19939"/>
                </a:lnTo>
                <a:lnTo>
                  <a:pt x="296138" y="19431"/>
                </a:lnTo>
                <a:lnTo>
                  <a:pt x="293598" y="20447"/>
                </a:lnTo>
                <a:lnTo>
                  <a:pt x="289915" y="21462"/>
                </a:lnTo>
                <a:lnTo>
                  <a:pt x="282803" y="25019"/>
                </a:lnTo>
                <a:lnTo>
                  <a:pt x="275183" y="27559"/>
                </a:lnTo>
                <a:lnTo>
                  <a:pt x="267436" y="29591"/>
                </a:lnTo>
                <a:lnTo>
                  <a:pt x="259816" y="30607"/>
                </a:lnTo>
                <a:lnTo>
                  <a:pt x="252704" y="31623"/>
                </a:lnTo>
                <a:lnTo>
                  <a:pt x="244957" y="31623"/>
                </a:lnTo>
                <a:lnTo>
                  <a:pt x="237337" y="31115"/>
                </a:lnTo>
                <a:lnTo>
                  <a:pt x="229717" y="30607"/>
                </a:lnTo>
                <a:lnTo>
                  <a:pt x="222529" y="29083"/>
                </a:lnTo>
                <a:lnTo>
                  <a:pt x="214845" y="27559"/>
                </a:lnTo>
                <a:lnTo>
                  <a:pt x="199529" y="24003"/>
                </a:lnTo>
                <a:lnTo>
                  <a:pt x="184696" y="19431"/>
                </a:lnTo>
                <a:lnTo>
                  <a:pt x="169379" y="14351"/>
                </a:lnTo>
                <a:lnTo>
                  <a:pt x="154533" y="9652"/>
                </a:lnTo>
                <a:lnTo>
                  <a:pt x="139217" y="5587"/>
                </a:lnTo>
                <a:lnTo>
                  <a:pt x="132067" y="3556"/>
                </a:lnTo>
                <a:lnTo>
                  <a:pt x="124383" y="2032"/>
                </a:lnTo>
                <a:lnTo>
                  <a:pt x="116725" y="1016"/>
                </a:lnTo>
                <a:lnTo>
                  <a:pt x="109067" y="508"/>
                </a:lnTo>
                <a:lnTo>
                  <a:pt x="101917" y="0"/>
                </a:lnTo>
                <a:lnTo>
                  <a:pt x="94234" y="508"/>
                </a:lnTo>
                <a:lnTo>
                  <a:pt x="86575" y="1524"/>
                </a:lnTo>
                <a:lnTo>
                  <a:pt x="78917" y="2540"/>
                </a:lnTo>
                <a:lnTo>
                  <a:pt x="71755" y="5080"/>
                </a:lnTo>
                <a:lnTo>
                  <a:pt x="64096" y="7620"/>
                </a:lnTo>
                <a:lnTo>
                  <a:pt x="56426" y="11176"/>
                </a:lnTo>
                <a:lnTo>
                  <a:pt x="48768" y="158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1754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87314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44736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27979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22611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8778" y="3559302"/>
            <a:ext cx="1774825" cy="0"/>
          </a:xfrm>
          <a:custGeom>
            <a:avLst/>
            <a:gdLst/>
            <a:ahLst/>
            <a:cxnLst/>
            <a:rect l="l" t="t" r="r" b="b"/>
            <a:pathLst>
              <a:path w="1774825">
                <a:moveTo>
                  <a:pt x="0" y="0"/>
                </a:moveTo>
                <a:lnTo>
                  <a:pt x="1774698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406383" y="3559302"/>
            <a:ext cx="3637279" cy="0"/>
          </a:xfrm>
          <a:custGeom>
            <a:avLst/>
            <a:gdLst/>
            <a:ahLst/>
            <a:cxnLst/>
            <a:rect l="l" t="t" r="r" b="b"/>
            <a:pathLst>
              <a:path w="3637279">
                <a:moveTo>
                  <a:pt x="0" y="0"/>
                </a:moveTo>
                <a:lnTo>
                  <a:pt x="3636899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43712" y="3051048"/>
            <a:ext cx="897890" cy="897890"/>
          </a:xfrm>
          <a:custGeom>
            <a:avLst/>
            <a:gdLst/>
            <a:ahLst/>
            <a:cxnLst/>
            <a:rect l="l" t="t" r="r" b="b"/>
            <a:pathLst>
              <a:path w="897889" h="897889">
                <a:moveTo>
                  <a:pt x="448818" y="0"/>
                </a:moveTo>
                <a:lnTo>
                  <a:pt x="399913" y="2633"/>
                </a:lnTo>
                <a:lnTo>
                  <a:pt x="352535" y="10350"/>
                </a:lnTo>
                <a:lnTo>
                  <a:pt x="306955" y="22878"/>
                </a:lnTo>
                <a:lnTo>
                  <a:pt x="263449" y="39942"/>
                </a:lnTo>
                <a:lnTo>
                  <a:pt x="222289" y="61270"/>
                </a:lnTo>
                <a:lnTo>
                  <a:pt x="183750" y="86587"/>
                </a:lnTo>
                <a:lnTo>
                  <a:pt x="148105" y="115620"/>
                </a:lnTo>
                <a:lnTo>
                  <a:pt x="115629" y="148095"/>
                </a:lnTo>
                <a:lnTo>
                  <a:pt x="86594" y="183739"/>
                </a:lnTo>
                <a:lnTo>
                  <a:pt x="61276" y="222278"/>
                </a:lnTo>
                <a:lnTo>
                  <a:pt x="39946" y="263438"/>
                </a:lnTo>
                <a:lnTo>
                  <a:pt x="22880" y="306945"/>
                </a:lnTo>
                <a:lnTo>
                  <a:pt x="10351" y="352527"/>
                </a:lnTo>
                <a:lnTo>
                  <a:pt x="2633" y="399909"/>
                </a:lnTo>
                <a:lnTo>
                  <a:pt x="0" y="448817"/>
                </a:lnTo>
                <a:lnTo>
                  <a:pt x="2633" y="497726"/>
                </a:lnTo>
                <a:lnTo>
                  <a:pt x="10351" y="545108"/>
                </a:lnTo>
                <a:lnTo>
                  <a:pt x="22880" y="590690"/>
                </a:lnTo>
                <a:lnTo>
                  <a:pt x="39946" y="634197"/>
                </a:lnTo>
                <a:lnTo>
                  <a:pt x="61276" y="675357"/>
                </a:lnTo>
                <a:lnTo>
                  <a:pt x="86594" y="713896"/>
                </a:lnTo>
                <a:lnTo>
                  <a:pt x="115629" y="749540"/>
                </a:lnTo>
                <a:lnTo>
                  <a:pt x="148105" y="782015"/>
                </a:lnTo>
                <a:lnTo>
                  <a:pt x="183750" y="811048"/>
                </a:lnTo>
                <a:lnTo>
                  <a:pt x="222289" y="836365"/>
                </a:lnTo>
                <a:lnTo>
                  <a:pt x="263449" y="857693"/>
                </a:lnTo>
                <a:lnTo>
                  <a:pt x="306955" y="874757"/>
                </a:lnTo>
                <a:lnTo>
                  <a:pt x="352535" y="887285"/>
                </a:lnTo>
                <a:lnTo>
                  <a:pt x="399913" y="895002"/>
                </a:lnTo>
                <a:lnTo>
                  <a:pt x="448818" y="897635"/>
                </a:lnTo>
                <a:lnTo>
                  <a:pt x="497726" y="895002"/>
                </a:lnTo>
                <a:lnTo>
                  <a:pt x="545108" y="887285"/>
                </a:lnTo>
                <a:lnTo>
                  <a:pt x="590690" y="874757"/>
                </a:lnTo>
                <a:lnTo>
                  <a:pt x="634197" y="857693"/>
                </a:lnTo>
                <a:lnTo>
                  <a:pt x="675357" y="836365"/>
                </a:lnTo>
                <a:lnTo>
                  <a:pt x="713896" y="811048"/>
                </a:lnTo>
                <a:lnTo>
                  <a:pt x="749540" y="782015"/>
                </a:lnTo>
                <a:lnTo>
                  <a:pt x="782015" y="749540"/>
                </a:lnTo>
                <a:lnTo>
                  <a:pt x="811048" y="713896"/>
                </a:lnTo>
                <a:lnTo>
                  <a:pt x="836365" y="675357"/>
                </a:lnTo>
                <a:lnTo>
                  <a:pt x="857693" y="634197"/>
                </a:lnTo>
                <a:lnTo>
                  <a:pt x="874757" y="590690"/>
                </a:lnTo>
                <a:lnTo>
                  <a:pt x="887285" y="545108"/>
                </a:lnTo>
                <a:lnTo>
                  <a:pt x="895002" y="497726"/>
                </a:lnTo>
                <a:lnTo>
                  <a:pt x="897636" y="448817"/>
                </a:lnTo>
                <a:lnTo>
                  <a:pt x="895002" y="399909"/>
                </a:lnTo>
                <a:lnTo>
                  <a:pt x="887285" y="352527"/>
                </a:lnTo>
                <a:lnTo>
                  <a:pt x="874757" y="306945"/>
                </a:lnTo>
                <a:lnTo>
                  <a:pt x="857693" y="263438"/>
                </a:lnTo>
                <a:lnTo>
                  <a:pt x="836365" y="222278"/>
                </a:lnTo>
                <a:lnTo>
                  <a:pt x="811048" y="183739"/>
                </a:lnTo>
                <a:lnTo>
                  <a:pt x="782015" y="148095"/>
                </a:lnTo>
                <a:lnTo>
                  <a:pt x="749540" y="115620"/>
                </a:lnTo>
                <a:lnTo>
                  <a:pt x="713896" y="86587"/>
                </a:lnTo>
                <a:lnTo>
                  <a:pt x="675357" y="61270"/>
                </a:lnTo>
                <a:lnTo>
                  <a:pt x="634197" y="39942"/>
                </a:lnTo>
                <a:lnTo>
                  <a:pt x="590690" y="22878"/>
                </a:lnTo>
                <a:lnTo>
                  <a:pt x="545108" y="10350"/>
                </a:lnTo>
                <a:lnTo>
                  <a:pt x="497726" y="2633"/>
                </a:lnTo>
                <a:lnTo>
                  <a:pt x="448818" y="0"/>
                </a:lnTo>
                <a:close/>
              </a:path>
            </a:pathLst>
          </a:custGeom>
          <a:solidFill>
            <a:srgbClr val="B6A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42441" y="3287268"/>
            <a:ext cx="300355" cy="425450"/>
          </a:xfrm>
          <a:custGeom>
            <a:avLst/>
            <a:gdLst/>
            <a:ahLst/>
            <a:cxnLst/>
            <a:rect l="l" t="t" r="r" b="b"/>
            <a:pathLst>
              <a:path w="300355" h="425450">
                <a:moveTo>
                  <a:pt x="38049" y="425196"/>
                </a:moveTo>
                <a:lnTo>
                  <a:pt x="38049" y="13335"/>
                </a:lnTo>
                <a:lnTo>
                  <a:pt x="38049" y="11303"/>
                </a:lnTo>
                <a:lnTo>
                  <a:pt x="37020" y="9271"/>
                </a:lnTo>
                <a:lnTo>
                  <a:pt x="36487" y="7620"/>
                </a:lnTo>
                <a:lnTo>
                  <a:pt x="34925" y="6096"/>
                </a:lnTo>
                <a:lnTo>
                  <a:pt x="33362" y="4572"/>
                </a:lnTo>
                <a:lnTo>
                  <a:pt x="31800" y="3556"/>
                </a:lnTo>
                <a:lnTo>
                  <a:pt x="29718" y="3048"/>
                </a:lnTo>
                <a:lnTo>
                  <a:pt x="27622" y="3048"/>
                </a:lnTo>
                <a:lnTo>
                  <a:pt x="10426" y="3048"/>
                </a:lnTo>
                <a:lnTo>
                  <a:pt x="8331" y="3048"/>
                </a:lnTo>
                <a:lnTo>
                  <a:pt x="6248" y="3556"/>
                </a:lnTo>
                <a:lnTo>
                  <a:pt x="0" y="13335"/>
                </a:lnTo>
                <a:lnTo>
                  <a:pt x="0" y="425196"/>
                </a:lnTo>
                <a:lnTo>
                  <a:pt x="38049" y="425196"/>
                </a:lnTo>
                <a:close/>
              </a:path>
              <a:path w="300355" h="425450">
                <a:moveTo>
                  <a:pt x="48768" y="176149"/>
                </a:moveTo>
                <a:lnTo>
                  <a:pt x="56426" y="171577"/>
                </a:lnTo>
                <a:lnTo>
                  <a:pt x="64096" y="168021"/>
                </a:lnTo>
                <a:lnTo>
                  <a:pt x="101917" y="160401"/>
                </a:lnTo>
                <a:lnTo>
                  <a:pt x="109067" y="160909"/>
                </a:lnTo>
                <a:lnTo>
                  <a:pt x="116725" y="161417"/>
                </a:lnTo>
                <a:lnTo>
                  <a:pt x="154533" y="170053"/>
                </a:lnTo>
                <a:lnTo>
                  <a:pt x="169379" y="174625"/>
                </a:lnTo>
                <a:lnTo>
                  <a:pt x="184696" y="179197"/>
                </a:lnTo>
                <a:lnTo>
                  <a:pt x="222529" y="189484"/>
                </a:lnTo>
                <a:lnTo>
                  <a:pt x="244957" y="192024"/>
                </a:lnTo>
                <a:lnTo>
                  <a:pt x="252704" y="191516"/>
                </a:lnTo>
                <a:lnTo>
                  <a:pt x="289915" y="181864"/>
                </a:lnTo>
                <a:lnTo>
                  <a:pt x="293598" y="179705"/>
                </a:lnTo>
                <a:lnTo>
                  <a:pt x="296138" y="177673"/>
                </a:lnTo>
                <a:lnTo>
                  <a:pt x="297662" y="175133"/>
                </a:lnTo>
                <a:lnTo>
                  <a:pt x="299186" y="172593"/>
                </a:lnTo>
                <a:lnTo>
                  <a:pt x="300202" y="170053"/>
                </a:lnTo>
                <a:lnTo>
                  <a:pt x="300202" y="167512"/>
                </a:lnTo>
                <a:lnTo>
                  <a:pt x="299186" y="165481"/>
                </a:lnTo>
                <a:lnTo>
                  <a:pt x="298170" y="163449"/>
                </a:lnTo>
                <a:lnTo>
                  <a:pt x="289915" y="155194"/>
                </a:lnTo>
                <a:lnTo>
                  <a:pt x="281787" y="145542"/>
                </a:lnTo>
                <a:lnTo>
                  <a:pt x="274167" y="135382"/>
                </a:lnTo>
                <a:lnTo>
                  <a:pt x="265912" y="124587"/>
                </a:lnTo>
                <a:lnTo>
                  <a:pt x="264388" y="121539"/>
                </a:lnTo>
                <a:lnTo>
                  <a:pt x="263372" y="118491"/>
                </a:lnTo>
                <a:lnTo>
                  <a:pt x="262864" y="114935"/>
                </a:lnTo>
                <a:lnTo>
                  <a:pt x="262356" y="110871"/>
                </a:lnTo>
                <a:lnTo>
                  <a:pt x="262864" y="107187"/>
                </a:lnTo>
                <a:lnTo>
                  <a:pt x="263372" y="103632"/>
                </a:lnTo>
                <a:lnTo>
                  <a:pt x="264388" y="100076"/>
                </a:lnTo>
                <a:lnTo>
                  <a:pt x="265912" y="96520"/>
                </a:lnTo>
                <a:lnTo>
                  <a:pt x="274167" y="81153"/>
                </a:lnTo>
                <a:lnTo>
                  <a:pt x="281787" y="65405"/>
                </a:lnTo>
                <a:lnTo>
                  <a:pt x="289915" y="49022"/>
                </a:lnTo>
                <a:lnTo>
                  <a:pt x="298170" y="31115"/>
                </a:lnTo>
                <a:lnTo>
                  <a:pt x="299694" y="27559"/>
                </a:lnTo>
                <a:lnTo>
                  <a:pt x="300202" y="24511"/>
                </a:lnTo>
                <a:lnTo>
                  <a:pt x="300202" y="21971"/>
                </a:lnTo>
                <a:lnTo>
                  <a:pt x="299186" y="20447"/>
                </a:lnTo>
                <a:lnTo>
                  <a:pt x="297662" y="19939"/>
                </a:lnTo>
                <a:lnTo>
                  <a:pt x="296138" y="19431"/>
                </a:lnTo>
                <a:lnTo>
                  <a:pt x="293598" y="20447"/>
                </a:lnTo>
                <a:lnTo>
                  <a:pt x="289915" y="21462"/>
                </a:lnTo>
                <a:lnTo>
                  <a:pt x="282803" y="25019"/>
                </a:lnTo>
                <a:lnTo>
                  <a:pt x="275183" y="27559"/>
                </a:lnTo>
                <a:lnTo>
                  <a:pt x="267436" y="29591"/>
                </a:lnTo>
                <a:lnTo>
                  <a:pt x="259816" y="30607"/>
                </a:lnTo>
                <a:lnTo>
                  <a:pt x="252704" y="31623"/>
                </a:lnTo>
                <a:lnTo>
                  <a:pt x="244957" y="31623"/>
                </a:lnTo>
                <a:lnTo>
                  <a:pt x="237337" y="31115"/>
                </a:lnTo>
                <a:lnTo>
                  <a:pt x="229717" y="30607"/>
                </a:lnTo>
                <a:lnTo>
                  <a:pt x="222529" y="29083"/>
                </a:lnTo>
                <a:lnTo>
                  <a:pt x="214845" y="27559"/>
                </a:lnTo>
                <a:lnTo>
                  <a:pt x="199529" y="24003"/>
                </a:lnTo>
                <a:lnTo>
                  <a:pt x="184696" y="19431"/>
                </a:lnTo>
                <a:lnTo>
                  <a:pt x="169379" y="14351"/>
                </a:lnTo>
                <a:lnTo>
                  <a:pt x="154533" y="9652"/>
                </a:lnTo>
                <a:lnTo>
                  <a:pt x="139217" y="5587"/>
                </a:lnTo>
                <a:lnTo>
                  <a:pt x="132067" y="3556"/>
                </a:lnTo>
                <a:lnTo>
                  <a:pt x="124383" y="2032"/>
                </a:lnTo>
                <a:lnTo>
                  <a:pt x="116725" y="1016"/>
                </a:lnTo>
                <a:lnTo>
                  <a:pt x="109067" y="508"/>
                </a:lnTo>
                <a:lnTo>
                  <a:pt x="101917" y="0"/>
                </a:lnTo>
                <a:lnTo>
                  <a:pt x="94234" y="508"/>
                </a:lnTo>
                <a:lnTo>
                  <a:pt x="86575" y="1524"/>
                </a:lnTo>
                <a:lnTo>
                  <a:pt x="78917" y="2540"/>
                </a:lnTo>
                <a:lnTo>
                  <a:pt x="71755" y="5080"/>
                </a:lnTo>
                <a:lnTo>
                  <a:pt x="64096" y="7620"/>
                </a:lnTo>
                <a:lnTo>
                  <a:pt x="56426" y="11176"/>
                </a:lnTo>
                <a:lnTo>
                  <a:pt x="48768" y="158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56862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5709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6154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163AA39-D5AF-470B-8191-D3FD916970A2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8914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882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90240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283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31300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0265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853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4450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59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8980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683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18690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0312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9972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787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0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94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4BB4A3B2-68BC-4C22-8050-03291D32687F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72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5AB06B4-108A-47B7-98ED-19E00BD82085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74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30530" y="172973"/>
            <a:ext cx="0" cy="1196975"/>
          </a:xfrm>
          <a:custGeom>
            <a:avLst/>
            <a:gdLst/>
            <a:ahLst/>
            <a:cxnLst/>
            <a:rect l="l" t="t" r="r" b="b"/>
            <a:pathLst>
              <a:path h="1196975">
                <a:moveTo>
                  <a:pt x="0" y="1196466"/>
                </a:moveTo>
                <a:lnTo>
                  <a:pt x="0" y="0"/>
                </a:lnTo>
              </a:path>
            </a:pathLst>
          </a:custGeom>
          <a:ln w="19050">
            <a:solidFill>
              <a:srgbClr val="4B31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4202" y="229946"/>
            <a:ext cx="9847960" cy="8157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7908" y="1392745"/>
            <a:ext cx="8286750" cy="2713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71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30530" y="172973"/>
            <a:ext cx="0" cy="1196975"/>
          </a:xfrm>
          <a:custGeom>
            <a:avLst/>
            <a:gdLst/>
            <a:ahLst/>
            <a:cxnLst/>
            <a:rect l="l" t="t" r="r" b="b"/>
            <a:pathLst>
              <a:path h="1196975">
                <a:moveTo>
                  <a:pt x="0" y="1196466"/>
                </a:moveTo>
                <a:lnTo>
                  <a:pt x="0" y="0"/>
                </a:lnTo>
              </a:path>
            </a:pathLst>
          </a:custGeom>
          <a:ln w="19050">
            <a:solidFill>
              <a:srgbClr val="4B31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6480" y="176022"/>
            <a:ext cx="10891316" cy="8696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5058" y="1343024"/>
            <a:ext cx="10659745" cy="4756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247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30530" y="172973"/>
            <a:ext cx="0" cy="1196975"/>
          </a:xfrm>
          <a:custGeom>
            <a:avLst/>
            <a:gdLst/>
            <a:ahLst/>
            <a:cxnLst/>
            <a:rect l="l" t="t" r="r" b="b"/>
            <a:pathLst>
              <a:path h="1196975">
                <a:moveTo>
                  <a:pt x="0" y="1196466"/>
                </a:moveTo>
                <a:lnTo>
                  <a:pt x="0" y="0"/>
                </a:lnTo>
              </a:path>
            </a:pathLst>
          </a:custGeom>
          <a:ln w="19050">
            <a:solidFill>
              <a:srgbClr val="4B31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4202" y="416814"/>
            <a:ext cx="1013142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9122" y="1348717"/>
            <a:ext cx="10905490" cy="4734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53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163AA39-D5AF-470B-8191-D3FD916970A2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63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3.png"/><Relationship Id="rId10" Type="http://schemas.openxmlformats.org/officeDocument/2006/relationships/image" Target="../media/image44.png"/><Relationship Id="rId4" Type="http://schemas.openxmlformats.org/officeDocument/2006/relationships/image" Target="../media/image32.png"/><Relationship Id="rId9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1.png"/><Relationship Id="rId9" Type="http://schemas.openxmlformats.org/officeDocument/2006/relationships/image" Target="../media/image5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55.png"/><Relationship Id="rId11" Type="http://schemas.openxmlformats.org/officeDocument/2006/relationships/image" Target="../media/image66.png"/><Relationship Id="rId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51.png"/><Relationship Id="rId9" Type="http://schemas.openxmlformats.org/officeDocument/2006/relationships/image" Target="../media/image5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1552F-CE0D-42A3-A027-9783C92894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Structural Induction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085480-9376-4153-B6C3-A909ABAA82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CSE 311 Summer 25</a:t>
            </a:r>
          </a:p>
          <a:p>
            <a:r>
              <a:rPr lang="en-US"/>
              <a:t>Lecture 15</a:t>
            </a:r>
          </a:p>
        </p:txBody>
      </p:sp>
      <p:pic>
        <p:nvPicPr>
          <p:cNvPr id="5" name="Picture 2" descr="Image result for xkcd recursion">
            <a:extLst>
              <a:ext uri="{FF2B5EF4-FFF2-40B4-BE49-F238E27FC236}">
                <a16:creationId xmlns:a16="http://schemas.microsoft.com/office/drawing/2014/main" id="{906F2C12-31CD-420F-B23D-DCCC55619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82" y="1673592"/>
            <a:ext cx="7048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570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7DDC4-A357-4960-9C86-33E225E11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Recursive Definition of Sets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Define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/>
                  <a:t> as follows:</a:t>
                </a:r>
              </a:p>
              <a:p>
                <a:r>
                  <a:rPr lang="en-US"/>
                  <a:t>Basis Step: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/>
              </a:p>
              <a:p>
                <a:r>
                  <a:rPr lang="en-US"/>
                  <a:t>Recursive Step: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Exclusion Rule: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/>
                  <a:t> from the basis step (alone) or a finite number of recursive steps starting from a basis step.</a:t>
                </a:r>
              </a:p>
              <a:p>
                <a:endParaRPr lang="en-US"/>
              </a:p>
              <a:p>
                <a:r>
                  <a:rPr lang="en-US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3615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EBB3B-A37A-48BF-8223-2A6352FDB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Recursive Definitions of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8EAC5-4B98-4B07-A8D9-9971679FA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We’ll always list the Basis and Recursive parts of the definition.</a:t>
            </a:r>
          </a:p>
          <a:p>
            <a:r>
              <a:rPr lang="en-US"/>
              <a:t>Starting…now…we’re going to be lazy and skip writing the “exclusion” rule. It’s still part of the definition.</a:t>
            </a:r>
          </a:p>
        </p:txBody>
      </p:sp>
    </p:spTree>
    <p:extLst>
      <p:ext uri="{BB962C8B-B14F-4D97-AF65-F5344CB8AC3E}">
        <p14:creationId xmlns:p14="http://schemas.microsoft.com/office/powerpoint/2010/main" val="2079870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7DDC4-A357-4960-9C86-33E225E11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Recursive Definitions of Sets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/>
                  <a:t>All Natural Numbers</a:t>
                </a:r>
              </a:p>
              <a:p>
                <a:r>
                  <a:rPr lang="en-US" b="1"/>
                  <a:t>Basis Step</a:t>
                </a:r>
                <a:r>
                  <a:rPr lang="en-US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/>
              </a:p>
              <a:p>
                <a:r>
                  <a:rPr lang="en-US" b="1"/>
                  <a:t>Recursive Step</a:t>
                </a:r>
                <a:r>
                  <a:rPr lang="en-US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/>
                  <a:t>.</a:t>
                </a:r>
              </a:p>
              <a:p>
                <a:endParaRPr lang="en-US" sz="1100"/>
              </a:p>
              <a:p>
                <a:r>
                  <a:rPr lang="en-US"/>
                  <a:t>All Integers</a:t>
                </a:r>
              </a:p>
              <a:p>
                <a:r>
                  <a:rPr lang="en-US" b="1"/>
                  <a:t>Basis Step</a:t>
                </a:r>
                <a:r>
                  <a:rPr lang="en-US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/>
              </a:p>
              <a:p>
                <a:r>
                  <a:rPr lang="en-US" b="1"/>
                  <a:t>Recursive Step</a:t>
                </a:r>
                <a:r>
                  <a:rPr lang="en-US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/>
                  <a:t>.</a:t>
                </a:r>
              </a:p>
              <a:p>
                <a:endParaRPr lang="en-US" sz="1100"/>
              </a:p>
              <a:p>
                <a:r>
                  <a:rPr lang="en-US"/>
                  <a:t>Integer coordinates in the line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/>
              </a:p>
              <a:p>
                <a:r>
                  <a:rPr lang="en-US" b="1"/>
                  <a:t>Basis Step</a:t>
                </a:r>
                <a:r>
                  <a:rPr lang="en-US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0,0)∈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/>
              </a:p>
              <a:p>
                <a:r>
                  <a:rPr lang="en-US" b="1"/>
                  <a:t>Recursive Step</a:t>
                </a:r>
                <a:r>
                  <a:rPr lang="en-US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1)∈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592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D6CEE-E1F2-4D5E-90BC-4078A83F5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Recursive Definitions of Sets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2FE450-F16B-4D99-A7E4-2E4CAE51D4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>
                    <a:solidFill>
                      <a:srgbClr val="7030A0"/>
                    </a:solidFill>
                  </a:rPr>
                  <a:t>Q1: What is this set?</a:t>
                </a:r>
              </a:p>
              <a:p>
                <a:r>
                  <a:rPr lang="en-US" b="1"/>
                  <a:t>Basis Step</a:t>
                </a:r>
                <a:r>
                  <a:rPr lang="en-US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/>
              </a:p>
              <a:p>
                <a:r>
                  <a:rPr lang="en-US" b="1"/>
                  <a:t>Recursive Step</a:t>
                </a:r>
                <a:r>
                  <a:rPr lang="en-US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r>
                  <a:rPr lang="en-US">
                    <a:solidFill>
                      <a:srgbClr val="7030A0"/>
                    </a:solidFill>
                  </a:rPr>
                  <a:t>Q2: Write a recursive definition for the set of powers of 3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{1,3,9,27,…}</m:t>
                    </m:r>
                  </m:oMath>
                </a14:m>
                <a:endParaRPr lang="en-US">
                  <a:solidFill>
                    <a:srgbClr val="7030A0"/>
                  </a:solidFill>
                </a:endParaRPr>
              </a:p>
              <a:p>
                <a:r>
                  <a:rPr lang="en-US" b="1"/>
                  <a:t>Basis Step</a:t>
                </a:r>
                <a:r>
                  <a:rPr lang="en-US"/>
                  <a:t>:</a:t>
                </a:r>
              </a:p>
              <a:p>
                <a:r>
                  <a:rPr lang="en-US" b="1"/>
                  <a:t>Recursive Step</a:t>
                </a:r>
                <a:r>
                  <a:rPr lang="en-US"/>
                  <a:t>:</a:t>
                </a:r>
                <a:endParaRPr lang="en-US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2FE450-F16B-4D99-A7E4-2E4CAE51D4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7906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8384F-4894-4E12-A529-8995F793E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Structural Induction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267BA8-E56D-40A7-9052-4B1E7B304D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Every element is built up recursively…</a:t>
                </a:r>
              </a:p>
              <a:p>
                <a:r>
                  <a:rPr lang="en-US"/>
                  <a:t>So to show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/>
                  <a:t>…</a:t>
                </a:r>
              </a:p>
              <a:p>
                <a:r>
                  <a:rPr lang="en-US"/>
                  <a:t>Show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for all base case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Show for an arbitrary element of the set,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/>
                  <a:t> holds for that element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/>
                  <a:t> holds for everything you can make out of it.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267BA8-E56D-40A7-9052-4B1E7B304D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5047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A3B54-99CD-439A-9EC6-67C7F67BA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Structural Induction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B8D11D-FAAB-40FC-90F4-E6F1570850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/>
                  <a:t> be:</a:t>
                </a:r>
                <a:br>
                  <a:rPr lang="en-US"/>
                </a:br>
                <a:r>
                  <a:rPr lang="en-US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b="0"/>
                </a:br>
                <a:r>
                  <a:rPr lang="en-US" b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/>
                  <a:t>.</a:t>
                </a:r>
              </a:p>
              <a:p>
                <a:endParaRPr lang="en-US"/>
              </a:p>
              <a:p>
                <a:r>
                  <a:rPr lang="en-US"/>
                  <a:t>Show that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/>
                  <a:t> is divisible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B8D11D-FAAB-40FC-90F4-E6F1570850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28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F312F-E552-44C8-BD0C-58947C16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Structural Induction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be 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is divisible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/>
                  <a:t>.” </a:t>
                </a:r>
              </a:p>
              <a:p>
                <a:r>
                  <a:rPr lang="en-US"/>
                  <a:t>We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holds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/>
                  <a:t> by structural induction.</a:t>
                </a:r>
              </a:p>
              <a:p>
                <a:r>
                  <a:rPr lang="en-US"/>
                  <a:t>Base Cases:</a:t>
                </a:r>
                <a:br>
                  <a:rPr lang="en-US"/>
                </a:br>
                <a:endParaRPr lang="en-US"/>
              </a:p>
              <a:p>
                <a:r>
                  <a:rPr lang="en-US"/>
                  <a:t>Inductive Hypothesis:</a:t>
                </a:r>
              </a:p>
              <a:p>
                <a:r>
                  <a:rPr lang="en-US"/>
                  <a:t>Inductive Step: </a:t>
                </a:r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r>
                  <a:rPr lang="en-US"/>
                  <a:t>We conclude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/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b="0"/>
                </a:br>
                <a:r>
                  <a:rPr lang="en-US" b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/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blipFill>
                <a:blip r:embed="rId3"/>
                <a:stretch>
                  <a:fillRect l="-1345" t="-3670" b="-1192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1600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F312F-E552-44C8-BD0C-58947C16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Structural Induction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be 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is divisible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/>
                  <a:t>.” </a:t>
                </a:r>
              </a:p>
              <a:p>
                <a:r>
                  <a:rPr lang="en-US"/>
                  <a:t>We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holds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/>
                  <a:t> by structural induction.</a:t>
                </a:r>
              </a:p>
              <a:p>
                <a:r>
                  <a:rPr lang="en-US"/>
                  <a:t>Base Cases:</a:t>
                </a:r>
                <a:br>
                  <a:rPr lang="en-US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6=2⋅3</m:t>
                    </m:r>
                  </m:oMath>
                </a14:m>
                <a:r>
                  <a:rPr lang="en-US"/>
                  <a:t>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3|6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(6)</m:t>
                    </m:r>
                  </m:oMath>
                </a14:m>
                <a:r>
                  <a:rPr lang="en-US"/>
                  <a:t> holds.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15=5⋅3</m:t>
                    </m:r>
                  </m:oMath>
                </a14:m>
                <a:r>
                  <a:rPr lang="en-US"/>
                  <a:t>, so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3|15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(15)</m:t>
                    </m:r>
                  </m:oMath>
                </a14:m>
                <a:r>
                  <a:rPr lang="en-US"/>
                  <a:t> holds.</a:t>
                </a:r>
              </a:p>
              <a:p>
                <a:r>
                  <a:rPr lang="en-US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for arbitrary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/>
              </a:p>
              <a:p>
                <a:r>
                  <a:rPr lang="en-US"/>
                  <a:t>Inductive Step: </a:t>
                </a:r>
              </a:p>
              <a:p>
                <a:endParaRPr lang="en-US"/>
              </a:p>
              <a:p>
                <a:endParaRPr lang="en-US"/>
              </a:p>
              <a:p>
                <a:r>
                  <a:rPr lang="en-US"/>
                  <a:t>This gives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We conclude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/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b="0"/>
                </a:br>
                <a:r>
                  <a:rPr lang="en-US" b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/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blipFill>
                <a:blip r:embed="rId3"/>
                <a:stretch>
                  <a:fillRect l="-1345" t="-3670" b="-1192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2304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F312F-E552-44C8-BD0C-58947C16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Structural Induction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be 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is divisible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/>
                  <a:t>.” </a:t>
                </a:r>
              </a:p>
              <a:p>
                <a:r>
                  <a:rPr lang="en-US"/>
                  <a:t>We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holds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/>
                  <a:t> by structural induction.</a:t>
                </a:r>
              </a:p>
              <a:p>
                <a:r>
                  <a:rPr lang="en-US"/>
                  <a:t>Base Cases:</a:t>
                </a:r>
                <a:br>
                  <a:rPr lang="en-US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6=2⋅3</m:t>
                    </m:r>
                  </m:oMath>
                </a14:m>
                <a:r>
                  <a:rPr lang="en-US"/>
                  <a:t>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3|6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(6)</m:t>
                    </m:r>
                  </m:oMath>
                </a14:m>
                <a:r>
                  <a:rPr lang="en-US"/>
                  <a:t> holds.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15=5⋅3</m:t>
                    </m:r>
                  </m:oMath>
                </a14:m>
                <a:r>
                  <a:rPr lang="en-US"/>
                  <a:t>, so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3|15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(15)</m:t>
                    </m:r>
                  </m:oMath>
                </a14:m>
                <a:r>
                  <a:rPr lang="en-US"/>
                  <a:t> holds.</a:t>
                </a:r>
              </a:p>
              <a:p>
                <a:r>
                  <a:rPr lang="en-US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for arbitrary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/>
              </a:p>
              <a:p>
                <a:r>
                  <a:rPr lang="en-US"/>
                  <a:t>Inductive Step: By IH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3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So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/>
                  <a:t> for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Adding the equations,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are integers, we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3|(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by definition of divides. This gives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We conclude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/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b="0"/>
                </a:br>
                <a:r>
                  <a:rPr lang="en-US" b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/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blipFill>
                <a:blip r:embed="rId3"/>
                <a:stretch>
                  <a:fillRect l="-1345" t="-3670" b="-1192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2919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596B3-8330-4917-9D40-B9EBB7990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Structural Induction Template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8ED872-6083-4BDB-940C-F44C5BEE1B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1. Define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/>
                  <a:t> State that you will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holds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/>
                  <a:t> and that your proof is by structural induction.</a:t>
                </a:r>
              </a:p>
              <a:p>
                <a:r>
                  <a:rPr lang="en-US"/>
                  <a:t>2. Base Case: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</a:t>
                </a:r>
              </a:p>
              <a:p>
                <a:pPr lvl="1"/>
                <a:r>
                  <a:rPr lang="en-US"/>
                  <a:t>[Do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in the basis step of defining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/>
                  <a:t>]</a:t>
                </a:r>
              </a:p>
              <a:p>
                <a:r>
                  <a:rPr lang="en-US"/>
                  <a:t>3. 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</a:t>
                </a:r>
              </a:p>
              <a:p>
                <a:pPr lvl="1"/>
                <a:r>
                  <a:rPr lang="en-US"/>
                  <a:t>[Do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listed as already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/>
                  <a:t> in the recursive rules].</a:t>
                </a:r>
              </a:p>
              <a:p>
                <a:r>
                  <a:rPr lang="en-US"/>
                  <a:t>4. Inductive Step: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/>
                  <a:t> holds for the “new elements.” </a:t>
                </a:r>
              </a:p>
              <a:p>
                <a:pPr lvl="1"/>
                <a:r>
                  <a:rPr lang="en-US"/>
                  <a:t>[You will need a separate step for every element created by the recursive rules].</a:t>
                </a:r>
              </a:p>
              <a:p>
                <a:r>
                  <a:rPr lang="en-US"/>
                  <a:t>5. Therefore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/>
                  <a:t> holds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/>
                  <a:t> by 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8ED872-6083-4BDB-940C-F44C5BEE1B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004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B93BD-D527-5728-7E8F-C6E82BCF0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4CA479A-BC02-ADC2-D61E-3CF62D71E8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5"/>
              <a:t>Announcements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EA224EF-FD66-B708-BFF6-2F9A7C9CA09B}"/>
              </a:ext>
            </a:extLst>
          </p:cNvPr>
          <p:cNvSpPr txBox="1"/>
          <p:nvPr/>
        </p:nvSpPr>
        <p:spPr>
          <a:xfrm>
            <a:off x="645058" y="1411376"/>
            <a:ext cx="10197996" cy="441659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sz="2800" b="0" i="0" u="none" strike="noStrike" kern="1200" cap="none" spc="-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HW</a:t>
            </a:r>
            <a:r>
              <a:rPr lang="en-US" sz="2800" spc="-25">
                <a:solidFill>
                  <a:prstClr val="black"/>
                </a:solidFill>
                <a:latin typeface="Segoe UI Semilight"/>
                <a:cs typeface="Segoe UI Semilight"/>
              </a:rPr>
              <a:t>5</a:t>
            </a:r>
            <a:r>
              <a:rPr kumimoji="0" lang="en-US" sz="2800" b="0" i="0" u="none" strike="noStrike" kern="1200" cap="none" spc="-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is</a:t>
            </a:r>
            <a:r>
              <a:rPr lang="en-US" sz="2800" spc="-25">
                <a:solidFill>
                  <a:prstClr val="black"/>
                </a:solidFill>
                <a:latin typeface="Segoe UI Semilight"/>
                <a:cs typeface="Segoe UI Semilight"/>
              </a:rPr>
              <a:t> released!</a:t>
            </a:r>
          </a:p>
          <a:p>
            <a:pPr marL="926465" lvl="1" indent="-456565"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en-US" sz="2800" b="0" i="0" u="none" strike="noStrike" kern="1200" cap="none" spc="-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We’ve extended the due date for this assignment from Wednesday, 7/30, to the late due date of Saturday, 8/2, so you can focus on studying for the midterm</a:t>
            </a:r>
          </a:p>
          <a:p>
            <a:pPr marL="926465" lvl="1" indent="-456565"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  <a:defRPr/>
            </a:pPr>
            <a:r>
              <a:rPr lang="en-US" sz="2800" spc="-25">
                <a:solidFill>
                  <a:prstClr val="black"/>
                </a:solidFill>
                <a:latin typeface="Segoe UI Semilight"/>
                <a:cs typeface="Segoe UI Semilight"/>
              </a:rPr>
              <a:t>You</a:t>
            </a:r>
            <a:r>
              <a:rPr lang="en-US" sz="2800" i="1" spc="-25">
                <a:solidFill>
                  <a:prstClr val="black"/>
                </a:solidFill>
                <a:latin typeface="Segoe UI Semilight"/>
                <a:cs typeface="Segoe UI Semilight"/>
              </a:rPr>
              <a:t> </a:t>
            </a:r>
            <a:r>
              <a:rPr lang="en-US" sz="2800" b="1" i="1" spc="-25">
                <a:solidFill>
                  <a:prstClr val="black"/>
                </a:solidFill>
                <a:latin typeface="Segoe UI Semilight"/>
                <a:cs typeface="Segoe UI Semilight"/>
              </a:rPr>
              <a:t>cannot</a:t>
            </a:r>
            <a:r>
              <a:rPr lang="en-US" sz="2800" i="1" spc="-25">
                <a:solidFill>
                  <a:prstClr val="black"/>
                </a:solidFill>
                <a:latin typeface="Segoe UI Semilight"/>
                <a:cs typeface="Segoe UI Semilight"/>
              </a:rPr>
              <a:t> </a:t>
            </a:r>
            <a:r>
              <a:rPr lang="en-US" sz="2800" spc="-25">
                <a:solidFill>
                  <a:prstClr val="black"/>
                </a:solidFill>
                <a:latin typeface="Segoe UI Semilight"/>
                <a:cs typeface="Segoe UI Semilight"/>
              </a:rPr>
              <a:t>use any late days to submit HW5 after Saturday</a:t>
            </a:r>
            <a:endParaRPr kumimoji="0" lang="en-US" sz="2800" b="0" i="0" u="none" strike="noStrike" kern="1200" cap="none" spc="-25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Our Midterm is </a:t>
            </a:r>
            <a:r>
              <a:rPr lang="en-US" sz="2800">
                <a:solidFill>
                  <a:prstClr val="black"/>
                </a:solidFill>
                <a:latin typeface="Segoe UI Semilight"/>
                <a:cs typeface="Segoe UI Semilight"/>
              </a:rPr>
              <a:t>this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Friday (8/1) in class!</a:t>
            </a:r>
          </a:p>
          <a:p>
            <a:pPr marL="926465" marR="0" lvl="1" indent="-45656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Exam logistics and practice exams are posted on the “Exams” page of the course website</a:t>
            </a:r>
          </a:p>
        </p:txBody>
      </p:sp>
    </p:spTree>
    <p:extLst>
      <p:ext uri="{BB962C8B-B14F-4D97-AF65-F5344CB8AC3E}">
        <p14:creationId xmlns:p14="http://schemas.microsoft.com/office/powerpoint/2010/main" val="3929797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9F6F8-4F30-4463-B550-0B4AB2E5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Wait a minute! Why can we do this?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0283B5F-EC62-2D6E-4651-75850696D02D}"/>
              </a:ext>
            </a:extLst>
          </p:cNvPr>
          <p:cNvSpPr/>
          <p:nvPr/>
        </p:nvSpPr>
        <p:spPr>
          <a:xfrm>
            <a:off x="1330775" y="2097497"/>
            <a:ext cx="4152902" cy="374267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2A48044-05DF-2D51-7A4E-7C8AD1C1A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6855" y="1518577"/>
            <a:ext cx="642257" cy="724315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accent3"/>
                </a:solidFill>
              </a:rPr>
              <a:t>S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53D74D02-5199-EB33-F1F6-ACDA691B9885}"/>
              </a:ext>
            </a:extLst>
          </p:cNvPr>
          <p:cNvSpPr txBox="1">
            <a:spLocks/>
          </p:cNvSpPr>
          <p:nvPr/>
        </p:nvSpPr>
        <p:spPr>
          <a:xfrm>
            <a:off x="2579913" y="2498275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6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9366FF6-DA9B-F4D7-512E-ECACAD635FFE}"/>
              </a:ext>
            </a:extLst>
          </p:cNvPr>
          <p:cNvSpPr txBox="1">
            <a:spLocks/>
          </p:cNvSpPr>
          <p:nvPr/>
        </p:nvSpPr>
        <p:spPr>
          <a:xfrm flipH="1">
            <a:off x="3799112" y="2498275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15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2A0EBBF-1E83-E553-A72C-9AAE948B91A7}"/>
              </a:ext>
            </a:extLst>
          </p:cNvPr>
          <p:cNvSpPr txBox="1">
            <a:spLocks/>
          </p:cNvSpPr>
          <p:nvPr/>
        </p:nvSpPr>
        <p:spPr>
          <a:xfrm>
            <a:off x="1937656" y="3244779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12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C8B622A2-5149-AFA2-7131-0F2812758942}"/>
              </a:ext>
            </a:extLst>
          </p:cNvPr>
          <p:cNvSpPr txBox="1">
            <a:spLocks/>
          </p:cNvSpPr>
          <p:nvPr/>
        </p:nvSpPr>
        <p:spPr>
          <a:xfrm flipH="1">
            <a:off x="3086098" y="3222590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21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BBFAFD29-B743-BB3A-808F-0CD38940125F}"/>
              </a:ext>
            </a:extLst>
          </p:cNvPr>
          <p:cNvSpPr txBox="1">
            <a:spLocks/>
          </p:cNvSpPr>
          <p:nvPr/>
        </p:nvSpPr>
        <p:spPr>
          <a:xfrm flipH="1">
            <a:off x="4234540" y="3222589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30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33835BCA-BCDE-BDA5-B24F-C8A74D86B6CA}"/>
              </a:ext>
            </a:extLst>
          </p:cNvPr>
          <p:cNvSpPr txBox="1">
            <a:spLocks/>
          </p:cNvSpPr>
          <p:nvPr/>
        </p:nvSpPr>
        <p:spPr>
          <a:xfrm>
            <a:off x="2098217" y="4136155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18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37369D8C-B01D-223F-AD7F-89893B127F33}"/>
              </a:ext>
            </a:extLst>
          </p:cNvPr>
          <p:cNvSpPr txBox="1">
            <a:spLocks/>
          </p:cNvSpPr>
          <p:nvPr/>
        </p:nvSpPr>
        <p:spPr>
          <a:xfrm>
            <a:off x="3842654" y="4136155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27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/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1370F5FC-B1DA-4FA6-25A8-8131F259D298}"/>
              </a:ext>
            </a:extLst>
          </p:cNvPr>
          <p:cNvSpPr txBox="1">
            <a:spLocks/>
          </p:cNvSpPr>
          <p:nvPr/>
        </p:nvSpPr>
        <p:spPr>
          <a:xfrm>
            <a:off x="3086098" y="4764580"/>
            <a:ext cx="1148442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24…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547D427-EFBB-5E8B-B2B9-979BF70CAB54}"/>
                  </a:ext>
                </a:extLst>
              </p:cNvPr>
              <p:cNvSpPr txBox="1"/>
              <p:nvPr/>
            </p:nvSpPr>
            <p:spPr>
              <a:xfrm>
                <a:off x="6064680" y="1743554"/>
                <a:ext cx="5294566" cy="83099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Basis: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sz="2400" b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b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Recursive: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547D427-EFBB-5E8B-B2B9-979BF70CA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680" y="1743554"/>
                <a:ext cx="5294566" cy="830997"/>
              </a:xfrm>
              <a:prstGeom prst="rect">
                <a:avLst/>
              </a:prstGeom>
              <a:blipFill>
                <a:blip r:embed="rId2"/>
                <a:stretch>
                  <a:fillRect l="-1724" t="-4348" b="-15942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ontent Placeholder 4">
                <a:extLst>
                  <a:ext uri="{FF2B5EF4-FFF2-40B4-BE49-F238E27FC236}">
                    <a16:creationId xmlns:a16="http://schemas.microsoft.com/office/drawing/2014/main" id="{66767030-D7E6-3590-5BFF-915FD8C953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95308" y="2723526"/>
                <a:ext cx="5657852" cy="3513988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/>
                  <a:t>We proved:</a:t>
                </a:r>
              </a:p>
              <a:p>
                <a:r>
                  <a:rPr lang="en-US" sz="2400"/>
                  <a:t>Base Case: P(6) and P(15)</a:t>
                </a:r>
              </a:p>
              <a:p>
                <a:r>
                  <a:rPr lang="en-US" sz="2400"/>
                  <a:t>IH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/>
                  <a:t> IS: If P(x) and P(y), then P(</a:t>
                </a:r>
                <a:r>
                  <a:rPr lang="en-US" sz="2400" err="1"/>
                  <a:t>x+y</a:t>
                </a:r>
                <a:r>
                  <a:rPr lang="en-US" sz="2400"/>
                  <a:t>)</a:t>
                </a:r>
              </a:p>
            </p:txBody>
          </p:sp>
        </mc:Choice>
        <mc:Fallback>
          <p:sp>
            <p:nvSpPr>
              <p:cNvPr id="20" name="Content Placeholder 4">
                <a:extLst>
                  <a:ext uri="{FF2B5EF4-FFF2-40B4-BE49-F238E27FC236}">
                    <a16:creationId xmlns:a16="http://schemas.microsoft.com/office/drawing/2014/main" id="{66767030-D7E6-3590-5BFF-915FD8C95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308" y="2723526"/>
                <a:ext cx="5657852" cy="3513988"/>
              </a:xfrm>
              <a:prstGeom prst="rect">
                <a:avLst/>
              </a:prstGeom>
              <a:blipFill>
                <a:blip r:embed="rId3"/>
                <a:stretch>
                  <a:fillRect l="-861" t="-2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2412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9F6F8-4F30-4463-B550-0B4AB2E5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/>
              <a:t>Weak Induction is a special case of Structural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0283B5F-EC62-2D6E-4651-75850696D02D}"/>
              </a:ext>
            </a:extLst>
          </p:cNvPr>
          <p:cNvSpPr/>
          <p:nvPr/>
        </p:nvSpPr>
        <p:spPr>
          <a:xfrm>
            <a:off x="1330775" y="2097497"/>
            <a:ext cx="4152902" cy="374267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82A48044-05DF-2D51-7A4E-7C8AD1C1A7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56855" y="1518577"/>
                <a:ext cx="642257" cy="72431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/>
              </a:p>
            </p:txBody>
          </p:sp>
        </mc:Choice>
        <mc:Fallback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82A48044-05DF-2D51-7A4E-7C8AD1C1A7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56855" y="1518577"/>
                <a:ext cx="642257" cy="72431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53D74D02-5199-EB33-F1F6-ACDA691B9885}"/>
              </a:ext>
            </a:extLst>
          </p:cNvPr>
          <p:cNvSpPr txBox="1">
            <a:spLocks/>
          </p:cNvSpPr>
          <p:nvPr/>
        </p:nvSpPr>
        <p:spPr>
          <a:xfrm>
            <a:off x="3086098" y="2483526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1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9366FF6-DA9B-F4D7-512E-ECACAD635FFE}"/>
              </a:ext>
            </a:extLst>
          </p:cNvPr>
          <p:cNvSpPr txBox="1">
            <a:spLocks/>
          </p:cNvSpPr>
          <p:nvPr/>
        </p:nvSpPr>
        <p:spPr>
          <a:xfrm flipH="1">
            <a:off x="4065812" y="2472524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2A0EBBF-1E83-E553-A72C-9AAE948B91A7}"/>
              </a:ext>
            </a:extLst>
          </p:cNvPr>
          <p:cNvSpPr txBox="1">
            <a:spLocks/>
          </p:cNvSpPr>
          <p:nvPr/>
        </p:nvSpPr>
        <p:spPr>
          <a:xfrm>
            <a:off x="1937656" y="3244779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3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C8B622A2-5149-AFA2-7131-0F2812758942}"/>
              </a:ext>
            </a:extLst>
          </p:cNvPr>
          <p:cNvSpPr txBox="1">
            <a:spLocks/>
          </p:cNvSpPr>
          <p:nvPr/>
        </p:nvSpPr>
        <p:spPr>
          <a:xfrm flipH="1">
            <a:off x="3086098" y="3222590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4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BBFAFD29-B743-BB3A-808F-0CD38940125F}"/>
              </a:ext>
            </a:extLst>
          </p:cNvPr>
          <p:cNvSpPr txBox="1">
            <a:spLocks/>
          </p:cNvSpPr>
          <p:nvPr/>
        </p:nvSpPr>
        <p:spPr>
          <a:xfrm flipH="1">
            <a:off x="4234540" y="3222589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5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33835BCA-BCDE-BDA5-B24F-C8A74D86B6CA}"/>
              </a:ext>
            </a:extLst>
          </p:cNvPr>
          <p:cNvSpPr txBox="1">
            <a:spLocks/>
          </p:cNvSpPr>
          <p:nvPr/>
        </p:nvSpPr>
        <p:spPr>
          <a:xfrm>
            <a:off x="2098217" y="4136155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6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37369D8C-B01D-223F-AD7F-89893B127F33}"/>
              </a:ext>
            </a:extLst>
          </p:cNvPr>
          <p:cNvSpPr txBox="1">
            <a:spLocks/>
          </p:cNvSpPr>
          <p:nvPr/>
        </p:nvSpPr>
        <p:spPr>
          <a:xfrm>
            <a:off x="3842654" y="4136155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7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/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1370F5FC-B1DA-4FA6-25A8-8131F259D298}"/>
              </a:ext>
            </a:extLst>
          </p:cNvPr>
          <p:cNvSpPr txBox="1">
            <a:spLocks/>
          </p:cNvSpPr>
          <p:nvPr/>
        </p:nvSpPr>
        <p:spPr>
          <a:xfrm>
            <a:off x="3086098" y="4764580"/>
            <a:ext cx="1148442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8…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547D427-EFBB-5E8B-B2B9-979BF70CAB54}"/>
                  </a:ext>
                </a:extLst>
              </p:cNvPr>
              <p:cNvSpPr txBox="1"/>
              <p:nvPr/>
            </p:nvSpPr>
            <p:spPr>
              <a:xfrm>
                <a:off x="6556592" y="1743554"/>
                <a:ext cx="4726451" cy="83099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Basis: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sz="2400" b="0">
                  <a:solidFill>
                    <a:schemeClr val="tx1"/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400" b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Recursive: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40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+1∈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40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547D427-EFBB-5E8B-B2B9-979BF70CA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592" y="1743554"/>
                <a:ext cx="4726451" cy="830997"/>
              </a:xfrm>
              <a:prstGeom prst="rect">
                <a:avLst/>
              </a:prstGeom>
              <a:blipFill>
                <a:blip r:embed="rId3"/>
                <a:stretch>
                  <a:fillRect l="-1931" t="-4348" r="-644" b="-15942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ontent Placeholder 4">
                <a:extLst>
                  <a:ext uri="{FF2B5EF4-FFF2-40B4-BE49-F238E27FC236}">
                    <a16:creationId xmlns:a16="http://schemas.microsoft.com/office/drawing/2014/main" id="{66767030-D7E6-3590-5BFF-915FD8C953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85858" y="2723526"/>
                <a:ext cx="4414158" cy="3513988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/>
                  <a:t>We proved:</a:t>
                </a:r>
              </a:p>
              <a:p>
                <a:r>
                  <a:rPr lang="en-US" sz="2400"/>
                  <a:t>Base Case: P(0)</a:t>
                </a:r>
              </a:p>
              <a:p>
                <a:r>
                  <a:rPr lang="en-US" sz="2400"/>
                  <a:t>IH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/>
                  <a:t> IS: If P(k), then P(k+1)</a:t>
                </a:r>
              </a:p>
            </p:txBody>
          </p:sp>
        </mc:Choice>
        <mc:Fallback>
          <p:sp>
            <p:nvSpPr>
              <p:cNvPr id="20" name="Content Placeholder 4">
                <a:extLst>
                  <a:ext uri="{FF2B5EF4-FFF2-40B4-BE49-F238E27FC236}">
                    <a16:creationId xmlns:a16="http://schemas.microsoft.com/office/drawing/2014/main" id="{66767030-D7E6-3590-5BFF-915FD8C95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858" y="2723526"/>
                <a:ext cx="4414158" cy="3513988"/>
              </a:xfrm>
              <a:prstGeom prst="rect">
                <a:avLst/>
              </a:prstGeom>
              <a:blipFill>
                <a:blip r:embed="rId4"/>
                <a:stretch>
                  <a:fillRect l="-1105" t="-2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A67143D-F345-730B-CE69-1F6683DDE086}"/>
              </a:ext>
            </a:extLst>
          </p:cNvPr>
          <p:cNvSpPr txBox="1">
            <a:spLocks/>
          </p:cNvSpPr>
          <p:nvPr/>
        </p:nvSpPr>
        <p:spPr>
          <a:xfrm>
            <a:off x="2167618" y="2492834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0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99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9F6F8-4F30-4463-B550-0B4AB2E5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Wait a minute! Why can we do this?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6FDA1D-9E31-447A-A7B0-969F581C46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Think of each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/>
                  <a:t> as requiring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/>
                  <a:t> “applications of a rule” to get in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𝑏𝑎𝑠𝑒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𝑐𝑎𝑠𝑒𝑠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is true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𝑏𝑎𝑠𝑒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𝑐𝑎𝑠𝑒𝑠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𝑜𝑛𝑒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𝑎𝑝𝑝𝑙𝑖𝑐𝑎𝑡𝑖𝑜𝑛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𝑜𝑛𝑒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𝑎𝑝𝑝𝑙𝑖𝑐𝑎𝑡𝑖𝑜𝑛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𝑜𝑛𝑒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𝑎𝑝𝑝𝑙𝑖𝑐𝑎𝑡𝑖𝑜𝑛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𝑡𝑤𝑜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𝑎𝑝𝑝𝑙𝑖𝑐𝑎𝑡𝑖𝑜𝑛𝑠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𝑡𝑤𝑜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𝑎𝑝𝑝𝑙𝑖𝑐𝑎𝑡𝑖𝑜𝑛𝑠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r>
                  <a:rPr lang="en-US"/>
                  <a:t>…</a:t>
                </a:r>
              </a:p>
              <a:p>
                <a:r>
                  <a:rPr lang="en-US"/>
                  <a:t>It’s the same principle as regular induction. You’re just inducting on “how many steps did we need to get this element?”</a:t>
                </a:r>
              </a:p>
              <a:p>
                <a:r>
                  <a:rPr lang="en-US"/>
                  <a:t>You’re still only assuming the IH about a domino you’ve knocked over.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6FDA1D-9E31-447A-A7B0-969F581C46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2063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32DB3-C72E-4C92-BB52-02BCC164D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Wait a minute! Why can we do this?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1694FA-80BC-4672-B2A7-6E7E2AFBEB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Imagine building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“step-by-step”</a:t>
                </a:r>
              </a:p>
              <a:p>
                <a:endParaRPr lang="en-US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={6,15}</m:t>
                    </m:r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12,21,30</m:t>
                        </m:r>
                      </m:e>
                    </m:d>
                  </m:oMath>
                </a14:m>
                <a:endParaRPr lang="en-US" b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={18,24,27,36,42,45,60}</m:t>
                    </m:r>
                  </m:oMath>
                </a14:m>
                <a:endParaRPr lang="en-US"/>
              </a:p>
              <a:p>
                <a:r>
                  <a:rPr lang="en-US"/>
                  <a:t>IS can always of the form “suppose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” and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/>
              </a:p>
              <a:p>
                <a:r>
                  <a:rPr lang="en-US"/>
                  <a:t>We use the structural induction phrasing assuming our reader knows how induction works and so don’t phrase it explicitly in this form.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1694FA-80BC-4672-B2A7-6E7E2AFBEB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0350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90890-F00E-6456-591C-2CEDD60F7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2B6413-7B25-D562-FA2D-79129A439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Strings!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874816-8141-E69A-9C96-AB3BF54363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64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8DE94-8535-407D-B3B8-8F954BFFD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Strings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47B5FA-1410-439B-BFFB-4A7B5FA360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Why these recursive definitions? </a:t>
                </a:r>
              </a:p>
              <a:p>
                <a:r>
                  <a:rPr lang="en-US"/>
                  <a:t>They’re the basis for regular expressions, which we’ll introduce next week. Answer questions like “how do you search for anything that looks like an email address”</a:t>
                </a:r>
              </a:p>
              <a:p>
                <a:endParaRPr lang="en-US"/>
              </a:p>
              <a:p>
                <a:r>
                  <a:rPr lang="en-US"/>
                  <a:t>First, we need to talk about strings.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/>
                  <a:t> will be an </a:t>
                </a:r>
                <a:r>
                  <a:rPr lang="en-US" b="1"/>
                  <a:t>alphabet </a:t>
                </a:r>
                <a:r>
                  <a:rPr lang="en-US"/>
                  <a:t>the set of all the letters you can use in words.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/>
                  <a:t> is the set of all </a:t>
                </a:r>
                <a:r>
                  <a:rPr lang="en-US" b="1"/>
                  <a:t>words </a:t>
                </a:r>
                <a:r>
                  <a:rPr lang="en-US"/>
                  <a:t>all the strings you can build off of the letters.</a:t>
                </a:r>
                <a:endParaRPr lang="en-US" b="1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47B5FA-1410-439B-BFFB-4A7B5FA360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9618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C537F-54D3-46B1-9883-DAEA334E5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Strings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74CC5-4C85-4743-8DAE-05275AC001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/>
                  <a:t> is “the empty string”</a:t>
                </a:r>
              </a:p>
              <a:p>
                <a:r>
                  <a:rPr lang="en-US"/>
                  <a:t>The string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/>
                  <a:t> characters – </a:t>
                </a:r>
                <a:r>
                  <a:rPr lang="en-US">
                    <a:latin typeface="Courier New" panose="02070309020205020404" pitchFamily="49" charset="0"/>
                    <a:cs typeface="Courier New" panose="02070309020205020404" pitchFamily="49" charset="0"/>
                  </a:rPr>
                  <a:t>“” in Java (</a:t>
                </a:r>
                <a:r>
                  <a:rPr lang="en-US"/>
                  <a:t>not </a:t>
                </a:r>
                <a:r>
                  <a:rPr lang="en-US">
                    <a:latin typeface="Courier New" panose="02070309020205020404" pitchFamily="49" charset="0"/>
                    <a:cs typeface="Courier New" panose="02070309020205020404" pitchFamily="49" charset="0"/>
                  </a:rPr>
                  <a:t>null!)</a:t>
                </a:r>
                <a:r>
                  <a:rPr lang="en-US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/>
                  <a:t>:</a:t>
                </a:r>
              </a:p>
              <a:p>
                <a:r>
                  <a:rPr lang="en-US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b="0"/>
              </a:p>
              <a:p>
                <a:endParaRPr lang="en-US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/>
                  <a:t> means the string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/>
                  <a:t> with the character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 appended.</a:t>
                </a:r>
              </a:p>
              <a:p>
                <a:r>
                  <a:rPr lang="en-US"/>
                  <a:t>You’ll also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 (a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/>
                  <a:t> to mean “concatenate” i.e. + in Java)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74CC5-4C85-4743-8DAE-05275AC001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8495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0BF5-2AD0-4632-BFEB-1179C19CF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Functions on Strings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A661-76DD-4710-9E6D-E47C650FEC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058091"/>
                <a:ext cx="11187258" cy="525127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400"/>
                  <a:t>Since strings are defined recursively, most functions on strings are as well.</a:t>
                </a:r>
              </a:p>
              <a:p>
                <a:r>
                  <a:rPr lang="en-US" sz="2400"/>
                  <a:t>Length:</a:t>
                </a:r>
              </a:p>
              <a:p>
                <a:r>
                  <a:rPr lang="en-US" sz="2400" err="1"/>
                  <a:t>len</a:t>
                </a:r>
                <a:r>
                  <a:rPr lang="en-US" sz="240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/>
                  <a:t>)=0; </a:t>
                </a:r>
              </a:p>
              <a:p>
                <a:r>
                  <a:rPr lang="en-US" sz="2400" err="1"/>
                  <a:t>len</a:t>
                </a:r>
                <a:r>
                  <a:rPr lang="en-US" sz="240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sz="2400"/>
                  <a:t>)=</a:t>
                </a:r>
                <a:r>
                  <a:rPr lang="en-US" sz="2400" err="1"/>
                  <a:t>len</a:t>
                </a:r>
                <a:r>
                  <a:rPr lang="en-US" sz="240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/>
                  <a:t>)+1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/>
              </a:p>
              <a:p>
                <a:r>
                  <a:rPr lang="en-US" sz="2400"/>
                  <a:t>Reversal: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/>
                  <a:t>; </a:t>
                </a:r>
                <a:br>
                  <a:rPr lang="en-US" sz="240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𝑤𝑎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en-US" sz="240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/>
              </a:p>
              <a:p>
                <a:r>
                  <a:rPr lang="en-US" sz="2400"/>
                  <a:t>Concatenation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/>
                  <a:t>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/>
                  <a:t>; </a:t>
                </a:r>
                <a:br>
                  <a:rPr lang="en-US" sz="240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/>
              </a:p>
              <a:p>
                <a:r>
                  <a:rPr lang="en-US" sz="2400"/>
                  <a:t>Number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/>
                  <a:t>’s in a string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 </a:t>
                </a:r>
                <a:br>
                  <a:rPr lang="en-US" sz="240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𝑤𝑐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240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/>
                  <a:t>; </a:t>
                </a:r>
                <a:br>
                  <a:rPr lang="en-US" sz="240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∖{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A661-76DD-4710-9E6D-E47C650FEC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058091"/>
                <a:ext cx="11187258" cy="5251270"/>
              </a:xfrm>
              <a:blipFill>
                <a:blip r:embed="rId2"/>
                <a:stretch>
                  <a:fillRect l="-1089" t="-2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478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0BF5-2AD0-4632-BFEB-1179C19CF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Functions on Strings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A661-76DD-4710-9E6D-E47C650FEC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058091"/>
                <a:ext cx="11187258" cy="525127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400"/>
                  <a:t>Since strings are defined recursively, most functions on strings are as well.</a:t>
                </a:r>
              </a:p>
              <a:p>
                <a:r>
                  <a:rPr lang="en-US" sz="2400"/>
                  <a:t>Length:</a:t>
                </a:r>
              </a:p>
              <a:p>
                <a:r>
                  <a:rPr lang="en-US" sz="2400" err="1"/>
                  <a:t>len</a:t>
                </a:r>
                <a:r>
                  <a:rPr lang="en-US" sz="240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/>
                  <a:t>)=0; </a:t>
                </a:r>
              </a:p>
              <a:p>
                <a:r>
                  <a:rPr lang="en-US" sz="2400" err="1"/>
                  <a:t>len</a:t>
                </a:r>
                <a:r>
                  <a:rPr lang="en-US" sz="240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sz="2400"/>
                  <a:t>)=</a:t>
                </a:r>
                <a:r>
                  <a:rPr lang="en-US" sz="2400" err="1"/>
                  <a:t>len</a:t>
                </a:r>
                <a:r>
                  <a:rPr lang="en-US" sz="240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/>
                  <a:t>)+1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/>
              </a:p>
              <a:p>
                <a:r>
                  <a:rPr lang="en-US" sz="2400"/>
                  <a:t>Reversal: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/>
                  <a:t>; </a:t>
                </a:r>
                <a:br>
                  <a:rPr lang="en-US" sz="240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𝑤𝑎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en-US" sz="240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/>
              </a:p>
              <a:p>
                <a:r>
                  <a:rPr lang="en-US" sz="2400"/>
                  <a:t>Concatenation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/>
                  <a:t>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/>
                  <a:t>; </a:t>
                </a:r>
                <a:br>
                  <a:rPr lang="en-US" sz="240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/>
              </a:p>
              <a:p>
                <a:r>
                  <a:rPr lang="en-US" sz="2400"/>
                  <a:t>Number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/>
                  <a:t>’s in a string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 </a:t>
                </a:r>
                <a:br>
                  <a:rPr lang="en-US" sz="240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𝑤𝑐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240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/>
                  <a:t>; </a:t>
                </a:r>
                <a:br>
                  <a:rPr lang="en-US" sz="240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∖{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A661-76DD-4710-9E6D-E47C650FEC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058091"/>
                <a:ext cx="11187258" cy="5251270"/>
              </a:xfrm>
              <a:blipFill>
                <a:blip r:embed="rId2"/>
                <a:stretch>
                  <a:fillRect l="-1089" t="-2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4666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7B995-5407-5703-6F31-BE1801D9F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E7D136A-37C1-3F92-C3E2-7D94927CEC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4202" y="416814"/>
            <a:ext cx="1013142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65"/>
              <a:t>Claim</a:t>
            </a:r>
            <a:r>
              <a:rPr sz="3200" spc="215"/>
              <a:t> </a:t>
            </a:r>
            <a:r>
              <a:rPr sz="3200" spc="55"/>
              <a:t>about</a:t>
            </a:r>
            <a:r>
              <a:rPr sz="3200" spc="225"/>
              <a:t> </a:t>
            </a:r>
            <a:r>
              <a:rPr sz="3200" spc="40"/>
              <a:t>Strings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50C82FB-3884-9658-9245-61CFAB81AB5E}"/>
              </a:ext>
            </a:extLst>
          </p:cNvPr>
          <p:cNvSpPr txBox="1"/>
          <p:nvPr/>
        </p:nvSpPr>
        <p:spPr>
          <a:xfrm>
            <a:off x="1871496" y="1833371"/>
            <a:ext cx="769683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4989830" algn="l"/>
              </a:tabLst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Claim:</a:t>
            </a:r>
            <a:r>
              <a:rPr kumimoji="0" lang="en-US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</a:t>
            </a:r>
            <a:r>
              <a:rPr kumimoji="0" lang="en-US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any</a:t>
            </a:r>
            <a:r>
              <a:rPr kumimoji="0" lang="en-US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string</a:t>
            </a:r>
            <a:r>
              <a:rPr kumimoji="0" lang="en-US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𝑠</a:t>
            </a:r>
            <a:r>
              <a:rPr kumimoji="0" lang="en-US" sz="2800" b="0" i="0" u="none" strike="noStrike" kern="0" cap="none" spc="1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lang="en-US" sz="2800" b="0" i="0" u="none" strike="noStrike" kern="0" cap="none" spc="1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Σ</a:t>
            </a:r>
            <a:r>
              <a:rPr kumimoji="0" lang="en-US" sz="3075" b="0" i="0" u="none" strike="noStrike" kern="0" cap="none" spc="89" normalizeH="0" baseline="271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∗</a:t>
            </a:r>
            <a:r>
              <a:rPr kumimoji="0" lang="en-US" sz="2800" b="0" i="0" u="none" strike="noStrike" kern="0" cap="none" spc="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,</a:t>
            </a:r>
            <a:r>
              <a:rPr kumimoji="0" lang="en-US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-25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len</a:t>
            </a:r>
            <a:r>
              <a:rPr lang="en-US" sz="2800" kern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(</a:t>
            </a:r>
            <a:r>
              <a:rPr kumimoji="0" lang="en-US" sz="2800" b="0" i="0" u="none" strike="noStrike" kern="0" cap="none" spc="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𝑠</a:t>
            </a:r>
            <a:r>
              <a:rPr kumimoji="0" lang="en-US" sz="3075" b="0" i="0" u="none" strike="noStrike" kern="0" cap="none" spc="82" normalizeH="0" baseline="271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𝑅</a:t>
            </a:r>
            <a:r>
              <a:rPr lang="en-US" sz="2800">
                <a:latin typeface="Cambria Math" panose="02040503050406030204" pitchFamily="18" charset="0"/>
                <a:ea typeface="Cambria Math" panose="02040503050406030204" pitchFamily="18" charset="0"/>
              </a:rPr>
              <a:t>) = </a:t>
            </a:r>
            <a:r>
              <a:rPr lang="en-US" sz="2800" err="1">
                <a:latin typeface="Cambria Math" panose="02040503050406030204" pitchFamily="18" charset="0"/>
                <a:ea typeface="Cambria Math" panose="02040503050406030204" pitchFamily="18" charset="0"/>
              </a:rPr>
              <a:t>len</a:t>
            </a:r>
            <a:r>
              <a:rPr lang="en-US" sz="2800">
                <a:latin typeface="Cambria Math" panose="02040503050406030204" pitchFamily="18" charset="0"/>
                <a:ea typeface="Cambria Math" panose="02040503050406030204" pitchFamily="18" charset="0"/>
              </a:rPr>
              <a:t>(s)</a:t>
            </a:r>
            <a:endParaRPr kumimoji="0" sz="2800" b="0" i="0" u="none" strike="noStrike" kern="0" cap="none" spc="0" normalizeH="0" baseline="2710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3721186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34B77-5D9D-218B-E9E1-E603707FF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A4AB16E-7FE4-5C7F-8BB7-444E76D578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5"/>
              <a:t>Announcements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45DDF24-A13B-DE45-7612-09ED1D85F540}"/>
              </a:ext>
            </a:extLst>
          </p:cNvPr>
          <p:cNvSpPr txBox="1"/>
          <p:nvPr/>
        </p:nvSpPr>
        <p:spPr>
          <a:xfrm>
            <a:off x="393700" y="1424076"/>
            <a:ext cx="11925300" cy="4903907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tabLst>
                <a:tab pos="469265" algn="l"/>
              </a:tabLst>
              <a:defRPr/>
            </a:pPr>
            <a:r>
              <a:rPr kumimoji="0" lang="en-US" sz="2400" b="0" i="0" u="none" strike="noStrike" kern="1200" cap="none" spc="-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There will be 5 problems in total on the midterm (with potentially multiple parts):</a:t>
            </a:r>
          </a:p>
          <a:p>
            <a:pPr marL="926465" lvl="1" indent="-456565"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en-US" sz="2400" b="1" i="0" u="none" strike="noStrike" kern="1200" cap="none" spc="-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Logic Translation</a:t>
            </a:r>
            <a:r>
              <a:rPr kumimoji="0" lang="en-US" sz="2400" i="0" u="none" strike="noStrike" kern="1200" cap="none" spc="-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: Translating between English &amp; predicate logic</a:t>
            </a:r>
            <a:endParaRPr kumimoji="0" lang="en-US" sz="2400" b="1" i="0" u="none" strike="noStrike" kern="1200" cap="none" spc="-25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926465" lvl="1" indent="-456565"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en-US" sz="2400" b="1" i="0" u="none" strike="noStrike" kern="1200" cap="none" spc="-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Number Theory:</a:t>
            </a:r>
            <a:r>
              <a:rPr kumimoji="0" lang="en-US" sz="2400" i="0" u="none" strike="noStrike" kern="1200" cap="none" spc="-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Proving claims relating to integers using the number theory definitions and theorems we’ve learned in class.</a:t>
            </a:r>
          </a:p>
          <a:p>
            <a:pPr marL="926465" lvl="1" indent="-456565"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  <a:defRPr/>
            </a:pPr>
            <a:r>
              <a:rPr lang="en-US" sz="2400" b="1" spc="-25">
                <a:solidFill>
                  <a:prstClr val="black"/>
                </a:solidFill>
                <a:latin typeface="Segoe UI Semilight"/>
                <a:cs typeface="Segoe UI Semilight"/>
              </a:rPr>
              <a:t>Set Theory: </a:t>
            </a:r>
            <a:r>
              <a:rPr lang="en-US" sz="2400" spc="-25">
                <a:solidFill>
                  <a:prstClr val="black"/>
                </a:solidFill>
                <a:latin typeface="Segoe UI Semilight"/>
                <a:cs typeface="Segoe UI Semilight"/>
              </a:rPr>
              <a:t>Proving claims using the set theory definitions we’ve learned in class.</a:t>
            </a:r>
            <a:endParaRPr lang="en-US" sz="2400" b="1" spc="-25">
              <a:solidFill>
                <a:prstClr val="black"/>
              </a:solidFill>
              <a:latin typeface="Segoe UI Semilight"/>
              <a:cs typeface="Segoe UI Semilight"/>
            </a:endParaRPr>
          </a:p>
          <a:p>
            <a:pPr marL="926465" lvl="1" indent="-456565"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en-US" sz="2400" b="1" i="0" u="none" strike="noStrike" kern="1200" cap="none" spc="-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Induction: </a:t>
            </a:r>
            <a:r>
              <a:rPr kumimoji="0" lang="en-US" sz="2400" i="0" u="none" strike="noStrike" kern="1200" cap="none" spc="-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Proving </a:t>
            </a:r>
            <a:r>
              <a:rPr kumimoji="0" lang="en-US" sz="2400" i="0" u="none" strike="noStrike" kern="1200" cap="none" spc="-25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clai</a:t>
            </a:r>
            <a:r>
              <a:rPr lang="en-US" sz="2400" spc="-25" err="1">
                <a:solidFill>
                  <a:prstClr val="black"/>
                </a:solidFill>
                <a:latin typeface="Segoe UI Semilight"/>
                <a:cs typeface="Segoe UI Semilight"/>
              </a:rPr>
              <a:t>ms</a:t>
            </a:r>
            <a:r>
              <a:rPr lang="en-US" sz="2400" spc="-25">
                <a:solidFill>
                  <a:prstClr val="black"/>
                </a:solidFill>
                <a:latin typeface="Segoe UI Semilight"/>
                <a:cs typeface="Segoe UI Semilight"/>
              </a:rPr>
              <a:t> using weak or strong induction.</a:t>
            </a:r>
            <a:endParaRPr kumimoji="0" lang="en-US" sz="2400" b="1" i="0" u="none" strike="noStrike" kern="1200" cap="none" spc="-25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926465" lvl="1" indent="-456565"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  <a:defRPr/>
            </a:pPr>
            <a:r>
              <a:rPr lang="en-US" sz="2400" b="1" spc="-25">
                <a:solidFill>
                  <a:prstClr val="black"/>
                </a:solidFill>
                <a:latin typeface="Segoe UI Semilight"/>
                <a:cs typeface="Segoe UI Semilight"/>
              </a:rPr>
              <a:t>Miscellaneous MCQ/Short Answer Questions: </a:t>
            </a:r>
            <a:r>
              <a:rPr lang="en-US" sz="2400" spc="-25">
                <a:solidFill>
                  <a:prstClr val="black"/>
                </a:solidFill>
                <a:latin typeface="Segoe UI Semilight"/>
                <a:cs typeface="Segoe UI Semilight"/>
              </a:rPr>
              <a:t>Short answer or multiple-choice questions about any topic we’ve learned in class (besides writing symbolic logic proofs, though individual rules are still fair game).</a:t>
            </a:r>
            <a:endParaRPr kumimoji="0" lang="en-US" sz="2400" b="1" i="0" u="none" strike="noStrike" kern="1200" cap="none" spc="-25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926465" lvl="1" indent="-456565"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  <a:defRPr/>
            </a:pPr>
            <a:endParaRPr kumimoji="0" lang="en-US" sz="2800" b="0" i="0" u="none" strike="noStrike" kern="1200" cap="none" spc="-25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926465" lvl="1" indent="-456565"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  <a:defRPr/>
            </a:pPr>
            <a:endParaRPr kumimoji="0" lang="en-US" sz="2800" b="0" i="0" u="none" strike="noStrike" kern="1200" cap="none" spc="-25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9720891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DBB3A-B77F-26AA-A722-AFA2F2B35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7198F3D-5A17-8845-C26D-123B4B9348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8431" y="896875"/>
            <a:ext cx="1013142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4989830" algn="l"/>
              </a:tabLst>
              <a:defRPr/>
            </a:pPr>
            <a:r>
              <a:rPr lang="en-US" sz="320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Claim:</a:t>
            </a:r>
            <a:r>
              <a:rPr lang="en-US" sz="3200" spc="-4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320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For</a:t>
            </a:r>
            <a:r>
              <a:rPr lang="en-US" sz="3200" spc="-3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320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any</a:t>
            </a:r>
            <a:r>
              <a:rPr lang="en-US" sz="3200" spc="-3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320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string</a:t>
            </a:r>
            <a:r>
              <a:rPr lang="en-US" sz="3200" spc="-2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3200">
                <a:solidFill>
                  <a:sysClr val="windowText" lastClr="000000"/>
                </a:solidFill>
                <a:latin typeface="Cambria Math"/>
                <a:cs typeface="Cambria Math"/>
              </a:rPr>
              <a:t>𝑠</a:t>
            </a:r>
            <a:r>
              <a:rPr lang="en-US" sz="3200" spc="18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3200">
                <a:solidFill>
                  <a:sysClr val="windowText" lastClr="000000"/>
                </a:solidFill>
                <a:latin typeface="Cambria Math"/>
                <a:cs typeface="Cambria Math"/>
              </a:rPr>
              <a:t>∈</a:t>
            </a:r>
            <a:r>
              <a:rPr lang="en-US" sz="3200" spc="13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3200" spc="60">
                <a:solidFill>
                  <a:sysClr val="windowText" lastClr="000000"/>
                </a:solidFill>
                <a:latin typeface="Cambria Math"/>
                <a:cs typeface="Cambria Math"/>
              </a:rPr>
              <a:t>Σ</a:t>
            </a:r>
            <a:r>
              <a:rPr lang="en-US" sz="3200" spc="89" baseline="27100">
                <a:solidFill>
                  <a:sysClr val="windowText" lastClr="000000"/>
                </a:solidFill>
                <a:latin typeface="Cambria Math"/>
                <a:cs typeface="Cambria Math"/>
              </a:rPr>
              <a:t>∗</a:t>
            </a:r>
            <a:r>
              <a:rPr lang="en-US" sz="3200" spc="6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,</a:t>
            </a:r>
            <a:r>
              <a:rPr lang="en-US" sz="3200" spc="-3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3200" spc="-25" err="1">
                <a:solidFill>
                  <a:sysClr val="windowText" lastClr="000000"/>
                </a:solidFill>
                <a:latin typeface="Cambria Math"/>
                <a:cs typeface="Cambria Math"/>
              </a:rPr>
              <a:t>len</a:t>
            </a:r>
            <a:r>
              <a:rPr lang="en-US" sz="320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(</a:t>
            </a:r>
            <a:r>
              <a:rPr lang="en-US" sz="3200" spc="55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𝑠</a:t>
            </a:r>
            <a:r>
              <a:rPr lang="en-US" sz="3200" spc="82" baseline="2710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𝑅</a:t>
            </a:r>
            <a:r>
              <a:rPr lang="en-US" sz="3200">
                <a:latin typeface="Cambria Math" panose="02040503050406030204" pitchFamily="18" charset="0"/>
                <a:ea typeface="Cambria Math" panose="02040503050406030204" pitchFamily="18" charset="0"/>
              </a:rPr>
              <a:t>) = </a:t>
            </a:r>
            <a:r>
              <a:rPr lang="en-US" sz="3200" err="1">
                <a:latin typeface="Cambria Math" panose="02040503050406030204" pitchFamily="18" charset="0"/>
                <a:ea typeface="Cambria Math" panose="02040503050406030204" pitchFamily="18" charset="0"/>
              </a:rPr>
              <a:t>len</a:t>
            </a:r>
            <a:r>
              <a:rPr lang="en-US" sz="3200">
                <a:latin typeface="Cambria Math" panose="02040503050406030204" pitchFamily="18" charset="0"/>
                <a:ea typeface="Cambria Math" panose="02040503050406030204" pitchFamily="18" charset="0"/>
              </a:rPr>
              <a:t>(s)</a:t>
            </a:r>
            <a:endParaRPr lang="en-US" sz="3200" baseline="27100">
              <a:solidFill>
                <a:sysClr val="windowText" lastClr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351416D-F867-5B71-E11B-7E4FF023EE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7650" y="1571625"/>
                <a:ext cx="11441979" cy="4933949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>
                <a:lvl1pPr marL="0">
                  <a:defRPr sz="2800" b="0" i="0">
                    <a:solidFill>
                      <a:schemeClr val="tx1"/>
                    </a:solidFill>
                    <a:latin typeface="Segoe UI Semilight"/>
                    <a:ea typeface="+mn-ea"/>
                    <a:cs typeface="Segoe UI Semilight"/>
                  </a:defRPr>
                </a:lvl1pPr>
                <a:lvl2pPr marL="457200">
                  <a:defRPr>
                    <a:latin typeface="+mn-lt"/>
                    <a:ea typeface="+mn-ea"/>
                    <a:cs typeface="+mn-cs"/>
                  </a:defRPr>
                </a:lvl2pPr>
                <a:lvl3pPr marL="914400">
                  <a:defRPr>
                    <a:latin typeface="+mn-lt"/>
                    <a:ea typeface="+mn-ea"/>
                    <a:cs typeface="+mn-cs"/>
                  </a:defRPr>
                </a:lvl3pPr>
                <a:lvl4pPr marL="1371600">
                  <a:defRPr>
                    <a:latin typeface="+mn-lt"/>
                    <a:ea typeface="+mn-ea"/>
                    <a:cs typeface="+mn-cs"/>
                  </a:defRPr>
                </a:lvl4pPr>
                <a:lvl5pPr marL="1828800">
                  <a:defRPr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kern="0"/>
                  <a:t>Let </a:t>
                </a:r>
                <a14:m>
                  <m:oMath xmlns:m="http://schemas.openxmlformats.org/officeDocument/2006/math">
                    <m:r>
                      <a:rPr lang="en-US" i="1" kern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/>
                  <a:t> be “</a:t>
                </a:r>
                <a:r>
                  <a:rPr lang="en-US" spc="-25" err="1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len</a:t>
                </a:r>
                <a:r>
                  <a:rPr lang="en-US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mbria Math"/>
                  </a:rPr>
                  <a:t>(</a:t>
                </a:r>
                <a:r>
                  <a:rPr lang="en-US" spc="55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mbria Math"/>
                  </a:rPr>
                  <a:t>𝑠</a:t>
                </a:r>
                <a:r>
                  <a:rPr lang="en-US" sz="3200" spc="82" baseline="2710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mbria Math"/>
                  </a:rPr>
                  <a:t>𝑅</a:t>
                </a:r>
                <a:r>
                  <a:rPr lang="en-US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= </a:t>
                </a:r>
                <a:r>
                  <a:rPr lang="en-US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len</a:t>
                </a:r>
                <a:r>
                  <a:rPr lang="en-US">
                    <a:latin typeface="Cambria Math" panose="02040503050406030204" pitchFamily="18" charset="0"/>
                    <a:ea typeface="Cambria Math" panose="02040503050406030204" pitchFamily="18" charset="0"/>
                  </a:rPr>
                  <a:t>(s)</a:t>
                </a:r>
                <a:r>
                  <a:rPr lang="en-US" kern="0"/>
                  <a:t>.” We prove </a:t>
                </a:r>
                <a14:m>
                  <m:oMath xmlns:m="http://schemas.openxmlformats.org/officeDocument/2006/math">
                    <m:r>
                      <a:rPr lang="en-US" i="1" kern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/>
                  <a:t> holds for all strings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ker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kern="0"/>
                  <a:t>by structural induction.</a:t>
                </a:r>
              </a:p>
              <a:p>
                <a:r>
                  <a:rPr lang="en-US" b="1" kern="0"/>
                  <a:t>Base Case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kern="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kern="0" dirty="0">
                            <a:solidFill>
                              <a:sysClr val="windowText" lastClr="000000"/>
                            </a:solidFill>
                            <a:latin typeface="Cambria Math"/>
                            <a:cs typeface="Cambria Math"/>
                          </a:rPr>
                          <m:t>𝑠</m:t>
                        </m:r>
                        <m:r>
                          <m:rPr>
                            <m:nor/>
                          </m:rPr>
                          <a:rPr lang="en-US" kern="0" spc="185" dirty="0">
                            <a:solidFill>
                              <a:sysClr val="windowText" lastClr="000000"/>
                            </a:solidFill>
                            <a:latin typeface="Cambria Math"/>
                            <a:cs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kern="0" dirty="0">
                            <a:solidFill>
                              <a:sysClr val="windowText" lastClr="000000"/>
                            </a:solidFill>
                            <a:latin typeface="Cambria Math"/>
                            <a:cs typeface="Cambria Math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kern="0" spc="135" dirty="0">
                            <a:solidFill>
                              <a:sysClr val="windowText" lastClr="000000"/>
                            </a:solidFill>
                            <a:latin typeface="Cambria Math"/>
                            <a:cs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kern="0" dirty="0">
                            <a:solidFill>
                              <a:sysClr val="windowText" lastClr="000000"/>
                            </a:solidFill>
                            <a:latin typeface="Cambria Math"/>
                            <a:cs typeface="Cambria Math"/>
                          </a:rPr>
                          <m:t>𝜀</m:t>
                        </m:r>
                      </m:e>
                    </m:d>
                    <m:r>
                      <a:rPr lang="en-US" b="0" i="0" kern="0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:</m:t>
                    </m:r>
                  </m:oMath>
                </a14:m>
                <a:endParaRPr lang="en-US" kern="0"/>
              </a:p>
              <a:p>
                <a:r>
                  <a:rPr lang="en-US" b="1" kern="0"/>
                  <a:t>Inductive Hypothesis</a:t>
                </a:r>
                <a:r>
                  <a:rPr lang="en-US" kern="0"/>
                  <a:t>: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Suppose</a:t>
                </a:r>
                <a:r>
                  <a:rPr lang="en-US" kern="0" spc="1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𝑃(𝑤)</a:t>
                </a:r>
                <a:r>
                  <a:rPr lang="en-US" kern="0" spc="12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for some</a:t>
                </a:r>
                <a:r>
                  <a:rPr lang="en-US" kern="0" spc="1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arbitrary</a:t>
                </a:r>
                <a:r>
                  <a:rPr lang="en-US" kern="0" spc="-2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string</a:t>
                </a:r>
                <a:r>
                  <a:rPr lang="en-US" kern="0" spc="1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𝑤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.</a:t>
                </a:r>
                <a:r>
                  <a:rPr lang="en-US" kern="0" spc="-5">
                    <a:solidFill>
                      <a:sysClr val="windowText" lastClr="000000"/>
                    </a:solidFill>
                  </a:rPr>
                  <a:t> </a:t>
                </a:r>
              </a:p>
              <a:p>
                <a:r>
                  <a:rPr lang="en-US" b="1" kern="0"/>
                  <a:t>Inductive Step</a:t>
                </a:r>
                <a:r>
                  <a:rPr lang="en-US" kern="0"/>
                  <a:t>: </a:t>
                </a:r>
              </a:p>
              <a:p>
                <a:endParaRPr lang="en-US" kern="0"/>
              </a:p>
              <a:p>
                <a:endParaRPr lang="en-US" kern="0"/>
              </a:p>
              <a:p>
                <a:endParaRPr lang="en-US" kern="0"/>
              </a:p>
              <a:p>
                <a:endParaRPr lang="en-US" kern="0"/>
              </a:p>
              <a:p>
                <a:r>
                  <a:rPr lang="en-US" kern="0"/>
                  <a:t>So </a:t>
                </a:r>
                <a14:m>
                  <m:oMath xmlns:m="http://schemas.openxmlformats.org/officeDocument/2006/math">
                    <m:r>
                      <a:rPr lang="en-US" i="1" kern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/>
                  <a:t> holds.</a:t>
                </a:r>
              </a:p>
              <a:p>
                <a:r>
                  <a:rPr lang="en-US" kern="0">
                    <a:solidFill>
                      <a:sysClr val="windowText" lastClr="000000"/>
                    </a:solidFill>
                  </a:rPr>
                  <a:t>Thus</a:t>
                </a:r>
                <a:r>
                  <a:rPr lang="en-US" kern="0" spc="-2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P(𝑠)</a:t>
                </a:r>
                <a:r>
                  <a:rPr lang="en-US" kern="0" spc="11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holds</a:t>
                </a:r>
                <a:r>
                  <a:rPr lang="en-US" kern="0" spc="-4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for</a:t>
                </a:r>
                <a:r>
                  <a:rPr lang="en-US" kern="0" spc="-3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all</a:t>
                </a:r>
                <a:r>
                  <a:rPr lang="en-US" kern="0" spc="-3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strings</a:t>
                </a:r>
                <a:r>
                  <a:rPr lang="en-US" kern="0" spc="-2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𝑠</a:t>
                </a:r>
                <a:r>
                  <a:rPr lang="en-US" kern="0" spc="14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by</a:t>
                </a:r>
                <a:r>
                  <a:rPr lang="en-US" kern="0" spc="-2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structural</a:t>
                </a:r>
                <a:r>
                  <a:rPr lang="en-US" kern="0" spc="-4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spc="-10">
                    <a:solidFill>
                      <a:sysClr val="windowText" lastClr="000000"/>
                    </a:solidFill>
                  </a:rPr>
                  <a:t>induction</a:t>
                </a:r>
                <a:endParaRPr lang="en-US" kern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351416D-F867-5B71-E11B-7E4FF023E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" y="1571625"/>
                <a:ext cx="11441979" cy="4933949"/>
              </a:xfrm>
              <a:prstGeom prst="rect">
                <a:avLst/>
              </a:prstGeom>
              <a:blipFill>
                <a:blip r:embed="rId2"/>
                <a:stretch>
                  <a:fillRect l="-1918" t="-2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bject 26">
            <a:extLst>
              <a:ext uri="{FF2B5EF4-FFF2-40B4-BE49-F238E27FC236}">
                <a16:creationId xmlns:a16="http://schemas.microsoft.com/office/drawing/2014/main" id="{E5E1EC5F-F5EC-14B8-347D-330DD0E0B2F8}"/>
              </a:ext>
            </a:extLst>
          </p:cNvPr>
          <p:cNvSpPr txBox="1"/>
          <p:nvPr/>
        </p:nvSpPr>
        <p:spPr>
          <a:xfrm>
            <a:off x="8869680" y="86868"/>
            <a:ext cx="3066415" cy="922019"/>
          </a:xfrm>
          <a:prstGeom prst="rect">
            <a:avLst/>
          </a:prstGeom>
          <a:ln w="9525">
            <a:solidFill>
              <a:srgbClr val="4B3182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2710" marR="0" lvl="0" indent="0" algn="l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Basis:</a:t>
            </a:r>
            <a:r>
              <a:rPr kumimoji="0" sz="18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𝜀</a:t>
            </a:r>
            <a:r>
              <a:rPr kumimoji="0" sz="18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18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Σ</a:t>
            </a:r>
            <a:r>
              <a:rPr kumimoji="0" sz="1950" b="0" i="0" u="none" strike="noStrike" kern="0" cap="none" spc="-37" normalizeH="0" baseline="27777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∗</a:t>
            </a:r>
            <a:endParaRPr kumimoji="0" sz="1950" b="0" i="0" u="none" strike="noStrike" kern="0" cap="none" spc="0" normalizeH="0" baseline="27777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9271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Recursive:</a:t>
            </a:r>
            <a:r>
              <a:rPr kumimoji="0" sz="1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If</a:t>
            </a:r>
            <a:r>
              <a:rPr kumimoji="0" sz="1800" b="0" i="0" u="none" strike="noStrike" kern="0" cap="none" spc="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𝑤</a:t>
            </a:r>
            <a:r>
              <a:rPr kumimoji="0" sz="18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1800" b="0" i="0" u="none" strike="noStrike" kern="0" cap="none" spc="1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Σ</a:t>
            </a:r>
            <a:r>
              <a:rPr kumimoji="0" sz="1950" b="0" i="0" u="none" strike="noStrike" kern="0" cap="none" spc="0" normalizeH="0" baseline="27777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∗</a:t>
            </a:r>
            <a:r>
              <a:rPr kumimoji="0" sz="1950" b="0" i="0" u="none" strike="noStrike" kern="0" cap="none" spc="457" normalizeH="0" baseline="27777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</a:t>
            </a:r>
            <a:r>
              <a:rPr kumimoji="0" sz="1800" b="0" i="0" u="none" strike="noStrike" kern="0" cap="none" spc="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1800" b="0" i="0" u="none" strike="noStrike" kern="0" cap="none" spc="1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Σ</a:t>
            </a:r>
            <a:r>
              <a:rPr kumimoji="0" sz="1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271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then</a:t>
            </a:r>
            <a:r>
              <a:rPr kumimoji="0" sz="18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𝑤𝑎</a:t>
            </a:r>
            <a:r>
              <a:rPr kumimoji="0" sz="18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1800" b="0" i="0" u="none" strike="noStrike" kern="0" cap="none" spc="1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Σ</a:t>
            </a:r>
            <a:r>
              <a:rPr kumimoji="0" sz="1950" b="0" i="0" u="none" strike="noStrike" kern="0" cap="none" spc="-37" normalizeH="0" baseline="27777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∗</a:t>
            </a:r>
            <a:endParaRPr kumimoji="0" sz="1950" b="0" i="0" u="none" strike="noStrike" kern="0" cap="none" spc="0" normalizeH="0" baseline="27777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9" name="object 27">
            <a:extLst>
              <a:ext uri="{FF2B5EF4-FFF2-40B4-BE49-F238E27FC236}">
                <a16:creationId xmlns:a16="http://schemas.microsoft.com/office/drawing/2014/main" id="{C6AC1DFB-2B1A-262F-2C65-03E29E903978}"/>
              </a:ext>
            </a:extLst>
          </p:cNvPr>
          <p:cNvSpPr/>
          <p:nvPr/>
        </p:nvSpPr>
        <p:spPr>
          <a:xfrm>
            <a:off x="4926076" y="229997"/>
            <a:ext cx="260350" cy="212090"/>
          </a:xfrm>
          <a:custGeom>
            <a:avLst/>
            <a:gdLst/>
            <a:ahLst/>
            <a:cxnLst/>
            <a:rect l="l" t="t" r="r" b="b"/>
            <a:pathLst>
              <a:path w="260350" h="212090">
                <a:moveTo>
                  <a:pt x="192912" y="0"/>
                </a:moveTo>
                <a:lnTo>
                  <a:pt x="189864" y="8508"/>
                </a:lnTo>
                <a:lnTo>
                  <a:pt x="202132" y="13890"/>
                </a:lnTo>
                <a:lnTo>
                  <a:pt x="212661" y="21272"/>
                </a:lnTo>
                <a:lnTo>
                  <a:pt x="234080" y="55322"/>
                </a:lnTo>
                <a:lnTo>
                  <a:pt x="240249" y="86483"/>
                </a:lnTo>
                <a:lnTo>
                  <a:pt x="240280" y="86703"/>
                </a:lnTo>
                <a:lnTo>
                  <a:pt x="237902" y="140398"/>
                </a:lnTo>
                <a:lnTo>
                  <a:pt x="221428" y="180784"/>
                </a:lnTo>
                <a:lnTo>
                  <a:pt x="190246" y="203073"/>
                </a:lnTo>
                <a:lnTo>
                  <a:pt x="192912" y="211708"/>
                </a:lnTo>
                <a:lnTo>
                  <a:pt x="233310" y="187705"/>
                </a:lnTo>
                <a:lnTo>
                  <a:pt x="256032" y="143335"/>
                </a:lnTo>
                <a:lnTo>
                  <a:pt x="260350" y="105918"/>
                </a:lnTo>
                <a:lnTo>
                  <a:pt x="259286" y="86703"/>
                </a:lnTo>
                <a:lnTo>
                  <a:pt x="259274" y="86483"/>
                </a:lnTo>
                <a:lnTo>
                  <a:pt x="242950" y="37083"/>
                </a:lnTo>
                <a:lnTo>
                  <a:pt x="208250" y="5526"/>
                </a:lnTo>
                <a:lnTo>
                  <a:pt x="192912" y="0"/>
                </a:lnTo>
                <a:close/>
              </a:path>
              <a:path w="260350" h="212090">
                <a:moveTo>
                  <a:pt x="67437" y="0"/>
                </a:moveTo>
                <a:lnTo>
                  <a:pt x="27092" y="24056"/>
                </a:lnTo>
                <a:lnTo>
                  <a:pt x="4365" y="68548"/>
                </a:lnTo>
                <a:lnTo>
                  <a:pt x="0" y="105918"/>
                </a:lnTo>
                <a:lnTo>
                  <a:pt x="968" y="123444"/>
                </a:lnTo>
                <a:lnTo>
                  <a:pt x="1075" y="125370"/>
                </a:lnTo>
                <a:lnTo>
                  <a:pt x="17399" y="174751"/>
                </a:lnTo>
                <a:lnTo>
                  <a:pt x="52081" y="206184"/>
                </a:lnTo>
                <a:lnTo>
                  <a:pt x="67437" y="211708"/>
                </a:lnTo>
                <a:lnTo>
                  <a:pt x="70231" y="203073"/>
                </a:lnTo>
                <a:lnTo>
                  <a:pt x="58130" y="197738"/>
                </a:lnTo>
                <a:lnTo>
                  <a:pt x="47720" y="190309"/>
                </a:lnTo>
                <a:lnTo>
                  <a:pt x="26376" y="155638"/>
                </a:lnTo>
                <a:lnTo>
                  <a:pt x="19352" y="105918"/>
                </a:lnTo>
                <a:lnTo>
                  <a:pt x="19303" y="104775"/>
                </a:lnTo>
                <a:lnTo>
                  <a:pt x="26376" y="55322"/>
                </a:lnTo>
                <a:lnTo>
                  <a:pt x="47799" y="21272"/>
                </a:lnTo>
                <a:lnTo>
                  <a:pt x="70485" y="8508"/>
                </a:lnTo>
                <a:lnTo>
                  <a:pt x="674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28">
            <a:extLst>
              <a:ext uri="{FF2B5EF4-FFF2-40B4-BE49-F238E27FC236}">
                <a16:creationId xmlns:a16="http://schemas.microsoft.com/office/drawing/2014/main" id="{408C0880-D8B0-13B0-07B2-712845EC6718}"/>
              </a:ext>
            </a:extLst>
          </p:cNvPr>
          <p:cNvSpPr/>
          <p:nvPr/>
        </p:nvSpPr>
        <p:spPr>
          <a:xfrm>
            <a:off x="4926076" y="504316"/>
            <a:ext cx="450850" cy="212090"/>
          </a:xfrm>
          <a:custGeom>
            <a:avLst/>
            <a:gdLst/>
            <a:ahLst/>
            <a:cxnLst/>
            <a:rect l="l" t="t" r="r" b="b"/>
            <a:pathLst>
              <a:path w="450850" h="212090">
                <a:moveTo>
                  <a:pt x="383413" y="0"/>
                </a:moveTo>
                <a:lnTo>
                  <a:pt x="380364" y="8509"/>
                </a:lnTo>
                <a:lnTo>
                  <a:pt x="392632" y="13890"/>
                </a:lnTo>
                <a:lnTo>
                  <a:pt x="403161" y="21272"/>
                </a:lnTo>
                <a:lnTo>
                  <a:pt x="424580" y="55322"/>
                </a:lnTo>
                <a:lnTo>
                  <a:pt x="431546" y="104775"/>
                </a:lnTo>
                <a:lnTo>
                  <a:pt x="430760" y="123444"/>
                </a:lnTo>
                <a:lnTo>
                  <a:pt x="418973" y="169163"/>
                </a:lnTo>
                <a:lnTo>
                  <a:pt x="392791" y="197738"/>
                </a:lnTo>
                <a:lnTo>
                  <a:pt x="380746" y="203073"/>
                </a:lnTo>
                <a:lnTo>
                  <a:pt x="383413" y="211709"/>
                </a:lnTo>
                <a:lnTo>
                  <a:pt x="423810" y="187706"/>
                </a:lnTo>
                <a:lnTo>
                  <a:pt x="446532" y="143335"/>
                </a:lnTo>
                <a:lnTo>
                  <a:pt x="450850" y="105918"/>
                </a:lnTo>
                <a:lnTo>
                  <a:pt x="449786" y="86703"/>
                </a:lnTo>
                <a:lnTo>
                  <a:pt x="449774" y="86483"/>
                </a:lnTo>
                <a:lnTo>
                  <a:pt x="433450" y="37084"/>
                </a:lnTo>
                <a:lnTo>
                  <a:pt x="398750" y="5526"/>
                </a:lnTo>
                <a:lnTo>
                  <a:pt x="383413" y="0"/>
                </a:lnTo>
                <a:close/>
              </a:path>
              <a:path w="450850" h="212090">
                <a:moveTo>
                  <a:pt x="67437" y="0"/>
                </a:moveTo>
                <a:lnTo>
                  <a:pt x="27092" y="24056"/>
                </a:lnTo>
                <a:lnTo>
                  <a:pt x="4365" y="68548"/>
                </a:lnTo>
                <a:lnTo>
                  <a:pt x="0" y="105918"/>
                </a:lnTo>
                <a:lnTo>
                  <a:pt x="968" y="123444"/>
                </a:lnTo>
                <a:lnTo>
                  <a:pt x="1075" y="125370"/>
                </a:lnTo>
                <a:lnTo>
                  <a:pt x="17399" y="174752"/>
                </a:lnTo>
                <a:lnTo>
                  <a:pt x="52081" y="206184"/>
                </a:lnTo>
                <a:lnTo>
                  <a:pt x="67437" y="211709"/>
                </a:lnTo>
                <a:lnTo>
                  <a:pt x="70231" y="203073"/>
                </a:lnTo>
                <a:lnTo>
                  <a:pt x="58130" y="197738"/>
                </a:lnTo>
                <a:lnTo>
                  <a:pt x="47720" y="190309"/>
                </a:lnTo>
                <a:lnTo>
                  <a:pt x="26376" y="155638"/>
                </a:lnTo>
                <a:lnTo>
                  <a:pt x="19352" y="105918"/>
                </a:lnTo>
                <a:lnTo>
                  <a:pt x="19303" y="104775"/>
                </a:lnTo>
                <a:lnTo>
                  <a:pt x="26376" y="55322"/>
                </a:lnTo>
                <a:lnTo>
                  <a:pt x="47799" y="21272"/>
                </a:lnTo>
                <a:lnTo>
                  <a:pt x="70485" y="8509"/>
                </a:lnTo>
                <a:lnTo>
                  <a:pt x="674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29">
            <a:extLst>
              <a:ext uri="{FF2B5EF4-FFF2-40B4-BE49-F238E27FC236}">
                <a16:creationId xmlns:a16="http://schemas.microsoft.com/office/drawing/2014/main" id="{DDF88FFC-12A3-69CD-87CE-C90890E1DDEC}"/>
              </a:ext>
            </a:extLst>
          </p:cNvPr>
          <p:cNvSpPr/>
          <p:nvPr/>
        </p:nvSpPr>
        <p:spPr>
          <a:xfrm>
            <a:off x="6015735" y="504316"/>
            <a:ext cx="323215" cy="212090"/>
          </a:xfrm>
          <a:custGeom>
            <a:avLst/>
            <a:gdLst/>
            <a:ahLst/>
            <a:cxnLst/>
            <a:rect l="l" t="t" r="r" b="b"/>
            <a:pathLst>
              <a:path w="323214" h="212090">
                <a:moveTo>
                  <a:pt x="255397" y="0"/>
                </a:moveTo>
                <a:lnTo>
                  <a:pt x="252349" y="8509"/>
                </a:lnTo>
                <a:lnTo>
                  <a:pt x="264616" y="13890"/>
                </a:lnTo>
                <a:lnTo>
                  <a:pt x="275145" y="21272"/>
                </a:lnTo>
                <a:lnTo>
                  <a:pt x="296564" y="55322"/>
                </a:lnTo>
                <a:lnTo>
                  <a:pt x="303529" y="104775"/>
                </a:lnTo>
                <a:lnTo>
                  <a:pt x="302744" y="123444"/>
                </a:lnTo>
                <a:lnTo>
                  <a:pt x="290956" y="169163"/>
                </a:lnTo>
                <a:lnTo>
                  <a:pt x="264775" y="197738"/>
                </a:lnTo>
                <a:lnTo>
                  <a:pt x="252729" y="203073"/>
                </a:lnTo>
                <a:lnTo>
                  <a:pt x="255397" y="211709"/>
                </a:lnTo>
                <a:lnTo>
                  <a:pt x="295794" y="187706"/>
                </a:lnTo>
                <a:lnTo>
                  <a:pt x="318515" y="143335"/>
                </a:lnTo>
                <a:lnTo>
                  <a:pt x="322834" y="105918"/>
                </a:lnTo>
                <a:lnTo>
                  <a:pt x="321770" y="86703"/>
                </a:lnTo>
                <a:lnTo>
                  <a:pt x="321758" y="86483"/>
                </a:lnTo>
                <a:lnTo>
                  <a:pt x="305435" y="37084"/>
                </a:lnTo>
                <a:lnTo>
                  <a:pt x="270734" y="5526"/>
                </a:lnTo>
                <a:lnTo>
                  <a:pt x="255397" y="0"/>
                </a:lnTo>
                <a:close/>
              </a:path>
              <a:path w="323214" h="212090">
                <a:moveTo>
                  <a:pt x="67437" y="0"/>
                </a:moveTo>
                <a:lnTo>
                  <a:pt x="27092" y="24056"/>
                </a:lnTo>
                <a:lnTo>
                  <a:pt x="4365" y="68548"/>
                </a:lnTo>
                <a:lnTo>
                  <a:pt x="0" y="105918"/>
                </a:lnTo>
                <a:lnTo>
                  <a:pt x="968" y="123444"/>
                </a:lnTo>
                <a:lnTo>
                  <a:pt x="1075" y="125370"/>
                </a:lnTo>
                <a:lnTo>
                  <a:pt x="17399" y="174752"/>
                </a:lnTo>
                <a:lnTo>
                  <a:pt x="52081" y="206184"/>
                </a:lnTo>
                <a:lnTo>
                  <a:pt x="67437" y="211709"/>
                </a:lnTo>
                <a:lnTo>
                  <a:pt x="70230" y="203073"/>
                </a:lnTo>
                <a:lnTo>
                  <a:pt x="58130" y="197738"/>
                </a:lnTo>
                <a:lnTo>
                  <a:pt x="47720" y="190309"/>
                </a:lnTo>
                <a:lnTo>
                  <a:pt x="26376" y="155638"/>
                </a:lnTo>
                <a:lnTo>
                  <a:pt x="19352" y="105918"/>
                </a:lnTo>
                <a:lnTo>
                  <a:pt x="19303" y="104775"/>
                </a:lnTo>
                <a:lnTo>
                  <a:pt x="26376" y="55322"/>
                </a:lnTo>
                <a:lnTo>
                  <a:pt x="47799" y="21272"/>
                </a:lnTo>
                <a:lnTo>
                  <a:pt x="70485" y="8509"/>
                </a:lnTo>
                <a:lnTo>
                  <a:pt x="674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30">
            <a:extLst>
              <a:ext uri="{FF2B5EF4-FFF2-40B4-BE49-F238E27FC236}">
                <a16:creationId xmlns:a16="http://schemas.microsoft.com/office/drawing/2014/main" id="{17C2AC45-EB9F-41F9-9C35-125054A6CC66}"/>
              </a:ext>
            </a:extLst>
          </p:cNvPr>
          <p:cNvSpPr txBox="1"/>
          <p:nvPr/>
        </p:nvSpPr>
        <p:spPr>
          <a:xfrm>
            <a:off x="4512564" y="138684"/>
            <a:ext cx="2423160" cy="646430"/>
          </a:xfrm>
          <a:prstGeom prst="rect">
            <a:avLst/>
          </a:prstGeom>
          <a:ln w="9525">
            <a:solidFill>
              <a:srgbClr val="2583C5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>
                <a:tab pos="758190" algn="l"/>
              </a:tabLst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len</a:t>
            </a:r>
            <a:r>
              <a:rPr kumimoji="0" sz="1800" b="0" i="0" u="none" strike="noStrike" kern="0" cap="none" spc="3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𝜀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=</a:t>
            </a:r>
            <a:r>
              <a:rPr kumimoji="0" sz="1800" b="0" i="0" u="none" strike="noStrike" kern="0" cap="none" spc="9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0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45515" algn="l"/>
                <a:tab pos="1896110" algn="l"/>
              </a:tabLst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len</a:t>
            </a:r>
            <a:r>
              <a:rPr kumimoji="0" sz="1800" b="0" i="0" u="none" strike="noStrike" kern="0" cap="none" spc="3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𝑤𝑎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=</a:t>
            </a:r>
            <a:r>
              <a:rPr kumimoji="0" sz="18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len</a:t>
            </a:r>
            <a:r>
              <a:rPr kumimoji="0" sz="1800" b="0" i="0" u="none" strike="noStrike" kern="0" cap="none" spc="3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𝑤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+</a:t>
            </a:r>
            <a:r>
              <a:rPr kumimoji="0" sz="18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13" name="object 31">
            <a:extLst>
              <a:ext uri="{FF2B5EF4-FFF2-40B4-BE49-F238E27FC236}">
                <a16:creationId xmlns:a16="http://schemas.microsoft.com/office/drawing/2014/main" id="{70630A5A-3126-F658-495E-230FFE1613BD}"/>
              </a:ext>
            </a:extLst>
          </p:cNvPr>
          <p:cNvSpPr/>
          <p:nvPr/>
        </p:nvSpPr>
        <p:spPr>
          <a:xfrm>
            <a:off x="7240143" y="505841"/>
            <a:ext cx="452755" cy="212090"/>
          </a:xfrm>
          <a:custGeom>
            <a:avLst/>
            <a:gdLst/>
            <a:ahLst/>
            <a:cxnLst/>
            <a:rect l="l" t="t" r="r" b="b"/>
            <a:pathLst>
              <a:path w="452754" h="212090">
                <a:moveTo>
                  <a:pt x="384936" y="0"/>
                </a:moveTo>
                <a:lnTo>
                  <a:pt x="381888" y="8509"/>
                </a:lnTo>
                <a:lnTo>
                  <a:pt x="394156" y="13890"/>
                </a:lnTo>
                <a:lnTo>
                  <a:pt x="404685" y="21272"/>
                </a:lnTo>
                <a:lnTo>
                  <a:pt x="426104" y="55322"/>
                </a:lnTo>
                <a:lnTo>
                  <a:pt x="433070" y="104775"/>
                </a:lnTo>
                <a:lnTo>
                  <a:pt x="432286" y="123444"/>
                </a:lnTo>
                <a:lnTo>
                  <a:pt x="420624" y="169163"/>
                </a:lnTo>
                <a:lnTo>
                  <a:pt x="394317" y="197738"/>
                </a:lnTo>
                <a:lnTo>
                  <a:pt x="382270" y="203073"/>
                </a:lnTo>
                <a:lnTo>
                  <a:pt x="384936" y="211709"/>
                </a:lnTo>
                <a:lnTo>
                  <a:pt x="425334" y="187705"/>
                </a:lnTo>
                <a:lnTo>
                  <a:pt x="448055" y="143335"/>
                </a:lnTo>
                <a:lnTo>
                  <a:pt x="452374" y="105918"/>
                </a:lnTo>
                <a:lnTo>
                  <a:pt x="451310" y="86703"/>
                </a:lnTo>
                <a:lnTo>
                  <a:pt x="434975" y="37084"/>
                </a:lnTo>
                <a:lnTo>
                  <a:pt x="400274" y="5526"/>
                </a:lnTo>
                <a:lnTo>
                  <a:pt x="384936" y="0"/>
                </a:lnTo>
                <a:close/>
              </a:path>
              <a:path w="452754" h="212090">
                <a:moveTo>
                  <a:pt x="67563" y="0"/>
                </a:moveTo>
                <a:lnTo>
                  <a:pt x="27094" y="24056"/>
                </a:lnTo>
                <a:lnTo>
                  <a:pt x="4365" y="68548"/>
                </a:lnTo>
                <a:lnTo>
                  <a:pt x="0" y="105918"/>
                </a:lnTo>
                <a:lnTo>
                  <a:pt x="985" y="123444"/>
                </a:lnTo>
                <a:lnTo>
                  <a:pt x="17399" y="174751"/>
                </a:lnTo>
                <a:lnTo>
                  <a:pt x="52135" y="206184"/>
                </a:lnTo>
                <a:lnTo>
                  <a:pt x="67563" y="211709"/>
                </a:lnTo>
                <a:lnTo>
                  <a:pt x="70230" y="203073"/>
                </a:lnTo>
                <a:lnTo>
                  <a:pt x="58130" y="197738"/>
                </a:lnTo>
                <a:lnTo>
                  <a:pt x="47720" y="190309"/>
                </a:lnTo>
                <a:lnTo>
                  <a:pt x="26376" y="155638"/>
                </a:lnTo>
                <a:lnTo>
                  <a:pt x="19352" y="105918"/>
                </a:lnTo>
                <a:lnTo>
                  <a:pt x="19303" y="104775"/>
                </a:lnTo>
                <a:lnTo>
                  <a:pt x="20089" y="86703"/>
                </a:lnTo>
                <a:lnTo>
                  <a:pt x="31876" y="42037"/>
                </a:lnTo>
                <a:lnTo>
                  <a:pt x="58291" y="13890"/>
                </a:lnTo>
                <a:lnTo>
                  <a:pt x="70484" y="8509"/>
                </a:lnTo>
                <a:lnTo>
                  <a:pt x="675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32">
            <a:extLst>
              <a:ext uri="{FF2B5EF4-FFF2-40B4-BE49-F238E27FC236}">
                <a16:creationId xmlns:a16="http://schemas.microsoft.com/office/drawing/2014/main" id="{D9205890-B54C-F120-FF96-48CFB568CD5B}"/>
              </a:ext>
            </a:extLst>
          </p:cNvPr>
          <p:cNvSpPr txBox="1"/>
          <p:nvPr/>
        </p:nvSpPr>
        <p:spPr>
          <a:xfrm>
            <a:off x="7129271" y="138684"/>
            <a:ext cx="1590040" cy="646430"/>
          </a:xfrm>
          <a:prstGeom prst="rect">
            <a:avLst/>
          </a:prstGeom>
          <a:ln w="9525">
            <a:solidFill>
              <a:srgbClr val="2583C5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𝜀</a:t>
            </a:r>
            <a:r>
              <a:rPr kumimoji="0" sz="1950" b="0" i="0" u="none" strike="noStrike" kern="0" cap="none" spc="97" normalizeH="0" baseline="27777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𝑅</a:t>
            </a:r>
            <a:r>
              <a:rPr kumimoji="0" sz="1950" b="0" i="0" u="none" strike="noStrike" kern="0" cap="none" spc="465" normalizeH="0" baseline="27777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sz="1800" b="0" i="0" u="none" strike="noStrike" kern="0" cap="none" spc="1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𝜀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18605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𝑤𝑎</a:t>
            </a:r>
            <a:r>
              <a:rPr kumimoji="0" sz="1800" b="0" i="0" u="none" strike="noStrike" kern="0" cap="none" spc="409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950" b="0" i="0" u="none" strike="noStrike" kern="0" cap="none" spc="0" normalizeH="0" baseline="27777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𝑅</a:t>
            </a:r>
            <a:r>
              <a:rPr kumimoji="0" sz="1950" b="0" i="0" u="none" strike="noStrike" kern="0" cap="none" spc="472" normalizeH="0" baseline="27777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sz="18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𝑎𝑤</a:t>
            </a:r>
            <a:r>
              <a:rPr kumimoji="0" sz="1950" b="0" i="0" u="none" strike="noStrike" kern="0" cap="none" spc="52" normalizeH="0" baseline="27777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𝑅</a:t>
            </a:r>
            <a:endParaRPr kumimoji="0" sz="1950" b="0" i="0" u="none" strike="noStrike" kern="0" cap="none" spc="0" normalizeH="0" baseline="27777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41477023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3AA9D-8B2F-17B5-DAC2-FCBF49F82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651976E-5C18-BB0B-5EF4-03B879F5F0E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7650" y="1571625"/>
                <a:ext cx="11441979" cy="4933949"/>
              </a:xfrm>
              <a:prstGeom prst="rect">
                <a:avLst/>
              </a:prstGeom>
            </p:spPr>
            <p:txBody>
              <a:bodyPr wrap="square" lIns="0" tIns="0" rIns="0" bIns="0">
                <a:normAutofit lnSpcReduction="10000"/>
              </a:bodyPr>
              <a:lstStyle>
                <a:lvl1pPr marL="0">
                  <a:defRPr sz="2800" b="0" i="0">
                    <a:solidFill>
                      <a:schemeClr val="tx1"/>
                    </a:solidFill>
                    <a:latin typeface="Segoe UI Semilight"/>
                    <a:ea typeface="+mn-ea"/>
                    <a:cs typeface="Segoe UI Semilight"/>
                  </a:defRPr>
                </a:lvl1pPr>
                <a:lvl2pPr marL="457200">
                  <a:defRPr>
                    <a:latin typeface="+mn-lt"/>
                    <a:ea typeface="+mn-ea"/>
                    <a:cs typeface="+mn-cs"/>
                  </a:defRPr>
                </a:lvl2pPr>
                <a:lvl3pPr marL="914400">
                  <a:defRPr>
                    <a:latin typeface="+mn-lt"/>
                    <a:ea typeface="+mn-ea"/>
                    <a:cs typeface="+mn-cs"/>
                  </a:defRPr>
                </a:lvl3pPr>
                <a:lvl4pPr marL="1371600">
                  <a:defRPr>
                    <a:latin typeface="+mn-lt"/>
                    <a:ea typeface="+mn-ea"/>
                    <a:cs typeface="+mn-cs"/>
                  </a:defRPr>
                </a:lvl4pPr>
                <a:lvl5pPr marL="1828800">
                  <a:defRPr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kern="0"/>
                  <a:t>Let </a:t>
                </a:r>
                <a14:m>
                  <m:oMath xmlns:m="http://schemas.openxmlformats.org/officeDocument/2006/math">
                    <m:r>
                      <a:rPr lang="en-US" i="1" kern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/>
                  <a:t> be “</a:t>
                </a:r>
                <a:r>
                  <a:rPr lang="en-US" spc="-25" err="1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len</a:t>
                </a:r>
                <a:r>
                  <a:rPr lang="en-US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mbria Math"/>
                  </a:rPr>
                  <a:t>(</a:t>
                </a:r>
                <a:r>
                  <a:rPr lang="en-US" spc="55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mbria Math"/>
                  </a:rPr>
                  <a:t>𝑠</a:t>
                </a:r>
                <a:r>
                  <a:rPr lang="en-US" sz="3200" spc="82" baseline="2710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mbria Math"/>
                  </a:rPr>
                  <a:t>𝑅</a:t>
                </a:r>
                <a:r>
                  <a:rPr lang="en-US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= </a:t>
                </a:r>
                <a:r>
                  <a:rPr lang="en-US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len</a:t>
                </a:r>
                <a:r>
                  <a:rPr lang="en-US">
                    <a:latin typeface="Cambria Math" panose="02040503050406030204" pitchFamily="18" charset="0"/>
                    <a:ea typeface="Cambria Math" panose="02040503050406030204" pitchFamily="18" charset="0"/>
                  </a:rPr>
                  <a:t>(s)</a:t>
                </a:r>
                <a:r>
                  <a:rPr lang="en-US" kern="0"/>
                  <a:t>.” We prove </a:t>
                </a:r>
                <a14:m>
                  <m:oMath xmlns:m="http://schemas.openxmlformats.org/officeDocument/2006/math">
                    <m:r>
                      <a:rPr lang="en-US" i="1" kern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/>
                  <a:t> holds for all strings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ker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kern="0"/>
                  <a:t>by structural induction.</a:t>
                </a:r>
              </a:p>
              <a:p>
                <a:r>
                  <a:rPr lang="en-US" b="1" kern="0"/>
                  <a:t>Base Case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kern="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kern="0" dirty="0">
                            <a:solidFill>
                              <a:sysClr val="windowText" lastClr="000000"/>
                            </a:solidFill>
                            <a:latin typeface="Cambria Math"/>
                            <a:cs typeface="Cambria Math"/>
                          </a:rPr>
                          <m:t>𝑠</m:t>
                        </m:r>
                        <m:r>
                          <m:rPr>
                            <m:nor/>
                          </m:rPr>
                          <a:rPr lang="en-US" kern="0" spc="185" dirty="0">
                            <a:solidFill>
                              <a:sysClr val="windowText" lastClr="000000"/>
                            </a:solidFill>
                            <a:latin typeface="Cambria Math"/>
                            <a:cs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kern="0" dirty="0">
                            <a:solidFill>
                              <a:sysClr val="windowText" lastClr="000000"/>
                            </a:solidFill>
                            <a:latin typeface="Cambria Math"/>
                            <a:cs typeface="Cambria Math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kern="0" spc="135" dirty="0">
                            <a:solidFill>
                              <a:sysClr val="windowText" lastClr="000000"/>
                            </a:solidFill>
                            <a:latin typeface="Cambria Math"/>
                            <a:cs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kern="0" dirty="0">
                            <a:solidFill>
                              <a:sysClr val="windowText" lastClr="000000"/>
                            </a:solidFill>
                            <a:latin typeface="Cambria Math"/>
                            <a:cs typeface="Cambria Math"/>
                          </a:rPr>
                          <m:t>𝜀</m:t>
                        </m:r>
                      </m:e>
                    </m:d>
                    <m:r>
                      <a:rPr lang="en-US" b="0" i="0" kern="0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:</m:t>
                    </m:r>
                  </m:oMath>
                </a14:m>
                <a:r>
                  <a:rPr lang="en-US" kern="0"/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Since</a:t>
                </a:r>
                <a:r>
                  <a:rPr lang="en-US" kern="0" spc="1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spc="8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𝜀</a:t>
                </a:r>
                <a:r>
                  <a:rPr lang="en-US" sz="3200" kern="0" spc="120" baseline="28571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𝑅</a:t>
                </a:r>
                <a:r>
                  <a:rPr lang="en-US" sz="3200" kern="0" spc="644" baseline="28571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=</a:t>
                </a:r>
                <a:r>
                  <a:rPr lang="en-US" kern="0" spc="13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𝜀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US" kern="0" spc="-2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len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(</a:t>
                </a:r>
                <a:r>
                  <a:rPr lang="en-US" kern="0" spc="5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𝜀</a:t>
                </a:r>
                <a:r>
                  <a:rPr lang="en-US" sz="3200" kern="0" spc="82" baseline="28571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𝑅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)=</a:t>
                </a:r>
                <a:r>
                  <a:rPr lang="en-US" kern="0" spc="12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spc="-2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len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(</a:t>
                </a:r>
                <a:r>
                  <a:rPr lang="en-US" kern="0" spc="-5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𝜀)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=</a:t>
                </a:r>
                <a:r>
                  <a:rPr lang="en-US" kern="0" spc="114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0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.</a:t>
                </a:r>
                <a:r>
                  <a:rPr lang="en-US" kern="0" spc="-2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RHS:</a:t>
                </a:r>
                <a:r>
                  <a:rPr lang="en-US" kern="0" spc="-1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spc="-2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len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(</a:t>
                </a:r>
                <a:r>
                  <a:rPr lang="en-US" kern="0" spc="-5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𝜀)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=</a:t>
                </a:r>
                <a:r>
                  <a:rPr lang="en-US" kern="0" spc="12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spc="-2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0</a:t>
                </a:r>
                <a:r>
                  <a:rPr lang="en-US" kern="0" spc="-25">
                    <a:solidFill>
                      <a:sysClr val="windowText" lastClr="000000"/>
                    </a:solidFill>
                  </a:rPr>
                  <a:t>.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Since</a:t>
                </a:r>
                <a:r>
                  <a:rPr lang="en-US" kern="0" spc="-2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0</a:t>
                </a:r>
                <a:r>
                  <a:rPr lang="en-US" kern="0" spc="10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=</a:t>
                </a:r>
                <a:r>
                  <a:rPr lang="en-US" kern="0" spc="114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0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,</a:t>
                </a:r>
                <a:r>
                  <a:rPr lang="en-US" kern="0" spc="-2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the</a:t>
                </a:r>
                <a:r>
                  <a:rPr lang="en-US" kern="0" spc="-1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base</a:t>
                </a:r>
                <a:r>
                  <a:rPr lang="en-US" kern="0" spc="-2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case</a:t>
                </a:r>
                <a:r>
                  <a:rPr lang="en-US" kern="0" spc="-2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spc="-10">
                    <a:solidFill>
                      <a:sysClr val="windowText" lastClr="000000"/>
                    </a:solidFill>
                  </a:rPr>
                  <a:t>holds.</a:t>
                </a:r>
                <a:endParaRPr lang="en-US" kern="0">
                  <a:solidFill>
                    <a:sysClr val="windowText" lastClr="000000"/>
                  </a:solidFill>
                </a:endParaRPr>
              </a:p>
              <a:p>
                <a:r>
                  <a:rPr lang="en-US" b="1" kern="0"/>
                  <a:t>Inductive Hypothesis</a:t>
                </a:r>
                <a:r>
                  <a:rPr lang="en-US" kern="0"/>
                  <a:t>: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Suppose</a:t>
                </a:r>
                <a:r>
                  <a:rPr lang="en-US" kern="0" spc="1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𝑃(𝑤)</a:t>
                </a:r>
                <a:r>
                  <a:rPr lang="en-US" kern="0" spc="12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for some</a:t>
                </a:r>
                <a:r>
                  <a:rPr lang="en-US" kern="0" spc="1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arbitrary</a:t>
                </a:r>
                <a:r>
                  <a:rPr lang="en-US" kern="0" spc="-2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string</a:t>
                </a:r>
                <a:r>
                  <a:rPr lang="en-US" kern="0" spc="1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𝑤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.</a:t>
                </a:r>
                <a:r>
                  <a:rPr lang="en-US" kern="0" spc="-5">
                    <a:solidFill>
                      <a:sysClr val="windowText" lastClr="000000"/>
                    </a:solidFill>
                  </a:rPr>
                  <a:t> </a:t>
                </a:r>
              </a:p>
              <a:p>
                <a:r>
                  <a:rPr lang="en-US" b="1" kern="0"/>
                  <a:t>Inductive Step</a:t>
                </a:r>
                <a:r>
                  <a:rPr lang="en-US" kern="0"/>
                  <a:t>: </a:t>
                </a:r>
              </a:p>
              <a:p>
                <a:endParaRPr lang="en-US" kern="0"/>
              </a:p>
              <a:p>
                <a:endParaRPr lang="en-US" kern="0"/>
              </a:p>
              <a:p>
                <a:endParaRPr lang="en-US" kern="0"/>
              </a:p>
              <a:p>
                <a:endParaRPr lang="en-US" kern="0"/>
              </a:p>
              <a:p>
                <a:r>
                  <a:rPr lang="en-US" kern="0"/>
                  <a:t>So </a:t>
                </a:r>
                <a14:m>
                  <m:oMath xmlns:m="http://schemas.openxmlformats.org/officeDocument/2006/math">
                    <m:r>
                      <a:rPr lang="en-US" i="1" kern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/>
                  <a:t> holds.</a:t>
                </a:r>
              </a:p>
              <a:p>
                <a:r>
                  <a:rPr lang="en-US" kern="0">
                    <a:solidFill>
                      <a:sysClr val="windowText" lastClr="000000"/>
                    </a:solidFill>
                  </a:rPr>
                  <a:t>Thus</a:t>
                </a:r>
                <a:r>
                  <a:rPr lang="en-US" kern="0" spc="-2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P(𝑠)</a:t>
                </a:r>
                <a:r>
                  <a:rPr lang="en-US" kern="0" spc="11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holds</a:t>
                </a:r>
                <a:r>
                  <a:rPr lang="en-US" kern="0" spc="-4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for</a:t>
                </a:r>
                <a:r>
                  <a:rPr lang="en-US" kern="0" spc="-3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all</a:t>
                </a:r>
                <a:r>
                  <a:rPr lang="en-US" kern="0" spc="-3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strings</a:t>
                </a:r>
                <a:r>
                  <a:rPr lang="en-US" kern="0" spc="-2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𝑠</a:t>
                </a:r>
                <a:r>
                  <a:rPr lang="en-US" kern="0" spc="14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by</a:t>
                </a:r>
                <a:r>
                  <a:rPr lang="en-US" kern="0" spc="-2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structural</a:t>
                </a:r>
                <a:r>
                  <a:rPr lang="en-US" kern="0" spc="-4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spc="-10">
                    <a:solidFill>
                      <a:sysClr val="windowText" lastClr="000000"/>
                    </a:solidFill>
                  </a:rPr>
                  <a:t>induction</a:t>
                </a:r>
                <a:endParaRPr lang="en-US" kern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651976E-5C18-BB0B-5EF4-03B879F5F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" y="1571625"/>
                <a:ext cx="11441979" cy="4933949"/>
              </a:xfrm>
              <a:prstGeom prst="rect">
                <a:avLst/>
              </a:prstGeom>
              <a:blipFill>
                <a:blip r:embed="rId2"/>
                <a:stretch>
                  <a:fillRect l="-1918" t="-3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ject 2">
            <a:extLst>
              <a:ext uri="{FF2B5EF4-FFF2-40B4-BE49-F238E27FC236}">
                <a16:creationId xmlns:a16="http://schemas.microsoft.com/office/drawing/2014/main" id="{99EC5894-51C3-D1E5-88DA-F4FD65ACE589}"/>
              </a:ext>
            </a:extLst>
          </p:cNvPr>
          <p:cNvSpPr txBox="1">
            <a:spLocks/>
          </p:cNvSpPr>
          <p:nvPr/>
        </p:nvSpPr>
        <p:spPr>
          <a:xfrm>
            <a:off x="658431" y="896875"/>
            <a:ext cx="1013142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0" i="0">
                <a:solidFill>
                  <a:srgbClr val="0D0D0D"/>
                </a:solidFill>
                <a:latin typeface="Segoe UI"/>
                <a:ea typeface="+mj-ea"/>
                <a:cs typeface="Segoe UI"/>
              </a:defRPr>
            </a:lvl1pPr>
          </a:lstStyle>
          <a:p>
            <a:pPr marL="38100" algn="l" rtl="0">
              <a:spcBef>
                <a:spcPts val="95"/>
              </a:spcBef>
              <a:tabLst>
                <a:tab pos="4989830" algn="l"/>
              </a:tabLst>
              <a:defRPr/>
            </a:pPr>
            <a:r>
              <a:rPr lang="en-US" sz="32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Claim:</a:t>
            </a:r>
            <a:r>
              <a:rPr lang="en-US" sz="3200" kern="0" spc="-4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32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For</a:t>
            </a:r>
            <a:r>
              <a:rPr lang="en-US" sz="3200" kern="0" spc="-3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32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any</a:t>
            </a:r>
            <a:r>
              <a:rPr lang="en-US" sz="3200" kern="0" spc="-3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32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string</a:t>
            </a:r>
            <a:r>
              <a:rPr lang="en-US" sz="3200" kern="0" spc="-2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32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𝑠</a:t>
            </a:r>
            <a:r>
              <a:rPr lang="en-US" sz="3200" kern="0" spc="18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32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∈</a:t>
            </a:r>
            <a:r>
              <a:rPr lang="en-US" sz="3200" kern="0" spc="13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3200" kern="0" spc="60">
                <a:solidFill>
                  <a:sysClr val="windowText" lastClr="000000"/>
                </a:solidFill>
                <a:latin typeface="Cambria Math"/>
                <a:cs typeface="Cambria Math"/>
              </a:rPr>
              <a:t>Σ</a:t>
            </a:r>
            <a:r>
              <a:rPr lang="en-US" sz="3200" kern="0" spc="89" baseline="27100">
                <a:solidFill>
                  <a:sysClr val="windowText" lastClr="000000"/>
                </a:solidFill>
                <a:latin typeface="Cambria Math"/>
                <a:cs typeface="Cambria Math"/>
              </a:rPr>
              <a:t>∗</a:t>
            </a:r>
            <a:r>
              <a:rPr lang="en-US" sz="3200" kern="0" spc="6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,</a:t>
            </a:r>
            <a:r>
              <a:rPr lang="en-US" sz="3200" kern="0" spc="-3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3200" kern="0" spc="-25">
                <a:solidFill>
                  <a:sysClr val="windowText" lastClr="000000"/>
                </a:solidFill>
                <a:latin typeface="Cambria Math"/>
                <a:cs typeface="Cambria Math"/>
              </a:rPr>
              <a:t>len</a:t>
            </a:r>
            <a:r>
              <a:rPr lang="en-US" sz="3200" kern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(</a:t>
            </a:r>
            <a:r>
              <a:rPr lang="en-US" sz="3200" kern="0" spc="55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𝑠</a:t>
            </a:r>
            <a:r>
              <a:rPr lang="en-US" sz="3200" kern="0" spc="82" baseline="2710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𝑅</a:t>
            </a:r>
            <a:r>
              <a:rPr lang="en-US" sz="3200" kern="0">
                <a:latin typeface="Cambria Math" panose="02040503050406030204" pitchFamily="18" charset="0"/>
                <a:ea typeface="Cambria Math" panose="02040503050406030204" pitchFamily="18" charset="0"/>
              </a:rPr>
              <a:t>) = len(s)</a:t>
            </a:r>
            <a:endParaRPr lang="en-US" sz="3200" kern="0" baseline="27100">
              <a:solidFill>
                <a:sysClr val="windowText" lastClr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/>
            </a:endParaRPr>
          </a:p>
        </p:txBody>
      </p:sp>
      <p:sp>
        <p:nvSpPr>
          <p:cNvPr id="6" name="object 26">
            <a:extLst>
              <a:ext uri="{FF2B5EF4-FFF2-40B4-BE49-F238E27FC236}">
                <a16:creationId xmlns:a16="http://schemas.microsoft.com/office/drawing/2014/main" id="{3DE0530F-6CA6-B72E-8C1A-A746240B1119}"/>
              </a:ext>
            </a:extLst>
          </p:cNvPr>
          <p:cNvSpPr txBox="1"/>
          <p:nvPr/>
        </p:nvSpPr>
        <p:spPr>
          <a:xfrm>
            <a:off x="8869680" y="86868"/>
            <a:ext cx="3066415" cy="922019"/>
          </a:xfrm>
          <a:prstGeom prst="rect">
            <a:avLst/>
          </a:prstGeom>
          <a:ln w="9525">
            <a:solidFill>
              <a:srgbClr val="4B3182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2710" marR="0" lvl="0" indent="0" algn="l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Basis:</a:t>
            </a:r>
            <a:r>
              <a:rPr kumimoji="0" sz="18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𝜀</a:t>
            </a:r>
            <a:r>
              <a:rPr kumimoji="0" sz="18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18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Σ</a:t>
            </a:r>
            <a:r>
              <a:rPr kumimoji="0" sz="1950" b="0" i="0" u="none" strike="noStrike" kern="0" cap="none" spc="-37" normalizeH="0" baseline="27777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∗</a:t>
            </a:r>
            <a:endParaRPr kumimoji="0" sz="1950" b="0" i="0" u="none" strike="noStrike" kern="0" cap="none" spc="0" normalizeH="0" baseline="27777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9271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Recursive:</a:t>
            </a:r>
            <a:r>
              <a:rPr kumimoji="0" sz="1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If</a:t>
            </a:r>
            <a:r>
              <a:rPr kumimoji="0" sz="1800" b="0" i="0" u="none" strike="noStrike" kern="0" cap="none" spc="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𝑤</a:t>
            </a:r>
            <a:r>
              <a:rPr kumimoji="0" sz="18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1800" b="0" i="0" u="none" strike="noStrike" kern="0" cap="none" spc="1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Σ</a:t>
            </a:r>
            <a:r>
              <a:rPr kumimoji="0" sz="1950" b="0" i="0" u="none" strike="noStrike" kern="0" cap="none" spc="0" normalizeH="0" baseline="27777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∗</a:t>
            </a:r>
            <a:r>
              <a:rPr kumimoji="0" sz="1950" b="0" i="0" u="none" strike="noStrike" kern="0" cap="none" spc="457" normalizeH="0" baseline="27777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</a:t>
            </a:r>
            <a:r>
              <a:rPr kumimoji="0" sz="1800" b="0" i="0" u="none" strike="noStrike" kern="0" cap="none" spc="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1800" b="0" i="0" u="none" strike="noStrike" kern="0" cap="none" spc="1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Σ</a:t>
            </a:r>
            <a:r>
              <a:rPr kumimoji="0" sz="1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271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then</a:t>
            </a:r>
            <a:r>
              <a:rPr kumimoji="0" sz="18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𝑤𝑎</a:t>
            </a:r>
            <a:r>
              <a:rPr kumimoji="0" sz="18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1800" b="0" i="0" u="none" strike="noStrike" kern="0" cap="none" spc="1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Σ</a:t>
            </a:r>
            <a:r>
              <a:rPr kumimoji="0" sz="1950" b="0" i="0" u="none" strike="noStrike" kern="0" cap="none" spc="-37" normalizeH="0" baseline="27777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∗</a:t>
            </a:r>
            <a:endParaRPr kumimoji="0" sz="1950" b="0" i="0" u="none" strike="noStrike" kern="0" cap="none" spc="0" normalizeH="0" baseline="27777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8" name="object 27">
            <a:extLst>
              <a:ext uri="{FF2B5EF4-FFF2-40B4-BE49-F238E27FC236}">
                <a16:creationId xmlns:a16="http://schemas.microsoft.com/office/drawing/2014/main" id="{38446770-6624-B607-5544-D80A28AB1E56}"/>
              </a:ext>
            </a:extLst>
          </p:cNvPr>
          <p:cNvSpPr/>
          <p:nvPr/>
        </p:nvSpPr>
        <p:spPr>
          <a:xfrm>
            <a:off x="4926076" y="229997"/>
            <a:ext cx="260350" cy="212090"/>
          </a:xfrm>
          <a:custGeom>
            <a:avLst/>
            <a:gdLst/>
            <a:ahLst/>
            <a:cxnLst/>
            <a:rect l="l" t="t" r="r" b="b"/>
            <a:pathLst>
              <a:path w="260350" h="212090">
                <a:moveTo>
                  <a:pt x="192912" y="0"/>
                </a:moveTo>
                <a:lnTo>
                  <a:pt x="189864" y="8508"/>
                </a:lnTo>
                <a:lnTo>
                  <a:pt x="202132" y="13890"/>
                </a:lnTo>
                <a:lnTo>
                  <a:pt x="212661" y="21272"/>
                </a:lnTo>
                <a:lnTo>
                  <a:pt x="234080" y="55322"/>
                </a:lnTo>
                <a:lnTo>
                  <a:pt x="240249" y="86483"/>
                </a:lnTo>
                <a:lnTo>
                  <a:pt x="240280" y="86703"/>
                </a:lnTo>
                <a:lnTo>
                  <a:pt x="237902" y="140398"/>
                </a:lnTo>
                <a:lnTo>
                  <a:pt x="221428" y="180784"/>
                </a:lnTo>
                <a:lnTo>
                  <a:pt x="190246" y="203073"/>
                </a:lnTo>
                <a:lnTo>
                  <a:pt x="192912" y="211708"/>
                </a:lnTo>
                <a:lnTo>
                  <a:pt x="233310" y="187705"/>
                </a:lnTo>
                <a:lnTo>
                  <a:pt x="256032" y="143335"/>
                </a:lnTo>
                <a:lnTo>
                  <a:pt x="260350" y="105918"/>
                </a:lnTo>
                <a:lnTo>
                  <a:pt x="259286" y="86703"/>
                </a:lnTo>
                <a:lnTo>
                  <a:pt x="259274" y="86483"/>
                </a:lnTo>
                <a:lnTo>
                  <a:pt x="242950" y="37083"/>
                </a:lnTo>
                <a:lnTo>
                  <a:pt x="208250" y="5526"/>
                </a:lnTo>
                <a:lnTo>
                  <a:pt x="192912" y="0"/>
                </a:lnTo>
                <a:close/>
              </a:path>
              <a:path w="260350" h="212090">
                <a:moveTo>
                  <a:pt x="67437" y="0"/>
                </a:moveTo>
                <a:lnTo>
                  <a:pt x="27092" y="24056"/>
                </a:lnTo>
                <a:lnTo>
                  <a:pt x="4365" y="68548"/>
                </a:lnTo>
                <a:lnTo>
                  <a:pt x="0" y="105918"/>
                </a:lnTo>
                <a:lnTo>
                  <a:pt x="968" y="123444"/>
                </a:lnTo>
                <a:lnTo>
                  <a:pt x="1075" y="125370"/>
                </a:lnTo>
                <a:lnTo>
                  <a:pt x="17399" y="174751"/>
                </a:lnTo>
                <a:lnTo>
                  <a:pt x="52081" y="206184"/>
                </a:lnTo>
                <a:lnTo>
                  <a:pt x="67437" y="211708"/>
                </a:lnTo>
                <a:lnTo>
                  <a:pt x="70231" y="203073"/>
                </a:lnTo>
                <a:lnTo>
                  <a:pt x="58130" y="197738"/>
                </a:lnTo>
                <a:lnTo>
                  <a:pt x="47720" y="190309"/>
                </a:lnTo>
                <a:lnTo>
                  <a:pt x="26376" y="155638"/>
                </a:lnTo>
                <a:lnTo>
                  <a:pt x="19352" y="105918"/>
                </a:lnTo>
                <a:lnTo>
                  <a:pt x="19303" y="104775"/>
                </a:lnTo>
                <a:lnTo>
                  <a:pt x="26376" y="55322"/>
                </a:lnTo>
                <a:lnTo>
                  <a:pt x="47799" y="21272"/>
                </a:lnTo>
                <a:lnTo>
                  <a:pt x="70485" y="8508"/>
                </a:lnTo>
                <a:lnTo>
                  <a:pt x="674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28">
            <a:extLst>
              <a:ext uri="{FF2B5EF4-FFF2-40B4-BE49-F238E27FC236}">
                <a16:creationId xmlns:a16="http://schemas.microsoft.com/office/drawing/2014/main" id="{0D7D2224-48FB-9F73-912A-28710753DA8F}"/>
              </a:ext>
            </a:extLst>
          </p:cNvPr>
          <p:cNvSpPr/>
          <p:nvPr/>
        </p:nvSpPr>
        <p:spPr>
          <a:xfrm>
            <a:off x="4926076" y="504316"/>
            <a:ext cx="450850" cy="212090"/>
          </a:xfrm>
          <a:custGeom>
            <a:avLst/>
            <a:gdLst/>
            <a:ahLst/>
            <a:cxnLst/>
            <a:rect l="l" t="t" r="r" b="b"/>
            <a:pathLst>
              <a:path w="450850" h="212090">
                <a:moveTo>
                  <a:pt x="383413" y="0"/>
                </a:moveTo>
                <a:lnTo>
                  <a:pt x="380364" y="8509"/>
                </a:lnTo>
                <a:lnTo>
                  <a:pt x="392632" y="13890"/>
                </a:lnTo>
                <a:lnTo>
                  <a:pt x="403161" y="21272"/>
                </a:lnTo>
                <a:lnTo>
                  <a:pt x="424580" y="55322"/>
                </a:lnTo>
                <a:lnTo>
                  <a:pt x="431546" y="104775"/>
                </a:lnTo>
                <a:lnTo>
                  <a:pt x="430760" y="123444"/>
                </a:lnTo>
                <a:lnTo>
                  <a:pt x="418973" y="169163"/>
                </a:lnTo>
                <a:lnTo>
                  <a:pt x="392791" y="197738"/>
                </a:lnTo>
                <a:lnTo>
                  <a:pt x="380746" y="203073"/>
                </a:lnTo>
                <a:lnTo>
                  <a:pt x="383413" y="211709"/>
                </a:lnTo>
                <a:lnTo>
                  <a:pt x="423810" y="187706"/>
                </a:lnTo>
                <a:lnTo>
                  <a:pt x="446532" y="143335"/>
                </a:lnTo>
                <a:lnTo>
                  <a:pt x="450850" y="105918"/>
                </a:lnTo>
                <a:lnTo>
                  <a:pt x="449786" y="86703"/>
                </a:lnTo>
                <a:lnTo>
                  <a:pt x="449774" y="86483"/>
                </a:lnTo>
                <a:lnTo>
                  <a:pt x="433450" y="37084"/>
                </a:lnTo>
                <a:lnTo>
                  <a:pt x="398750" y="5526"/>
                </a:lnTo>
                <a:lnTo>
                  <a:pt x="383413" y="0"/>
                </a:lnTo>
                <a:close/>
              </a:path>
              <a:path w="450850" h="212090">
                <a:moveTo>
                  <a:pt x="67437" y="0"/>
                </a:moveTo>
                <a:lnTo>
                  <a:pt x="27092" y="24056"/>
                </a:lnTo>
                <a:lnTo>
                  <a:pt x="4365" y="68548"/>
                </a:lnTo>
                <a:lnTo>
                  <a:pt x="0" y="105918"/>
                </a:lnTo>
                <a:lnTo>
                  <a:pt x="968" y="123444"/>
                </a:lnTo>
                <a:lnTo>
                  <a:pt x="1075" y="125370"/>
                </a:lnTo>
                <a:lnTo>
                  <a:pt x="17399" y="174752"/>
                </a:lnTo>
                <a:lnTo>
                  <a:pt x="52081" y="206184"/>
                </a:lnTo>
                <a:lnTo>
                  <a:pt x="67437" y="211709"/>
                </a:lnTo>
                <a:lnTo>
                  <a:pt x="70231" y="203073"/>
                </a:lnTo>
                <a:lnTo>
                  <a:pt x="58130" y="197738"/>
                </a:lnTo>
                <a:lnTo>
                  <a:pt x="47720" y="190309"/>
                </a:lnTo>
                <a:lnTo>
                  <a:pt x="26376" y="155638"/>
                </a:lnTo>
                <a:lnTo>
                  <a:pt x="19352" y="105918"/>
                </a:lnTo>
                <a:lnTo>
                  <a:pt x="19303" y="104775"/>
                </a:lnTo>
                <a:lnTo>
                  <a:pt x="26376" y="55322"/>
                </a:lnTo>
                <a:lnTo>
                  <a:pt x="47799" y="21272"/>
                </a:lnTo>
                <a:lnTo>
                  <a:pt x="70485" y="8509"/>
                </a:lnTo>
                <a:lnTo>
                  <a:pt x="674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29">
            <a:extLst>
              <a:ext uri="{FF2B5EF4-FFF2-40B4-BE49-F238E27FC236}">
                <a16:creationId xmlns:a16="http://schemas.microsoft.com/office/drawing/2014/main" id="{1286B3B7-D89C-2389-9C9A-C32BDA0E02B1}"/>
              </a:ext>
            </a:extLst>
          </p:cNvPr>
          <p:cNvSpPr/>
          <p:nvPr/>
        </p:nvSpPr>
        <p:spPr>
          <a:xfrm>
            <a:off x="6015735" y="504316"/>
            <a:ext cx="323215" cy="212090"/>
          </a:xfrm>
          <a:custGeom>
            <a:avLst/>
            <a:gdLst/>
            <a:ahLst/>
            <a:cxnLst/>
            <a:rect l="l" t="t" r="r" b="b"/>
            <a:pathLst>
              <a:path w="323214" h="212090">
                <a:moveTo>
                  <a:pt x="255397" y="0"/>
                </a:moveTo>
                <a:lnTo>
                  <a:pt x="252349" y="8509"/>
                </a:lnTo>
                <a:lnTo>
                  <a:pt x="264616" y="13890"/>
                </a:lnTo>
                <a:lnTo>
                  <a:pt x="275145" y="21272"/>
                </a:lnTo>
                <a:lnTo>
                  <a:pt x="296564" y="55322"/>
                </a:lnTo>
                <a:lnTo>
                  <a:pt x="303529" y="104775"/>
                </a:lnTo>
                <a:lnTo>
                  <a:pt x="302744" y="123444"/>
                </a:lnTo>
                <a:lnTo>
                  <a:pt x="290956" y="169163"/>
                </a:lnTo>
                <a:lnTo>
                  <a:pt x="264775" y="197738"/>
                </a:lnTo>
                <a:lnTo>
                  <a:pt x="252729" y="203073"/>
                </a:lnTo>
                <a:lnTo>
                  <a:pt x="255397" y="211709"/>
                </a:lnTo>
                <a:lnTo>
                  <a:pt x="295794" y="187706"/>
                </a:lnTo>
                <a:lnTo>
                  <a:pt x="318515" y="143335"/>
                </a:lnTo>
                <a:lnTo>
                  <a:pt x="322834" y="105918"/>
                </a:lnTo>
                <a:lnTo>
                  <a:pt x="321770" y="86703"/>
                </a:lnTo>
                <a:lnTo>
                  <a:pt x="321758" y="86483"/>
                </a:lnTo>
                <a:lnTo>
                  <a:pt x="305435" y="37084"/>
                </a:lnTo>
                <a:lnTo>
                  <a:pt x="270734" y="5526"/>
                </a:lnTo>
                <a:lnTo>
                  <a:pt x="255397" y="0"/>
                </a:lnTo>
                <a:close/>
              </a:path>
              <a:path w="323214" h="212090">
                <a:moveTo>
                  <a:pt x="67437" y="0"/>
                </a:moveTo>
                <a:lnTo>
                  <a:pt x="27092" y="24056"/>
                </a:lnTo>
                <a:lnTo>
                  <a:pt x="4365" y="68548"/>
                </a:lnTo>
                <a:lnTo>
                  <a:pt x="0" y="105918"/>
                </a:lnTo>
                <a:lnTo>
                  <a:pt x="968" y="123444"/>
                </a:lnTo>
                <a:lnTo>
                  <a:pt x="1075" y="125370"/>
                </a:lnTo>
                <a:lnTo>
                  <a:pt x="17399" y="174752"/>
                </a:lnTo>
                <a:lnTo>
                  <a:pt x="52081" y="206184"/>
                </a:lnTo>
                <a:lnTo>
                  <a:pt x="67437" y="211709"/>
                </a:lnTo>
                <a:lnTo>
                  <a:pt x="70230" y="203073"/>
                </a:lnTo>
                <a:lnTo>
                  <a:pt x="58130" y="197738"/>
                </a:lnTo>
                <a:lnTo>
                  <a:pt x="47720" y="190309"/>
                </a:lnTo>
                <a:lnTo>
                  <a:pt x="26376" y="155638"/>
                </a:lnTo>
                <a:lnTo>
                  <a:pt x="19352" y="105918"/>
                </a:lnTo>
                <a:lnTo>
                  <a:pt x="19303" y="104775"/>
                </a:lnTo>
                <a:lnTo>
                  <a:pt x="26376" y="55322"/>
                </a:lnTo>
                <a:lnTo>
                  <a:pt x="47799" y="21272"/>
                </a:lnTo>
                <a:lnTo>
                  <a:pt x="70485" y="8509"/>
                </a:lnTo>
                <a:lnTo>
                  <a:pt x="674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30">
            <a:extLst>
              <a:ext uri="{FF2B5EF4-FFF2-40B4-BE49-F238E27FC236}">
                <a16:creationId xmlns:a16="http://schemas.microsoft.com/office/drawing/2014/main" id="{E7577EFC-10F3-E420-85CE-DB2D5940C47E}"/>
              </a:ext>
            </a:extLst>
          </p:cNvPr>
          <p:cNvSpPr txBox="1"/>
          <p:nvPr/>
        </p:nvSpPr>
        <p:spPr>
          <a:xfrm>
            <a:off x="4512564" y="138684"/>
            <a:ext cx="2423160" cy="646430"/>
          </a:xfrm>
          <a:prstGeom prst="rect">
            <a:avLst/>
          </a:prstGeom>
          <a:ln w="9525">
            <a:solidFill>
              <a:srgbClr val="2583C5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>
                <a:tab pos="758190" algn="l"/>
              </a:tabLst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len</a:t>
            </a:r>
            <a:r>
              <a:rPr kumimoji="0" sz="1800" b="0" i="0" u="none" strike="noStrike" kern="0" cap="none" spc="3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𝜀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=</a:t>
            </a:r>
            <a:r>
              <a:rPr kumimoji="0" sz="1800" b="0" i="0" u="none" strike="noStrike" kern="0" cap="none" spc="9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0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45515" algn="l"/>
                <a:tab pos="1896110" algn="l"/>
              </a:tabLst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len</a:t>
            </a:r>
            <a:r>
              <a:rPr kumimoji="0" sz="1800" b="0" i="0" u="none" strike="noStrike" kern="0" cap="none" spc="3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𝑤𝑎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=</a:t>
            </a:r>
            <a:r>
              <a:rPr kumimoji="0" sz="18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len</a:t>
            </a:r>
            <a:r>
              <a:rPr kumimoji="0" sz="1800" b="0" i="0" u="none" strike="noStrike" kern="0" cap="none" spc="3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𝑤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+</a:t>
            </a:r>
            <a:r>
              <a:rPr kumimoji="0" sz="18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12" name="object 31">
            <a:extLst>
              <a:ext uri="{FF2B5EF4-FFF2-40B4-BE49-F238E27FC236}">
                <a16:creationId xmlns:a16="http://schemas.microsoft.com/office/drawing/2014/main" id="{D32773E2-4FFA-14FA-B593-769FC1F9C001}"/>
              </a:ext>
            </a:extLst>
          </p:cNvPr>
          <p:cNvSpPr/>
          <p:nvPr/>
        </p:nvSpPr>
        <p:spPr>
          <a:xfrm>
            <a:off x="7240143" y="505841"/>
            <a:ext cx="452755" cy="212090"/>
          </a:xfrm>
          <a:custGeom>
            <a:avLst/>
            <a:gdLst/>
            <a:ahLst/>
            <a:cxnLst/>
            <a:rect l="l" t="t" r="r" b="b"/>
            <a:pathLst>
              <a:path w="452754" h="212090">
                <a:moveTo>
                  <a:pt x="384936" y="0"/>
                </a:moveTo>
                <a:lnTo>
                  <a:pt x="381888" y="8509"/>
                </a:lnTo>
                <a:lnTo>
                  <a:pt x="394156" y="13890"/>
                </a:lnTo>
                <a:lnTo>
                  <a:pt x="404685" y="21272"/>
                </a:lnTo>
                <a:lnTo>
                  <a:pt x="426104" y="55322"/>
                </a:lnTo>
                <a:lnTo>
                  <a:pt x="433070" y="104775"/>
                </a:lnTo>
                <a:lnTo>
                  <a:pt x="432286" y="123444"/>
                </a:lnTo>
                <a:lnTo>
                  <a:pt x="420624" y="169163"/>
                </a:lnTo>
                <a:lnTo>
                  <a:pt x="394317" y="197738"/>
                </a:lnTo>
                <a:lnTo>
                  <a:pt x="382270" y="203073"/>
                </a:lnTo>
                <a:lnTo>
                  <a:pt x="384936" y="211709"/>
                </a:lnTo>
                <a:lnTo>
                  <a:pt x="425334" y="187705"/>
                </a:lnTo>
                <a:lnTo>
                  <a:pt x="448055" y="143335"/>
                </a:lnTo>
                <a:lnTo>
                  <a:pt x="452374" y="105918"/>
                </a:lnTo>
                <a:lnTo>
                  <a:pt x="451310" y="86703"/>
                </a:lnTo>
                <a:lnTo>
                  <a:pt x="434975" y="37084"/>
                </a:lnTo>
                <a:lnTo>
                  <a:pt x="400274" y="5526"/>
                </a:lnTo>
                <a:lnTo>
                  <a:pt x="384936" y="0"/>
                </a:lnTo>
                <a:close/>
              </a:path>
              <a:path w="452754" h="212090">
                <a:moveTo>
                  <a:pt x="67563" y="0"/>
                </a:moveTo>
                <a:lnTo>
                  <a:pt x="27094" y="24056"/>
                </a:lnTo>
                <a:lnTo>
                  <a:pt x="4365" y="68548"/>
                </a:lnTo>
                <a:lnTo>
                  <a:pt x="0" y="105918"/>
                </a:lnTo>
                <a:lnTo>
                  <a:pt x="985" y="123444"/>
                </a:lnTo>
                <a:lnTo>
                  <a:pt x="17399" y="174751"/>
                </a:lnTo>
                <a:lnTo>
                  <a:pt x="52135" y="206184"/>
                </a:lnTo>
                <a:lnTo>
                  <a:pt x="67563" y="211709"/>
                </a:lnTo>
                <a:lnTo>
                  <a:pt x="70230" y="203073"/>
                </a:lnTo>
                <a:lnTo>
                  <a:pt x="58130" y="197738"/>
                </a:lnTo>
                <a:lnTo>
                  <a:pt x="47720" y="190309"/>
                </a:lnTo>
                <a:lnTo>
                  <a:pt x="26376" y="155638"/>
                </a:lnTo>
                <a:lnTo>
                  <a:pt x="19352" y="105918"/>
                </a:lnTo>
                <a:lnTo>
                  <a:pt x="19303" y="104775"/>
                </a:lnTo>
                <a:lnTo>
                  <a:pt x="20089" y="86703"/>
                </a:lnTo>
                <a:lnTo>
                  <a:pt x="31876" y="42037"/>
                </a:lnTo>
                <a:lnTo>
                  <a:pt x="58291" y="13890"/>
                </a:lnTo>
                <a:lnTo>
                  <a:pt x="70484" y="8509"/>
                </a:lnTo>
                <a:lnTo>
                  <a:pt x="675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32">
            <a:extLst>
              <a:ext uri="{FF2B5EF4-FFF2-40B4-BE49-F238E27FC236}">
                <a16:creationId xmlns:a16="http://schemas.microsoft.com/office/drawing/2014/main" id="{DBD207BE-3AE8-99D3-15D4-52AB2A188ACA}"/>
              </a:ext>
            </a:extLst>
          </p:cNvPr>
          <p:cNvSpPr txBox="1"/>
          <p:nvPr/>
        </p:nvSpPr>
        <p:spPr>
          <a:xfrm>
            <a:off x="7129271" y="138684"/>
            <a:ext cx="1590040" cy="646430"/>
          </a:xfrm>
          <a:prstGeom prst="rect">
            <a:avLst/>
          </a:prstGeom>
          <a:ln w="9525">
            <a:solidFill>
              <a:srgbClr val="2583C5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𝜀</a:t>
            </a:r>
            <a:r>
              <a:rPr kumimoji="0" sz="1950" b="0" i="0" u="none" strike="noStrike" kern="0" cap="none" spc="97" normalizeH="0" baseline="27777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𝑅</a:t>
            </a:r>
            <a:r>
              <a:rPr kumimoji="0" sz="1950" b="0" i="0" u="none" strike="noStrike" kern="0" cap="none" spc="465" normalizeH="0" baseline="27777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sz="1800" b="0" i="0" u="none" strike="noStrike" kern="0" cap="none" spc="1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𝜀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18605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𝑤𝑎</a:t>
            </a:r>
            <a:r>
              <a:rPr kumimoji="0" sz="1800" b="0" i="0" u="none" strike="noStrike" kern="0" cap="none" spc="409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950" b="0" i="0" u="none" strike="noStrike" kern="0" cap="none" spc="0" normalizeH="0" baseline="27777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𝑅</a:t>
            </a:r>
            <a:r>
              <a:rPr kumimoji="0" sz="1950" b="0" i="0" u="none" strike="noStrike" kern="0" cap="none" spc="472" normalizeH="0" baseline="27777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sz="18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𝑎𝑤</a:t>
            </a:r>
            <a:r>
              <a:rPr kumimoji="0" sz="1950" b="0" i="0" u="none" strike="noStrike" kern="0" cap="none" spc="52" normalizeH="0" baseline="27777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𝑅</a:t>
            </a:r>
            <a:endParaRPr kumimoji="0" sz="1950" b="0" i="0" u="none" strike="noStrike" kern="0" cap="none" spc="0" normalizeH="0" baseline="27777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724747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FE3BC-3437-6217-7394-E9DA3BBB1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E70F9A6-C602-257D-1C06-00A68DB068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7650" y="1571625"/>
                <a:ext cx="11667259" cy="4933949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85000" lnSpcReduction="10000"/>
              </a:bodyPr>
              <a:lstStyle>
                <a:lvl1pPr marL="0">
                  <a:defRPr sz="2800" b="0" i="0">
                    <a:solidFill>
                      <a:schemeClr val="tx1"/>
                    </a:solidFill>
                    <a:latin typeface="Segoe UI Semilight"/>
                    <a:ea typeface="+mn-ea"/>
                    <a:cs typeface="Segoe UI Semilight"/>
                  </a:defRPr>
                </a:lvl1pPr>
                <a:lvl2pPr marL="457200">
                  <a:defRPr>
                    <a:latin typeface="+mn-lt"/>
                    <a:ea typeface="+mn-ea"/>
                    <a:cs typeface="+mn-cs"/>
                  </a:defRPr>
                </a:lvl2pPr>
                <a:lvl3pPr marL="914400">
                  <a:defRPr>
                    <a:latin typeface="+mn-lt"/>
                    <a:ea typeface="+mn-ea"/>
                    <a:cs typeface="+mn-cs"/>
                  </a:defRPr>
                </a:lvl3pPr>
                <a:lvl4pPr marL="1371600">
                  <a:defRPr>
                    <a:latin typeface="+mn-lt"/>
                    <a:ea typeface="+mn-ea"/>
                    <a:cs typeface="+mn-cs"/>
                  </a:defRPr>
                </a:lvl4pPr>
                <a:lvl5pPr marL="1828800">
                  <a:defRPr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kern="0"/>
                  <a:t>Let </a:t>
                </a:r>
                <a14:m>
                  <m:oMath xmlns:m="http://schemas.openxmlformats.org/officeDocument/2006/math">
                    <m:r>
                      <a:rPr lang="en-US" i="1" kern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/>
                  <a:t> be “</a:t>
                </a:r>
                <a:r>
                  <a:rPr lang="en-US" spc="-25" err="1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len</a:t>
                </a:r>
                <a:r>
                  <a:rPr lang="en-US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mbria Math"/>
                  </a:rPr>
                  <a:t>(</a:t>
                </a:r>
                <a:r>
                  <a:rPr lang="en-US" spc="55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mbria Math"/>
                  </a:rPr>
                  <a:t>𝑠</a:t>
                </a:r>
                <a:r>
                  <a:rPr lang="en-US" sz="3200" spc="82" baseline="2710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mbria Math"/>
                  </a:rPr>
                  <a:t>𝑅</a:t>
                </a:r>
                <a:r>
                  <a:rPr lang="en-US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= </a:t>
                </a:r>
                <a:r>
                  <a:rPr lang="en-US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len</a:t>
                </a:r>
                <a:r>
                  <a:rPr lang="en-US">
                    <a:latin typeface="Cambria Math" panose="02040503050406030204" pitchFamily="18" charset="0"/>
                    <a:ea typeface="Cambria Math" panose="02040503050406030204" pitchFamily="18" charset="0"/>
                  </a:rPr>
                  <a:t>(s)</a:t>
                </a:r>
                <a:r>
                  <a:rPr lang="en-US" kern="0"/>
                  <a:t>.” We prove </a:t>
                </a:r>
                <a14:m>
                  <m:oMath xmlns:m="http://schemas.openxmlformats.org/officeDocument/2006/math">
                    <m:r>
                      <a:rPr lang="en-US" i="1" kern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/>
                  <a:t> holds for all strings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ker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kern="0"/>
                  <a:t>by structural induction.</a:t>
                </a:r>
              </a:p>
              <a:p>
                <a:r>
                  <a:rPr lang="en-US" b="1" kern="0"/>
                  <a:t>Base Case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kern="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kern="0" dirty="0">
                            <a:solidFill>
                              <a:sysClr val="windowText" lastClr="000000"/>
                            </a:solidFill>
                            <a:latin typeface="Cambria Math"/>
                            <a:cs typeface="Cambria Math"/>
                          </a:rPr>
                          <m:t>𝑠</m:t>
                        </m:r>
                        <m:r>
                          <m:rPr>
                            <m:nor/>
                          </m:rPr>
                          <a:rPr lang="en-US" kern="0" spc="185" dirty="0">
                            <a:solidFill>
                              <a:sysClr val="windowText" lastClr="000000"/>
                            </a:solidFill>
                            <a:latin typeface="Cambria Math"/>
                            <a:cs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kern="0" dirty="0">
                            <a:solidFill>
                              <a:sysClr val="windowText" lastClr="000000"/>
                            </a:solidFill>
                            <a:latin typeface="Cambria Math"/>
                            <a:cs typeface="Cambria Math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kern="0" spc="135" dirty="0">
                            <a:solidFill>
                              <a:sysClr val="windowText" lastClr="000000"/>
                            </a:solidFill>
                            <a:latin typeface="Cambria Math"/>
                            <a:cs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kern="0" dirty="0">
                            <a:solidFill>
                              <a:sysClr val="windowText" lastClr="000000"/>
                            </a:solidFill>
                            <a:latin typeface="Cambria Math"/>
                            <a:cs typeface="Cambria Math"/>
                          </a:rPr>
                          <m:t>𝜀</m:t>
                        </m:r>
                      </m:e>
                    </m:d>
                    <m:r>
                      <a:rPr lang="en-US" b="0" i="0" kern="0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:</m:t>
                    </m:r>
                  </m:oMath>
                </a14:m>
                <a:r>
                  <a:rPr lang="en-US" kern="0"/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Since</a:t>
                </a:r>
                <a:r>
                  <a:rPr lang="en-US" kern="0" spc="1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spc="8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𝜀</a:t>
                </a:r>
                <a:r>
                  <a:rPr lang="en-US" sz="3200" kern="0" spc="120" baseline="28571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𝑅</a:t>
                </a:r>
                <a:r>
                  <a:rPr lang="en-US" sz="3200" kern="0" spc="644" baseline="28571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=</a:t>
                </a:r>
                <a:r>
                  <a:rPr lang="en-US" kern="0" spc="13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𝜀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US" kern="0" spc="-2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len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(</a:t>
                </a:r>
                <a:r>
                  <a:rPr lang="en-US" kern="0" spc="5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𝜀</a:t>
                </a:r>
                <a:r>
                  <a:rPr lang="en-US" sz="3200" kern="0" spc="82" baseline="28571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𝑅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)=</a:t>
                </a:r>
                <a:r>
                  <a:rPr lang="en-US" kern="0" spc="12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spc="-2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len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(</a:t>
                </a:r>
                <a:r>
                  <a:rPr lang="en-US" kern="0" spc="-5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𝜀)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=</a:t>
                </a:r>
                <a:r>
                  <a:rPr lang="en-US" kern="0" spc="114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0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.</a:t>
                </a:r>
                <a:r>
                  <a:rPr lang="en-US" kern="0" spc="-2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RHS:</a:t>
                </a:r>
                <a:r>
                  <a:rPr lang="en-US" kern="0" spc="-1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spc="-2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len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(</a:t>
                </a:r>
                <a:r>
                  <a:rPr lang="en-US" kern="0" spc="-5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𝜀)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=</a:t>
                </a:r>
                <a:r>
                  <a:rPr lang="en-US" kern="0" spc="12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spc="-2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0</a:t>
                </a:r>
                <a:r>
                  <a:rPr lang="en-US" kern="0" spc="-25">
                    <a:solidFill>
                      <a:sysClr val="windowText" lastClr="000000"/>
                    </a:solidFill>
                  </a:rPr>
                  <a:t>.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Since</a:t>
                </a:r>
                <a:r>
                  <a:rPr lang="en-US" kern="0" spc="-2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0</a:t>
                </a:r>
                <a:r>
                  <a:rPr lang="en-US" kern="0" spc="10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=</a:t>
                </a:r>
                <a:r>
                  <a:rPr lang="en-US" kern="0" spc="114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0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,</a:t>
                </a:r>
                <a:r>
                  <a:rPr lang="en-US" kern="0" spc="-2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the</a:t>
                </a:r>
                <a:r>
                  <a:rPr lang="en-US" kern="0" spc="-1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base</a:t>
                </a:r>
                <a:r>
                  <a:rPr lang="en-US" kern="0" spc="-2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case</a:t>
                </a:r>
                <a:r>
                  <a:rPr lang="en-US" kern="0" spc="-2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spc="-10">
                    <a:solidFill>
                      <a:sysClr val="windowText" lastClr="000000"/>
                    </a:solidFill>
                  </a:rPr>
                  <a:t>holds.</a:t>
                </a:r>
              </a:p>
              <a:p>
                <a:r>
                  <a:rPr lang="en-US" b="1" kern="0"/>
                  <a:t>Inductive Hypothesis</a:t>
                </a:r>
                <a:r>
                  <a:rPr lang="en-US" kern="0"/>
                  <a:t>: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Suppose</a:t>
                </a:r>
                <a:r>
                  <a:rPr lang="en-US" kern="0" spc="1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𝑃(𝑤)</a:t>
                </a:r>
                <a:r>
                  <a:rPr lang="en-US" kern="0" spc="12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for some</a:t>
                </a:r>
                <a:r>
                  <a:rPr lang="en-US" kern="0" spc="1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arbitrary</a:t>
                </a:r>
                <a:r>
                  <a:rPr lang="en-US" kern="0" spc="-2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string</a:t>
                </a:r>
                <a:r>
                  <a:rPr lang="en-US" kern="0" spc="1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𝑤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.</a:t>
                </a:r>
                <a:r>
                  <a:rPr lang="en-US" kern="0" spc="-5">
                    <a:solidFill>
                      <a:sysClr val="windowText" lastClr="000000"/>
                    </a:solidFill>
                  </a:rPr>
                  <a:t> i.e., </a:t>
                </a:r>
                <a:r>
                  <a:rPr lang="en-US" kern="0" spc="-25" err="1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len</a:t>
                </a:r>
                <a:r>
                  <a:rPr lang="en-US" kern="0" spc="-2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(</a:t>
                </a:r>
                <a:r>
                  <a:rPr lang="en-US" kern="0" spc="5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𝑤</a:t>
                </a:r>
                <a:r>
                  <a:rPr lang="en-US" sz="3200" kern="0" spc="82" baseline="28571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𝑅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)=</a:t>
                </a:r>
                <a:r>
                  <a:rPr lang="en-US" kern="0" spc="13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spc="-25" err="1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len</a:t>
                </a:r>
                <a:r>
                  <a:rPr lang="en-US" kern="0" spc="-2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(</a:t>
                </a:r>
                <a:r>
                  <a:rPr lang="en-US" kern="0" spc="-5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𝑤)</a:t>
                </a:r>
                <a:endParaRPr lang="en-US" kern="0">
                  <a:solidFill>
                    <a:sysClr val="windowText" lastClr="000000"/>
                  </a:solidFill>
                  <a:latin typeface="Cambria Math"/>
                  <a:cs typeface="Cambria Math"/>
                </a:endParaRPr>
              </a:p>
              <a:p>
                <a:r>
                  <a:rPr lang="en-US" b="1" kern="0"/>
                  <a:t>Inductive Step</a:t>
                </a:r>
                <a:r>
                  <a:rPr lang="en-US" kern="0"/>
                  <a:t>: </a:t>
                </a:r>
              </a:p>
              <a:p>
                <a:endParaRPr lang="en-US" kern="0"/>
              </a:p>
              <a:p>
                <a:endParaRPr lang="en-US" kern="0"/>
              </a:p>
              <a:p>
                <a:endParaRPr lang="en-US" kern="0"/>
              </a:p>
              <a:p>
                <a:endParaRPr lang="en-US" kern="0"/>
              </a:p>
              <a:p>
                <a:r>
                  <a:rPr lang="en-US" kern="0"/>
                  <a:t>So </a:t>
                </a:r>
                <a14:m>
                  <m:oMath xmlns:m="http://schemas.openxmlformats.org/officeDocument/2006/math">
                    <m:r>
                      <a:rPr lang="en-US" i="1" kern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/>
                  <a:t> holds.</a:t>
                </a:r>
              </a:p>
              <a:p>
                <a:r>
                  <a:rPr lang="en-US" kern="0">
                    <a:solidFill>
                      <a:sysClr val="windowText" lastClr="000000"/>
                    </a:solidFill>
                  </a:rPr>
                  <a:t>Thus</a:t>
                </a:r>
                <a:r>
                  <a:rPr lang="en-US" kern="0" spc="-2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P(𝑠)</a:t>
                </a:r>
                <a:r>
                  <a:rPr lang="en-US" kern="0" spc="11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holds</a:t>
                </a:r>
                <a:r>
                  <a:rPr lang="en-US" kern="0" spc="-4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for</a:t>
                </a:r>
                <a:r>
                  <a:rPr lang="en-US" kern="0" spc="-3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all</a:t>
                </a:r>
                <a:r>
                  <a:rPr lang="en-US" kern="0" spc="-3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strings</a:t>
                </a:r>
                <a:r>
                  <a:rPr lang="en-US" kern="0" spc="-2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𝑠</a:t>
                </a:r>
                <a:r>
                  <a:rPr lang="en-US" kern="0" spc="14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by</a:t>
                </a:r>
                <a:r>
                  <a:rPr lang="en-US" kern="0" spc="-2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structural</a:t>
                </a:r>
                <a:r>
                  <a:rPr lang="en-US" kern="0" spc="-4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spc="-10">
                    <a:solidFill>
                      <a:sysClr val="windowText" lastClr="000000"/>
                    </a:solidFill>
                  </a:rPr>
                  <a:t>induction</a:t>
                </a:r>
                <a:endParaRPr lang="en-US" kern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E70F9A6-C602-257D-1C06-00A68DB06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" y="1571625"/>
                <a:ext cx="11667259" cy="4933949"/>
              </a:xfrm>
              <a:prstGeom prst="rect">
                <a:avLst/>
              </a:prstGeom>
              <a:blipFill>
                <a:blip r:embed="rId2"/>
                <a:stretch>
                  <a:fillRect l="-1620" t="-2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ject 2">
            <a:extLst>
              <a:ext uri="{FF2B5EF4-FFF2-40B4-BE49-F238E27FC236}">
                <a16:creationId xmlns:a16="http://schemas.microsoft.com/office/drawing/2014/main" id="{D7451488-EB35-9CE6-F733-CB512E014C29}"/>
              </a:ext>
            </a:extLst>
          </p:cNvPr>
          <p:cNvSpPr txBox="1">
            <a:spLocks/>
          </p:cNvSpPr>
          <p:nvPr/>
        </p:nvSpPr>
        <p:spPr>
          <a:xfrm>
            <a:off x="658431" y="896875"/>
            <a:ext cx="1013142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0" i="0">
                <a:solidFill>
                  <a:srgbClr val="0D0D0D"/>
                </a:solidFill>
                <a:latin typeface="Segoe UI"/>
                <a:ea typeface="+mj-ea"/>
                <a:cs typeface="Segoe UI"/>
              </a:defRPr>
            </a:lvl1pPr>
          </a:lstStyle>
          <a:p>
            <a:pPr marL="38100" algn="l" rtl="0">
              <a:spcBef>
                <a:spcPts val="95"/>
              </a:spcBef>
              <a:tabLst>
                <a:tab pos="4989830" algn="l"/>
              </a:tabLst>
              <a:defRPr/>
            </a:pPr>
            <a:r>
              <a:rPr lang="en-US" sz="32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Claim:</a:t>
            </a:r>
            <a:r>
              <a:rPr lang="en-US" sz="3200" kern="0" spc="-4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32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For</a:t>
            </a:r>
            <a:r>
              <a:rPr lang="en-US" sz="3200" kern="0" spc="-3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32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any</a:t>
            </a:r>
            <a:r>
              <a:rPr lang="en-US" sz="3200" kern="0" spc="-3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32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string</a:t>
            </a:r>
            <a:r>
              <a:rPr lang="en-US" sz="3200" kern="0" spc="-2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32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𝑠</a:t>
            </a:r>
            <a:r>
              <a:rPr lang="en-US" sz="3200" kern="0" spc="18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32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∈</a:t>
            </a:r>
            <a:r>
              <a:rPr lang="en-US" sz="3200" kern="0" spc="13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3200" kern="0" spc="60">
                <a:solidFill>
                  <a:sysClr val="windowText" lastClr="000000"/>
                </a:solidFill>
                <a:latin typeface="Cambria Math"/>
                <a:cs typeface="Cambria Math"/>
              </a:rPr>
              <a:t>Σ</a:t>
            </a:r>
            <a:r>
              <a:rPr lang="en-US" sz="3200" kern="0" spc="89" baseline="27100">
                <a:solidFill>
                  <a:sysClr val="windowText" lastClr="000000"/>
                </a:solidFill>
                <a:latin typeface="Cambria Math"/>
                <a:cs typeface="Cambria Math"/>
              </a:rPr>
              <a:t>∗</a:t>
            </a:r>
            <a:r>
              <a:rPr lang="en-US" sz="3200" kern="0" spc="6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,</a:t>
            </a:r>
            <a:r>
              <a:rPr lang="en-US" sz="3200" kern="0" spc="-3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3200" kern="0" spc="-25">
                <a:solidFill>
                  <a:sysClr val="windowText" lastClr="000000"/>
                </a:solidFill>
                <a:latin typeface="Cambria Math"/>
                <a:cs typeface="Cambria Math"/>
              </a:rPr>
              <a:t>len</a:t>
            </a:r>
            <a:r>
              <a:rPr lang="en-US" sz="3200" kern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(</a:t>
            </a:r>
            <a:r>
              <a:rPr lang="en-US" sz="3200" kern="0" spc="55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𝑠</a:t>
            </a:r>
            <a:r>
              <a:rPr lang="en-US" sz="3200" kern="0" spc="82" baseline="2710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𝑅</a:t>
            </a:r>
            <a:r>
              <a:rPr lang="en-US" sz="3200" kern="0">
                <a:latin typeface="Cambria Math" panose="02040503050406030204" pitchFamily="18" charset="0"/>
                <a:ea typeface="Cambria Math" panose="02040503050406030204" pitchFamily="18" charset="0"/>
              </a:rPr>
              <a:t>) = len(s)</a:t>
            </a:r>
            <a:endParaRPr lang="en-US" sz="3200" kern="0" baseline="27100">
              <a:solidFill>
                <a:sysClr val="windowText" lastClr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/>
            </a:endParaRPr>
          </a:p>
        </p:txBody>
      </p:sp>
      <p:sp>
        <p:nvSpPr>
          <p:cNvPr id="8" name="object 26">
            <a:extLst>
              <a:ext uri="{FF2B5EF4-FFF2-40B4-BE49-F238E27FC236}">
                <a16:creationId xmlns:a16="http://schemas.microsoft.com/office/drawing/2014/main" id="{8D7501AF-0FC9-10B4-8931-BB28FACA0510}"/>
              </a:ext>
            </a:extLst>
          </p:cNvPr>
          <p:cNvSpPr txBox="1"/>
          <p:nvPr/>
        </p:nvSpPr>
        <p:spPr>
          <a:xfrm>
            <a:off x="8869680" y="86868"/>
            <a:ext cx="3066415" cy="922019"/>
          </a:xfrm>
          <a:prstGeom prst="rect">
            <a:avLst/>
          </a:prstGeom>
          <a:ln w="9525">
            <a:solidFill>
              <a:srgbClr val="4B3182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2710" marR="0" lvl="0" indent="0" algn="l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Basis:</a:t>
            </a:r>
            <a:r>
              <a:rPr kumimoji="0" sz="18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𝜀</a:t>
            </a:r>
            <a:r>
              <a:rPr kumimoji="0" sz="18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18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Σ</a:t>
            </a:r>
            <a:r>
              <a:rPr kumimoji="0" sz="1950" b="0" i="0" u="none" strike="noStrike" kern="0" cap="none" spc="-37" normalizeH="0" baseline="27777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∗</a:t>
            </a:r>
            <a:endParaRPr kumimoji="0" sz="1950" b="0" i="0" u="none" strike="noStrike" kern="0" cap="none" spc="0" normalizeH="0" baseline="27777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9271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Recursive:</a:t>
            </a:r>
            <a:r>
              <a:rPr kumimoji="0" sz="1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If</a:t>
            </a:r>
            <a:r>
              <a:rPr kumimoji="0" sz="1800" b="0" i="0" u="none" strike="noStrike" kern="0" cap="none" spc="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𝑤</a:t>
            </a:r>
            <a:r>
              <a:rPr kumimoji="0" sz="18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1800" b="0" i="0" u="none" strike="noStrike" kern="0" cap="none" spc="1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Σ</a:t>
            </a:r>
            <a:r>
              <a:rPr kumimoji="0" sz="1950" b="0" i="0" u="none" strike="noStrike" kern="0" cap="none" spc="0" normalizeH="0" baseline="27777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∗</a:t>
            </a:r>
            <a:r>
              <a:rPr kumimoji="0" sz="1950" b="0" i="0" u="none" strike="noStrike" kern="0" cap="none" spc="457" normalizeH="0" baseline="27777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</a:t>
            </a:r>
            <a:r>
              <a:rPr kumimoji="0" sz="1800" b="0" i="0" u="none" strike="noStrike" kern="0" cap="none" spc="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1800" b="0" i="0" u="none" strike="noStrike" kern="0" cap="none" spc="1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Σ</a:t>
            </a:r>
            <a:r>
              <a:rPr kumimoji="0" sz="1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271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then</a:t>
            </a:r>
            <a:r>
              <a:rPr kumimoji="0" sz="18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𝑤𝑎</a:t>
            </a:r>
            <a:r>
              <a:rPr kumimoji="0" sz="18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1800" b="0" i="0" u="none" strike="noStrike" kern="0" cap="none" spc="1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Σ</a:t>
            </a:r>
            <a:r>
              <a:rPr kumimoji="0" sz="1950" b="0" i="0" u="none" strike="noStrike" kern="0" cap="none" spc="-37" normalizeH="0" baseline="27777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∗</a:t>
            </a:r>
            <a:endParaRPr kumimoji="0" sz="1950" b="0" i="0" u="none" strike="noStrike" kern="0" cap="none" spc="0" normalizeH="0" baseline="27777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9" name="object 27">
            <a:extLst>
              <a:ext uri="{FF2B5EF4-FFF2-40B4-BE49-F238E27FC236}">
                <a16:creationId xmlns:a16="http://schemas.microsoft.com/office/drawing/2014/main" id="{84E59D51-6721-5B5E-BB4C-0F54FF49B528}"/>
              </a:ext>
            </a:extLst>
          </p:cNvPr>
          <p:cNvSpPr/>
          <p:nvPr/>
        </p:nvSpPr>
        <p:spPr>
          <a:xfrm>
            <a:off x="4926076" y="229997"/>
            <a:ext cx="260350" cy="212090"/>
          </a:xfrm>
          <a:custGeom>
            <a:avLst/>
            <a:gdLst/>
            <a:ahLst/>
            <a:cxnLst/>
            <a:rect l="l" t="t" r="r" b="b"/>
            <a:pathLst>
              <a:path w="260350" h="212090">
                <a:moveTo>
                  <a:pt x="192912" y="0"/>
                </a:moveTo>
                <a:lnTo>
                  <a:pt x="189864" y="8508"/>
                </a:lnTo>
                <a:lnTo>
                  <a:pt x="202132" y="13890"/>
                </a:lnTo>
                <a:lnTo>
                  <a:pt x="212661" y="21272"/>
                </a:lnTo>
                <a:lnTo>
                  <a:pt x="234080" y="55322"/>
                </a:lnTo>
                <a:lnTo>
                  <a:pt x="240249" y="86483"/>
                </a:lnTo>
                <a:lnTo>
                  <a:pt x="240280" y="86703"/>
                </a:lnTo>
                <a:lnTo>
                  <a:pt x="237902" y="140398"/>
                </a:lnTo>
                <a:lnTo>
                  <a:pt x="221428" y="180784"/>
                </a:lnTo>
                <a:lnTo>
                  <a:pt x="190246" y="203073"/>
                </a:lnTo>
                <a:lnTo>
                  <a:pt x="192912" y="211708"/>
                </a:lnTo>
                <a:lnTo>
                  <a:pt x="233310" y="187705"/>
                </a:lnTo>
                <a:lnTo>
                  <a:pt x="256032" y="143335"/>
                </a:lnTo>
                <a:lnTo>
                  <a:pt x="260350" y="105918"/>
                </a:lnTo>
                <a:lnTo>
                  <a:pt x="259286" y="86703"/>
                </a:lnTo>
                <a:lnTo>
                  <a:pt x="259274" y="86483"/>
                </a:lnTo>
                <a:lnTo>
                  <a:pt x="242950" y="37083"/>
                </a:lnTo>
                <a:lnTo>
                  <a:pt x="208250" y="5526"/>
                </a:lnTo>
                <a:lnTo>
                  <a:pt x="192912" y="0"/>
                </a:lnTo>
                <a:close/>
              </a:path>
              <a:path w="260350" h="212090">
                <a:moveTo>
                  <a:pt x="67437" y="0"/>
                </a:moveTo>
                <a:lnTo>
                  <a:pt x="27092" y="24056"/>
                </a:lnTo>
                <a:lnTo>
                  <a:pt x="4365" y="68548"/>
                </a:lnTo>
                <a:lnTo>
                  <a:pt x="0" y="105918"/>
                </a:lnTo>
                <a:lnTo>
                  <a:pt x="968" y="123444"/>
                </a:lnTo>
                <a:lnTo>
                  <a:pt x="1075" y="125370"/>
                </a:lnTo>
                <a:lnTo>
                  <a:pt x="17399" y="174751"/>
                </a:lnTo>
                <a:lnTo>
                  <a:pt x="52081" y="206184"/>
                </a:lnTo>
                <a:lnTo>
                  <a:pt x="67437" y="211708"/>
                </a:lnTo>
                <a:lnTo>
                  <a:pt x="70231" y="203073"/>
                </a:lnTo>
                <a:lnTo>
                  <a:pt x="58130" y="197738"/>
                </a:lnTo>
                <a:lnTo>
                  <a:pt x="47720" y="190309"/>
                </a:lnTo>
                <a:lnTo>
                  <a:pt x="26376" y="155638"/>
                </a:lnTo>
                <a:lnTo>
                  <a:pt x="19352" y="105918"/>
                </a:lnTo>
                <a:lnTo>
                  <a:pt x="19303" y="104775"/>
                </a:lnTo>
                <a:lnTo>
                  <a:pt x="26376" y="55322"/>
                </a:lnTo>
                <a:lnTo>
                  <a:pt x="47799" y="21272"/>
                </a:lnTo>
                <a:lnTo>
                  <a:pt x="70485" y="8508"/>
                </a:lnTo>
                <a:lnTo>
                  <a:pt x="674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28">
            <a:extLst>
              <a:ext uri="{FF2B5EF4-FFF2-40B4-BE49-F238E27FC236}">
                <a16:creationId xmlns:a16="http://schemas.microsoft.com/office/drawing/2014/main" id="{F9E06A49-E144-0B48-3565-24FD18CE4B33}"/>
              </a:ext>
            </a:extLst>
          </p:cNvPr>
          <p:cNvSpPr/>
          <p:nvPr/>
        </p:nvSpPr>
        <p:spPr>
          <a:xfrm>
            <a:off x="4926076" y="504316"/>
            <a:ext cx="450850" cy="212090"/>
          </a:xfrm>
          <a:custGeom>
            <a:avLst/>
            <a:gdLst/>
            <a:ahLst/>
            <a:cxnLst/>
            <a:rect l="l" t="t" r="r" b="b"/>
            <a:pathLst>
              <a:path w="450850" h="212090">
                <a:moveTo>
                  <a:pt x="383413" y="0"/>
                </a:moveTo>
                <a:lnTo>
                  <a:pt x="380364" y="8509"/>
                </a:lnTo>
                <a:lnTo>
                  <a:pt x="392632" y="13890"/>
                </a:lnTo>
                <a:lnTo>
                  <a:pt x="403161" y="21272"/>
                </a:lnTo>
                <a:lnTo>
                  <a:pt x="424580" y="55322"/>
                </a:lnTo>
                <a:lnTo>
                  <a:pt x="431546" y="104775"/>
                </a:lnTo>
                <a:lnTo>
                  <a:pt x="430760" y="123444"/>
                </a:lnTo>
                <a:lnTo>
                  <a:pt x="418973" y="169163"/>
                </a:lnTo>
                <a:lnTo>
                  <a:pt x="392791" y="197738"/>
                </a:lnTo>
                <a:lnTo>
                  <a:pt x="380746" y="203073"/>
                </a:lnTo>
                <a:lnTo>
                  <a:pt x="383413" y="211709"/>
                </a:lnTo>
                <a:lnTo>
                  <a:pt x="423810" y="187706"/>
                </a:lnTo>
                <a:lnTo>
                  <a:pt x="446532" y="143335"/>
                </a:lnTo>
                <a:lnTo>
                  <a:pt x="450850" y="105918"/>
                </a:lnTo>
                <a:lnTo>
                  <a:pt x="449786" y="86703"/>
                </a:lnTo>
                <a:lnTo>
                  <a:pt x="449774" y="86483"/>
                </a:lnTo>
                <a:lnTo>
                  <a:pt x="433450" y="37084"/>
                </a:lnTo>
                <a:lnTo>
                  <a:pt x="398750" y="5526"/>
                </a:lnTo>
                <a:lnTo>
                  <a:pt x="383413" y="0"/>
                </a:lnTo>
                <a:close/>
              </a:path>
              <a:path w="450850" h="212090">
                <a:moveTo>
                  <a:pt x="67437" y="0"/>
                </a:moveTo>
                <a:lnTo>
                  <a:pt x="27092" y="24056"/>
                </a:lnTo>
                <a:lnTo>
                  <a:pt x="4365" y="68548"/>
                </a:lnTo>
                <a:lnTo>
                  <a:pt x="0" y="105918"/>
                </a:lnTo>
                <a:lnTo>
                  <a:pt x="968" y="123444"/>
                </a:lnTo>
                <a:lnTo>
                  <a:pt x="1075" y="125370"/>
                </a:lnTo>
                <a:lnTo>
                  <a:pt x="17399" y="174752"/>
                </a:lnTo>
                <a:lnTo>
                  <a:pt x="52081" y="206184"/>
                </a:lnTo>
                <a:lnTo>
                  <a:pt x="67437" y="211709"/>
                </a:lnTo>
                <a:lnTo>
                  <a:pt x="70231" y="203073"/>
                </a:lnTo>
                <a:lnTo>
                  <a:pt x="58130" y="197738"/>
                </a:lnTo>
                <a:lnTo>
                  <a:pt x="47720" y="190309"/>
                </a:lnTo>
                <a:lnTo>
                  <a:pt x="26376" y="155638"/>
                </a:lnTo>
                <a:lnTo>
                  <a:pt x="19352" y="105918"/>
                </a:lnTo>
                <a:lnTo>
                  <a:pt x="19303" y="104775"/>
                </a:lnTo>
                <a:lnTo>
                  <a:pt x="26376" y="55322"/>
                </a:lnTo>
                <a:lnTo>
                  <a:pt x="47799" y="21272"/>
                </a:lnTo>
                <a:lnTo>
                  <a:pt x="70485" y="8509"/>
                </a:lnTo>
                <a:lnTo>
                  <a:pt x="674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29">
            <a:extLst>
              <a:ext uri="{FF2B5EF4-FFF2-40B4-BE49-F238E27FC236}">
                <a16:creationId xmlns:a16="http://schemas.microsoft.com/office/drawing/2014/main" id="{5BC2376B-7EC3-1855-5BD2-73A16A350B72}"/>
              </a:ext>
            </a:extLst>
          </p:cNvPr>
          <p:cNvSpPr/>
          <p:nvPr/>
        </p:nvSpPr>
        <p:spPr>
          <a:xfrm>
            <a:off x="6015735" y="504316"/>
            <a:ext cx="323215" cy="212090"/>
          </a:xfrm>
          <a:custGeom>
            <a:avLst/>
            <a:gdLst/>
            <a:ahLst/>
            <a:cxnLst/>
            <a:rect l="l" t="t" r="r" b="b"/>
            <a:pathLst>
              <a:path w="323214" h="212090">
                <a:moveTo>
                  <a:pt x="255397" y="0"/>
                </a:moveTo>
                <a:lnTo>
                  <a:pt x="252349" y="8509"/>
                </a:lnTo>
                <a:lnTo>
                  <a:pt x="264616" y="13890"/>
                </a:lnTo>
                <a:lnTo>
                  <a:pt x="275145" y="21272"/>
                </a:lnTo>
                <a:lnTo>
                  <a:pt x="296564" y="55322"/>
                </a:lnTo>
                <a:lnTo>
                  <a:pt x="303529" y="104775"/>
                </a:lnTo>
                <a:lnTo>
                  <a:pt x="302744" y="123444"/>
                </a:lnTo>
                <a:lnTo>
                  <a:pt x="290956" y="169163"/>
                </a:lnTo>
                <a:lnTo>
                  <a:pt x="264775" y="197738"/>
                </a:lnTo>
                <a:lnTo>
                  <a:pt x="252729" y="203073"/>
                </a:lnTo>
                <a:lnTo>
                  <a:pt x="255397" y="211709"/>
                </a:lnTo>
                <a:lnTo>
                  <a:pt x="295794" y="187706"/>
                </a:lnTo>
                <a:lnTo>
                  <a:pt x="318515" y="143335"/>
                </a:lnTo>
                <a:lnTo>
                  <a:pt x="322834" y="105918"/>
                </a:lnTo>
                <a:lnTo>
                  <a:pt x="321770" y="86703"/>
                </a:lnTo>
                <a:lnTo>
                  <a:pt x="321758" y="86483"/>
                </a:lnTo>
                <a:lnTo>
                  <a:pt x="305435" y="37084"/>
                </a:lnTo>
                <a:lnTo>
                  <a:pt x="270734" y="5526"/>
                </a:lnTo>
                <a:lnTo>
                  <a:pt x="255397" y="0"/>
                </a:lnTo>
                <a:close/>
              </a:path>
              <a:path w="323214" h="212090">
                <a:moveTo>
                  <a:pt x="67437" y="0"/>
                </a:moveTo>
                <a:lnTo>
                  <a:pt x="27092" y="24056"/>
                </a:lnTo>
                <a:lnTo>
                  <a:pt x="4365" y="68548"/>
                </a:lnTo>
                <a:lnTo>
                  <a:pt x="0" y="105918"/>
                </a:lnTo>
                <a:lnTo>
                  <a:pt x="968" y="123444"/>
                </a:lnTo>
                <a:lnTo>
                  <a:pt x="1075" y="125370"/>
                </a:lnTo>
                <a:lnTo>
                  <a:pt x="17399" y="174752"/>
                </a:lnTo>
                <a:lnTo>
                  <a:pt x="52081" y="206184"/>
                </a:lnTo>
                <a:lnTo>
                  <a:pt x="67437" y="211709"/>
                </a:lnTo>
                <a:lnTo>
                  <a:pt x="70230" y="203073"/>
                </a:lnTo>
                <a:lnTo>
                  <a:pt x="58130" y="197738"/>
                </a:lnTo>
                <a:lnTo>
                  <a:pt x="47720" y="190309"/>
                </a:lnTo>
                <a:lnTo>
                  <a:pt x="26376" y="155638"/>
                </a:lnTo>
                <a:lnTo>
                  <a:pt x="19352" y="105918"/>
                </a:lnTo>
                <a:lnTo>
                  <a:pt x="19303" y="104775"/>
                </a:lnTo>
                <a:lnTo>
                  <a:pt x="26376" y="55322"/>
                </a:lnTo>
                <a:lnTo>
                  <a:pt x="47799" y="21272"/>
                </a:lnTo>
                <a:lnTo>
                  <a:pt x="70485" y="8509"/>
                </a:lnTo>
                <a:lnTo>
                  <a:pt x="674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30">
            <a:extLst>
              <a:ext uri="{FF2B5EF4-FFF2-40B4-BE49-F238E27FC236}">
                <a16:creationId xmlns:a16="http://schemas.microsoft.com/office/drawing/2014/main" id="{61A8412D-91ED-3562-5017-125C44150BA8}"/>
              </a:ext>
            </a:extLst>
          </p:cNvPr>
          <p:cNvSpPr txBox="1"/>
          <p:nvPr/>
        </p:nvSpPr>
        <p:spPr>
          <a:xfrm>
            <a:off x="4512564" y="138684"/>
            <a:ext cx="2423160" cy="646430"/>
          </a:xfrm>
          <a:prstGeom prst="rect">
            <a:avLst/>
          </a:prstGeom>
          <a:ln w="9525">
            <a:solidFill>
              <a:srgbClr val="2583C5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>
                <a:tab pos="758190" algn="l"/>
              </a:tabLst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len</a:t>
            </a:r>
            <a:r>
              <a:rPr kumimoji="0" sz="1800" b="0" i="0" u="none" strike="noStrike" kern="0" cap="none" spc="3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𝜀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=</a:t>
            </a:r>
            <a:r>
              <a:rPr kumimoji="0" sz="1800" b="0" i="0" u="none" strike="noStrike" kern="0" cap="none" spc="9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0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45515" algn="l"/>
                <a:tab pos="1896110" algn="l"/>
              </a:tabLst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len</a:t>
            </a:r>
            <a:r>
              <a:rPr kumimoji="0" sz="1800" b="0" i="0" u="none" strike="noStrike" kern="0" cap="none" spc="3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𝑤𝑎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=</a:t>
            </a:r>
            <a:r>
              <a:rPr kumimoji="0" sz="18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len</a:t>
            </a:r>
            <a:r>
              <a:rPr kumimoji="0" sz="1800" b="0" i="0" u="none" strike="noStrike" kern="0" cap="none" spc="3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𝑤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+</a:t>
            </a:r>
            <a:r>
              <a:rPr kumimoji="0" sz="18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13" name="object 31">
            <a:extLst>
              <a:ext uri="{FF2B5EF4-FFF2-40B4-BE49-F238E27FC236}">
                <a16:creationId xmlns:a16="http://schemas.microsoft.com/office/drawing/2014/main" id="{DA89A712-8DC2-84C3-00D5-A954BED7FA06}"/>
              </a:ext>
            </a:extLst>
          </p:cNvPr>
          <p:cNvSpPr/>
          <p:nvPr/>
        </p:nvSpPr>
        <p:spPr>
          <a:xfrm>
            <a:off x="7240143" y="505841"/>
            <a:ext cx="452755" cy="212090"/>
          </a:xfrm>
          <a:custGeom>
            <a:avLst/>
            <a:gdLst/>
            <a:ahLst/>
            <a:cxnLst/>
            <a:rect l="l" t="t" r="r" b="b"/>
            <a:pathLst>
              <a:path w="452754" h="212090">
                <a:moveTo>
                  <a:pt x="384936" y="0"/>
                </a:moveTo>
                <a:lnTo>
                  <a:pt x="381888" y="8509"/>
                </a:lnTo>
                <a:lnTo>
                  <a:pt x="394156" y="13890"/>
                </a:lnTo>
                <a:lnTo>
                  <a:pt x="404685" y="21272"/>
                </a:lnTo>
                <a:lnTo>
                  <a:pt x="426104" y="55322"/>
                </a:lnTo>
                <a:lnTo>
                  <a:pt x="433070" y="104775"/>
                </a:lnTo>
                <a:lnTo>
                  <a:pt x="432286" y="123444"/>
                </a:lnTo>
                <a:lnTo>
                  <a:pt x="420624" y="169163"/>
                </a:lnTo>
                <a:lnTo>
                  <a:pt x="394317" y="197738"/>
                </a:lnTo>
                <a:lnTo>
                  <a:pt x="382270" y="203073"/>
                </a:lnTo>
                <a:lnTo>
                  <a:pt x="384936" y="211709"/>
                </a:lnTo>
                <a:lnTo>
                  <a:pt x="425334" y="187705"/>
                </a:lnTo>
                <a:lnTo>
                  <a:pt x="448055" y="143335"/>
                </a:lnTo>
                <a:lnTo>
                  <a:pt x="452374" y="105918"/>
                </a:lnTo>
                <a:lnTo>
                  <a:pt x="451310" y="86703"/>
                </a:lnTo>
                <a:lnTo>
                  <a:pt x="434975" y="37084"/>
                </a:lnTo>
                <a:lnTo>
                  <a:pt x="400274" y="5526"/>
                </a:lnTo>
                <a:lnTo>
                  <a:pt x="384936" y="0"/>
                </a:lnTo>
                <a:close/>
              </a:path>
              <a:path w="452754" h="212090">
                <a:moveTo>
                  <a:pt x="67563" y="0"/>
                </a:moveTo>
                <a:lnTo>
                  <a:pt x="27094" y="24056"/>
                </a:lnTo>
                <a:lnTo>
                  <a:pt x="4365" y="68548"/>
                </a:lnTo>
                <a:lnTo>
                  <a:pt x="0" y="105918"/>
                </a:lnTo>
                <a:lnTo>
                  <a:pt x="985" y="123444"/>
                </a:lnTo>
                <a:lnTo>
                  <a:pt x="17399" y="174751"/>
                </a:lnTo>
                <a:lnTo>
                  <a:pt x="52135" y="206184"/>
                </a:lnTo>
                <a:lnTo>
                  <a:pt x="67563" y="211709"/>
                </a:lnTo>
                <a:lnTo>
                  <a:pt x="70230" y="203073"/>
                </a:lnTo>
                <a:lnTo>
                  <a:pt x="58130" y="197738"/>
                </a:lnTo>
                <a:lnTo>
                  <a:pt x="47720" y="190309"/>
                </a:lnTo>
                <a:lnTo>
                  <a:pt x="26376" y="155638"/>
                </a:lnTo>
                <a:lnTo>
                  <a:pt x="19352" y="105918"/>
                </a:lnTo>
                <a:lnTo>
                  <a:pt x="19303" y="104775"/>
                </a:lnTo>
                <a:lnTo>
                  <a:pt x="20089" y="86703"/>
                </a:lnTo>
                <a:lnTo>
                  <a:pt x="31876" y="42037"/>
                </a:lnTo>
                <a:lnTo>
                  <a:pt x="58291" y="13890"/>
                </a:lnTo>
                <a:lnTo>
                  <a:pt x="70484" y="8509"/>
                </a:lnTo>
                <a:lnTo>
                  <a:pt x="675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32">
            <a:extLst>
              <a:ext uri="{FF2B5EF4-FFF2-40B4-BE49-F238E27FC236}">
                <a16:creationId xmlns:a16="http://schemas.microsoft.com/office/drawing/2014/main" id="{49DC735D-CE44-D3EA-62E9-2493DD14A59B}"/>
              </a:ext>
            </a:extLst>
          </p:cNvPr>
          <p:cNvSpPr txBox="1"/>
          <p:nvPr/>
        </p:nvSpPr>
        <p:spPr>
          <a:xfrm>
            <a:off x="7129271" y="138684"/>
            <a:ext cx="1590040" cy="646430"/>
          </a:xfrm>
          <a:prstGeom prst="rect">
            <a:avLst/>
          </a:prstGeom>
          <a:ln w="9525">
            <a:solidFill>
              <a:srgbClr val="2583C5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𝜀</a:t>
            </a:r>
            <a:r>
              <a:rPr kumimoji="0" sz="1950" b="0" i="0" u="none" strike="noStrike" kern="0" cap="none" spc="97" normalizeH="0" baseline="27777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𝑅</a:t>
            </a:r>
            <a:r>
              <a:rPr kumimoji="0" sz="1950" b="0" i="0" u="none" strike="noStrike" kern="0" cap="none" spc="465" normalizeH="0" baseline="27777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sz="1800" b="0" i="0" u="none" strike="noStrike" kern="0" cap="none" spc="1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𝜀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18605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𝑤𝑎</a:t>
            </a:r>
            <a:r>
              <a:rPr kumimoji="0" sz="1800" b="0" i="0" u="none" strike="noStrike" kern="0" cap="none" spc="409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950" b="0" i="0" u="none" strike="noStrike" kern="0" cap="none" spc="0" normalizeH="0" baseline="27777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𝑅</a:t>
            </a:r>
            <a:r>
              <a:rPr kumimoji="0" sz="1950" b="0" i="0" u="none" strike="noStrike" kern="0" cap="none" spc="472" normalizeH="0" baseline="27777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sz="18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𝑎𝑤</a:t>
            </a:r>
            <a:r>
              <a:rPr kumimoji="0" sz="1950" b="0" i="0" u="none" strike="noStrike" kern="0" cap="none" spc="52" normalizeH="0" baseline="27777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𝑅</a:t>
            </a:r>
            <a:endParaRPr kumimoji="0" sz="1950" b="0" i="0" u="none" strike="noStrike" kern="0" cap="none" spc="0" normalizeH="0" baseline="27777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638DAC-0648-4E82-DC2D-E5C9D12C37CE}"/>
              </a:ext>
            </a:extLst>
          </p:cNvPr>
          <p:cNvSpPr txBox="1"/>
          <p:nvPr/>
        </p:nvSpPr>
        <p:spPr>
          <a:xfrm>
            <a:off x="3291465" y="4038599"/>
            <a:ext cx="609497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[</a:t>
            </a:r>
            <a:r>
              <a:rPr lang="en-US" sz="2000" kern="0" spc="-55">
                <a:solidFill>
                  <a:sysClr val="windowText" lastClr="000000"/>
                </a:solidFill>
                <a:latin typeface="Arial"/>
                <a:cs typeface="Arial"/>
              </a:rPr>
              <a:t>Goal:</a:t>
            </a:r>
            <a:r>
              <a:rPr lang="en-US" sz="2000" kern="0" spc="-85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2000" kern="0" spc="-25" err="1">
                <a:solidFill>
                  <a:sysClr val="windowText" lastClr="000000"/>
                </a:solidFill>
                <a:latin typeface="Cambria Math"/>
                <a:cs typeface="Cambria Math"/>
              </a:rPr>
              <a:t>len</a:t>
            </a:r>
            <a:r>
              <a:rPr lang="en-US" sz="2000" kern="0" spc="-25">
                <a:solidFill>
                  <a:sysClr val="windowText" lastClr="000000"/>
                </a:solidFill>
                <a:latin typeface="Cambria Math"/>
                <a:cs typeface="Cambria Math"/>
              </a:rPr>
              <a:t>(</a:t>
            </a:r>
            <a:r>
              <a:rPr lang="en-US" sz="2000" kern="0" spc="-20">
                <a:solidFill>
                  <a:sysClr val="windowText" lastClr="000000"/>
                </a:solidFill>
                <a:latin typeface="Cambria Math"/>
                <a:cs typeface="Cambria Math"/>
              </a:rPr>
              <a:t>(𝑤𝑎)</a:t>
            </a:r>
            <a:r>
              <a:rPr lang="en-US" sz="2400" kern="0" spc="-30" baseline="28571">
                <a:solidFill>
                  <a:sysClr val="windowText" lastClr="000000"/>
                </a:solidFill>
                <a:latin typeface="Cambria Math"/>
                <a:cs typeface="Cambria Math"/>
              </a:rPr>
              <a:t>𝑅</a:t>
            </a:r>
            <a:r>
              <a:rPr lang="en-US" sz="20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)=</a:t>
            </a:r>
            <a:r>
              <a:rPr lang="en-US" sz="2000" kern="0" spc="125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000" kern="0" spc="-25" err="1">
                <a:solidFill>
                  <a:sysClr val="windowText" lastClr="000000"/>
                </a:solidFill>
                <a:latin typeface="Cambria Math"/>
                <a:cs typeface="Cambria Math"/>
              </a:rPr>
              <a:t>len</a:t>
            </a:r>
            <a:r>
              <a:rPr lang="en-US" sz="2000" kern="0" spc="-25">
                <a:solidFill>
                  <a:sysClr val="windowText" lastClr="000000"/>
                </a:solidFill>
                <a:latin typeface="Cambria Math"/>
                <a:cs typeface="Cambria Math"/>
              </a:rPr>
              <a:t>(</a:t>
            </a:r>
            <a:r>
              <a:rPr lang="en-US" sz="2000" kern="0" spc="-35">
                <a:solidFill>
                  <a:sysClr val="windowText" lastClr="000000"/>
                </a:solidFill>
                <a:latin typeface="Cambria Math"/>
                <a:cs typeface="Cambria Math"/>
              </a:rPr>
              <a:t>𝑤𝑎)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3299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A0AD65-E419-C4DA-C692-72E7099A7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7EF0537-BDAE-DD04-528B-34C8E9C2DF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7650" y="1571625"/>
                <a:ext cx="11667259" cy="4933949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85000" lnSpcReduction="10000"/>
              </a:bodyPr>
              <a:lstStyle>
                <a:lvl1pPr marL="0">
                  <a:defRPr sz="2800" b="0" i="0">
                    <a:solidFill>
                      <a:schemeClr val="tx1"/>
                    </a:solidFill>
                    <a:latin typeface="Segoe UI Semilight"/>
                    <a:ea typeface="+mn-ea"/>
                    <a:cs typeface="Segoe UI Semilight"/>
                  </a:defRPr>
                </a:lvl1pPr>
                <a:lvl2pPr marL="457200">
                  <a:defRPr>
                    <a:latin typeface="+mn-lt"/>
                    <a:ea typeface="+mn-ea"/>
                    <a:cs typeface="+mn-cs"/>
                  </a:defRPr>
                </a:lvl2pPr>
                <a:lvl3pPr marL="914400">
                  <a:defRPr>
                    <a:latin typeface="+mn-lt"/>
                    <a:ea typeface="+mn-ea"/>
                    <a:cs typeface="+mn-cs"/>
                  </a:defRPr>
                </a:lvl3pPr>
                <a:lvl4pPr marL="1371600">
                  <a:defRPr>
                    <a:latin typeface="+mn-lt"/>
                    <a:ea typeface="+mn-ea"/>
                    <a:cs typeface="+mn-cs"/>
                  </a:defRPr>
                </a:lvl4pPr>
                <a:lvl5pPr marL="1828800">
                  <a:defRPr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kern="0"/>
                  <a:t>Let </a:t>
                </a:r>
                <a14:m>
                  <m:oMath xmlns:m="http://schemas.openxmlformats.org/officeDocument/2006/math">
                    <m:r>
                      <a:rPr lang="en-US" i="1" kern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/>
                  <a:t> be “</a:t>
                </a:r>
                <a:r>
                  <a:rPr lang="en-US" spc="-25" err="1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len</a:t>
                </a:r>
                <a:r>
                  <a:rPr lang="en-US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mbria Math"/>
                  </a:rPr>
                  <a:t>(</a:t>
                </a:r>
                <a:r>
                  <a:rPr lang="en-US" spc="55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mbria Math"/>
                  </a:rPr>
                  <a:t>𝑠</a:t>
                </a:r>
                <a:r>
                  <a:rPr lang="en-US" sz="3200" spc="82" baseline="2710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mbria Math"/>
                  </a:rPr>
                  <a:t>𝑅</a:t>
                </a:r>
                <a:r>
                  <a:rPr lang="en-US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= </a:t>
                </a:r>
                <a:r>
                  <a:rPr lang="en-US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len</a:t>
                </a:r>
                <a:r>
                  <a:rPr lang="en-US">
                    <a:latin typeface="Cambria Math" panose="02040503050406030204" pitchFamily="18" charset="0"/>
                    <a:ea typeface="Cambria Math" panose="02040503050406030204" pitchFamily="18" charset="0"/>
                  </a:rPr>
                  <a:t>(s)</a:t>
                </a:r>
                <a:r>
                  <a:rPr lang="en-US" kern="0"/>
                  <a:t>.” We prove </a:t>
                </a:r>
                <a14:m>
                  <m:oMath xmlns:m="http://schemas.openxmlformats.org/officeDocument/2006/math">
                    <m:r>
                      <a:rPr lang="en-US" i="1" kern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/>
                  <a:t> holds for all strings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ker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kern="0"/>
                  <a:t>by structural induction.</a:t>
                </a:r>
              </a:p>
              <a:p>
                <a:r>
                  <a:rPr lang="en-US" b="1" kern="0"/>
                  <a:t>Base Case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kern="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kern="0" dirty="0">
                            <a:solidFill>
                              <a:sysClr val="windowText" lastClr="000000"/>
                            </a:solidFill>
                            <a:latin typeface="Cambria Math"/>
                            <a:cs typeface="Cambria Math"/>
                          </a:rPr>
                          <m:t>𝑠</m:t>
                        </m:r>
                        <m:r>
                          <m:rPr>
                            <m:nor/>
                          </m:rPr>
                          <a:rPr lang="en-US" kern="0" spc="185" dirty="0">
                            <a:solidFill>
                              <a:sysClr val="windowText" lastClr="000000"/>
                            </a:solidFill>
                            <a:latin typeface="Cambria Math"/>
                            <a:cs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kern="0" dirty="0">
                            <a:solidFill>
                              <a:sysClr val="windowText" lastClr="000000"/>
                            </a:solidFill>
                            <a:latin typeface="Cambria Math"/>
                            <a:cs typeface="Cambria Math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kern="0" spc="135" dirty="0">
                            <a:solidFill>
                              <a:sysClr val="windowText" lastClr="000000"/>
                            </a:solidFill>
                            <a:latin typeface="Cambria Math"/>
                            <a:cs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kern="0" dirty="0">
                            <a:solidFill>
                              <a:sysClr val="windowText" lastClr="000000"/>
                            </a:solidFill>
                            <a:latin typeface="Cambria Math"/>
                            <a:cs typeface="Cambria Math"/>
                          </a:rPr>
                          <m:t>𝜀</m:t>
                        </m:r>
                      </m:e>
                    </m:d>
                    <m:r>
                      <a:rPr lang="en-US" b="0" i="0" kern="0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:</m:t>
                    </m:r>
                  </m:oMath>
                </a14:m>
                <a:r>
                  <a:rPr lang="en-US" kern="0"/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Since</a:t>
                </a:r>
                <a:r>
                  <a:rPr lang="en-US" kern="0" spc="1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spc="8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𝜀</a:t>
                </a:r>
                <a:r>
                  <a:rPr lang="en-US" sz="3200" kern="0" spc="120" baseline="28571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𝑅</a:t>
                </a:r>
                <a:r>
                  <a:rPr lang="en-US" sz="3200" kern="0" spc="644" baseline="28571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=</a:t>
                </a:r>
                <a:r>
                  <a:rPr lang="en-US" kern="0" spc="13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𝜀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US" kern="0" spc="-2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len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(</a:t>
                </a:r>
                <a:r>
                  <a:rPr lang="en-US" kern="0" spc="5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𝜀</a:t>
                </a:r>
                <a:r>
                  <a:rPr lang="en-US" sz="3200" kern="0" spc="82" baseline="28571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𝑅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)=</a:t>
                </a:r>
                <a:r>
                  <a:rPr lang="en-US" kern="0" spc="12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spc="-2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len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(</a:t>
                </a:r>
                <a:r>
                  <a:rPr lang="en-US" kern="0" spc="-5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𝜀)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=</a:t>
                </a:r>
                <a:r>
                  <a:rPr lang="en-US" kern="0" spc="114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0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.</a:t>
                </a:r>
                <a:r>
                  <a:rPr lang="en-US" kern="0" spc="-2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RHS:</a:t>
                </a:r>
                <a:r>
                  <a:rPr lang="en-US" kern="0" spc="-1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spc="-2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len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(</a:t>
                </a:r>
                <a:r>
                  <a:rPr lang="en-US" kern="0" spc="-5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𝜀)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=</a:t>
                </a:r>
                <a:r>
                  <a:rPr lang="en-US" kern="0" spc="12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spc="-2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0</a:t>
                </a:r>
                <a:r>
                  <a:rPr lang="en-US" kern="0" spc="-25">
                    <a:solidFill>
                      <a:sysClr val="windowText" lastClr="000000"/>
                    </a:solidFill>
                  </a:rPr>
                  <a:t>.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Since</a:t>
                </a:r>
                <a:r>
                  <a:rPr lang="en-US" kern="0" spc="-2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0</a:t>
                </a:r>
                <a:r>
                  <a:rPr lang="en-US" kern="0" spc="10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=</a:t>
                </a:r>
                <a:r>
                  <a:rPr lang="en-US" kern="0" spc="114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0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,</a:t>
                </a:r>
                <a:r>
                  <a:rPr lang="en-US" kern="0" spc="-2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the</a:t>
                </a:r>
                <a:r>
                  <a:rPr lang="en-US" kern="0" spc="-1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base</a:t>
                </a:r>
                <a:r>
                  <a:rPr lang="en-US" kern="0" spc="-2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case</a:t>
                </a:r>
                <a:r>
                  <a:rPr lang="en-US" kern="0" spc="-2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spc="-10">
                    <a:solidFill>
                      <a:sysClr val="windowText" lastClr="000000"/>
                    </a:solidFill>
                  </a:rPr>
                  <a:t>holds.</a:t>
                </a:r>
              </a:p>
              <a:p>
                <a:r>
                  <a:rPr lang="en-US" b="1" kern="0"/>
                  <a:t>Inductive Hypothesis</a:t>
                </a:r>
                <a:r>
                  <a:rPr lang="en-US" kern="0"/>
                  <a:t>: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Suppose</a:t>
                </a:r>
                <a:r>
                  <a:rPr lang="en-US" kern="0" spc="1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𝑃(𝑤)</a:t>
                </a:r>
                <a:r>
                  <a:rPr lang="en-US" kern="0" spc="12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for some</a:t>
                </a:r>
                <a:r>
                  <a:rPr lang="en-US" kern="0" spc="1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arbitrary</a:t>
                </a:r>
                <a:r>
                  <a:rPr lang="en-US" kern="0" spc="-2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string</a:t>
                </a:r>
                <a:r>
                  <a:rPr lang="en-US" kern="0" spc="1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𝑤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.</a:t>
                </a:r>
                <a:r>
                  <a:rPr lang="en-US" kern="0" spc="-5">
                    <a:solidFill>
                      <a:sysClr val="windowText" lastClr="000000"/>
                    </a:solidFill>
                  </a:rPr>
                  <a:t> i.e.,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spc="-25" err="1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len</a:t>
                </a:r>
                <a:r>
                  <a:rPr lang="en-US" kern="0" spc="-2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(</a:t>
                </a:r>
                <a:r>
                  <a:rPr lang="en-US" kern="0" spc="5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𝑤</a:t>
                </a:r>
                <a:r>
                  <a:rPr lang="en-US" sz="3200" kern="0" spc="82" baseline="28571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𝑅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)=</a:t>
                </a:r>
                <a:r>
                  <a:rPr lang="en-US" kern="0" spc="13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spc="-25" err="1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len</a:t>
                </a:r>
                <a:r>
                  <a:rPr lang="en-US" kern="0" spc="-2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(</a:t>
                </a:r>
                <a:r>
                  <a:rPr lang="en-US" kern="0" spc="-5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𝑤)</a:t>
                </a:r>
                <a:endParaRPr lang="en-US" kern="0">
                  <a:solidFill>
                    <a:sysClr val="windowText" lastClr="000000"/>
                  </a:solidFill>
                  <a:latin typeface="Cambria Math"/>
                  <a:cs typeface="Cambria Math"/>
                </a:endParaRPr>
              </a:p>
              <a:p>
                <a:r>
                  <a:rPr lang="en-US" b="1" kern="0"/>
                  <a:t>Inductive Step</a:t>
                </a:r>
                <a:r>
                  <a:rPr lang="en-US" kern="0"/>
                  <a:t>: Let 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a </a:t>
                </a:r>
                <a:r>
                  <a:rPr lang="en-US" kern="0"/>
                  <a:t>be an arbitrary character. We then have</a:t>
                </a:r>
              </a:p>
              <a:p>
                <a:endParaRPr lang="en-US" kern="0"/>
              </a:p>
              <a:p>
                <a:endParaRPr lang="en-US" kern="0"/>
              </a:p>
              <a:p>
                <a:endParaRPr lang="en-US" kern="0"/>
              </a:p>
              <a:p>
                <a:endParaRPr lang="en-US" kern="0"/>
              </a:p>
              <a:p>
                <a:endParaRPr lang="en-US" kern="0"/>
              </a:p>
              <a:p>
                <a:r>
                  <a:rPr lang="en-US" kern="0"/>
                  <a:t>So </a:t>
                </a:r>
                <a14:m>
                  <m:oMath xmlns:m="http://schemas.openxmlformats.org/officeDocument/2006/math">
                    <m:r>
                      <a:rPr lang="en-US" i="1" kern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/>
                  <a:t> holds.</a:t>
                </a:r>
              </a:p>
              <a:p>
                <a:r>
                  <a:rPr lang="en-US" kern="0">
                    <a:solidFill>
                      <a:sysClr val="windowText" lastClr="000000"/>
                    </a:solidFill>
                  </a:rPr>
                  <a:t>Thus</a:t>
                </a:r>
                <a:r>
                  <a:rPr lang="en-US" kern="0" spc="-2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P(𝑠)</a:t>
                </a:r>
                <a:r>
                  <a:rPr lang="en-US" kern="0" spc="11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holds</a:t>
                </a:r>
                <a:r>
                  <a:rPr lang="en-US" kern="0" spc="-4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for</a:t>
                </a:r>
                <a:r>
                  <a:rPr lang="en-US" kern="0" spc="-3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all</a:t>
                </a:r>
                <a:r>
                  <a:rPr lang="en-US" kern="0" spc="-3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strings</a:t>
                </a:r>
                <a:r>
                  <a:rPr lang="en-US" kern="0" spc="-2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𝑠</a:t>
                </a:r>
                <a:r>
                  <a:rPr lang="en-US" kern="0" spc="14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by</a:t>
                </a:r>
                <a:r>
                  <a:rPr lang="en-US" kern="0" spc="-2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structural</a:t>
                </a:r>
                <a:r>
                  <a:rPr lang="en-US" kern="0" spc="-4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spc="-10">
                    <a:solidFill>
                      <a:sysClr val="windowText" lastClr="000000"/>
                    </a:solidFill>
                  </a:rPr>
                  <a:t>induction</a:t>
                </a:r>
                <a:endParaRPr lang="en-US" kern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7EF0537-BDAE-DD04-528B-34C8E9C2D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" y="1571625"/>
                <a:ext cx="11667259" cy="4933949"/>
              </a:xfrm>
              <a:prstGeom prst="rect">
                <a:avLst/>
              </a:prstGeom>
              <a:blipFill>
                <a:blip r:embed="rId2"/>
                <a:stretch>
                  <a:fillRect l="-1620" t="-2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ject 2">
            <a:extLst>
              <a:ext uri="{FF2B5EF4-FFF2-40B4-BE49-F238E27FC236}">
                <a16:creationId xmlns:a16="http://schemas.microsoft.com/office/drawing/2014/main" id="{574C582D-E9C3-F92A-7712-04D647C73D04}"/>
              </a:ext>
            </a:extLst>
          </p:cNvPr>
          <p:cNvSpPr txBox="1">
            <a:spLocks/>
          </p:cNvSpPr>
          <p:nvPr/>
        </p:nvSpPr>
        <p:spPr>
          <a:xfrm>
            <a:off x="658431" y="896875"/>
            <a:ext cx="1013142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0" i="0">
                <a:solidFill>
                  <a:srgbClr val="0D0D0D"/>
                </a:solidFill>
                <a:latin typeface="Segoe UI"/>
                <a:ea typeface="+mj-ea"/>
                <a:cs typeface="Segoe UI"/>
              </a:defRPr>
            </a:lvl1pPr>
          </a:lstStyle>
          <a:p>
            <a:pPr marL="38100" algn="l" rtl="0">
              <a:spcBef>
                <a:spcPts val="95"/>
              </a:spcBef>
              <a:tabLst>
                <a:tab pos="4989830" algn="l"/>
              </a:tabLst>
              <a:defRPr/>
            </a:pPr>
            <a:r>
              <a:rPr lang="en-US" sz="32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Claim:</a:t>
            </a:r>
            <a:r>
              <a:rPr lang="en-US" sz="3200" kern="0" spc="-4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32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For</a:t>
            </a:r>
            <a:r>
              <a:rPr lang="en-US" sz="3200" kern="0" spc="-3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32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any</a:t>
            </a:r>
            <a:r>
              <a:rPr lang="en-US" sz="3200" kern="0" spc="-3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32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string</a:t>
            </a:r>
            <a:r>
              <a:rPr lang="en-US" sz="3200" kern="0" spc="-2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32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𝑠</a:t>
            </a:r>
            <a:r>
              <a:rPr lang="en-US" sz="3200" kern="0" spc="18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32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∈</a:t>
            </a:r>
            <a:r>
              <a:rPr lang="en-US" sz="3200" kern="0" spc="13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3200" kern="0" spc="60">
                <a:solidFill>
                  <a:sysClr val="windowText" lastClr="000000"/>
                </a:solidFill>
                <a:latin typeface="Cambria Math"/>
                <a:cs typeface="Cambria Math"/>
              </a:rPr>
              <a:t>Σ</a:t>
            </a:r>
            <a:r>
              <a:rPr lang="en-US" sz="3200" kern="0" spc="89" baseline="27100">
                <a:solidFill>
                  <a:sysClr val="windowText" lastClr="000000"/>
                </a:solidFill>
                <a:latin typeface="Cambria Math"/>
                <a:cs typeface="Cambria Math"/>
              </a:rPr>
              <a:t>∗</a:t>
            </a:r>
            <a:r>
              <a:rPr lang="en-US" sz="3200" kern="0" spc="6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,</a:t>
            </a:r>
            <a:r>
              <a:rPr lang="en-US" sz="3200" kern="0" spc="-3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3200" kern="0" spc="-25">
                <a:solidFill>
                  <a:sysClr val="windowText" lastClr="000000"/>
                </a:solidFill>
                <a:latin typeface="Cambria Math"/>
                <a:cs typeface="Cambria Math"/>
              </a:rPr>
              <a:t>len</a:t>
            </a:r>
            <a:r>
              <a:rPr lang="en-US" sz="3200" kern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(</a:t>
            </a:r>
            <a:r>
              <a:rPr lang="en-US" sz="3200" kern="0" spc="55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𝑠</a:t>
            </a:r>
            <a:r>
              <a:rPr lang="en-US" sz="3200" kern="0" spc="82" baseline="2710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𝑅</a:t>
            </a:r>
            <a:r>
              <a:rPr lang="en-US" sz="3200" kern="0">
                <a:latin typeface="Cambria Math" panose="02040503050406030204" pitchFamily="18" charset="0"/>
                <a:ea typeface="Cambria Math" panose="02040503050406030204" pitchFamily="18" charset="0"/>
              </a:rPr>
              <a:t>) = len(s)</a:t>
            </a:r>
            <a:endParaRPr lang="en-US" sz="3200" kern="0" baseline="27100">
              <a:solidFill>
                <a:sysClr val="windowText" lastClr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/>
            </a:endParaRPr>
          </a:p>
        </p:txBody>
      </p:sp>
      <p:sp>
        <p:nvSpPr>
          <p:cNvPr id="8" name="object 26">
            <a:extLst>
              <a:ext uri="{FF2B5EF4-FFF2-40B4-BE49-F238E27FC236}">
                <a16:creationId xmlns:a16="http://schemas.microsoft.com/office/drawing/2014/main" id="{0D0139C6-1452-1380-8442-585894B16D8C}"/>
              </a:ext>
            </a:extLst>
          </p:cNvPr>
          <p:cNvSpPr txBox="1"/>
          <p:nvPr/>
        </p:nvSpPr>
        <p:spPr>
          <a:xfrm>
            <a:off x="8869680" y="86868"/>
            <a:ext cx="3066415" cy="922019"/>
          </a:xfrm>
          <a:prstGeom prst="rect">
            <a:avLst/>
          </a:prstGeom>
          <a:ln w="9525">
            <a:solidFill>
              <a:srgbClr val="4B3182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2710" marR="0" lvl="0" indent="0" algn="l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Basis:</a:t>
            </a:r>
            <a:r>
              <a:rPr kumimoji="0" sz="18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𝜀</a:t>
            </a:r>
            <a:r>
              <a:rPr kumimoji="0" sz="18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18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Σ</a:t>
            </a:r>
            <a:r>
              <a:rPr kumimoji="0" sz="1950" b="0" i="0" u="none" strike="noStrike" kern="0" cap="none" spc="-37" normalizeH="0" baseline="27777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∗</a:t>
            </a:r>
            <a:endParaRPr kumimoji="0" sz="1950" b="0" i="0" u="none" strike="noStrike" kern="0" cap="none" spc="0" normalizeH="0" baseline="27777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9271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Recursive:</a:t>
            </a:r>
            <a:r>
              <a:rPr kumimoji="0" sz="1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If</a:t>
            </a:r>
            <a:r>
              <a:rPr kumimoji="0" sz="1800" b="0" i="0" u="none" strike="noStrike" kern="0" cap="none" spc="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𝑤</a:t>
            </a:r>
            <a:r>
              <a:rPr kumimoji="0" sz="18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1800" b="0" i="0" u="none" strike="noStrike" kern="0" cap="none" spc="1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Σ</a:t>
            </a:r>
            <a:r>
              <a:rPr kumimoji="0" sz="1950" b="0" i="0" u="none" strike="noStrike" kern="0" cap="none" spc="0" normalizeH="0" baseline="27777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∗</a:t>
            </a:r>
            <a:r>
              <a:rPr kumimoji="0" sz="1950" b="0" i="0" u="none" strike="noStrike" kern="0" cap="none" spc="457" normalizeH="0" baseline="27777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</a:t>
            </a:r>
            <a:r>
              <a:rPr kumimoji="0" sz="1800" b="0" i="0" u="none" strike="noStrike" kern="0" cap="none" spc="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1800" b="0" i="0" u="none" strike="noStrike" kern="0" cap="none" spc="1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Σ</a:t>
            </a:r>
            <a:r>
              <a:rPr kumimoji="0" sz="1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271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then</a:t>
            </a:r>
            <a:r>
              <a:rPr kumimoji="0" sz="18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𝑤𝑎</a:t>
            </a:r>
            <a:r>
              <a:rPr kumimoji="0" sz="18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1800" b="0" i="0" u="none" strike="noStrike" kern="0" cap="none" spc="1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Σ</a:t>
            </a:r>
            <a:r>
              <a:rPr kumimoji="0" sz="1950" b="0" i="0" u="none" strike="noStrike" kern="0" cap="none" spc="-37" normalizeH="0" baseline="27777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∗</a:t>
            </a:r>
            <a:endParaRPr kumimoji="0" sz="1950" b="0" i="0" u="none" strike="noStrike" kern="0" cap="none" spc="0" normalizeH="0" baseline="27777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9" name="object 27">
            <a:extLst>
              <a:ext uri="{FF2B5EF4-FFF2-40B4-BE49-F238E27FC236}">
                <a16:creationId xmlns:a16="http://schemas.microsoft.com/office/drawing/2014/main" id="{ACE4DFBD-192D-A6FF-60F2-E6733C2177D3}"/>
              </a:ext>
            </a:extLst>
          </p:cNvPr>
          <p:cNvSpPr/>
          <p:nvPr/>
        </p:nvSpPr>
        <p:spPr>
          <a:xfrm>
            <a:off x="4926076" y="229997"/>
            <a:ext cx="260350" cy="212090"/>
          </a:xfrm>
          <a:custGeom>
            <a:avLst/>
            <a:gdLst/>
            <a:ahLst/>
            <a:cxnLst/>
            <a:rect l="l" t="t" r="r" b="b"/>
            <a:pathLst>
              <a:path w="260350" h="212090">
                <a:moveTo>
                  <a:pt x="192912" y="0"/>
                </a:moveTo>
                <a:lnTo>
                  <a:pt x="189864" y="8508"/>
                </a:lnTo>
                <a:lnTo>
                  <a:pt x="202132" y="13890"/>
                </a:lnTo>
                <a:lnTo>
                  <a:pt x="212661" y="21272"/>
                </a:lnTo>
                <a:lnTo>
                  <a:pt x="234080" y="55322"/>
                </a:lnTo>
                <a:lnTo>
                  <a:pt x="240249" y="86483"/>
                </a:lnTo>
                <a:lnTo>
                  <a:pt x="240280" y="86703"/>
                </a:lnTo>
                <a:lnTo>
                  <a:pt x="237902" y="140398"/>
                </a:lnTo>
                <a:lnTo>
                  <a:pt x="221428" y="180784"/>
                </a:lnTo>
                <a:lnTo>
                  <a:pt x="190246" y="203073"/>
                </a:lnTo>
                <a:lnTo>
                  <a:pt x="192912" y="211708"/>
                </a:lnTo>
                <a:lnTo>
                  <a:pt x="233310" y="187705"/>
                </a:lnTo>
                <a:lnTo>
                  <a:pt x="256032" y="143335"/>
                </a:lnTo>
                <a:lnTo>
                  <a:pt x="260350" y="105918"/>
                </a:lnTo>
                <a:lnTo>
                  <a:pt x="259286" y="86703"/>
                </a:lnTo>
                <a:lnTo>
                  <a:pt x="259274" y="86483"/>
                </a:lnTo>
                <a:lnTo>
                  <a:pt x="242950" y="37083"/>
                </a:lnTo>
                <a:lnTo>
                  <a:pt x="208250" y="5526"/>
                </a:lnTo>
                <a:lnTo>
                  <a:pt x="192912" y="0"/>
                </a:lnTo>
                <a:close/>
              </a:path>
              <a:path w="260350" h="212090">
                <a:moveTo>
                  <a:pt x="67437" y="0"/>
                </a:moveTo>
                <a:lnTo>
                  <a:pt x="27092" y="24056"/>
                </a:lnTo>
                <a:lnTo>
                  <a:pt x="4365" y="68548"/>
                </a:lnTo>
                <a:lnTo>
                  <a:pt x="0" y="105918"/>
                </a:lnTo>
                <a:lnTo>
                  <a:pt x="968" y="123444"/>
                </a:lnTo>
                <a:lnTo>
                  <a:pt x="1075" y="125370"/>
                </a:lnTo>
                <a:lnTo>
                  <a:pt x="17399" y="174751"/>
                </a:lnTo>
                <a:lnTo>
                  <a:pt x="52081" y="206184"/>
                </a:lnTo>
                <a:lnTo>
                  <a:pt x="67437" y="211708"/>
                </a:lnTo>
                <a:lnTo>
                  <a:pt x="70231" y="203073"/>
                </a:lnTo>
                <a:lnTo>
                  <a:pt x="58130" y="197738"/>
                </a:lnTo>
                <a:lnTo>
                  <a:pt x="47720" y="190309"/>
                </a:lnTo>
                <a:lnTo>
                  <a:pt x="26376" y="155638"/>
                </a:lnTo>
                <a:lnTo>
                  <a:pt x="19352" y="105918"/>
                </a:lnTo>
                <a:lnTo>
                  <a:pt x="19303" y="104775"/>
                </a:lnTo>
                <a:lnTo>
                  <a:pt x="26376" y="55322"/>
                </a:lnTo>
                <a:lnTo>
                  <a:pt x="47799" y="21272"/>
                </a:lnTo>
                <a:lnTo>
                  <a:pt x="70485" y="8508"/>
                </a:lnTo>
                <a:lnTo>
                  <a:pt x="674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28">
            <a:extLst>
              <a:ext uri="{FF2B5EF4-FFF2-40B4-BE49-F238E27FC236}">
                <a16:creationId xmlns:a16="http://schemas.microsoft.com/office/drawing/2014/main" id="{CD98861F-9390-D179-2694-51A813B40FD0}"/>
              </a:ext>
            </a:extLst>
          </p:cNvPr>
          <p:cNvSpPr/>
          <p:nvPr/>
        </p:nvSpPr>
        <p:spPr>
          <a:xfrm>
            <a:off x="4926076" y="504316"/>
            <a:ext cx="450850" cy="212090"/>
          </a:xfrm>
          <a:custGeom>
            <a:avLst/>
            <a:gdLst/>
            <a:ahLst/>
            <a:cxnLst/>
            <a:rect l="l" t="t" r="r" b="b"/>
            <a:pathLst>
              <a:path w="450850" h="212090">
                <a:moveTo>
                  <a:pt x="383413" y="0"/>
                </a:moveTo>
                <a:lnTo>
                  <a:pt x="380364" y="8509"/>
                </a:lnTo>
                <a:lnTo>
                  <a:pt x="392632" y="13890"/>
                </a:lnTo>
                <a:lnTo>
                  <a:pt x="403161" y="21272"/>
                </a:lnTo>
                <a:lnTo>
                  <a:pt x="424580" y="55322"/>
                </a:lnTo>
                <a:lnTo>
                  <a:pt x="431546" y="104775"/>
                </a:lnTo>
                <a:lnTo>
                  <a:pt x="430760" y="123444"/>
                </a:lnTo>
                <a:lnTo>
                  <a:pt x="418973" y="169163"/>
                </a:lnTo>
                <a:lnTo>
                  <a:pt x="392791" y="197738"/>
                </a:lnTo>
                <a:lnTo>
                  <a:pt x="380746" y="203073"/>
                </a:lnTo>
                <a:lnTo>
                  <a:pt x="383413" y="211709"/>
                </a:lnTo>
                <a:lnTo>
                  <a:pt x="423810" y="187706"/>
                </a:lnTo>
                <a:lnTo>
                  <a:pt x="446532" y="143335"/>
                </a:lnTo>
                <a:lnTo>
                  <a:pt x="450850" y="105918"/>
                </a:lnTo>
                <a:lnTo>
                  <a:pt x="449786" y="86703"/>
                </a:lnTo>
                <a:lnTo>
                  <a:pt x="449774" y="86483"/>
                </a:lnTo>
                <a:lnTo>
                  <a:pt x="433450" y="37084"/>
                </a:lnTo>
                <a:lnTo>
                  <a:pt x="398750" y="5526"/>
                </a:lnTo>
                <a:lnTo>
                  <a:pt x="383413" y="0"/>
                </a:lnTo>
                <a:close/>
              </a:path>
              <a:path w="450850" h="212090">
                <a:moveTo>
                  <a:pt x="67437" y="0"/>
                </a:moveTo>
                <a:lnTo>
                  <a:pt x="27092" y="24056"/>
                </a:lnTo>
                <a:lnTo>
                  <a:pt x="4365" y="68548"/>
                </a:lnTo>
                <a:lnTo>
                  <a:pt x="0" y="105918"/>
                </a:lnTo>
                <a:lnTo>
                  <a:pt x="968" y="123444"/>
                </a:lnTo>
                <a:lnTo>
                  <a:pt x="1075" y="125370"/>
                </a:lnTo>
                <a:lnTo>
                  <a:pt x="17399" y="174752"/>
                </a:lnTo>
                <a:lnTo>
                  <a:pt x="52081" y="206184"/>
                </a:lnTo>
                <a:lnTo>
                  <a:pt x="67437" y="211709"/>
                </a:lnTo>
                <a:lnTo>
                  <a:pt x="70231" y="203073"/>
                </a:lnTo>
                <a:lnTo>
                  <a:pt x="58130" y="197738"/>
                </a:lnTo>
                <a:lnTo>
                  <a:pt x="47720" y="190309"/>
                </a:lnTo>
                <a:lnTo>
                  <a:pt x="26376" y="155638"/>
                </a:lnTo>
                <a:lnTo>
                  <a:pt x="19352" y="105918"/>
                </a:lnTo>
                <a:lnTo>
                  <a:pt x="19303" y="104775"/>
                </a:lnTo>
                <a:lnTo>
                  <a:pt x="26376" y="55322"/>
                </a:lnTo>
                <a:lnTo>
                  <a:pt x="47799" y="21272"/>
                </a:lnTo>
                <a:lnTo>
                  <a:pt x="70485" y="8509"/>
                </a:lnTo>
                <a:lnTo>
                  <a:pt x="674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29">
            <a:extLst>
              <a:ext uri="{FF2B5EF4-FFF2-40B4-BE49-F238E27FC236}">
                <a16:creationId xmlns:a16="http://schemas.microsoft.com/office/drawing/2014/main" id="{F28F69B4-15FE-DE9B-305E-087133B6E412}"/>
              </a:ext>
            </a:extLst>
          </p:cNvPr>
          <p:cNvSpPr/>
          <p:nvPr/>
        </p:nvSpPr>
        <p:spPr>
          <a:xfrm>
            <a:off x="6015735" y="504316"/>
            <a:ext cx="323215" cy="212090"/>
          </a:xfrm>
          <a:custGeom>
            <a:avLst/>
            <a:gdLst/>
            <a:ahLst/>
            <a:cxnLst/>
            <a:rect l="l" t="t" r="r" b="b"/>
            <a:pathLst>
              <a:path w="323214" h="212090">
                <a:moveTo>
                  <a:pt x="255397" y="0"/>
                </a:moveTo>
                <a:lnTo>
                  <a:pt x="252349" y="8509"/>
                </a:lnTo>
                <a:lnTo>
                  <a:pt x="264616" y="13890"/>
                </a:lnTo>
                <a:lnTo>
                  <a:pt x="275145" y="21272"/>
                </a:lnTo>
                <a:lnTo>
                  <a:pt x="296564" y="55322"/>
                </a:lnTo>
                <a:lnTo>
                  <a:pt x="303529" y="104775"/>
                </a:lnTo>
                <a:lnTo>
                  <a:pt x="302744" y="123444"/>
                </a:lnTo>
                <a:lnTo>
                  <a:pt x="290956" y="169163"/>
                </a:lnTo>
                <a:lnTo>
                  <a:pt x="264775" y="197738"/>
                </a:lnTo>
                <a:lnTo>
                  <a:pt x="252729" y="203073"/>
                </a:lnTo>
                <a:lnTo>
                  <a:pt x="255397" y="211709"/>
                </a:lnTo>
                <a:lnTo>
                  <a:pt x="295794" y="187706"/>
                </a:lnTo>
                <a:lnTo>
                  <a:pt x="318515" y="143335"/>
                </a:lnTo>
                <a:lnTo>
                  <a:pt x="322834" y="105918"/>
                </a:lnTo>
                <a:lnTo>
                  <a:pt x="321770" y="86703"/>
                </a:lnTo>
                <a:lnTo>
                  <a:pt x="321758" y="86483"/>
                </a:lnTo>
                <a:lnTo>
                  <a:pt x="305435" y="37084"/>
                </a:lnTo>
                <a:lnTo>
                  <a:pt x="270734" y="5526"/>
                </a:lnTo>
                <a:lnTo>
                  <a:pt x="255397" y="0"/>
                </a:lnTo>
                <a:close/>
              </a:path>
              <a:path w="323214" h="212090">
                <a:moveTo>
                  <a:pt x="67437" y="0"/>
                </a:moveTo>
                <a:lnTo>
                  <a:pt x="27092" y="24056"/>
                </a:lnTo>
                <a:lnTo>
                  <a:pt x="4365" y="68548"/>
                </a:lnTo>
                <a:lnTo>
                  <a:pt x="0" y="105918"/>
                </a:lnTo>
                <a:lnTo>
                  <a:pt x="968" y="123444"/>
                </a:lnTo>
                <a:lnTo>
                  <a:pt x="1075" y="125370"/>
                </a:lnTo>
                <a:lnTo>
                  <a:pt x="17399" y="174752"/>
                </a:lnTo>
                <a:lnTo>
                  <a:pt x="52081" y="206184"/>
                </a:lnTo>
                <a:lnTo>
                  <a:pt x="67437" y="211709"/>
                </a:lnTo>
                <a:lnTo>
                  <a:pt x="70230" y="203073"/>
                </a:lnTo>
                <a:lnTo>
                  <a:pt x="58130" y="197738"/>
                </a:lnTo>
                <a:lnTo>
                  <a:pt x="47720" y="190309"/>
                </a:lnTo>
                <a:lnTo>
                  <a:pt x="26376" y="155638"/>
                </a:lnTo>
                <a:lnTo>
                  <a:pt x="19352" y="105918"/>
                </a:lnTo>
                <a:lnTo>
                  <a:pt x="19303" y="104775"/>
                </a:lnTo>
                <a:lnTo>
                  <a:pt x="26376" y="55322"/>
                </a:lnTo>
                <a:lnTo>
                  <a:pt x="47799" y="21272"/>
                </a:lnTo>
                <a:lnTo>
                  <a:pt x="70485" y="8509"/>
                </a:lnTo>
                <a:lnTo>
                  <a:pt x="674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30">
            <a:extLst>
              <a:ext uri="{FF2B5EF4-FFF2-40B4-BE49-F238E27FC236}">
                <a16:creationId xmlns:a16="http://schemas.microsoft.com/office/drawing/2014/main" id="{6909ADC4-D5A7-71A0-B59A-9F0EDDCB2CEA}"/>
              </a:ext>
            </a:extLst>
          </p:cNvPr>
          <p:cNvSpPr txBox="1"/>
          <p:nvPr/>
        </p:nvSpPr>
        <p:spPr>
          <a:xfrm>
            <a:off x="4512564" y="138684"/>
            <a:ext cx="2423160" cy="646430"/>
          </a:xfrm>
          <a:prstGeom prst="rect">
            <a:avLst/>
          </a:prstGeom>
          <a:ln w="9525">
            <a:solidFill>
              <a:srgbClr val="2583C5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>
                <a:tab pos="758190" algn="l"/>
              </a:tabLst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len</a:t>
            </a:r>
            <a:r>
              <a:rPr kumimoji="0" sz="1800" b="0" i="0" u="none" strike="noStrike" kern="0" cap="none" spc="3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𝜀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=</a:t>
            </a:r>
            <a:r>
              <a:rPr kumimoji="0" sz="1800" b="0" i="0" u="none" strike="noStrike" kern="0" cap="none" spc="9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0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45515" algn="l"/>
                <a:tab pos="1896110" algn="l"/>
              </a:tabLst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len</a:t>
            </a:r>
            <a:r>
              <a:rPr kumimoji="0" sz="1800" b="0" i="0" u="none" strike="noStrike" kern="0" cap="none" spc="3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𝑤𝑎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=</a:t>
            </a:r>
            <a:r>
              <a:rPr kumimoji="0" sz="18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len</a:t>
            </a:r>
            <a:r>
              <a:rPr kumimoji="0" sz="1800" b="0" i="0" u="none" strike="noStrike" kern="0" cap="none" spc="3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𝑤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+</a:t>
            </a:r>
            <a:r>
              <a:rPr kumimoji="0" sz="18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13" name="object 31">
            <a:extLst>
              <a:ext uri="{FF2B5EF4-FFF2-40B4-BE49-F238E27FC236}">
                <a16:creationId xmlns:a16="http://schemas.microsoft.com/office/drawing/2014/main" id="{59B6C1BE-942E-C239-DC94-7E2B38C3DB30}"/>
              </a:ext>
            </a:extLst>
          </p:cNvPr>
          <p:cNvSpPr/>
          <p:nvPr/>
        </p:nvSpPr>
        <p:spPr>
          <a:xfrm>
            <a:off x="7240143" y="505841"/>
            <a:ext cx="452755" cy="212090"/>
          </a:xfrm>
          <a:custGeom>
            <a:avLst/>
            <a:gdLst/>
            <a:ahLst/>
            <a:cxnLst/>
            <a:rect l="l" t="t" r="r" b="b"/>
            <a:pathLst>
              <a:path w="452754" h="212090">
                <a:moveTo>
                  <a:pt x="384936" y="0"/>
                </a:moveTo>
                <a:lnTo>
                  <a:pt x="381888" y="8509"/>
                </a:lnTo>
                <a:lnTo>
                  <a:pt x="394156" y="13890"/>
                </a:lnTo>
                <a:lnTo>
                  <a:pt x="404685" y="21272"/>
                </a:lnTo>
                <a:lnTo>
                  <a:pt x="426104" y="55322"/>
                </a:lnTo>
                <a:lnTo>
                  <a:pt x="433070" y="104775"/>
                </a:lnTo>
                <a:lnTo>
                  <a:pt x="432286" y="123444"/>
                </a:lnTo>
                <a:lnTo>
                  <a:pt x="420624" y="169163"/>
                </a:lnTo>
                <a:lnTo>
                  <a:pt x="394317" y="197738"/>
                </a:lnTo>
                <a:lnTo>
                  <a:pt x="382270" y="203073"/>
                </a:lnTo>
                <a:lnTo>
                  <a:pt x="384936" y="211709"/>
                </a:lnTo>
                <a:lnTo>
                  <a:pt x="425334" y="187705"/>
                </a:lnTo>
                <a:lnTo>
                  <a:pt x="448055" y="143335"/>
                </a:lnTo>
                <a:lnTo>
                  <a:pt x="452374" y="105918"/>
                </a:lnTo>
                <a:lnTo>
                  <a:pt x="451310" y="86703"/>
                </a:lnTo>
                <a:lnTo>
                  <a:pt x="434975" y="37084"/>
                </a:lnTo>
                <a:lnTo>
                  <a:pt x="400274" y="5526"/>
                </a:lnTo>
                <a:lnTo>
                  <a:pt x="384936" y="0"/>
                </a:lnTo>
                <a:close/>
              </a:path>
              <a:path w="452754" h="212090">
                <a:moveTo>
                  <a:pt x="67563" y="0"/>
                </a:moveTo>
                <a:lnTo>
                  <a:pt x="27094" y="24056"/>
                </a:lnTo>
                <a:lnTo>
                  <a:pt x="4365" y="68548"/>
                </a:lnTo>
                <a:lnTo>
                  <a:pt x="0" y="105918"/>
                </a:lnTo>
                <a:lnTo>
                  <a:pt x="985" y="123444"/>
                </a:lnTo>
                <a:lnTo>
                  <a:pt x="17399" y="174751"/>
                </a:lnTo>
                <a:lnTo>
                  <a:pt x="52135" y="206184"/>
                </a:lnTo>
                <a:lnTo>
                  <a:pt x="67563" y="211709"/>
                </a:lnTo>
                <a:lnTo>
                  <a:pt x="70230" y="203073"/>
                </a:lnTo>
                <a:lnTo>
                  <a:pt x="58130" y="197738"/>
                </a:lnTo>
                <a:lnTo>
                  <a:pt x="47720" y="190309"/>
                </a:lnTo>
                <a:lnTo>
                  <a:pt x="26376" y="155638"/>
                </a:lnTo>
                <a:lnTo>
                  <a:pt x="19352" y="105918"/>
                </a:lnTo>
                <a:lnTo>
                  <a:pt x="19303" y="104775"/>
                </a:lnTo>
                <a:lnTo>
                  <a:pt x="20089" y="86703"/>
                </a:lnTo>
                <a:lnTo>
                  <a:pt x="31876" y="42037"/>
                </a:lnTo>
                <a:lnTo>
                  <a:pt x="58291" y="13890"/>
                </a:lnTo>
                <a:lnTo>
                  <a:pt x="70484" y="8509"/>
                </a:lnTo>
                <a:lnTo>
                  <a:pt x="675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32">
            <a:extLst>
              <a:ext uri="{FF2B5EF4-FFF2-40B4-BE49-F238E27FC236}">
                <a16:creationId xmlns:a16="http://schemas.microsoft.com/office/drawing/2014/main" id="{75BCA38C-7A9F-8217-DEB0-0C3F360D2ADD}"/>
              </a:ext>
            </a:extLst>
          </p:cNvPr>
          <p:cNvSpPr txBox="1"/>
          <p:nvPr/>
        </p:nvSpPr>
        <p:spPr>
          <a:xfrm>
            <a:off x="7129271" y="138684"/>
            <a:ext cx="1590040" cy="646430"/>
          </a:xfrm>
          <a:prstGeom prst="rect">
            <a:avLst/>
          </a:prstGeom>
          <a:ln w="9525">
            <a:solidFill>
              <a:srgbClr val="2583C5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𝜀</a:t>
            </a:r>
            <a:r>
              <a:rPr kumimoji="0" sz="1950" b="0" i="0" u="none" strike="noStrike" kern="0" cap="none" spc="97" normalizeH="0" baseline="27777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𝑅</a:t>
            </a:r>
            <a:r>
              <a:rPr kumimoji="0" sz="1950" b="0" i="0" u="none" strike="noStrike" kern="0" cap="none" spc="465" normalizeH="0" baseline="27777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sz="1800" b="0" i="0" u="none" strike="noStrike" kern="0" cap="none" spc="1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𝜀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18605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𝑤𝑎</a:t>
            </a:r>
            <a:r>
              <a:rPr kumimoji="0" sz="1800" b="0" i="0" u="none" strike="noStrike" kern="0" cap="none" spc="409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950" b="0" i="0" u="none" strike="noStrike" kern="0" cap="none" spc="0" normalizeH="0" baseline="27777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𝑅</a:t>
            </a:r>
            <a:r>
              <a:rPr kumimoji="0" sz="1950" b="0" i="0" u="none" strike="noStrike" kern="0" cap="none" spc="472" normalizeH="0" baseline="27777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sz="18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𝑎𝑤</a:t>
            </a:r>
            <a:r>
              <a:rPr kumimoji="0" sz="1950" b="0" i="0" u="none" strike="noStrike" kern="0" cap="none" spc="52" normalizeH="0" baseline="27777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𝑅</a:t>
            </a:r>
            <a:endParaRPr kumimoji="0" sz="1950" b="0" i="0" u="none" strike="noStrike" kern="0" cap="none" spc="0" normalizeH="0" baseline="27777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39315969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A29A8-ACF9-5436-AC4A-FA7591039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206F1C-3E94-69C0-91AE-8015A01D93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7650" y="1571625"/>
                <a:ext cx="11667259" cy="4933949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85000" lnSpcReduction="10000"/>
              </a:bodyPr>
              <a:lstStyle>
                <a:lvl1pPr marL="0">
                  <a:defRPr sz="2800" b="0" i="0">
                    <a:solidFill>
                      <a:schemeClr val="tx1"/>
                    </a:solidFill>
                    <a:latin typeface="Segoe UI Semilight"/>
                    <a:ea typeface="+mn-ea"/>
                    <a:cs typeface="Segoe UI Semilight"/>
                  </a:defRPr>
                </a:lvl1pPr>
                <a:lvl2pPr marL="457200">
                  <a:defRPr>
                    <a:latin typeface="+mn-lt"/>
                    <a:ea typeface="+mn-ea"/>
                    <a:cs typeface="+mn-cs"/>
                  </a:defRPr>
                </a:lvl2pPr>
                <a:lvl3pPr marL="914400">
                  <a:defRPr>
                    <a:latin typeface="+mn-lt"/>
                    <a:ea typeface="+mn-ea"/>
                    <a:cs typeface="+mn-cs"/>
                  </a:defRPr>
                </a:lvl3pPr>
                <a:lvl4pPr marL="1371600">
                  <a:defRPr>
                    <a:latin typeface="+mn-lt"/>
                    <a:ea typeface="+mn-ea"/>
                    <a:cs typeface="+mn-cs"/>
                  </a:defRPr>
                </a:lvl4pPr>
                <a:lvl5pPr marL="1828800">
                  <a:defRPr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kern="0"/>
                  <a:t>Let </a:t>
                </a:r>
                <a14:m>
                  <m:oMath xmlns:m="http://schemas.openxmlformats.org/officeDocument/2006/math">
                    <m:r>
                      <a:rPr lang="en-US" i="1" kern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/>
                  <a:t> be “</a:t>
                </a:r>
                <a:r>
                  <a:rPr lang="en-US" spc="-25" err="1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len</a:t>
                </a:r>
                <a:r>
                  <a:rPr lang="en-US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mbria Math"/>
                  </a:rPr>
                  <a:t>(</a:t>
                </a:r>
                <a:r>
                  <a:rPr lang="en-US" spc="55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mbria Math"/>
                  </a:rPr>
                  <a:t>𝑠</a:t>
                </a:r>
                <a:r>
                  <a:rPr lang="en-US" sz="3200" spc="82" baseline="2710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mbria Math"/>
                  </a:rPr>
                  <a:t>𝑅</a:t>
                </a:r>
                <a:r>
                  <a:rPr lang="en-US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= </a:t>
                </a:r>
                <a:r>
                  <a:rPr lang="en-US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len</a:t>
                </a:r>
                <a:r>
                  <a:rPr lang="en-US">
                    <a:latin typeface="Cambria Math" panose="02040503050406030204" pitchFamily="18" charset="0"/>
                    <a:ea typeface="Cambria Math" panose="02040503050406030204" pitchFamily="18" charset="0"/>
                  </a:rPr>
                  <a:t>(s)</a:t>
                </a:r>
                <a:r>
                  <a:rPr lang="en-US" kern="0"/>
                  <a:t>.” We prove </a:t>
                </a:r>
                <a14:m>
                  <m:oMath xmlns:m="http://schemas.openxmlformats.org/officeDocument/2006/math">
                    <m:r>
                      <a:rPr lang="en-US" i="1" kern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/>
                  <a:t> holds for all strings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ker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kern="0"/>
                  <a:t>by structural induction.</a:t>
                </a:r>
              </a:p>
              <a:p>
                <a:r>
                  <a:rPr lang="en-US" b="1" kern="0"/>
                  <a:t>Base Case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kern="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kern="0" dirty="0">
                            <a:solidFill>
                              <a:sysClr val="windowText" lastClr="000000"/>
                            </a:solidFill>
                            <a:latin typeface="Cambria Math"/>
                            <a:cs typeface="Cambria Math"/>
                          </a:rPr>
                          <m:t>𝑠</m:t>
                        </m:r>
                        <m:r>
                          <m:rPr>
                            <m:nor/>
                          </m:rPr>
                          <a:rPr lang="en-US" kern="0" spc="185" dirty="0">
                            <a:solidFill>
                              <a:sysClr val="windowText" lastClr="000000"/>
                            </a:solidFill>
                            <a:latin typeface="Cambria Math"/>
                            <a:cs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kern="0" dirty="0">
                            <a:solidFill>
                              <a:sysClr val="windowText" lastClr="000000"/>
                            </a:solidFill>
                            <a:latin typeface="Cambria Math"/>
                            <a:cs typeface="Cambria Math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kern="0" spc="135" dirty="0">
                            <a:solidFill>
                              <a:sysClr val="windowText" lastClr="000000"/>
                            </a:solidFill>
                            <a:latin typeface="Cambria Math"/>
                            <a:cs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kern="0" dirty="0">
                            <a:solidFill>
                              <a:sysClr val="windowText" lastClr="000000"/>
                            </a:solidFill>
                            <a:latin typeface="Cambria Math"/>
                            <a:cs typeface="Cambria Math"/>
                          </a:rPr>
                          <m:t>𝜀</m:t>
                        </m:r>
                      </m:e>
                    </m:d>
                    <m:r>
                      <a:rPr lang="en-US" b="0" i="0" kern="0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:</m:t>
                    </m:r>
                  </m:oMath>
                </a14:m>
                <a:r>
                  <a:rPr lang="en-US" kern="0"/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Since</a:t>
                </a:r>
                <a:r>
                  <a:rPr lang="en-US" kern="0" spc="1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spc="8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𝜀</a:t>
                </a:r>
                <a:r>
                  <a:rPr lang="en-US" sz="3200" kern="0" spc="120" baseline="28571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𝑅</a:t>
                </a:r>
                <a:r>
                  <a:rPr lang="en-US" sz="3200" kern="0" spc="644" baseline="28571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=</a:t>
                </a:r>
                <a:r>
                  <a:rPr lang="en-US" kern="0" spc="13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𝜀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US" kern="0" spc="-2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len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(</a:t>
                </a:r>
                <a:r>
                  <a:rPr lang="en-US" kern="0" spc="5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𝜀</a:t>
                </a:r>
                <a:r>
                  <a:rPr lang="en-US" sz="3200" kern="0" spc="82" baseline="28571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𝑅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)=</a:t>
                </a:r>
                <a:r>
                  <a:rPr lang="en-US" kern="0" spc="12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spc="-2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len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(</a:t>
                </a:r>
                <a:r>
                  <a:rPr lang="en-US" kern="0" spc="-5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𝜀)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=</a:t>
                </a:r>
                <a:r>
                  <a:rPr lang="en-US" kern="0" spc="114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0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.</a:t>
                </a:r>
                <a:r>
                  <a:rPr lang="en-US" kern="0" spc="-2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RHS:</a:t>
                </a:r>
                <a:r>
                  <a:rPr lang="en-US" kern="0" spc="-1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spc="-2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len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(</a:t>
                </a:r>
                <a:r>
                  <a:rPr lang="en-US" kern="0" spc="-5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𝜀)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=</a:t>
                </a:r>
                <a:r>
                  <a:rPr lang="en-US" kern="0" spc="12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spc="-2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0</a:t>
                </a:r>
                <a:r>
                  <a:rPr lang="en-US" kern="0" spc="-25">
                    <a:solidFill>
                      <a:sysClr val="windowText" lastClr="000000"/>
                    </a:solidFill>
                  </a:rPr>
                  <a:t>.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Since</a:t>
                </a:r>
                <a:r>
                  <a:rPr lang="en-US" kern="0" spc="-2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0</a:t>
                </a:r>
                <a:r>
                  <a:rPr lang="en-US" kern="0" spc="10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=</a:t>
                </a:r>
                <a:r>
                  <a:rPr lang="en-US" kern="0" spc="114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0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,</a:t>
                </a:r>
                <a:r>
                  <a:rPr lang="en-US" kern="0" spc="-2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the</a:t>
                </a:r>
                <a:r>
                  <a:rPr lang="en-US" kern="0" spc="-1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base</a:t>
                </a:r>
                <a:r>
                  <a:rPr lang="en-US" kern="0" spc="-2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case</a:t>
                </a:r>
                <a:r>
                  <a:rPr lang="en-US" kern="0" spc="-2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spc="-10">
                    <a:solidFill>
                      <a:sysClr val="windowText" lastClr="000000"/>
                    </a:solidFill>
                  </a:rPr>
                  <a:t>holds.</a:t>
                </a:r>
              </a:p>
              <a:p>
                <a:r>
                  <a:rPr lang="en-US" b="1" kern="0"/>
                  <a:t>Inductive Hypothesis</a:t>
                </a:r>
                <a:r>
                  <a:rPr lang="en-US" kern="0"/>
                  <a:t>: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Suppose</a:t>
                </a:r>
                <a:r>
                  <a:rPr lang="en-US" kern="0" spc="1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𝑃(𝑤)</a:t>
                </a:r>
                <a:r>
                  <a:rPr lang="en-US" kern="0" spc="12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for some</a:t>
                </a:r>
                <a:r>
                  <a:rPr lang="en-US" kern="0" spc="1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arbitrary</a:t>
                </a:r>
                <a:r>
                  <a:rPr lang="en-US" kern="0" spc="-2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string</a:t>
                </a:r>
                <a:r>
                  <a:rPr lang="en-US" kern="0" spc="1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𝑤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.</a:t>
                </a:r>
                <a:r>
                  <a:rPr lang="en-US" kern="0" spc="-5">
                    <a:solidFill>
                      <a:sysClr val="windowText" lastClr="000000"/>
                    </a:solidFill>
                  </a:rPr>
                  <a:t> i.e.,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spc="-25" err="1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len</a:t>
                </a:r>
                <a:r>
                  <a:rPr lang="en-US" kern="0" spc="-2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(</a:t>
                </a:r>
                <a:r>
                  <a:rPr lang="en-US" kern="0" spc="5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𝑤</a:t>
                </a:r>
                <a:r>
                  <a:rPr lang="en-US" sz="3200" kern="0" spc="82" baseline="28571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𝑅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)=</a:t>
                </a:r>
                <a:r>
                  <a:rPr lang="en-US" kern="0" spc="13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spc="-25" err="1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len</a:t>
                </a:r>
                <a:r>
                  <a:rPr lang="en-US" kern="0" spc="-2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(</a:t>
                </a:r>
                <a:r>
                  <a:rPr lang="en-US" kern="0" spc="-5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𝑤)</a:t>
                </a:r>
                <a:endParaRPr lang="en-US" kern="0">
                  <a:solidFill>
                    <a:sysClr val="windowText" lastClr="000000"/>
                  </a:solidFill>
                  <a:latin typeface="Cambria Math"/>
                  <a:cs typeface="Cambria Math"/>
                </a:endParaRPr>
              </a:p>
              <a:p>
                <a:r>
                  <a:rPr lang="en-US" b="1" kern="0"/>
                  <a:t>Inductive Step</a:t>
                </a:r>
                <a:r>
                  <a:rPr lang="en-US" kern="0"/>
                  <a:t>: Let 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a </a:t>
                </a:r>
                <a:r>
                  <a:rPr lang="en-US" kern="0"/>
                  <a:t>be an arbitrary character. We then have</a:t>
                </a:r>
              </a:p>
              <a:p>
                <a:endParaRPr lang="en-US" kern="0"/>
              </a:p>
              <a:p>
                <a:endParaRPr lang="en-US" kern="0"/>
              </a:p>
              <a:p>
                <a:endParaRPr lang="en-US" kern="0"/>
              </a:p>
              <a:p>
                <a:endParaRPr lang="en-US" kern="0"/>
              </a:p>
              <a:p>
                <a:endParaRPr lang="en-US" kern="0"/>
              </a:p>
              <a:p>
                <a:endParaRPr lang="en-US" kern="0"/>
              </a:p>
              <a:p>
                <a:r>
                  <a:rPr lang="en-US" kern="0"/>
                  <a:t>So </a:t>
                </a:r>
                <a14:m>
                  <m:oMath xmlns:m="http://schemas.openxmlformats.org/officeDocument/2006/math">
                    <m:r>
                      <a:rPr lang="en-US" i="1" kern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/>
                  <a:t> holds.</a:t>
                </a:r>
              </a:p>
              <a:p>
                <a:r>
                  <a:rPr lang="en-US" kern="0">
                    <a:solidFill>
                      <a:sysClr val="windowText" lastClr="000000"/>
                    </a:solidFill>
                  </a:rPr>
                  <a:t>Thus</a:t>
                </a:r>
                <a:r>
                  <a:rPr lang="en-US" kern="0" spc="-2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P(𝑠)</a:t>
                </a:r>
                <a:r>
                  <a:rPr lang="en-US" kern="0" spc="11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holds</a:t>
                </a:r>
                <a:r>
                  <a:rPr lang="en-US" kern="0" spc="-4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for</a:t>
                </a:r>
                <a:r>
                  <a:rPr lang="en-US" kern="0" spc="-3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all</a:t>
                </a:r>
                <a:r>
                  <a:rPr lang="en-US" kern="0" spc="-3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strings</a:t>
                </a:r>
                <a:r>
                  <a:rPr lang="en-US" kern="0" spc="-2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𝑠</a:t>
                </a:r>
                <a:r>
                  <a:rPr lang="en-US" kern="0" spc="14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by</a:t>
                </a:r>
                <a:r>
                  <a:rPr lang="en-US" kern="0" spc="-2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structural</a:t>
                </a:r>
                <a:r>
                  <a:rPr lang="en-US" kern="0" spc="-4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spc="-10">
                    <a:solidFill>
                      <a:sysClr val="windowText" lastClr="000000"/>
                    </a:solidFill>
                  </a:rPr>
                  <a:t>induction</a:t>
                </a:r>
                <a:endParaRPr lang="en-US" kern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206F1C-3E94-69C0-91AE-8015A01D9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" y="1571625"/>
                <a:ext cx="11667259" cy="4933949"/>
              </a:xfrm>
              <a:prstGeom prst="rect">
                <a:avLst/>
              </a:prstGeom>
              <a:blipFill>
                <a:blip r:embed="rId2"/>
                <a:stretch>
                  <a:fillRect l="-1620" t="-2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ject 2">
            <a:extLst>
              <a:ext uri="{FF2B5EF4-FFF2-40B4-BE49-F238E27FC236}">
                <a16:creationId xmlns:a16="http://schemas.microsoft.com/office/drawing/2014/main" id="{94283F29-CB3F-75F7-B172-429347615870}"/>
              </a:ext>
            </a:extLst>
          </p:cNvPr>
          <p:cNvSpPr txBox="1">
            <a:spLocks/>
          </p:cNvSpPr>
          <p:nvPr/>
        </p:nvSpPr>
        <p:spPr>
          <a:xfrm>
            <a:off x="658431" y="896875"/>
            <a:ext cx="1013142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0" i="0">
                <a:solidFill>
                  <a:srgbClr val="0D0D0D"/>
                </a:solidFill>
                <a:latin typeface="Segoe UI"/>
                <a:ea typeface="+mj-ea"/>
                <a:cs typeface="Segoe UI"/>
              </a:defRPr>
            </a:lvl1pPr>
          </a:lstStyle>
          <a:p>
            <a:pPr marL="38100" algn="l" rtl="0">
              <a:spcBef>
                <a:spcPts val="95"/>
              </a:spcBef>
              <a:tabLst>
                <a:tab pos="4989830" algn="l"/>
              </a:tabLst>
              <a:defRPr/>
            </a:pPr>
            <a:r>
              <a:rPr lang="en-US" sz="32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Claim:</a:t>
            </a:r>
            <a:r>
              <a:rPr lang="en-US" sz="3200" kern="0" spc="-4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32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For</a:t>
            </a:r>
            <a:r>
              <a:rPr lang="en-US" sz="3200" kern="0" spc="-3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32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any</a:t>
            </a:r>
            <a:r>
              <a:rPr lang="en-US" sz="3200" kern="0" spc="-3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32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string</a:t>
            </a:r>
            <a:r>
              <a:rPr lang="en-US" sz="3200" kern="0" spc="-2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32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𝑠</a:t>
            </a:r>
            <a:r>
              <a:rPr lang="en-US" sz="3200" kern="0" spc="18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32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∈</a:t>
            </a:r>
            <a:r>
              <a:rPr lang="en-US" sz="3200" kern="0" spc="13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3200" kern="0" spc="60">
                <a:solidFill>
                  <a:sysClr val="windowText" lastClr="000000"/>
                </a:solidFill>
                <a:latin typeface="Cambria Math"/>
                <a:cs typeface="Cambria Math"/>
              </a:rPr>
              <a:t>Σ</a:t>
            </a:r>
            <a:r>
              <a:rPr lang="en-US" sz="3200" kern="0" spc="89" baseline="27100">
                <a:solidFill>
                  <a:sysClr val="windowText" lastClr="000000"/>
                </a:solidFill>
                <a:latin typeface="Cambria Math"/>
                <a:cs typeface="Cambria Math"/>
              </a:rPr>
              <a:t>∗</a:t>
            </a:r>
            <a:r>
              <a:rPr lang="en-US" sz="3200" kern="0" spc="6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,</a:t>
            </a:r>
            <a:r>
              <a:rPr lang="en-US" sz="3200" kern="0" spc="-3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3200" kern="0" spc="-25">
                <a:solidFill>
                  <a:sysClr val="windowText" lastClr="000000"/>
                </a:solidFill>
                <a:latin typeface="Cambria Math"/>
                <a:cs typeface="Cambria Math"/>
              </a:rPr>
              <a:t>len</a:t>
            </a:r>
            <a:r>
              <a:rPr lang="en-US" sz="3200" kern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(</a:t>
            </a:r>
            <a:r>
              <a:rPr lang="en-US" sz="3200" kern="0" spc="55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𝑠</a:t>
            </a:r>
            <a:r>
              <a:rPr lang="en-US" sz="3200" kern="0" spc="82" baseline="2710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𝑅</a:t>
            </a:r>
            <a:r>
              <a:rPr lang="en-US" sz="3200" kern="0">
                <a:latin typeface="Cambria Math" panose="02040503050406030204" pitchFamily="18" charset="0"/>
                <a:ea typeface="Cambria Math" panose="02040503050406030204" pitchFamily="18" charset="0"/>
              </a:rPr>
              <a:t>) = len(s)</a:t>
            </a:r>
            <a:endParaRPr lang="en-US" sz="3200" kern="0" baseline="27100">
              <a:solidFill>
                <a:sysClr val="windowText" lastClr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/>
            </a:endParaRPr>
          </a:p>
        </p:txBody>
      </p:sp>
      <p:sp>
        <p:nvSpPr>
          <p:cNvPr id="8" name="object 26">
            <a:extLst>
              <a:ext uri="{FF2B5EF4-FFF2-40B4-BE49-F238E27FC236}">
                <a16:creationId xmlns:a16="http://schemas.microsoft.com/office/drawing/2014/main" id="{EEB07E88-3AD5-C478-DED0-47FDF27CE372}"/>
              </a:ext>
            </a:extLst>
          </p:cNvPr>
          <p:cNvSpPr txBox="1"/>
          <p:nvPr/>
        </p:nvSpPr>
        <p:spPr>
          <a:xfrm>
            <a:off x="8869680" y="86868"/>
            <a:ext cx="3066415" cy="922019"/>
          </a:xfrm>
          <a:prstGeom prst="rect">
            <a:avLst/>
          </a:prstGeom>
          <a:ln w="9525">
            <a:solidFill>
              <a:srgbClr val="4B3182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2710" marR="0" lvl="0" indent="0" algn="l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Basis:</a:t>
            </a:r>
            <a:r>
              <a:rPr kumimoji="0" sz="18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𝜀</a:t>
            </a:r>
            <a:r>
              <a:rPr kumimoji="0" sz="18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18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Σ</a:t>
            </a:r>
            <a:r>
              <a:rPr kumimoji="0" sz="1950" b="0" i="0" u="none" strike="noStrike" kern="0" cap="none" spc="-37" normalizeH="0" baseline="27777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∗</a:t>
            </a:r>
            <a:endParaRPr kumimoji="0" sz="1950" b="0" i="0" u="none" strike="noStrike" kern="0" cap="none" spc="0" normalizeH="0" baseline="27777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9271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Recursive:</a:t>
            </a:r>
            <a:r>
              <a:rPr kumimoji="0" sz="1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If</a:t>
            </a:r>
            <a:r>
              <a:rPr kumimoji="0" sz="1800" b="0" i="0" u="none" strike="noStrike" kern="0" cap="none" spc="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𝑤</a:t>
            </a:r>
            <a:r>
              <a:rPr kumimoji="0" sz="18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1800" b="0" i="0" u="none" strike="noStrike" kern="0" cap="none" spc="1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Σ</a:t>
            </a:r>
            <a:r>
              <a:rPr kumimoji="0" sz="1950" b="0" i="0" u="none" strike="noStrike" kern="0" cap="none" spc="0" normalizeH="0" baseline="27777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∗</a:t>
            </a:r>
            <a:r>
              <a:rPr kumimoji="0" sz="1950" b="0" i="0" u="none" strike="noStrike" kern="0" cap="none" spc="457" normalizeH="0" baseline="27777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</a:t>
            </a:r>
            <a:r>
              <a:rPr kumimoji="0" sz="1800" b="0" i="0" u="none" strike="noStrike" kern="0" cap="none" spc="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1800" b="0" i="0" u="none" strike="noStrike" kern="0" cap="none" spc="1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Σ</a:t>
            </a:r>
            <a:r>
              <a:rPr kumimoji="0" sz="1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271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then</a:t>
            </a:r>
            <a:r>
              <a:rPr kumimoji="0" sz="18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𝑤𝑎</a:t>
            </a:r>
            <a:r>
              <a:rPr kumimoji="0" sz="18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1800" b="0" i="0" u="none" strike="noStrike" kern="0" cap="none" spc="1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Σ</a:t>
            </a:r>
            <a:r>
              <a:rPr kumimoji="0" sz="1950" b="0" i="0" u="none" strike="noStrike" kern="0" cap="none" spc="-37" normalizeH="0" baseline="27777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∗</a:t>
            </a:r>
            <a:endParaRPr kumimoji="0" sz="1950" b="0" i="0" u="none" strike="noStrike" kern="0" cap="none" spc="0" normalizeH="0" baseline="27777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9" name="object 27">
            <a:extLst>
              <a:ext uri="{FF2B5EF4-FFF2-40B4-BE49-F238E27FC236}">
                <a16:creationId xmlns:a16="http://schemas.microsoft.com/office/drawing/2014/main" id="{7FD55B43-1FD6-6F56-F657-6733451ADFC4}"/>
              </a:ext>
            </a:extLst>
          </p:cNvPr>
          <p:cNvSpPr/>
          <p:nvPr/>
        </p:nvSpPr>
        <p:spPr>
          <a:xfrm>
            <a:off x="4926076" y="229997"/>
            <a:ext cx="260350" cy="212090"/>
          </a:xfrm>
          <a:custGeom>
            <a:avLst/>
            <a:gdLst/>
            <a:ahLst/>
            <a:cxnLst/>
            <a:rect l="l" t="t" r="r" b="b"/>
            <a:pathLst>
              <a:path w="260350" h="212090">
                <a:moveTo>
                  <a:pt x="192912" y="0"/>
                </a:moveTo>
                <a:lnTo>
                  <a:pt x="189864" y="8508"/>
                </a:lnTo>
                <a:lnTo>
                  <a:pt x="202132" y="13890"/>
                </a:lnTo>
                <a:lnTo>
                  <a:pt x="212661" y="21272"/>
                </a:lnTo>
                <a:lnTo>
                  <a:pt x="234080" y="55322"/>
                </a:lnTo>
                <a:lnTo>
                  <a:pt x="240249" y="86483"/>
                </a:lnTo>
                <a:lnTo>
                  <a:pt x="240280" y="86703"/>
                </a:lnTo>
                <a:lnTo>
                  <a:pt x="237902" y="140398"/>
                </a:lnTo>
                <a:lnTo>
                  <a:pt x="221428" y="180784"/>
                </a:lnTo>
                <a:lnTo>
                  <a:pt x="190246" y="203073"/>
                </a:lnTo>
                <a:lnTo>
                  <a:pt x="192912" y="211708"/>
                </a:lnTo>
                <a:lnTo>
                  <a:pt x="233310" y="187705"/>
                </a:lnTo>
                <a:lnTo>
                  <a:pt x="256032" y="143335"/>
                </a:lnTo>
                <a:lnTo>
                  <a:pt x="260350" y="105918"/>
                </a:lnTo>
                <a:lnTo>
                  <a:pt x="259286" y="86703"/>
                </a:lnTo>
                <a:lnTo>
                  <a:pt x="259274" y="86483"/>
                </a:lnTo>
                <a:lnTo>
                  <a:pt x="242950" y="37083"/>
                </a:lnTo>
                <a:lnTo>
                  <a:pt x="208250" y="5526"/>
                </a:lnTo>
                <a:lnTo>
                  <a:pt x="192912" y="0"/>
                </a:lnTo>
                <a:close/>
              </a:path>
              <a:path w="260350" h="212090">
                <a:moveTo>
                  <a:pt x="67437" y="0"/>
                </a:moveTo>
                <a:lnTo>
                  <a:pt x="27092" y="24056"/>
                </a:lnTo>
                <a:lnTo>
                  <a:pt x="4365" y="68548"/>
                </a:lnTo>
                <a:lnTo>
                  <a:pt x="0" y="105918"/>
                </a:lnTo>
                <a:lnTo>
                  <a:pt x="968" y="123444"/>
                </a:lnTo>
                <a:lnTo>
                  <a:pt x="1075" y="125370"/>
                </a:lnTo>
                <a:lnTo>
                  <a:pt x="17399" y="174751"/>
                </a:lnTo>
                <a:lnTo>
                  <a:pt x="52081" y="206184"/>
                </a:lnTo>
                <a:lnTo>
                  <a:pt x="67437" y="211708"/>
                </a:lnTo>
                <a:lnTo>
                  <a:pt x="70231" y="203073"/>
                </a:lnTo>
                <a:lnTo>
                  <a:pt x="58130" y="197738"/>
                </a:lnTo>
                <a:lnTo>
                  <a:pt x="47720" y="190309"/>
                </a:lnTo>
                <a:lnTo>
                  <a:pt x="26376" y="155638"/>
                </a:lnTo>
                <a:lnTo>
                  <a:pt x="19352" y="105918"/>
                </a:lnTo>
                <a:lnTo>
                  <a:pt x="19303" y="104775"/>
                </a:lnTo>
                <a:lnTo>
                  <a:pt x="26376" y="55322"/>
                </a:lnTo>
                <a:lnTo>
                  <a:pt x="47799" y="21272"/>
                </a:lnTo>
                <a:lnTo>
                  <a:pt x="70485" y="8508"/>
                </a:lnTo>
                <a:lnTo>
                  <a:pt x="674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28">
            <a:extLst>
              <a:ext uri="{FF2B5EF4-FFF2-40B4-BE49-F238E27FC236}">
                <a16:creationId xmlns:a16="http://schemas.microsoft.com/office/drawing/2014/main" id="{F8558475-77CE-B424-3D29-94E8D8BC96F5}"/>
              </a:ext>
            </a:extLst>
          </p:cNvPr>
          <p:cNvSpPr/>
          <p:nvPr/>
        </p:nvSpPr>
        <p:spPr>
          <a:xfrm>
            <a:off x="4926076" y="504316"/>
            <a:ext cx="450850" cy="212090"/>
          </a:xfrm>
          <a:custGeom>
            <a:avLst/>
            <a:gdLst/>
            <a:ahLst/>
            <a:cxnLst/>
            <a:rect l="l" t="t" r="r" b="b"/>
            <a:pathLst>
              <a:path w="450850" h="212090">
                <a:moveTo>
                  <a:pt x="383413" y="0"/>
                </a:moveTo>
                <a:lnTo>
                  <a:pt x="380364" y="8509"/>
                </a:lnTo>
                <a:lnTo>
                  <a:pt x="392632" y="13890"/>
                </a:lnTo>
                <a:lnTo>
                  <a:pt x="403161" y="21272"/>
                </a:lnTo>
                <a:lnTo>
                  <a:pt x="424580" y="55322"/>
                </a:lnTo>
                <a:lnTo>
                  <a:pt x="431546" y="104775"/>
                </a:lnTo>
                <a:lnTo>
                  <a:pt x="430760" y="123444"/>
                </a:lnTo>
                <a:lnTo>
                  <a:pt x="418973" y="169163"/>
                </a:lnTo>
                <a:lnTo>
                  <a:pt x="392791" y="197738"/>
                </a:lnTo>
                <a:lnTo>
                  <a:pt x="380746" y="203073"/>
                </a:lnTo>
                <a:lnTo>
                  <a:pt x="383413" y="211709"/>
                </a:lnTo>
                <a:lnTo>
                  <a:pt x="423810" y="187706"/>
                </a:lnTo>
                <a:lnTo>
                  <a:pt x="446532" y="143335"/>
                </a:lnTo>
                <a:lnTo>
                  <a:pt x="450850" y="105918"/>
                </a:lnTo>
                <a:lnTo>
                  <a:pt x="449786" y="86703"/>
                </a:lnTo>
                <a:lnTo>
                  <a:pt x="449774" y="86483"/>
                </a:lnTo>
                <a:lnTo>
                  <a:pt x="433450" y="37084"/>
                </a:lnTo>
                <a:lnTo>
                  <a:pt x="398750" y="5526"/>
                </a:lnTo>
                <a:lnTo>
                  <a:pt x="383413" y="0"/>
                </a:lnTo>
                <a:close/>
              </a:path>
              <a:path w="450850" h="212090">
                <a:moveTo>
                  <a:pt x="67437" y="0"/>
                </a:moveTo>
                <a:lnTo>
                  <a:pt x="27092" y="24056"/>
                </a:lnTo>
                <a:lnTo>
                  <a:pt x="4365" y="68548"/>
                </a:lnTo>
                <a:lnTo>
                  <a:pt x="0" y="105918"/>
                </a:lnTo>
                <a:lnTo>
                  <a:pt x="968" y="123444"/>
                </a:lnTo>
                <a:lnTo>
                  <a:pt x="1075" y="125370"/>
                </a:lnTo>
                <a:lnTo>
                  <a:pt x="17399" y="174752"/>
                </a:lnTo>
                <a:lnTo>
                  <a:pt x="52081" y="206184"/>
                </a:lnTo>
                <a:lnTo>
                  <a:pt x="67437" y="211709"/>
                </a:lnTo>
                <a:lnTo>
                  <a:pt x="70231" y="203073"/>
                </a:lnTo>
                <a:lnTo>
                  <a:pt x="58130" y="197738"/>
                </a:lnTo>
                <a:lnTo>
                  <a:pt x="47720" y="190309"/>
                </a:lnTo>
                <a:lnTo>
                  <a:pt x="26376" y="155638"/>
                </a:lnTo>
                <a:lnTo>
                  <a:pt x="19352" y="105918"/>
                </a:lnTo>
                <a:lnTo>
                  <a:pt x="19303" y="104775"/>
                </a:lnTo>
                <a:lnTo>
                  <a:pt x="26376" y="55322"/>
                </a:lnTo>
                <a:lnTo>
                  <a:pt x="47799" y="21272"/>
                </a:lnTo>
                <a:lnTo>
                  <a:pt x="70485" y="8509"/>
                </a:lnTo>
                <a:lnTo>
                  <a:pt x="674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29">
            <a:extLst>
              <a:ext uri="{FF2B5EF4-FFF2-40B4-BE49-F238E27FC236}">
                <a16:creationId xmlns:a16="http://schemas.microsoft.com/office/drawing/2014/main" id="{CBFDE646-0F9E-C160-F0B4-E3EB1158B990}"/>
              </a:ext>
            </a:extLst>
          </p:cNvPr>
          <p:cNvSpPr/>
          <p:nvPr/>
        </p:nvSpPr>
        <p:spPr>
          <a:xfrm>
            <a:off x="6015735" y="504316"/>
            <a:ext cx="323215" cy="212090"/>
          </a:xfrm>
          <a:custGeom>
            <a:avLst/>
            <a:gdLst/>
            <a:ahLst/>
            <a:cxnLst/>
            <a:rect l="l" t="t" r="r" b="b"/>
            <a:pathLst>
              <a:path w="323214" h="212090">
                <a:moveTo>
                  <a:pt x="255397" y="0"/>
                </a:moveTo>
                <a:lnTo>
                  <a:pt x="252349" y="8509"/>
                </a:lnTo>
                <a:lnTo>
                  <a:pt x="264616" y="13890"/>
                </a:lnTo>
                <a:lnTo>
                  <a:pt x="275145" y="21272"/>
                </a:lnTo>
                <a:lnTo>
                  <a:pt x="296564" y="55322"/>
                </a:lnTo>
                <a:lnTo>
                  <a:pt x="303529" y="104775"/>
                </a:lnTo>
                <a:lnTo>
                  <a:pt x="302744" y="123444"/>
                </a:lnTo>
                <a:lnTo>
                  <a:pt x="290956" y="169163"/>
                </a:lnTo>
                <a:lnTo>
                  <a:pt x="264775" y="197738"/>
                </a:lnTo>
                <a:lnTo>
                  <a:pt x="252729" y="203073"/>
                </a:lnTo>
                <a:lnTo>
                  <a:pt x="255397" y="211709"/>
                </a:lnTo>
                <a:lnTo>
                  <a:pt x="295794" y="187706"/>
                </a:lnTo>
                <a:lnTo>
                  <a:pt x="318515" y="143335"/>
                </a:lnTo>
                <a:lnTo>
                  <a:pt x="322834" y="105918"/>
                </a:lnTo>
                <a:lnTo>
                  <a:pt x="321770" y="86703"/>
                </a:lnTo>
                <a:lnTo>
                  <a:pt x="321758" y="86483"/>
                </a:lnTo>
                <a:lnTo>
                  <a:pt x="305435" y="37084"/>
                </a:lnTo>
                <a:lnTo>
                  <a:pt x="270734" y="5526"/>
                </a:lnTo>
                <a:lnTo>
                  <a:pt x="255397" y="0"/>
                </a:lnTo>
                <a:close/>
              </a:path>
              <a:path w="323214" h="212090">
                <a:moveTo>
                  <a:pt x="67437" y="0"/>
                </a:moveTo>
                <a:lnTo>
                  <a:pt x="27092" y="24056"/>
                </a:lnTo>
                <a:lnTo>
                  <a:pt x="4365" y="68548"/>
                </a:lnTo>
                <a:lnTo>
                  <a:pt x="0" y="105918"/>
                </a:lnTo>
                <a:lnTo>
                  <a:pt x="968" y="123444"/>
                </a:lnTo>
                <a:lnTo>
                  <a:pt x="1075" y="125370"/>
                </a:lnTo>
                <a:lnTo>
                  <a:pt x="17399" y="174752"/>
                </a:lnTo>
                <a:lnTo>
                  <a:pt x="52081" y="206184"/>
                </a:lnTo>
                <a:lnTo>
                  <a:pt x="67437" y="211709"/>
                </a:lnTo>
                <a:lnTo>
                  <a:pt x="70230" y="203073"/>
                </a:lnTo>
                <a:lnTo>
                  <a:pt x="58130" y="197738"/>
                </a:lnTo>
                <a:lnTo>
                  <a:pt x="47720" y="190309"/>
                </a:lnTo>
                <a:lnTo>
                  <a:pt x="26376" y="155638"/>
                </a:lnTo>
                <a:lnTo>
                  <a:pt x="19352" y="105918"/>
                </a:lnTo>
                <a:lnTo>
                  <a:pt x="19303" y="104775"/>
                </a:lnTo>
                <a:lnTo>
                  <a:pt x="26376" y="55322"/>
                </a:lnTo>
                <a:lnTo>
                  <a:pt x="47799" y="21272"/>
                </a:lnTo>
                <a:lnTo>
                  <a:pt x="70485" y="8509"/>
                </a:lnTo>
                <a:lnTo>
                  <a:pt x="674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30">
            <a:extLst>
              <a:ext uri="{FF2B5EF4-FFF2-40B4-BE49-F238E27FC236}">
                <a16:creationId xmlns:a16="http://schemas.microsoft.com/office/drawing/2014/main" id="{BE1623D4-5840-CCFF-BFCD-2042FD5026F9}"/>
              </a:ext>
            </a:extLst>
          </p:cNvPr>
          <p:cNvSpPr txBox="1"/>
          <p:nvPr/>
        </p:nvSpPr>
        <p:spPr>
          <a:xfrm>
            <a:off x="4512564" y="138684"/>
            <a:ext cx="2423160" cy="646430"/>
          </a:xfrm>
          <a:prstGeom prst="rect">
            <a:avLst/>
          </a:prstGeom>
          <a:ln w="9525">
            <a:solidFill>
              <a:srgbClr val="2583C5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>
                <a:tab pos="758190" algn="l"/>
              </a:tabLst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len</a:t>
            </a:r>
            <a:r>
              <a:rPr kumimoji="0" sz="1800" b="0" i="0" u="none" strike="noStrike" kern="0" cap="none" spc="3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𝜀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=</a:t>
            </a:r>
            <a:r>
              <a:rPr kumimoji="0" sz="1800" b="0" i="0" u="none" strike="noStrike" kern="0" cap="none" spc="9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0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45515" algn="l"/>
                <a:tab pos="1896110" algn="l"/>
              </a:tabLst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len</a:t>
            </a:r>
            <a:r>
              <a:rPr kumimoji="0" sz="1800" b="0" i="0" u="none" strike="noStrike" kern="0" cap="none" spc="3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𝑤𝑎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=</a:t>
            </a:r>
            <a:r>
              <a:rPr kumimoji="0" sz="18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len</a:t>
            </a:r>
            <a:r>
              <a:rPr kumimoji="0" sz="1800" b="0" i="0" u="none" strike="noStrike" kern="0" cap="none" spc="3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𝑤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+</a:t>
            </a:r>
            <a:r>
              <a:rPr kumimoji="0" sz="18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13" name="object 31">
            <a:extLst>
              <a:ext uri="{FF2B5EF4-FFF2-40B4-BE49-F238E27FC236}">
                <a16:creationId xmlns:a16="http://schemas.microsoft.com/office/drawing/2014/main" id="{0BEC972A-B551-BDE4-9352-0E8B70ED5D6F}"/>
              </a:ext>
            </a:extLst>
          </p:cNvPr>
          <p:cNvSpPr/>
          <p:nvPr/>
        </p:nvSpPr>
        <p:spPr>
          <a:xfrm>
            <a:off x="7240143" y="505841"/>
            <a:ext cx="452755" cy="212090"/>
          </a:xfrm>
          <a:custGeom>
            <a:avLst/>
            <a:gdLst/>
            <a:ahLst/>
            <a:cxnLst/>
            <a:rect l="l" t="t" r="r" b="b"/>
            <a:pathLst>
              <a:path w="452754" h="212090">
                <a:moveTo>
                  <a:pt x="384936" y="0"/>
                </a:moveTo>
                <a:lnTo>
                  <a:pt x="381888" y="8509"/>
                </a:lnTo>
                <a:lnTo>
                  <a:pt x="394156" y="13890"/>
                </a:lnTo>
                <a:lnTo>
                  <a:pt x="404685" y="21272"/>
                </a:lnTo>
                <a:lnTo>
                  <a:pt x="426104" y="55322"/>
                </a:lnTo>
                <a:lnTo>
                  <a:pt x="433070" y="104775"/>
                </a:lnTo>
                <a:lnTo>
                  <a:pt x="432286" y="123444"/>
                </a:lnTo>
                <a:lnTo>
                  <a:pt x="420624" y="169163"/>
                </a:lnTo>
                <a:lnTo>
                  <a:pt x="394317" y="197738"/>
                </a:lnTo>
                <a:lnTo>
                  <a:pt x="382270" y="203073"/>
                </a:lnTo>
                <a:lnTo>
                  <a:pt x="384936" y="211709"/>
                </a:lnTo>
                <a:lnTo>
                  <a:pt x="425334" y="187705"/>
                </a:lnTo>
                <a:lnTo>
                  <a:pt x="448055" y="143335"/>
                </a:lnTo>
                <a:lnTo>
                  <a:pt x="452374" y="105918"/>
                </a:lnTo>
                <a:lnTo>
                  <a:pt x="451310" y="86703"/>
                </a:lnTo>
                <a:lnTo>
                  <a:pt x="434975" y="37084"/>
                </a:lnTo>
                <a:lnTo>
                  <a:pt x="400274" y="5526"/>
                </a:lnTo>
                <a:lnTo>
                  <a:pt x="384936" y="0"/>
                </a:lnTo>
                <a:close/>
              </a:path>
              <a:path w="452754" h="212090">
                <a:moveTo>
                  <a:pt x="67563" y="0"/>
                </a:moveTo>
                <a:lnTo>
                  <a:pt x="27094" y="24056"/>
                </a:lnTo>
                <a:lnTo>
                  <a:pt x="4365" y="68548"/>
                </a:lnTo>
                <a:lnTo>
                  <a:pt x="0" y="105918"/>
                </a:lnTo>
                <a:lnTo>
                  <a:pt x="985" y="123444"/>
                </a:lnTo>
                <a:lnTo>
                  <a:pt x="17399" y="174751"/>
                </a:lnTo>
                <a:lnTo>
                  <a:pt x="52135" y="206184"/>
                </a:lnTo>
                <a:lnTo>
                  <a:pt x="67563" y="211709"/>
                </a:lnTo>
                <a:lnTo>
                  <a:pt x="70230" y="203073"/>
                </a:lnTo>
                <a:lnTo>
                  <a:pt x="58130" y="197738"/>
                </a:lnTo>
                <a:lnTo>
                  <a:pt x="47720" y="190309"/>
                </a:lnTo>
                <a:lnTo>
                  <a:pt x="26376" y="155638"/>
                </a:lnTo>
                <a:lnTo>
                  <a:pt x="19352" y="105918"/>
                </a:lnTo>
                <a:lnTo>
                  <a:pt x="19303" y="104775"/>
                </a:lnTo>
                <a:lnTo>
                  <a:pt x="20089" y="86703"/>
                </a:lnTo>
                <a:lnTo>
                  <a:pt x="31876" y="42037"/>
                </a:lnTo>
                <a:lnTo>
                  <a:pt x="58291" y="13890"/>
                </a:lnTo>
                <a:lnTo>
                  <a:pt x="70484" y="8509"/>
                </a:lnTo>
                <a:lnTo>
                  <a:pt x="675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32">
            <a:extLst>
              <a:ext uri="{FF2B5EF4-FFF2-40B4-BE49-F238E27FC236}">
                <a16:creationId xmlns:a16="http://schemas.microsoft.com/office/drawing/2014/main" id="{CE844DCF-6963-23E9-DC45-54F6CF474D13}"/>
              </a:ext>
            </a:extLst>
          </p:cNvPr>
          <p:cNvSpPr txBox="1"/>
          <p:nvPr/>
        </p:nvSpPr>
        <p:spPr>
          <a:xfrm>
            <a:off x="7129271" y="138684"/>
            <a:ext cx="1590040" cy="646430"/>
          </a:xfrm>
          <a:prstGeom prst="rect">
            <a:avLst/>
          </a:prstGeom>
          <a:ln w="9525">
            <a:solidFill>
              <a:srgbClr val="2583C5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𝜀</a:t>
            </a:r>
            <a:r>
              <a:rPr kumimoji="0" sz="1950" b="0" i="0" u="none" strike="noStrike" kern="0" cap="none" spc="97" normalizeH="0" baseline="27777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𝑅</a:t>
            </a:r>
            <a:r>
              <a:rPr kumimoji="0" sz="1950" b="0" i="0" u="none" strike="noStrike" kern="0" cap="none" spc="465" normalizeH="0" baseline="27777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sz="1800" b="0" i="0" u="none" strike="noStrike" kern="0" cap="none" spc="1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𝜀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18605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𝑤𝑎</a:t>
            </a:r>
            <a:r>
              <a:rPr kumimoji="0" sz="1800" b="0" i="0" u="none" strike="noStrike" kern="0" cap="none" spc="409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950" b="0" i="0" u="none" strike="noStrike" kern="0" cap="none" spc="0" normalizeH="0" baseline="27777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𝑅</a:t>
            </a:r>
            <a:r>
              <a:rPr kumimoji="0" sz="1950" b="0" i="0" u="none" strike="noStrike" kern="0" cap="none" spc="472" normalizeH="0" baseline="27777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sz="18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𝑎𝑤</a:t>
            </a:r>
            <a:r>
              <a:rPr kumimoji="0" sz="1950" b="0" i="0" u="none" strike="noStrike" kern="0" cap="none" spc="52" normalizeH="0" baseline="27777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𝑅</a:t>
            </a:r>
            <a:endParaRPr kumimoji="0" sz="1950" b="0" i="0" u="none" strike="noStrike" kern="0" cap="none" spc="0" normalizeH="0" baseline="27777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2" name="object 18">
            <a:extLst>
              <a:ext uri="{FF2B5EF4-FFF2-40B4-BE49-F238E27FC236}">
                <a16:creationId xmlns:a16="http://schemas.microsoft.com/office/drawing/2014/main" id="{DB708876-5D00-BD35-418C-5DADDC9108F1}"/>
              </a:ext>
            </a:extLst>
          </p:cNvPr>
          <p:cNvSpPr txBox="1"/>
          <p:nvPr/>
        </p:nvSpPr>
        <p:spPr>
          <a:xfrm>
            <a:off x="2567367" y="3687599"/>
            <a:ext cx="3609975" cy="439223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Tx/>
              <a:buSzTx/>
              <a:buFontTx/>
              <a:buNone/>
              <a:tabLst>
                <a:tab pos="589915" algn="l"/>
                <a:tab pos="1632585" algn="l"/>
                <a:tab pos="2484755" algn="l"/>
              </a:tabLst>
              <a:defRPr/>
            </a:pPr>
            <a:r>
              <a:rPr kumimoji="0" lang="en-US" sz="2400" b="0" i="0" u="none" strike="noStrike" kern="0" cap="none" spc="-25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l</a:t>
            </a:r>
            <a:r>
              <a:rPr kumimoji="0" sz="2400" b="0" i="0" u="none" strike="noStrike" kern="0" cap="none" spc="-25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en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(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(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𝑤𝑎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)</a:t>
            </a:r>
            <a:r>
              <a:rPr kumimoji="0" sz="2625" b="0" i="0" u="none" strike="noStrike" kern="0" cap="none" spc="-30" normalizeH="0" baseline="2857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𝑅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)   =</a:t>
            </a:r>
            <a:r>
              <a:rPr kumimoji="0" sz="2400" b="0" i="0" u="none" strike="noStrike" kern="0" cap="none" spc="1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1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400" b="0" i="0" u="none" strike="noStrike" kern="0" cap="none" spc="-25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len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(</a:t>
            </a:r>
            <a:r>
              <a:rPr kumimoji="0" sz="2400" b="0" i="0" u="none" strike="noStrike" kern="0" cap="none" spc="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𝑎𝑤</a:t>
            </a:r>
            <a:r>
              <a:rPr kumimoji="0" sz="2625" b="0" i="0" u="none" strike="noStrike" kern="0" cap="none" spc="52" normalizeH="0" baseline="2857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𝑅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)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BD3F8B-DA24-D6DA-25E2-6A8C3A69A7AE}"/>
              </a:ext>
            </a:extLst>
          </p:cNvPr>
          <p:cNvSpPr txBox="1"/>
          <p:nvPr/>
        </p:nvSpPr>
        <p:spPr>
          <a:xfrm>
            <a:off x="6407799" y="3736259"/>
            <a:ext cx="36099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By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definition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of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reverse </a:t>
            </a:r>
            <a:endParaRPr lang="en-US" sz="2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F4341A-2229-1D79-E0C4-2BE1D094C979}"/>
              </a:ext>
            </a:extLst>
          </p:cNvPr>
          <p:cNvSpPr txBox="1"/>
          <p:nvPr/>
        </p:nvSpPr>
        <p:spPr>
          <a:xfrm>
            <a:off x="2518506" y="4136574"/>
            <a:ext cx="39843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30680" marR="0" lvl="0" indent="0" algn="l" defTabSz="914400" rtl="0" eaLnBrk="1" fontAlgn="auto" latinLnBrk="0" hangingPunct="1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81580" algn="l"/>
                <a:tab pos="3095625" algn="l"/>
              </a:tabLst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lang="en-US" sz="2400" b="0" i="0" u="none" strike="noStrike" kern="0" cap="none" spc="1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len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(</a:t>
            </a:r>
            <a:r>
              <a:rPr kumimoji="0" lang="en-US" sz="2400" b="0" i="0" u="none" strike="noStrike" kern="0" cap="none" spc="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𝑤</a:t>
            </a:r>
            <a:r>
              <a:rPr kumimoji="0" lang="en-US" sz="2400" b="0" i="0" u="none" strike="noStrike" kern="0" cap="none" spc="82" normalizeH="0" baseline="2857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𝑅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) +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04E11E-62EF-4C95-3BD8-4F9EC1D85640}"/>
              </a:ext>
            </a:extLst>
          </p:cNvPr>
          <p:cNvSpPr txBox="1"/>
          <p:nvPr/>
        </p:nvSpPr>
        <p:spPr>
          <a:xfrm>
            <a:off x="4191366" y="5008306"/>
            <a:ext cx="6097554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2169" algn="l"/>
              </a:tabLst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lang="en-US" sz="2400" b="0" i="0" u="none" strike="noStrike" kern="0" cap="none" spc="1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len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(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𝑤𝑎)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79E811-FEC1-C0F8-2209-AC5632C10194}"/>
              </a:ext>
            </a:extLst>
          </p:cNvPr>
          <p:cNvSpPr txBox="1"/>
          <p:nvPr/>
        </p:nvSpPr>
        <p:spPr>
          <a:xfrm>
            <a:off x="4191366" y="4607991"/>
            <a:ext cx="2573328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3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2169" algn="l"/>
                <a:tab pos="1280795" algn="l"/>
              </a:tabLst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lang="en-US" sz="24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len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(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𝑤)</a:t>
            </a:r>
            <a:r>
              <a:rPr lang="en-US" sz="24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 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346341-8031-79FF-9C49-7132275B92C5}"/>
              </a:ext>
            </a:extLst>
          </p:cNvPr>
          <p:cNvSpPr txBox="1"/>
          <p:nvPr/>
        </p:nvSpPr>
        <p:spPr>
          <a:xfrm>
            <a:off x="6407799" y="4156142"/>
            <a:ext cx="32656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By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definition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of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length </a:t>
            </a:r>
            <a:endParaRPr lang="en-US" sz="24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19BD3F-BC13-E382-1979-B84BB5F549BE}"/>
              </a:ext>
            </a:extLst>
          </p:cNvPr>
          <p:cNvSpPr txBox="1"/>
          <p:nvPr/>
        </p:nvSpPr>
        <p:spPr>
          <a:xfrm>
            <a:off x="6407798" y="5055542"/>
            <a:ext cx="32656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By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definition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of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length </a:t>
            </a:r>
            <a:endParaRPr lang="en-US" sz="24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59D7A8-083E-545D-F19A-490C0BA7F675}"/>
              </a:ext>
            </a:extLst>
          </p:cNvPr>
          <p:cNvSpPr txBox="1"/>
          <p:nvPr/>
        </p:nvSpPr>
        <p:spPr>
          <a:xfrm>
            <a:off x="6416718" y="4616961"/>
            <a:ext cx="32656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By IH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2999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5" grpId="0"/>
      <p:bldP spid="17" grpId="0"/>
      <p:bldP spid="19" grpId="0"/>
      <p:bldP spid="21" grpId="0"/>
      <p:bldP spid="22" grpId="0"/>
      <p:bldP spid="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D53ED1-A290-477E-9176-44B0BC47E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Trees!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D6FCDF-03CB-42E9-95C7-C69CBF6B9A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499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D8BE-6374-4ACD-BBD7-2EBEAB3D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Structural Sets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Binary Trees are another common source of structural induction.</a:t>
                </a:r>
              </a:p>
              <a:p>
                <a:endParaRPr lang="en-US"/>
              </a:p>
              <a:p>
                <a:r>
                  <a:rPr lang="en-US"/>
                  <a:t>Basis: A single node is a rooted binary tree.</a:t>
                </a:r>
              </a:p>
              <a:p>
                <a:r>
                  <a:rPr lang="en-US"/>
                  <a:t>Recursive Step: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are rooted binary trees with roots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, then a tree rooted at a new node, with children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 is a binary tree.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D8076D2E-CCDB-4879-827A-2387B02B1BD5}"/>
              </a:ext>
            </a:extLst>
          </p:cNvPr>
          <p:cNvSpPr/>
          <p:nvPr/>
        </p:nvSpPr>
        <p:spPr>
          <a:xfrm>
            <a:off x="7705725" y="2695575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70A0CD-E5DE-4E8B-BBC3-EA22C14162AE}"/>
              </a:ext>
            </a:extLst>
          </p:cNvPr>
          <p:cNvGrpSpPr/>
          <p:nvPr/>
        </p:nvGrpSpPr>
        <p:grpSpPr>
          <a:xfrm>
            <a:off x="813275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/>
                </a:p>
              </p:txBody>
            </p:sp>
          </mc:Choice>
          <mc:Fallback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1F574AA-78FD-4A74-987A-063B927F15AE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D287A4-3F97-4548-9109-AE2DB687ECB8}"/>
              </a:ext>
            </a:extLst>
          </p:cNvPr>
          <p:cNvGrpSpPr/>
          <p:nvPr/>
        </p:nvGrpSpPr>
        <p:grpSpPr>
          <a:xfrm>
            <a:off x="2401570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/>
                </a:p>
              </p:txBody>
            </p:sp>
          </mc:Choice>
          <mc:Fallback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6BB51E7-71A5-4DA5-B180-3BBB93E5E6EF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12BFBA48-9767-48B9-9443-91737293F321}"/>
              </a:ext>
            </a:extLst>
          </p:cNvPr>
          <p:cNvSpPr/>
          <p:nvPr/>
        </p:nvSpPr>
        <p:spPr>
          <a:xfrm>
            <a:off x="2011045" y="4134894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C7A5DC-B92F-4D05-9A9D-4665C55BCED4}"/>
              </a:ext>
            </a:extLst>
          </p:cNvPr>
          <p:cNvCxnSpPr>
            <a:stCxn id="15" idx="4"/>
            <a:endCxn id="6" idx="0"/>
          </p:cNvCxnSpPr>
          <p:nvPr/>
        </p:nvCxnSpPr>
        <p:spPr>
          <a:xfrm flipH="1">
            <a:off x="1263333" y="4353969"/>
            <a:ext cx="857250" cy="46631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077385-55AA-4065-8AC4-6E4BD9562C29}"/>
              </a:ext>
            </a:extLst>
          </p:cNvPr>
          <p:cNvCxnSpPr>
            <a:cxnSpLocks/>
            <a:stCxn id="15" idx="4"/>
            <a:endCxn id="12" idx="0"/>
          </p:cNvCxnSpPr>
          <p:nvPr/>
        </p:nvCxnSpPr>
        <p:spPr>
          <a:xfrm>
            <a:off x="2120583" y="4353969"/>
            <a:ext cx="731044" cy="46631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990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3F732-34B8-439B-80AB-6F289ADA9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Functions on Binary Trees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6907FA-482D-417F-AE42-9DC2AD6D5D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/>
                  <a:t>size(    )=1</a:t>
                </a:r>
              </a:p>
              <a:p>
                <a:pPr marL="0" indent="0">
                  <a:buNone/>
                </a:pPr>
                <a:r>
                  <a:rPr lang="en-US"/>
                  <a:t>size(              ) = 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) + 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) + 1</a:t>
                </a:r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r>
                  <a:rPr lang="en-US"/>
                  <a:t>height(   ) = 0</a:t>
                </a:r>
              </a:p>
              <a:p>
                <a:pPr marL="0" indent="0">
                  <a:buNone/>
                </a:pPr>
                <a:r>
                  <a:rPr lang="en-US"/>
                  <a:t>height(             ) = 1+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</m:oMath>
                </a14:m>
                <a:r>
                  <a:rPr lang="en-US"/>
                  <a:t>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),height(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)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6907FA-482D-417F-AE42-9DC2AD6D5D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B9B31C4E-ECB9-4061-B562-EA7ECFBD9C62}"/>
              </a:ext>
            </a:extLst>
          </p:cNvPr>
          <p:cNvGrpSpPr/>
          <p:nvPr/>
        </p:nvGrpSpPr>
        <p:grpSpPr>
          <a:xfrm>
            <a:off x="1341119" y="2072415"/>
            <a:ext cx="1290003" cy="955266"/>
            <a:chOff x="813275" y="4134894"/>
            <a:chExt cx="2488408" cy="197126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F85DE41-C402-406E-87D7-A5D5218264DB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919F426C-106D-45E3-9DAA-63C3C41EBFB1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/>
                  </a:p>
                </p:txBody>
              </p:sp>
            </mc:Choice>
            <mc:Fallback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919F426C-106D-45E3-9DAA-63C3C41EBFB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 l="-1000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E55E968-DDC1-4118-B146-E8E23A240956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E5BC7A4-CAB8-4D3E-8426-CDA6658082B3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DA54F8FC-DFEA-49B7-BC8C-9A0856ADE28D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/>
                  </a:p>
                </p:txBody>
              </p:sp>
            </mc:Choice>
            <mc:Fallback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DA54F8FC-DFEA-49B7-BC8C-9A0856ADE28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1125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CB76118-BC8A-406F-BD5C-5CDCDCCF6AC2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48D67C6-812A-4439-9929-B6CD550C298F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9029859-5E16-4EBE-8FC2-9A5C84E8113B}"/>
                </a:ext>
              </a:extLst>
            </p:cNvPr>
            <p:cNvCxnSpPr>
              <a:stCxn id="10" idx="4"/>
              <a:endCxn id="6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25CF390-4F99-4D8A-9B66-FE9A3EB4513E}"/>
                </a:ext>
              </a:extLst>
            </p:cNvPr>
            <p:cNvCxnSpPr>
              <a:cxnSpLocks/>
              <a:stCxn id="10" idx="4"/>
              <a:endCxn id="8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09BA80-5CB4-479A-B22F-3C4125BA066C}"/>
              </a:ext>
            </a:extLst>
          </p:cNvPr>
          <p:cNvGrpSpPr/>
          <p:nvPr/>
        </p:nvGrpSpPr>
        <p:grpSpPr>
          <a:xfrm>
            <a:off x="1650543" y="4916510"/>
            <a:ext cx="1290003" cy="955266"/>
            <a:chOff x="813275" y="4134894"/>
            <a:chExt cx="2488408" cy="197126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8A77D87-7A9C-4FC1-BD8C-723B7C45A23D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2" name="Isosceles Triangle 21">
                    <a:extLst>
                      <a:ext uri="{FF2B5EF4-FFF2-40B4-BE49-F238E27FC236}">
                        <a16:creationId xmlns:a16="http://schemas.microsoft.com/office/drawing/2014/main" id="{37DAE588-C24A-4146-8041-9294477433F3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/>
                  </a:p>
                </p:txBody>
              </p:sp>
            </mc:Choice>
            <mc:Fallback>
              <p:sp>
                <p:nvSpPr>
                  <p:cNvPr id="22" name="Isosceles Triangle 21">
                    <a:extLst>
                      <a:ext uri="{FF2B5EF4-FFF2-40B4-BE49-F238E27FC236}">
                        <a16:creationId xmlns:a16="http://schemas.microsoft.com/office/drawing/2014/main" id="{37DAE588-C24A-4146-8041-9294477433F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5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DCE6F00-A4AE-412E-9D3A-C5AB4DB919CA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9F919F1-6AAC-49F6-B5A5-4DC2F379721B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0" name="Isosceles Triangle 19">
                    <a:extLst>
                      <a:ext uri="{FF2B5EF4-FFF2-40B4-BE49-F238E27FC236}">
                        <a16:creationId xmlns:a16="http://schemas.microsoft.com/office/drawing/2014/main" id="{44E5C322-1EFE-4A2F-AC92-D656A8A9972F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/>
                  </a:p>
                </p:txBody>
              </p:sp>
            </mc:Choice>
            <mc:Fallback>
              <p:sp>
                <p:nvSpPr>
                  <p:cNvPr id="20" name="Isosceles Triangle 19">
                    <a:extLst>
                      <a:ext uri="{FF2B5EF4-FFF2-40B4-BE49-F238E27FC236}">
                        <a16:creationId xmlns:a16="http://schemas.microsoft.com/office/drawing/2014/main" id="{44E5C322-1EFE-4A2F-AC92-D656A8A997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6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552259C-B5EE-436D-B87F-92D19C58959F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58BD755-8F0F-426C-8CCC-DC7218A821CC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21C5B7F-78DB-46C5-AEA1-099633BAA496}"/>
                </a:ext>
              </a:extLst>
            </p:cNvPr>
            <p:cNvCxnSpPr>
              <a:stCxn id="17" idx="4"/>
              <a:endCxn id="23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89F7FEB-61DA-4C55-9522-12CB21B719EF}"/>
                </a:ext>
              </a:extLst>
            </p:cNvPr>
            <p:cNvCxnSpPr>
              <a:cxnSpLocks/>
              <a:stCxn id="17" idx="4"/>
              <a:endCxn id="20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91EA014F-6003-4AB7-8E3D-410A97166C8D}"/>
              </a:ext>
            </a:extLst>
          </p:cNvPr>
          <p:cNvSpPr/>
          <p:nvPr/>
        </p:nvSpPr>
        <p:spPr>
          <a:xfrm>
            <a:off x="1725739" y="4399545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5D37143-962E-4222-827F-EA5330AFA747}"/>
              </a:ext>
            </a:extLst>
          </p:cNvPr>
          <p:cNvSpPr/>
          <p:nvPr/>
        </p:nvSpPr>
        <p:spPr>
          <a:xfrm>
            <a:off x="1356524" y="1598693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183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D8BE-6374-4ACD-BBD7-2EBEAB3D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Trees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814605" cy="48455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/>
                  <a:t>Basis: A single node is a rooted binary tree.</a:t>
                </a:r>
              </a:p>
              <a:p>
                <a:endParaRPr lang="en-US"/>
              </a:p>
              <a:p>
                <a:r>
                  <a:rPr lang="en-US"/>
                  <a:t>Recursive Step: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are rooted binary trees with roots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, then a tree rooted at a new node, with children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 is a binary tree.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814605" cy="4845504"/>
              </a:xfrm>
              <a:blipFill>
                <a:blip r:embed="rId3"/>
                <a:stretch>
                  <a:fillRect l="-250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D8076D2E-CCDB-4879-827A-2387B02B1BD5}"/>
              </a:ext>
            </a:extLst>
          </p:cNvPr>
          <p:cNvSpPr/>
          <p:nvPr/>
        </p:nvSpPr>
        <p:spPr>
          <a:xfrm>
            <a:off x="703737" y="2070425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70A0CD-E5DE-4E8B-BBC3-EA22C14162AE}"/>
              </a:ext>
            </a:extLst>
          </p:cNvPr>
          <p:cNvGrpSpPr/>
          <p:nvPr/>
        </p:nvGrpSpPr>
        <p:grpSpPr>
          <a:xfrm>
            <a:off x="813275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/>
                </a:p>
              </p:txBody>
            </p:sp>
          </mc:Choice>
          <mc:Fallback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1F574AA-78FD-4A74-987A-063B927F15AE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D287A4-3F97-4548-9109-AE2DB687ECB8}"/>
              </a:ext>
            </a:extLst>
          </p:cNvPr>
          <p:cNvGrpSpPr/>
          <p:nvPr/>
        </p:nvGrpSpPr>
        <p:grpSpPr>
          <a:xfrm>
            <a:off x="2401570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/>
                </a:p>
              </p:txBody>
            </p:sp>
          </mc:Choice>
          <mc:Fallback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6BB51E7-71A5-4DA5-B180-3BBB93E5E6EF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12BFBA48-9767-48B9-9443-91737293F321}"/>
              </a:ext>
            </a:extLst>
          </p:cNvPr>
          <p:cNvSpPr/>
          <p:nvPr/>
        </p:nvSpPr>
        <p:spPr>
          <a:xfrm>
            <a:off x="2011045" y="4134894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C7A5DC-B92F-4D05-9A9D-4665C55BCED4}"/>
              </a:ext>
            </a:extLst>
          </p:cNvPr>
          <p:cNvCxnSpPr>
            <a:stCxn id="15" idx="4"/>
            <a:endCxn id="6" idx="0"/>
          </p:cNvCxnSpPr>
          <p:nvPr/>
        </p:nvCxnSpPr>
        <p:spPr>
          <a:xfrm flipH="1">
            <a:off x="1263333" y="4353969"/>
            <a:ext cx="857250" cy="46631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077385-55AA-4065-8AC4-6E4BD9562C29}"/>
              </a:ext>
            </a:extLst>
          </p:cNvPr>
          <p:cNvCxnSpPr>
            <a:cxnSpLocks/>
            <a:stCxn id="15" idx="4"/>
            <a:endCxn id="12" idx="0"/>
          </p:cNvCxnSpPr>
          <p:nvPr/>
        </p:nvCxnSpPr>
        <p:spPr>
          <a:xfrm>
            <a:off x="2120583" y="4353969"/>
            <a:ext cx="731044" cy="46631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B1B5420-4EC8-48F4-97BA-1F66AA3000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68624" y="1179274"/>
                <a:ext cx="4355897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 fontScale="925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/>
                  <a:t>size(    )=1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/>
                  <a:t>size(              ) = 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/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/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/>
                  <a:t>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) + 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) + 1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/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/>
                  <a:t>height(   ) = 0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/>
                  <a:t>height(             ) = 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/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/>
                  <a:t>1+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⁡(</m:t>
                    </m:r>
                  </m:oMath>
                </a14:m>
                <a:r>
                  <a:rPr lang="en-US"/>
                  <a:t>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),height(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)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B1B5420-4EC8-48F4-97BA-1F66AA300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8624" y="1179274"/>
                <a:ext cx="4355897" cy="4845504"/>
              </a:xfrm>
              <a:prstGeom prst="rect">
                <a:avLst/>
              </a:prstGeom>
              <a:blipFill>
                <a:blip r:embed="rId6"/>
                <a:stretch>
                  <a:fillRect l="-3641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E441AC50-2EA9-4CED-BA85-A00CBB10F52C}"/>
              </a:ext>
            </a:extLst>
          </p:cNvPr>
          <p:cNvGrpSpPr/>
          <p:nvPr/>
        </p:nvGrpSpPr>
        <p:grpSpPr>
          <a:xfrm>
            <a:off x="8247095" y="1751665"/>
            <a:ext cx="1290003" cy="955266"/>
            <a:chOff x="813275" y="4134894"/>
            <a:chExt cx="2488408" cy="197126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69F9AF1-EAAE-4B41-B42C-C8BA9A80D4EF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6" name="Isosceles Triangle 25">
                    <a:extLst>
                      <a:ext uri="{FF2B5EF4-FFF2-40B4-BE49-F238E27FC236}">
                        <a16:creationId xmlns:a16="http://schemas.microsoft.com/office/drawing/2014/main" id="{ADCF06F8-2E2E-46A4-966F-3F2E6CCA7681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/>
                  </a:p>
                </p:txBody>
              </p:sp>
            </mc:Choice>
            <mc:Fallback>
              <p:sp>
                <p:nvSpPr>
                  <p:cNvPr id="26" name="Isosceles Triangle 25">
                    <a:extLst>
                      <a:ext uri="{FF2B5EF4-FFF2-40B4-BE49-F238E27FC236}">
                        <a16:creationId xmlns:a16="http://schemas.microsoft.com/office/drawing/2014/main" id="{ADCF06F8-2E2E-46A4-966F-3F2E6CCA768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7"/>
                    <a:stretch>
                      <a:fillRect l="-10127" b="-1047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BB837A0-B0DC-4AED-9C1E-FF12DAFDA797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34EF205-AE4D-4B13-8650-A1CC8AFD3AD8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4" name="Isosceles Triangle 23">
                    <a:extLst>
                      <a:ext uri="{FF2B5EF4-FFF2-40B4-BE49-F238E27FC236}">
                        <a16:creationId xmlns:a16="http://schemas.microsoft.com/office/drawing/2014/main" id="{210C5C97-DA3E-4F8B-ACDF-FE303DAE0BC0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/>
                  </a:p>
                </p:txBody>
              </p:sp>
            </mc:Choice>
            <mc:Fallback>
              <p:sp>
                <p:nvSpPr>
                  <p:cNvPr id="24" name="Isosceles Triangle 23">
                    <a:extLst>
                      <a:ext uri="{FF2B5EF4-FFF2-40B4-BE49-F238E27FC236}">
                        <a16:creationId xmlns:a16="http://schemas.microsoft.com/office/drawing/2014/main" id="{210C5C97-DA3E-4F8B-ACDF-FE303DAE0BC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8"/>
                    <a:stretch>
                      <a:fillRect l="-11392" b="-1047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D63D71D3-771D-493D-A332-5F5DC155E80A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2C8D61E-AF1F-47E8-85A5-138C99F33114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52D238B-E151-40ED-BB37-AEB31958518A}"/>
                </a:ext>
              </a:extLst>
            </p:cNvPr>
            <p:cNvCxnSpPr>
              <a:stCxn id="21" idx="4"/>
              <a:endCxn id="27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7B90FF5-AD97-41F2-ADF2-3D0F4D55C5E3}"/>
                </a:ext>
              </a:extLst>
            </p:cNvPr>
            <p:cNvCxnSpPr>
              <a:cxnSpLocks/>
              <a:stCxn id="21" idx="4"/>
              <a:endCxn id="24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EF90A5B-77FB-4A72-8AB3-3C67D092EEF6}"/>
              </a:ext>
            </a:extLst>
          </p:cNvPr>
          <p:cNvGrpSpPr/>
          <p:nvPr/>
        </p:nvGrpSpPr>
        <p:grpSpPr>
          <a:xfrm>
            <a:off x="8552069" y="4296565"/>
            <a:ext cx="1290003" cy="955266"/>
            <a:chOff x="813275" y="4134894"/>
            <a:chExt cx="2488408" cy="197126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9A9BF02-E391-4702-870A-AD50D81C4E0C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6" name="Isosceles Triangle 35">
                    <a:extLst>
                      <a:ext uri="{FF2B5EF4-FFF2-40B4-BE49-F238E27FC236}">
                        <a16:creationId xmlns:a16="http://schemas.microsoft.com/office/drawing/2014/main" id="{11A2CBAE-2D5C-4761-91CB-A1A203DF08FB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/>
                  </a:p>
                </p:txBody>
              </p:sp>
            </mc:Choice>
            <mc:Fallback>
              <p:sp>
                <p:nvSpPr>
                  <p:cNvPr id="36" name="Isosceles Triangle 35">
                    <a:extLst>
                      <a:ext uri="{FF2B5EF4-FFF2-40B4-BE49-F238E27FC236}">
                        <a16:creationId xmlns:a16="http://schemas.microsoft.com/office/drawing/2014/main" id="{11A2CBAE-2D5C-4761-91CB-A1A203DF08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9"/>
                    <a:stretch>
                      <a:fillRect l="-10127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89846F8F-58BF-4DAF-8464-5B072F793163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29F6AA2-67B4-4164-AB21-380214A9EEF3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4" name="Isosceles Triangle 33">
                    <a:extLst>
                      <a:ext uri="{FF2B5EF4-FFF2-40B4-BE49-F238E27FC236}">
                        <a16:creationId xmlns:a16="http://schemas.microsoft.com/office/drawing/2014/main" id="{B0D1AD40-B9B9-4731-97BA-4B08DE0AB78E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/>
                  </a:p>
                </p:txBody>
              </p:sp>
            </mc:Choice>
            <mc:Fallback>
              <p:sp>
                <p:nvSpPr>
                  <p:cNvPr id="34" name="Isosceles Triangle 33">
                    <a:extLst>
                      <a:ext uri="{FF2B5EF4-FFF2-40B4-BE49-F238E27FC236}">
                        <a16:creationId xmlns:a16="http://schemas.microsoft.com/office/drawing/2014/main" id="{B0D1AD40-B9B9-4731-97BA-4B08DE0AB78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10"/>
                    <a:stretch>
                      <a:fillRect l="-1125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FA52BB53-3200-49A1-B450-E081615C667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42CDF57-36C4-47E6-9949-AE4F8F3BD162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31C2EA-6727-489B-B03F-6D03EAF77B39}"/>
                </a:ext>
              </a:extLst>
            </p:cNvPr>
            <p:cNvCxnSpPr>
              <a:stCxn id="31" idx="4"/>
              <a:endCxn id="37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D92E80C-7B74-4F39-91FC-B292CA17FE53}"/>
                </a:ext>
              </a:extLst>
            </p:cNvPr>
            <p:cNvCxnSpPr>
              <a:cxnSpLocks/>
              <a:stCxn id="31" idx="4"/>
              <a:endCxn id="34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23DF3798-BF54-4C34-8E8B-1137582ABA2E}"/>
              </a:ext>
            </a:extLst>
          </p:cNvPr>
          <p:cNvSpPr/>
          <p:nvPr/>
        </p:nvSpPr>
        <p:spPr>
          <a:xfrm>
            <a:off x="8624903" y="3951628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1BF8D8F-1808-47CB-9A96-C99A0BFC6832}"/>
              </a:ext>
            </a:extLst>
          </p:cNvPr>
          <p:cNvSpPr/>
          <p:nvPr/>
        </p:nvSpPr>
        <p:spPr>
          <a:xfrm>
            <a:off x="8262500" y="1277943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568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B8C23-CE85-4B48-A280-53966B603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Claim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484383-58BB-4A7C-8F13-DC01B88629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We want to show that trees of a certain height can’t have too many nodes. Specifically our claim is this:</a:t>
                </a:r>
                <a:br>
                  <a:rPr lang="en-US"/>
                </a:br>
                <a:endParaRPr lang="en-US"/>
              </a:p>
              <a:p>
                <a:r>
                  <a:rPr lang="en-US"/>
                  <a:t>For all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/>
                  <a:t> size(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/>
              </a:p>
              <a:p>
                <a:endParaRPr lang="en-US"/>
              </a:p>
              <a:p>
                <a:r>
                  <a:rPr lang="en-US"/>
                  <a:t>Take a moment to absorb this formula, then we’ll do induction!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484383-58BB-4A7C-8F13-DC01B88629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9309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A1B9A-53EE-CE3B-A9C8-F0BEC1B71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682E15-5272-185B-81B2-34E624C34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10830388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2C8E-017A-4D13-9C83-2E3CD3E4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Structural Induction on Binary Trees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/>
                  <a:t> be “size(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−1“</m:t>
                    </m:r>
                  </m:oMath>
                </a14:m>
                <a:r>
                  <a:rPr lang="en-US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/>
                  <a:t> by structural induction.</a:t>
                </a:r>
              </a:p>
              <a:p>
                <a:r>
                  <a:rPr lang="en-US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  </m:t>
                    </m:r>
                  </m:oMath>
                </a14:m>
                <a:r>
                  <a:rPr lang="en-US"/>
                  <a:t> . 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/>
                  <a:t>)=1 and height(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/>
                  <a:t>) = 0, so 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/>
                  <a:t>)=1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≤2−1=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0+1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Inductive Hypothesis: Suppose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/>
                  <a:t> hold for arbitrary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/>
                  <a:t>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 be the tree </a:t>
                </a:r>
              </a:p>
              <a:p>
                <a:endParaRPr lang="en-US"/>
              </a:p>
              <a:p>
                <a:endParaRPr lang="en-US"/>
              </a:p>
              <a:p>
                <a:r>
                  <a:rPr lang="en-US"/>
                  <a:t>Inductive step: Figure out, (1) what we must show (2) a formula for height and a formula for size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/>
                  <a:t>.</a:t>
                </a:r>
              </a:p>
              <a:p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708" t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3A3AF6D2-4253-489D-93AB-2891D4325B4B}"/>
              </a:ext>
            </a:extLst>
          </p:cNvPr>
          <p:cNvSpPr/>
          <p:nvPr/>
        </p:nvSpPr>
        <p:spPr>
          <a:xfrm>
            <a:off x="3626759" y="2557236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656ECF5-3B71-41ED-B958-548621FF1662}"/>
              </a:ext>
            </a:extLst>
          </p:cNvPr>
          <p:cNvGrpSpPr/>
          <p:nvPr/>
        </p:nvGrpSpPr>
        <p:grpSpPr>
          <a:xfrm>
            <a:off x="4053796" y="4007077"/>
            <a:ext cx="1290003" cy="955266"/>
            <a:chOff x="813275" y="4134894"/>
            <a:chExt cx="2488408" cy="19712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2987632-46C3-40FC-9047-91C69412BEF8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/>
                  </a:p>
                </p:txBody>
              </p:sp>
            </mc:Choice>
            <mc:Fallback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224C4DF-85E7-4D65-BF9B-B27702A0B814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7108DEE-BB6B-4CF9-A5D1-34D913292BDD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/>
                  </a:p>
                </p:txBody>
              </p:sp>
            </mc:Choice>
            <mc:Fallback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250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2A5FC40-8BE9-49DF-924E-CEC07685441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7E6883C-D3B2-4159-9651-A216171DE83B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D191FFC-AC15-4967-84E4-30C8B723DC6D}"/>
                </a:ext>
              </a:extLst>
            </p:cNvPr>
            <p:cNvCxnSpPr>
              <a:stCxn id="9" idx="4"/>
              <a:endCxn id="15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D517D4D-5683-47B2-8093-6B23BB1922E8}"/>
                </a:ext>
              </a:extLst>
            </p:cNvPr>
            <p:cNvCxnSpPr>
              <a:cxnSpLocks/>
              <a:stCxn id="9" idx="4"/>
              <a:endCxn id="12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56479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2C8E-017A-4D13-9C83-2E3CD3E4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Structural Induction on Binary Trees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2248" y="1463857"/>
                <a:ext cx="11824138" cy="484550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/>
                  <a:t> be “size(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−1“</m:t>
                    </m:r>
                  </m:oMath>
                </a14:m>
                <a:r>
                  <a:rPr lang="en-US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/>
                  <a:t> by structural induction.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/>
                  <a:t>            . </a:t>
                </a:r>
              </a:p>
              <a:p>
                <a:endParaRPr lang="en-US"/>
              </a:p>
              <a:p>
                <a:r>
                  <a:rPr lang="en-US"/>
                  <a:t>height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=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1+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h𝑒𝑖𝑔h𝑡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h𝑒𝑖𝑔h𝑡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/>
              </a:p>
              <a:p>
                <a:r>
                  <a:rPr lang="en-US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=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1+</m:t>
                    </m:r>
                  </m:oMath>
                </a14:m>
                <a:r>
                  <a:rPr lang="en-US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/>
                  <a:t>)+size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r>
                  <a:rPr lang="en-US"/>
                  <a:t> </a:t>
                </a:r>
                <a:endParaRPr lang="en-US" b="0" i="1">
                  <a:latin typeface="Cambria Math" panose="02040503050406030204" pitchFamily="18" charset="0"/>
                </a:endParaRPr>
              </a:p>
              <a:p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r>
                  <a:rPr lang="en-US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holds, and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/>
                  <a:t> by 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248" y="1463857"/>
                <a:ext cx="11824138" cy="4845504"/>
              </a:xfrm>
              <a:blipFill>
                <a:blip r:embed="rId3"/>
                <a:stretch>
                  <a:fillRect l="-1289" t="-3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656ECF5-3B71-41ED-B958-548621FF1662}"/>
              </a:ext>
            </a:extLst>
          </p:cNvPr>
          <p:cNvGrpSpPr/>
          <p:nvPr/>
        </p:nvGrpSpPr>
        <p:grpSpPr>
          <a:xfrm>
            <a:off x="833274" y="2134119"/>
            <a:ext cx="1290003" cy="955266"/>
            <a:chOff x="813275" y="4134894"/>
            <a:chExt cx="2488408" cy="19712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2987632-46C3-40FC-9047-91C69412BEF8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/>
                  </a:p>
                </p:txBody>
              </p:sp>
            </mc:Choice>
            <mc:Fallback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224C4DF-85E7-4D65-BF9B-B27702A0B814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7108DEE-BB6B-4CF9-A5D1-34D913292BDD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/>
                  </a:p>
                </p:txBody>
              </p:sp>
            </mc:Choice>
            <mc:Fallback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5"/>
                    <a:stretch>
                      <a:fillRect l="-2532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2A5FC40-8BE9-49DF-924E-CEC07685441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7E6883C-D3B2-4159-9651-A216171DE83B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D191FFC-AC15-4967-84E4-30C8B723DC6D}"/>
                </a:ext>
              </a:extLst>
            </p:cNvPr>
            <p:cNvCxnSpPr>
              <a:stCxn id="9" idx="4"/>
              <a:endCxn id="15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D517D4D-5683-47B2-8093-6B23BB1922E8}"/>
                </a:ext>
              </a:extLst>
            </p:cNvPr>
            <p:cNvCxnSpPr>
              <a:cxnSpLocks/>
              <a:stCxn id="9" idx="4"/>
              <a:endCxn id="12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51673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40F0E-575D-4E88-A8D4-066E1FBCE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heights compare?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33B9EF-8C58-41CF-BB1D-50F184915F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3344209" cy="4845504"/>
              </a:xfrm>
            </p:spPr>
            <p:txBody>
              <a:bodyPr>
                <a:normAutofit/>
              </a:bodyPr>
              <a:lstStyle/>
              <a:p>
                <a:r>
                  <a:rPr lang="en-US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/>
                  <a:t> is taller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/>
                  <a:t>?</a:t>
                </a:r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33B9EF-8C58-41CF-BB1D-50F184915F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3344209" cy="4845504"/>
              </a:xfrm>
              <a:blipFill>
                <a:blip r:embed="rId2"/>
                <a:stretch>
                  <a:fillRect l="-218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AC7D20F-F24C-43BE-8975-CBF87F2C4A87}"/>
              </a:ext>
            </a:extLst>
          </p:cNvPr>
          <p:cNvGrpSpPr/>
          <p:nvPr/>
        </p:nvGrpSpPr>
        <p:grpSpPr>
          <a:xfrm>
            <a:off x="833274" y="2134119"/>
            <a:ext cx="1290003" cy="1565469"/>
            <a:chOff x="813275" y="4134894"/>
            <a:chExt cx="2488408" cy="32304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D810563-7C37-47FD-B4F2-92A11C9718DC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2545076"/>
              <a:chOff x="1402555" y="4352924"/>
              <a:chExt cx="900113" cy="254507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1946E9DA-2135-44E9-A847-63419770930B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endParaRPr>
                  </a:p>
                </p:txBody>
              </p:sp>
            </mc:Choice>
            <mc:Fallback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1946E9DA-2135-44E9-A847-63419770930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EFD61ED-0025-4D61-9EDB-ADD0A34DE82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D0264B7-6955-4391-84B5-15859ED7808E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" name="Isosceles Triangle 9">
                    <a:extLst>
                      <a:ext uri="{FF2B5EF4-FFF2-40B4-BE49-F238E27FC236}">
                        <a16:creationId xmlns:a16="http://schemas.microsoft.com/office/drawing/2014/main" id="{A95CBBBF-94A9-4666-969D-3B74F0E2B544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endParaRPr>
                  </a:p>
                </p:txBody>
              </p:sp>
            </mc:Choice>
            <mc:Fallback>
              <p:sp>
                <p:nvSpPr>
                  <p:cNvPr id="10" name="Isosceles Triangle 9">
                    <a:extLst>
                      <a:ext uri="{FF2B5EF4-FFF2-40B4-BE49-F238E27FC236}">
                        <a16:creationId xmlns:a16="http://schemas.microsoft.com/office/drawing/2014/main" id="{A95CBBBF-94A9-4666-969D-3B74F0E2B54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2532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8A17169-8606-43CD-9F0C-1E415599E3A1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6C49264-D07F-450C-9AF6-27938C4E0051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E22C533-264D-4671-B481-100867B866B1}"/>
                </a:ext>
              </a:extLst>
            </p:cNvPr>
            <p:cNvCxnSpPr>
              <a:stCxn id="7" idx="4"/>
              <a:endCxn id="13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F8C03FF-7EE0-4376-BA8C-AA2AADE4A1B7}"/>
                </a:ext>
              </a:extLst>
            </p:cNvPr>
            <p:cNvCxnSpPr>
              <a:cxnSpLocks/>
              <a:stCxn id="7" idx="4"/>
              <a:endCxn id="10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23051FF2-C62E-4337-B931-0E4DB4F01C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2760" y="1463857"/>
                <a:ext cx="3410134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𝐿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,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𝑅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same height?</a:t>
                </a: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23051FF2-C62E-4337-B931-0E4DB4F01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760" y="1463857"/>
                <a:ext cx="3410134" cy="4845504"/>
              </a:xfrm>
              <a:prstGeom prst="rect">
                <a:avLst/>
              </a:prstGeom>
              <a:blipFill>
                <a:blip r:embed="rId5"/>
                <a:stretch>
                  <a:fillRect l="-21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3F08C582-F7C0-4F85-A055-4FC7B601CF79}"/>
              </a:ext>
            </a:extLst>
          </p:cNvPr>
          <p:cNvGrpSpPr/>
          <p:nvPr/>
        </p:nvGrpSpPr>
        <p:grpSpPr>
          <a:xfrm>
            <a:off x="4410794" y="2134119"/>
            <a:ext cx="1290003" cy="1565469"/>
            <a:chOff x="813275" y="4134894"/>
            <a:chExt cx="2488408" cy="323046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36792F5-2CA2-4563-AE2E-B9C2CF66BEE4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2545076"/>
              <a:chOff x="1402555" y="4352924"/>
              <a:chExt cx="900113" cy="254507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3" name="Isosceles Triangle 22">
                    <a:extLst>
                      <a:ext uri="{FF2B5EF4-FFF2-40B4-BE49-F238E27FC236}">
                        <a16:creationId xmlns:a16="http://schemas.microsoft.com/office/drawing/2014/main" id="{45BFA961-9799-4E51-BD4B-30D89FFCC752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endParaRPr>
                  </a:p>
                </p:txBody>
              </p:sp>
            </mc:Choice>
            <mc:Fallback>
              <p:sp>
                <p:nvSpPr>
                  <p:cNvPr id="23" name="Isosceles Triangle 22">
                    <a:extLst>
                      <a:ext uri="{FF2B5EF4-FFF2-40B4-BE49-F238E27FC236}">
                        <a16:creationId xmlns:a16="http://schemas.microsoft.com/office/drawing/2014/main" id="{45BFA961-9799-4E51-BD4B-30D89FFCC75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2E7CB45-026E-4432-9126-A0C1EE69E840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FE3B170-86C6-479C-BFCD-939CD54DB270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2545076"/>
              <a:chOff x="1402555" y="4352924"/>
              <a:chExt cx="900113" cy="254507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1" name="Isosceles Triangle 20">
                    <a:extLst>
                      <a:ext uri="{FF2B5EF4-FFF2-40B4-BE49-F238E27FC236}">
                        <a16:creationId xmlns:a16="http://schemas.microsoft.com/office/drawing/2014/main" id="{C14FA783-4F16-4F86-B532-2D6104F7D25B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endParaRPr>
                  </a:p>
                </p:txBody>
              </p:sp>
            </mc:Choice>
            <mc:Fallback>
              <p:sp>
                <p:nvSpPr>
                  <p:cNvPr id="21" name="Isosceles Triangle 20">
                    <a:extLst>
                      <a:ext uri="{FF2B5EF4-FFF2-40B4-BE49-F238E27FC236}">
                        <a16:creationId xmlns:a16="http://schemas.microsoft.com/office/drawing/2014/main" id="{C14FA783-4F16-4F86-B532-2D6104F7D2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blipFill>
                    <a:blip r:embed="rId7"/>
                    <a:stretch>
                      <a:fillRect l="-25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2C051D1-8663-48AA-882E-B8DB2ECAABA3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1B1103F-3F03-4009-A5A9-C1F126C5415A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153B177-A4C4-4CC2-945B-B3E5F1039079}"/>
                </a:ext>
              </a:extLst>
            </p:cNvPr>
            <p:cNvCxnSpPr>
              <a:stCxn id="18" idx="4"/>
              <a:endCxn id="24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39BA139-C660-4C6A-8307-DA329F09DFD5}"/>
                </a:ext>
              </a:extLst>
            </p:cNvPr>
            <p:cNvCxnSpPr>
              <a:cxnSpLocks/>
              <a:stCxn id="18" idx="4"/>
              <a:endCxn id="21" idx="0"/>
            </p:cNvCxnSpPr>
            <p:nvPr/>
          </p:nvCxnSpPr>
          <p:spPr>
            <a:xfrm>
              <a:off x="2120583" y="4353970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F739AE89-AE71-499A-BC77-75D3A8A1B5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85086" y="1463857"/>
                <a:ext cx="3410134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𝑅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is taller than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𝐿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?</a:t>
                </a: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F739AE89-AE71-499A-BC77-75D3A8A1B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086" y="1463857"/>
                <a:ext cx="3410134" cy="4845504"/>
              </a:xfrm>
              <a:prstGeom prst="rect">
                <a:avLst/>
              </a:prstGeom>
              <a:blipFill>
                <a:blip r:embed="rId8"/>
                <a:stretch>
                  <a:fillRect l="-21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9FDF7DE6-D613-4C6D-8E5D-A90B27CA7321}"/>
              </a:ext>
            </a:extLst>
          </p:cNvPr>
          <p:cNvGrpSpPr/>
          <p:nvPr/>
        </p:nvGrpSpPr>
        <p:grpSpPr>
          <a:xfrm>
            <a:off x="8143120" y="2134119"/>
            <a:ext cx="1290003" cy="1565469"/>
            <a:chOff x="813275" y="4134894"/>
            <a:chExt cx="2488408" cy="323046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E0BEC59-7743-47B5-86F2-69312DA9DE58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602215"/>
              <a:chOff x="1402555" y="4352924"/>
              <a:chExt cx="900113" cy="160221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4" name="Isosceles Triangle 33">
                    <a:extLst>
                      <a:ext uri="{FF2B5EF4-FFF2-40B4-BE49-F238E27FC236}">
                        <a16:creationId xmlns:a16="http://schemas.microsoft.com/office/drawing/2014/main" id="{4825E1D7-A6FF-4BAF-B117-028BE35DC0D9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60221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endParaRPr>
                  </a:p>
                </p:txBody>
              </p:sp>
            </mc:Choice>
            <mc:Fallback>
              <p:sp>
                <p:nvSpPr>
                  <p:cNvPr id="34" name="Isosceles Triangle 33">
                    <a:extLst>
                      <a:ext uri="{FF2B5EF4-FFF2-40B4-BE49-F238E27FC236}">
                        <a16:creationId xmlns:a16="http://schemas.microsoft.com/office/drawing/2014/main" id="{4825E1D7-A6FF-4BAF-B117-028BE35DC0D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602215"/>
                  </a:xfrm>
                  <a:prstGeom prst="triangle">
                    <a:avLst/>
                  </a:prstGeom>
                  <a:blipFill>
                    <a:blip r:embed="rId9"/>
                    <a:stretch>
                      <a:fillRect b="-76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D97F67F-D748-4138-923A-2D5F7818528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D82A790-F176-420E-92DC-D3885F6E2B6F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2545076"/>
              <a:chOff x="1402555" y="4352924"/>
              <a:chExt cx="900113" cy="254507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2" name="Isosceles Triangle 31">
                    <a:extLst>
                      <a:ext uri="{FF2B5EF4-FFF2-40B4-BE49-F238E27FC236}">
                        <a16:creationId xmlns:a16="http://schemas.microsoft.com/office/drawing/2014/main" id="{1D546A25-6A6C-4FFE-8E47-9079977B49B1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endParaRPr>
                  </a:p>
                </p:txBody>
              </p:sp>
            </mc:Choice>
            <mc:Fallback>
              <p:sp>
                <p:nvSpPr>
                  <p:cNvPr id="32" name="Isosceles Triangle 31">
                    <a:extLst>
                      <a:ext uri="{FF2B5EF4-FFF2-40B4-BE49-F238E27FC236}">
                        <a16:creationId xmlns:a16="http://schemas.microsoft.com/office/drawing/2014/main" id="{1D546A25-6A6C-4FFE-8E47-9079977B49B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blipFill>
                    <a:blip r:embed="rId10"/>
                    <a:stretch>
                      <a:fillRect l="-25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002F5C4-0B36-48AC-83EB-212BC07811CC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F13EA77-5267-4808-AD6D-07BF0CB43547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DDA72AE-5148-4C4B-8A6E-5FC3AC4B0123}"/>
                </a:ext>
              </a:extLst>
            </p:cNvPr>
            <p:cNvCxnSpPr>
              <a:stCxn id="29" idx="4"/>
              <a:endCxn id="35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494D9DB-FD52-406C-9863-C1E66F10E7CF}"/>
                </a:ext>
              </a:extLst>
            </p:cNvPr>
            <p:cNvCxnSpPr>
              <a:cxnSpLocks/>
              <a:stCxn id="29" idx="4"/>
              <a:endCxn id="32" idx="0"/>
            </p:cNvCxnSpPr>
            <p:nvPr/>
          </p:nvCxnSpPr>
          <p:spPr>
            <a:xfrm>
              <a:off x="2120583" y="4353970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Content Placeholder 2">
                <a:extLst>
                  <a:ext uri="{FF2B5EF4-FFF2-40B4-BE49-F238E27FC236}">
                    <a16:creationId xmlns:a16="http://schemas.microsoft.com/office/drawing/2014/main" id="{81909952-D28F-4E79-84B9-02E64D9AA6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42886" y="3886609"/>
                <a:ext cx="4355897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height(   ) = 0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height(             ) =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1+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max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⁡(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𝑇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),height(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𝑇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)</m:t>
                    </m:r>
                  </m:oMath>
                </a14:m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38" name="Content Placeholder 2">
                <a:extLst>
                  <a:ext uri="{FF2B5EF4-FFF2-40B4-BE49-F238E27FC236}">
                    <a16:creationId xmlns:a16="http://schemas.microsoft.com/office/drawing/2014/main" id="{81909952-D28F-4E79-84B9-02E64D9AA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886" y="3886609"/>
                <a:ext cx="4355897" cy="4845504"/>
              </a:xfrm>
              <a:prstGeom prst="rect">
                <a:avLst/>
              </a:prstGeom>
              <a:blipFill>
                <a:blip r:embed="rId11"/>
                <a:stretch>
                  <a:fillRect l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86B7FC0E-06E1-4F67-A4EB-1C054CD3D1B7}"/>
              </a:ext>
            </a:extLst>
          </p:cNvPr>
          <p:cNvGrpSpPr/>
          <p:nvPr/>
        </p:nvGrpSpPr>
        <p:grpSpPr>
          <a:xfrm>
            <a:off x="7528320" y="5057310"/>
            <a:ext cx="1290003" cy="955266"/>
            <a:chOff x="813275" y="4134894"/>
            <a:chExt cx="2488408" cy="197126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7213C16-8837-4505-B27C-F5DC8C9114DF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7" name="Isosceles Triangle 56">
                    <a:extLst>
                      <a:ext uri="{FF2B5EF4-FFF2-40B4-BE49-F238E27FC236}">
                        <a16:creationId xmlns:a16="http://schemas.microsoft.com/office/drawing/2014/main" id="{AAFB7C01-A5AC-43CA-BDC0-355D98D89E96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endParaRPr>
                  </a:p>
                </p:txBody>
              </p:sp>
            </mc:Choice>
            <mc:Fallback>
              <p:sp>
                <p:nvSpPr>
                  <p:cNvPr id="57" name="Isosceles Triangle 56">
                    <a:extLst>
                      <a:ext uri="{FF2B5EF4-FFF2-40B4-BE49-F238E27FC236}">
                        <a16:creationId xmlns:a16="http://schemas.microsoft.com/office/drawing/2014/main" id="{AAFB7C01-A5AC-43CA-BDC0-355D98D89E9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12"/>
                    <a:stretch>
                      <a:fillRect l="-10000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B29761D7-421C-466D-8C74-C0E8B2BC2DE4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9B8F157-343B-4C5A-A77A-0CF6951937CD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5" name="Isosceles Triangle 54">
                    <a:extLst>
                      <a:ext uri="{FF2B5EF4-FFF2-40B4-BE49-F238E27FC236}">
                        <a16:creationId xmlns:a16="http://schemas.microsoft.com/office/drawing/2014/main" id="{F6AE14F6-086B-43A8-90C1-BE8262F60A94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endParaRPr>
                  </a:p>
                </p:txBody>
              </p:sp>
            </mc:Choice>
            <mc:Fallback>
              <p:sp>
                <p:nvSpPr>
                  <p:cNvPr id="55" name="Isosceles Triangle 54">
                    <a:extLst>
                      <a:ext uri="{FF2B5EF4-FFF2-40B4-BE49-F238E27FC236}">
                        <a16:creationId xmlns:a16="http://schemas.microsoft.com/office/drawing/2014/main" id="{F6AE14F6-086B-43A8-90C1-BE8262F60A9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13"/>
                    <a:stretch>
                      <a:fillRect l="-11250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99DB1866-FAC6-4C87-B2A0-34B29B6EAB7E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20E450E-301A-405B-8573-35588D80EA21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0A9F039-9B01-49DE-8816-76CB75BAD8C0}"/>
                </a:ext>
              </a:extLst>
            </p:cNvPr>
            <p:cNvCxnSpPr>
              <a:stCxn id="52" idx="4"/>
              <a:endCxn id="58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86BBEF2-2102-4EE8-971B-9C598A597B78}"/>
                </a:ext>
              </a:extLst>
            </p:cNvPr>
            <p:cNvCxnSpPr>
              <a:cxnSpLocks/>
              <a:stCxn id="52" idx="4"/>
              <a:endCxn id="55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055F4C94-4AAC-4A5B-8D75-A92CF39E0D29}"/>
              </a:ext>
            </a:extLst>
          </p:cNvPr>
          <p:cNvSpPr/>
          <p:nvPr/>
        </p:nvSpPr>
        <p:spPr>
          <a:xfrm>
            <a:off x="7614452" y="4568293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8861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40F0E-575D-4E88-A8D4-066E1FBCE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heights compare?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33B9EF-8C58-41CF-BB1D-50F184915F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3344209" cy="4845504"/>
              </a:xfrm>
            </p:spPr>
            <p:txBody>
              <a:bodyPr>
                <a:normAutofit/>
              </a:bodyPr>
              <a:lstStyle/>
              <a:p>
                <a:r>
                  <a:rPr lang="en-US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/>
                  <a:t> is taller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/>
                  <a:t>?</a:t>
                </a:r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r>
                  <a:rPr lang="en-US" sz="2200"/>
                  <a:t>height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/>
                  <a:t>height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200" b="0" i="1">
                  <a:latin typeface="Cambria Math" panose="02040503050406030204" pitchFamily="18" charset="0"/>
                </a:endParaRPr>
              </a:p>
              <a:p>
                <a:r>
                  <a:rPr lang="en-US" sz="2200"/>
                  <a:t>h</a:t>
                </a:r>
                <a:r>
                  <a:rPr lang="en-US" sz="2200" b="0"/>
                  <a:t>eight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)&gt;</m:t>
                    </m:r>
                  </m:oMath>
                </a14:m>
                <a:r>
                  <a:rPr lang="en-US" sz="2200"/>
                  <a:t>height(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)+1</m:t>
                    </m:r>
                  </m:oMath>
                </a14:m>
                <a:endParaRPr lang="en-US" sz="220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33B9EF-8C58-41CF-BB1D-50F184915F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3344209" cy="4845504"/>
              </a:xfrm>
              <a:blipFill>
                <a:blip r:embed="rId2"/>
                <a:stretch>
                  <a:fillRect l="-218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AC7D20F-F24C-43BE-8975-CBF87F2C4A87}"/>
              </a:ext>
            </a:extLst>
          </p:cNvPr>
          <p:cNvGrpSpPr/>
          <p:nvPr/>
        </p:nvGrpSpPr>
        <p:grpSpPr>
          <a:xfrm>
            <a:off x="833274" y="2134119"/>
            <a:ext cx="1290003" cy="1565469"/>
            <a:chOff x="813275" y="4134894"/>
            <a:chExt cx="2488408" cy="32304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D810563-7C37-47FD-B4F2-92A11C9718DC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2545076"/>
              <a:chOff x="1402555" y="4352924"/>
              <a:chExt cx="900113" cy="254507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1946E9DA-2135-44E9-A847-63419770930B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endParaRPr>
                  </a:p>
                </p:txBody>
              </p:sp>
            </mc:Choice>
            <mc:Fallback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1946E9DA-2135-44E9-A847-63419770930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EFD61ED-0025-4D61-9EDB-ADD0A34DE82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D0264B7-6955-4391-84B5-15859ED7808E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" name="Isosceles Triangle 9">
                    <a:extLst>
                      <a:ext uri="{FF2B5EF4-FFF2-40B4-BE49-F238E27FC236}">
                        <a16:creationId xmlns:a16="http://schemas.microsoft.com/office/drawing/2014/main" id="{A95CBBBF-94A9-4666-969D-3B74F0E2B544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endParaRPr>
                  </a:p>
                </p:txBody>
              </p:sp>
            </mc:Choice>
            <mc:Fallback>
              <p:sp>
                <p:nvSpPr>
                  <p:cNvPr id="10" name="Isosceles Triangle 9">
                    <a:extLst>
                      <a:ext uri="{FF2B5EF4-FFF2-40B4-BE49-F238E27FC236}">
                        <a16:creationId xmlns:a16="http://schemas.microsoft.com/office/drawing/2014/main" id="{A95CBBBF-94A9-4666-969D-3B74F0E2B54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2532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8A17169-8606-43CD-9F0C-1E415599E3A1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6C49264-D07F-450C-9AF6-27938C4E0051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E22C533-264D-4671-B481-100867B866B1}"/>
                </a:ext>
              </a:extLst>
            </p:cNvPr>
            <p:cNvCxnSpPr>
              <a:stCxn id="7" idx="4"/>
              <a:endCxn id="13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F8C03FF-7EE0-4376-BA8C-AA2AADE4A1B7}"/>
                </a:ext>
              </a:extLst>
            </p:cNvPr>
            <p:cNvCxnSpPr>
              <a:cxnSpLocks/>
              <a:stCxn id="7" idx="4"/>
              <a:endCxn id="10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23051FF2-C62E-4337-B931-0E4DB4F01C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2760" y="1463857"/>
                <a:ext cx="3410134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𝐿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,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𝑅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same height?</a:t>
                </a: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height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𝑇</m:t>
                        </m:r>
                      </m:e>
                    </m:d>
                    <m:r>
                      <a:rPr kumimoji="0" lang="en-US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height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𝐿</m:t>
                        </m:r>
                      </m:e>
                    </m:d>
                    <m:r>
                      <a:rPr kumimoji="0" lang="en-US" sz="2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+1</m:t>
                    </m:r>
                  </m:oMath>
                </a14:m>
                <a:endParaRPr kumimoji="0" lang="en-US" sz="22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height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𝑇</m:t>
                        </m:r>
                      </m:e>
                    </m:d>
                    <m:r>
                      <a:rPr kumimoji="0" lang="en-US" sz="2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height(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𝑅</m:t>
                    </m:r>
                    <m:r>
                      <a:rPr kumimoji="0" lang="en-US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)+1</m:t>
                    </m:r>
                  </m:oMath>
                </a14:m>
                <a:endParaRPr kumimoji="0" lang="en-US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23051FF2-C62E-4337-B931-0E4DB4F01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760" y="1463857"/>
                <a:ext cx="3410134" cy="4845504"/>
              </a:xfrm>
              <a:prstGeom prst="rect">
                <a:avLst/>
              </a:prstGeom>
              <a:blipFill>
                <a:blip r:embed="rId5"/>
                <a:stretch>
                  <a:fillRect l="-21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3F08C582-F7C0-4F85-A055-4FC7B601CF79}"/>
              </a:ext>
            </a:extLst>
          </p:cNvPr>
          <p:cNvGrpSpPr/>
          <p:nvPr/>
        </p:nvGrpSpPr>
        <p:grpSpPr>
          <a:xfrm>
            <a:off x="4410794" y="2134119"/>
            <a:ext cx="1290003" cy="1565469"/>
            <a:chOff x="813275" y="4134894"/>
            <a:chExt cx="2488408" cy="323046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36792F5-2CA2-4563-AE2E-B9C2CF66BEE4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2545076"/>
              <a:chOff x="1402555" y="4352924"/>
              <a:chExt cx="900113" cy="254507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3" name="Isosceles Triangle 22">
                    <a:extLst>
                      <a:ext uri="{FF2B5EF4-FFF2-40B4-BE49-F238E27FC236}">
                        <a16:creationId xmlns:a16="http://schemas.microsoft.com/office/drawing/2014/main" id="{45BFA961-9799-4E51-BD4B-30D89FFCC752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endParaRPr>
                  </a:p>
                </p:txBody>
              </p:sp>
            </mc:Choice>
            <mc:Fallback>
              <p:sp>
                <p:nvSpPr>
                  <p:cNvPr id="23" name="Isosceles Triangle 22">
                    <a:extLst>
                      <a:ext uri="{FF2B5EF4-FFF2-40B4-BE49-F238E27FC236}">
                        <a16:creationId xmlns:a16="http://schemas.microsoft.com/office/drawing/2014/main" id="{45BFA961-9799-4E51-BD4B-30D89FFCC75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2E7CB45-026E-4432-9126-A0C1EE69E840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FE3B170-86C6-479C-BFCD-939CD54DB270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2545076"/>
              <a:chOff x="1402555" y="4352924"/>
              <a:chExt cx="900113" cy="254507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1" name="Isosceles Triangle 20">
                    <a:extLst>
                      <a:ext uri="{FF2B5EF4-FFF2-40B4-BE49-F238E27FC236}">
                        <a16:creationId xmlns:a16="http://schemas.microsoft.com/office/drawing/2014/main" id="{C14FA783-4F16-4F86-B532-2D6104F7D25B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endParaRPr>
                  </a:p>
                </p:txBody>
              </p:sp>
            </mc:Choice>
            <mc:Fallback>
              <p:sp>
                <p:nvSpPr>
                  <p:cNvPr id="21" name="Isosceles Triangle 20">
                    <a:extLst>
                      <a:ext uri="{FF2B5EF4-FFF2-40B4-BE49-F238E27FC236}">
                        <a16:creationId xmlns:a16="http://schemas.microsoft.com/office/drawing/2014/main" id="{C14FA783-4F16-4F86-B532-2D6104F7D2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blipFill>
                    <a:blip r:embed="rId7"/>
                    <a:stretch>
                      <a:fillRect l="-25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2C051D1-8663-48AA-882E-B8DB2ECAABA3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1B1103F-3F03-4009-A5A9-C1F126C5415A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153B177-A4C4-4CC2-945B-B3E5F1039079}"/>
                </a:ext>
              </a:extLst>
            </p:cNvPr>
            <p:cNvCxnSpPr>
              <a:stCxn id="18" idx="4"/>
              <a:endCxn id="24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39BA139-C660-4C6A-8307-DA329F09DFD5}"/>
                </a:ext>
              </a:extLst>
            </p:cNvPr>
            <p:cNvCxnSpPr>
              <a:cxnSpLocks/>
              <a:stCxn id="18" idx="4"/>
              <a:endCxn id="21" idx="0"/>
            </p:cNvCxnSpPr>
            <p:nvPr/>
          </p:nvCxnSpPr>
          <p:spPr>
            <a:xfrm>
              <a:off x="2120583" y="4353970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F739AE89-AE71-499A-BC77-75D3A8A1B5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85086" y="1463857"/>
                <a:ext cx="3410134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𝑅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is taller than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𝐿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?</a:t>
                </a: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height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𝑇</m:t>
                        </m:r>
                      </m:e>
                    </m:d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&gt;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height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0" lang="en-US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𝐿</m:t>
                        </m:r>
                      </m:e>
                    </m:d>
                    <m:r>
                      <a:rPr kumimoji="0" lang="en-US" sz="2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+1</m:t>
                    </m:r>
                  </m:oMath>
                </a14:m>
                <a:endParaRPr kumimoji="0" lang="en-US" sz="22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height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𝑇</m:t>
                        </m:r>
                      </m:e>
                    </m:d>
                    <m:r>
                      <a:rPr kumimoji="0" lang="en-US" sz="2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height(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𝑅</m:t>
                    </m:r>
                    <m:r>
                      <a:rPr kumimoji="0" lang="en-US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)+1</m:t>
                    </m:r>
                  </m:oMath>
                </a14:m>
                <a:endParaRPr kumimoji="0" lang="en-US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F739AE89-AE71-499A-BC77-75D3A8A1B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086" y="1463857"/>
                <a:ext cx="3410134" cy="4845504"/>
              </a:xfrm>
              <a:prstGeom prst="rect">
                <a:avLst/>
              </a:prstGeom>
              <a:blipFill>
                <a:blip r:embed="rId8"/>
                <a:stretch>
                  <a:fillRect l="-21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9FDF7DE6-D613-4C6D-8E5D-A90B27CA7321}"/>
              </a:ext>
            </a:extLst>
          </p:cNvPr>
          <p:cNvGrpSpPr/>
          <p:nvPr/>
        </p:nvGrpSpPr>
        <p:grpSpPr>
          <a:xfrm>
            <a:off x="8143120" y="2134119"/>
            <a:ext cx="1290003" cy="1565469"/>
            <a:chOff x="813275" y="4134894"/>
            <a:chExt cx="2488408" cy="323046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E0BEC59-7743-47B5-86F2-69312DA9DE58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602215"/>
              <a:chOff x="1402555" y="4352924"/>
              <a:chExt cx="900113" cy="160221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4" name="Isosceles Triangle 33">
                    <a:extLst>
                      <a:ext uri="{FF2B5EF4-FFF2-40B4-BE49-F238E27FC236}">
                        <a16:creationId xmlns:a16="http://schemas.microsoft.com/office/drawing/2014/main" id="{4825E1D7-A6FF-4BAF-B117-028BE35DC0D9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60221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endParaRPr>
                  </a:p>
                </p:txBody>
              </p:sp>
            </mc:Choice>
            <mc:Fallback>
              <p:sp>
                <p:nvSpPr>
                  <p:cNvPr id="34" name="Isosceles Triangle 33">
                    <a:extLst>
                      <a:ext uri="{FF2B5EF4-FFF2-40B4-BE49-F238E27FC236}">
                        <a16:creationId xmlns:a16="http://schemas.microsoft.com/office/drawing/2014/main" id="{4825E1D7-A6FF-4BAF-B117-028BE35DC0D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602215"/>
                  </a:xfrm>
                  <a:prstGeom prst="triangle">
                    <a:avLst/>
                  </a:prstGeom>
                  <a:blipFill>
                    <a:blip r:embed="rId9"/>
                    <a:stretch>
                      <a:fillRect b="-76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D97F67F-D748-4138-923A-2D5F7818528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D82A790-F176-420E-92DC-D3885F6E2B6F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2545076"/>
              <a:chOff x="1402555" y="4352924"/>
              <a:chExt cx="900113" cy="254507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2" name="Isosceles Triangle 31">
                    <a:extLst>
                      <a:ext uri="{FF2B5EF4-FFF2-40B4-BE49-F238E27FC236}">
                        <a16:creationId xmlns:a16="http://schemas.microsoft.com/office/drawing/2014/main" id="{1D546A25-6A6C-4FFE-8E47-9079977B49B1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endParaRPr>
                  </a:p>
                </p:txBody>
              </p:sp>
            </mc:Choice>
            <mc:Fallback>
              <p:sp>
                <p:nvSpPr>
                  <p:cNvPr id="32" name="Isosceles Triangle 31">
                    <a:extLst>
                      <a:ext uri="{FF2B5EF4-FFF2-40B4-BE49-F238E27FC236}">
                        <a16:creationId xmlns:a16="http://schemas.microsoft.com/office/drawing/2014/main" id="{1D546A25-6A6C-4FFE-8E47-9079977B49B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blipFill>
                    <a:blip r:embed="rId10"/>
                    <a:stretch>
                      <a:fillRect l="-25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002F5C4-0B36-48AC-83EB-212BC07811CC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F13EA77-5267-4808-AD6D-07BF0CB43547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DDA72AE-5148-4C4B-8A6E-5FC3AC4B0123}"/>
                </a:ext>
              </a:extLst>
            </p:cNvPr>
            <p:cNvCxnSpPr>
              <a:stCxn id="29" idx="4"/>
              <a:endCxn id="35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494D9DB-FD52-406C-9863-C1E66F10E7CF}"/>
                </a:ext>
              </a:extLst>
            </p:cNvPr>
            <p:cNvCxnSpPr>
              <a:cxnSpLocks/>
              <a:stCxn id="29" idx="4"/>
              <a:endCxn id="32" idx="0"/>
            </p:cNvCxnSpPr>
            <p:nvPr/>
          </p:nvCxnSpPr>
          <p:spPr>
            <a:xfrm>
              <a:off x="2120583" y="4353970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CBBA31C-7BE6-4314-8764-3A78D379A4B7}"/>
                  </a:ext>
                </a:extLst>
              </p:cNvPr>
              <p:cNvSpPr txBox="1"/>
              <p:nvPr/>
            </p:nvSpPr>
            <p:spPr>
              <a:xfrm>
                <a:off x="1123371" y="6044624"/>
                <a:ext cx="9854850" cy="523220"/>
              </a:xfrm>
              <a:prstGeom prst="rect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In all cases: height(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𝑇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height(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𝐿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)+1, height(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𝑇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height(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𝑅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)+1</a:t>
                </a: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CBBA31C-7BE6-4314-8764-3A78D379A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371" y="6044624"/>
                <a:ext cx="9854850" cy="523220"/>
              </a:xfrm>
              <a:prstGeom prst="rect">
                <a:avLst/>
              </a:prstGeom>
              <a:blipFill>
                <a:blip r:embed="rId11"/>
                <a:stretch>
                  <a:fillRect l="-1047" t="-8791" b="-27473"/>
                </a:stretch>
              </a:blipFill>
              <a:ln w="3810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222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2C8E-017A-4D13-9C83-2E3CD3E4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Structural Induction on Binary Trees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2248" y="1463857"/>
                <a:ext cx="11824138" cy="4845504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/>
                  <a:t> be “size(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−1“</m:t>
                    </m:r>
                  </m:oMath>
                </a14:m>
                <a:r>
                  <a:rPr lang="en-US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/>
                  <a:t> by structural induction.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/>
                  <a:t>            . </a:t>
                </a:r>
              </a:p>
              <a:p>
                <a:endParaRPr lang="en-US"/>
              </a:p>
              <a:p>
                <a:r>
                  <a:rPr lang="en-US"/>
                  <a:t>height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=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1+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h𝑒𝑖𝑔h𝑡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h𝑒𝑖𝑔h𝑡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/>
              </a:p>
              <a:p>
                <a:r>
                  <a:rPr lang="en-US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=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1+</m:t>
                    </m:r>
                  </m:oMath>
                </a14:m>
                <a:r>
                  <a:rPr lang="en-US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/>
                  <a:t>)+size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r>
                  <a:rPr lang="en-US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=1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/>
                  <a:t>size(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/>
                  <a:t>)+size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/>
                  <a:t> (by IH)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  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/>
                  <a:t>  (cancel 1’s)</a:t>
                </a:r>
              </a:p>
              <a:p>
                <a:r>
                  <a:rPr lang="en-US"/>
                  <a:t>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/>
                  <a:t> taller than subtrees)</a:t>
                </a:r>
              </a:p>
              <a:p>
                <a:r>
                  <a:rPr lang="en-US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holds, and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/>
                  <a:t> by 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248" y="1463857"/>
                <a:ext cx="11824138" cy="4845504"/>
              </a:xfrm>
              <a:blipFill>
                <a:blip r:embed="rId2"/>
                <a:stretch>
                  <a:fillRect l="-1186" t="-2013" r="-1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656ECF5-3B71-41ED-B958-548621FF1662}"/>
              </a:ext>
            </a:extLst>
          </p:cNvPr>
          <p:cNvGrpSpPr/>
          <p:nvPr/>
        </p:nvGrpSpPr>
        <p:grpSpPr>
          <a:xfrm>
            <a:off x="690399" y="2191269"/>
            <a:ext cx="1290003" cy="955266"/>
            <a:chOff x="813275" y="4134894"/>
            <a:chExt cx="2488408" cy="19712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2987632-46C3-40FC-9047-91C69412BEF8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/>
                  </a:p>
                </p:txBody>
              </p:sp>
            </mc:Choice>
            <mc:Fallback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224C4DF-85E7-4D65-BF9B-B27702A0B814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7108DEE-BB6B-4CF9-A5D1-34D913292BDD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/>
                  </a:p>
                </p:txBody>
              </p:sp>
            </mc:Choice>
            <mc:Fallback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125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2A5FC40-8BE9-49DF-924E-CEC07685441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7E6883C-D3B2-4159-9651-A216171DE83B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D191FFC-AC15-4967-84E4-30C8B723DC6D}"/>
                </a:ext>
              </a:extLst>
            </p:cNvPr>
            <p:cNvCxnSpPr>
              <a:stCxn id="9" idx="4"/>
              <a:endCxn id="15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D517D4D-5683-47B2-8093-6B23BB1922E8}"/>
                </a:ext>
              </a:extLst>
            </p:cNvPr>
            <p:cNvCxnSpPr>
              <a:cxnSpLocks/>
              <a:stCxn id="9" idx="4"/>
              <a:endCxn id="12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584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59B99-E3A4-27C7-5F58-435E73E31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69FDA-8290-82A5-A8CF-474591C0F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Todo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7CB8B-74CE-8173-6D18-FAD074910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429526" cy="48455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/>
              <a:t>Tonight: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/>
              <a:t> CC 15 is out and due Wednesday at noon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/>
              <a:t> Start reviewing for the midterm if you haven’t already!</a:t>
            </a:r>
            <a:endParaRPr lang="en-US" sz="2400" b="1"/>
          </a:p>
          <a:p>
            <a:pPr marL="0" indent="0">
              <a:lnSpc>
                <a:spcPct val="100000"/>
              </a:lnSpc>
              <a:buClr>
                <a:schemeClr val="tx1"/>
              </a:buClr>
              <a:buNone/>
            </a:pP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2743142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FB671-FEF1-889A-B3AA-8C022EAC4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00ADD17-E2D5-B2B3-8582-481C00347B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956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>
                <a:solidFill>
                  <a:srgbClr val="0D0D0D"/>
                </a:solidFill>
              </a:rPr>
              <a:t>The</a:t>
            </a:r>
            <a:r>
              <a:rPr spc="245">
                <a:solidFill>
                  <a:srgbClr val="0D0D0D"/>
                </a:solidFill>
              </a:rPr>
              <a:t> </a:t>
            </a:r>
            <a:r>
              <a:rPr spc="70">
                <a:solidFill>
                  <a:srgbClr val="0D0D0D"/>
                </a:solidFill>
              </a:rPr>
              <a:t>Principle</a:t>
            </a:r>
            <a:r>
              <a:rPr spc="265">
                <a:solidFill>
                  <a:srgbClr val="0D0D0D"/>
                </a:solidFill>
              </a:rPr>
              <a:t> </a:t>
            </a:r>
            <a:r>
              <a:rPr>
                <a:solidFill>
                  <a:srgbClr val="0D0D0D"/>
                </a:solidFill>
              </a:rPr>
              <a:t>of</a:t>
            </a:r>
            <a:r>
              <a:rPr spc="235">
                <a:solidFill>
                  <a:srgbClr val="0D0D0D"/>
                </a:solidFill>
              </a:rPr>
              <a:t> </a:t>
            </a:r>
            <a:r>
              <a:rPr spc="70">
                <a:solidFill>
                  <a:srgbClr val="0D0D0D"/>
                </a:solidFill>
              </a:rPr>
              <a:t>Mathematical</a:t>
            </a:r>
            <a:r>
              <a:rPr spc="290">
                <a:solidFill>
                  <a:srgbClr val="0D0D0D"/>
                </a:solidFill>
              </a:rPr>
              <a:t> </a:t>
            </a:r>
            <a:r>
              <a:rPr spc="55">
                <a:solidFill>
                  <a:srgbClr val="0D0D0D"/>
                </a:solidFill>
              </a:rPr>
              <a:t>Induction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B70C478F-D79C-6CE2-0AD8-C2145036AFCF}"/>
              </a:ext>
            </a:extLst>
          </p:cNvPr>
          <p:cNvSpPr/>
          <p:nvPr/>
        </p:nvSpPr>
        <p:spPr>
          <a:xfrm>
            <a:off x="3896740" y="1481327"/>
            <a:ext cx="492125" cy="377190"/>
          </a:xfrm>
          <a:custGeom>
            <a:avLst/>
            <a:gdLst/>
            <a:ahLst/>
            <a:cxnLst/>
            <a:rect l="l" t="t" r="r" b="b"/>
            <a:pathLst>
              <a:path w="492125" h="377189">
                <a:moveTo>
                  <a:pt x="371856" y="0"/>
                </a:moveTo>
                <a:lnTo>
                  <a:pt x="366522" y="15239"/>
                </a:lnTo>
                <a:lnTo>
                  <a:pt x="388334" y="24691"/>
                </a:lnTo>
                <a:lnTo>
                  <a:pt x="407098" y="37798"/>
                </a:lnTo>
                <a:lnTo>
                  <a:pt x="435483" y="74930"/>
                </a:lnTo>
                <a:lnTo>
                  <a:pt x="452167" y="125031"/>
                </a:lnTo>
                <a:lnTo>
                  <a:pt x="457708" y="186562"/>
                </a:lnTo>
                <a:lnTo>
                  <a:pt x="456305" y="219803"/>
                </a:lnTo>
                <a:lnTo>
                  <a:pt x="445117" y="277092"/>
                </a:lnTo>
                <a:lnTo>
                  <a:pt x="422735" y="321831"/>
                </a:lnTo>
                <a:lnTo>
                  <a:pt x="388635" y="352069"/>
                </a:lnTo>
                <a:lnTo>
                  <a:pt x="367157" y="361569"/>
                </a:lnTo>
                <a:lnTo>
                  <a:pt x="371856" y="376809"/>
                </a:lnTo>
                <a:lnTo>
                  <a:pt x="423306" y="352726"/>
                </a:lnTo>
                <a:lnTo>
                  <a:pt x="461137" y="311023"/>
                </a:lnTo>
                <a:lnTo>
                  <a:pt x="484346" y="255079"/>
                </a:lnTo>
                <a:lnTo>
                  <a:pt x="492125" y="188468"/>
                </a:lnTo>
                <a:lnTo>
                  <a:pt x="490198" y="154368"/>
                </a:lnTo>
                <a:lnTo>
                  <a:pt x="474604" y="92706"/>
                </a:lnTo>
                <a:lnTo>
                  <a:pt x="443793" y="42844"/>
                </a:lnTo>
                <a:lnTo>
                  <a:pt x="399216" y="9836"/>
                </a:lnTo>
                <a:lnTo>
                  <a:pt x="371856" y="0"/>
                </a:lnTo>
                <a:close/>
              </a:path>
              <a:path w="492125" h="377189">
                <a:moveTo>
                  <a:pt x="120269" y="0"/>
                </a:moveTo>
                <a:lnTo>
                  <a:pt x="68929" y="24114"/>
                </a:lnTo>
                <a:lnTo>
                  <a:pt x="31114" y="66039"/>
                </a:lnTo>
                <a:lnTo>
                  <a:pt x="7794" y="122015"/>
                </a:lnTo>
                <a:lnTo>
                  <a:pt x="107" y="186562"/>
                </a:lnTo>
                <a:lnTo>
                  <a:pt x="0" y="188468"/>
                </a:lnTo>
                <a:lnTo>
                  <a:pt x="1930" y="223119"/>
                </a:lnTo>
                <a:lnTo>
                  <a:pt x="17412" y="284372"/>
                </a:lnTo>
                <a:lnTo>
                  <a:pt x="48206" y="334071"/>
                </a:lnTo>
                <a:lnTo>
                  <a:pt x="92835" y="366976"/>
                </a:lnTo>
                <a:lnTo>
                  <a:pt x="120269" y="376809"/>
                </a:lnTo>
                <a:lnTo>
                  <a:pt x="124968" y="361569"/>
                </a:lnTo>
                <a:lnTo>
                  <a:pt x="103489" y="352069"/>
                </a:lnTo>
                <a:lnTo>
                  <a:pt x="84962" y="338820"/>
                </a:lnTo>
                <a:lnTo>
                  <a:pt x="56769" y="301117"/>
                </a:lnTo>
                <a:lnTo>
                  <a:pt x="39973" y="249983"/>
                </a:lnTo>
                <a:lnTo>
                  <a:pt x="34496" y="188468"/>
                </a:lnTo>
                <a:lnTo>
                  <a:pt x="34417" y="186562"/>
                </a:lnTo>
                <a:lnTo>
                  <a:pt x="35802" y="154368"/>
                </a:lnTo>
                <a:lnTo>
                  <a:pt x="46954" y="98552"/>
                </a:lnTo>
                <a:lnTo>
                  <a:pt x="69435" y="54548"/>
                </a:lnTo>
                <a:lnTo>
                  <a:pt x="103864" y="24691"/>
                </a:lnTo>
                <a:lnTo>
                  <a:pt x="125603" y="15239"/>
                </a:lnTo>
                <a:lnTo>
                  <a:pt x="1202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3BC9D63-5193-9B6D-4B37-1DD36DC6650E}"/>
              </a:ext>
            </a:extLst>
          </p:cNvPr>
          <p:cNvSpPr/>
          <p:nvPr/>
        </p:nvSpPr>
        <p:spPr>
          <a:xfrm>
            <a:off x="5458841" y="1424685"/>
            <a:ext cx="3177540" cy="491490"/>
          </a:xfrm>
          <a:custGeom>
            <a:avLst/>
            <a:gdLst/>
            <a:ahLst/>
            <a:cxnLst/>
            <a:rect l="l" t="t" r="r" b="b"/>
            <a:pathLst>
              <a:path w="3177540" h="491489">
                <a:moveTo>
                  <a:pt x="134112" y="16256"/>
                </a:moveTo>
                <a:lnTo>
                  <a:pt x="129159" y="0"/>
                </a:lnTo>
                <a:lnTo>
                  <a:pt x="99961" y="11366"/>
                </a:lnTo>
                <a:lnTo>
                  <a:pt x="74295" y="29235"/>
                </a:lnTo>
                <a:lnTo>
                  <a:pt x="33528" y="84455"/>
                </a:lnTo>
                <a:lnTo>
                  <a:pt x="18859" y="120116"/>
                </a:lnTo>
                <a:lnTo>
                  <a:pt x="8382" y="158864"/>
                </a:lnTo>
                <a:lnTo>
                  <a:pt x="2095" y="200748"/>
                </a:lnTo>
                <a:lnTo>
                  <a:pt x="0" y="245745"/>
                </a:lnTo>
                <a:lnTo>
                  <a:pt x="2006" y="289052"/>
                </a:lnTo>
                <a:lnTo>
                  <a:pt x="8382" y="332676"/>
                </a:lnTo>
                <a:lnTo>
                  <a:pt x="18859" y="371449"/>
                </a:lnTo>
                <a:lnTo>
                  <a:pt x="33528" y="407035"/>
                </a:lnTo>
                <a:lnTo>
                  <a:pt x="74295" y="462267"/>
                </a:lnTo>
                <a:lnTo>
                  <a:pt x="129159" y="491490"/>
                </a:lnTo>
                <a:lnTo>
                  <a:pt x="134112" y="475234"/>
                </a:lnTo>
                <a:lnTo>
                  <a:pt x="111556" y="463524"/>
                </a:lnTo>
                <a:lnTo>
                  <a:pt x="91909" y="446493"/>
                </a:lnTo>
                <a:lnTo>
                  <a:pt x="61341" y="396494"/>
                </a:lnTo>
                <a:lnTo>
                  <a:pt x="42760" y="328485"/>
                </a:lnTo>
                <a:lnTo>
                  <a:pt x="38112" y="289052"/>
                </a:lnTo>
                <a:lnTo>
                  <a:pt x="36576" y="245999"/>
                </a:lnTo>
                <a:lnTo>
                  <a:pt x="38112" y="202780"/>
                </a:lnTo>
                <a:lnTo>
                  <a:pt x="42760" y="163233"/>
                </a:lnTo>
                <a:lnTo>
                  <a:pt x="61341" y="95123"/>
                </a:lnTo>
                <a:lnTo>
                  <a:pt x="91909" y="45021"/>
                </a:lnTo>
                <a:lnTo>
                  <a:pt x="111556" y="27978"/>
                </a:lnTo>
                <a:lnTo>
                  <a:pt x="134112" y="16256"/>
                </a:lnTo>
                <a:close/>
              </a:path>
              <a:path w="3177540" h="491489">
                <a:moveTo>
                  <a:pt x="540131" y="71882"/>
                </a:moveTo>
                <a:lnTo>
                  <a:pt x="534797" y="56642"/>
                </a:lnTo>
                <a:lnTo>
                  <a:pt x="507428" y="66484"/>
                </a:lnTo>
                <a:lnTo>
                  <a:pt x="483450" y="80759"/>
                </a:lnTo>
                <a:lnTo>
                  <a:pt x="445643" y="122682"/>
                </a:lnTo>
                <a:lnTo>
                  <a:pt x="422313" y="178663"/>
                </a:lnTo>
                <a:lnTo>
                  <a:pt x="414629" y="243205"/>
                </a:lnTo>
                <a:lnTo>
                  <a:pt x="414528" y="245110"/>
                </a:lnTo>
                <a:lnTo>
                  <a:pt x="416458" y="279768"/>
                </a:lnTo>
                <a:lnTo>
                  <a:pt x="431939" y="341020"/>
                </a:lnTo>
                <a:lnTo>
                  <a:pt x="462724" y="390715"/>
                </a:lnTo>
                <a:lnTo>
                  <a:pt x="507352" y="423621"/>
                </a:lnTo>
                <a:lnTo>
                  <a:pt x="534797" y="433451"/>
                </a:lnTo>
                <a:lnTo>
                  <a:pt x="539496" y="418211"/>
                </a:lnTo>
                <a:lnTo>
                  <a:pt x="518007" y="408724"/>
                </a:lnTo>
                <a:lnTo>
                  <a:pt x="499478" y="395465"/>
                </a:lnTo>
                <a:lnTo>
                  <a:pt x="471297" y="357759"/>
                </a:lnTo>
                <a:lnTo>
                  <a:pt x="454494" y="306628"/>
                </a:lnTo>
                <a:lnTo>
                  <a:pt x="449021" y="245110"/>
                </a:lnTo>
                <a:lnTo>
                  <a:pt x="448945" y="243205"/>
                </a:lnTo>
                <a:lnTo>
                  <a:pt x="450329" y="211010"/>
                </a:lnTo>
                <a:lnTo>
                  <a:pt x="461479" y="155206"/>
                </a:lnTo>
                <a:lnTo>
                  <a:pt x="483958" y="111201"/>
                </a:lnTo>
                <a:lnTo>
                  <a:pt x="518388" y="81343"/>
                </a:lnTo>
                <a:lnTo>
                  <a:pt x="540131" y="71882"/>
                </a:lnTo>
                <a:close/>
              </a:path>
              <a:path w="3177540" h="491489">
                <a:moveTo>
                  <a:pt x="915797" y="245110"/>
                </a:moveTo>
                <a:lnTo>
                  <a:pt x="907999" y="178663"/>
                </a:lnTo>
                <a:lnTo>
                  <a:pt x="884682" y="122682"/>
                </a:lnTo>
                <a:lnTo>
                  <a:pt x="846861" y="80759"/>
                </a:lnTo>
                <a:lnTo>
                  <a:pt x="795528" y="56642"/>
                </a:lnTo>
                <a:lnTo>
                  <a:pt x="790194" y="71882"/>
                </a:lnTo>
                <a:lnTo>
                  <a:pt x="811999" y="81343"/>
                </a:lnTo>
                <a:lnTo>
                  <a:pt x="830770" y="94449"/>
                </a:lnTo>
                <a:lnTo>
                  <a:pt x="859155" y="131572"/>
                </a:lnTo>
                <a:lnTo>
                  <a:pt x="875830" y="181673"/>
                </a:lnTo>
                <a:lnTo>
                  <a:pt x="879932" y="210591"/>
                </a:lnTo>
                <a:lnTo>
                  <a:pt x="879995" y="211010"/>
                </a:lnTo>
                <a:lnTo>
                  <a:pt x="879970" y="276453"/>
                </a:lnTo>
                <a:lnTo>
                  <a:pt x="868781" y="333743"/>
                </a:lnTo>
                <a:lnTo>
                  <a:pt x="846404" y="378485"/>
                </a:lnTo>
                <a:lnTo>
                  <a:pt x="812304" y="408724"/>
                </a:lnTo>
                <a:lnTo>
                  <a:pt x="790829" y="418211"/>
                </a:lnTo>
                <a:lnTo>
                  <a:pt x="795528" y="433451"/>
                </a:lnTo>
                <a:lnTo>
                  <a:pt x="846975" y="409371"/>
                </a:lnTo>
                <a:lnTo>
                  <a:pt x="884809" y="367665"/>
                </a:lnTo>
                <a:lnTo>
                  <a:pt x="908011" y="311721"/>
                </a:lnTo>
                <a:lnTo>
                  <a:pt x="913841" y="279768"/>
                </a:lnTo>
                <a:lnTo>
                  <a:pt x="915797" y="245110"/>
                </a:lnTo>
                <a:close/>
              </a:path>
              <a:path w="3177540" h="491489">
                <a:moveTo>
                  <a:pt x="1910207" y="71882"/>
                </a:moveTo>
                <a:lnTo>
                  <a:pt x="1904873" y="56642"/>
                </a:lnTo>
                <a:lnTo>
                  <a:pt x="1877504" y="66484"/>
                </a:lnTo>
                <a:lnTo>
                  <a:pt x="1853526" y="80759"/>
                </a:lnTo>
                <a:lnTo>
                  <a:pt x="1815719" y="122682"/>
                </a:lnTo>
                <a:lnTo>
                  <a:pt x="1792389" y="178663"/>
                </a:lnTo>
                <a:lnTo>
                  <a:pt x="1784705" y="243205"/>
                </a:lnTo>
                <a:lnTo>
                  <a:pt x="1784604" y="245110"/>
                </a:lnTo>
                <a:lnTo>
                  <a:pt x="1786534" y="279768"/>
                </a:lnTo>
                <a:lnTo>
                  <a:pt x="1802015" y="341020"/>
                </a:lnTo>
                <a:lnTo>
                  <a:pt x="1832800" y="390715"/>
                </a:lnTo>
                <a:lnTo>
                  <a:pt x="1877428" y="423621"/>
                </a:lnTo>
                <a:lnTo>
                  <a:pt x="1904873" y="433451"/>
                </a:lnTo>
                <a:lnTo>
                  <a:pt x="1909572" y="418211"/>
                </a:lnTo>
                <a:lnTo>
                  <a:pt x="1888083" y="408724"/>
                </a:lnTo>
                <a:lnTo>
                  <a:pt x="1869567" y="395465"/>
                </a:lnTo>
                <a:lnTo>
                  <a:pt x="1841373" y="357759"/>
                </a:lnTo>
                <a:lnTo>
                  <a:pt x="1824570" y="306628"/>
                </a:lnTo>
                <a:lnTo>
                  <a:pt x="1819097" y="245110"/>
                </a:lnTo>
                <a:lnTo>
                  <a:pt x="1819021" y="243205"/>
                </a:lnTo>
                <a:lnTo>
                  <a:pt x="1820405" y="211010"/>
                </a:lnTo>
                <a:lnTo>
                  <a:pt x="1831555" y="155206"/>
                </a:lnTo>
                <a:lnTo>
                  <a:pt x="1854034" y="111201"/>
                </a:lnTo>
                <a:lnTo>
                  <a:pt x="1888464" y="81343"/>
                </a:lnTo>
                <a:lnTo>
                  <a:pt x="1910207" y="71882"/>
                </a:lnTo>
                <a:close/>
              </a:path>
              <a:path w="3177540" h="491489">
                <a:moveTo>
                  <a:pt x="2994533" y="245110"/>
                </a:moveTo>
                <a:lnTo>
                  <a:pt x="2986735" y="178663"/>
                </a:lnTo>
                <a:lnTo>
                  <a:pt x="2963418" y="122682"/>
                </a:lnTo>
                <a:lnTo>
                  <a:pt x="2925597" y="80759"/>
                </a:lnTo>
                <a:lnTo>
                  <a:pt x="2874264" y="56642"/>
                </a:lnTo>
                <a:lnTo>
                  <a:pt x="2868930" y="71882"/>
                </a:lnTo>
                <a:lnTo>
                  <a:pt x="2890736" y="81343"/>
                </a:lnTo>
                <a:lnTo>
                  <a:pt x="2909506" y="94449"/>
                </a:lnTo>
                <a:lnTo>
                  <a:pt x="2937891" y="131572"/>
                </a:lnTo>
                <a:lnTo>
                  <a:pt x="2954566" y="181673"/>
                </a:lnTo>
                <a:lnTo>
                  <a:pt x="2958668" y="210591"/>
                </a:lnTo>
                <a:lnTo>
                  <a:pt x="2958731" y="211010"/>
                </a:lnTo>
                <a:lnTo>
                  <a:pt x="2958706" y="276453"/>
                </a:lnTo>
                <a:lnTo>
                  <a:pt x="2947517" y="333743"/>
                </a:lnTo>
                <a:lnTo>
                  <a:pt x="2925140" y="378485"/>
                </a:lnTo>
                <a:lnTo>
                  <a:pt x="2891040" y="408724"/>
                </a:lnTo>
                <a:lnTo>
                  <a:pt x="2869565" y="418211"/>
                </a:lnTo>
                <a:lnTo>
                  <a:pt x="2874264" y="433451"/>
                </a:lnTo>
                <a:lnTo>
                  <a:pt x="2925711" y="409371"/>
                </a:lnTo>
                <a:lnTo>
                  <a:pt x="2963545" y="367665"/>
                </a:lnTo>
                <a:lnTo>
                  <a:pt x="2986748" y="311721"/>
                </a:lnTo>
                <a:lnTo>
                  <a:pt x="2992577" y="279768"/>
                </a:lnTo>
                <a:lnTo>
                  <a:pt x="2994533" y="245110"/>
                </a:lnTo>
                <a:close/>
              </a:path>
              <a:path w="3177540" h="491489">
                <a:moveTo>
                  <a:pt x="3177540" y="245745"/>
                </a:moveTo>
                <a:lnTo>
                  <a:pt x="3175533" y="202780"/>
                </a:lnTo>
                <a:lnTo>
                  <a:pt x="3175444" y="200748"/>
                </a:lnTo>
                <a:lnTo>
                  <a:pt x="3169158" y="158864"/>
                </a:lnTo>
                <a:lnTo>
                  <a:pt x="3158680" y="120116"/>
                </a:lnTo>
                <a:lnTo>
                  <a:pt x="3144012" y="84455"/>
                </a:lnTo>
                <a:lnTo>
                  <a:pt x="3103283" y="29235"/>
                </a:lnTo>
                <a:lnTo>
                  <a:pt x="3048381" y="0"/>
                </a:lnTo>
                <a:lnTo>
                  <a:pt x="3043428" y="16256"/>
                </a:lnTo>
                <a:lnTo>
                  <a:pt x="3066046" y="27978"/>
                </a:lnTo>
                <a:lnTo>
                  <a:pt x="3085731" y="45021"/>
                </a:lnTo>
                <a:lnTo>
                  <a:pt x="3116326" y="95123"/>
                </a:lnTo>
                <a:lnTo>
                  <a:pt x="3134779" y="163233"/>
                </a:lnTo>
                <a:lnTo>
                  <a:pt x="3139414" y="202780"/>
                </a:lnTo>
                <a:lnTo>
                  <a:pt x="3140951" y="245745"/>
                </a:lnTo>
                <a:lnTo>
                  <a:pt x="3140964" y="245999"/>
                </a:lnTo>
                <a:lnTo>
                  <a:pt x="3139414" y="289064"/>
                </a:lnTo>
                <a:lnTo>
                  <a:pt x="3134779" y="328485"/>
                </a:lnTo>
                <a:lnTo>
                  <a:pt x="3116326" y="396494"/>
                </a:lnTo>
                <a:lnTo>
                  <a:pt x="3085731" y="446493"/>
                </a:lnTo>
                <a:lnTo>
                  <a:pt x="3043428" y="475234"/>
                </a:lnTo>
                <a:lnTo>
                  <a:pt x="3048381" y="491490"/>
                </a:lnTo>
                <a:lnTo>
                  <a:pt x="3103283" y="462267"/>
                </a:lnTo>
                <a:lnTo>
                  <a:pt x="3144012" y="407035"/>
                </a:lnTo>
                <a:lnTo>
                  <a:pt x="3158680" y="371449"/>
                </a:lnTo>
                <a:lnTo>
                  <a:pt x="3169158" y="332676"/>
                </a:lnTo>
                <a:lnTo>
                  <a:pt x="3175444" y="290779"/>
                </a:lnTo>
                <a:lnTo>
                  <a:pt x="3177527" y="245999"/>
                </a:lnTo>
                <a:lnTo>
                  <a:pt x="3177540" y="2457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6356377-36DF-C05F-8482-3C7A897FC2F5}"/>
              </a:ext>
            </a:extLst>
          </p:cNvPr>
          <p:cNvSpPr txBox="1"/>
          <p:nvPr/>
        </p:nvSpPr>
        <p:spPr>
          <a:xfrm>
            <a:off x="3617214" y="1365884"/>
            <a:ext cx="47167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>
                <a:tab pos="413384" algn="l"/>
                <a:tab pos="895985" algn="l"/>
                <a:tab pos="1989455" algn="l"/>
                <a:tab pos="2388235" algn="l"/>
                <a:tab pos="2905125" algn="l"/>
                <a:tab pos="3759835" algn="l"/>
              </a:tabLst>
              <a:defRPr/>
            </a:pPr>
            <a:r>
              <a:rPr kumimoji="0" sz="32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P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</a:t>
            </a:r>
            <a:r>
              <a:rPr kumimoji="0" sz="32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0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∧</a:t>
            </a:r>
            <a:r>
              <a:rPr kumimoji="0" sz="32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∀𝑘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</a:t>
            </a:r>
            <a:r>
              <a:rPr kumimoji="0" sz="32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P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</a:t>
            </a:r>
            <a:r>
              <a:rPr kumimoji="0" sz="32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→</a:t>
            </a:r>
            <a:r>
              <a:rPr kumimoji="0" sz="32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P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𝑘</a:t>
            </a:r>
            <a:r>
              <a:rPr kumimoji="0" sz="3200" b="0" i="0" u="none" strike="noStrike" kern="0" cap="none" spc="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</a:t>
            </a:r>
            <a:r>
              <a:rPr kumimoji="0" sz="32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B5B9FFD3-7D42-793F-661F-E55EF585F16D}"/>
              </a:ext>
            </a:extLst>
          </p:cNvPr>
          <p:cNvSpPr/>
          <p:nvPr/>
        </p:nvSpPr>
        <p:spPr>
          <a:xfrm>
            <a:off x="3872484" y="1929383"/>
            <a:ext cx="76200" cy="845185"/>
          </a:xfrm>
          <a:custGeom>
            <a:avLst/>
            <a:gdLst/>
            <a:ahLst/>
            <a:cxnLst/>
            <a:rect l="l" t="t" r="r" b="b"/>
            <a:pathLst>
              <a:path w="76200" h="845185">
                <a:moveTo>
                  <a:pt x="44450" y="63500"/>
                </a:moveTo>
                <a:lnTo>
                  <a:pt x="31750" y="63500"/>
                </a:lnTo>
                <a:lnTo>
                  <a:pt x="31750" y="845057"/>
                </a:lnTo>
                <a:lnTo>
                  <a:pt x="44450" y="845057"/>
                </a:lnTo>
                <a:lnTo>
                  <a:pt x="44450" y="63500"/>
                </a:lnTo>
                <a:close/>
              </a:path>
              <a:path w="76200" h="84518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84518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object 7">
            <a:extLst>
              <a:ext uri="{FF2B5EF4-FFF2-40B4-BE49-F238E27FC236}">
                <a16:creationId xmlns:a16="http://schemas.microsoft.com/office/drawing/2014/main" id="{4DA8AE50-0E2B-D794-A19D-EF9E557309AB}"/>
              </a:ext>
            </a:extLst>
          </p:cNvPr>
          <p:cNvGrpSpPr/>
          <p:nvPr/>
        </p:nvGrpSpPr>
        <p:grpSpPr>
          <a:xfrm>
            <a:off x="2902902" y="2876994"/>
            <a:ext cx="2014220" cy="823594"/>
            <a:chOff x="2902902" y="2876994"/>
            <a:chExt cx="2014220" cy="823594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A2CA602C-85C6-9F37-C8E2-0735B46B4D72}"/>
                </a:ext>
              </a:extLst>
            </p:cNvPr>
            <p:cNvSpPr/>
            <p:nvPr/>
          </p:nvSpPr>
          <p:spPr>
            <a:xfrm>
              <a:off x="2910839" y="2884932"/>
              <a:ext cx="1998345" cy="807720"/>
            </a:xfrm>
            <a:custGeom>
              <a:avLst/>
              <a:gdLst/>
              <a:ahLst/>
              <a:cxnLst/>
              <a:rect l="l" t="t" r="r" b="b"/>
              <a:pathLst>
                <a:path w="1998345" h="807720">
                  <a:moveTo>
                    <a:pt x="1863344" y="0"/>
                  </a:moveTo>
                  <a:lnTo>
                    <a:pt x="134620" y="0"/>
                  </a:lnTo>
                  <a:lnTo>
                    <a:pt x="92090" y="6868"/>
                  </a:lnTo>
                  <a:lnTo>
                    <a:pt x="55138" y="25989"/>
                  </a:lnTo>
                  <a:lnTo>
                    <a:pt x="25989" y="55138"/>
                  </a:lnTo>
                  <a:lnTo>
                    <a:pt x="6868" y="92090"/>
                  </a:lnTo>
                  <a:lnTo>
                    <a:pt x="0" y="134619"/>
                  </a:lnTo>
                  <a:lnTo>
                    <a:pt x="0" y="673100"/>
                  </a:lnTo>
                  <a:lnTo>
                    <a:pt x="6868" y="715629"/>
                  </a:lnTo>
                  <a:lnTo>
                    <a:pt x="25989" y="752581"/>
                  </a:lnTo>
                  <a:lnTo>
                    <a:pt x="55138" y="781730"/>
                  </a:lnTo>
                  <a:lnTo>
                    <a:pt x="92090" y="800851"/>
                  </a:lnTo>
                  <a:lnTo>
                    <a:pt x="134620" y="807719"/>
                  </a:lnTo>
                  <a:lnTo>
                    <a:pt x="1863344" y="807719"/>
                  </a:lnTo>
                  <a:lnTo>
                    <a:pt x="1905873" y="800851"/>
                  </a:lnTo>
                  <a:lnTo>
                    <a:pt x="1942825" y="781730"/>
                  </a:lnTo>
                  <a:lnTo>
                    <a:pt x="1971974" y="752581"/>
                  </a:lnTo>
                  <a:lnTo>
                    <a:pt x="1991095" y="715629"/>
                  </a:lnTo>
                  <a:lnTo>
                    <a:pt x="1997964" y="673100"/>
                  </a:lnTo>
                  <a:lnTo>
                    <a:pt x="1997964" y="134619"/>
                  </a:lnTo>
                  <a:lnTo>
                    <a:pt x="1991095" y="92090"/>
                  </a:lnTo>
                  <a:lnTo>
                    <a:pt x="1971974" y="55138"/>
                  </a:lnTo>
                  <a:lnTo>
                    <a:pt x="1942825" y="25989"/>
                  </a:lnTo>
                  <a:lnTo>
                    <a:pt x="1905873" y="6868"/>
                  </a:lnTo>
                  <a:lnTo>
                    <a:pt x="1863344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4E4092FD-BF19-AB70-1B87-57E8C0565B88}"/>
                </a:ext>
              </a:extLst>
            </p:cNvPr>
            <p:cNvSpPr/>
            <p:nvPr/>
          </p:nvSpPr>
          <p:spPr>
            <a:xfrm>
              <a:off x="2910839" y="2884932"/>
              <a:ext cx="1998345" cy="807720"/>
            </a:xfrm>
            <a:custGeom>
              <a:avLst/>
              <a:gdLst/>
              <a:ahLst/>
              <a:cxnLst/>
              <a:rect l="l" t="t" r="r" b="b"/>
              <a:pathLst>
                <a:path w="1998345" h="807720">
                  <a:moveTo>
                    <a:pt x="0" y="134619"/>
                  </a:moveTo>
                  <a:lnTo>
                    <a:pt x="6868" y="92090"/>
                  </a:lnTo>
                  <a:lnTo>
                    <a:pt x="25989" y="55138"/>
                  </a:lnTo>
                  <a:lnTo>
                    <a:pt x="55138" y="25989"/>
                  </a:lnTo>
                  <a:lnTo>
                    <a:pt x="92090" y="6868"/>
                  </a:lnTo>
                  <a:lnTo>
                    <a:pt x="134620" y="0"/>
                  </a:lnTo>
                  <a:lnTo>
                    <a:pt x="1863344" y="0"/>
                  </a:lnTo>
                  <a:lnTo>
                    <a:pt x="1905873" y="6868"/>
                  </a:lnTo>
                  <a:lnTo>
                    <a:pt x="1942825" y="25989"/>
                  </a:lnTo>
                  <a:lnTo>
                    <a:pt x="1971974" y="55138"/>
                  </a:lnTo>
                  <a:lnTo>
                    <a:pt x="1991095" y="92090"/>
                  </a:lnTo>
                  <a:lnTo>
                    <a:pt x="1997964" y="134619"/>
                  </a:lnTo>
                  <a:lnTo>
                    <a:pt x="1997964" y="673100"/>
                  </a:lnTo>
                  <a:lnTo>
                    <a:pt x="1991095" y="715629"/>
                  </a:lnTo>
                  <a:lnTo>
                    <a:pt x="1971974" y="752581"/>
                  </a:lnTo>
                  <a:lnTo>
                    <a:pt x="1942825" y="781730"/>
                  </a:lnTo>
                  <a:lnTo>
                    <a:pt x="1905873" y="800851"/>
                  </a:lnTo>
                  <a:lnTo>
                    <a:pt x="1863344" y="807719"/>
                  </a:lnTo>
                  <a:lnTo>
                    <a:pt x="134620" y="807719"/>
                  </a:lnTo>
                  <a:lnTo>
                    <a:pt x="92090" y="800851"/>
                  </a:lnTo>
                  <a:lnTo>
                    <a:pt x="55138" y="781730"/>
                  </a:lnTo>
                  <a:lnTo>
                    <a:pt x="25989" y="752581"/>
                  </a:lnTo>
                  <a:lnTo>
                    <a:pt x="6868" y="715629"/>
                  </a:lnTo>
                  <a:lnTo>
                    <a:pt x="0" y="673100"/>
                  </a:lnTo>
                  <a:lnTo>
                    <a:pt x="0" y="134619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object 10">
            <a:extLst>
              <a:ext uri="{FF2B5EF4-FFF2-40B4-BE49-F238E27FC236}">
                <a16:creationId xmlns:a16="http://schemas.microsoft.com/office/drawing/2014/main" id="{AC4DFB15-2449-7C0F-961D-612520C803D8}"/>
              </a:ext>
            </a:extLst>
          </p:cNvPr>
          <p:cNvGrpSpPr/>
          <p:nvPr/>
        </p:nvGrpSpPr>
        <p:grpSpPr>
          <a:xfrm>
            <a:off x="4615878" y="3911790"/>
            <a:ext cx="2437765" cy="1275080"/>
            <a:chOff x="4615878" y="3911790"/>
            <a:chExt cx="2437765" cy="1275080"/>
          </a:xfrm>
        </p:grpSpPr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FB2B5158-85E8-6A25-9953-57693AA20A0D}"/>
                </a:ext>
              </a:extLst>
            </p:cNvPr>
            <p:cNvSpPr/>
            <p:nvPr/>
          </p:nvSpPr>
          <p:spPr>
            <a:xfrm>
              <a:off x="4623815" y="3919728"/>
              <a:ext cx="2421890" cy="1259205"/>
            </a:xfrm>
            <a:custGeom>
              <a:avLst/>
              <a:gdLst/>
              <a:ahLst/>
              <a:cxnLst/>
              <a:rect l="l" t="t" r="r" b="b"/>
              <a:pathLst>
                <a:path w="2421890" h="1259204">
                  <a:moveTo>
                    <a:pt x="2211832" y="0"/>
                  </a:moveTo>
                  <a:lnTo>
                    <a:pt x="209804" y="0"/>
                  </a:lnTo>
                  <a:lnTo>
                    <a:pt x="161712" y="5543"/>
                  </a:lnTo>
                  <a:lnTo>
                    <a:pt x="117558" y="21333"/>
                  </a:lnTo>
                  <a:lnTo>
                    <a:pt x="78602" y="46106"/>
                  </a:lnTo>
                  <a:lnTo>
                    <a:pt x="46106" y="78602"/>
                  </a:lnTo>
                  <a:lnTo>
                    <a:pt x="21333" y="117558"/>
                  </a:lnTo>
                  <a:lnTo>
                    <a:pt x="5543" y="161712"/>
                  </a:lnTo>
                  <a:lnTo>
                    <a:pt x="0" y="209804"/>
                  </a:lnTo>
                  <a:lnTo>
                    <a:pt x="0" y="1049020"/>
                  </a:lnTo>
                  <a:lnTo>
                    <a:pt x="5543" y="1097111"/>
                  </a:lnTo>
                  <a:lnTo>
                    <a:pt x="21333" y="1141265"/>
                  </a:lnTo>
                  <a:lnTo>
                    <a:pt x="46106" y="1180221"/>
                  </a:lnTo>
                  <a:lnTo>
                    <a:pt x="78602" y="1212717"/>
                  </a:lnTo>
                  <a:lnTo>
                    <a:pt x="117558" y="1237490"/>
                  </a:lnTo>
                  <a:lnTo>
                    <a:pt x="161712" y="1253280"/>
                  </a:lnTo>
                  <a:lnTo>
                    <a:pt x="209804" y="1258824"/>
                  </a:lnTo>
                  <a:lnTo>
                    <a:pt x="2211832" y="1258824"/>
                  </a:lnTo>
                  <a:lnTo>
                    <a:pt x="2259923" y="1253280"/>
                  </a:lnTo>
                  <a:lnTo>
                    <a:pt x="2304077" y="1237490"/>
                  </a:lnTo>
                  <a:lnTo>
                    <a:pt x="2343033" y="1212717"/>
                  </a:lnTo>
                  <a:lnTo>
                    <a:pt x="2375529" y="1180221"/>
                  </a:lnTo>
                  <a:lnTo>
                    <a:pt x="2400302" y="1141265"/>
                  </a:lnTo>
                  <a:lnTo>
                    <a:pt x="2416092" y="1097111"/>
                  </a:lnTo>
                  <a:lnTo>
                    <a:pt x="2421636" y="1049020"/>
                  </a:lnTo>
                  <a:lnTo>
                    <a:pt x="2421636" y="209804"/>
                  </a:lnTo>
                  <a:lnTo>
                    <a:pt x="2416092" y="161712"/>
                  </a:lnTo>
                  <a:lnTo>
                    <a:pt x="2400302" y="117558"/>
                  </a:lnTo>
                  <a:lnTo>
                    <a:pt x="2375529" y="78602"/>
                  </a:lnTo>
                  <a:lnTo>
                    <a:pt x="2343033" y="46106"/>
                  </a:lnTo>
                  <a:lnTo>
                    <a:pt x="2304077" y="21333"/>
                  </a:lnTo>
                  <a:lnTo>
                    <a:pt x="2259923" y="5543"/>
                  </a:lnTo>
                  <a:lnTo>
                    <a:pt x="2211832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0637CA39-1C80-0446-FC70-CB8FC9E0B0B7}"/>
                </a:ext>
              </a:extLst>
            </p:cNvPr>
            <p:cNvSpPr/>
            <p:nvPr/>
          </p:nvSpPr>
          <p:spPr>
            <a:xfrm>
              <a:off x="4623815" y="3919728"/>
              <a:ext cx="2421890" cy="1259205"/>
            </a:xfrm>
            <a:custGeom>
              <a:avLst/>
              <a:gdLst/>
              <a:ahLst/>
              <a:cxnLst/>
              <a:rect l="l" t="t" r="r" b="b"/>
              <a:pathLst>
                <a:path w="2421890" h="1259204">
                  <a:moveTo>
                    <a:pt x="0" y="209804"/>
                  </a:moveTo>
                  <a:lnTo>
                    <a:pt x="5543" y="161712"/>
                  </a:lnTo>
                  <a:lnTo>
                    <a:pt x="21333" y="117558"/>
                  </a:lnTo>
                  <a:lnTo>
                    <a:pt x="46106" y="78602"/>
                  </a:lnTo>
                  <a:lnTo>
                    <a:pt x="78602" y="46106"/>
                  </a:lnTo>
                  <a:lnTo>
                    <a:pt x="117558" y="21333"/>
                  </a:lnTo>
                  <a:lnTo>
                    <a:pt x="161712" y="5543"/>
                  </a:lnTo>
                  <a:lnTo>
                    <a:pt x="209804" y="0"/>
                  </a:lnTo>
                  <a:lnTo>
                    <a:pt x="2211832" y="0"/>
                  </a:lnTo>
                  <a:lnTo>
                    <a:pt x="2259923" y="5543"/>
                  </a:lnTo>
                  <a:lnTo>
                    <a:pt x="2304077" y="21333"/>
                  </a:lnTo>
                  <a:lnTo>
                    <a:pt x="2343033" y="46106"/>
                  </a:lnTo>
                  <a:lnTo>
                    <a:pt x="2375529" y="78602"/>
                  </a:lnTo>
                  <a:lnTo>
                    <a:pt x="2400302" y="117558"/>
                  </a:lnTo>
                  <a:lnTo>
                    <a:pt x="2416092" y="161712"/>
                  </a:lnTo>
                  <a:lnTo>
                    <a:pt x="2421636" y="209804"/>
                  </a:lnTo>
                  <a:lnTo>
                    <a:pt x="2421636" y="1049020"/>
                  </a:lnTo>
                  <a:lnTo>
                    <a:pt x="2416092" y="1097111"/>
                  </a:lnTo>
                  <a:lnTo>
                    <a:pt x="2400302" y="1141265"/>
                  </a:lnTo>
                  <a:lnTo>
                    <a:pt x="2375529" y="1180221"/>
                  </a:lnTo>
                  <a:lnTo>
                    <a:pt x="2343033" y="1212717"/>
                  </a:lnTo>
                  <a:lnTo>
                    <a:pt x="2304077" y="1237490"/>
                  </a:lnTo>
                  <a:lnTo>
                    <a:pt x="2259923" y="1253280"/>
                  </a:lnTo>
                  <a:lnTo>
                    <a:pt x="2211832" y="1258824"/>
                  </a:lnTo>
                  <a:lnTo>
                    <a:pt x="209804" y="1258824"/>
                  </a:lnTo>
                  <a:lnTo>
                    <a:pt x="161712" y="1253280"/>
                  </a:lnTo>
                  <a:lnTo>
                    <a:pt x="117558" y="1237490"/>
                  </a:lnTo>
                  <a:lnTo>
                    <a:pt x="78602" y="1212717"/>
                  </a:lnTo>
                  <a:lnTo>
                    <a:pt x="46106" y="1180221"/>
                  </a:lnTo>
                  <a:lnTo>
                    <a:pt x="21333" y="1141265"/>
                  </a:lnTo>
                  <a:lnTo>
                    <a:pt x="5543" y="1097111"/>
                  </a:lnTo>
                  <a:lnTo>
                    <a:pt x="0" y="1049020"/>
                  </a:lnTo>
                  <a:lnTo>
                    <a:pt x="0" y="209804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object 13">
            <a:extLst>
              <a:ext uri="{FF2B5EF4-FFF2-40B4-BE49-F238E27FC236}">
                <a16:creationId xmlns:a16="http://schemas.microsoft.com/office/drawing/2014/main" id="{89001E92-6D08-7B38-79AE-F0EA0E5E92F7}"/>
              </a:ext>
            </a:extLst>
          </p:cNvPr>
          <p:cNvSpPr/>
          <p:nvPr/>
        </p:nvSpPr>
        <p:spPr>
          <a:xfrm>
            <a:off x="5795771" y="1929383"/>
            <a:ext cx="76200" cy="1819910"/>
          </a:xfrm>
          <a:custGeom>
            <a:avLst/>
            <a:gdLst/>
            <a:ahLst/>
            <a:cxnLst/>
            <a:rect l="l" t="t" r="r" b="b"/>
            <a:pathLst>
              <a:path w="76200" h="1819910">
                <a:moveTo>
                  <a:pt x="44450" y="63500"/>
                </a:moveTo>
                <a:lnTo>
                  <a:pt x="31750" y="63500"/>
                </a:lnTo>
                <a:lnTo>
                  <a:pt x="31750" y="1819783"/>
                </a:lnTo>
                <a:lnTo>
                  <a:pt x="44450" y="1819783"/>
                </a:lnTo>
                <a:lnTo>
                  <a:pt x="44450" y="63500"/>
                </a:lnTo>
                <a:close/>
              </a:path>
              <a:path w="76200" h="181991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181991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CDB44E34-9DB9-4BAD-6134-A69B06EF26CF}"/>
              </a:ext>
            </a:extLst>
          </p:cNvPr>
          <p:cNvGrpSpPr/>
          <p:nvPr/>
        </p:nvGrpSpPr>
        <p:grpSpPr>
          <a:xfrm>
            <a:off x="6523926" y="5419026"/>
            <a:ext cx="2646680" cy="1093470"/>
            <a:chOff x="6523926" y="5419026"/>
            <a:chExt cx="2646680" cy="1093470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81C31F0-803D-BC52-48AB-B7A17D367416}"/>
                </a:ext>
              </a:extLst>
            </p:cNvPr>
            <p:cNvSpPr/>
            <p:nvPr/>
          </p:nvSpPr>
          <p:spPr>
            <a:xfrm>
              <a:off x="6531864" y="5426964"/>
              <a:ext cx="2630805" cy="1077595"/>
            </a:xfrm>
            <a:custGeom>
              <a:avLst/>
              <a:gdLst/>
              <a:ahLst/>
              <a:cxnLst/>
              <a:rect l="l" t="t" r="r" b="b"/>
              <a:pathLst>
                <a:path w="2630804" h="1077595">
                  <a:moveTo>
                    <a:pt x="2450845" y="0"/>
                  </a:moveTo>
                  <a:lnTo>
                    <a:pt x="179577" y="0"/>
                  </a:lnTo>
                  <a:lnTo>
                    <a:pt x="131835" y="6414"/>
                  </a:lnTo>
                  <a:lnTo>
                    <a:pt x="88937" y="24515"/>
                  </a:lnTo>
                  <a:lnTo>
                    <a:pt x="52593" y="52593"/>
                  </a:lnTo>
                  <a:lnTo>
                    <a:pt x="24515" y="88937"/>
                  </a:lnTo>
                  <a:lnTo>
                    <a:pt x="6414" y="131835"/>
                  </a:lnTo>
                  <a:lnTo>
                    <a:pt x="0" y="179578"/>
                  </a:lnTo>
                  <a:lnTo>
                    <a:pt x="0" y="897890"/>
                  </a:lnTo>
                  <a:lnTo>
                    <a:pt x="6414" y="945627"/>
                  </a:lnTo>
                  <a:lnTo>
                    <a:pt x="24515" y="988524"/>
                  </a:lnTo>
                  <a:lnTo>
                    <a:pt x="52593" y="1024869"/>
                  </a:lnTo>
                  <a:lnTo>
                    <a:pt x="88937" y="1052949"/>
                  </a:lnTo>
                  <a:lnTo>
                    <a:pt x="131835" y="1071053"/>
                  </a:lnTo>
                  <a:lnTo>
                    <a:pt x="179577" y="1077468"/>
                  </a:lnTo>
                  <a:lnTo>
                    <a:pt x="2450845" y="1077468"/>
                  </a:lnTo>
                  <a:lnTo>
                    <a:pt x="2498588" y="1071053"/>
                  </a:lnTo>
                  <a:lnTo>
                    <a:pt x="2541486" y="1052949"/>
                  </a:lnTo>
                  <a:lnTo>
                    <a:pt x="2577830" y="1024869"/>
                  </a:lnTo>
                  <a:lnTo>
                    <a:pt x="2605908" y="988524"/>
                  </a:lnTo>
                  <a:lnTo>
                    <a:pt x="2624009" y="945627"/>
                  </a:lnTo>
                  <a:lnTo>
                    <a:pt x="2630424" y="897890"/>
                  </a:lnTo>
                  <a:lnTo>
                    <a:pt x="2630424" y="179578"/>
                  </a:lnTo>
                  <a:lnTo>
                    <a:pt x="2624009" y="131835"/>
                  </a:lnTo>
                  <a:lnTo>
                    <a:pt x="2605908" y="88937"/>
                  </a:lnTo>
                  <a:lnTo>
                    <a:pt x="2577830" y="52593"/>
                  </a:lnTo>
                  <a:lnTo>
                    <a:pt x="2541486" y="24515"/>
                  </a:lnTo>
                  <a:lnTo>
                    <a:pt x="2498588" y="6414"/>
                  </a:lnTo>
                  <a:lnTo>
                    <a:pt x="2450845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38D5738A-0C18-98B7-4928-5F7F32B2625A}"/>
                </a:ext>
              </a:extLst>
            </p:cNvPr>
            <p:cNvSpPr/>
            <p:nvPr/>
          </p:nvSpPr>
          <p:spPr>
            <a:xfrm>
              <a:off x="6531864" y="5426964"/>
              <a:ext cx="2630805" cy="1077595"/>
            </a:xfrm>
            <a:custGeom>
              <a:avLst/>
              <a:gdLst/>
              <a:ahLst/>
              <a:cxnLst/>
              <a:rect l="l" t="t" r="r" b="b"/>
              <a:pathLst>
                <a:path w="2630804" h="1077595">
                  <a:moveTo>
                    <a:pt x="0" y="179578"/>
                  </a:moveTo>
                  <a:lnTo>
                    <a:pt x="6414" y="131835"/>
                  </a:lnTo>
                  <a:lnTo>
                    <a:pt x="24515" y="88937"/>
                  </a:lnTo>
                  <a:lnTo>
                    <a:pt x="52593" y="52593"/>
                  </a:lnTo>
                  <a:lnTo>
                    <a:pt x="88937" y="24515"/>
                  </a:lnTo>
                  <a:lnTo>
                    <a:pt x="131835" y="6414"/>
                  </a:lnTo>
                  <a:lnTo>
                    <a:pt x="179577" y="0"/>
                  </a:lnTo>
                  <a:lnTo>
                    <a:pt x="2450845" y="0"/>
                  </a:lnTo>
                  <a:lnTo>
                    <a:pt x="2498588" y="6414"/>
                  </a:lnTo>
                  <a:lnTo>
                    <a:pt x="2541486" y="24515"/>
                  </a:lnTo>
                  <a:lnTo>
                    <a:pt x="2577830" y="52593"/>
                  </a:lnTo>
                  <a:lnTo>
                    <a:pt x="2605908" y="88937"/>
                  </a:lnTo>
                  <a:lnTo>
                    <a:pt x="2624009" y="131835"/>
                  </a:lnTo>
                  <a:lnTo>
                    <a:pt x="2630424" y="179578"/>
                  </a:lnTo>
                  <a:lnTo>
                    <a:pt x="2630424" y="897890"/>
                  </a:lnTo>
                  <a:lnTo>
                    <a:pt x="2624009" y="945627"/>
                  </a:lnTo>
                  <a:lnTo>
                    <a:pt x="2605908" y="988524"/>
                  </a:lnTo>
                  <a:lnTo>
                    <a:pt x="2577830" y="1024869"/>
                  </a:lnTo>
                  <a:lnTo>
                    <a:pt x="2541486" y="1052949"/>
                  </a:lnTo>
                  <a:lnTo>
                    <a:pt x="2498588" y="1071053"/>
                  </a:lnTo>
                  <a:lnTo>
                    <a:pt x="2450845" y="1077468"/>
                  </a:lnTo>
                  <a:lnTo>
                    <a:pt x="179577" y="1077468"/>
                  </a:lnTo>
                  <a:lnTo>
                    <a:pt x="131835" y="1071053"/>
                  </a:lnTo>
                  <a:lnTo>
                    <a:pt x="88937" y="1052949"/>
                  </a:lnTo>
                  <a:lnTo>
                    <a:pt x="52593" y="1024869"/>
                  </a:lnTo>
                  <a:lnTo>
                    <a:pt x="24515" y="988524"/>
                  </a:lnTo>
                  <a:lnTo>
                    <a:pt x="6414" y="945627"/>
                  </a:lnTo>
                  <a:lnTo>
                    <a:pt x="0" y="897890"/>
                  </a:lnTo>
                  <a:lnTo>
                    <a:pt x="0" y="179578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object 17">
            <a:extLst>
              <a:ext uri="{FF2B5EF4-FFF2-40B4-BE49-F238E27FC236}">
                <a16:creationId xmlns:a16="http://schemas.microsoft.com/office/drawing/2014/main" id="{7A0C9523-6865-1F6C-E54B-74D452D52601}"/>
              </a:ext>
            </a:extLst>
          </p:cNvPr>
          <p:cNvSpPr txBox="1"/>
          <p:nvPr/>
        </p:nvSpPr>
        <p:spPr>
          <a:xfrm>
            <a:off x="3042285" y="2996310"/>
            <a:ext cx="5775960" cy="3388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046220" lvl="0" indent="36068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Base</a:t>
            </a:r>
            <a:r>
              <a:rPr kumimoji="0" sz="1800" b="0" i="0" u="sng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sng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Case</a:t>
            </a:r>
            <a:r>
              <a:rPr kumimoji="0" sz="1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Prove</a:t>
            </a:r>
            <a:r>
              <a:rPr kumimoji="0" sz="1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P(0)</a:t>
            </a:r>
            <a:r>
              <a:rPr kumimoji="0" sz="1800" b="0" i="0" u="none" strike="noStrike" kern="0" cap="none" spc="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holds.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1771650" marR="1958339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Inductive</a:t>
            </a:r>
            <a:r>
              <a:rPr kumimoji="0" sz="1800" b="0" i="0" u="sng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Hypothesis</a:t>
            </a:r>
            <a:r>
              <a:rPr kumimoji="0" sz="1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Let</a:t>
            </a:r>
            <a:r>
              <a:rPr kumimoji="0" sz="1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</a:t>
            </a:r>
            <a:r>
              <a:rPr kumimoji="0" sz="18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≥</a:t>
            </a:r>
            <a:r>
              <a:rPr kumimoji="0" sz="1800" b="0" i="0" u="none" strike="noStrike" kern="0" cap="none" spc="8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0</a:t>
            </a:r>
            <a:r>
              <a:rPr kumimoji="0" sz="1800" b="0" i="0" u="none" strike="noStrike" kern="0" cap="none" spc="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be</a:t>
            </a:r>
            <a:r>
              <a:rPr kumimoji="0" sz="1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an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arbitrary</a:t>
            </a:r>
            <a:r>
              <a:rPr kumimoji="0" sz="18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integer.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0" marR="18415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Suppose</a:t>
            </a:r>
            <a:r>
              <a:rPr kumimoji="0" sz="1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P(𝑘)</a:t>
            </a:r>
            <a:r>
              <a:rPr kumimoji="0" sz="1800" b="0" i="0" u="none" strike="noStrike" kern="0" cap="none" spc="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holds.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3846829" marR="5080" lvl="0" indent="-31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Inductive</a:t>
            </a:r>
            <a:r>
              <a:rPr kumimoji="0" sz="1800" b="0" i="0" u="sng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sng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Step</a:t>
            </a:r>
            <a:r>
              <a:rPr kumimoji="0" sz="1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Prove</a:t>
            </a:r>
            <a:r>
              <a:rPr kumimoji="0" sz="1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that</a:t>
            </a:r>
            <a:r>
              <a:rPr kumimoji="0" sz="1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P(𝑘</a:t>
            </a:r>
            <a:r>
              <a:rPr kumimoji="0" sz="18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</a:t>
            </a:r>
            <a:r>
              <a:rPr kumimoji="0" sz="1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1)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holds</a:t>
            </a:r>
            <a:r>
              <a:rPr kumimoji="0" sz="1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(using</a:t>
            </a:r>
            <a:r>
              <a:rPr kumimoji="0" sz="1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P(𝑘)</a:t>
            </a:r>
            <a:r>
              <a:rPr kumimoji="0" sz="1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)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EDA141BE-2AFF-E6F1-189F-663B0A41C264}"/>
              </a:ext>
            </a:extLst>
          </p:cNvPr>
          <p:cNvSpPr/>
          <p:nvPr/>
        </p:nvSpPr>
        <p:spPr>
          <a:xfrm>
            <a:off x="7808976" y="2002535"/>
            <a:ext cx="76200" cy="3350895"/>
          </a:xfrm>
          <a:custGeom>
            <a:avLst/>
            <a:gdLst/>
            <a:ahLst/>
            <a:cxnLst/>
            <a:rect l="l" t="t" r="r" b="b"/>
            <a:pathLst>
              <a:path w="76200" h="3350895">
                <a:moveTo>
                  <a:pt x="44450" y="63500"/>
                </a:moveTo>
                <a:lnTo>
                  <a:pt x="31750" y="63500"/>
                </a:lnTo>
                <a:lnTo>
                  <a:pt x="31750" y="3350641"/>
                </a:lnTo>
                <a:lnTo>
                  <a:pt x="44450" y="3350641"/>
                </a:lnTo>
                <a:lnTo>
                  <a:pt x="44450" y="63500"/>
                </a:lnTo>
                <a:close/>
              </a:path>
              <a:path w="76200" h="335089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35089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object 19">
            <a:extLst>
              <a:ext uri="{FF2B5EF4-FFF2-40B4-BE49-F238E27FC236}">
                <a16:creationId xmlns:a16="http://schemas.microsoft.com/office/drawing/2014/main" id="{EED17959-0069-9633-2A3E-408D28CEC55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940" y="4083169"/>
            <a:ext cx="1986777" cy="225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77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3492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00"/>
              </a:spcBef>
            </a:pPr>
            <a:r>
              <a:rPr>
                <a:solidFill>
                  <a:srgbClr val="0D0D0D"/>
                </a:solidFill>
              </a:rPr>
              <a:t>The</a:t>
            </a:r>
            <a:r>
              <a:rPr spc="295">
                <a:solidFill>
                  <a:srgbClr val="0D0D0D"/>
                </a:solidFill>
              </a:rPr>
              <a:t> </a:t>
            </a:r>
            <a:r>
              <a:rPr spc="70">
                <a:solidFill>
                  <a:srgbClr val="0D0D0D"/>
                </a:solidFill>
              </a:rPr>
              <a:t>Principle</a:t>
            </a:r>
            <a:r>
              <a:rPr spc="320">
                <a:solidFill>
                  <a:srgbClr val="0D0D0D"/>
                </a:solidFill>
              </a:rPr>
              <a:t> </a:t>
            </a:r>
            <a:r>
              <a:rPr>
                <a:solidFill>
                  <a:srgbClr val="0D0D0D"/>
                </a:solidFill>
              </a:rPr>
              <a:t>of</a:t>
            </a:r>
            <a:r>
              <a:rPr spc="280">
                <a:solidFill>
                  <a:srgbClr val="0D0D0D"/>
                </a:solidFill>
              </a:rPr>
              <a:t> </a:t>
            </a:r>
            <a:r>
              <a:rPr>
                <a:solidFill>
                  <a:srgbClr val="0D0D0D"/>
                </a:solidFill>
              </a:rPr>
              <a:t>Strong</a:t>
            </a:r>
            <a:r>
              <a:rPr spc="320">
                <a:solidFill>
                  <a:srgbClr val="0D0D0D"/>
                </a:solidFill>
              </a:rPr>
              <a:t> </a:t>
            </a:r>
            <a:r>
              <a:rPr spc="55">
                <a:solidFill>
                  <a:srgbClr val="0D0D0D"/>
                </a:solidFill>
              </a:rPr>
              <a:t>Induction</a:t>
            </a:r>
          </a:p>
        </p:txBody>
      </p:sp>
      <p:sp>
        <p:nvSpPr>
          <p:cNvPr id="3" name="object 3"/>
          <p:cNvSpPr/>
          <p:nvPr/>
        </p:nvSpPr>
        <p:spPr>
          <a:xfrm>
            <a:off x="2683636" y="1571244"/>
            <a:ext cx="492125" cy="377190"/>
          </a:xfrm>
          <a:custGeom>
            <a:avLst/>
            <a:gdLst/>
            <a:ahLst/>
            <a:cxnLst/>
            <a:rect l="l" t="t" r="r" b="b"/>
            <a:pathLst>
              <a:path w="492125" h="377189">
                <a:moveTo>
                  <a:pt x="371856" y="0"/>
                </a:moveTo>
                <a:lnTo>
                  <a:pt x="366521" y="15239"/>
                </a:lnTo>
                <a:lnTo>
                  <a:pt x="388334" y="24691"/>
                </a:lnTo>
                <a:lnTo>
                  <a:pt x="407098" y="37798"/>
                </a:lnTo>
                <a:lnTo>
                  <a:pt x="435482" y="74929"/>
                </a:lnTo>
                <a:lnTo>
                  <a:pt x="452167" y="125031"/>
                </a:lnTo>
                <a:lnTo>
                  <a:pt x="457707" y="186562"/>
                </a:lnTo>
                <a:lnTo>
                  <a:pt x="456305" y="219803"/>
                </a:lnTo>
                <a:lnTo>
                  <a:pt x="445117" y="277092"/>
                </a:lnTo>
                <a:lnTo>
                  <a:pt x="422735" y="321831"/>
                </a:lnTo>
                <a:lnTo>
                  <a:pt x="388635" y="352069"/>
                </a:lnTo>
                <a:lnTo>
                  <a:pt x="367156" y="361568"/>
                </a:lnTo>
                <a:lnTo>
                  <a:pt x="371856" y="376808"/>
                </a:lnTo>
                <a:lnTo>
                  <a:pt x="423306" y="352726"/>
                </a:lnTo>
                <a:lnTo>
                  <a:pt x="461137" y="311022"/>
                </a:lnTo>
                <a:lnTo>
                  <a:pt x="484346" y="255079"/>
                </a:lnTo>
                <a:lnTo>
                  <a:pt x="492125" y="188467"/>
                </a:lnTo>
                <a:lnTo>
                  <a:pt x="490198" y="154368"/>
                </a:lnTo>
                <a:lnTo>
                  <a:pt x="474604" y="92706"/>
                </a:lnTo>
                <a:lnTo>
                  <a:pt x="443793" y="42844"/>
                </a:lnTo>
                <a:lnTo>
                  <a:pt x="399216" y="9836"/>
                </a:lnTo>
                <a:lnTo>
                  <a:pt x="371856" y="0"/>
                </a:lnTo>
                <a:close/>
              </a:path>
              <a:path w="492125" h="377189">
                <a:moveTo>
                  <a:pt x="120268" y="0"/>
                </a:moveTo>
                <a:lnTo>
                  <a:pt x="68929" y="24114"/>
                </a:lnTo>
                <a:lnTo>
                  <a:pt x="31114" y="66039"/>
                </a:lnTo>
                <a:lnTo>
                  <a:pt x="7794" y="122015"/>
                </a:lnTo>
                <a:lnTo>
                  <a:pt x="107" y="186562"/>
                </a:lnTo>
                <a:lnTo>
                  <a:pt x="0" y="188467"/>
                </a:lnTo>
                <a:lnTo>
                  <a:pt x="1930" y="223119"/>
                </a:lnTo>
                <a:lnTo>
                  <a:pt x="17412" y="284372"/>
                </a:lnTo>
                <a:lnTo>
                  <a:pt x="48206" y="334071"/>
                </a:lnTo>
                <a:lnTo>
                  <a:pt x="92835" y="366976"/>
                </a:lnTo>
                <a:lnTo>
                  <a:pt x="120268" y="376808"/>
                </a:lnTo>
                <a:lnTo>
                  <a:pt x="124968" y="361568"/>
                </a:lnTo>
                <a:lnTo>
                  <a:pt x="103489" y="352069"/>
                </a:lnTo>
                <a:lnTo>
                  <a:pt x="84962" y="338820"/>
                </a:lnTo>
                <a:lnTo>
                  <a:pt x="56768" y="301116"/>
                </a:lnTo>
                <a:lnTo>
                  <a:pt x="39973" y="249983"/>
                </a:lnTo>
                <a:lnTo>
                  <a:pt x="34496" y="188467"/>
                </a:lnTo>
                <a:lnTo>
                  <a:pt x="34417" y="186562"/>
                </a:lnTo>
                <a:lnTo>
                  <a:pt x="35802" y="154368"/>
                </a:lnTo>
                <a:lnTo>
                  <a:pt x="46954" y="98551"/>
                </a:lnTo>
                <a:lnTo>
                  <a:pt x="69435" y="54548"/>
                </a:lnTo>
                <a:lnTo>
                  <a:pt x="103864" y="24691"/>
                </a:lnTo>
                <a:lnTo>
                  <a:pt x="125602" y="15239"/>
                </a:lnTo>
                <a:lnTo>
                  <a:pt x="1202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13555" y="1424558"/>
            <a:ext cx="5535295" cy="671195"/>
          </a:xfrm>
          <a:custGeom>
            <a:avLst/>
            <a:gdLst/>
            <a:ahLst/>
            <a:cxnLst/>
            <a:rect l="l" t="t" r="r" b="b"/>
            <a:pathLst>
              <a:path w="5535295" h="671194">
                <a:moveTo>
                  <a:pt x="151384" y="15875"/>
                </a:moveTo>
                <a:lnTo>
                  <a:pt x="113322" y="20459"/>
                </a:lnTo>
                <a:lnTo>
                  <a:pt x="85242" y="47929"/>
                </a:lnTo>
                <a:lnTo>
                  <a:pt x="60553" y="82423"/>
                </a:lnTo>
                <a:lnTo>
                  <a:pt x="39243" y="123952"/>
                </a:lnTo>
                <a:lnTo>
                  <a:pt x="22072" y="171030"/>
                </a:lnTo>
                <a:lnTo>
                  <a:pt x="9804" y="221970"/>
                </a:lnTo>
                <a:lnTo>
                  <a:pt x="2451" y="276758"/>
                </a:lnTo>
                <a:lnTo>
                  <a:pt x="0" y="335407"/>
                </a:lnTo>
                <a:lnTo>
                  <a:pt x="2374" y="391985"/>
                </a:lnTo>
                <a:lnTo>
                  <a:pt x="9804" y="448475"/>
                </a:lnTo>
                <a:lnTo>
                  <a:pt x="22072" y="499503"/>
                </a:lnTo>
                <a:lnTo>
                  <a:pt x="39243" y="546862"/>
                </a:lnTo>
                <a:lnTo>
                  <a:pt x="60553" y="588721"/>
                </a:lnTo>
                <a:lnTo>
                  <a:pt x="85242" y="623417"/>
                </a:lnTo>
                <a:lnTo>
                  <a:pt x="113322" y="650913"/>
                </a:lnTo>
                <a:lnTo>
                  <a:pt x="144780" y="671195"/>
                </a:lnTo>
                <a:lnTo>
                  <a:pt x="151384" y="655320"/>
                </a:lnTo>
                <a:lnTo>
                  <a:pt x="126085" y="634898"/>
                </a:lnTo>
                <a:lnTo>
                  <a:pt x="103759" y="608266"/>
                </a:lnTo>
                <a:lnTo>
                  <a:pt x="84366" y="575462"/>
                </a:lnTo>
                <a:lnTo>
                  <a:pt x="67945" y="536448"/>
                </a:lnTo>
                <a:lnTo>
                  <a:pt x="54787" y="492328"/>
                </a:lnTo>
                <a:lnTo>
                  <a:pt x="45427" y="444169"/>
                </a:lnTo>
                <a:lnTo>
                  <a:pt x="39827" y="391985"/>
                </a:lnTo>
                <a:lnTo>
                  <a:pt x="37973" y="335788"/>
                </a:lnTo>
                <a:lnTo>
                  <a:pt x="39852" y="278726"/>
                </a:lnTo>
                <a:lnTo>
                  <a:pt x="45504" y="226021"/>
                </a:lnTo>
                <a:lnTo>
                  <a:pt x="54952" y="177723"/>
                </a:lnTo>
                <a:lnTo>
                  <a:pt x="68199" y="133858"/>
                </a:lnTo>
                <a:lnTo>
                  <a:pt x="84747" y="95211"/>
                </a:lnTo>
                <a:lnTo>
                  <a:pt x="126326" y="36245"/>
                </a:lnTo>
                <a:lnTo>
                  <a:pt x="151384" y="15875"/>
                </a:lnTo>
                <a:close/>
              </a:path>
              <a:path w="5535295" h="671194">
                <a:moveTo>
                  <a:pt x="334518" y="106299"/>
                </a:moveTo>
                <a:lnTo>
                  <a:pt x="329565" y="90043"/>
                </a:lnTo>
                <a:lnTo>
                  <a:pt x="300367" y="101409"/>
                </a:lnTo>
                <a:lnTo>
                  <a:pt x="274701" y="119278"/>
                </a:lnTo>
                <a:lnTo>
                  <a:pt x="233934" y="174498"/>
                </a:lnTo>
                <a:lnTo>
                  <a:pt x="219265" y="210159"/>
                </a:lnTo>
                <a:lnTo>
                  <a:pt x="208788" y="248907"/>
                </a:lnTo>
                <a:lnTo>
                  <a:pt x="202501" y="290791"/>
                </a:lnTo>
                <a:lnTo>
                  <a:pt x="200406" y="335788"/>
                </a:lnTo>
                <a:lnTo>
                  <a:pt x="202412" y="379095"/>
                </a:lnTo>
                <a:lnTo>
                  <a:pt x="208788" y="422719"/>
                </a:lnTo>
                <a:lnTo>
                  <a:pt x="219265" y="461492"/>
                </a:lnTo>
                <a:lnTo>
                  <a:pt x="233934" y="497078"/>
                </a:lnTo>
                <a:lnTo>
                  <a:pt x="274701" y="552310"/>
                </a:lnTo>
                <a:lnTo>
                  <a:pt x="329565" y="581533"/>
                </a:lnTo>
                <a:lnTo>
                  <a:pt x="334518" y="565277"/>
                </a:lnTo>
                <a:lnTo>
                  <a:pt x="311962" y="553567"/>
                </a:lnTo>
                <a:lnTo>
                  <a:pt x="292315" y="536536"/>
                </a:lnTo>
                <a:lnTo>
                  <a:pt x="261747" y="486537"/>
                </a:lnTo>
                <a:lnTo>
                  <a:pt x="243166" y="418528"/>
                </a:lnTo>
                <a:lnTo>
                  <a:pt x="238518" y="379095"/>
                </a:lnTo>
                <a:lnTo>
                  <a:pt x="236982" y="336042"/>
                </a:lnTo>
                <a:lnTo>
                  <a:pt x="238518" y="292823"/>
                </a:lnTo>
                <a:lnTo>
                  <a:pt x="243166" y="253276"/>
                </a:lnTo>
                <a:lnTo>
                  <a:pt x="261747" y="185166"/>
                </a:lnTo>
                <a:lnTo>
                  <a:pt x="292315" y="135064"/>
                </a:lnTo>
                <a:lnTo>
                  <a:pt x="311962" y="118021"/>
                </a:lnTo>
                <a:lnTo>
                  <a:pt x="334518" y="106299"/>
                </a:lnTo>
                <a:close/>
              </a:path>
              <a:path w="5535295" h="671194">
                <a:moveTo>
                  <a:pt x="739013" y="161925"/>
                </a:moveTo>
                <a:lnTo>
                  <a:pt x="733679" y="146685"/>
                </a:lnTo>
                <a:lnTo>
                  <a:pt x="706310" y="156527"/>
                </a:lnTo>
                <a:lnTo>
                  <a:pt x="682332" y="170802"/>
                </a:lnTo>
                <a:lnTo>
                  <a:pt x="644525" y="212725"/>
                </a:lnTo>
                <a:lnTo>
                  <a:pt x="621195" y="268706"/>
                </a:lnTo>
                <a:lnTo>
                  <a:pt x="613511" y="333248"/>
                </a:lnTo>
                <a:lnTo>
                  <a:pt x="613410" y="335153"/>
                </a:lnTo>
                <a:lnTo>
                  <a:pt x="615340" y="369811"/>
                </a:lnTo>
                <a:lnTo>
                  <a:pt x="630821" y="431063"/>
                </a:lnTo>
                <a:lnTo>
                  <a:pt x="661606" y="480758"/>
                </a:lnTo>
                <a:lnTo>
                  <a:pt x="706234" y="513664"/>
                </a:lnTo>
                <a:lnTo>
                  <a:pt x="733679" y="523494"/>
                </a:lnTo>
                <a:lnTo>
                  <a:pt x="738378" y="508254"/>
                </a:lnTo>
                <a:lnTo>
                  <a:pt x="716889" y="498767"/>
                </a:lnTo>
                <a:lnTo>
                  <a:pt x="698373" y="485508"/>
                </a:lnTo>
                <a:lnTo>
                  <a:pt x="670179" y="447802"/>
                </a:lnTo>
                <a:lnTo>
                  <a:pt x="653376" y="396671"/>
                </a:lnTo>
                <a:lnTo>
                  <a:pt x="647903" y="335153"/>
                </a:lnTo>
                <a:lnTo>
                  <a:pt x="647827" y="333248"/>
                </a:lnTo>
                <a:lnTo>
                  <a:pt x="649211" y="301053"/>
                </a:lnTo>
                <a:lnTo>
                  <a:pt x="660361" y="245237"/>
                </a:lnTo>
                <a:lnTo>
                  <a:pt x="682840" y="201244"/>
                </a:lnTo>
                <a:lnTo>
                  <a:pt x="717270" y="171386"/>
                </a:lnTo>
                <a:lnTo>
                  <a:pt x="739013" y="161925"/>
                </a:lnTo>
                <a:close/>
              </a:path>
              <a:path w="5535295" h="671194">
                <a:moveTo>
                  <a:pt x="1105535" y="335153"/>
                </a:moveTo>
                <a:lnTo>
                  <a:pt x="1097737" y="268706"/>
                </a:lnTo>
                <a:lnTo>
                  <a:pt x="1074420" y="212725"/>
                </a:lnTo>
                <a:lnTo>
                  <a:pt x="1036599" y="170802"/>
                </a:lnTo>
                <a:lnTo>
                  <a:pt x="985266" y="146685"/>
                </a:lnTo>
                <a:lnTo>
                  <a:pt x="979932" y="161925"/>
                </a:lnTo>
                <a:lnTo>
                  <a:pt x="1001737" y="171386"/>
                </a:lnTo>
                <a:lnTo>
                  <a:pt x="1020508" y="184492"/>
                </a:lnTo>
                <a:lnTo>
                  <a:pt x="1048893" y="221615"/>
                </a:lnTo>
                <a:lnTo>
                  <a:pt x="1065568" y="271716"/>
                </a:lnTo>
                <a:lnTo>
                  <a:pt x="1069670" y="300634"/>
                </a:lnTo>
                <a:lnTo>
                  <a:pt x="1069733" y="301053"/>
                </a:lnTo>
                <a:lnTo>
                  <a:pt x="1069708" y="366496"/>
                </a:lnTo>
                <a:lnTo>
                  <a:pt x="1058519" y="423786"/>
                </a:lnTo>
                <a:lnTo>
                  <a:pt x="1036142" y="468528"/>
                </a:lnTo>
                <a:lnTo>
                  <a:pt x="1002042" y="498767"/>
                </a:lnTo>
                <a:lnTo>
                  <a:pt x="980567" y="508254"/>
                </a:lnTo>
                <a:lnTo>
                  <a:pt x="985266" y="523494"/>
                </a:lnTo>
                <a:lnTo>
                  <a:pt x="1036713" y="499414"/>
                </a:lnTo>
                <a:lnTo>
                  <a:pt x="1074547" y="457708"/>
                </a:lnTo>
                <a:lnTo>
                  <a:pt x="1097749" y="401764"/>
                </a:lnTo>
                <a:lnTo>
                  <a:pt x="1103579" y="369811"/>
                </a:lnTo>
                <a:lnTo>
                  <a:pt x="1105535" y="335153"/>
                </a:lnTo>
                <a:close/>
              </a:path>
              <a:path w="5535295" h="671194">
                <a:moveTo>
                  <a:pt x="2697353" y="161925"/>
                </a:moveTo>
                <a:lnTo>
                  <a:pt x="2692019" y="146685"/>
                </a:lnTo>
                <a:lnTo>
                  <a:pt x="2664650" y="156527"/>
                </a:lnTo>
                <a:lnTo>
                  <a:pt x="2640673" y="170802"/>
                </a:lnTo>
                <a:lnTo>
                  <a:pt x="2602865" y="212725"/>
                </a:lnTo>
                <a:lnTo>
                  <a:pt x="2579535" y="268706"/>
                </a:lnTo>
                <a:lnTo>
                  <a:pt x="2571851" y="333248"/>
                </a:lnTo>
                <a:lnTo>
                  <a:pt x="2571750" y="335153"/>
                </a:lnTo>
                <a:lnTo>
                  <a:pt x="2573680" y="369811"/>
                </a:lnTo>
                <a:lnTo>
                  <a:pt x="2589161" y="431063"/>
                </a:lnTo>
                <a:lnTo>
                  <a:pt x="2619946" y="480758"/>
                </a:lnTo>
                <a:lnTo>
                  <a:pt x="2664574" y="513664"/>
                </a:lnTo>
                <a:lnTo>
                  <a:pt x="2692019" y="523494"/>
                </a:lnTo>
                <a:lnTo>
                  <a:pt x="2696718" y="508254"/>
                </a:lnTo>
                <a:lnTo>
                  <a:pt x="2675229" y="498767"/>
                </a:lnTo>
                <a:lnTo>
                  <a:pt x="2656713" y="485508"/>
                </a:lnTo>
                <a:lnTo>
                  <a:pt x="2628519" y="447802"/>
                </a:lnTo>
                <a:lnTo>
                  <a:pt x="2611717" y="396671"/>
                </a:lnTo>
                <a:lnTo>
                  <a:pt x="2606243" y="335153"/>
                </a:lnTo>
                <a:lnTo>
                  <a:pt x="2606167" y="333248"/>
                </a:lnTo>
                <a:lnTo>
                  <a:pt x="2607551" y="301053"/>
                </a:lnTo>
                <a:lnTo>
                  <a:pt x="2618702" y="245237"/>
                </a:lnTo>
                <a:lnTo>
                  <a:pt x="2641181" y="201244"/>
                </a:lnTo>
                <a:lnTo>
                  <a:pt x="2675610" y="171386"/>
                </a:lnTo>
                <a:lnTo>
                  <a:pt x="2697353" y="161925"/>
                </a:lnTo>
                <a:close/>
              </a:path>
              <a:path w="5535295" h="671194">
                <a:moveTo>
                  <a:pt x="3074543" y="335153"/>
                </a:moveTo>
                <a:lnTo>
                  <a:pt x="3066745" y="268706"/>
                </a:lnTo>
                <a:lnTo>
                  <a:pt x="3043428" y="212725"/>
                </a:lnTo>
                <a:lnTo>
                  <a:pt x="3005607" y="170802"/>
                </a:lnTo>
                <a:lnTo>
                  <a:pt x="2954274" y="146685"/>
                </a:lnTo>
                <a:lnTo>
                  <a:pt x="2948940" y="161925"/>
                </a:lnTo>
                <a:lnTo>
                  <a:pt x="2970746" y="171386"/>
                </a:lnTo>
                <a:lnTo>
                  <a:pt x="2989516" y="184492"/>
                </a:lnTo>
                <a:lnTo>
                  <a:pt x="3017901" y="221615"/>
                </a:lnTo>
                <a:lnTo>
                  <a:pt x="3034576" y="271716"/>
                </a:lnTo>
                <a:lnTo>
                  <a:pt x="3038678" y="300634"/>
                </a:lnTo>
                <a:lnTo>
                  <a:pt x="3038741" y="301053"/>
                </a:lnTo>
                <a:lnTo>
                  <a:pt x="3038716" y="366496"/>
                </a:lnTo>
                <a:lnTo>
                  <a:pt x="3027527" y="423786"/>
                </a:lnTo>
                <a:lnTo>
                  <a:pt x="3005150" y="468528"/>
                </a:lnTo>
                <a:lnTo>
                  <a:pt x="2971050" y="498767"/>
                </a:lnTo>
                <a:lnTo>
                  <a:pt x="2949575" y="508254"/>
                </a:lnTo>
                <a:lnTo>
                  <a:pt x="2954274" y="523494"/>
                </a:lnTo>
                <a:lnTo>
                  <a:pt x="3005721" y="499414"/>
                </a:lnTo>
                <a:lnTo>
                  <a:pt x="3043555" y="457708"/>
                </a:lnTo>
                <a:lnTo>
                  <a:pt x="3066758" y="401764"/>
                </a:lnTo>
                <a:lnTo>
                  <a:pt x="3072587" y="369811"/>
                </a:lnTo>
                <a:lnTo>
                  <a:pt x="3074543" y="335153"/>
                </a:lnTo>
                <a:close/>
              </a:path>
              <a:path w="5535295" h="671194">
                <a:moveTo>
                  <a:pt x="3257550" y="335788"/>
                </a:moveTo>
                <a:lnTo>
                  <a:pt x="3255543" y="292823"/>
                </a:lnTo>
                <a:lnTo>
                  <a:pt x="3255454" y="290791"/>
                </a:lnTo>
                <a:lnTo>
                  <a:pt x="3249168" y="248907"/>
                </a:lnTo>
                <a:lnTo>
                  <a:pt x="3238690" y="210159"/>
                </a:lnTo>
                <a:lnTo>
                  <a:pt x="3224022" y="174498"/>
                </a:lnTo>
                <a:lnTo>
                  <a:pt x="3183293" y="119278"/>
                </a:lnTo>
                <a:lnTo>
                  <a:pt x="3128391" y="90043"/>
                </a:lnTo>
                <a:lnTo>
                  <a:pt x="3123438" y="106299"/>
                </a:lnTo>
                <a:lnTo>
                  <a:pt x="3146056" y="118021"/>
                </a:lnTo>
                <a:lnTo>
                  <a:pt x="3165741" y="135064"/>
                </a:lnTo>
                <a:lnTo>
                  <a:pt x="3196336" y="185166"/>
                </a:lnTo>
                <a:lnTo>
                  <a:pt x="3214789" y="253276"/>
                </a:lnTo>
                <a:lnTo>
                  <a:pt x="3219424" y="292823"/>
                </a:lnTo>
                <a:lnTo>
                  <a:pt x="3220961" y="335788"/>
                </a:lnTo>
                <a:lnTo>
                  <a:pt x="3220974" y="336042"/>
                </a:lnTo>
                <a:lnTo>
                  <a:pt x="3219424" y="379095"/>
                </a:lnTo>
                <a:lnTo>
                  <a:pt x="3214789" y="418528"/>
                </a:lnTo>
                <a:lnTo>
                  <a:pt x="3196336" y="486537"/>
                </a:lnTo>
                <a:lnTo>
                  <a:pt x="3165741" y="536536"/>
                </a:lnTo>
                <a:lnTo>
                  <a:pt x="3123438" y="565277"/>
                </a:lnTo>
                <a:lnTo>
                  <a:pt x="3128391" y="581533"/>
                </a:lnTo>
                <a:lnTo>
                  <a:pt x="3183293" y="552310"/>
                </a:lnTo>
                <a:lnTo>
                  <a:pt x="3224022" y="497078"/>
                </a:lnTo>
                <a:lnTo>
                  <a:pt x="3238690" y="461492"/>
                </a:lnTo>
                <a:lnTo>
                  <a:pt x="3249168" y="422719"/>
                </a:lnTo>
                <a:lnTo>
                  <a:pt x="3255454" y="380822"/>
                </a:lnTo>
                <a:lnTo>
                  <a:pt x="3257537" y="336042"/>
                </a:lnTo>
                <a:lnTo>
                  <a:pt x="3257550" y="335788"/>
                </a:lnTo>
                <a:close/>
              </a:path>
              <a:path w="5535295" h="671194">
                <a:moveTo>
                  <a:pt x="5535168" y="335407"/>
                </a:moveTo>
                <a:lnTo>
                  <a:pt x="5532793" y="278726"/>
                </a:lnTo>
                <a:lnTo>
                  <a:pt x="5525351" y="221970"/>
                </a:lnTo>
                <a:lnTo>
                  <a:pt x="5513082" y="171030"/>
                </a:lnTo>
                <a:lnTo>
                  <a:pt x="5495925" y="123952"/>
                </a:lnTo>
                <a:lnTo>
                  <a:pt x="5474589" y="82423"/>
                </a:lnTo>
                <a:lnTo>
                  <a:pt x="5449836" y="47929"/>
                </a:lnTo>
                <a:lnTo>
                  <a:pt x="5421681" y="20459"/>
                </a:lnTo>
                <a:lnTo>
                  <a:pt x="5390134" y="0"/>
                </a:lnTo>
                <a:lnTo>
                  <a:pt x="5383784" y="15875"/>
                </a:lnTo>
                <a:lnTo>
                  <a:pt x="5408752" y="36245"/>
                </a:lnTo>
                <a:lnTo>
                  <a:pt x="5430926" y="62674"/>
                </a:lnTo>
                <a:lnTo>
                  <a:pt x="5466842" y="133858"/>
                </a:lnTo>
                <a:lnTo>
                  <a:pt x="5480101" y="177723"/>
                </a:lnTo>
                <a:lnTo>
                  <a:pt x="5489587" y="226021"/>
                </a:lnTo>
                <a:lnTo>
                  <a:pt x="5495290" y="278726"/>
                </a:lnTo>
                <a:lnTo>
                  <a:pt x="5497169" y="335407"/>
                </a:lnTo>
                <a:lnTo>
                  <a:pt x="5497195" y="335788"/>
                </a:lnTo>
                <a:lnTo>
                  <a:pt x="5495302" y="391985"/>
                </a:lnTo>
                <a:lnTo>
                  <a:pt x="5489664" y="444169"/>
                </a:lnTo>
                <a:lnTo>
                  <a:pt x="5480253" y="492328"/>
                </a:lnTo>
                <a:lnTo>
                  <a:pt x="5467096" y="536448"/>
                </a:lnTo>
                <a:lnTo>
                  <a:pt x="5450586" y="575462"/>
                </a:lnTo>
                <a:lnTo>
                  <a:pt x="5431193" y="608266"/>
                </a:lnTo>
                <a:lnTo>
                  <a:pt x="5383784" y="655320"/>
                </a:lnTo>
                <a:lnTo>
                  <a:pt x="5390134" y="671195"/>
                </a:lnTo>
                <a:lnTo>
                  <a:pt x="5449836" y="623417"/>
                </a:lnTo>
                <a:lnTo>
                  <a:pt x="5474589" y="588721"/>
                </a:lnTo>
                <a:lnTo>
                  <a:pt x="5495925" y="546862"/>
                </a:lnTo>
                <a:lnTo>
                  <a:pt x="5513082" y="499503"/>
                </a:lnTo>
                <a:lnTo>
                  <a:pt x="5525351" y="448475"/>
                </a:lnTo>
                <a:lnTo>
                  <a:pt x="5532704" y="393776"/>
                </a:lnTo>
                <a:lnTo>
                  <a:pt x="5535142" y="335788"/>
                </a:lnTo>
                <a:lnTo>
                  <a:pt x="5535168" y="3354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03729" y="1455801"/>
            <a:ext cx="48533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>
                <a:tab pos="413384" algn="l"/>
                <a:tab pos="896619" algn="l"/>
                <a:tab pos="2257425" algn="l"/>
                <a:tab pos="2656840" algn="l"/>
                <a:tab pos="3140075" algn="l"/>
                <a:tab pos="4615180" algn="l"/>
              </a:tabLst>
              <a:defRPr/>
            </a:pPr>
            <a:r>
              <a:rPr kumimoji="0" sz="32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P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</a:t>
            </a:r>
            <a:r>
              <a:rPr kumimoji="0" sz="32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0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∧</a:t>
            </a:r>
            <a:r>
              <a:rPr kumimoji="0" sz="32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∀𝑘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</a:t>
            </a:r>
            <a:r>
              <a:rPr kumimoji="0" sz="32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P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</a:t>
            </a:r>
            <a:r>
              <a:rPr kumimoji="0" sz="32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0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∧</a:t>
            </a:r>
            <a:r>
              <a:rPr kumimoji="0" sz="32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⋯</a:t>
            </a:r>
            <a:r>
              <a:rPr kumimoji="0" sz="3200" b="0" i="0" u="none" strike="noStrike" kern="0" cap="none" spc="-1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∧</a:t>
            </a:r>
            <a:r>
              <a:rPr kumimoji="0" sz="32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P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</a:t>
            </a:r>
            <a:r>
              <a:rPr kumimoji="0" sz="32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438260" y="1571244"/>
            <a:ext cx="1210310" cy="377190"/>
          </a:xfrm>
          <a:custGeom>
            <a:avLst/>
            <a:gdLst/>
            <a:ahLst/>
            <a:cxnLst/>
            <a:rect l="l" t="t" r="r" b="b"/>
            <a:pathLst>
              <a:path w="1210309" h="377189">
                <a:moveTo>
                  <a:pt x="1089660" y="0"/>
                </a:moveTo>
                <a:lnTo>
                  <a:pt x="1084326" y="15239"/>
                </a:lnTo>
                <a:lnTo>
                  <a:pt x="1106138" y="24691"/>
                </a:lnTo>
                <a:lnTo>
                  <a:pt x="1124902" y="37798"/>
                </a:lnTo>
                <a:lnTo>
                  <a:pt x="1153287" y="74929"/>
                </a:lnTo>
                <a:lnTo>
                  <a:pt x="1169971" y="125031"/>
                </a:lnTo>
                <a:lnTo>
                  <a:pt x="1174068" y="153943"/>
                </a:lnTo>
                <a:lnTo>
                  <a:pt x="1174128" y="154368"/>
                </a:lnTo>
                <a:lnTo>
                  <a:pt x="1174109" y="219803"/>
                </a:lnTo>
                <a:lnTo>
                  <a:pt x="1162921" y="277092"/>
                </a:lnTo>
                <a:lnTo>
                  <a:pt x="1140539" y="321831"/>
                </a:lnTo>
                <a:lnTo>
                  <a:pt x="1106439" y="352069"/>
                </a:lnTo>
                <a:lnTo>
                  <a:pt x="1084961" y="361568"/>
                </a:lnTo>
                <a:lnTo>
                  <a:pt x="1089660" y="376808"/>
                </a:lnTo>
                <a:lnTo>
                  <a:pt x="1141110" y="352726"/>
                </a:lnTo>
                <a:lnTo>
                  <a:pt x="1178941" y="311022"/>
                </a:lnTo>
                <a:lnTo>
                  <a:pt x="1202150" y="255079"/>
                </a:lnTo>
                <a:lnTo>
                  <a:pt x="1209929" y="188467"/>
                </a:lnTo>
                <a:lnTo>
                  <a:pt x="1208002" y="154368"/>
                </a:lnTo>
                <a:lnTo>
                  <a:pt x="1192408" y="92706"/>
                </a:lnTo>
                <a:lnTo>
                  <a:pt x="1161597" y="42844"/>
                </a:lnTo>
                <a:lnTo>
                  <a:pt x="1117020" y="9836"/>
                </a:lnTo>
                <a:lnTo>
                  <a:pt x="1089660" y="0"/>
                </a:lnTo>
                <a:close/>
              </a:path>
              <a:path w="1210309" h="377189">
                <a:moveTo>
                  <a:pt x="120269" y="0"/>
                </a:moveTo>
                <a:lnTo>
                  <a:pt x="68929" y="24114"/>
                </a:lnTo>
                <a:lnTo>
                  <a:pt x="31115" y="66039"/>
                </a:lnTo>
                <a:lnTo>
                  <a:pt x="7794" y="122015"/>
                </a:lnTo>
                <a:lnTo>
                  <a:pt x="107" y="186562"/>
                </a:lnTo>
                <a:lnTo>
                  <a:pt x="0" y="188467"/>
                </a:lnTo>
                <a:lnTo>
                  <a:pt x="7731" y="255079"/>
                </a:lnTo>
                <a:lnTo>
                  <a:pt x="30988" y="311022"/>
                </a:lnTo>
                <a:lnTo>
                  <a:pt x="68818" y="352726"/>
                </a:lnTo>
                <a:lnTo>
                  <a:pt x="120269" y="376808"/>
                </a:lnTo>
                <a:lnTo>
                  <a:pt x="124968" y="361568"/>
                </a:lnTo>
                <a:lnTo>
                  <a:pt x="103489" y="352069"/>
                </a:lnTo>
                <a:lnTo>
                  <a:pt x="84963" y="338820"/>
                </a:lnTo>
                <a:lnTo>
                  <a:pt x="56769" y="301116"/>
                </a:lnTo>
                <a:lnTo>
                  <a:pt x="39973" y="249983"/>
                </a:lnTo>
                <a:lnTo>
                  <a:pt x="34496" y="188467"/>
                </a:lnTo>
                <a:lnTo>
                  <a:pt x="34417" y="186562"/>
                </a:lnTo>
                <a:lnTo>
                  <a:pt x="35802" y="154368"/>
                </a:lnTo>
                <a:lnTo>
                  <a:pt x="46954" y="98551"/>
                </a:lnTo>
                <a:lnTo>
                  <a:pt x="69435" y="54548"/>
                </a:lnTo>
                <a:lnTo>
                  <a:pt x="103864" y="24691"/>
                </a:lnTo>
                <a:lnTo>
                  <a:pt x="125603" y="15239"/>
                </a:lnTo>
                <a:lnTo>
                  <a:pt x="1202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05090" y="1455801"/>
            <a:ext cx="18237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>
                <a:tab pos="867410" algn="l"/>
              </a:tabLst>
              <a:defRPr/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→</a:t>
            </a:r>
            <a:r>
              <a:rPr kumimoji="0" sz="32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P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𝑘</a:t>
            </a:r>
            <a:r>
              <a:rPr kumimoji="0" sz="3200" b="0" i="0" u="none" strike="noStrike" kern="0" cap="none" spc="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</a:t>
            </a:r>
            <a:r>
              <a:rPr kumimoji="0" sz="32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87395" y="1929383"/>
            <a:ext cx="76200" cy="845185"/>
          </a:xfrm>
          <a:custGeom>
            <a:avLst/>
            <a:gdLst/>
            <a:ahLst/>
            <a:cxnLst/>
            <a:rect l="l" t="t" r="r" b="b"/>
            <a:pathLst>
              <a:path w="76200" h="845185">
                <a:moveTo>
                  <a:pt x="44450" y="63500"/>
                </a:moveTo>
                <a:lnTo>
                  <a:pt x="31750" y="63500"/>
                </a:lnTo>
                <a:lnTo>
                  <a:pt x="31750" y="845057"/>
                </a:lnTo>
                <a:lnTo>
                  <a:pt x="44450" y="845057"/>
                </a:lnTo>
                <a:lnTo>
                  <a:pt x="44450" y="63500"/>
                </a:lnTo>
                <a:close/>
              </a:path>
              <a:path w="76200" h="84518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84518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817814" y="2876994"/>
            <a:ext cx="2014220" cy="823594"/>
            <a:chOff x="1817814" y="2876994"/>
            <a:chExt cx="2014220" cy="823594"/>
          </a:xfrm>
        </p:grpSpPr>
        <p:sp>
          <p:nvSpPr>
            <p:cNvPr id="10" name="object 10"/>
            <p:cNvSpPr/>
            <p:nvPr/>
          </p:nvSpPr>
          <p:spPr>
            <a:xfrm>
              <a:off x="1825751" y="2884932"/>
              <a:ext cx="1998345" cy="807720"/>
            </a:xfrm>
            <a:custGeom>
              <a:avLst/>
              <a:gdLst/>
              <a:ahLst/>
              <a:cxnLst/>
              <a:rect l="l" t="t" r="r" b="b"/>
              <a:pathLst>
                <a:path w="1998345" h="807720">
                  <a:moveTo>
                    <a:pt x="1863344" y="0"/>
                  </a:moveTo>
                  <a:lnTo>
                    <a:pt x="134620" y="0"/>
                  </a:lnTo>
                  <a:lnTo>
                    <a:pt x="92090" y="6868"/>
                  </a:lnTo>
                  <a:lnTo>
                    <a:pt x="55138" y="25989"/>
                  </a:lnTo>
                  <a:lnTo>
                    <a:pt x="25989" y="55138"/>
                  </a:lnTo>
                  <a:lnTo>
                    <a:pt x="6868" y="92090"/>
                  </a:lnTo>
                  <a:lnTo>
                    <a:pt x="0" y="134619"/>
                  </a:lnTo>
                  <a:lnTo>
                    <a:pt x="0" y="673100"/>
                  </a:lnTo>
                  <a:lnTo>
                    <a:pt x="6868" y="715629"/>
                  </a:lnTo>
                  <a:lnTo>
                    <a:pt x="25989" y="752581"/>
                  </a:lnTo>
                  <a:lnTo>
                    <a:pt x="55138" y="781730"/>
                  </a:lnTo>
                  <a:lnTo>
                    <a:pt x="92090" y="800851"/>
                  </a:lnTo>
                  <a:lnTo>
                    <a:pt x="134620" y="807719"/>
                  </a:lnTo>
                  <a:lnTo>
                    <a:pt x="1863344" y="807719"/>
                  </a:lnTo>
                  <a:lnTo>
                    <a:pt x="1905873" y="800851"/>
                  </a:lnTo>
                  <a:lnTo>
                    <a:pt x="1942825" y="781730"/>
                  </a:lnTo>
                  <a:lnTo>
                    <a:pt x="1971974" y="752581"/>
                  </a:lnTo>
                  <a:lnTo>
                    <a:pt x="1991095" y="715629"/>
                  </a:lnTo>
                  <a:lnTo>
                    <a:pt x="1997964" y="673100"/>
                  </a:lnTo>
                  <a:lnTo>
                    <a:pt x="1997964" y="134619"/>
                  </a:lnTo>
                  <a:lnTo>
                    <a:pt x="1991095" y="92090"/>
                  </a:lnTo>
                  <a:lnTo>
                    <a:pt x="1971974" y="55138"/>
                  </a:lnTo>
                  <a:lnTo>
                    <a:pt x="1942825" y="25989"/>
                  </a:lnTo>
                  <a:lnTo>
                    <a:pt x="1905873" y="6868"/>
                  </a:lnTo>
                  <a:lnTo>
                    <a:pt x="1863344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825751" y="2884932"/>
              <a:ext cx="1998345" cy="807720"/>
            </a:xfrm>
            <a:custGeom>
              <a:avLst/>
              <a:gdLst/>
              <a:ahLst/>
              <a:cxnLst/>
              <a:rect l="l" t="t" r="r" b="b"/>
              <a:pathLst>
                <a:path w="1998345" h="807720">
                  <a:moveTo>
                    <a:pt x="0" y="134619"/>
                  </a:moveTo>
                  <a:lnTo>
                    <a:pt x="6868" y="92090"/>
                  </a:lnTo>
                  <a:lnTo>
                    <a:pt x="25989" y="55138"/>
                  </a:lnTo>
                  <a:lnTo>
                    <a:pt x="55138" y="25989"/>
                  </a:lnTo>
                  <a:lnTo>
                    <a:pt x="92090" y="6868"/>
                  </a:lnTo>
                  <a:lnTo>
                    <a:pt x="134620" y="0"/>
                  </a:lnTo>
                  <a:lnTo>
                    <a:pt x="1863344" y="0"/>
                  </a:lnTo>
                  <a:lnTo>
                    <a:pt x="1905873" y="6868"/>
                  </a:lnTo>
                  <a:lnTo>
                    <a:pt x="1942825" y="25989"/>
                  </a:lnTo>
                  <a:lnTo>
                    <a:pt x="1971974" y="55138"/>
                  </a:lnTo>
                  <a:lnTo>
                    <a:pt x="1991095" y="92090"/>
                  </a:lnTo>
                  <a:lnTo>
                    <a:pt x="1997964" y="134619"/>
                  </a:lnTo>
                  <a:lnTo>
                    <a:pt x="1997964" y="673100"/>
                  </a:lnTo>
                  <a:lnTo>
                    <a:pt x="1991095" y="715629"/>
                  </a:lnTo>
                  <a:lnTo>
                    <a:pt x="1971974" y="752581"/>
                  </a:lnTo>
                  <a:lnTo>
                    <a:pt x="1942825" y="781730"/>
                  </a:lnTo>
                  <a:lnTo>
                    <a:pt x="1905873" y="800851"/>
                  </a:lnTo>
                  <a:lnTo>
                    <a:pt x="1863344" y="807719"/>
                  </a:lnTo>
                  <a:lnTo>
                    <a:pt x="134620" y="807719"/>
                  </a:lnTo>
                  <a:lnTo>
                    <a:pt x="92090" y="800851"/>
                  </a:lnTo>
                  <a:lnTo>
                    <a:pt x="55138" y="781730"/>
                  </a:lnTo>
                  <a:lnTo>
                    <a:pt x="25989" y="752581"/>
                  </a:lnTo>
                  <a:lnTo>
                    <a:pt x="6868" y="715629"/>
                  </a:lnTo>
                  <a:lnTo>
                    <a:pt x="0" y="673100"/>
                  </a:lnTo>
                  <a:lnTo>
                    <a:pt x="0" y="134619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551870" y="3838638"/>
            <a:ext cx="2941955" cy="1523365"/>
            <a:chOff x="4551870" y="3838638"/>
            <a:chExt cx="2941955" cy="1523365"/>
          </a:xfrm>
        </p:grpSpPr>
        <p:sp>
          <p:nvSpPr>
            <p:cNvPr id="13" name="object 13"/>
            <p:cNvSpPr/>
            <p:nvPr/>
          </p:nvSpPr>
          <p:spPr>
            <a:xfrm>
              <a:off x="4559808" y="3846576"/>
              <a:ext cx="2926080" cy="1507490"/>
            </a:xfrm>
            <a:custGeom>
              <a:avLst/>
              <a:gdLst/>
              <a:ahLst/>
              <a:cxnLst/>
              <a:rect l="l" t="t" r="r" b="b"/>
              <a:pathLst>
                <a:path w="2926079" h="1507489">
                  <a:moveTo>
                    <a:pt x="2674873" y="0"/>
                  </a:moveTo>
                  <a:lnTo>
                    <a:pt x="251205" y="0"/>
                  </a:lnTo>
                  <a:lnTo>
                    <a:pt x="206065" y="4049"/>
                  </a:lnTo>
                  <a:lnTo>
                    <a:pt x="163573" y="15722"/>
                  </a:lnTo>
                  <a:lnTo>
                    <a:pt x="124441" y="34308"/>
                  </a:lnTo>
                  <a:lnTo>
                    <a:pt x="89379" y="59098"/>
                  </a:lnTo>
                  <a:lnTo>
                    <a:pt x="59098" y="89379"/>
                  </a:lnTo>
                  <a:lnTo>
                    <a:pt x="34308" y="124441"/>
                  </a:lnTo>
                  <a:lnTo>
                    <a:pt x="15722" y="163573"/>
                  </a:lnTo>
                  <a:lnTo>
                    <a:pt x="4049" y="206065"/>
                  </a:lnTo>
                  <a:lnTo>
                    <a:pt x="0" y="251206"/>
                  </a:lnTo>
                  <a:lnTo>
                    <a:pt x="0" y="1256030"/>
                  </a:lnTo>
                  <a:lnTo>
                    <a:pt x="4049" y="1301170"/>
                  </a:lnTo>
                  <a:lnTo>
                    <a:pt x="15722" y="1343662"/>
                  </a:lnTo>
                  <a:lnTo>
                    <a:pt x="34308" y="1382794"/>
                  </a:lnTo>
                  <a:lnTo>
                    <a:pt x="59098" y="1417856"/>
                  </a:lnTo>
                  <a:lnTo>
                    <a:pt x="89379" y="1448137"/>
                  </a:lnTo>
                  <a:lnTo>
                    <a:pt x="124441" y="1472927"/>
                  </a:lnTo>
                  <a:lnTo>
                    <a:pt x="163573" y="1491513"/>
                  </a:lnTo>
                  <a:lnTo>
                    <a:pt x="206065" y="1503186"/>
                  </a:lnTo>
                  <a:lnTo>
                    <a:pt x="251205" y="1507236"/>
                  </a:lnTo>
                  <a:lnTo>
                    <a:pt x="2674873" y="1507236"/>
                  </a:lnTo>
                  <a:lnTo>
                    <a:pt x="2720014" y="1503186"/>
                  </a:lnTo>
                  <a:lnTo>
                    <a:pt x="2762506" y="1491513"/>
                  </a:lnTo>
                  <a:lnTo>
                    <a:pt x="2801638" y="1472927"/>
                  </a:lnTo>
                  <a:lnTo>
                    <a:pt x="2836700" y="1448137"/>
                  </a:lnTo>
                  <a:lnTo>
                    <a:pt x="2866981" y="1417856"/>
                  </a:lnTo>
                  <a:lnTo>
                    <a:pt x="2891771" y="1382794"/>
                  </a:lnTo>
                  <a:lnTo>
                    <a:pt x="2910357" y="1343662"/>
                  </a:lnTo>
                  <a:lnTo>
                    <a:pt x="2922030" y="1301170"/>
                  </a:lnTo>
                  <a:lnTo>
                    <a:pt x="2926080" y="1256030"/>
                  </a:lnTo>
                  <a:lnTo>
                    <a:pt x="2926080" y="251206"/>
                  </a:lnTo>
                  <a:lnTo>
                    <a:pt x="2922030" y="206065"/>
                  </a:lnTo>
                  <a:lnTo>
                    <a:pt x="2910357" y="163573"/>
                  </a:lnTo>
                  <a:lnTo>
                    <a:pt x="2891771" y="124441"/>
                  </a:lnTo>
                  <a:lnTo>
                    <a:pt x="2866981" y="89379"/>
                  </a:lnTo>
                  <a:lnTo>
                    <a:pt x="2836700" y="59098"/>
                  </a:lnTo>
                  <a:lnTo>
                    <a:pt x="2801638" y="34308"/>
                  </a:lnTo>
                  <a:lnTo>
                    <a:pt x="2762506" y="15722"/>
                  </a:lnTo>
                  <a:lnTo>
                    <a:pt x="2720014" y="4049"/>
                  </a:lnTo>
                  <a:lnTo>
                    <a:pt x="2674873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4559808" y="3846576"/>
              <a:ext cx="2926080" cy="1507490"/>
            </a:xfrm>
            <a:custGeom>
              <a:avLst/>
              <a:gdLst/>
              <a:ahLst/>
              <a:cxnLst/>
              <a:rect l="l" t="t" r="r" b="b"/>
              <a:pathLst>
                <a:path w="2926079" h="1507489">
                  <a:moveTo>
                    <a:pt x="0" y="251206"/>
                  </a:moveTo>
                  <a:lnTo>
                    <a:pt x="4049" y="206065"/>
                  </a:lnTo>
                  <a:lnTo>
                    <a:pt x="15722" y="163573"/>
                  </a:lnTo>
                  <a:lnTo>
                    <a:pt x="34308" y="124441"/>
                  </a:lnTo>
                  <a:lnTo>
                    <a:pt x="59098" y="89379"/>
                  </a:lnTo>
                  <a:lnTo>
                    <a:pt x="89379" y="59098"/>
                  </a:lnTo>
                  <a:lnTo>
                    <a:pt x="124441" y="34308"/>
                  </a:lnTo>
                  <a:lnTo>
                    <a:pt x="163573" y="15722"/>
                  </a:lnTo>
                  <a:lnTo>
                    <a:pt x="206065" y="4049"/>
                  </a:lnTo>
                  <a:lnTo>
                    <a:pt x="251205" y="0"/>
                  </a:lnTo>
                  <a:lnTo>
                    <a:pt x="2674873" y="0"/>
                  </a:lnTo>
                  <a:lnTo>
                    <a:pt x="2720014" y="4049"/>
                  </a:lnTo>
                  <a:lnTo>
                    <a:pt x="2762506" y="15722"/>
                  </a:lnTo>
                  <a:lnTo>
                    <a:pt x="2801638" y="34308"/>
                  </a:lnTo>
                  <a:lnTo>
                    <a:pt x="2836700" y="59098"/>
                  </a:lnTo>
                  <a:lnTo>
                    <a:pt x="2866981" y="89379"/>
                  </a:lnTo>
                  <a:lnTo>
                    <a:pt x="2891771" y="124441"/>
                  </a:lnTo>
                  <a:lnTo>
                    <a:pt x="2910357" y="163573"/>
                  </a:lnTo>
                  <a:lnTo>
                    <a:pt x="2922030" y="206065"/>
                  </a:lnTo>
                  <a:lnTo>
                    <a:pt x="2926080" y="251206"/>
                  </a:lnTo>
                  <a:lnTo>
                    <a:pt x="2926080" y="1256030"/>
                  </a:lnTo>
                  <a:lnTo>
                    <a:pt x="2922030" y="1301170"/>
                  </a:lnTo>
                  <a:lnTo>
                    <a:pt x="2910357" y="1343662"/>
                  </a:lnTo>
                  <a:lnTo>
                    <a:pt x="2891771" y="1382794"/>
                  </a:lnTo>
                  <a:lnTo>
                    <a:pt x="2866981" y="1417856"/>
                  </a:lnTo>
                  <a:lnTo>
                    <a:pt x="2836700" y="1448137"/>
                  </a:lnTo>
                  <a:lnTo>
                    <a:pt x="2801638" y="1472927"/>
                  </a:lnTo>
                  <a:lnTo>
                    <a:pt x="2762506" y="1491513"/>
                  </a:lnTo>
                  <a:lnTo>
                    <a:pt x="2720014" y="1503186"/>
                  </a:lnTo>
                  <a:lnTo>
                    <a:pt x="2674873" y="1507236"/>
                  </a:lnTo>
                  <a:lnTo>
                    <a:pt x="251205" y="1507236"/>
                  </a:lnTo>
                  <a:lnTo>
                    <a:pt x="206065" y="1503186"/>
                  </a:lnTo>
                  <a:lnTo>
                    <a:pt x="163573" y="1491513"/>
                  </a:lnTo>
                  <a:lnTo>
                    <a:pt x="124441" y="1472927"/>
                  </a:lnTo>
                  <a:lnTo>
                    <a:pt x="89379" y="1448137"/>
                  </a:lnTo>
                  <a:lnTo>
                    <a:pt x="59098" y="1417856"/>
                  </a:lnTo>
                  <a:lnTo>
                    <a:pt x="34308" y="1382794"/>
                  </a:lnTo>
                  <a:lnTo>
                    <a:pt x="15722" y="1343662"/>
                  </a:lnTo>
                  <a:lnTo>
                    <a:pt x="4049" y="1301170"/>
                  </a:lnTo>
                  <a:lnTo>
                    <a:pt x="0" y="1256030"/>
                  </a:lnTo>
                  <a:lnTo>
                    <a:pt x="0" y="251206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5116576" y="4926711"/>
              <a:ext cx="276225" cy="212090"/>
            </a:xfrm>
            <a:custGeom>
              <a:avLst/>
              <a:gdLst/>
              <a:ahLst/>
              <a:cxnLst/>
              <a:rect l="l" t="t" r="r" b="b"/>
              <a:pathLst>
                <a:path w="276225" h="212089">
                  <a:moveTo>
                    <a:pt x="208152" y="0"/>
                  </a:moveTo>
                  <a:lnTo>
                    <a:pt x="205232" y="8636"/>
                  </a:lnTo>
                  <a:lnTo>
                    <a:pt x="217445" y="13946"/>
                  </a:lnTo>
                  <a:lnTo>
                    <a:pt x="227980" y="21304"/>
                  </a:lnTo>
                  <a:lnTo>
                    <a:pt x="249394" y="55449"/>
                  </a:lnTo>
                  <a:lnTo>
                    <a:pt x="256412" y="104901"/>
                  </a:lnTo>
                  <a:lnTo>
                    <a:pt x="255627" y="123570"/>
                  </a:lnTo>
                  <a:lnTo>
                    <a:pt x="243839" y="169290"/>
                  </a:lnTo>
                  <a:lnTo>
                    <a:pt x="217586" y="197865"/>
                  </a:lnTo>
                  <a:lnTo>
                    <a:pt x="205486" y="203200"/>
                  </a:lnTo>
                  <a:lnTo>
                    <a:pt x="208152" y="211836"/>
                  </a:lnTo>
                  <a:lnTo>
                    <a:pt x="248675" y="187725"/>
                  </a:lnTo>
                  <a:lnTo>
                    <a:pt x="271351" y="143398"/>
                  </a:lnTo>
                  <a:lnTo>
                    <a:pt x="275716" y="106044"/>
                  </a:lnTo>
                  <a:lnTo>
                    <a:pt x="274635" y="86830"/>
                  </a:lnTo>
                  <a:lnTo>
                    <a:pt x="258190" y="37211"/>
                  </a:lnTo>
                  <a:lnTo>
                    <a:pt x="223508" y="5599"/>
                  </a:lnTo>
                  <a:lnTo>
                    <a:pt x="208152" y="0"/>
                  </a:lnTo>
                  <a:close/>
                </a:path>
                <a:path w="276225" h="212089">
                  <a:moveTo>
                    <a:pt x="67563" y="0"/>
                  </a:moveTo>
                  <a:lnTo>
                    <a:pt x="27219" y="24181"/>
                  </a:lnTo>
                  <a:lnTo>
                    <a:pt x="4381" y="68627"/>
                  </a:lnTo>
                  <a:lnTo>
                    <a:pt x="0" y="106044"/>
                  </a:lnTo>
                  <a:lnTo>
                    <a:pt x="986" y="123570"/>
                  </a:lnTo>
                  <a:lnTo>
                    <a:pt x="1093" y="125477"/>
                  </a:lnTo>
                  <a:lnTo>
                    <a:pt x="17399" y="174751"/>
                  </a:lnTo>
                  <a:lnTo>
                    <a:pt x="52153" y="206291"/>
                  </a:lnTo>
                  <a:lnTo>
                    <a:pt x="67563" y="211836"/>
                  </a:lnTo>
                  <a:lnTo>
                    <a:pt x="70231" y="203200"/>
                  </a:lnTo>
                  <a:lnTo>
                    <a:pt x="58183" y="197865"/>
                  </a:lnTo>
                  <a:lnTo>
                    <a:pt x="47767" y="190436"/>
                  </a:lnTo>
                  <a:lnTo>
                    <a:pt x="26376" y="155765"/>
                  </a:lnTo>
                  <a:lnTo>
                    <a:pt x="19352" y="106044"/>
                  </a:lnTo>
                  <a:lnTo>
                    <a:pt x="19303" y="104901"/>
                  </a:lnTo>
                  <a:lnTo>
                    <a:pt x="26376" y="55449"/>
                  </a:lnTo>
                  <a:lnTo>
                    <a:pt x="47863" y="21304"/>
                  </a:lnTo>
                  <a:lnTo>
                    <a:pt x="70612" y="8636"/>
                  </a:lnTo>
                  <a:lnTo>
                    <a:pt x="675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object 16"/>
          <p:cNvSpPr/>
          <p:nvPr/>
        </p:nvSpPr>
        <p:spPr>
          <a:xfrm>
            <a:off x="6010655" y="1929383"/>
            <a:ext cx="76200" cy="1819910"/>
          </a:xfrm>
          <a:custGeom>
            <a:avLst/>
            <a:gdLst/>
            <a:ahLst/>
            <a:cxnLst/>
            <a:rect l="l" t="t" r="r" b="b"/>
            <a:pathLst>
              <a:path w="76200" h="1819910">
                <a:moveTo>
                  <a:pt x="44450" y="63500"/>
                </a:moveTo>
                <a:lnTo>
                  <a:pt x="31750" y="63500"/>
                </a:lnTo>
                <a:lnTo>
                  <a:pt x="31750" y="1819783"/>
                </a:lnTo>
                <a:lnTo>
                  <a:pt x="44450" y="1819783"/>
                </a:lnTo>
                <a:lnTo>
                  <a:pt x="44450" y="63500"/>
                </a:lnTo>
                <a:close/>
              </a:path>
              <a:path w="76200" h="181991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181991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665402" y="5419026"/>
            <a:ext cx="2646680" cy="1093470"/>
            <a:chOff x="7665402" y="5419026"/>
            <a:chExt cx="2646680" cy="1093470"/>
          </a:xfrm>
        </p:grpSpPr>
        <p:sp>
          <p:nvSpPr>
            <p:cNvPr id="18" name="object 18"/>
            <p:cNvSpPr/>
            <p:nvPr/>
          </p:nvSpPr>
          <p:spPr>
            <a:xfrm>
              <a:off x="7673340" y="5426964"/>
              <a:ext cx="2630805" cy="1077595"/>
            </a:xfrm>
            <a:custGeom>
              <a:avLst/>
              <a:gdLst/>
              <a:ahLst/>
              <a:cxnLst/>
              <a:rect l="l" t="t" r="r" b="b"/>
              <a:pathLst>
                <a:path w="2630804" h="1077595">
                  <a:moveTo>
                    <a:pt x="2450845" y="0"/>
                  </a:moveTo>
                  <a:lnTo>
                    <a:pt x="179577" y="0"/>
                  </a:lnTo>
                  <a:lnTo>
                    <a:pt x="131835" y="6414"/>
                  </a:lnTo>
                  <a:lnTo>
                    <a:pt x="88937" y="24515"/>
                  </a:lnTo>
                  <a:lnTo>
                    <a:pt x="52593" y="52593"/>
                  </a:lnTo>
                  <a:lnTo>
                    <a:pt x="24515" y="88937"/>
                  </a:lnTo>
                  <a:lnTo>
                    <a:pt x="6414" y="131835"/>
                  </a:lnTo>
                  <a:lnTo>
                    <a:pt x="0" y="179578"/>
                  </a:lnTo>
                  <a:lnTo>
                    <a:pt x="0" y="897890"/>
                  </a:lnTo>
                  <a:lnTo>
                    <a:pt x="6414" y="945627"/>
                  </a:lnTo>
                  <a:lnTo>
                    <a:pt x="24515" y="988524"/>
                  </a:lnTo>
                  <a:lnTo>
                    <a:pt x="52593" y="1024869"/>
                  </a:lnTo>
                  <a:lnTo>
                    <a:pt x="88937" y="1052949"/>
                  </a:lnTo>
                  <a:lnTo>
                    <a:pt x="131835" y="1071053"/>
                  </a:lnTo>
                  <a:lnTo>
                    <a:pt x="179577" y="1077468"/>
                  </a:lnTo>
                  <a:lnTo>
                    <a:pt x="2450845" y="1077468"/>
                  </a:lnTo>
                  <a:lnTo>
                    <a:pt x="2498588" y="1071053"/>
                  </a:lnTo>
                  <a:lnTo>
                    <a:pt x="2541486" y="1052949"/>
                  </a:lnTo>
                  <a:lnTo>
                    <a:pt x="2577830" y="1024869"/>
                  </a:lnTo>
                  <a:lnTo>
                    <a:pt x="2605908" y="988524"/>
                  </a:lnTo>
                  <a:lnTo>
                    <a:pt x="2624009" y="945627"/>
                  </a:lnTo>
                  <a:lnTo>
                    <a:pt x="2630424" y="897890"/>
                  </a:lnTo>
                  <a:lnTo>
                    <a:pt x="2630424" y="179578"/>
                  </a:lnTo>
                  <a:lnTo>
                    <a:pt x="2624009" y="131835"/>
                  </a:lnTo>
                  <a:lnTo>
                    <a:pt x="2605908" y="88937"/>
                  </a:lnTo>
                  <a:lnTo>
                    <a:pt x="2577830" y="52593"/>
                  </a:lnTo>
                  <a:lnTo>
                    <a:pt x="2541486" y="24515"/>
                  </a:lnTo>
                  <a:lnTo>
                    <a:pt x="2498588" y="6414"/>
                  </a:lnTo>
                  <a:lnTo>
                    <a:pt x="2450845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7673340" y="5426964"/>
              <a:ext cx="2630805" cy="1077595"/>
            </a:xfrm>
            <a:custGeom>
              <a:avLst/>
              <a:gdLst/>
              <a:ahLst/>
              <a:cxnLst/>
              <a:rect l="l" t="t" r="r" b="b"/>
              <a:pathLst>
                <a:path w="2630804" h="1077595">
                  <a:moveTo>
                    <a:pt x="0" y="179578"/>
                  </a:moveTo>
                  <a:lnTo>
                    <a:pt x="6414" y="131835"/>
                  </a:lnTo>
                  <a:lnTo>
                    <a:pt x="24515" y="88937"/>
                  </a:lnTo>
                  <a:lnTo>
                    <a:pt x="52593" y="52593"/>
                  </a:lnTo>
                  <a:lnTo>
                    <a:pt x="88937" y="24515"/>
                  </a:lnTo>
                  <a:lnTo>
                    <a:pt x="131835" y="6414"/>
                  </a:lnTo>
                  <a:lnTo>
                    <a:pt x="179577" y="0"/>
                  </a:lnTo>
                  <a:lnTo>
                    <a:pt x="2450845" y="0"/>
                  </a:lnTo>
                  <a:lnTo>
                    <a:pt x="2498588" y="6414"/>
                  </a:lnTo>
                  <a:lnTo>
                    <a:pt x="2541486" y="24515"/>
                  </a:lnTo>
                  <a:lnTo>
                    <a:pt x="2577830" y="52593"/>
                  </a:lnTo>
                  <a:lnTo>
                    <a:pt x="2605908" y="88937"/>
                  </a:lnTo>
                  <a:lnTo>
                    <a:pt x="2624009" y="131835"/>
                  </a:lnTo>
                  <a:lnTo>
                    <a:pt x="2630424" y="179578"/>
                  </a:lnTo>
                  <a:lnTo>
                    <a:pt x="2630424" y="897890"/>
                  </a:lnTo>
                  <a:lnTo>
                    <a:pt x="2624009" y="945627"/>
                  </a:lnTo>
                  <a:lnTo>
                    <a:pt x="2605908" y="988524"/>
                  </a:lnTo>
                  <a:lnTo>
                    <a:pt x="2577830" y="1024869"/>
                  </a:lnTo>
                  <a:lnTo>
                    <a:pt x="2541486" y="1052949"/>
                  </a:lnTo>
                  <a:lnTo>
                    <a:pt x="2498588" y="1071053"/>
                  </a:lnTo>
                  <a:lnTo>
                    <a:pt x="2450845" y="1077468"/>
                  </a:lnTo>
                  <a:lnTo>
                    <a:pt x="179577" y="1077468"/>
                  </a:lnTo>
                  <a:lnTo>
                    <a:pt x="131835" y="1071053"/>
                  </a:lnTo>
                  <a:lnTo>
                    <a:pt x="88937" y="1052949"/>
                  </a:lnTo>
                  <a:lnTo>
                    <a:pt x="52593" y="1024869"/>
                  </a:lnTo>
                  <a:lnTo>
                    <a:pt x="24515" y="988524"/>
                  </a:lnTo>
                  <a:lnTo>
                    <a:pt x="6414" y="945627"/>
                  </a:lnTo>
                  <a:lnTo>
                    <a:pt x="0" y="897890"/>
                  </a:lnTo>
                  <a:lnTo>
                    <a:pt x="0" y="179578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957577" y="2996310"/>
            <a:ext cx="8002270" cy="3388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272530" lvl="0" indent="36068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Base</a:t>
            </a:r>
            <a:r>
              <a:rPr kumimoji="0" sz="1800" b="0" i="0" u="sng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sng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Case</a:t>
            </a:r>
            <a:r>
              <a:rPr kumimoji="0" sz="1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Prove</a:t>
            </a:r>
            <a:r>
              <a:rPr kumimoji="0" sz="1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P(0)</a:t>
            </a:r>
            <a:r>
              <a:rPr kumimoji="0" sz="1800" b="0" i="0" u="none" strike="noStrike" kern="0" cap="none" spc="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holds.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3043555" marR="291338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Inductive</a:t>
            </a:r>
            <a:r>
              <a:rPr kumimoji="0" sz="1800" b="0" i="0" u="sng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Hypothesis</a:t>
            </a:r>
            <a:r>
              <a:rPr kumimoji="0" sz="1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Let</a:t>
            </a:r>
            <a:r>
              <a:rPr kumimoji="0" sz="1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</a:t>
            </a:r>
            <a:r>
              <a:rPr kumimoji="0" sz="18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≥</a:t>
            </a:r>
            <a:r>
              <a:rPr kumimoji="0" sz="1800" b="0" i="0" u="none" strike="noStrike" kern="0" cap="none" spc="8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0</a:t>
            </a:r>
            <a:r>
              <a:rPr kumimoji="0" sz="1800" b="0" i="0" u="none" strike="noStrike" kern="0" cap="none" spc="8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be</a:t>
            </a:r>
            <a:r>
              <a:rPr kumimoji="0" sz="1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an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12763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arbitrary</a:t>
            </a:r>
            <a:r>
              <a:rPr kumimoji="0" sz="1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integer.</a:t>
            </a:r>
            <a:r>
              <a:rPr kumimoji="0" sz="1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Suppose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12763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6110" algn="l"/>
              </a:tabLst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P</a:t>
            </a:r>
            <a:r>
              <a:rPr kumimoji="0" sz="1800" b="0" i="0" u="none" strike="noStrike" kern="0" cap="none" spc="3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0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∧</a:t>
            </a:r>
            <a:r>
              <a:rPr kumimoji="0" sz="18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⋯</a:t>
            </a:r>
            <a:r>
              <a:rPr kumimoji="0" sz="1800" b="0" i="0" u="none" strike="noStrike" kern="0" cap="none" spc="-9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∧</a:t>
            </a:r>
            <a:r>
              <a:rPr kumimoji="0" sz="18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P(𝑘)</a:t>
            </a:r>
            <a:r>
              <a:rPr kumimoji="0" sz="18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hold.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6072505" marR="5080" lvl="0" indent="-31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Inductive</a:t>
            </a:r>
            <a:r>
              <a:rPr kumimoji="0" sz="1800" b="0" i="0" u="sng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sng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Step</a:t>
            </a:r>
            <a:r>
              <a:rPr kumimoji="0" sz="1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Prove</a:t>
            </a:r>
            <a:r>
              <a:rPr kumimoji="0" sz="1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that</a:t>
            </a:r>
            <a:r>
              <a:rPr kumimoji="0" sz="1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P(𝑘</a:t>
            </a:r>
            <a:r>
              <a:rPr kumimoji="0" sz="18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</a:t>
            </a:r>
            <a:r>
              <a:rPr kumimoji="0" sz="1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1) </a:t>
            </a:r>
            <a:r>
              <a:rPr kumimoji="0" sz="1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holds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950452" y="2002535"/>
            <a:ext cx="76200" cy="3350895"/>
          </a:xfrm>
          <a:custGeom>
            <a:avLst/>
            <a:gdLst/>
            <a:ahLst/>
            <a:cxnLst/>
            <a:rect l="l" t="t" r="r" b="b"/>
            <a:pathLst>
              <a:path w="76200" h="3350895">
                <a:moveTo>
                  <a:pt x="44450" y="63500"/>
                </a:moveTo>
                <a:lnTo>
                  <a:pt x="31750" y="63500"/>
                </a:lnTo>
                <a:lnTo>
                  <a:pt x="31750" y="3350641"/>
                </a:lnTo>
                <a:lnTo>
                  <a:pt x="44450" y="3350641"/>
                </a:lnTo>
                <a:lnTo>
                  <a:pt x="44450" y="63500"/>
                </a:lnTo>
                <a:close/>
              </a:path>
              <a:path w="76200" h="335089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35089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3492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00"/>
              </a:spcBef>
            </a:pPr>
            <a:r>
              <a:rPr>
                <a:solidFill>
                  <a:srgbClr val="0D0D0D"/>
                </a:solidFill>
              </a:rPr>
              <a:t>Strong</a:t>
            </a:r>
            <a:r>
              <a:rPr spc="440">
                <a:solidFill>
                  <a:srgbClr val="0D0D0D"/>
                </a:solidFill>
              </a:rPr>
              <a:t> </a:t>
            </a:r>
            <a:r>
              <a:rPr spc="55">
                <a:solidFill>
                  <a:srgbClr val="0D0D0D"/>
                </a:solidFill>
              </a:rPr>
              <a:t>Induction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513076" y="2176272"/>
            <a:ext cx="6930390" cy="3116580"/>
            <a:chOff x="2513076" y="2176272"/>
            <a:chExt cx="6930390" cy="31165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3076" y="2299976"/>
              <a:ext cx="6930129" cy="299247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169152" y="2176271"/>
              <a:ext cx="1237615" cy="523240"/>
            </a:xfrm>
            <a:custGeom>
              <a:avLst/>
              <a:gdLst/>
              <a:ahLst/>
              <a:cxnLst/>
              <a:rect l="l" t="t" r="r" b="b"/>
              <a:pathLst>
                <a:path w="1237615" h="523239">
                  <a:moveTo>
                    <a:pt x="377952" y="0"/>
                  </a:moveTo>
                  <a:lnTo>
                    <a:pt x="0" y="0"/>
                  </a:lnTo>
                  <a:lnTo>
                    <a:pt x="0" y="522732"/>
                  </a:lnTo>
                  <a:lnTo>
                    <a:pt x="377952" y="522732"/>
                  </a:lnTo>
                  <a:lnTo>
                    <a:pt x="377952" y="0"/>
                  </a:lnTo>
                  <a:close/>
                </a:path>
                <a:path w="1237615" h="523239">
                  <a:moveTo>
                    <a:pt x="1237488" y="0"/>
                  </a:moveTo>
                  <a:lnTo>
                    <a:pt x="858012" y="0"/>
                  </a:lnTo>
                  <a:lnTo>
                    <a:pt x="858012" y="522732"/>
                  </a:lnTo>
                  <a:lnTo>
                    <a:pt x="1237488" y="522732"/>
                  </a:lnTo>
                  <a:lnTo>
                    <a:pt x="1237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248527" y="2189479"/>
            <a:ext cx="10801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871219" algn="l"/>
              </a:tabLst>
              <a:defRPr/>
            </a:pP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38188" y="4158996"/>
            <a:ext cx="378460" cy="5232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6034" rIns="0" bIns="0" rtlCol="0">
            <a:spAutoFit/>
          </a:bodyPr>
          <a:lstStyle/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45907" y="4158996"/>
            <a:ext cx="378460" cy="5232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6034" rIns="0" bIns="0" rtlCol="0">
            <a:spAutoFit/>
          </a:bodyPr>
          <a:lstStyle/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69152" y="5082540"/>
            <a:ext cx="378460" cy="457200"/>
          </a:xfrm>
          <a:custGeom>
            <a:avLst/>
            <a:gdLst/>
            <a:ahLst/>
            <a:cxnLst/>
            <a:rect l="l" t="t" r="r" b="b"/>
            <a:pathLst>
              <a:path w="378459" h="457200">
                <a:moveTo>
                  <a:pt x="377951" y="0"/>
                </a:moveTo>
                <a:lnTo>
                  <a:pt x="0" y="0"/>
                </a:lnTo>
                <a:lnTo>
                  <a:pt x="0" y="457200"/>
                </a:lnTo>
                <a:lnTo>
                  <a:pt x="377951" y="457200"/>
                </a:lnTo>
                <a:lnTo>
                  <a:pt x="3779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48527" y="5096636"/>
            <a:ext cx="2216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69152" y="3060192"/>
            <a:ext cx="1405255" cy="5384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275" rIns="0" bIns="0" rtlCol="0">
            <a:spAutoFit/>
          </a:bodyPr>
          <a:lstStyle/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Tx/>
              <a:buSzTx/>
              <a:buFontTx/>
              <a:buNone/>
              <a:tabLst>
                <a:tab pos="450850" algn="l"/>
              </a:tabLst>
              <a:defRPr/>
            </a:pPr>
            <a:r>
              <a:rPr kumimoji="0" sz="4200" b="0" i="0" u="none" strike="noStrike" kern="0" cap="none" spc="-75" normalizeH="0" baseline="1984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</a:t>
            </a:r>
            <a:r>
              <a:rPr kumimoji="0" sz="4200" b="0" i="0" u="none" strike="noStrike" kern="0" cap="none" spc="0" normalizeH="0" baseline="1984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</a:t>
            </a:r>
            <a:r>
              <a:rPr kumimoji="0" sz="2800" b="0" i="0" u="none" strike="noStrike" kern="0" cap="none" spc="85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</a:t>
            </a:r>
            <a:r>
              <a:rPr kumimoji="0" sz="2800" b="0" i="0" u="none" strike="noStrike" kern="0" cap="none" spc="-5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563868" y="5064252"/>
            <a:ext cx="1082040" cy="523240"/>
          </a:xfrm>
          <a:custGeom>
            <a:avLst/>
            <a:gdLst/>
            <a:ahLst/>
            <a:cxnLst/>
            <a:rect l="l" t="t" r="r" b="b"/>
            <a:pathLst>
              <a:path w="1082040" h="523239">
                <a:moveTo>
                  <a:pt x="1082040" y="0"/>
                </a:moveTo>
                <a:lnTo>
                  <a:pt x="0" y="0"/>
                </a:lnTo>
                <a:lnTo>
                  <a:pt x="0" y="522732"/>
                </a:lnTo>
                <a:lnTo>
                  <a:pt x="1082040" y="522732"/>
                </a:lnTo>
                <a:lnTo>
                  <a:pt x="10820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77914" y="5078348"/>
            <a:ext cx="8534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</a:t>
            </a:r>
            <a:r>
              <a:rPr kumimoji="0" sz="2800" b="0" i="0" u="none" strike="noStrike" kern="0" cap="none" spc="85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</a:t>
            </a:r>
            <a:r>
              <a:rPr kumimoji="0" sz="2800" b="0" i="0" u="none" strike="noStrike" kern="0" cap="none" spc="-5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961" y="3242564"/>
            <a:ext cx="7211466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>
                <a:latin typeface="Segoe UI Semibold"/>
                <a:cs typeface="Segoe UI Semibold"/>
              </a:rPr>
              <a:t>Structural Induction</a:t>
            </a:r>
            <a:endParaRPr sz="32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24DB3-BDB6-4F32-9D0F-7E3520BEA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Induction Big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F552A-28C2-4860-B7A3-8496000C8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464360" cy="4845504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So far: We used induction to prove a statement over the natural numbers.</a:t>
            </a:r>
          </a:p>
          <a:p>
            <a:pPr marL="0" indent="0">
              <a:buNone/>
            </a:pPr>
            <a:r>
              <a:rPr lang="en-US"/>
              <a:t>	</a:t>
            </a:r>
            <a:r>
              <a:rPr lang="en-US">
                <a:solidFill>
                  <a:srgbClr val="7030A0"/>
                </a:solidFill>
              </a:rPr>
              <a:t>“Prove that P(n) holds for all natural numbers n.”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Next goal: In CS, we deal with Strings, Lists, Trees, and other recursively defined sets. Would like to prove statements over these sets.</a:t>
            </a:r>
          </a:p>
          <a:p>
            <a:pPr marL="0" indent="0">
              <a:buNone/>
            </a:pPr>
            <a:r>
              <a:rPr lang="en-US"/>
              <a:t>	</a:t>
            </a:r>
            <a:r>
              <a:rPr lang="en-US">
                <a:solidFill>
                  <a:srgbClr val="7030A0"/>
                </a:solidFill>
              </a:rPr>
              <a:t>“Prove that P(T) holds for all trees T.”</a:t>
            </a:r>
          </a:p>
          <a:p>
            <a:pPr marL="0" indent="0">
              <a:buNone/>
            </a:pPr>
            <a:r>
              <a:rPr lang="en-US">
                <a:solidFill>
                  <a:srgbClr val="7030A0"/>
                </a:solidFill>
              </a:rPr>
              <a:t>	“Prove that P(x) holds for all strings x.”</a:t>
            </a:r>
          </a:p>
        </p:txBody>
      </p:sp>
    </p:spTree>
    <p:extLst>
      <p:ext uri="{BB962C8B-B14F-4D97-AF65-F5344CB8AC3E}">
        <p14:creationId xmlns:p14="http://schemas.microsoft.com/office/powerpoint/2010/main" val="42029472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1_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0</TotalTime>
  <Words>3895</Words>
  <Application>Microsoft Office PowerPoint</Application>
  <PresentationFormat>Widescreen</PresentationFormat>
  <Paragraphs>461</Paragraphs>
  <Slides>45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45</vt:i4>
      </vt:variant>
    </vt:vector>
  </HeadingPairs>
  <TitlesOfParts>
    <vt:vector size="62" baseType="lpstr">
      <vt:lpstr>Aptos</vt:lpstr>
      <vt:lpstr>Arial</vt:lpstr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1_Integral</vt:lpstr>
      <vt:lpstr>Office Theme</vt:lpstr>
      <vt:lpstr>1_Office Theme</vt:lpstr>
      <vt:lpstr>2_Office Theme</vt:lpstr>
      <vt:lpstr>2_Integral</vt:lpstr>
      <vt:lpstr>Structural Induction</vt:lpstr>
      <vt:lpstr>Announcements</vt:lpstr>
      <vt:lpstr>Announcements</vt:lpstr>
      <vt:lpstr>Review</vt:lpstr>
      <vt:lpstr>The Principle of Mathematical Induction</vt:lpstr>
      <vt:lpstr>The Principle of Strong Induction</vt:lpstr>
      <vt:lpstr>Strong Induction</vt:lpstr>
      <vt:lpstr>Structural Induction</vt:lpstr>
      <vt:lpstr>Induction Big Picture</vt:lpstr>
      <vt:lpstr>Recursive Definition of Sets</vt:lpstr>
      <vt:lpstr>Recursive Definitions of Sets</vt:lpstr>
      <vt:lpstr>Recursive Definitions of Sets</vt:lpstr>
      <vt:lpstr>Recursive Definitions of Sets</vt:lpstr>
      <vt:lpstr>Structural Induction</vt:lpstr>
      <vt:lpstr>Structural Induction Example</vt:lpstr>
      <vt:lpstr>Structural Induction</vt:lpstr>
      <vt:lpstr>Structural Induction</vt:lpstr>
      <vt:lpstr>Structural Induction</vt:lpstr>
      <vt:lpstr>Structural Induction Template</vt:lpstr>
      <vt:lpstr>Wait a minute! Why can we do this?</vt:lpstr>
      <vt:lpstr>Weak Induction is a special case of Structural</vt:lpstr>
      <vt:lpstr>Wait a minute! Why can we do this?</vt:lpstr>
      <vt:lpstr>Wait a minute! Why can we do this?</vt:lpstr>
      <vt:lpstr>Strings!</vt:lpstr>
      <vt:lpstr>Strings</vt:lpstr>
      <vt:lpstr>Strings</vt:lpstr>
      <vt:lpstr>Functions on Strings</vt:lpstr>
      <vt:lpstr>Functions on Strings</vt:lpstr>
      <vt:lpstr>Claim about Strings</vt:lpstr>
      <vt:lpstr>Claim: For any string 𝑠 ∈ Σ∗, len(𝑠𝑅) = len(s)</vt:lpstr>
      <vt:lpstr>PowerPoint Presentation</vt:lpstr>
      <vt:lpstr>PowerPoint Presentation</vt:lpstr>
      <vt:lpstr>PowerPoint Presentation</vt:lpstr>
      <vt:lpstr>PowerPoint Presentation</vt:lpstr>
      <vt:lpstr>Trees!</vt:lpstr>
      <vt:lpstr>More Structural Sets</vt:lpstr>
      <vt:lpstr>Functions on Binary Trees</vt:lpstr>
      <vt:lpstr>Binary Trees</vt:lpstr>
      <vt:lpstr>Claim</vt:lpstr>
      <vt:lpstr>Structural Induction on Binary Trees</vt:lpstr>
      <vt:lpstr>Structural Induction on Binary Trees (cont.)</vt:lpstr>
      <vt:lpstr>How do heights compare?</vt:lpstr>
      <vt:lpstr>How do heights compare?</vt:lpstr>
      <vt:lpstr>Structural Induction on Binary Trees (cont.)</vt:lpstr>
      <vt:lpstr>Todo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Structural Induction</dc:title>
  <dc:creator>Robert Weber</dc:creator>
  <cp:lastModifiedBy>Parker Gustafson</cp:lastModifiedBy>
  <cp:revision>1</cp:revision>
  <cp:lastPrinted>2025-07-27T23:29:19Z</cp:lastPrinted>
  <dcterms:created xsi:type="dcterms:W3CDTF">2020-11-08T19:06:15Z</dcterms:created>
  <dcterms:modified xsi:type="dcterms:W3CDTF">2025-07-28T18:33:30Z</dcterms:modified>
</cp:coreProperties>
</file>