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2" r:id="rId4"/>
    <p:sldMasterId id="2147483698" r:id="rId5"/>
    <p:sldMasterId id="2147483704" r:id="rId6"/>
  </p:sldMasterIdLst>
  <p:notesMasterIdLst>
    <p:notesMasterId r:id="rId52"/>
  </p:notesMasterIdLst>
  <p:handoutMasterIdLst>
    <p:handoutMasterId r:id="rId53"/>
  </p:handoutMasterIdLst>
  <p:sldIdLst>
    <p:sldId id="256" r:id="rId7"/>
    <p:sldId id="850" r:id="rId8"/>
    <p:sldId id="851" r:id="rId9"/>
    <p:sldId id="748" r:id="rId10"/>
    <p:sldId id="861" r:id="rId11"/>
    <p:sldId id="907" r:id="rId12"/>
    <p:sldId id="908" r:id="rId13"/>
    <p:sldId id="848" r:id="rId14"/>
    <p:sldId id="282" r:id="rId15"/>
    <p:sldId id="258" r:id="rId16"/>
    <p:sldId id="260" r:id="rId17"/>
    <p:sldId id="283" r:id="rId18"/>
    <p:sldId id="284" r:id="rId19"/>
    <p:sldId id="264" r:id="rId20"/>
    <p:sldId id="265" r:id="rId21"/>
    <p:sldId id="292" r:id="rId22"/>
    <p:sldId id="268" r:id="rId23"/>
    <p:sldId id="291" r:id="rId24"/>
    <p:sldId id="272" r:id="rId25"/>
    <p:sldId id="288" r:id="rId26"/>
    <p:sldId id="289" r:id="rId27"/>
    <p:sldId id="278" r:id="rId28"/>
    <p:sldId id="279" r:id="rId29"/>
    <p:sldId id="924" r:id="rId30"/>
    <p:sldId id="261" r:id="rId31"/>
    <p:sldId id="262" r:id="rId32"/>
    <p:sldId id="263" r:id="rId33"/>
    <p:sldId id="277" r:id="rId34"/>
    <p:sldId id="275" r:id="rId35"/>
    <p:sldId id="909" r:id="rId36"/>
    <p:sldId id="920" r:id="rId37"/>
    <p:sldId id="921" r:id="rId38"/>
    <p:sldId id="922" r:id="rId39"/>
    <p:sldId id="923" r:id="rId40"/>
    <p:sldId id="314" r:id="rId41"/>
    <p:sldId id="298" r:id="rId42"/>
    <p:sldId id="299" r:id="rId43"/>
    <p:sldId id="308" r:id="rId44"/>
    <p:sldId id="312" r:id="rId45"/>
    <p:sldId id="309" r:id="rId46"/>
    <p:sldId id="310" r:id="rId47"/>
    <p:sldId id="326" r:id="rId48"/>
    <p:sldId id="327" r:id="rId49"/>
    <p:sldId id="311" r:id="rId50"/>
    <p:sldId id="4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21C17-3A8F-2C40-820E-05C7E47C89D7}" v="7" dt="2025-07-28T20:04:15.790"/>
    <p1510:client id="{DC67BA9E-DF39-45F4-AB47-149FAC500FBE}" v="1" dt="2025-07-30T05:07:1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82" d="100"/>
          <a:sy n="82" d="100"/>
        </p:scale>
        <p:origin x="50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3B2A5E-BB61-89AF-D00A-F57ED9636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5D08C-E00C-979A-B818-E310AE93D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B120D-3559-45F6-8BF9-66C8A0A17E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C29F-068E-D0CB-1085-860542DD2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685E5-6466-4BA2-B42F-CF499707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9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5971 5333 27590,'0'-18'-3277,"-6"1"0,0-1 0,2 0 547,2 0 0,2 6 770,0 0 2261,0 8 1,-2-4 0,-2 10 0,-1 4 0,1 6 0,0 2 0,0 0 0,-2-2 0,2 2 1274,2 2 1,4-6-1177,4-5 0,-2-3 1,8-2-1,-1-2 0,1-1 1,0-5-1,2 0 1,2 0 1409,2 4-1666,-8 2 0,5-4 1,-3 0-1,4 2 0,2 2 1,2 0-1,2-2 0,1-2 1,-1 0-1,-2 0 0,-2 0 1,2 0 3586,3-2-3502,-3 6 0,12-8 1,-6 6-1,-1-1 0,3-1 1,-2 0-1,2 0 0,-1 2 1,3 0-1,-2 0 1,-3-2-1,1 2 0,2 2 1,2 0-1,-3-2 142,-1-2 1,-2 0-1,-4 6 1,1 0-1,3 0 1,-2 0-1,-2 0-364,-2 0 0,-1 2 0,1 2 0,0 4 0,0 0 0,0 0-7,0-4 0,-1 4 0,1 0 0,0 0 0,0-1 0,0-3 0,0 0 0,-1 2 0,1-4 0,2 4 0,2-4 0,2-2 0,-3 0 0,1 0 0,0 2 0,2 4 0,-1-4 0,-3 4 0,2-4 0,2-2 0,-2 0 0,-3 0 0,-1 0 0,0 0 0,2 0 0,2 0 0,1 0 0,-1 0 0,-2 0 0,-2 0 0,0 0 0,-1 0 0,1 0 0,0 0 0,0 0 0,0 0 0,0 0 0,-1 0 0,1 0 0,0 0 0,0 0 0,2 0 0,1 0 0,5 0 0,0 0 0,2 0 0,-1 0 0,3 0 0,0 0 0,-2-2 0,-1-2 0,1-2 0,2 0 0,5 6 0,-5-2 0,-2-2 0,0-2 0,-1 2 0,3 0 0,0 0 0,-3-1 0,1 1 0,-2 2 0,2 0 0,-3-2 0,3-2 0,-2 2 0,0 2 0,-3 2 0,-5 0 0,6 0 0,0 0 0,-3 0 0,1 0 0,0 0 0,4 0 0,2 0 0,1 0 0,1-2 0,0-2 0,1-2 0,3 2 0,2 2 0,-1 2 0,-7-8 0,4 6 0,-9-4 0,-1 4 0,-2 0 0,-2-2 0,0-2 0,0 2 0,-1 2 0,1 2 0,0 0 0,0 0 0,0 0 0,-1 0 0,1-2 0,2-2 0,4-2 0,4-6 0,7 5 0,1-1 0,0-2 0,-1 2 0,-1 0 0,-2 4-564,-3 2 0,-7 2 0,2 0 0,-4 0 400,-3 0 1,1 8-1,0 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7219 6956 31150,'-10'-7'-3327,"2"5"0,10-6 3524,4 8 0,-2 0 0,8 0 1,2 0-1,2 0-17,1 0-191,1 0 0,-6 0 0,0 0 1970,2 0-1875,-6 0 1,-2-6-1,-12 2-764,-6 6 751,4-2 1,-2 14-1,6-7 1,-4 1-1,-2 0 1,-2-2-1,1 0 1,-1 0 2393,-2-2-1802,6-2 0,-2-2 0,8 0-567,2 0 1,2-2 0,12-2-1,-2-2 1,2 0 0,1 0-97,3 0 0,0-5 0,0 5 0,0 2 0,0 2 0,-1 0 0,1-2 0,0-2 0,0 0 0,0 6 0,-1 0 0,1 0 0,0 0 0,0 0 0,2 0 0,2 0 0,1 0 0,-1 0 0,-2 0 0,-2 0 0,0 0 0,-1 0 0,7 0 0,2 0 0,2 0 0,3 0 0,5 0 0,4 0 0,3 0 0,3-2 0,1-2 0,1-2 0,-3 0 0,1 0 0,-3 0 0,1 2 0,-2-6 0,-13 8 0,1-4 0,0 4 0,-3 0 0,-1-2 0,-2-2 0,0 2 0,-2 2 0,-3 2 0,-1 0 0,0 0 0,2 0 0,2 0 0,3 0 0,3 0 0,-6 0 0,10 0 0,-7 0 0,3 0 0,2 0 0,-1 0 0,1 0 0,0 0 0,0 0 0,-3 2 0,1 2 0,-2 2 0,-1-2 0,-3-2 0,-2 0 0,-2 4 0,6-4 0,-1 4 0,-1-2 0,-2 0 0,-2 2 0,0-2 0,-1 0 0,1 2 0,0-4 0,0 4 0,0-2 0,0 0 0,-1 2 0,1-2 0,0-2 0,0-2 0,0 2 0,0 2 0,-1 2 0,1-3 0,0-1 0,0-2 0,0 0 0,-1 0 0,3 0 0,2 0 0,2 0 0,0 2 0,-1 2 0,1 2 0,0-2 0,2-2 0,-5-2 0,7 0 0,-2 0 0,-2 0 0,-1 0 0,1 0 0,-2 0 0,-2 0 0,-2 0 0,-1 0 0,1 0 0,2 0 0,2 0 0,2 0 0,-3 0 0,-1 0 0,0 0 0,2 0 0,2 0 0,-1 0 0,-3 0 0,4 0 0,-4 6 0,5 0 0,-1-2 0,2-2 0,0-2 0,-1 0 0,-1 0 0,0 0 0,0 0 0,0 0 0,-1 0 0,1 0 0,-2 0 0,4 0 0,-3 0 0,7 0 0,-6 0 0,-2 0 0,-1 0 0,1 0 0,2 0 0,-2 0 0,-2 0 0,-3 0 0,1 0 0,2 0 0,2 0 0,2 0 0,-3 0 0,-1 0 0,-2 0 0,0 0 0,2 0 0,1 0 0,3 0 0,-2 0 0,0 0 0,0 0 0,1 0 0,-1 0 0,-2 0 0,0 0 0,1 0 0,3 0 0,-2 0 0,6 0 0,-8 0 0,5 0 0,-1 0 0,2 0 0,0 0 0,-1 0 0,-1 0 0,0 0 0,0 0 0,-1 0 0,1 0 0,0 0 0,-2 0 0,-3 0 0,-1 0 0,6 0 0,0 0 0,0 0 0,1-2 0,3-2 0,2-2 0,0 2 0,1 2 0,3-4 0,3 0 0,3 0 0,2-1 0,5 5 0,-5-6 0,-3 0 0,-1 6 0,-2-6 0,1 2 0,1 0 0,-2 2 0,-7 2 0,-3 0 0,-2-2 0,-2-2 0,-3 2 0,-1 2 0,2 2 0,4 0 0,-4 0 0,3 0 0,5 0 0,2 0 0,2 0 0,-1 0 0,-1 2 0,2 2 0,1 2 0,3-2 0,-2-2 0,-3-2 0,-3 0 0,0 0 0,-3 0 0,1 0 0,-2 8 0,-6-6 0,0 4 0,-1-4 0,1-2 0,0 0 0,0 0 0,0 0 0,0 0 0,-1 0 0,1 0 0,0-2 0,0-2 0,2-2 0,3 2 0,-3-6 0,8 8 0,-6-6 0,2 2 0,-1 0 0,1 0 0,2 0 0,0 0 0,-1 2 0,-1 0 0,0 0 0,2-1 0,-1-1 0,3 0 0,-2 0 0,0 2 0,-1 2 0,-3 2 0,2 0 0,-2-2 0,-3-2 0,1-2 0,2 2 0,2 2 0,0 2 0,-7 0 0,1 0 0,0 0 0,6 0 0,0 0 0,-3 0 0,-1 0 0,-2 0 0,0 0 0,0 0 0,-1 0 0,1 0 0,0 2 0,0 2 0,0 2 0,0-2 0,-1-2 0,-5 0 0,0 4 0,-6-2 0,6 8-201,2 1 0,2 3 1,2 2-1</inkml:trace>
  <inkml:trace contextRef="#ctx0" brushRef="#br0" timeOffset="1">5044 8526 26188,'0'-18'-9831,"0"6"6161,0 1 3884,0 7 1,-6-6 0,-2 6 0,1-4 2319,-1-2-2552,2 6 288,6-4 1,-2 14 305,-4 0 1,4 2 0,-4-2-734,4 6 680,2-4 0,-8-1 1018,-4-7 1,2 0 595,-2 0 389,8 0-1450,-4 0 0,8-2-1747,0-3 0,0 1-756,0-8-119,0 8 1665,0-4 1,2 8 0,4 0 177,6 0 0,-2 0-149,2 0 1,-6 0 0,4-2 0,0-2 0,0-2 0,4 2 0,1 2 0,3 2-453,0 0 423,0 0 1,0 0-1,-1 0 1,1 0 0,0 0-1,0 0 1,0 0-1,0 0 1,-1 0 0,1 0-1,0 0 1,0 0 0,0 0-1,0 0 3796,-1 0-3880,1 0 1,2-2-1,2-2 1,2-2-1,-3 2 1,-1 2-1,-2 2 1,2 0-1,2 0 1,1 0-1,-1 0 1,0 0-1,0 0 1,3 0 0,3 0-36,4 0 0,-4 0 0,3 0 0,3 0 0,2 0 0,-3-2 0,1-2 0,0-2 0,1 2 0,-1-4 0,-4 2 0,-7 2 0,-3 0 0,-2 0 0,2-1 0,4 1 0,-5 2 0,5 2 0,-2 0 0,0 0 0,3 0 0,1 0 0,2 2 0,0 4 0,1-4 0,7 3 0,2-3 0,1-2 0,3 0 0,-1 0 0,1 0 0,0 0 0,5-2 0,-7-2 0,-5-1 0,-3 1 0,-2 2 0,-2 2 0,-5-2 0,-3-4 0,-2 4 0,0-4 0,0 4 0,-1 2 0,3 0 0,2 0 0,4 0 0,1 0 0,-3 6 0,6 0 0,2-2 0,1-2 0,3-2 0,2 0 0,1 0 0,3 0 0,5 0 0,-5 0 0,-2 0 0,-3 0 0,-1 0 0,-1 0 0,-1 0 0,-4 0 0,-2 0 0,-7 0 0,3 0 0,-2 0 0,-2 0 0,-2 0 0,-1 0 0,1 0 0,0 0 0,2 2 0,2 2 0,1 3 0,1 1 0,0 2 0,2-2 0,1 0 0,3 4 0,6-6 0,-1-2 0,1-2 0,0-2 0,-1 0 0,1 0 0,-2 0 0,-3 0 0,-1 0 0,0 0 0,-1 0 0,1 0 0,0 0 0,-2 0 0,-3 0 0,-1 0 0,2 0 0,2 0 0,3 0 0,-3 0 0,2 0 0,-7-6 0,7 0 0,2 2 0,0 2 0,-1 2 0,-1 0 0,0 0 0,1 0 0,1 0 0,2 0 0,-3 0 0,3 0 0,0 0 0,1 0 0,1 0 0,0 0 0,-7 0 0,3 0 0,4 0 0,5 0 0,3-2 0,-1-2 0,-3-2 0,-2 2 0,-3 2 0,1 2 0,0 0 0,-1 0 0,1 0 0,0 0 0,-9-8 0,7 6 0,-6-4 0,1 4 0,-1 2 0,0 0 0,0 0 0,3 0 0,3 0 0,2 0 0,-3 0 0,-1 0 0,0 0 0,3 0 0,5 0 0,-1 0 0,-1 0 0,-2 0 0,-1 0 0,3 0 0,2 0 0,1-2 0,-1-2 0,-3-1 0,-7-1 0,0 4 0,2-2 0,1-2 0,-3 0 0,-2 6 0,-3 0 0,7-6 0,-2 0 0,4 2 0,1 2 0,-1 2 0,-1 0 0,1 0 0,4 0 0,-1 0 0,1 0 0,-2 0 0,-1 0 0,1 0 0,6 0 0,-1 0 0,-1 0 0,-9 0 0,-1 0 0,2 0 0,2 0 0,1 0 0,-1 0 0,-2 0 0,-3 0 0,3 0 0,0 2 0,-1 2 0,-1 2 0,2-2 0,-5 4 0,3-2 0,-2 0 0,2-6 0,-5 0 0,-1 0 0,2 0 0,2 2 0,1 2 0,1 1 0,0-1 0,1-2 0,3-2 0,2 0 0,-1 0 0,1 0 0,0 0 0,-1 0 0,1 0 0,2 0 0,1 0 0,3 0 0,-3 0 0,-1 0 0,-2 0 0,-1 0 0,1 0 0,0 0 0,-3 0 0,-1 0 0,-2 0 0,1 0 0,3 0 0,0 0 0,-3 0 0,-1 0 0,0 0 0,0 0 0,-1 0 0,3 0 0,-4 0 0,-1 0 0,1 0 0,0 0 0,0 0 0,3 0 0,-1 0 0,-2 0 0,3 0 0,-1 0 0,2 0 0,-1 0 0,1-2 0,-2-2 0,2-1 0,1 1 0,3 2 0,-1 2 0,-1-2 0,-4-4 0,4 4 0,-5-4 0,3 2 0,0 0 0,-5-2 0,1 2 0,-2 2 0,2 2 0,-3 0 0,3 0 0,-2 0 0,0 0 0,-3 0 0,1 0 0,2 0 0,2 0 0,-7 0 0,3 0 0,-4 2 0,-2 2 0,0 2 0,-1-2 0,1 0 0,0 0 0,0 2 0,0-2 0,-1-2 0,1 0 0,0 2 0,0 1 0,0-1 0,0-2 0,7 6 0,-5-6 0,4 4 0,-2-4 0,-1-2 0,5 0 0,2 0 0,2 0 0,-1 0 0,1 0 0,2 0 0,1 0 0,5 0 0,2 0 0,1 0 0,-1 0 0,3 0 0,1 0 0,2 0 0,1 0 0,-1 0 0,-5 0 0,-3 0 0,-2 0 0,3 0 0,-1 0 0,-7 0 0,-3 0 0,-6 0 0,0 0 0,0 0 0,1 0 0,1 0 0,-6 0 0,0 0 0,0 0 0,1 0 0,3 0 0,2 0 0,-2 0 0,3 0 0,1 0 0,2 0 0,2 0 0,-1 0 0,-1 0 0,0 0 0,0 0 0,-1-2 0,5-2 0,-4-2 0,-1 2 0,1 2 0,4 2 0,-1 0 0,-1 0 0,2 0 0,-6 0 0,-1 0 0,3 0 0,-2 0 0,2 0 0,-3 0 0,1 0 0,4 2 0,-4 2 0,1 2 0,3-2 0,0-2 0,-3-2 0,1 0 0,0 0 0,0 6 0,3 0 0,-3-2 0,0-2 0,-3-2 0,3 0 0,0 0 0,4 0 0,-5 6 0,1 0 0,0-2 0,0-2 0,1-2 0,5 0 0,-4 0 0,1 0 0,-5 0 0,2 0 0,3 0 0,3 0 0,0 0 0,-3 0 0,-3 0 0,0 0 0,0 0 0,1 0 0,-1 0 0,-4 0 0,-4 0 0,-3 0 0,1 0 0,0 0 0,0 0 0,0 0 0,-2 2 0,-3 2 0,-1 2 0,2-2 0,2-2 0,2 0 0,0 4 0,0-4 0,-1 6 0,3-6 0,2 2 0,4 2 0,-1-3 0,1 1 0,-2 0 0,0 2 0,1-2 0,1-2 0,0-2 0,-4 2 0,0 2 0,-1 2 0,3-2 0,0-2 0,-6-2 0,0 0 0,-1 0 0,1 0 0,0 0 0,0 0 0,0 0 0,-1 0 0,3 0 0,2 0 0,2 0 0,0 0 0,-1 0 0,1 0 0,-2 0 0,4 0 0,-1-2 0,1-2 0,0-2 0,-4 0 0,-3 0 0,-1 0 0,0 2 0,6-3 0,0 1 0,-3 2 0,-1 2 0,0 2 0,2 0 0,2 0 0,-1 0 0,-5 0 0,0 0 0,0 0 0,0 0 0,-1 0 0,1 0 0,0 6 0,0 0 0,0-1 0,-2 3 0,-6 4 0,-10 2-8762,-10-2 8371,-6 4 1,-2-6 0,0 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2745 9097 14938,'6'-20'0,"2"0"-191,2 2 0,-6-3 0,2 9 452,-4-4 0,-2 4-655,0 0 637,0 8 0,-2-4 1,-2 6-1,-2-4 1,0-4 265,-2 0 1,-2 3 0,-8 7-339,0 0 0,-7 0 0,-5 0 1,-4 0-1,-1 2 0,-3 1 1,-4 5-1,-3 2 0,-1 2 1,3 0-1,1-2 0,2 0 0,5-2 832,3 0 1,4 4-910,-1-6 1,-3 6 0,6-7-1,-1-1 1,-5-2 0,-2 0-1,-1 2 1,-3 2 0,-4 0-1,-3 0 1,-3 2 0,-1 0 0,-7 2-1,-5 0-24,-3 4-12,3 2 1,8 3 0,-1 3 0,1 2-1,1-2 1,7-2 0,7-3 0,10 1 0,6 0-1,7-2 1,1-2 0,2-4 0,2 0 100,2 0 1,2-4 0,6 5 0,0 3 0,0 2-1,0 2 0,0 0 0,0 0 0,0 1 0,0 5 0,0 6 0,0 4 0,0 1 2,0 1 1,0 8 0,2 3-1,2 5 1,2 3 0,-2 3-1,-2 3 1,0 3-121,4 3 1,-4 0-1,4 1 1,-4-3-306,-2 2 1,2-3 0,2 1 222,2 3 1,0 1 0,-4 0 0,2-3 0,1-5 0,-1 1 0,-2 1-1,-2 1 1,-2-7 0,-2-3 0,-3-5 0,-3 5 0,-4-3-44,-2 1 1,4 1-30,0-11 0,2-1 1,-4-5-1,5 0 0,1-3 1,4-1-1,2-4 0,2-2 1,0-5-1,0-1 0,2-2-608,4 0 1,3-8 935,9-4 1,-6-4-1,0-2 1,2 0-1,2 0 1,2 0-1,-1-2 1,1-2-1,0-2 1,0 2-1,0 0 1,0 0 1941,-1-2-2046,1 0 1,8 6-1,2 0 1,1 0-1,3 0 1,6 0-1,7-2 1,9-2-1,5-4 1,8 0-1,9-2 1,7 1 0,4-5-1,4-2 1,2-2 257,2 0 1,0 2 0,-6 2 0,3 2 0,1 1 0,2-1-1,-4 2 1,-6 0-321,-8 0 0,4 6 0,3-4 0,3 2 0,2-2 0,0 0 0,0-2 0,0 0-49,0-3 0,-1-1 0,-5 0 0,-6 2 0,-4-2 0,-3 0 0,-3 0 0,-4 4 0,-1 2 0,-3-3 0,-5 5 0,-1 0 0,-1 0 0,-1-2 0,0 0 0,5-2 0,-1 0 0,3 4 0,-1-4 0,5 0 0,1 0 0,-6 6 0,3-1 0,-5 3 0,-1-4 0,-1 0 0,1 0 0,-1 0 0,1 0 0,-1 2 0,3 2 0,3 2 0,4 0 0,3 0 0,-3 0 0,-1 0 0,-5 0 0,4 0 0,-1 0 0,-1 0 0,-3 2 0,1 2 0,5 2 0,1-2 0,4 0 0,1 0 0,-1 2 0,-4-2 0,1-2 0,-1-2 0,4 2 0,1 1 0,-3 3 0,2 0 0,-7-6 0,7 6 0,-3 0 0,-1 0 0,-4 0 0,-3 2 0,-3 0 0,3 2 0,-1-2 0,1 2 0,-7-2 0,-3 0 0,-5-2 0,1-1 0,-1 1 0,1 0 0,-4 0 0,1 2 0,5 0 0,1 2 0,3-2 0,-1 2 0,1-2 0,2 2 0,1-2 0,4 0 0,3-2 0,1 0 0,-1-1 0,-3-1 0,-1-2 0,7-2 0,4 0 0,3 0 0,-1 0 0,-4 0 0,1 2 0,-1 2 0,5 2 0,-5 2 0,0-4 0,1 4 0,-1 0 0,6 2 0,7-2 0,7 2 0,4 0 0,8-6 0,2 2 0,2-4 0,-48-2 0,1 2 0,0-1 0,-1 2 0,1 0 0,-1-1 0,0 1 0,1-2 0,2 1 0,1-2 0,-1 1 0,1-2 0,2 1 0,1 0 0,-3 1 0,-1-2 0,47-1 0,-4-2 0,0-1 0,-47 2 0,1 2 0,3-1 0,1 2 0,44 0 0,-48 0 0,1 0 0,47 0 0,2 0 0,-48 0 0,1 0 0,1 0 0,1 0 0,0-1 0,1 0 0,-2-2 0,0 0 0,0 2 0,-1 0 0,0-3 0,-1 0 0,1 1 0,-1 0 0,1-1 0,-1 0 0,1 0 0,-1 0 0,2 0 0,-1 0 0,1 1 0,-1 0 0,-1-1 0,1 0 0,2 2 0,1 0 0,-5-3 0,1 0 0,2 1 0,1 0 0,-1 2 0,1 0 0,-2 0 0,1 0 0,-1 1 0,0-2 0,3 0 0,-1-1 0,4-2 0,-1 2 0,0 2 0,-1 0 0,0-2 0,1 0 0,-1 1 0,1 0 0,-1-1 0,1 0 0,0 0 0,0 0 0,0-1 0,-1 0 0,-1 0 0,-1 0 0,-1-2 0,-1 0 0,0 2 0,-1 0 0,1 0 0,1 0 0,1 0 0,1 1 0,0 0 0,1 0 0,-2-1 0,1 0 0,-4 1 0,1 0 0,-2 0 0,1 0 0,-1 2 0,0 0 0,3-2 0,-1 0 0,1 1 0,-1 0 0,0 1 0,-1 0 0,46 0 0,-6 2 0,-3 0 0,-1 0 0,6 0 0,0 0 0,-2 0 0,-2 0 0,-2 0 0,0 0 0,-2 2 0,-3 2 0,-5 2 0,0-2 0,4 0 0,6 0 0,6 2 0,-6 0 0,1-6 0,-7 0 0,-6 0 0,8 0 0,4 0 0,2 0 0,-5 0 0,-5 0 0,-6 0 0,-2 0 0,-1 0 0,-3 0 0,-2 0 0,-1 0 0,1 0 0,2 0 0,3 0 0,-7 2 0,-2 2 0,1 2 0,-3 0 0,4-1 0,1 3 0,3 0 0,0 2 0,7-2 0,5 0 0,8-2 0,4 0 0,2 0 0,-2-2 0,-2-2 0,-2-2 0,3 0 0,1 0 0,2 0 0,-2 0 0,-2 0 0,-2 0 0,0 0 0,-2 0 0,-4 0 0,-3 0 0,-1 0 0,4 0 0,6 0 0,6 0 0,-10 0 0,3 0 0,-5 0 0,-4 0 0,4 0 0,0 0 0,4 0 0,-1 0 0,1 0 0,4 0 0,2 0 0,-4 0 0,-2 0 0,-6 0 0,-1 0 0,-3 0 0,8 0 0,-6 0 0,-1-2 0,-9-2 0,-8-2 0,-7 2 0,-7 2 0,-3 2 0,-5 0 0,-9 0 0,-6-2 0,-6-4 0,-6-6 0,-4 2 0,-8-2 0,-8 1 0,-4-7 0,-2 0 0,0 0 0,2 0 0,0 0 0,0 1 0,2-1 0,1-2 0,1-4 0,0-4 0,4-1 0,2-1 0,2-2 0,0-2 0,0-3 0,0-5 0,0 3 0,0-9 0,0 0 0,0 1 0,0-1 0,0-1 0,0-3 0,0-1 0,0-1 0,0 1 0,-2-3 0,-2 1 0,-2-1-848,2 5 0,2 1 610,2-3 0,0 3 0,0 1 0,0-3 0,0 2 0,0-1 0,0-1 0,0-1 1,2-1-1,2 1 0,2 1 0,0 3 0,0 3 0,2 1-2442,2-1 2562,-7 6 0,7-3 0,-6 5 0,4-2 1,0-1-1,2-1 0,-2 1 0,2-1 0,-2 2 1,0 3-1,-4-1 0,0-2 0,0-1 1,2-1-1,-2 1 87,-2-1 0,-2 4 1,0 7-1,-2-3 0,-4 2 1,-4 0-1,-2 3 0,0 1 73,-2 2 0,-4 0 0,-4 5 0,-3-3 0,-1 2 0,-2 2 0,1 4 0,-5 3 188,-2 1 0,-3 8 0,-3-2 0,-4 4 0,-1 2 0,-5 0 0,-1 0 0,-5 0-15,-3 0 1,-6 8-1,-13 2 1,-3 1 0,-4-1-1,-4 0 1,-6 0 0,45-3-1,-1 0-8,-3 1 0,1 0 0,-42 4 0,44-6 0,1 0 0,-45 8 0,2 1 0,-4 3 0,0-2 0,-3-2 58,1-2 0,6-6 0,-4 4 1,2-2-1,0-2 0,2 0 0,0 0 1,0-3-138,-2-1 0,43-1 1,-1-2-1,1 1 0,1 0 1,-1 0-1,1 0 0,-44 0 1,8 0-1,0 0 1,-6 0-129,-8 0 0,1 6 0,1 0 0,2-2 0,4-2 0,0 0 0,-2 2 0,-4 2 0,0-2 0,47-2 0,-1 0 0,-46 2 0,49 0 0,-1 0 0,-48 4 0,2 0 0,2-4 0,-2 0 0,47-1 0,-1 0 0,-50-1 0,49 1 0,1 0 0,-50-1 0,10-2 0,0 6 0,6 0 0,-8-2 0,-5-3 0,-3-1 0,8 0 0,6 0 0,6 0 0,0 0 0,4 0 0,1 0 0,7 0 0,0 0 0,1 0 0,-1-1 0,-2-5 0,11 4 0,-5-4 0,8 4 0,-3 2 0,-1-2 0,-1-2 0,-1-2 0,0 2 0,-5 0 0,-1 0 0,-6-2 0,-5 0 0,-5 0 0,0 0 0,-4 2 0,-4 2 0,-8 2 0,45 0 0,-1 0 0,2 0 0,-1 0 0,-2 0 0,-1 0 0,1 0 0,-1 0 0,1 0 0,0 0 0,-3 0 0,-1 0 0,-2 0 0,-1 0 0,-2 1 0,-1 0 0,0 1 0,0 0 0,0 1 0,1 0 0,0 0 0,-1 0 0,0 0 0,0 0 0,-3 0 0,-1 0 0,-1-1 0,0 0 0,-1-1 0,1 0 0,4-1 0,1 0 0,1 2 0,0 2 0,1-1 0,1 0 0,-2-1 0,-1 0 0,1-1 0,0 0 0,2-1 0,1 0 0,2 0 0,1 0 0,3 0 0,-1 0 0,0 0 0,-1 0 0,1 0 0,0 0 0,-2 0 0,1 0 0,1 0 0,1 0 0,1 0 0,1 0 0,1 0 0,1 0 0,1 0 0,1 0 0,0 0 0,-1 0 0,1-3 0,1 0 0,-48-5 0,8 0 0,6-2 0,2 2 0,1-2 0,5 2 0,4 0 0,2-4 0,-1 4 0,-1 1 0,-2-3 0,-4 2 0,-1-2 0,-1 2 0,0 0 0,4-4 0,-6 6 0,-3 2 0,-1 2 0,-4 0 0,-2-2 0,-2-2 0,2 2 0,2 2 0,0 2 0,-2 0 0,-4 0 0,-4 2 0,48 0 0,1 0 0,-2 2 0,1 0 0,0 1 0,1 0 0,-45 1 0,46-1 0,1 0 0,-3 0 0,-1 0 0,-2-1 0,-1 0 0,-3 1 0,-1 0 0,1-1 0,1 0 0,0 0 0,1 2 0,3-2 0,-1 1 0,-2 0 0,0 0 0,-2 2 0,1 0 0,-2-1 0,1 0 0,-1 0 0,1 0 0,2 0 0,-1 0 0,2 0 0,-1 0 0,3 0 0,-1 0 0,2-2 0,0 2 0,-45 7 0,1-5 0,3 2 0,0 2 0,0 0 0,2-2 0,4 0 0,8 0 0,0 0 0,1 4 0,-1-5 0,-4 1 0,0-2 0,2 2 0,6-2 0,3 0 0,3 0 0,2-4 0,3 4 0,5 0 0,-1 0 0,-1-4 0,-4 0 0,-5 2 0,11-4 0,-8 4 0,3-4 0,5-2 0,-2 0 0,1 0 0,-1 2 0,-1 3 0,5-3 0,-4 6 0,-1-2 0,3 0 0,0 0 0,3 0 0,3 2 0,1 2 0,7-6 0,1 4 0,1-2 0,-1 2 0,-2 0 0,1 0 0,-1-2 0,-1 1 0,-3-5 0,-1 4 0,-1-2 0,1 2 0,-1-4 0,3 4 0,3-4 0,3-2 0,5 0 0,1 2 0,1 2 0,4 2 0,1-2 0,3-2 0,0-2 0,5 0 0,-3 0 0,2 0 0,-2 0 0,1 0 0,5 0 0,-2 0 0,4 0 0,2 0 0,1 0 0,-1 0 0,0 0 0,0 0 0,0 2 0,0 6 0,-1 8 0,-3 10 0,-2 7 0,-8 7 0,5 13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7486 5173 29322,'-12'-6'-2235,"1"-2"0,-3 0 2105,-2 0 0,4 2 0,0 6 1,-2 0-1,-2 2 0,-1 2 0,-1 4 1,0 0-1,2 2 0,2-2 1,2 2-1,0 0 79,3 3 1,1-7 406,8-6 0,2 0-419,4-6 1,3 4 596,9 2 1,0 0 0,0 0-1,0 0 1,0-2 0,-1-2 0,1-1 88,0 1 1,0-4 0,0 2 0,-1 2-456,1 2 0,0 2 0,0-2-44,0-4 0,-6 4 0,0-4 1,1 4-1,3 2 0,2 0 1,0 0-1,0 0 0,0 0 1,1 0-1,3 0 0,2 2 252,-2 4 1,3-4-377,-1 4 0,8-4 0,-2-2 0,3 0 0,3 0 0,2 0 0,1 0 0,3 0 0,-1 0 0,1 0 0,-2 0 0,-5 0 0,-3 0 0,0 0 0,1 0 0,-5 0 0,-4 0 0,-2 0 0,-1 0 0,5 0 0,0 0 0,2 0 0,-1 0 0,7 0 0,4 0 0,7-2 0,5-2 0,7-2 0,4 2 0,5 2 0,-3 2 0,7-8 0,-9 6 0,4-6 0,-5 2 0,-7 0 0,-3 0 0,-3 0 0,1 0 0,-3 2 0,-3 2 0,-6 2 0,-5 0 0,-1 0 0,2 0 0,-1 0 0,-1 0 0,4 0 0,-5 0 0,5 0 0,2 0 0,-1 0 0,1 0 0,0 0 0,-1 0 0,3 0 0,2 0 0,1 0 0,-1 0 0,-3 0 0,-3 0 0,-2 0 0,-3 0 0,-1-6 0,2-1 0,-4-1 0,-3-2 0,1 2 0,-2 0 0,-2 2 0,-2-2 0,5 6 0,1-6 0,0 2 0,0 0 0,1 2 0,1 2 0,2 0 0,0-4 0,1 4 0,5-4 0,-2 4 0,-3 2 0,1 0 0,0 0 0,-1 0 0,3 0 0,2 0 0,1 0 0,1 0 0,2-2 0,1-2 0,5-2 0,-1 3 0,1 1 0,0 2 0,-5 0 0,5-2 0,-1-2 0,1-2 0,-4 2 0,-5 2 0,-5 2 0,4-6 0,-7 0 0,3 2 0,0 2 0,-3 2 0,5 0 0,-2 0 0,0 0 0,5 0 0,3 0 0,1 0 0,3 2 0,0 2 0,-1 2 0,1-2 0,-1-2 0,1 0 0,-2 2 0,-3 2 0,1-2 0,-12-2 0,9-2 0,-11 0 0,2 0 0,0 0 0,1 0 0,3 0 0,-2 0 0,-1 0 0,1 0 0,4 2 0,1 1 0,3 3 0,-2-2 0,-3-2 0,-1-2 0,0 0 0,12 0 0,-1 0 0,-1 0 0,-3 0 0,-3 0 0,0 0 0,-3 0 0,3 0 0,-2 0 0,1 0 0,1 0 0,4 0 0,1 0 0,3-2 0,-3-4 0,-1 4 0,-2-5 0,1 7 0,3-2 0,0-2 0,-5-4 0,-5 0 0,-4 0 0,-3 2 0,1 0 0,0-2 0,-2 0 0,-2 0 0,-3 4 0,1 2 0,0 2 0,-2 2 0,-4 4 0,-4 6-432,0 4 1,-6 2 0,4 0 0,-6 1 0,-6 5-97,-6 6 0,-4 4 1,-2 1-1</inkml:trace>
  <inkml:trace contextRef="#ctx0" brushRef="#br0" timeOffset="1">13101 6653 29080,'-8'-18'-8396,"6"7"3949,-4-1 4541,4 8 0,0-4 1,-2 10-1,-4 2 1202,-2 2 0,5 0 0,-5-4 108,2 3 1,0-3-346,2 4 0,2-4 77,-8-2-1072,8 0 0,-6 0 0,6-2 0,-4-2 1677,-2-1-1200,6-1 1,-4 4 0,6-2 0,-1-4 128,-3-2-546,0 6 0,6-6 1,2 6-1,4-2 0,5 0 1,5 0-1,4 0 0,2 2 1,6 2-1,3 0 1,9-2-125,3-2 0,13-2 0,11 4 0,9-2 0,7 3 0,6 1 0,4 2 0,2-2 0,-2-4 0,-2 4 0,-4-4 0,-2 4 0,-1 2 0,-1 0 0,-2 0 0,-6-2 0,-7-4 0,-7 4 0,-8-4 0,-1 2 0,-4-2 0,-11 4 0,-9-6 0,-2 0 0,-3 6 0,-5-4 0,0 4 0,0 2 0,0 0 0,-8 0 0,-2 0 0,-16 8 0,-2 2 0</inkml:trace>
  <inkml:trace contextRef="#ctx0" brushRef="#br0" timeOffset="2">9447 17231 28285,'0'-18'-3277,"0"0"0,-6 0 0,0 0 752,2 0 1,4 9 5677,6 3 1,-4 2-2713,4-2 1839,-4 4-1942,-2-6 0,2 8 427,4 0 1,-2 0 0,8 0-698,2 0 1,1 0-1,3 0 206,0 0 1,6-2 0,2-2 0,1-4 0,5 0 0,0-2 0,-1 2 0,-1-2 0,0 2 0,0-2 0,-3 2 0,-1 1 0,-4 3 1077,-2 2 1,-3 0-1291,1-4 1,0 4-1,0-4 1,0 4 0,0 2-1,-1 0 1,1 0 0,0 0-1,2 0 1,2 0 0,3 0-1,1 0 1,2 0 0,0 0-63,3 0 0,1 0 0,-2 0 0,1 0 0,-7 0 0,-2 0 0,-2 0 0,-2 0 0,-1 0 0,1 0 0,0 0 0,0 0 0,0 0 0,-6 2 0,-1 2 0,3 2 0,2-2 0,2-2 0,0-2 0,0 0 0,-1 0 0,1 0 0,0 0 0,0 0 0,0 0 0,0 0 0,-1 0 0,1 0 0,-2-2 0,-2-2 0,-2-2 0,0 0 0,6 6 0,-1 0 0,1 0 0,0 0 0,0 0 0,2 0 0,1 0 0,5 0 0,0-2 0,2-2 0,-1-2 0,3 2 0,0 2 0,-1 2 0,3 0 0,0-6 0,-2 0 0,-3 0 0,-5 4 0,4-2 0,0-2 0,-1 2 0,-1 2 0,0 2 0,2 0 0,-1 0 0,1 0 0,-4 0 0,-2 0 0,-3 0 0,1 0 0,8 0 0,-6 6 0,6 0 0,-3 0 0,3 0 0,2 2 0,2 0 0,-1 2 0,1-2 0,2 2 0,1-2 0,3-1 0,-2-1 0,-3 0 0,-3 0 0,-2-2 0,6-2 0,-11 0 0,7 2 0,-2 2 0,-2-2 0,-1-2 0,1-2 0,0-2 0,0-2 0,1-2 0,1 0 0,0 0 0,-4-2 0,-3 0 0,-1-1 0,0-1 0,0 4 0,0-4 0,0 2 0,-1 4 0,3 2 0,2 0 0,2-2 0,-2-2 0,3 0 0,1 6 0,2 0 0,1 0 0,1 2 0,0 2 0,0 2 0,-3-2 0,9 4 0,-2-2 0,5-2 0,1-2 0,-3 4 0,-1 0 0,0-2 0,7-2 0,3-2 0,1 0 0,1 0 0,1 0 0,3-2 0,1-2 0,1-4 0,-1 0 0,1-2 0,-1 2 0,1 0 0,-1 4 0,-1-4 0,-5 2 0,3-2 0,-7 4 0,3-2 0,3 2 0,5 2 0,3 2 0,3 0 0,-1 0 0,3 0 0,3 0 0,2 0 0,1 0 0,-3 0 0,2 0 0,-5 0 0,13 0 0,-4 0 0,1 0 0,-3 0 0,-4-2 0,5-2 0,1-2 0,0 3 0,-7-1 0,-5 0 0,-2-2 0,5 2 0,1 0 0,2 0 0,-1-2 0,5 0 0,-11 0 0,5 0 0,-2 2 0,-3 0 0,-3 0 0,-3-2 0,-3 2 0,-1 2 0,-1 0 0,1-2 0,-3-2 0,1 2 0,0 2 0,3 0 0,3-4 0,-7 4 0,-1-3 0,-3 3 0,1 2 0,-1-2 0,1-2 0,0-2 0,-3 2 0,-1 2 0,-2 2 0,-1 0 0,1 0 0,-1 0 0,1 0 0,0 0 0,-1 0 0,3 0 0,2 0 0,3 0 0,1 2 0,1 2 0,1 2 0,3-2 0,3-2 0,-1-2 0,-1 0 0,-3 0 0,1 0 0,-1 0 0,1 0 0,2 0 0,1 0 0,-3 0 0,-1 0 0,3 0 0,-1 0 0,1 0 0,-5 0 0,-1 0 0,-5 0 0,-1 0 0,-2 0 0,-3 0 0,-1 0 0,-4 0 0,-3 0 0,-3 0 0,-2 0 0,4 0 0,0 0 0,-3 0 0,-1 0 0,6 0 0,2 0 0,-1 0 0,5 0 0,-6 0 0,2 0 0,3 2 0,1 1 0,0 3 0,-3-2 0,3-2 0,0-2 0,1 0 0,-1 0 0,2 0 0,-3 0 0,1 6 0,4 0 0,-5 0 0,1-6 0,2 2 0,-4 2 0,-1 2 0,-3-2 0,2-2 0,-1-2 0,5 2 0,0 2 0,-1 2 0,-1-2 0,2-2 0,2-2 0,-1 6 0,-3 0 0,4 0 0,-5-6 0,5 0 0,0 0 0,-3 0 0,-3 2 0,0 2 0,0 2 0,3-2 0,1-2 0,0 0 0,-5 1 0,1 3 0,0-2 0,1-2 0,7-2 0,0 2 0,1 2 0,3 2 0,2-2 0,-1-2 0,3-2 0,1 0 0,3 0 0,-1 0 0,1 0 0,-1 0 0,-1 0 0,-2 0 0,-5 0 0,-1 0 0,-3 0 0,1 0 0,-2 0 0,-3 0 0,-1 0 0,0 0 0,-2 0 0,7 0 0,-3 0 0,4 0 0,-3 0 0,-3 0 0,2 0 0,-3 0 0,-1 0 0,4 0 0,-5 0 0,-1 0 0,-4 0 0,-2 0 0,-2 0 0,-1 0 0,1 0 0,0 0 0,0 0 0,0 0 0,0 0 0,-1 0 0,-5 0 0,-2 2 0,-4 2 0,-6 4 0,-4 2 0,-18 2 0,3 6 0</inkml:trace>
  <inkml:trace contextRef="#ctx0" brushRef="#br0" timeOffset="3">27557 14930 22617,'-10'-18'-2146,"4"0"0,4 0 0,4 0-46,4 0 2423,-4 1 1,14-1 0,-4 0-1,1 0 1,1 2 0,-4 2 0,0 2-1,0 1 1,2-1 0,0 2 0,0 0-1,0 0 1,-1-2 0,-1 0 0,0 2 781,0 2 1,2 2 0,6 6-1,0 0 1,-1 2 0,1 4-996,0 6 0,6 10 0,0 4 0,-3 2 0,-1 5 0,-2 7 0,0 7 0,0 5-216,0 1 1,-3 1 0,-1 1 0,-4 3-38,-2 1 0,-2 7 0,-6-7 87,0-1 0,0-3 0,-2-3 0,-4-3 0,-4-5 0,-2-4 0,2-9 0,1-3 0,1-6 0,-2-2 0,0-3-151,-4 1 0,6-6-535,2 0 1,4-6 0,6 4 0,6 0 0,8-2-1,4 0 879,3-4 0,3 6 1,8-1-1</inkml:trace>
  <inkml:trace contextRef="#ctx0" brushRef="#br0" timeOffset="4">27646 15447 15144,'-8'-10'-2571,"0"-6"2608,-4 4 105,4 4 1,8 2-1,0 12 1,0 6-1,0 4 1,0 2-1,0 0 1,2 2 0,2 1-1,2 5 1,-2 2-1,-2 2 1,-2-1-1,0 1 1,0 2-1,0 1 1,0 3 958,0 0 0,0-1-1046,0 1 1,6 6 0,2-1-1,2-1 1,6-2 0,5-5-1,9-3 1,8-6 0,9-6-1,17-6 1,15-6 0,16-8-1,-43-2 1,1-2 0,3-4-1,1-2-565,2-3 0,1-2 290,-2 2 0,-1-2 0,-1-6 0,-2-3 1,-5 4-1,-2 0 0,34-21 0,-12-1 1,-10 6-1,-3 5 0,-5 5 188,-3 2 0,3 2 0,-5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7023 8740 29499,'10'-2'-1827,"-2"-2"1,-2-4 46,0-2 1,-2 6 0,-10-2 0,-6 4 0,-4 2 2682,-2 0 0,6 0 0,0 0 548,-2 0-994,7 0 1,-1 2-1,6 2 1,-4 2-328,-6-2 0,2 4 1,-2 0-1,-2 0 1,-2 2-1,-2 0-45,1 4 0,5-6 1,2 0-1,0-2 1,2 2-1,-2-1 0,2 3 450,0 0 0,0-6 0,4 4-273,-2 0 679,1-6-835,5 6 1,7-2-1,5 0 1,4-2 0,4-2-1,4-2 1,5 0-1,5 0 1,2 0 0,1 0-1,5-2 1,4-2-1,1-4 748,1-2 1,-1 0-784,7-2 1,-1-4-1,1 7 1,-3-1-1,-3 2 1,-7 2-1,-5-2 1,-5 0-1,-3 0 1,-2 4-1,-4 2 1,-2 2-1,-3 0 445,1 0 0,-6 0-1634,0 0 0,-8-2-4937,2-4 5389,-4 4 1,0-6 1011,4 8 1,4 0 0,8 0-1</inkml:trace>
  <inkml:trace contextRef="#ctx0" brushRef="#br0" timeOffset="1">20605 8865 29842,'-12'-2'-1743,"0"-2"630,-1-2 0,3-2 1,0 2-1,4-4-1147,8 0 685,-2-5 1,8 15 1308,-8 0 0,-2 0 1,-2 8-1,-4-3 1558,-2 1 152,6 0-2331,-4-6 1086,8 0 1,8 0 0,4 0 0,6 0-1,3 0 1,5 0 0,2 0 0,6-2 0,5-2-1,11-4 1,7-1 0,11-3 667,7 2 1,14-6-764,-39 10 0,1 0 0,0 1 0,1 0 0,-1-1 0,-1 0 0,45-6 0,-6 0 0,-6 3 1,-9-1-1,-13 2 0,-14 0 0,-7 4 0,-4 2 0,-3 0 0,-3-2 0,-6-2 483,-4 2-475,-10 2 1,5 10 0,-5 4 0,0 4-469,-4 1 0,-4 1 0,-2 0 0</inkml:trace>
  <inkml:trace contextRef="#ctx0" brushRef="#br0" timeOffset="2">4349 8597 28386,'-10'-7'-7082,"4"-5"5691,-4 4 0,8-8 0,-1 6 1023,6 0 0,1 2 1,6 6 1418,-2-4 0,-2 6-1246,-6 0 0,0 2 0,0 10 0,0 2 0,0 2 0,0 2 233,0-1 1,0 7 0,0 2 0,-2 0 0,-2 2 0,-4-1-1,0 3 1,-1 0 59,-1-1 1,4-1 0,-4 4-1,0-4 1,2-3 0,-2-3-1,2-2 1,-2-2-74,0 0 0,4-6 0,-6-2 0,1-1 0,-1-1 0,0 0 313,-2-4 0,4-2 0,-2-2 0,-2 0-164,-2 0 0,-1-6 0,-1 0 0,0 0 0,0 0 0,-2-1 0,-1-1-4,-3 0 1,-6-4 0,4 6 0,-1 0-1,-3 0 1,2 0 0,2 0 0,3 0-356,-1 0 1,0-2 0,6 4 881,1-2 1,1-2-1,2 4-273,2-2 0,8-1 0,-2 1 1,4-6-623,2-4-327,0 6 0,0 0 0,2 6-1976,4-2 2086,-12 0 0,10 6 0,-14-2 655,2-4 1,-4 2 0,6-8-759,2-1 1,2 3 0,0 0 0,-2 0 293,-1 0 1,-1 4-1,6-6 1,0-2 17,0-2 1,0-2 0,0 1-1,0-1 14,0 0 0,0 0 1,0 0-1,0 0-85,0 1 0,-6-1 1,0 0-251,2 0 0,2 0 464,2 0 0,-6 1 1,0-1-1,2 0 0,2 0 1,2 0-1,-2 0 0,-2 1 1,-2-1-1,2 0 0,0 0 1,0 0-809,-2 0 0,0 1 876,6-1 0,0 0 1,-2 0-1,-2 0 0,-2 0 1,0-1-1,0-3 0,1-2 1,1 2-1,0 2 0,0 3 1,-2-1-1,2 0 0,2 0-341,2 0 381,0 0 0,0 1 1,0-1-1,2 0 1,2 0-1,4 0 1,2 0-1,1 0 0,1 1 1047,0-1-942,-8 8 0,4 0 0,-8 4 0,2-6 0,2-4 0,4 0 0,0 3 235,0 1 0,0 8 7,-2-2 0,-4 6 406,4 6 1,-4-2 457,-2 8-1812,0-8 519,0 3 0,2-7 1,2 2 366,1 4 0,9-4 0,-2 4-188,4-4 1,8-2 0,2 0 0,-1 0 0,3 0 0,0 0 0,3 0 0,1 0 0,0 0 0,-4 0 0,-1 2 0,-1 2 0,0 2 345,-4-2 1,3 0-517,-1 2 1,0-4 0,-6 6-1,-1 0 1,1 2 0,-2 2 0,-2-2-1,-2-2 1,0-3 0,0 1-1,0 0 70,1-2 409,-5-2 1,8-2-1,-4 0 1,4 0-1,0-2 2030,-4-4-2506,-4 4 0,-8-4 0,-2 12 0,-2 6 0,-2 4 0,2 2-116,2 0 0,2 0 0,0 0 0,-2 1 0,-4 3 0,-4 4 0,-2 0-70,0-1 0,0 7 1,-6-2-1,3 4 0,1 1 1,2 3-1,0 2 1,0 1-152,0-1 0,8 3 0,-2-1 0,4-2 0,2-5 0,0-3 0,0-4 0,2-2-797,4-5 1,-2 7 0,8 0 0,2 0 885,2-5 0,2 5 0,-1 0 0</inkml:trace>
  <inkml:trace contextRef="#ctx0" brushRef="#br0" timeOffset="3">17165 7759 27088,'0'-18'-9831,"6"6"7810,0 1 1997,0 7 0,-8-10 0,-4 8 0,-6 2 0,-4 2 0,-2 2 0,1 2 1208,-1 4 0,0-4-124,0 4 1,6-4-1,0-2 122,-2 0-651,7 0 1,-3 0-498,4 0 710,4 0 1,-6 2 0,8 4 0,0 5-648,0 5 1,0-4-1,0 0-256,0 2 1,6 2 0,0 2-592,-2-1 0,0-1 1,0-2 639,2-2 1,1 0 0,-3 6 0,4 0 0,0 1 0,2 3 0,-2 2 0,2 0 0,-2 0 0,0 1 0,-2 1 0,0 2 0,2 0-922,2 3 1,-7 1 871,3-2 0,-4 3 1,-2-5-1,0 0 1,0-2-1,0-2 1,0-1-1,0-1 1,0-2-1,0-2 0,-2 0 1,-2-1-1488,-1 1 1362,-1-8 0,6 6 1,2-4-1,2 4 0,1 2 1,1-3-1,0-1 0,0-2 778,-2 2-452,-2 2 0,-2-4 0,0 0 1,0 2-1,0 1 0,0 3 0,0 0 1,0 0-1,2-2 0,2-2 38,2-2 0,0-6 0,-6 5 0,0 3-225,0 2 0,0 2 144,0 0 1,0-6 123,0 0 1,-2-2-1,-2 3 1,-4-1 0,0 2 357,0 2-263,2-6 1,4-2 0,-2-6-1,-1 4 1,-1 4 360,-2 0-52,6-2 0,-6-6 1,6 2-1,-2 3 1535,-2 3-1624,0-6 1,8 4-285,4-8 1,-2-2-1,8-2 1,2-2-1,1 2 1,3 2-1,2 2 1,4 0 91,6 0 0,3-6 1,5 1-1,1 1 1,5 2-1,2 2 1,1-2-1,1-2-22,-1-2 1,-7 0 0,1 4 0,-3-2 0,-2-2 0,-1 2 0,-1 2-1,-2 0 241,-3-4 0,-7 4 0,2-4 0,-4 4 406,-2 2 0,-7 0-663,1 0 1,-6 0-1,4-2 1,-4-2-1,-6-4 1,-6 0-209,-4 0 0,6-6 0,-10 5 0,6-9 0,1 0 0,-1 0 0,2 0 0,0 0 0,0 1 0,2-1 0,0-2 0,0-2 0,-2-2-2648,2 2 2484,2 3 0,-4-1 0,0-2 1,2-4-1,0 1 0,0-3 0,-2 2 1,2-2-1,2 2 0,2-1 0,0-1 1,0-2-1,0 1 0,0 1 0,2 0-2357,4 0 2383,-4 6 0,6-9 0,-6 5 0,2 0 1,2-1-1,-2 1 0,-2 0 0,-2 4 1,0 0-1,0 1 0,0-3 0,0 0 1,0 0-278,0 0 0,0 1 0,2 5 0,2 0 1,4 0-1,0 0-1,0 0 1,4 1-1,-6-1 1,0 0 0,-1 0 384,1 0 1,0 0 23,-6 1 1,0-1-10,0 0 1,0 6 0,0 0-1,0-2 1,-2 0-100,-4 3 237,4 3 1,-7 8 0,3 0 0,-6 0-1,-4 0 1,-2 0 0,-2 0 1911,-4 0-1950,-3 0 0,-11 0 0,-5 2 0,-11 2 0,-9 3 0,-9 1 0,-3 2 0,-2 0 0,2 2 0,1 0 1,3 0-1,2 2 0,5 2 0,11 1 0,11 1-3833,11 0 3986,5 0 1,8 8-1,0 1 1</inkml:trace>
  <inkml:trace contextRef="#ctx0" brushRef="#br0" timeOffset="4">14135 10453 28555,'-10'-8'-3091,"0"6"0,4-6-542,-6 0 3474,4 6 1,-2-6 0,6 6 0,-1-4 0,1-6 0,0-4 0,0-2-1,-2 1 567,2-1 0,-4 6 1,2 0-263,2-2 1,2 4 0,4 0 396,4 2 0,-4 0-435,4 2 1,-2 4 0,0-6 0,4 3 0,2-1-205,3 2 1,3 2 0,2 2 0,0 0-1,0 0 257,0 0 0,-7 0 0,1 0 0,2 0 1,2 0-1,2 0 22,0 0 1,-6 0 0,-1 0 0,3 0 0,2 2 0,2 2 0,0 2 0,0-2 4,-1-3 0,1 1 0,0 2 0,0 2 1,0-2-1,0-2 0,-1-2 0,1 0 145,0 0 1,0 6 0,0 0 0,-1-2-1,1-2 1,0-2-100,0 0 0,0 2 1,0 2-1,-1 2 0,1-2 1,0-2-1,0-2 0,0 0-21,0 0 0,-1 0 0,1 0 0,0 0 0,0 0 0,0 0 1,1 0-114,5 0 0,-4 0 0,6 0 0,-2 0 1,-1 0-1,-1 0 0,-2 0-159,-2 0 0,0 0 0,1 2 0,3 2 0,2 2 0,-2-2 0,-2 0 0,-3 0 49,1 2 0,6 0 1,0-4-1,-3 2 0,-1 2 1,-2-2-1,0-2 0,2-1 23,4 5 0,-5-4 0,7 4 0,-2-4 1,2-2-1,1 0 0,3 0 0,0 0 53,-1 0 0,-1 0 0,4 0 0,-2 0 1,-1 0-1,1 0 0,-2-2 0,-1-2-42,1-2 1,-4 1 0,4 5 0,-1 0 0,-1 0 0,2 0 0,0 1-1,3 3-84,3 2 1,2 0 0,-1-6-1,1 0 1,0 0 0,1 0 0,3 0-1,1 0 109,-1 0 0,4 0 1,-3 0-1,1 0 1,-1 0-1,1 0 0,-2-2 1,-3-2 28,-1-2 1,-1 1 0,1 5-1,0-2 1,-1-2 0,-1-2-1,-2 2 1,-3 2-86,3 2 1,2 0 0,1 0 0,1 0-1,0-2 1,1-2 0,3-2 0,2 2 30,-3 2 1,-1 2 0,-5 0 0,-1-2 0,-2-2 0,0-2 0,-1 2 0,-1 2-78,-2 2 0,5 0 1,-3 0-1,2 0 0,-2 0 1,-3 0-1,-1 0 0,2 0-6,4 0 0,-5 0 0,1 0 0,-2 0 0,2 0 0,-1 2 0,3 2 0,-2 2 33,0-2 0,3-2 0,-3-2 0,2 0 0,3 2 1,3 2-1,0 2 0,-3-2 52,-1-2 0,0-2 0,4 0 0,-3 0 0,-3 0 0,0 2 0,-3 2 0,3 2-17,0-2 1,-6-2-1,3-2 1,-1 0-1,0 0 1,-2 1-1,-2 3 1,-3 2 21,1-2 0,-6-2 0,0-2 1,2 0-1,4 0 0,3 0 0,3 2 1,-2 2-69,-2 2 0,6 2 0,1-4 1,3 2-1,0 0 0,-1 0 0,1 0 1,-2 0 66,-2 2 0,3-6 0,-5 4 1,0-4-1,0-2 0,-1 0 0,1 0 1,0 0 54,0 0 0,-1 0 1,-3 0-1,2 0 0,2 0 1,-2 0-44,-3 0 0,1-6 0,2 0 0,2 2 0,-3 2 0,-1 2 0,-2 0 1,2-2 73,4-4 1,-4 4-1,3-4 1,-3 4 0,-2 2-1,0-2 1,0-2-61,-1-2 0,-5 0 0,0 6 0,2 0 0,2 0-17,2 0 0,-6 0 0,-1 0 1,1-2-40,-2-4 0,6 4 0,-4-4 0,4 4 0,2 2 0,-7 0 0,1 0 0,2 0 0,2 0 0,-4-2 0,0-2-140,2-2 0,-4 1-1597,2 5 1,-7 0 327,7 0 1,-6 5 0,6 3 0,0 2 1224,-2 4 1,14 2 0,-4 2 0</inkml:trace>
  <inkml:trace contextRef="#ctx0" brushRef="#br0" timeOffset="5">24794 10417 29925,'16'-14'-4780,"-4"-4"1,4-4 4952,-5 5 1,5 1 0,2 4 0,0 6 0,0 4 0,0 2-1,-1 0 1,1 0 0,2 0 0,2 0 0,2 0 0,-3 0-1,1 0 1,0 0 0,2 0 0,-3-2 571,-1-4 0,-2 4 0,0-4-192,0 4 1,-2 4 0,-3 2-547,-1 2 1,-6 6 0,4-4 337,-2 2 1,0-6-1,-2 2-11,6-4 1,-2-2 0,2 0 0,2 0 0,1 0 0,3-2-300,0-4 1,0 4 0,0-4 0,1 4 0,3 2 0,4 0 0,2 0-1,1 0 254,-1 0 1,6-6-1,-4 0 1,3 2-1,3 2 1,-1 2 0,1 0-1,0 0-283,-1 0 1,1-2 0,0-2 0,-3-2-1,-1 2 1,-2 2 0,1 2 0,3 0-7,2 0 0,-6 0 0,-1 0 0,1 0 0,0 0 0,-3 0 0,1 0 0,-2 0 0,0 0 0,5 0 0,-1 0 0,4 0 0,1-2 0,1-2 0,2-2 0,1 2 0,3 2 0,5 2 0,-3 0 0,-1 0 0,1 0 0,-2 0 0,-1 0 0,3 0 0,1 0 0,-5 0 0,2 0 0,-7 0 0,-1 0 0,-2 0 0,1 0 0,-1 0 0,2 0 0,-1 0 0,3 0 0,-2 0 0,-3 0 0,-1 0 0,0 0 0,-1 0 0,1 0 0,-2 0 0,3 0 0,-1 0 0,0 0 0,-2 0 0,-3 0 0,-1 0 0,0 0 0,6-2 0,-7-2 0,-1-2 0,-2 2 0,-2 2 0,0 2 0,-1 0 0,1 0 0,0 0 0,0-2 0,0-2 0,0-2 0,-1 2 0,1 2 0,0 2 0,0 0 0,0 0 0,0 0 0,-1 0 0,1 0 0,0 0 0,0 0 0,0 0 0,-1 0 0,1 0 0,0 0 0,0 0 0,-6 0 0,-2 2 0,-2 4 0,-6 6-457,-6 4 0,-14 10 0,-10 2 0</inkml:trace>
  <inkml:trace contextRef="#ctx0" brushRef="#br0" timeOffset="6">14723 12325 8367,'-18'0'-652,"6"-2"459,0-4 1,9 3 0,-3-9 1092,4-2 0,2 4 1,-2 0-1,-2 0 672,-2 0 1,2 6 0,8 0-1161,2 8 1,8 0-1,-3 8 1,5 2-1,2 4 1,0 4-1,2 1 1,2 1 51,1 2 1,7 2-1,-4 7 1,1 3-1,5 2 1,2 3-1,1 3 1,1 1-134,0-1 1,-1 5-1,1-5 1,0 0-1,-3-5 1,-1-3-1,-2-2 1,1-1-283,3 1 1,-6-8 0,-2-5-1,-3-5 1,1-4 0,-4-2-1,-4 0-1636,-4-2 0,-10-4 0,0-12 510,-6-6 1,-10-4-1,4-2 1,-2 2 0,0 1-1,-2-1 1,-2-4-4005,-1 0 5081,7 0 0,-6 2 0,6 1 0</inkml:trace>
  <inkml:trace contextRef="#ctx0" brushRef="#br0" timeOffset="7">15436 12308 6369,'10'0'2774,"6"0"-1482,-14 0-656,6-8-372,-8 6 1,-2-6 0,-2 10 0,-4 2-1,-2 4 1,-4 2 0,-2 5 0,-2 5-1,-1 6 1,-5 2 0,-6 5 0,-6 7-1,-5 8 1,-7 3 0,-3 3 0,-3-1 0,1 1-1,-1-1 1281,1 1 1,7-9-1749,5-3 1,3 0-1,3-5 1,1-5 0,6-4-1,8-7 1,8-1 0,7-4-1,7-4 1,7-8-7683,7-8 7126,10 2 759,2-14 0,7-2 0,1-9 0</inkml:trace>
  <inkml:trace contextRef="#ctx0" brushRef="#br0" timeOffset="8">15900 12646 8380,'-10'-7'348,"-6"3"400,4-8 0,2 8 0,0-4 0,0 2-201,0 0 1,8 0 0,2 6 0,10 0-1,6-2 1,4-2 0,4-4 0,7 0 877,9 0-1474,-2-6 1,13 6-1,-1-5 1,5 1 0,6-2-1,1 0 1,1 2-1,-1 4 1,-1 2 0,-6 0-1,-5 2 1,-8 4-1,-7 6 1,-5 4 0,-6 2-1325,-5 0 0,-3 0 0,-2 4 0,-4-2 0,-2-3 1373,-4 3 0,6 2 0,0 2 0</inkml:trace>
  <inkml:trace contextRef="#ctx0" brushRef="#br0" timeOffset="9">16292 12308 8953,'0'-18'943,"0"0"1,0 6 0,2 2-578,4 2 1,-2 2 0,5 8-253,-1 4 1,-2 4 0,-4 10 0,2 2 0,2 3 0,-2 3 0,-2 4 0,-2 0 0,0-1 0,0-1 0,0 2 0,0 1 0,-2 3 590,-4 0 1,4-1-946,-4 1 1,2-2-1,0-2 1,-2-5-1,2-1 1,2-4 0,4-2-1,4-2 1,6-3-1,6-3 1,4-6 239,2-4 0,15-2 0,-1 0 0</inkml:trace>
  <inkml:trace contextRef="#ctx0" brushRef="#br0" timeOffset="10">17129 12343 8042,'-11'-6'0,"-1"-2"141,-2-2 0,4 5 0,0-7 1504,2-2-1294,-6 6 0,12-8 0,-4 4 1,6-4-1,4-2 0,4 3 1,0 5-1,0 10 0,-4 10 1,-4 5 22,-6 3 1,2 8 0,-6 2-1,2 1 1,4 1 0,2 2-1,2 0 1,0-1-560,0-1 1,8-2 0,4 2-1,6-5 1,6-3 0,5-2-1,7-4 1,4-2-149,1-4 0,3-3 0,-5-7 0,3-1 0,-2-5 0,-3-6 0,-3-4 0,-4-2 68,-7 0 0,-3 0 0,-4 0 0,-4 1 1,-6-1-1,-4 0 483,-2 0 0,-8 2 0,-4 4 0,-4 6 1,-4 4-1,-1 4 345,-3 4 0,0 4 0,6 8 0,0 0 1,3 2-1,1 4 0,4 7 0,0 9-166,0 7 1,4 9 0,-4 9 0,2 15 0,2 11 0,3-41 0,0 1 0,0 1 0,0 1 0,1 1 0,-2 1-113,1 1 1,-1 1-1,-1-3 1,0-1 0,-4 1-1,0-1 1,-9 42 0,-2-12-1,-4-9 1,-3-11 0,-3-7 7,0-11 0,3-13 1,-5-10-1,4-8 1,2-9-1,5-5 1,1-7-1,4-13-817,4-14 1,-2-14-1,8-15 1,2-12-1,4-9 1,8-7-1,8 0 1,8 0-389,4 2 1,1 10 0,7 9 0,2 15 0,1 13-1,5 8 1,-1 9 0,3 5 392,-1 10 1,3 6 0,5 4-1,3 0 1,1 2 0,3 2 518,-3 2 0,-1 8 0,-3-4 0</inkml:trace>
  <inkml:trace contextRef="#ctx0" brushRef="#br0" timeOffset="11">18484 12183 7653,'2'-16'-319,"4"4"0,-4-4 1253,4 4-471,-4 4 1,4-8 0,0 5-1,0-3 1,0 0 0,0 2 260,-2-2 1,-10 6 0,-6 4 0,-4 8 0,-2 8 0,0 6-500,0 6 0,-1-3 0,-3 9 0,-2 2 1,0 2-1,1 3 0,-1 5 0,0 5 45,-2 5 0,4 1 1,-3 1-1,3-1 0,8 3 1,4 1-1,6 1 1,4-7-143,6-7 1,12-6 0,12-5 0,5-1 0,5-4 0,4-4 0,1-9 0,3-7-319,-3-6 1,7-2-1,-5-2 1,5-4-1,-1-5 1,-3-5 0,-7 0-1,-1 2-1168,1 2 1,-9 2-1,2-2 1,-8 4-1,-9 2 1358,-3 0 0,-2 1 0,6 5 0</inkml:trace>
  <inkml:trace contextRef="#ctx0" brushRef="#br0" timeOffset="12">18235 12629 8146,'-18'0'30,"0"0"0,0 0 0,0 0 340,0 0-8,1 0 1,5 0-1,0 0 1,-2 2-1,2 2 1,6 0-1,12-4 1,10-4 0,8-2 1550,5-2 0,5 6-2005,2-4 1,1 2 0,3 0 0,4-2 0,-1 0 0,3 0 0,-1 0-1,5 2 1,3 0 0,5-2 0,3-4 0,0-2 0,3 1 91,-1-3 0,3-10 0,5-4 0</inkml:trace>
  <inkml:trace contextRef="#ctx0" brushRef="#br0" timeOffset="13">19946 11951 7406,'10'-18'2194,"-4"0"0,-4 6-1271,-2 0 1,0 6 0,0-5 812,0-3-1705,0 6 1,-2-2 0,-4 6 0,-6 0 0,-6 4 0,-4 8 0,-4 6 0,-1 6 0,-5 1 0,-2 5 0,-1 4 0,-1 5 0,2 5 0,5 2 0,5-3 0,4-1-1004,2-2 826,0 7 0,8-5 1,7 2-1,6-7 1,11-5-1,8 0 0,8-2 1,3-1-1,3-3 1,0-2-1,-1-2 1,3 0-1,2-1 0,-1 1 1,-3 0 138,-4 0 0,-5-6 0,3 0 0,-6 2 0,-4 1 0,-5 3 1,-1 0-1,-4 0 708,-2 0 1,-2 0 0,-8 0 0,-4-1-1,-6 1 1,-6 0 0,-3 0 0,-5 0-205,-2 0 0,-3-1 1,-9-1-1,-2-2 0,1-2 0,-1 2 1,-1 2-1,-1 2-2319,0-1 1,3-5 0,5-2 0,3 0 1821,3 0 0,4-6 0,8 4 0</inkml:trace>
  <inkml:trace contextRef="#ctx0" brushRef="#br0" timeOffset="14">14491 13699 20969,'-17'-18'-1241,"5"6"0,0 2 0,0 0 1,0 2 1400,0 0 1,6 3 0,-6 5 0,-2 0 0,-1 0 0,-3 0 0,0 0 664,0 0 1,6 0-1,0 0 1,-2 0-1,1-2 1,-1-2 1819,2-2-2135,8 0 1,-4 4 0,6-2 0,-4 0 1911,-6 6 254,4-2-1780,0 8-896,8-8 0,2 0 0,4 0 0,-2 0 0,8 0 0,0 0 0,8-2 0,2-2 0,3-2 0,3 2 0,6 0 0,3 0 0,7-2 0,1 2 0,7 2 0,5 0 0,9-2 0,1-2 0,-2 2 0,5-6 0,-17 8 0,3-4 0,-9 2 0,-3 0 0,-7-2 0,-5 1 0,-8-1 0,-4-2 0,-2 0 0,-1 0 0,1 2 0,0 0-3476,0 0 0,-8-4 3125,-4 10 0,-12 12 1,-4 16-1</inkml:trace>
  <inkml:trace contextRef="#ctx0" brushRef="#br0" timeOffset="15">16719 13503 26885,'-11'-6'-3197,"1"-2"2132,2-2 2228,-6 6 1,10-10-1714,-8 8 732,8 0 1,-2 6 0,12 0-1,8 0 1,6 0 0,5 0 0,3 0-1,6 0 1,5 0 0,9 0-1,7 0 1,9 0 0,9 0-34,6 0 1,10-8 0,7-2-1,-3-2 1,-4 1 0,-6-3 0,-8 0-1,-7 0-21,-9 2 1,-14 6-1,-9-4 1,-10 2 0,-6 4-1,-2 0-301,-1-2 0,-9 4 1,-8-4-1,-10 4 0,-7 4 1,-7 2-1,-6 4 476,-4 2 1,-9-6 0,-5 4 0,-3-2 0,-3 0 0,1 0 0,-3 0 0,-1 2-181,-2 2 0,-1-6 1,7 4-1,-1-2 0,1 2 1,1-1-1,5 1 0,5-2-676,4 2 0,17-6 0,7 4 0,12-4 0,16-2 620,11 0 0,11-6 0,6-2 0,7 0 0,7-2 0,5 1 0,2-3 0,3 0-122,-3 0 0,-1 6 1,-9-4-1,-1 2 1,-5 4-1,-5 0 1,-7 0 276,-5-2 0,-16 0 1,-20 6-1,-18 0 1,-13 0-1,-11 0 164,-4 0 1,-9 0-1,-2 0 1,-3 0 0,3 0-1,2 0 1,1 2 0,3 2-387,3 2 0,-1 6 0,13-4 0,5 0 0,3 2-385,4 0 0,18 0 1,6 2-1,16-6 0,10-5 1,6-1-17,2 0 0,3 0 1,9 0-1,1-1 0,1-3 1,0-2-1,1 2 0,1 2 391,-1 2 1,-1 0-1,-6 0 1,-3 0 0,-1 0-1,-4 0 658,-3 0 0,-11 0 1,-14 0-1,-14 0 215,-13 0 0,-11 0 0,-17 0-831,-5 0 0,-5 0 1,-10 0-1,-1 0 1,5 0-1,4 0 0,1 0 1,1 0-1,4 0 1,5 0-1,11 0 1,7 2-33,8 4-80,12-4 1,14 5-1,16-7 1,12 0-1,10 0 1,7 0-1,9 0 1,5 0-1,7 0 1,1 0 0,4-1-1,5-3 1,3-4-1,2 0-462,-2 0 1,-1-4 628,-3 6 1,-6-6-1,-3 4 1,-7 0-1,-9 0 1,-9 4-1,-13 2 1,-16 2 0,-20 2 1320,-12 4-1408,-13-4 0,-5 8 0,-9-6 0,-5 2 0,-1-2 0,-4-2 0,-3 0 0,1 2 0,1 2 0,3-2 0,-2 0 0,1 0 0,3 2 0,7 0 0,5 0-613,5 0 0,10 1 0,7-3 0,5 4 0,8 0 0,12 2 492,14 0 0,9-6 0,11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15169 10667 31672,'10'0'-947,"0"0"1627,-5 0 1,-1 0 0,8 0-681,2 0 0,-6-2 0,0-2 0,0-2 0,-4 0 0,6 4 0,0-4 0,0-6 0,1-4 0,1 0 0,-2 2 0,-2 2 0,-4-1 0,0 3 0,0-2 0,4 0 0,2 2 0,-6 0 0,4 6 0,0-2 0,-6 0 0,6 6 0,-8 0 0,8 0 0,3 0 0,5 0 0,2 0 0,0 0 0,0 0 0,2 0 0,1 0 0,5 0 0,2 0 0,-4 6 0,5 0 0,3-2 0,2 0 0,1 0 0,1 2 0,0-2 0,-1-2 0,1-2 0,0 2 0,-1 2 0,1 2 0,-1-2 0,1-2 0,0-2 0,-1 0 0,-1 0 0,-4 0 0,3 0 0,-3 0 0,2-2 0,0-2 0,-5-4 0,-1 0 0,-2 0 0,0 2 0,-1 0 0,-1 0 0,-2 0 0,-2-2 0,0 6 0,-7-6 0,1 8 0,2 0 0,2 0 0,2 0 0,0 0 0,-1 0 0,1 0 0,0 0 0,0 0 0,0-6 0,0-2 0,-1-1 0,1-3 0,0 0 0,-2 0 0,-2 0-2681,-2 2 2475,-8 2 1,4 8-1,-8 0 1</inkml:trace>
  <inkml:trace contextRef="#ctx0" brushRef="#br0" timeOffset="1">19447 10399 29031,'0'-12'-9831,"0"0"6397,0 0 0,0-5 3607,0-1 1,0 6-1,-2 2 1,-4 2 998,-6 4-982,-4 2 1,-2 2 0,2 2 0,2 4-1,3 4 1,-1 2 0,0-2 0,2 0 0,2-1-1,2 3 1,0 0 0,0 0 620,2 2-437,-6-6 1,8 8 0,-2-6-143,8 0 0,6-2 0,8-8 0,0 0 0,2 0 476,3 0 0,-3 0 0,6 0 0,-2 0 0,1 0 0,3 0 1,6 0-1,3 0-235,5 0 1,8 0 0,-3 0 0,5 0 0,1 0-1,3 0 1,1 0 0,2 0-125,-1 0 0,-3 0 0,-1 0 0,-1 0 0,1 0 0,1-2 0,3-2 0,1-2-232,-2 2 0,1-4 0,-1 0 1,1 0-1,-5-2 0,-5 2 0,-7-2 1,-3 2-214,0 0 0,-15 2 1,9 6-1,-6 0 0,-2 0 1,-1 0-1,1 0 0,0 0-1125,-2 0 1,-8 6 0,-3 2 1497,3 2 1,2 2 0,2 6-1</inkml:trace>
  <inkml:trace contextRef="#ctx0" brushRef="#br0" timeOffset="2">11105 12022 26996,'-8'-18'-3620,"8"8"0,-2 3 1979,6-1 0,4 6 5180,-2-4-3354,-4 4 0,6 0 0,-8-4 1,-2-4-1,-4 0 0,-6 4 2727,-4 4 1,-2 2-2019,0 0 0,8 2 0,2 2 385,0 2-1304,7 0 1,-7-4 262,8 4 0,2-4 0,4 4 1,5-4-1,5-2 0,2 0 0,2 0 1,2 0-239,1 0 0,7 0 0,-6 0 0,6 0 0,-5 0 0,3 0 0,2 0 0,-1 0 0,-1 0 0,0 0 0,-2 0 0,1 0 0,1 0 0,2 0 0,0 0 0,-3 0 0,-1 0 0,6 0 0,-3 0 0,5-6 0,0 0 0,-3 0 0,-1 0 0,2 0 0,2 0 0,-1 0 0,-1 0 0,-4 2 0,-1 2 0,-1 0 0,2-2 0,-2-2 0,-1 2 0,-1 2 0,-6 2 0,0 0 0,0 0 0,-1 0 0,1 0 0,0 0 0,0 0 0,0 0 0,-1 0 0,1 0 0,0 0 0,0 0 0,-6 0 0,0 0 0,2 0 0,1 0 0,3 0 0,0 0 0,0 0 0,0 0 0,-6 0 0,-1 0 0,-7 0 0,6 0 0,-4 0 0,6 0 0,4 0 0,2 0 0</inkml:trace>
  <inkml:trace contextRef="#ctx0" brushRef="#br0" timeOffset="3">14420 12022 27652,'-10'-12'-8542,"2"2"7483,0 2 0,4 1 872,-8 1 0,7 4 0,-7-4 1,0 2 1105,2-2-747,2 4 1,8-14-1,0 4 1,-2-2-1,-2 0 808,-2 2-469,0 8 202,6-11 70,0 13 0,8-6 0,4 8 1,4 0-243,2 0 0,-1 2 1,1 2-1,0 2 1,0-2-1,0-3 1,2-1-1,1 0 315,3 0 1,2 0 0,-4 0 0,3 0-473,3 0 1,-4 0 0,6-1-344,1-5 0,3 4 0,0-4 0,-3 4 0,-1 0 0,2-2 0,-1-2 0,1 2 0,-4 2 0,-2 2 0,-5-2 0,1-2-41,2-2 0,-4 0 0,5 6 0,-7 0 0,-8 0 0,-2 0 0,0 0 0,2 0 0</inkml:trace>
  <inkml:trace contextRef="#ctx0" brushRef="#br0" timeOffset="4">17753 11987 27712,'-12'-8'-2719,"0"-4"0,7 2 0,-5-2 2815,2-2 1,2 4 0,8 0-1,4 0 1,6 2 0,3 0-1,3 2 1,0 1 0,0-1-1,0 0 1,0 0 0,-1-2 414,1-2 1,0 4 0,0-4 0,0 2 0,0 2 0,-1 0-1,1 0 1,2 2-57,4 2 1,-10-4 0,3 0 0,-1 2-1,0 2 1,2 2-61,0 0 0,-6 0 0,-2 2 254,-3 4 1,-1 4-723,-6 8 0,6-6 0,2-2-259,2-2 0,-4-2 606,6-6 0,0 0 0,6 2 0,0 2 0,1 2 0,3-2 0,2-2 0,0-2 0,-1 0 0,3 0 0,0 0 0,2 0-107,-1 0 1,3 0-168,6 0 0,-7 0 0,1 0 0,2 0 0,1 0 0,5 0 0,2 0 0,-1 0 0,-3 0 0,-4 2 0,-3 2 0,1 2 0,-2-2 0,0-3 0,-1-1 0,-5 8 0,4-6 0,-6 4 0,1-2 0,3 0 0,-2 2 0,-2-2 0,-2-2 0,1-2 0,3 0 0,4 0 0,0 0 0,-1 0 0,-1 0 0,2 0 0,4 0 0,-5 0 0,9 0 0,-4 0 0,3-2 0,5-2 0,2-4 0,1 0 0,-1-2 0,-3 3 0,-1-3 0,2 2 0,1 0 0,3 2 0,-2 0 0,-5 0 0,-5 2 0,4-4 0,-7 2 0,3 2 0,-2 2 0,-1 2 0,-1 0 0,2 0 0,0 0 0,1 0 0,5 0 0,-2 0 0,-3 0 0,3 0 0,2 0 0,1 0 0,1 0 0,0 0 0,-1 0 0,1 0 0,-2 0 0,-3 0 0,-1 0 0,2 0 0,1 0 0,-3 0 0,0 0 0,0 0 0,-3 0 0,-1 0 0,-2 0 0,0-2 0,-3-4 0,5 4 0,-2-4 0,-2 4 0,-2 0 0,-1-2 0,3-2 0,2 2 0,-2 2 0,-3 2 0,-1 0 0,0 0 0,0 0 0,0 0 0,0 0 0,-1 0 0,1 0 0,6 0 0,0 0 0,0 0 0,1 0 0,-3 0 0,8 0 0,1 0 0,3 6 0,2 0 0,-3-2 0,-1-2 0,-2-2 0,4 2 0,3 2 0,5 2 0,-3-2 0,1-2 0,0-2 0,1 0 0,-1 0 0,-3 0 0,-1 0 0,0 0 0,-1 0 0,3 2 0,0 2 0,-1 2 0,-5 0 0,-2 0 0,-5 0 0,3 0 0,-2 0 0,0 0 0,-5 0 0,-1 0 0,-2 0 0,0-1 0,6-5 0,-1 2 0,-1 2 0,-2 2 0,0-2 0,2-2 0,3-2 0,1 0 0,2 0 0,-1 0 0,5 0 0,2 0 0,0 0 0,-3 0 0,-1 0 0,0 0 0,5 0 0,1 0 0,-2 0 0,-3 0 0,-1 0 0,2-2 0,1-4 0,-1 4 0,0-4 0,1 4 0,-1 2 0,0 0 0,-3 0 0,1 0 0,2 0 0,2 0 0,1 0 0,1 0 0,-1 0 0,3 0 0,2 0 0,1 0 0,1 6 0,-4 0 0,1-2 0,3 0 0,-3 0 0,-1 2 0,-2-2 0,-1-2 0,-1-2 0,-2 0 0,-5 2 0,1 2 0,0 2 0,-6 0 0,1-6 0,-1 0 0,0 0 0,2 0 0,-1 2 0,1 2 0,2 2 0,0-2 0,1-2 0,-1-2 0,2 0 0,-2 0 0,1 0 0,1 0 0,4 0 0,-6 0 0,5 0 0,-5 0 0,0 0 0,1 0 0,1 0 0,2-2 0,0-2 0,-3-2 0,1 2 0,0 0 0,1 0 0,-1-2 0,-2 2 0,-2 0 0,-1-2 0,9 4 0,-4-6 0,6 8 0,-3 0 0,-1-2 0,0-2 0,-1-2 0,1 2 0,0 2 0,0 2 0,-3 0 0,-1 0 0,-2 0 0,0 0 0,-1 0 0,-1 0 0,-8 0 0,-2 0 0,2 0 0,2 0 0,-1 2 0,-1 2 0,-2 2 0,2-2 0,2 0 0,2 0 0,-1 2 0,1 0 0,0-6 0,0 2 0,0 4 0,6-4 0,1 4 0,3-4 0,-6-2 0,4 2 0,-3 2 0,3 2 0,2-2 0,1-2 0,-1-2 0,-2 0 0,-2 2 0,1 2 0,1 2 0,2-2 0,0-2 0,-7 4 0,3 0 0,2 0 0,0-5 0,-1 3 0,1 2 0,-2-2 0,0-2 0,0 0 0,-3 2 0,-1 2 0,-2-2 0,0 0 0,0 2 0,-1-4 0,-9 6 0,-8-8 0,0 0 0,-10 0 0,4 0 0,5 2 0,-3 2-3504,8 2 0,-1 2 3393,9-2 1,8-4 0,8 6 0</inkml:trace>
  <inkml:trace contextRef="#ctx0" brushRef="#br0" timeOffset="5">11907 14127 29053,'12'-12'-2726,"0"0"0,-6 2 1807,5-2 0,-7-3-1772,2 3 2540,-4 4 1,-2-2-1,-2 6 735,-4-2 0,2 0 21,-7 6 0,7 2 0,-4 2-118,0 2 1,6 2-1,-6-4-466,0 2 1,6 2 0,-6-4 767,0 2 1,6 1-1076,-4-1 1259,4-4 0,0 12 0,-2-6 618,-2 2-1511,0-6 1,8 4 0,4-8 0,6 0 2144,4 0-2140,2 8 1,0-6 0,-1 4-1,1-4 1,0-2 0,2 0 0,2 0-1,3 0 1,1 0 0,2 0 0,-2 0-1,1 0 1,1 0 0,2 0 0,0 0-86,-1 0 0,1 0 0,4 0 0,-3 0 0,-1 0 0,0-2 0,-3-2 0,-1-2 0,0 2 0,2 2 0,-1 2 0,-3 0 0,-4 0 0,-2 0 0,0 0 0,-1 0 0,1 0 0,-6 0 0,0 0 0,2 0 0,2 0 0,2 0 0,-1 0 0,1 0 0,0 0 0,0 0 0,0 0 0,0 0 0,-1 0 0,1 0 0,0 0 0,0 0 0,0 0 0,-1 0 0,1 0 0,0 0 0,0 0 0,0 0 0,0 0 0,-1 0 0,1 0 0,0 0 0,0 0 0,0 0 0,0 0 0,1 0 0,3 0 0,2 0 0,6 0 0,-7 0 0,7 0 0,-4 0 0,0 0 0,-1 0 0,-1 0 0,0 0 0,0 0 0,-3-2 0,-1-2 0,-2-2 0,0 2 0,0 2 0,-1 2 0,1 0 0,0 0 0,0 0 0,0 0 0,0 0 0,-1 0 0,1 0 0,0 0 0,0 0 0,0 0 0,0 0 0,-1 0 0,1 0 0,0 0 0,-6 0 0,0 0 0,0-2 0,0-2 0,-3-4 0,-1-2-986,-4-4 607,-2 7 1,6-1 0,2 8 0</inkml:trace>
  <inkml:trace contextRef="#ctx0" brushRef="#br0" timeOffset="6">15347 14234 29105,'2'-10'-9831,"2"2"9570,2 0 0,2 6 0,-4-6 0,4 2 0,0-2 0,1 1 0,-1-3 1731,0 0 0,0 6-304,-2-2 1,-4 2-693,4-2-461,-4 4 1,0-6 0,4 8-1,6 0 476,4 0 0,-4 0 0,-1 0 1,3 0-1,2 0 0,2 0 0,0 0 1,2 0-173,3 0 0,-3 0 0,6 0 1,-2 0-1,1 0 0,1 0 0,2 0 1,0 0 448,3 0 1,1 0 0,0-2 0,-3-2-767,3-2 0,8 0 0,1 6 0,-1 0 0,-2-2 0,-3-2 0,1-2 0,2 2 0,-1 0 0,1 0 0,-5-2 0,-1 2 0,-2 2 0,0 2 0,-1 0 0,-1 0 0,-4 0 0,1 0 0,-1 0 0,2 0 0,-4 0 0,2 0 0,-3 0 0,-1 0 0,-2 0 0,0 0 0,0 0 0,-1 0 0,1 0 0,0 0 0,0 0 0,0 0 0,0 0 0,-1 0 0,1 0 0,0 0 0,0 2 0,0 2 0,0 2 0,-1-2 0,1-2 0,2-2 0,2 0 0,2 0 0,-3 0 0,-1 0 0,0 0 0,2 0 0,1 0 0,1 0 0,0 0 0,0 0 0,0 0 0,-1 0 0,1 0 0,-2 0 0,-2 0 0,-3 0 0,1 0 0,0 0 0,0 0 0,0 0 0,0 0 0,-1 0 0,1 0 0,0 0 0,0 0 0,0 0 0,0 0 0,-1 0 0,1 0 0,0 0 0,0 2 0,0 2 0,-1 2 0,-5 0 0,0-6 0,2 0 0,2 0 0,2 0 0,0 2 0,-1 4 0,1-4 0,0 4 0,0-4 0,2-2 0,2 0 0,1 0 0,-1 0 0,-2 0 0,-2 0 0,0 0 0,-1 0 0,1 0 0,0 0 0,0 0 0,0 0 0,-1 0 0,1 0 0,0 0 0,0 0 0,0 0 0,0 0 0,-1 0 0,1 0 0,0 0 0,0 0 0,0 0 0,0 0 0,-1 0 0,1 0 0,0 0 0,0 0 0,0 0 0,-1 0 0,1 0 0,0 0 0,0 0 0,0 0 0,0 0 0,-1 0 0,1 0 0,0 0 0,0 0 0,0 0 0,0 0 0,-1 0 0,1 0 0,0 0 0,0 0 0,0 0 0,-1 0 0,3-6 0,4 0 0,-4 0 0,4 6 0,-5 0 0,-1 0 0,0 0 0,0 0 0,2 0 0,2 0 0,1 0 0,-1 0 0,-2 0 0,-2 0 0,0 0 0,-1 0 0,1 0 0,0 0 0,0 0 0,0 0 0,-1 0 0,1 0 0,0 0-73,-8 0 0,0 0 58,-4 0 0,4 0 1,8 0-1</inkml:trace>
  <inkml:trace contextRef="#ctx0" brushRef="#br0" timeOffset="7">4331 15322 29880,'-10'-18'-8830,"3"0"7689,-1 1 0,8 7 0,0 4 0,10 4 2224,5 2 1,-5-8 0,-4-4 0,-6-2-965,-6 2 0,4 2 0,-6 4 1444,0-6-870,6 4-856,-5 1 264,7 7 1,2 0 0,3 0 0,7 0 0,4-2 0,2-2 0,0-2 1236,0 2 0,-1 2-1116,1 2 1,0 0 0,0 0 0,0 0-1,0 0 1,1 0 0,3 0 0,4 0-1,2 0 1,3 0 0,3 0 0,2 0 0,1 0-1,3 2 1278,2 4-1401,7-4 0,-5 6 0,5-8 1,-1 0-1,-1 0 0,1 0 0,-3-2 1,-1-2-1,-5-4 0,-1 0 0,0 0 1,-1 2-1,1 0 0,-6 0 1,-3 2-100,-1 2 0,-6 2 0,6 0 0,-7 0 0,3 0 0,-2 0 0,-2 0 0,-2 2 0,1 2 0,5 2 0,4-2 0,2-2 0,-3-2 0,1 0 0,0 0 0,3 0 0,3 0 0,-4 0 0,0 0 0,-1 0 0,1-2 0,-2-2 0,-3-2 0,-3 2 0,-2 2 0,-2 2 0,0 0 0,1 0 0,5 0 0,-4 0 0,6 0 0,0 0 0,1 0 0,9 0 0,0 0 0,-1 2 0,1 2 0,1 2 0,3-2 0,2-2 0,-3-2 0,-1 0 0,-2 0 0,-1-2 0,1-4 0,-8 4 0,-5-4 0,3 4 0,-2 2 0,-2 0 0,-3 0 0,-1 0 0,0 0 0,0 0 0,0 0 0,0 2 0,-1 2 0,1 2 0,0-2 0,0-2 0,0-2 0,0 2 0,1 2 0,3 2 0,2-2 0,-2-2 0,-3-2 0,-1 0 0,0 0 0,0 0 0,0 0 0,0 0 0,-1 0 0,1 0 0,0 0 0,0 0 0,-6 0 0,0 0 0,2 0 0,1 0 0,3 0 0,0-2 0,0-2 0,0-2 0,-1 2 0,-5 2 0,0 2 0,2 0 0,2 0 0,-4 0 0,-2 2 0,-2 4 0,0-4 0,-2 4 0,-3-4 0,9-2 0,0 2 0,-2 4-1005,-2-4 0,-8 7 1,0-3 383,0 6 1,0 4-1,0 2 1</inkml:trace>
  <inkml:trace contextRef="#ctx0" brushRef="#br0" timeOffset="8">23083 15090 29916,'-12'-6'-2050,"2"-2"0,0 0 1,0 0 2082,-4 4 1,-1 2 0,-1 4 0,2 4 0,4 6 0,2 4-2229,4 2 2437,2-8 0,0 4 0,-4-8 1,-6-2-1,-4-2 3077,-1-2-3146,7 0 0,2 2 1,8 4-1,0 5 1,2 3-1,4-2 474,6-6 0,-3-4 0,3-2 0,2 0-460,2 0 0,-4 0 1906,0 0-2058,-8 0 131,4 0 0,-6 0-166,4 0 0,-4 0 0,7 0 0,-3 0 0,6 0 0,4 0 0,2 0 0,-6 0 0,0 0 0,0 0 0,5-2 0,1-2 0,0-2 0,2 2 0,2 2 0,3 2 0,3-2 0,4-2 0,2-2 0,1 2 0,1 1 0,-1-1 0,1-2 0,0 0 0,-3 0 0,-1 0 0,-4 2 0,-2 2 0,-5 0 0,1-2 0,0-2 0,2 2 0,-2 2 0,-3 2 0,-1 0 0,0 0 0,0 0 0,0 0 0,-7 0 0,1 0 0,2 0 0,2 0 0,2 0 0,0 0 0,0 0 0,-1 0 0,-3 0 0,2 0 0,4 0 0,2 0 0,-3 0 0,5 0 0,-2 0 0,8 0 0,-1 0 0,1 0 0,0 0 0,4 0 0,3-2 0,5-2 0,-3-2 0,-1 2 0,-2 2 0,-1 2 0,1 0 0,-6-2 0,-1-4 0,-1 4 0,4-4 0,-4 4 0,-1 2 0,-1 0 0,0 0 0,-3 0 0,1 0 0,4 0 0,2 2 0,3 2 0,-1 2 0,4-2 0,3-2 0,1 4 0,7 0 0,-7 0 0,2-4 0,-5 2 0,-1 2 0,0-2 0,-3-2 0,-1-2 0,-4 0 0,-3 0 0,-1 2 0,2 2 0,2 2 0,1-2 0,1-2 0,-8-2 0,12 0 0,-5 2 0,5 2 0,2 2 0,1-2 0,3-2 0,1-2 0,1 0 0,0 0 0,-1 1 0,-1 3 0,-5 2 0,-3-2 0,-2-2 0,1-2 0,3 0 0,2 0 0,-1 0 0,1 0 0,0 0 0,-1 0 0,-1 0 0,-4 0 0,1 0 0,-5 0 0,2 0 0,4 0 0,-7 0 0,1 0 0,0 0 0,-6 0 0,3 0 0,-3 0 0,-2 0 0,-2-2 0,-2-2 0,-2-2 0,2 2 0,1 3 0,-3 1 0,0 0 0,-6 0 0,6 0 0,2 0 0,2 0 0,1 0 0,1 0 0,0 0 0,0 0 0,0 0 0,-8 0 0,6 0 0,-7-2 0,3-2 0,0-2 0,2 2 0,0 0 0,-2-2-188,-4 4 1,-8-6 0,0 8-1</inkml:trace>
  <inkml:trace contextRef="#ctx0" brushRef="#br0" timeOffset="9">16203 10809 27466,'2'-18'-8851,"1"1"8205,3-1 0,8 2 769,-2 4 1,2-4-1,0 4 1,-2-4-1,2-1 1,1 1-1,1 2 1,-2 4 0,-2 2-1,2 4 1,2 2-1,2 2 1,-1 0-1,3 0 1,4 0-1,8-2 5,7-4 1,7 4-1,7-6 1,1 0-1,1-4 1,1-1-1,-1-1 1,-3 4 231,-1 2 0,1-6 0,1 4 1</inkml:trace>
  <inkml:trace contextRef="#ctx0" brushRef="#br0" timeOffset="10">19500 10381 29400,'0'-18'-3277,"0"1"0,2 5 0,2 0-3159,2-2 6931,0 6 0,0-8 1,0 4-1,0-2 1,2 2-1,6 8 1,9 6-1,13 4 1569,9-2 1,17 4-2093,9-2 0,16 0 0,14-6 1,-48 0-1,1 0 0,2 0 1,-1 0-1,2 0 0,-1 0 1,-1 0-1,-1-2 0,-2 0 0,-1-2 279,44-8 0,-12-4 0,-4-1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3601 6368 28231,'7'10'-966,"5"-4"0,4-4 1,2-2-1,0 0 1,0 0 1311,0 0 1,-1 0 0,-1-2 318,-4-4 1,-6 4 1237,-12-4-1638,4 4 0,-6 4 1,6 2-260,-4 2 0,-4 0 0,-7-6 0,1 2 0,2 2 1,2 2 193,-2-2 0,-2-1 0,-2 1-59,1 2 0,-1 0 0,0-4-19,0 4 0,6-4 1,0 4-1,-2-4 1,-1 0-1,-3 2 1,0 2-1,0-2 1,0-2-1,0-2 1,-1 0-1,-5 0 1,-6-2 143,-3-4 1,-3 4-285,0-4 0,-1 4 1,-3 2-1,-2 0 1,3 0-1,1 0 1,3 0-1,-1 0 1,0 0-1,1 0 1,-1 0-1,0 0 1,3 0-1,1 0-9,2 0 1,1 0 58,-7 0 1,0 0 0,3 0 0,1 0 0,2 0 0,-2 0 0,1 0-1,-1 0 1,2 0 0,1-2 0,-1-2 0,0-2 0,-1 2 0,-3 2-518,-2 2 486,1 0 0,5 0 0,0 0 0,0 0 0,1 0 0,1 0 0,0 0 0,3 0 0,-3 0 0,2 0 0,0 0 0,3 0 0,-1 2 0,-2 2 0,0 2-45,1-2 1,-5 4 0,4-2 0,0 0 0,1 0 0,1 2 0,-2 0 0,-2 2-22,1 0 0,1-4 0,6 3 0,-2-1 0,-1-2 0,1 0 0,2 2 184,2 2 0,6-6 0,2 4-421,2 0 0,2 2 0,6 8 1,0 0 118,0-1 0,0 1 0,0 0 0,-1 0 0,-3 2 0,-2 4 1,0 5-1,0 5 103,0 2 0,-6-1 1,6 3-1,0 2 1,0 3-1,0 1 0,2 1 1,2 1-54,2 3 1,0-3 0,0 2-1,0 1 1,0 3 0,0 1-1,0 1 1,0-1-34,0 1 1,0-7-1,0-1 1,0-2 0,0-5-1,0-1 1,0-3 0,0-1-107,0-4 1,0 2-1,0-7 1,0 1-1,0 0 1,0-4 0,0 0-1,0-1-351,0 3 0,2 0 0,2-6 1,2 0-261,-2-1 0,-2 3 1,-2 2 809,0 2 0,0-6 0,0-6 1,0 1-1,0 3 0,0 2 0,0 0 1,0 0-1,0 0 0,0-1 0,0 1 1,0 0-74,0 0 0,0 0 76,0 0 0,6-1 0,0 1 0,-2 0 1,-2 0-1,-2 0 0,2 0 0,2-1 0,2 1 1,-2 0-75,-2 0 1,-2 0 78,0 0 0,6-6 1,0-1-1,-2 3 1,-3 2-1,-1 2 1,0 0-1,2 0 1,2 0-489,2-1 528,0-7 1,-6 0 0,0-4-1,0 6 1,2 2 0,2 0-1,2-2 137,-2 2 0,-2-5-545,-2 3 343,0-8 1238,0 12-1369,0-14 234,0 6 0,2-8 4940,4 0-4740,4 0 0,2 0 0,0 0 0,2 0 0,1 0 0,5 0 0,2 0 0,2 0 0,0 0 1,-1 0-1,3 0 0,2 0 0,5 0 2250,7 0-2289,-2 0 1,7 0 0,-5 0-1,1 0 1,1 0 0,0 0 0,-1 0-1,-3 0 1,-4 0 0,-5 2 0,3 2-1,0 2 1,-3-2 0,-5-2 0,-4-2 231,-2 0 0,5 0 0,1 0 0,-2 0 0,-2 0 0,-2 0-187,-1 0 1,1 2 0,0 2-1,0 2 1,0-2 0,0-2-37,-1-2 1,1 0-1,0 0 1,0 0-1,0 0 1,0 0-184,-1 0 0,-5 0 0,0 0 0,2 0 0,0-2 0,0-2 0,-2-2 0,-6 0-3876,5 6 1870,-7 0 1,6 8 1422,-4 4 0,-4 11 1,6 5-1</inkml:trace>
  <inkml:trace contextRef="#ctx0" brushRef="#br0" timeOffset="1">8734 9061 26715,'-10'12'-4593,"2"-2"4195,0-2 1,6 0 0,-6-4 0,2 0 0,1-6-10,1-8 0,2 0 0,2-2 0,2 0 683,3 2 0,-1 2 1,6 6-1,0-2 252,0-1 1,-4-1 0,6 6 0,2 0 0,2 0 0,2 0 5,-1 0 1,-5 0-1,0 0 1,4 0-62,6 0 0,0-2 0,5-2-385,-1-2 1,4 0 0,-5 6-1,3 0 1,4 0 0,0 0-1,-1 0 1,-1 0 0,0 0-1,-1 0 1,1 0 0,2 0-1,1 0 527,3 0 1,-6 0-530,-1 0 1,1 6 0,6 0-1,-1-2 1,1 0 0,0 0 0,-1 1-1,3-1 1,2 0 0,1 0 0,-3 2-1,-4 0 1,-5 0 0,3 2 1982,2 2-2019,1-6 1,-5 6-1,-2-6 1,-1 4-1,1 0 1,4 0-1,0-4 1,-1-2-1,-1-2 1,4 0-1,3 0 1,7 0-1,-1 0 1,1 0 0,-2 0-71,1 0 1,-3 0-1,5 0 1,-1 0 0,-7 0-1,-3 0 1,-4 0-1,2 0-81,1 0 1,-3 0-1,-2 0 1,-1 0-1,-1 0 1,2 2-1,0 2 1,1 1-39,-1-1 1,6 4 0,-5-2 0,7 0 0,4 0 0,1 0-1,-1-2 1,-1-2 115,3-2 0,-4 6 0,3 0 0,-3-2 147,-2-2 0,-1-2 1,-1 0-52,-4 0 1,3 0 0,-5 0 0,2 0-1,-3-2 1,1-2 0,0-2 0,4 2 0,-1 0-1,1 0 1,-2-2 0,1 2 0,3 0 339,2-2 0,-1 4-413,1-4 0,0-2 0,-1 3 0,1 1 0,0 0 0,-1 0 0,1-2 0,-1 2 0,1 0 0,0 0 0,-1-2 0,1 2 0,0 2 0,-1 2 0,1 0 0,0-8 0,-1 6 0,-1-4 0,-2 4 0,-3 2 0,1 0 0,0 0 0,0 0 0,-1 0 0,1 0 0,-2 0 0,-3 0 0,-1 0 0,0 2 0,0 2 0,-3 2 0,7 0 0,-8-6 0,6 0 0,-2 0 0,1 0 0,1 0 0,2 0 0,-3 0 0,5 0 0,0 0 0,4 0 0,-3 0 0,3 0 0,0 0 0,3 0 0,5 0 0,-5 0 0,5 0 0,-4 0 0,-3 0 0,1 0 0,0 0 0,-1 0 0,1 0 0,-2 0 0,-3 0 0,-3 0 0,0 0 0,-3 0 0,3 0 0,-2 0 0,0 0 0,5 0 0,-1 0 0,2 0 0,-1 0 0,-1 0 0,2 0 0,4 2 0,5 4 0,-7-4 0,5 4 0,1-4 0,-2-2 0,1 0 0,1 0 0,1 0 0,1 0 0,-6 0 0,-1 0 0,3 0 0,2 0 0,1 0 0,-1 0 0,-3 0 0,-1 0 0,2 0 0,1-2 0,5-2 0,1-2 0,-5 0 0,2 6 0,3-2 0,1-2 0,1-2 0,-1 0 0,-3 0 0,-1 0 0,2 2 0,1 2 0,3 2 0,-3-2 0,1-2 0,-1-2 0,5 2 0,1 2 0,-5 2 0,3 0 0,-5 0 0,-1 0 0,3 0 0,0 0 0,1 0 0,-1 0 0,-5 0 0,-1 0 0,-1-2 0,5-2 0,0-1 0,-1 1 0,-1 2 0,1 2 0,-5-8 0,13 6 0,-3-6 0,2 2 0,-1 0 0,-3 2 0,-1 0 0,-1 0 0,-1-2 0,-3 2 0,-2 2 0,-3 0 0,1-2 0,-1-2 0,1 2 0,0 2 0,-3 0 0,-1-2 0,-2-2 0,0 2 0,-1 2 0,-1 2 0,-2 0 0,-5 0 0,5 0 0,-2 0 0,0 0 0,0 0 0,-1 0 0,-1 0 0,-2 0 0,-2 0 0,0 2 0,-1 2 0,1 4 0,0 0 0,2 2 0,2-2 0,1 2 0,-1 0 0,0-4 0,0 4 0,3 0 0,3 0 0,2-1 0,4 5 0,-5-2 0,5-8 0,-2 4 0,5-2 0,5 0 0,-3 0 0,1 0 0,0 0 0,3-2 0,1-2 0,-1-2 0,-1 0 0,0 0 0,-1 0 0,9 0 0,-3 0 0,-1 0 0,-1-2 0,1-2 0,-1-2 0,5 0 0,1 0 0,3 0 0,-1 0 0,1 0 0,-1 0 0,3 2 0,1 0 0,1 0 0,-7-2 0,3 0 0,-15 6 0,9 0 0,-1-2 0,-1-2 0,-3-1 0,-1 1 0,2 2 0,1 2 0,3 0 0,-3 0 0,-1 2 0,-3 2 0,3 1 0,2-1 0,3-2 0,-5 4 0,-3 0 0,-5 0 0,-4 0 0,-5 2 0,-1 0 0,-4 0-1450,-2-4 1,-11 6 880,-3 2 1,-12 4 0,-3 1 0</inkml:trace>
  <inkml:trace contextRef="#ctx0" brushRef="#br0" timeOffset="2">16220 10470 29762,'-12'0'-1109,"1"0"747,-3 0 1,6 2 0,0 2 0,0 2 0,-2 0-1,-2 0 1,2 2 0,0 0 0,0 0 887,-3-4 1,3 0 0,-2 0-484,-2 2 1,0 2 0,0-4 111,2 2 1,10 0 0,2-6 0,10 0 331,6 0 1,2-6-1,2-2 1,2 0-229,1 0 0,7 0 0,-4 4-152,1-2 1,1-6 0,4 6 0,-2 2 0,3 0 0,7 0-1,9-2 1,9 2 0,7 2 0,6 2 0,7 0 0,7 0-1,8 0 194,8 0 0,-49 3 0,1 0-395,1 0 1,-1 0-1,-2 1 1,-1-2-1,49-2 1,-6 0-1,-14 0 1,-17 0-1,-17 2 1,-9 2-1,-6 2 1,-7 0-1,-3 0 1,-2 2 4,0 2 0,0 2 0,-1 6 1</inkml:trace>
  <inkml:trace contextRef="#ctx0" brushRef="#br0" timeOffset="3">8627 11915 28497,'10'-18'-1681,"4"6"1,-6 3-1,2-1 1721,4 0 252,1 6 0,9-12 1,2 4-1,0-2 1,1 0-1,1 2 1,4-2-1,1-1 0,1-3 1,-2 0-1,-4 2 1,-1 2-1,-1 2 1,0 0-1,-4 3 1,-3 1-1,-1 2 0,0 0 209,0 2 0,0 2 0,-1 2 0,3 0 0,2 0 0,2 0 0,-2 2 1,-1 2-502,3 2 0,-2 0 0,8-4 0,-1 2 0,1 2 0,-2-1 0,0 1 0,-1 0 0,5-2 0,2 4 0,1-2 0,-1 0 0,-2 0 0,-3 0 0,7 0 0,6-6 0,-5 6 0,-5 0 0,4-2 0,-1-2 0,5 0 0,-1 2 0,3 2 0,2-2 0,-1-2 0,3-2 0,-1 0 0,5 0 0,1 0 0,-3 0 0,-1 0 0,1 0 0,3 0 0,-1 0 0,-3 0 0,1 0 0,-1 0 0,3 0 0,3-2 0,5-2 0,-1-2 0,-1 2 0,-3 0 0,1 0 0,-1-2 0,-1 0 0,-5 6 0,-3-6 0,-9 0 0,1 0 0,-2 0 0,-5 0 0,-5 2 0,-4 2 0,-2 2 0,0 0 0,-1 0 0,1 0 0,0 0 0,0 2 0,0 4 0,0-4 0,-1 6 0,1-6 0,2 2 0,2 2 0,2-2 0,-1 0 0,1 0 0,0 2 0,0-2 0,1-2 0,5-2 0,4 2 0,-1 2 0,-1 2 0,-2-2 0,0-2 0,5-2 0,1 0 0,-2 2 0,-3 2 0,-3 2 0,0-3 0,-1-1 0,3 0 0,4 2 0,-3 2 0,-1-2 0,2-2 0,2-2 0,3 0 0,5 0 0,-5 0 0,3 0 0,-6 0 0,-5 0 0,3 0 0,2 0 0,1 0 0,1 0 0,-8 0 0,-2 0 0,-3 0 0,1 0 0,-2 0 0,-2 0 0,-3 0 0,1 0 0,6 0 0,0 0 0,-2 0 0,-1 0 0,1 0 0,4 0 0,2 0 0,3 0 0,-3 0 0,2 0 0,1 0 0,3-2 0,4-2 0,1-2 0,5 2 0,1 2 0,-3 2 0,4-2 0,-1-1 0,1-3 0,-7 0 0,3 6 0,-4 0 0,-3-2 0,3-2 0,1-2 0,3 2 0,-2 2 0,-3 2 0,-1 0 0,2-2 0,1-2 0,3-2 0,-3 2 0,-1 2 0,-2 2 0,5 0 0,1 0 0,-1 0 0,-5 0 0,0 0 0,1 0 0,3 2 0,2 2 0,-3 2 0,-1-2 0,-1-2 0,3 0 0,4 2 0,-1 2 0,3-2 0,-1-2 0,1-2 0,1 0 0,5 2 0,-5 2 0,3 2 0,-1-3 0,-3-1 0,-2-2 0,-3 0 0,1 0 0,-1 2 0,-1 2 0,-2 2 0,-3-2 0,3-2 0,3-2 0,-3 0 0,8 2 0,-7 2 0,3 2 0,-1-2 0,1-2 0,0-2 0,-3 0 0,-1 0 0,-3 0 0,1 0 0,-2 0 0,-3 0 0,-3 0 0,0 0 0,0 0 0,-5 0 0,7 0 0,0 0 0,0 0 0,-1 0 0,1 0 0,0 0 0,-1 0 0,-5 0 0,4 0 0,0 0 0,-3 0 0,3 0 0,0 0 0,1 0 0,-1 0 0,6 0 0,-4 0 0,3 0 0,3 0 0,0 0 0,-1 0 0,1-2 0,0-4 0,-1 4 0,1-4 0,-1 4 0,3 2 0,2 0 0,3 0 0,1-2 0,-1-4 0,5 4 0,-6-4 0,-3 4 0,1 2 0,-1 0 0,3-2 0,-2-1 0,-3-3 0,-1 0 0,-1 6 0,1 0 0,-2 0 0,-3 0 0,-3 0 0,-2 0 0,-4 0 0,5 0 0,1 0 0,0 0 0,-2 0 0,-3 0 0,1 0 0,0 0 0,2 0 0,-6 0 0,3 2 0,-1 2 0,0 2 0,4-3 0,-1-1 0,1-2 0,-4 0 0,4 6 0,-1 0 0,1-2 0,0-2 0,-2-2 0,-7 0 0,1 0 0,6 0 0,0 0 0,-2 0 0,-3 0 0,-1 0 0,0 0 0,0 0 0,0 0 0,0 0 0,-1 0 0,1 0 0,0 0 0,0 0 0,2 0 0,3 0 0,-3 0 0,4 0 0,-4 0 0,-2 0 0,1 0 0,3 0 0,2 0 0,-2 2 0,-2 2 0,-3 2 0,1-2 0,0-2 0,0-2 0,0 0 0,-6 0 0,-1 0 0,3 2 0,2 2 0,2 2 0,0-2 0,0 0 0,-1 0 0,1 2 0,0-2 0,2-2 0,2-2 0,1 0 0,-1 0 0,-2 0 0,4 6 0,0 0 0,-3-2 0,1-2 0,0-2 0,2 0 0,-1 0 0,1 0 0,0 0 0,0 0 0,0 0 0,1 0 0,1 0 0,0 0 0,-4 0 0,-1 0 0,3 0 0,4 0 0,0 0 0,-3 0 0,-1 0 0,0 0 0,-2 0 0,3 0 0,-1 0 0,-2 0 0,-2 0 0,-2 0 0,-1 0 0,1 0 0,0 0 0,0 0 0,0 0 0,0 0 0,-1 0 0,1 2 0,0 4 0,0-4 0,0 4 0,-1-5 0,1 1 0,0 2 0,0 2 0,2-2 0,4-2 0,-3 4 0,7 0 0,-2-2 0,-2-2 0,1-2 0,3 0 0,2 0 0,-1 0 0,-5 0 0,4 0 0,0 0 0,-3 0 0,3 0 0,-2 0 0,2 0 0,-1 0 0,-3 0 0,4 0 0,-2 0 0,-3 0 0,1 0 0,2 0 0,2 0 0,3 0 0,-3 0 0,0 0 0,-1 0 0,1 0 0,4 0 0,2 0 0,-1 0 0,-3 0 0,2 0 0,-7 0 0,3-2 0,2-2 0,-1-2 0,-1 2 0,0 2 0,0 2 0,-5-2 0,5-2 0,0-2 0,-2 2 0,-1 2 0,-1 2 0,0 0 0,0 0 0,5 0 0,-5 0 0,-2 0 0,0 2 0,-1 2 0,3 2 0,0-2 0,2-2 0,-6-2 0,3 0 0,-3 0 0,-2 0 0,0 0 0,0 0 0,-1 0 0,1 0 0,2 0 0,2 0 0,2 0 0,-3 0 0,1 0 0,0 0 0,4-2 0,1-4 0,-3 4 0,6-4 0,0 3 0,-1-1 0,1-4 0,2 0 0,1 0 0,3 4 0,-6-4 0,-1 0 0,3 0 0,0 0 0,0 2 0,-5 0 0,1-2 0,0-2 0,-5 6 0,7-4 0,2 3 0,2-1 0,1 2 0,1 2 0,-1 0 0,1-4 0,0 4 0,-1-4 0,1 4 0,0 2 0,-1 0 0,1 0 0,0 2 0,-1 4 0,-5-4 0,-2 4 0,-1-4 0,-1 0 0,2 2 0,-2 2 0,1-3 0,1-1 0,2 4 0,4 0 0,-3 0 0,-1 2 0,0-6 0,7 6 0,5 0 0,-3-6 0,7 6 0,0-2 0,-1 0 0,3-2 0,-1-2 0,1-2 0,-1 2 0,1 2 0,-1 2 0,1-2 0,1-2 0,5-2 0,-11 0 0,11 0 0,-7 0 0,3 2 0,-3 2 0,1 2 0,-4-2 0,-7-3 0,-5-1 0,0 0 0,-1 0 0,1 0 0,-4 0 0,-3 2 0,-3 2 0,-2 2 0,-2 0 0,0-6 0,-1 0 0,-1 2 0,-2 2 0,-2 2 0,0 0 0,-2 2 0,-4 4 0,-4 4 0,-2 2 0,0 0 0</inkml:trace>
  <inkml:trace contextRef="#ctx0" brushRef="#br0" timeOffset="4">21193 6118 7954,'-9'8'589,"-1"-6"37,4 4 0,-2-2-79,-4 2 1,2-4-1,4 4 1,-6-2-1,-4 0 1,-2 2-1,3 0 1,1 0 0,4 2-1,0-1-99,0 1 0,8-2 1,2-6-1,10 0 0,6 0 1,2 0-1,1 0-470,5 0 1,-2-2-1,8-2 1,3-2 0,5 2-1,4 2 1,-1 2 0,3 0-563,3 0 1,-1-5 0,1-1 0,1 2 0,-3 0 0,-5 0 0,-6-2 0,-7 2-1711,-1 2 0,-4 0 2294,-10-4 0,4-4 0,-6-8 0</inkml:trace>
  <inkml:trace contextRef="#ctx0" brushRef="#br0" timeOffset="5">21318 6261 8032,'0'-18'448,"0"6"1,0 0 0,0-2 214,0-2 1,8 7 0,4 5 0,2 8 0,-2 7 0,-6 5-196,-4 2 1,-2 6 0,2 2 0,2 1 0,2 5 0,-1 4 0,1 3 0,0 5-423,-2 2 0,-2-5 0,-2 7 0,0 1 0,0 1 1,0-1-1,0-3 0,0-2-806,0-5 1,0-1 0,0-4 0,0-5 0,0-5 0,2-6 759,4-6 0,4-4 0,8-8 0</inkml:trace>
  <inkml:trace contextRef="#ctx0" brushRef="#br0" timeOffset="6">21176 6974 8032,'-18'-8'1237,"6"6"1,2-6 0,4 1-1,8-3-864,8 0 1,8 0-1,6 6 1,3-2-1,3 2 1,0 0-1,1 0 1,1-2-768,-2 2 1,3 0 0,-3 0 0,4-2 0,1 0 0,-1 0 393,-4 0 0,11-7 0,-3 3 0</inkml:trace>
  <inkml:trace contextRef="#ctx0" brushRef="#br0" timeOffset="7">22174 6296 8064,'-8'-9'699,"0"-7"0,-4 4 0,6-4 244,4-2 1,2 6-801,0 0 0,6 6 1,0-5-1,-2-3 1,-4 0-1,-6 2 1,-6 6-1,-6 4 1,-3 2-1,-5 2 1,-2 4-1,-2 6 3774,3 4-3994,1 9 1,2 3 0,2 8 0,4-1 0,7 1 0,3 0 0,4 1 0,4 3 0,6 2 0,6-3 0,3-1 0,3-2 0,0 1-1,-2 3 1,-2 2-573,-2-3 1,-2-1-1,3-2 1,-3-1 0,0-1-1,-2-2 1,0-5 648,-4-1 0,-2 6 0,-2-4 0</inkml:trace>
  <inkml:trace contextRef="#ctx0" brushRef="#br0" timeOffset="8">21817 6832 8064,'-2'-30'529,"-2"2"1,-2 2-1,4 3 1,6-1-1,10-2 1,6 0 4203,4 1-4989,15 9 1,-9 2-1,14 8 1,1 2-1,7 4 1,5 6-1,1 6 256,-3 4 0,-1 9 0,-1 3 0</inkml:trace>
  <inkml:trace contextRef="#ctx0" brushRef="#br0" timeOffset="9">22958 6350 8247,'-10'-8'-24,"-6"4"-16,4-8 0,3 8 512,-3-2 0,0-2 0,-6 2 0,4 2 0,8 2 0,12 2 0,10 2 0,6 4 0,3 6 0,1 6 0,2 4 0,0 2 0,1 0-12,-1 1 1,4-3-1,-7 8 1,1 2 0,0 1-1,-4 3 1,-2 0-1,-3-1-1513,1 1 0,-2-2 0,-2-3 0,-4-3 0,0-4 0,-2-6 1053,0-4 0,5-26 0,-3 0 0</inkml:trace>
  <inkml:trace contextRef="#ctx0" brushRef="#br0" timeOffset="10">23386 6154 8247,'-20'0'410,"-4"0"0,4 0 0,-3 2 0,3 4 1,4 6-1,2 3 0,4 5 0,0 4 2926,0 6-3309,7 3 1,-11 3 0,8 2 0,0 3 0,0 5 0,-2 4 0,-2 1 0,-4 5-1,-2-1 1,-2 1 0,-1-3 0,-3 1 0,-4-3 0,0-3 0,1-9-855,3-7 1,4-6-1,4-8 1,6-2-1,6-5 827,10-5 0,14-12 0,6-4 0</inkml:trace>
  <inkml:trace contextRef="#ctx0" brushRef="#br0" timeOffset="11">23671 6671 8108,'-24'-6'761,"0"0"1,1 0-571,5 6 0,8-2 0,6-4 0,8-4 1,8 0 116,4 5 1,-6 10 0,-4 7 0,-4 6 0,-2 4 0,0 4 0,0 2 0,0 3-129,0 3 0,-2 2 0,-2-1 0,-2 1 0,0 0 0,0-1 0,-2-1 0,0-4-757,0-6 0,-2-9 1,10-11-1,8-14-3369,6-9 3946,4-21 0,0 10 0,-1-13 0</inkml:trace>
  <inkml:trace contextRef="#ctx0" brushRef="#br0" timeOffset="12">23992 6368 8900,'-16'-12'0,"2"0"1307,2-2 1,0 6 0,-5 2-1025,-1 4 0,8 4 0,4 4 0,4 6 0,4 4 0,2 2 0,4 0 0,2 0-521,4-1 1,-5 1 0,3 0 0,2 0 0,2 0 0,4 0 0,2-3-1,1-3-245,-1-6 1,6-4 0,0-2 0,1 0 0,1-2-1,0-4 1,-3-8 0,-1-7 290,0-9 0,-12 2 0,4-2 0,-4 1 0,-5-1 0,-3 2 0,-4 2 0,-2 5 611,0 1 1,-8 4 0,-3 4 0,-5 8 0,0 8 0,2 8-17,2 4 0,6 4 0,-4 1 0,2 5 1,2 2-1,0 4 0,-1 1 0,-1 3 1,0 0 0,-4 5 1,4 3-1,0 3 1,-2 7-1,2 3 1,-2 3-1,0 1-59,-4 5 0,5 1 0,-1 1 1,0-5-1,2-2 0,-2-5 0,2-5 1,-2-5-62,0-2 1,4-5-1,-6-9 1,-1-6-1,-3-6 1,-2-7-1,0-7-230,0-8 0,2-13 0,3-15 0,3-6 0,2-5 0,6-5 1,4-5-1,8-7-897,5-3 0,1-3 0,14-3 1,2 4-1,1 5 0,5 5 1,4 1-1,3 5-2161,1 7 0,3 8 3004,-7 16 0,7 8 0,-3 3 0</inkml:trace>
  <inkml:trace contextRef="#ctx0" brushRef="#br0" timeOffset="13">24740 6564 8015,'-1'-16'562,"-3"2"0,-4 4 1,0 4-1,0 8 1,4 8-1,2 8 1,2 6 1961,0 6-2462,8 3 0,-6 5 0,4 2 0,-4 3 1,-2 3-1,0 1 0,0 1 0,0 0 0,-2 1 1,-4 3-1,-4-1 0,-2-3 0,0-9 1,-2-5-1,-2-6 1064,-1-2-1398,-1-11 0,6-7 0,2-12 1,2-7-1,6-15 272,6-12 0,14-7 0,10-9 0</inkml:trace>
  <inkml:trace contextRef="#ctx0" brushRef="#br0" timeOffset="14">24990 6350 8223,'-18'10'1182,"0"-4"998,1-4-1247,7-2 1,4 0 0,12 0 0,6 0 0,3 0-703,3 0 1,6 6 0,2 2 0,1 0 0,5 2 0,2-3 0,1 3-1,1-2-910,0 0 0,-7 4 1,-1-4-1,-2 2 0,-6 4 1,-6 2 865,-8 2 1,-6-1 0,-6 1 0,-8 2 0,-8 2 0,-8 2 0,-3-3 0,-3 1 39,0 2 0,1-2 0,1 6 0,4-5 0,6-5 1,5-4-1,1-2 0,2 0-396,4 0 1,6-8-1,12 2 1,6-4-1,6-2 1,6 0-1,3 0-10,1 0 0,6 0 1,-5 2-1,7 2 1,4 3-1,1 3 1,1 4-1,-1 2-1207,1 2 0,8-6 1386,-3 0 0,5 0 0,1 5 0</inkml:trace>
  <inkml:trace contextRef="#ctx0" brushRef="#br0" timeOffset="15">26398 6207 8250,'0'-12'2072,"0"1"0,0 5 551,0-6-1228,-8 8-1113,6-12 0,-8 14 0,4-4 1,-5 6-1,-5 6 0,-2 6 0,0 4 1,0 3-1,0 3 0,1 4 0,-1 2 1,-2 3 124,-4 3 0,4 4 0,-3 1 0,3 5 1,2 2-1,2 1 0,2 1 0,4-1-482,2 3 1,4-5-1,10 1 1,6-2-1,6-7 1,4-3-1,4-6 1,1-4-419,5-9 0,0 1 0,-1-10 0,-1-2 0,0-2 0,0-4 0,-3-4 0,-1-6-151,-4-4 0,-2-3 0,-5-3 0,-1-2 0,-2 2 0,0 2 0,0 1 644,0-5 0,0 4 0,6-6 0</inkml:trace>
  <inkml:trace contextRef="#ctx0" brushRef="#br0" timeOffset="16">26256 6493 8107,'-18'0'824,"0"0"0,0 0 1,0 0-65,0 0 1,16 0 0,8 0 0,8 0 0,6 0 0,2 0-1,2 0-634,-3 0 0,7 6 0,0 2 0,2-1 1,-1 3-1,3-2 0,2 0 0,1-2-2531,1 2 2405,0-6 0,7 6 0,3-8 0</inkml:trace>
  <inkml:trace contextRef="#ctx0" brushRef="#br0" timeOffset="17">27093 6136 8110,'-10'-8'2495,"3"4"-1073,7-8 0,0 0 0,-2-6-1020,-4 1 1,2 7 0,-6 6 0,0 8 0,2 8 0,0 3 0,2 3-654,-2 0 0,4 6-29,-8 0 0,8 7 0,-4-1 0,2 4 0,1 1 0,1-1 1,2-2-1,2-4 0,0-1 0,0-1 0,2 0 0,2-4 1,3-2-2266,3-3 2582,2-7 1,6 4 0,0-8 0,0-2 0,-2 0-1,-3 0 1,-3 4 0,0 2 0,0 4 0,2 4-1,-2 3 1,-4 3 0,-4 0 683,-2 2 1,0-1 0,0 7 0,0-2 0,0 2 0,-2-1 0,-4 1 0,-4-4-375,0-2 0,-6-3 1,4-5-1,-3-2 1,-3-2-1,0-4 1,0-2-843,0-4 0,0-2 0,3-4 0,3-4 1,6-6-1,4-4-2407,2-2 0,8-2 2902,4-3 0,3 3 0,3-6 0</inkml:trace>
  <inkml:trace contextRef="#ctx0" brushRef="#br0" timeOffset="18">27521 6778 8060,'-8'-18'1411,"6"0"0,-4 1-216,4-1 1,4 8-1025,4 4 0,-4 12 0,4 6 0,-4 4 0,-2 1 0,0 3 1,0 4-1,-2 6 0,-2 3 0,-4 3 0,-2 2 0,-4 3 1,1 5-1,-3 2-59,-2-1 1,4-1-454,-10 1 1,-1 3 0,-1-9 0,0-3 0,0-6 0,5-10 340,1-9 0,-6 3 0,-2-6 0</inkml:trace>
  <inkml:trace contextRef="#ctx0" brushRef="#br0" timeOffset="19">28305 6564 8180,'-27'0'0,"3"0"435,4 0 0,2 0 1,0 0-1,3-2 914,3-4-1155,-4 4 1,14-8 0,-2 4-1,10-6 1,10-3 0,7-3-1,7 0 1,6 2 0,5 2-1,5 2 1,4 0 0,1 0-1,0 3 1,-1 1 0,-2 4-1,-1 2 1,1 2-1250,-1 0 0,-1 0 0,1 2 1055,-5 4 0,3-4 0,1 6 0</inkml:trace>
  <inkml:trace contextRef="#ctx0" brushRef="#br0" timeOffset="20">28680 6082 8055,'-16'-2'675,"4"-3"0,-4 3 0,4-4 1,-2 6-1,1 6 737,1 5 0,8 13-1306,-2 6 0,2 4 0,0 3 0,-4 7 0,0 7 0,0 9 1,2 3-1,0 7 0,-2 5 0,0 6 0,0 0 0,4-5 1,2-9-1,2-7-288,0-5-353,0-9 0,10-13 0,6-15 0,8-10 0,4-10 0,3-8 0,3-10 0,2-7 535,-1-11 0,1-6 0,0-9 0</inkml:trace>
  <inkml:trace contextRef="#ctx0" brushRef="#br0" timeOffset="21">29125 6100 8055,'-10'-27'1079,"-5"1"1,5 8 0,-2 0-468,0 0 1,8 10 0,-2 10 0,4 12 0,2 10 0,0 4 0,0 3 0,0 3-7,0 2 0,0-1 0,0 1 0,0 2-150,0 3 1,-2 5 0,-2 8-602,-2-1 0,-2 1 1,4 1-1,-4 4 1,-2 5-1,-1-1 1,1-5-1,4-9 1,4-7-1,2-6 1,0-7-1511,0-5 0,2-22 0,4-14 1558,6-14 0,3-7 1,3-3-1,0 0 0,2-1 1,2-3-1,1 1 0,-1 3 1,-2 6-1,-2 4 0,-2 5 1,-2 1-1,-3 4 593,3 4 0,-4 4-318,2 8 1,-8 2-1,2 6 1,-4 8 0,-2 8-1,0 3 1,0 5-1,0 2 1,-2 1 0,-2-1-1,-2-2 1,2-2 0,2-1-1,2-1-1463,0-4-58,0 4 0,0-15 1343,0 5 0,16-12 0,4 2 0</inkml:trace>
  <inkml:trace contextRef="#ctx0" brushRef="#br0" timeOffset="22">29428 6742 8055,'0'-17'1182,"0"-1"0,0 0 1,0 0-1,2 0-416,4 0 1,4 3 0,8 1 0,0 4 0,0 2 0,-1 4 0,1 0 0,0 0-1023,0-2 0,-2-2 0,-2 4 0,-4-4 0,-3-2-287,-3-4 0,-4 4 1,-6 1-1,-5 1 1,-5 4-1,-2 4 0,0 6 351,0 6 0,0 3 0,1 5 0,-1 2 0,0 2 0,2 0 0,4-1 0,6 1-92,4-2 1,2 6 0,0-1-1,0 1 1,2-2 0,4-2-1,6-1 1,6-1-2725,6-2 3008,-4-2 0,13 0 0,-5 0 0</inkml:trace>
  <inkml:trace contextRef="#ctx0" brushRef="#br0" timeOffset="23">29892 6653 8055,'-12'-20'1671,"0"-3"0,8 9 0,-2-4 0,4 2 0,2 0-880,0-2 1,2 12 0,2 10 0,4 14-1,0 8 1,0 6 0,-4 1-942,-2 3 1,-2-2-1,0-3 1,0-1 0,0 2-1,0 0 1,0-3-1,0-5-823,0-4 1,0-2 0,0-4 0,0-10 0,2-16 388,4-14 0,4-10 0,7-3 0,-1-5 0,-2 0 1,-2 1-1,2 5 0,2 6 577,2 9 0,-7 3 0,1 4 0,2 4 592,2 6 0,2 4-413,0 2 0,0 14 1,-1 6-1,1 8 1,0 7-1,-2 7 1,-2 4-1,-2 1 1,1 1-1,5-1 1,4 3-1,2-1 0,-2-1-1001,-3-6 0,-1-5 829,0-1 0,8-8 0,2-3 0</inkml:trace>
  <inkml:trace contextRef="#ctx0" brushRef="#br0" timeOffset="24">24241 8187 8329,'0'-12'0,"0"0"0,0-1 33,0-3 0,0-2 360,0 0 1,0 6-1,0 0 1,0-2 0,0-1-1,2-1 1,2 6 0,4 8-1,2 8 1,4 4 0,2 5-1,2 7 2053,0 8 1,5 0-2347,1 5 0,6-3 0,-4 10 1,-1-3-1,3 1 0,-2 2 0,1-1 1,-1 1-1,0 1 0,-4 1 1,-2-2-1,-5-7 0,-1-5 0,-4-2-2439,-2 0 1466,6-15 0,-12-1 0,4-22 0,-2-9 0,0-9 873,2-10 0,8-5 0,-5-11 0</inkml:trace>
  <inkml:trace contextRef="#ctx0" brushRef="#br0" timeOffset="25">24776 7955 8229,'-18'-2'742,"0"-2"1,1-2 0,-1 2-148,0 3 1,6 8 0,0 5 0,0 4-1,0 4 1,1 2 0,-3 4-388,-2 1 1,-4 3-1,-2 6 1,-3 1-1,-1 3 1,-4 2-1,0-3 1,-3-1-489,1-2 0,0-1 1,-1-1-1,3-2 1,6-7-1,6-3 0,8-8-2478,10-4 2758,16-4 0,20-14 0,10-2 0</inkml:trace>
  <inkml:trace contextRef="#ctx0" brushRef="#br0" timeOffset="26">25097 8312 8159,'-18'0'0,"0"0"361,1 0 0,5 0 1,0 0 901,-2 0 1,4 4 0,8-4 0,16-6 0,10-4-1074,7-2 0,11 0 1,5-5-1,5-1 1,1 2-1,1 2 1,-3 4-1,-1 0-715,-3 0 1,-5 4 0,4-4-1,-5 2 1,-7 5 0,-8 1-1,-7 2 1,-3-2 524,-4-4 0,-4-4 0,-8-8 0</inkml:trace>
  <inkml:trace contextRef="#ctx0" brushRef="#br0" timeOffset="27">25436 7902 8187,'-18'0'535,"0"0"0,0 2 0,0 4 0,3 6-91,3 4 0,4 3 0,8 5 0,0 6 1,0 6-1,0 3 0,0 5 0,0-1-404,0 1 0,0 4 1,0-5-1,0-1 0,0-3 1,0-7-1,0-4 0,0-6-1224,0-3 1,8-3 0,4-4 1183,3-6 0,3-12 0,0-4 0</inkml:trace>
  <inkml:trace contextRef="#ctx0" brushRef="#br0" timeOffset="28">25810 8027 8308,'-12'0'708,"2"-2"1,0-2-1,0-2 1,-3 2 0,-1 4 2455,2 6-3154,4 4 1,8 8 0,2-1 0,4 1 0,6 0 0,2 0-1,-1 0 1,1-2 0,4-3 0,4-3 0,2 0 0,-1-2-1,3 0 1,0-4-249,0-2 0,-1-2 1,-3 0-1,2-2 1,-2-4-1,-4-6 1,-5-4 0,-1-1 1,-8-1 0,2 0 0,-4 0 0,-2 0 664,0 0 1,-2 10-98,-4 8 1,4 8-1,-6 12-99,0 4 0,6 4 0,-5 7 1,1 1-1,0 2 0,0 3 0,0 7 1,-2 3-1,0 5 0,-2 3 1,0 5-1,-4 1 0,0-1 1405,2-3 0,-3 6-1580,3-1 1,-4-3 0,-2-1-1,-2-5 1,-2-9 0,-1-9-1,1-13 1,2-10 0,4-12 0,2-10-1,5-16 1,-1-17 0,2-19-1,0-11-515,4-9 1,10 5 7,6-4 0,5 3 0,5 7 1,4 6-1,0 9 0,1 9 1,1 9-1,4 6 0,4 6 1,3 4-1,5 9 0,1 5 450,5 4 0,1-8 0,3-2 0</inkml:trace>
  <inkml:trace contextRef="#ctx0" brushRef="#br0" timeOffset="29">26434 8294 8224,'-18'0'401,"0"0"0,6 0 0,0 0 925,-1 0 1,3 0-991,-2 0 0,10 0 1,2 0-1,10-2 0,6-4 1,1-4-1,3 0 0,2 3 1,4 1-1,1-2 0,5 0 1,2 0-1,1 4 1,1 2-1,-2 2 0,-1 0-4,3 0 1,-10 6 0,9 2-1311,-1 2 1,-6-6 0,0 2 0,-1-4 0,-1-2 0,0 0 977,-4 0 0,-3-16 0,-1-4 0</inkml:trace>
  <inkml:trace contextRef="#ctx0" brushRef="#br0" timeOffset="30">26719 7938 8118,'-18'0'268,"0"0"0,1 0 1,1-2-1,2-2 608,2-2 1,6 0 0,-4 8-1,2 4 1,4 5 0,2 7-369,2 6 1,0 4 0,0 10-1,0 3 1,2 7 0,4 5-1,6 7 1,4 5-1053,2 4 1,0-5 0,-3-7 0,-1-5 0,-2-9 0,2-5 543,2-10 0,10-6 0,1-5 0</inkml:trace>
  <inkml:trace contextRef="#ctx0" brushRef="#br0" timeOffset="31">27236 8152 8277,'-18'0'850,"2"-2"1377,4-4-1838,-3 4 0,13-14 0,-2 4 0,8-4 1,7 0-1,7 4 0,4 6 0,2 4 1,0 2-1,1 0 0,5 0 0,2 0 0,-1 0 1,-1 2 965,2 4 0,1-2-1496,3 8 0,0 0 1,-3 6-1,-3 0 0,-6 0 1,-4-1-1,-4 1 0,-5 2 1,-5 2-1,-4 2 1,-6-1-1,-5 3 0,-11 2 1,-8 2-18,-10-1 169,3-7 1,-15 4 0,9-8 0,1 0-1,2-1 1,3-1 0,1-2 0,4-4 0,7 0-1,7-2 1,10 0-42,12-4 0,10-2 0,7-2 0,7 0 0,4 0 0,1 0 0,1 0 0,0 0-226,-1 0 0,7 0 1,1 0-1,1 2 1,0 2-1,-5 4 1,1 2 255,1 3 0,-3 3 0,6 2 0</inkml:trace>
  <inkml:trace contextRef="#ctx0" brushRef="#br0" timeOffset="32">28519 8045 8214,'0'-18'1271,"0"0"-755,0 0-188,0 0 0,0 6 0,0 0 1,-2 1-1,-2 3 0,-4 6 1,1 8 286,-1 3 0,-6-3 0,2 6 0,-2 2 0,0 0 0,2 2 0,-2 0-399,-1 4 0,-1 7 0,2-1 0,2 2 0,0 2 0,0-1 0,2 3 0,2 4-146,4 3 0,2 3 0,2-4 1,2 1-1,4 5 0,6-1 1,4 1-1,4-4-657,4-3 1,3-9 0,9-4 0,0-6 0,-1-6-1,1-6 1,0-6 0,-3-8 586,-3-10 0,12-8 0,-5-10 0</inkml:trace>
  <inkml:trace contextRef="#ctx0" brushRef="#br0" timeOffset="33">28466 8383 9320,'-8'-9'1745,"6"1"0,-8 2-1451,4 0-236,4 0 1,-6 4 0,10-2-1,4-2 73,6 2 0,4 2 0,2 2 0,-1 0 0,3 0 0,2 0 1,4-2-887,2-4 0,-5-4 0,7-8 755,2 0 0,1 1 0,3-1 0</inkml:trace>
  <inkml:trace contextRef="#ctx0" brushRef="#br0" timeOffset="34">29339 7830 7387,'0'-11'1011,"0"-1"0,0 6-139,0-6 1,0 6 717,0-6-1430,0 8 0,-2-4 0,-4 8 1,-6 0-1,-1 2 0,-1 4 1,0 6-1,-4 4 0,-4 4 1,0 3-1,1 9 0,-1 6 1,-2 5-1,2 1 0,3 0 482,1-5-762,0 7 1,6-11-1,2 3 1,2-6-1,4-2 1,2-3 0,4-5-1,4-6 1,6-6-1,4 0 1,2-2 0,0 0-1,-1-2 1,1 0-1,0-1 168,0-1 0,-6 4 0,0 0 1,-1 2-1,1 4 0,-2 2 1,-2 2 604,-4 0 1,4 1-1,-2 3 1,-2 4-1,-4 2 1,-6 3-1,-4 3 1,-4 2-232,-4-1 0,9 1 0,-13 0 0,0 0 0,2-1 0,0-1 0,1-4 0,-3-7-1005,-2-3 0,0-8 1,6-2-1,1-2 1,-1-4-1,2-4 1,2-4 582,2-2 0,0-24 0,-6 1 0</inkml:trace>
  <inkml:trace contextRef="#ctx0" brushRef="#br0" timeOffset="35">23903 9043 25881,'-12'0'2614,"0"0"-2306,0 0 0,-4-2 0,4-4 0,6-5-2602,4-5 2014,2 6 1,0 0 0,0 4 0,0-6 278,0-4 0,0 8 233,0 8 1,6 2 0,2 10-1,2 2 1,4 2 0,2 2 0,4 2-1,2 1 1,1 3 0,1-2 0,2 0-1,3-2 1,5-1 916,2-3 1,-1-4-1225,1 0 0,8-4 1,3-8-1,5-2 1,1-4-1,3-6 0,1-4 1,2-4-1,-3-1 1,-7-1-1,-7 4 0,-6 6 1,-7 4-2665,-5 4 2812,-12 2 1,-4 4 0,-8 4-1,0 6 1,0 4 0,0 2 0,0 0-1,0-1 1,2 1 0,4 0 0,6 0-1,4-2 1,3-2 0,5-4 401,6-3 1,6 5 0,3-6 0,3-2-1,-1-2 1,1-2 0,-2 0 0,-5 0-476,-3 0 0,-10 0 0,1 0 0,-3 0 0,-2 2 0,2 2 0,2 2 0,1-2 0,-1-2 0,6-2 0,2 0 0,5 0 0,7 0 0,-3 0 0,7 0 0,-2 0 0,5 0 0,-1-2 0,1-2 0,-1-2 0,-7 2 0,-3 2 0,-4 0 0,-5-2 0,-5-2 0,-4 2 0,-2 2 0,0 2 0,-1 0 0,1 0 0,2 0 0,2 0 0,2 2 0,-1 2 0,1 2 0,2-2 0,0-2 0,-1-2 0,-1 0 0,0 0 0,0 0 0,-3 0 0,-1 0 0,-2 0 0,-8-8 0,6 6 0,-4-4 0,3 4 0,3 2 0,0 0 0,0 0 0,2 0 0,2 0 0,1 0 0,9 0 0,-10 0 0,6 0 0,-1 0 0,1 0 0,2 0 0,-3 2 0,-1 2 0,-2 2 0,0-2 0,-3-2 0,-1-2 0,-2 0 0,0 2 0,0 2 0,0 2 0,5 0 0,3-6 0,0 0 0,2 0 0,-1 0 0,5 0 0,2 0 0,1 0 0,-5-6 0,0-2 0,1 0 0,1-2 0,0 2 0,-3-1 0,3 1 0,2 0 0,1-4 0,1 4 0,2 0 0,3 0 0,-1-4 0,6 4 0,-3-2 0,5-2 0,-7-5 0,-1 1 0,-3 2 0,-1 2 0,0-2 0,-1 0 0,1 0 0,0 4 0,-1 3 0,1 1 0,0 6 0</inkml:trace>
  <inkml:trace contextRef="#ctx0" brushRef="#br0" timeOffset="36">12103 13306 25136,'-12'6'-196,"0"0"0,-2-2 212,-2-2 1,5 0 0,-1 2-1,-2 2 1,0-4 0,2-6 0,6-8-1,2-4 1,-2-1 213,-6-1 0,-4 6 0,-3 2 1,-3 2-1,-2 4 0,0 2 1,1 2-213,-1 0 0,-8 2 0,4 2 0,1 4 0,1 2 1,2 2-1,2 0 0,5-2-11,3-2 1,4 5 0,-2-1 172,6 4 0,6-6 0,6-4-330,6-4 1,-2-2 57,2 0 0,-7 0 0,5 2 483,-2 4 1,6-4-528,-2 4 1,-4-2-1,0 0 280,0 2 1,-4 0 0,8-6 0,2 0 52,1 0 1,-3 0 0,0 0 0,2 0-1,2 0 1,2 0 0,0 0-68,-1 0 1,1 0 0,0 0 0,0 0-1,0 0 1,-1-2 81,1-4 0,-6 4 0,0-4 0,2 4 0,2 2-21,2 0 1,-1 0 0,1 0-1,0 0 1,0 0-184,0 0 0,-6 0 0,-1 0 0,3 0 1,2 0 183,2 0 0,0 0 0,0 0-7,-1 0 0,1 0-185,0 0 0,-6 0 0,0 0 0,-8 0 0,4 0 0,-8 0 0,2 0 0,4 0 0,6 0 0,-5 0 0,3 0 0,-4 0 0,6 0 0,-2 0 0,2 0 0,-6 0 0,6 0 0,2 0 0,-4 0 0,1 0 0,-5 0 0,6 0 0,-6 0 0,6 0 0,-6 0 0,6 0 0,-6 0 0,6 0 0,-6 0 0,6 0 0,-1 0 0,7 0 0,0 0 0,-6 0 0,0 0 0,2 0 0,-4 0 0,2 0 0,-7 0 0,7 0 0,-8 0 0,4 0 0,-8 0 0,0 0 0,8 0 0,-4 0 0,8 0 0,-6 0 0,6 0 0,-6 0 0,6 0 0,2 0 0,1 0 0,3 0 0,0 2 0,0 4 0,0-4 0,0 6 0,-1-8 0,1 0 0,0 0 0,0 0 0,0 0 0,-1 0 0,3 0 0,2 0 0,2-2 0,-2-2 0,-3-2 0,-1 0 0,6 6 0,0 0 0,0-2 0,-1-2 0,1-2 0,0 2 0,0 2 0,1 2 0,3 0 0,2-2 0,-2-2 0,-3-2 0,-1 2 0,0 2 0,-2 2 0,3-6 0,-1 0 0,-2 0 0,-2 0 0,-3-2 0,1-1 0,-6 5 0,-2-4-3824,-2 0 496,-2 6 3180,-22 10 1,4 11-1,-14 17 1</inkml:trace>
  <inkml:trace contextRef="#ctx0" brushRef="#br0" timeOffset="37">19857 13199 27611,'-18'-7'-1444,"0"-5"0,6 4 0,2 0 1,0 2-1277,0 0 3826,6 0 0,-6 6 0,6-2 0,-3-2 0,-3-2 41,-4 2 1,4 2-730,-2 2 1,8 2-1,-4 2 1,2 4-1,0 2 430,2 4-744,10-6 0,-2 2 0,8-6 0,2 1 0,2-1 0,0 0 0,-3 0 0,-1 2 0,2-2 1,4-2-1,4-2 0,2 0 583,-3 0-624,7 0 0,-6 6 1,8 0-1,-1-2 0,3-2 1,2-2-1,3 0 0,1 0 1,2 0-1,-1 0 0,5 0 1,1 0-1,3 0 0,-1 0 1,-1 0-64,-3 0 0,7 0 0,-2 0 0,1 0 0,1-2 0,-3-2 0,3-2 0,1 0 0,3-2 0,-9 6 0,-1-4 0,-3 2 0,1 0 0,-1-1 0,1 1 0,0 2 0,-3 2 0,-1-2 0,0-2 0,1-2 0,5 0 0,-1 0 0,3 0 0,-3 0 0,1-2 0,3 6 0,-3-4 0,0 4 0,-1 0 0,-3-2 0,-3-2 0,-1 2 0,0 2 0,-1 2 0,1 0 0,0 0 0,-1 0 0,-5 2 0,0 2 0,1 2 0,3 2 0,2-4 0,-1 2 0,3-2 0,4-2 0,3-2 0,1 0 0,-3 0 0,1 0 0,3 0 0,3 0 0,-3 0 0,-5 0 0,-2 0 0,1 0 0,-3-6 0,3 0 0,-3 2 0,-4 0 0,-3 0 0,-1-2 0,2 2 0,2 2 0,-1 2 0,-1 0 0,-2 0 0,1 0 0,3 0 0,2 0 0,1 0 0,5 0 0,-3 0 0,7 0 0,0 0 0,-1 0 0,3 0 0,-1 0 0,-1 0 0,-1-2 0,1-2 0,1-2 0,-1 2 0,-3 2 0,-1 2 0,0 0 0,-1 0 0,1 0 0,-1 0 0,-1 2 0,0 2 0,1 2 0,7-2 0,3-2 0,3-2 0,-3 0 0,-1 2 0,-5 2 0,-1 2 0,-5 0 0,-3 0 0,-6 0 0,3 8 0,-5-4 0</inkml:trace>
  <inkml:trace contextRef="#ctx0" brushRef="#br0" timeOffset="38">27949 11541 21902,'0'-12'-6473,"0"0"6430,0 0 1,0 0 325,0 0 0,-2 8-203,-4-2 1,2 10 153,-8 2 0,6 0 0,-4-4 0,0 2 0,0 2 0,-1 0 0,-1 0 0,-2 0 0,-4 0 0,-4 0 0,0 0 0,1-2 1,-1-2-1,-2-2 2073,2 0-2231,-5 0 1,7-6 0,-6-2 0,0-2 0,-1-4 0,-3-2 0,0-4 0,0-2-1,1-1 1,-1-1 0,-2 0 0,-1-2 0,-1-1 0,2-3 0,5 0-78,1 0 1,2 1 0,6-5 0,2 2 0,5 3-1,5-3 1,2-4 0,0-3 136,-2-3 0,0 0 0,6 7 0,0-3 1,0-4-1,0-3 0,0-3 0,0 3 178,0 1 1,0-6-1,0 3 1,-2-5-167,-4-1 1,2 1 0,-6 3-159,2 1 1,-4 3-1,4-5 1,-2 4 0,-3 3-1,-3 3 1,-2 3 0,0 1-1,0 2 1,0 3-1,1 3 1,-1 2 0,2 4-1399,4 2 1,-4 5 191,4 3 0,4 6 0,4 12 1,8 6-1,8 5 1124,4 7 1,10 4-1,2 8 1</inkml:trace>
  <inkml:trace contextRef="#ctx0" brushRef="#br0" timeOffset="39">28020 10916 21132,'-10'-8'-1368,"2"4"1,6-6-518,-4 3 2388,4 1 0,-5 4 0,5-2 1,-2 0-1,-2 6 0,2 8 0,2 5 1,4 3-1,4-2-485,6-4 0,5 4 1,7-4-1,4 4 1,4 3-1,1 3 1,5 2-1,-1 0-281,1 2 0,0-5 0,1 9 0,3 2 0,-2 2 0,-3 1 0,-3-1 0,-6-2 159,-11-3 1,-1-1 0,-10 4-1,-2-4 1,-4-3 0,-6-3-1,-6-2 1,-6-2 432,-5 0 1,1 1 0,-10 3 0,-3 2 0,-7 0 0,-4 0 0,-3 1 0,-3 1-136,-1 0 0,0 6 1,-1-3-1,1 5 1,1 2-1,5-1 0,5 1 1,6 0-937,7-1 1,5 1 0,12-2 0,6-5 0,6-5 795,6-4 1,20-2 0,11 0 0</inkml:trace>
  <inkml:trace contextRef="#ctx0" brushRef="#br0" timeOffset="40">28876 11344 18673,'-18'0'-775,"0"-6"1,0 0 1595,0 3-614,1 1 0,-1 2 0,0 0 0,2 2 1,4 3-1,6 7 0,4 6 0,2 6 0,0 4 1,0 1-1,0 1 0,2 4 0,2 4 0,2 5-25,-2 3 1,4-1 0,-2 5-161,-2-3 1,-2-1-1,-2 2 1,0-5 0,0-1-1,0-1 1,0-3 0,-2-6-1,-2-8 1,-4-7 590,-2-5 0,6-6-788,-2-12 1,4-6-1,2-11 1,0-7 0,2-6-1,2-3 1,4-5 0,0-2-1,2-3 1,-2-3 0,2-3-1,-2-3 1,2-3-1,-2-3-3719,0-3 3778,5-2 0,-9-3 1,8 1-1,2 0 1,2 1-1,4 5 0,4 7 1,5 9-1,5 9 1,4 7-1,1 7 1,3 4-1,-3 8 0,1 4 1,-2 6 93,-3 2 1,5 4 0,-14 4 0,-3 6 0,-7 4 0,-6 4-1,-6 4 1,-2 5 356,-2 5 0,-4 2 0,-6-1 1,-10 3-1,-3 2 0,-5 1 1,2-1-1,-2-2-68,1-3 1,-1 1-1,-4 2 1,3-1-1,-1 1 1,0-6 0,0-5-1,-1-5-682,-3-2 1,-2-8-1,3-2 1,3-2-1,6-4 1,4-2 369,3-2 0,-1-16 0,0-4 0</inkml:trace>
  <inkml:trace contextRef="#ctx0" brushRef="#br0" timeOffset="41">29856 11291 19629,'-18'-10'-2055,"0"-6"0,1 6 1801,-1 0 0,2 0 496,4 4 0,-4 4 0,4-3 0,-3 3 1,-1 0-1,2-2 0,2-2 0,0 4 0,0 4 1,2 6-1,0-1 0,2 3 0,-1 0 0,-1 4 1,-4 4-1,-2 4 678,-2 2 1,0 7-864,0-1 0,-1 4 1,-3 1-1,-4 3 1,0 4-1,1 3 1,3 3-1,2-3 0,4 1 1,4-2-1,6-1 1,6-3-1,8-3 1,10-3-3078,10-4 2568,6 4 0,3-15 1,3 5-1,1-4 0,-1-2 1,-2 0-1,-3-2 349,1-5 0,0 5 0,-1-6 1</inkml:trace>
  <inkml:trace contextRef="#ctx0" brushRef="#br0" timeOffset="42">30106 11469 14880,'-8'-10'-1716,"6"-6"1,-6 7 2255,0-1-233,6-6 0,-10 10 0,10 0 0,6 12 0,2 8 0,4 4 0,0-1 0,2 1 0,0 2 0,-1 2 999,3 2-1469,2-1 0,0 1 1,-2 0-1,-2-2 0,2 0 1,1-1-1,3 3 0,0-2 1,0-2-1,0-2 0,0-1 1,-1 1-1,1 0 0,0 0-5834,0 0 6007,-8-8 0,6 6 0,-6-7 0</inkml:trace>
  <inkml:trace contextRef="#ctx0" brushRef="#br0" timeOffset="43">30427 11523 8309,'-6'-18'0,"-2"0"212,-2 0 1,6 6 0,-4 2 0,2 1 0,-2 1 382,-2 0 1,-2 2 0,-6 6-1,1 2 1,-1 4 0,0 6 0,0 3-1,0 3-231,0 0 0,-1 6 0,-3 0 0,-2-1 0,2 3 0,1 2 0,-3 2 0,-4-3-574,0-1 1,-3 4 0,7-6 0,0-1 0,2 1 0,2-2 0,7-4 0,3-4-2586,6 0 2697,2-6 0,18 7 0,3-5 1</inkml:trace>
  <inkml:trace contextRef="#ctx0" brushRef="#br0" timeOffset="44">30658 11701 16276,'-18'-2'-400,"3"-4"0,3-6 1,6-4-1,6-1 0,6 1 2075,6 4-1580,3 4 0,9 2 1,2 0-1,0 0 1,1 0-1,1 0 1,4 2-1,1 2 0,3 2 1,0 0-1,-3 0 1,1 0-1,0 0 1,3 0-1,-1 0-580,-4 0 0,1 6 0,-5 0 0,2 0 0,-2 0 0,-3 0 0,-3-2 480,-2-2 0,-2 6 1,0 2-1</inkml:trace>
  <inkml:trace contextRef="#ctx0" brushRef="#br0" timeOffset="45">30961 11362 16276,'-12'-16'-256,"0"4"1,9 3 0,-5 5-1,2 0 1317,0 6 0,0 8 0,6 11-1019,0 3 1,0 8-1,0-2 1,0 1 0,0 1-1,0-2 1,0 1 0,0 3-1,-2 2 1,-2-3 0,-4-1-1,0-4 1,-2-2 224,0-5 1,4 1-944,-6 2 0,8-10 1,-2 4-1,6-4 0,6-4 772,6-4 0,4-12 0,2-4 0</inkml:trace>
  <inkml:trace contextRef="#ctx0" brushRef="#br0" timeOffset="46">31567 11434 14253,'-8'-12'-113,"-4"0"0,3 2 0,-3-2 1,-2 6-1,-2 4 0,0 4 1,2 2-1,4 4 153,2 2 0,3 2 0,5 6 0,-2-1 0,-2 1 0,-2 0 0,2 0-43,2 0 0,8 0 0,2-3 0,-1-1 0,3-2 0,0 0 0,4-2 0,2-2 94,2 0 1,-6-6 0,0 4-1,1-4 1,3-2 0,2 0-46,0 0 0,-2-8 1,-4-4-1,-4-2 1,-2 0-1,1 2 1,1-2-1,0-1-546,-4-3 0,4 6 0,-2 0 808,-2-2 0,-4 8 1,-6 8-1,-6 12 0,-4 8 1,1 2-1,1 1-2,2 5 0,0 4 0,-4 1 1,2 3-1,4 2 0,0 3 1,1 3-1,-5 3-138,-2 3 0,2 3 0,-2 3 0,-4 1 0,-1-3 0,-5-7 0,-4-7 1,-4-4 166,-1-3 1,-1-1-1,0-4 1,1-8-1,-1-8 1,2-9 0,5-3-1,5-2-371,4 0 0,2-2 0,3-3 1,1-7-1,4-4 0,2-2 1,4 0-473,2 0 0,2-2 0,2-1 0,4-5 0,8 0 0,6 0 0,5 5 0,3-1-98,4-2 0,3 4 0,5-4 1,2 5-1,-3 3 0,1 2 0,-1 2 1,3 0 197,-2 2 0,-3 0 0,-3 6 1,-2-2-1,-3 2 401,3 2 0,2 10 1,1 2-1</inkml:trace>
  <inkml:trace contextRef="#ctx0" brushRef="#br0" timeOffset="47">31906 11772 22437,'0'-11'-3386,"0"-1"3720,0 0 1,2-4-1,4 4 1,6 6-1,6 4 1,5 2-438,7 0 1,4 0-1,3 0 1,5 0-1,4 0 1,1 0-1,1 0 1,1 0-713,3 0 0,-1 0 0,-5 2 0,-9 2 0,-7 2 1,-4-2 618,-5-2 266,-9-2 1,-4-8 0,-8-2-1</inkml:trace>
  <inkml:trace contextRef="#ctx0" brushRef="#br0" timeOffset="48">32280 11576 15748,'-18'-8'-739,"1"-2"0,1-1 0,4-1 947,6-2 0,4 8 0,2 6-88,0 10 1,0 8 0,0 3 0,0 3 0,0 0 0,0 0-1,-2 1 1,-2 3 22,-2 4 0,-6-4 0,6 1 0,0 1 0,0 0 0,0 0 0,2-1 0,1 1-573,-3 0 1,4-8-1,-4 1 1,4-3-1,4-4 1,4-2 429,5-2 0,5-8 0,2 4 0</inkml:trace>
  <inkml:trace contextRef="#ctx0" brushRef="#br0" timeOffset="49">32637 11558 14694,'0'-11'-194,"0"-1"1,0-2 0,-2 0 0,-2 0 0,-2 2 835,2-2 0,10 6 1,6 2-1,4 4 1,3 2-1,3 0 1,2 0-543,-2 0 1,0 6 0,-1 2 0,3 0-1,-2 0 1,-2-2 0,-3 2-241,1 4 0,-2-2 0,-4 2 0,-6 2 0,-6 1 0,-6 3 1,-6 0-48,-4 0 0,-2 2 0,-1 2 1,-3 3-1,-4 1 0,0 2 1,-1-2-1,1-1-184,0-3 0,2-2 0,7 0 1,-1 2-1,0 1 0,2-1 492,4-2 1,6-4 0,14-4 0,10-6 0,10-4-1,5-2 71,3 0 0,0 0 1,1 0-1,3 0 0,4 0 1,-1 0-1,1 0 1,-7 2-464,-5 4 1,0-2 0,-9 5 0,-1-1 0,-4-2 0,-6 2 0,-6 4-1307,-4 4 1,-10 0 1618,-4-4 1,-12 4 0,-3-6-1</inkml:trace>
  <inkml:trace contextRef="#ctx0" brushRef="#br0" timeOffset="50">33243 11416 11632,'-18'-18'-513,"0"0"1,2 0 27,4 0 1,-1 6 750,7 1 1,2 5 0,10-4 0,5 0 0,5 2 0,4 0 0,2 4 0,2 2 0,-3 2 0,-1 0 0,-2 2 0,0 4 0,0 6-1,0 6 1,-3 5 0,-1 7 0,-2 6 1059,2 5 1,-6-1-1270,-2 8 0,-4-1 0,-2 9 0,0 1 0,-2 5 1,-4-1-1,-6 1 0,-4-5 0,-2 0 0,1 1 1,-1-1-1,0-5 0,0-8 0,0-7-4212,0-1 4170,-7 8 0,5-15 0,-6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3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8181 7010 20465,'16'-12'0,"-2"2"-448,-2 2 0,0-6 1,6 4 713,0 1 1,-7-5 0,-1 6-1,0 0 1,-2-2 0,2 2 0,0-2-1,4 2 271,2 0 1,-6 4-871,-4 10 0,-6 2 0,-4 6 0,-4-2 0,-2 2 544,-4 2 1,4-4 0,0-1 0,0 1 285,0-2 1,6 0-1,-4-6-1,1 2 1,-3 0 0,-8-6 0,2-2-1,2-2-490,2-2 1,0-2 0,-6 4-1,1-2 1,-1 0 0,0 0-1,0 0 288,0 2 1,1-3 0,-1 1 44,0 2 1,0 0 0,0 0-248,0-2 1,1 0-1,-1 6 1,0 0 0,0 0-1,0 0 1,0 0 823,1 0 0,-1 0 0,0 0 0,0 0-577,0 0 1,-1 6 0,-3 2-340,-2 2 0,-6-1 0,7 5 0,-1-2 0,0 2 0,0 2 0,2 2 0,1 0 0,-1-1 0,-2 3 0,2 2 0,2 4 0,3 0 0,-1-1 0,-6 1 0,0-2 0,-5-2 0,3 7 0,0 1 0,0 0 0,5-2 0,-1-1 0,0-1 0,-2 2 0,2 0 0,3 1 0,3-1 0,2-2 0,2-2 0,-2-1 0,0 7 0,2-6 0,3 6 0,5-5 0,-2 1 0,0 0 0,0-2 0,0 0 0,0-1 0,0 1 0,-2 0 0,0 2 0,0-1 0,2 1 0,0-2 0,0 2-79,-8-6 0,11 7 1,-7-5-1,2 4 1,4 0-1,2-1 0,2-1 1,0 0-1,0 0 1,0-2-1,0-3 0,0-1 1,2 0-1,4 0 63,6 0 0,3 0 1,3-3-1,0-1 0,0-2 1,0 0-1,0 0 0,-1-2 169,1-2 0,2 4 1,2-4-1,2 0 0,-3 1 1,-1-1-1,-2 0 1,0-2-154,0 2 0,1-6 0,5 4 0,4-4 0,2-2 0,-1 0 0,3 2 0,2 2 0,1 2 0,-1 0 0,-2-6 0,-3 0 0,3 0 0,0-2 0,-3-2 0,-3-2 0,0 2 0,-6 2 0,6 2 0,-3 0 0,1 0 0,0-2 0,0-2 0,1-2 0,3 2 0,-4 2 0,4 0 0,-1-2 0,1-4 0,4-1 0,1-5 0,1-2 0,-4-2 0,3 0 0,-5 0 0,2 0 0,0-1 0,-1-3 0,-1-2 0,-2 0 0,-1-2 0,-5 7 0,4-5 0,-4 4 0,-4 0 0,-2-2 0,-3-1 0,3 1 0,0-4 0,0 2 0,-2 3 0,2 1 0,-4 2 0,0 0 0,-3 0 0,7 0 0,-4 1 0,2-1 0,0-2 0,2-2 0,2-2 0,2 2 0,-3 3 0,-1-1 0,-2-2 0,2-2 0,0 2 0,-2 3 0,2 1 0,-8 0 0,1 0 0,-3 0 0,2 0 0,-2 1 0,-2-1 0,-2 0 0,0 0 0,-2 2 0,-2 2 0,-4 2 0,1-1 0,-1-3 0,0-2 0,2 0 0,2 0 0,-8 0 0,-2 1 0,-2-1 0,-2 0 0,1 0 0,-3 0 0,-4 0 0,-6 1 0,-3-3 0,-3-2 0,0-2 0,1 2-3929,-1 3 3244,0 1 0,1-2 0,1-2 0,2 0 0,5 4 0,-1 7 0,2 3 0,-2 4 1099,1 2 1,-3 10 0,-6 1 0</inkml:trace>
  <inkml:trace contextRef="#ctx0" brushRef="#br0" timeOffset="1">11033 6939 12662,'-15'-28'0,"1"4"1026,2 4 0,6 4 1,-4 3-1613,2 1 947,2 8 0,4-4 0,-4 8 0,-6 0 1,-6 0-1,-3 0 1184,-3 0 0,-6 2 0,6 2-1470,3 2 0,-5 8 0,2-5 0,0 3 1,1 0-1,1 2 0,4 2 0,4 2 1,2 0-1,0 1 0,0 3 0,1 2 0,1-2 251,4-2 0,4-3-193,2 1 0,-2 0 1,-2 0-1,-2 0 0,2 0 1,2 0-1,2 1 1,0 3-1,-2 2 0,-2-2 1,-2 0-1,2-1 1,0 5-1,0 0 567,-2 0 0,0-1-616,6-1 0,0-2 0,0 6 0,0-1 0,0-1 0,0 0 0,2-2 0,2 0 0,4 1 0,2 1 0,2 0 1,0-4-1,-2-1 0,-2 1 1442,-4 2-1489,6 0 0,-8-4 0,5 1 1,-1 3-1,0-2 0,0 0 1,0 0-1,2 1 0,0-1 1,2-2-1,-2-2 0,2 0 1,0 0-1,4-1 0,1 1 152,3 0 1,0-2 0,2-2-1,2-2 1,3 0 0,1-3-1,2-1 1,0-2-84,3 0 0,1 6 0,0-6 0,-5-2 0,1 0 0,-2 0 0,0 2 0,-5-2-71,-1-2 1,-2 4 0,2 0 0,2-2 0,3-2 0,1-2 0,2 0 0,-2 0-36,-1 0 0,7 0 0,-4 0 0,1 0 0,-1 0 0,0-2 0,0-2 0,1-2 0,-1 2 0,4-4 0,-9 2 0,-1 0 0,-2 0 0,-2 0 0,0 0 0,0 0 0,-1 0 0,1 0 0,0 4 0,0-2 0,0-2 0,0 1 0,-1-1 0,1 0 0,0 2 0,6-4 0,0 0 0,-3 0 0,1-2 0,0 0 0,2-2 0,-3 0 0,-1 0 0,-2 6 0,0-5 0,0-1 0,0 2 0,-1-4 0,1 6 0,0-2 0,0 0 0,-2-4 0,-2 2 0,-3 1 0,3-1 0,2 0 0,0-2 0,-2-2 0,-4-2 0,0 0 0,-2 0 0,-1-1 0,-3-5 0,-2 4 0,-2-4 0,0-1 0,0-1 0,-2 0 0,-2-2 0,-3 2 0,-3-1 0,-4 1 0,-2-2 0,-2 2 0,0-1 0,0 1 0,3-2 0,1 2 0,2 1 0,0-1 0,-6 2 0,0 4 0,1-3 0,-1 5 0,0 2 0,0 2 0,0-2 0,0 2 0,-1 0 0,-3 2 0,-4 3 0,0-1 0,1 2 0,1 0 0,-2 4 0,6-6 0,-11 8 0,7-4 0,0 2 0,0 0 0,-1-2 0,-1 2 0,-2 0 0,0 0 0,-3-2 0,-3 2 0,-2 2 0,-1 2 0,-3 0 0,-3 0 0,-3 0 0,4 0 0,-3 0 0,1 2 0,3 4 0,-3 4 0,-1 2 0,-1 0-670,4 2 1,5 2 0,3 2 0,2-1 0,7 3 0,3 2 0,8 4 603,4 1 1,12 3 0,8 6-1</inkml:trace>
  <inkml:trace contextRef="#ctx0" brushRef="#br0" timeOffset="2">8235 6653 26245,'-2'-10'-3222,"-4"4"0,4 2 3493,-4-2 1,4 3-588,2-9 1,0 6-196,0-6 778,0 8 0,0-2 0,0 12 1,2 4-1,2 2-418,2 0 237,8-1 0,-10 1 0,8 0 0,0 2 0,-1 2 0,-1 2 0,0-2 0,-2-3 0,2-1 0,-2 2 0,2 2 0,0 2-76,4 0 86,-6 0 0,7-1 0,-5 1 0,2 0 0,0-2 0,0-2 0,0-2 1,0 0-1,2 0 0,1-1 0,3 1 267,0-2 1,-6-2 0,0-8 0,2-2-134,2-4 1,1-4-1,1-10 1,0-1 0,0-3-1,2 0 1,2-2 123,1-3 0,3-11 0,-2-4 0,4-1 1,1-5-1,1-3 0,4-7 0,3-3-289,5-1 1,-3 1 0,-7 8 0,-4-1 0,0 5 0,-3 1 0,1 4 0,-6 7-791,-6 7 1,2 8 0,-7 10 0,3 4 0,-2 5 0,0 6 0,0 11 698,4 10 0,2 6 0,2 8 0</inkml:trace>
  <inkml:trace contextRef="#ctx0" brushRef="#br0" timeOffset="3">11942 6475 28699,'-9'-18'-3865,"-1"6"1,6 0-320,-2-2 4948,-8 6 1,10-5-1,-8 7 1,-2 2-176,-2 2 1,6 4 0,6 4 0,8 4 0,8 1 0,4-1 0,2 0-262,0 0 0,0 2 0,-1 4 0,1-2 0,2-2 0,2 2 0,2 1 0,-3 3-198,-1 0 1,-2-6 0,2 0-1,2 2 1,1 2 0,-1 1 0,-2 1-1,-2-2-158,0-4 1,-1 4 0,1-6 0,0 2 0,0-2 288,0-3 1,-6-3 338,0-10 0,-3-3 0,7-11-563,2-4 1,-2-4 0,14-9 0,3-5 0,9-8-1,9-7 1,11-10 0,5-9 0,-30 35 0,-1-1 0,0-1-1,0-1 1,-2-1 0,-1 1 0,-4 0 0,-2 0 0,16-37-475,-13 10 0,-10 15 3,-9 15 1,-3 11-1,-8 10 1,-2 14 0,-2 18 197,-1 14 1,-9 15-1,4 5 1</inkml:trace>
  <inkml:trace contextRef="#ctx0" brushRef="#br0" timeOffset="4">6827 9079 26679,'12'-10'-1079,"-2"2"1,-2 0 0,-3-2 690,3 0 1,-6-5 0,6 5 0,-2-2 0,0 0 0,0 0 1055,2 2 170,-6-6-566,6 14 0,-10-6 1,-4 8-1,-6 0 0,-4 0 1,-2 0 1073,1 0 1,-1 0-1167,0 0 1,6 0 0,0 0 0,-2 0 0,-1 0-277,-3 0 0,6-6 1,0 0-1,-2 3 0,0-1 254,2-2 0,-4 4 139,5-4 1,1-2 0,-2 2-241,-2 2 0,4-4 0,-2 2 0,-2 0 0,-4 0 0,-3 0 0,-5 0 0,-2 0 0,-2 0 0,1 2 1,-1 2-1,0 0 0,1-2-14,-1-2 0,6 1-4,-6 5 0,7 0 0,-5 0 0,2 0 0,4 0 1,1 1-1,-1 3 0,-2 4 0,2 0 0,3 2 0,1-2 1,0 2-1,0-2 54,0 0 1,6 6-137,0-2 1,1 4 0,-7 1 0,0 1 0,2 0 0,2 0 0,2 0 0,-2 2 0,-1 1 0,-3 3 0,2 0 0,2 0 0,2 1 0,-2 3-282,-1 4 361,-3 2 0,0-5 1,0 1-1,0 2 0,0 1 1,1 3-1,-1 0 0,0-2 1,0-3-1,2-1 0,2 4 1,2 1-1,-1 3 0,-1-4 1,0-1 94,2 1 0,6 2 1,-6-1-1,-2-1 1,-2-2-1,1-4 1,1-1-1,2 1-88,-2 4 0,4-1 0,-2-1 0,0-4-347,2 0 1,1-4 0,5 5 124,-2-1 1,0-2 0,6-6 0,0-1 0,0 3-1,0 2 1,0 2 0,2-2 0,2-2 0,4-3 0,0 3-1,1 2-726,1 2 1,-6 0 961,2-7 0,2 1 0,0 0 0,2-2 0,4-2 0,2-2 0,1 0 0,3-3 0,2-1 0,4-2 0,2 0 0,3-2 0,3-2 0,4-2 1281,3 0 1,-3 0-1217,3 0 0,1 0 0,-4 0 1,-5 0-1,1 0 0,0 0 1,1 0-1,-1 0 0,-2 0 1,-5 0-1,1 0 0,-2-2 1,2-2-1,-3-4 1274,1-2-1397,6 6 0,-5-5 0,9 5 0,0-4 0,-1 0 0,1-2 0,0 0 0,1-4 0,3 0 0,0 0 0,-5 2 0,-3-1 0,0-3 0,1-2 0,1 0 0,-4 0 0,3 0 0,-5 1 0,2-3 0,-1-2 0,1-2 0,0 2 0,-2 1 0,-3-3 0,1 4 0,-4-4 0,2 4 0,-3 2 0,-1 1 0,-4-1 0,-2 0 0,-2 0 0,-2-6 0,4 1 0,-5 1 0,1 2 0,-2 2 0,2 0 0,-2 0 0,0 1 0,4-1 0,-6 0 0,0 0 0,2 0 0,-6-6 0,4 1 0,-4 1 0,4 2 0,-1 2 0,-1 0 0,-2-1 0,-2-3 0,0-2 0,-2 2 0,-2 0 0,-1 1 0,-1-3 0,0 2 0,-2 2 0,-2 2 0,4 0 0,-6 1-146,-2-1 0,4 0 0,0 0 0,0 0 1,1 0-1,-3 1 0,0-1 0,0 0 1,-2 0-1,-2 0 0,0 0 0,0 1 0,1-3-1782,-5-4 0,-2 4 941,4-4 0,-6 11 1,-1 1-1,-1 0 0,-2 0 1,2 2-1,1 2 1,3 6 1284,2 6 0,-6 14 0,-1 10 0</inkml:trace>
  <inkml:trace contextRef="#ctx0" brushRef="#br0" timeOffset="5">9768 8990 25693,'0'-12'-8946,"0"0"5687,0-2 3484,0 6 0,2-6 0,2 7 0,2-3 1,0-2-1,2 2 0,3 4 0,5 4 1,0 0-1,-2-2 0,-2-2 0,2 2 1,0 0 5419,-2-2-3250,3-4-2375,-5-8 1,0 1-1,-6 1 1,-8 4 0,-8 6 394,-4 4 0,5-4-378,-1 0 1,6 0 0,-6 6-1,-2 0 1,0-2 0,0-2-1,2-2 1,-1 2 0,-3 2 0,-2 2-1,0 0 715,0 0 0,0 0-627,1 0 0,-7 0 1,0 0-1,0 0 0,0 0 1,-1 0-1,-1 0 1,-2 0-1,3 0 0,-3 0 1,2 0-1,-2 2 1,1 2-1,-5 2 1606,-2-2-1773,7 6 0,-7-2 0,6 6 1,-2-2-1,3 1 0,-1 3 1,2 4-1,0 2 0,3 2 0,-1 0 1,-2-1-1,0 1 0,1-2 1,1-2-1,0-2 25,0-1 0,-1 7 0,3 0 0,-2-2 0,2-2 0,3-3 1,1 3-1,0 0 131,0-2 0,0 10 0,0-11 1,1 3-1,-1 0 0,0 0 0,0 2 1,-2 2-100,-3-3 1,3 7 0,-6 2 0,2 2 101,0-3 1,1 5 0,5-2-201,0 7 0,0 1 0,0 5 1,1 1-1,1-2 0,2 1 0,4-1 1,2 1-1,4-1 0,2 2 1,2-3-1,0 1 0,0-5-448,0-1 1,6-2 0,2-2 424,2-5 1,2 5 0,6-6 0,-1 1 0,1 1 0,0 0 0,2-2 0,2-3 0,1-1 0,1 0 0,0-2 0,2-2 0,-1-3 142,1 1 1,6 0 83,-2 0 0,3-6 0,3-2 0,-2-2 0,-1-4 0,1-2 1,3-2-1,1 0 0,0 0 0,-3 0 0,1 0 0,0 0 1,1-2-1,3-2 1107,2-2-1096,-9 0 1,1 4-1,-4-2 1,3-4 0,3-2-1,0-2 1,1 0 0,3 0-1,3-4 1,1-3 0,1-5-1,-1 2 1,0 0 0,-5 0-1,-1-1-76,-2 1 0,5-4 0,1 2 1,-5 1-1,-3-1 0,-4 0 0,-1 0 1,1 0-57,0 1 0,-8-1 0,1 6 0,-3 0 0,-2 0 0,0 0 0,0 1 0,-1-1 0,1 0 0,0-2 0,0-2 0,0-3 0,0-3 0,-1-4 0,1 0 0,0 1 0,0 1 0,0-6 0,0-5 0,-1 1 0,-1 2 0,-2 1 0,-4-3 0,-2-2 0,-4 3 0,0 1 0,0 2 0,2 3 0,-4 1 0,-4 2 0,-6-1 0,-2-3 0,-4-2 0,-4 1 0,-4-1 0,-3 0-242,-3 1 0,4-1 0,-6 0-615,-1 1 1,-3 5 0,-2 0 0,1 0 0,1 3 0,4 3 0,7 4 0,3 2 0,2 2 860,0 4 0,8 20 1,2 12-1</inkml:trace>
  <inkml:trace contextRef="#ctx0" brushRef="#br0" timeOffset="6">13493 8776 25904,'12'-6'-518,"0"0"1,0-8 454,6 2 0,-8 2-208,-4-2 241,-5 8 1,-1-11-1,-1 5 1,-5 0 0,-6 4-1,-4 4 1,-2 2-1,0 0 1,0 0 0,1 0-1,-1 0 764,0 0 0,0 2 0,0 2 1,0 2-584,1-2 1,-1-2 0,0-2 0,0 0 0,0 0 0,0 2 0,1 2 0,-1 2 27,0-2 1,-6-3 0,0 1-1,3 2 1,1 2 0,0-2 0,-2-2-1,-1-2-62,1 0 0,2 2 0,2 2 0,0 2 0,0-2 0,1-2 0,-1 0 0,-2 2-37,-4 2 1,2 0 0,-7-4 0,-1 2 0,0 4-1,1 0 1,-1 2 0,0-2 174,0 0 1,3 5-1,-5-1 1,2 2-114,-1-2 0,3 4 0,0-2-142,2 8 0,-3-3 0,5 5 0,0-4 0,0-2 0,-1 2 0,-1 2 0,0 1 0,4-1 0,3-2 0,1-2 0,-2 2 0,-2 1 0,-2 3 0,1 0-33,5-6 0,2 2 0,0 1 0,2 3 1,-2-2-1,3-2 0,-1-2 0,2-1 1,2 1-1,0 0 0,2 2 0,-2 2 1,2 2-1,-2-1-564,1 3 0,-1 0 515,-2 4 0,2 3 0,6-3 0,-2 4 0,2 1 0,0-1 0,0-2 1,-2-2-1,2 1 0,2 1 0,4 0 0,2-3 0,4 1 0,0 0-1984,0 0 1950,6-9 1,-6 11 0,6-6 0,-3 0-1,3-1 1,0-3 0,0 0 0,-2 0-1,2 2 1,2-3 0,1 1 0,1 0-1,0 2 1,2-2 0,2-3 134,1-1 0,1-6 1,-4 0-1,2 0 1,2 0-1,-3 0 0,-1 2 1,-2-1 11,0-1 0,2 2 0,1-6 0,3 0 0,-2 2 0,0-2 0,-1 0 0,3-4 314,-2-2 1,6-2-1,1 0 1,7-2-1,4-4 1,3-6 0,3-4-1,3-2 168,3 0 1,1 1-1,1-3 1,-3-2-56,-3-2 0,1 0 0,-7 7-458,-2-1 0,3 0 0,-1 0 0,-3-2 0,-1-2 0,-4-1 0,-3 1 0,-1 2 0,0 2 0,-1 0 0,1 0 0,0-1 0,0-3 0,-1-2 0,-7-2 0,2 3 0,2-5 0,-1-6 0,1 2 0,0 3 0,-4-3 0,-1-2 0,-1-1 0,0-1 0,-4 0 0,-2 1 0,-4-1 0,-2 0 0,-3 1 0,1-1 0,0 2 0,-6 4 0,0-1 0,0 5 0,-2 0 0,-2 0 0,-4 3 0,-1-1 0,-5 0 0,-2 0 0,-4-1 0,-4-3 0,-5-2 0,-5 0 0,-2-1 0,1-3-374,-9-2 1,0 7 0,-3 1 0,5 0 0,5 2 0,1-1 0,0 1 0,3 0-1,3 4 1,8 2 0,8 3 0,6-1 0,5 2-9458,3 4 9754,3 4 0,15 8 0,0 0 0</inkml:trace>
  <inkml:trace contextRef="#ctx0" brushRef="#br0" timeOffset="7">7041 10649 16219,'-10'-18'-1721,"4"0"1,4 0 2252,2 0 1,2 3 0,2 1 0,4 4-1,0 0 655,0 0 1,0 6 0,-5 0 0,3 8-440,-2 8-700,-2 4 1,4 2 0,2-1 0,0 1 0,2 0 0,0 0 0,4 2 0,2 2 0,1 1 0,1 1 0,2 0 0,2 0 0,2-3 0,-1-3 0,1-4 295,0-2 0,8-8 0,-5 2 1,5-6-1,2-8 0,3-10 0,1-10 1,2-9-203,1-11 1,5-1 0,7-17 0,-1 1-357,-5 1 1,-3-3-1,-11 10-215,-3 5 1,-12 3 0,-14 13-1,-10 10 1,-12 12 0,-10 16 597,-5 14 0,-11 10 1,-1 9-1</inkml:trace>
  <inkml:trace contextRef="#ctx0" brushRef="#br0" timeOffset="8">10499 10221 14884,'17'-18'0</inkml:trace>
  <inkml:trace contextRef="#ctx0" brushRef="#br0" timeOffset="9">10481 10203 19721,'-18'0'-109,"0"0"1,0-2 0,1-2-675,-1-2 1,6 0 809,0 6 1,10 0 0,2 0 0,10 0 3297,6 0-3266,-6 0 1,0 0 0,-7 2-1,3 4 1,-2 6 0,0 4-1,0 1 1,4 1 0,0 0-1,2 0 1,0 2 0,4 4-1,2 3 1290,1 1-1258,1 6 1,-6-12-1,0 5 1,2-1-1,2-4 1,2-2 0,-1-2-1,-1-1 1,-2-1-1,-2-4 1,2-6-1,2-6 1,4-6 0,1-8-1,3-8 0,8-13 0,-1-13 1,9-3-1,8-5 0,3-5 0,1-9 1,-3-5-1056,-1 0 1,-11 9 0,-1 7 0,-10 5 0,-9 9 837,-5 9 1,4 8 0,-6 11 0</inkml:trace>
  <inkml:trace contextRef="#ctx0" brushRef="#br0" timeOffset="10">14188 10060 13572,'0'-18'-1054,"0"0"1,2 1 0,2-1 586,2 0 846,0 0 0,0 6 0,0 0 0,0 0 0,0 1 0,2 1 0,2 4 0,2 8 0,2 8 0,1 5 0,7 5 1,4 2 140,6 2 1,7 8-1,5-3 1,1 3 0,3 0-1,-3-5 1,-3-1-1,-4-4-199,-3-2 0,1-4 1,0-4-1,-3-6 1,-3-5-1,-4-2 1,-1-5-1,5-8-296,4-8 1,1-6 0,3-10 0,4-3-1,5-7 1,5-5 0,1-5 0,1-1-1907,-1 1 1,1 5 1815,-1 5 0,8-11 0,3 3 0</inkml:trace>
  <inkml:trace contextRef="#ctx0" brushRef="#br1" timeOffset="11">7433 11523 28603,'-12'-18'-2785,"0"2"1,0 2 0,0 2 2146,0-2 0,10 1 1,2 1-1,8 4 0,4 2 1868,0 0 1,-10 0 0,0 8-1,-8 2 1177,-4 2-1965,6 0 1,-6-6-1,4 2 1,-5 2 0,-5 2-1,0-4 1,2-4 0,2-6-296,-2-2 1,-2 0 0,1-4 0,1 4 0,2 0-1,-2 2 1,-2-2-357,-2 0 1,0 4 0,1-5-71,-1-3 1,0 4 0,0 0 415,0 2 1,1-4 0,-3 4 0,-2-2-1,-2-2 1,2 2 0,1 3 0,-1 1 0,-2 0-1,0 2 1,1 2 0,-1 2 0,0 0 1109,-2 0 0,0 0-1191,-3 0 1,-11 2 0,5 2 0,-3 2 0,-2 0 0,1 1 0,-5 3 0,-1 2 0,-3 0-1,0 2 1,3 2 0,1 2 0,3 0 0,-1-1 124,1 1-181,7 0 0,8 0 0,8 2 0,1 2 0,-1 3 0,2 1 0,2 2 0,4 0 0,0 1 0,2 1 0,-2 0 0,0 1 0,-3 1 0,-3 0 0,-2-2 0,0 1 0,0 9 0,0 2 0,3-3 0,1-1 0,2-2 0,0-1 0,2 3 0,4 3 0,-2-3 0,2 4 0,2-5 0,0 1 0,0 2 0,-2 1 0,2 1 0,3 2 0,1-7 0,0 5 0,0-5-10,0-1 0,0 0 0,1-1-92,5 1 0,6-6 1,10 0-1,4-1 1,0-1-1,1-2 1,1-2-1,4-1 1,-1-1-1,1-2 1,-2-2-1,2 0 1,1 0-413,3-1 0,1-7 573,5-4 0,-2-4 0,9-2 0,5 0 0,5-2 0,4-4 1,5-8-1,-1-5 0,0-7 0,-3 0 0,-1-2 0,-1 1 0,-3-3 1,-6 0 135,-3 0 1,-8 3-179,5-3 0,-3-4 1,-1 5-1,-7-5 1,-2-2-1,-1 0 1,1 1-1,-4-1 1,-7 0-1,-3-1 1,-4-3-1,-2-3 1,-4-3-1,-2-6-1090,-4-5 813,-2 1 1,-4-7 0,-4 6 0,-6-3 0,-6 3 0,-6 1 0,-5 5 0,-5 5 0,-4 10 0,-3 11 0,-5 7 0,1 6 0,3 8 0,6 10 725,7 12 1,-5 7-1,6 11 1</inkml:trace>
  <inkml:trace contextRef="#ctx0" brushRef="#br1" timeOffset="12">2870 10988 25219,'-10'-18'-5331,"-4"0"4806,8 0 755,0 8 1,6 0 0,2 8 0,4 2-1,6 6 1,4 4 0,2 2 0,1 0-1,3 0 1,4-2 0,2 0 0,3-2 0,3 2-1,2-3 1,1 1 385,5-4 1,3-2 0,9-2-1,-1 0 1,1-2 0,-1-2-1,3-2 1,1 0-241,3-1 1,-1 3 0,-4-6 0,3 0 0,1 2-1,-1-2 1,-3 2 0,-1 0 122,-1 4 0,-7-4 0,-5 2 0,-3 2-499,-2 2 0,-3 2 0,-1 0 0,-2 0 0,-7 0 0,5 0 0,0 2 0,-2 2 0,1 2 0,1 0 0,4 0 0,1 0 0,3-2 0,0-2 0,1-2 0,3 0 0,2 0 0,1 0 0,-1 0 0,-7 0 0,3 0 0,-6 0 0,-1 2 0,3 2 0,0 2 0,-5 0 0,-3 0 0,-2 2 0,0 0 0,-1 2 0,1-3 0,2 3 0,2 0 0,-1-6 0,3 2 0,10 2 0,-5-2 0,5-2 0,4-2 0,3-2 0,3 0 0,1 0 0,1 0 0,3 0 0,1 0 0,-1-2 0,-2-2 0,1-4 0,-1-2 0,-7 6 0,-2-10 0,-11 6 0,-1 1 0,-2-1 0,1 4 0,3 2 0,2 2 0,-1 2 0,1 2 0,0 4 0,-1 1 0,1 3 0,-1 0 0,1-2 0,0-2 0,7-2 0,3-6 0,-1 0 0,-1 0 0,-2 0 0,-1-2 0,1-2 0,1-2 0,-5-8 0,4 4 0,-5-2 0,-1 3 0,0 1 0,-3 4 0,-3 2 0,-6 2 0,1 0 0,1 2 0,0 2 0,2 4 0,-3 1 0,3 3 0,0 0 0,4 0 0,-5-6 0,3 4 0,2-2 0,1-2 0,3 0 0,0 0 0,-1-2 0,1-2 0,0-2 0,-1 0 0,1 0 0,0 0 0,-1 0 0,-1-2 0,-2-2 0,-3-2 0,-5 0 0,4 6 0,-1 0 0,1 0 0,4 0 0,2 2 0,1 2 0,1 2 0,3 0 0,5-6 0,6 0 0,-1 0 0,1 0 0,3-2 0,0-4 0,1 4 0,-3-6 0,-1 2 0,-4 0 0,-3 2 0,-3 2 0,-3 2 0,-1 0 0,0 0 0,-1 0 0,-1 0 0,0 0 0,1 0 0,-9 0 0,10 0 0,-5 2 0,5 2 0,0 4 0,-1 0 0,1 0 0,2-2 0,1 0 0,5 0 0,3-2 0,5-2 0,1-2 0,-1 0 0,-1 0 0,1 0 0,1 0 0,-1-2 0,-5-2 0,-5-2 0,-3 2 0,1 2 0,4 2 0,-1-2 0,1-2 0,-3-2 0,3 2 0,3 2 0,7 0 0,3-2 0,5-2 0,1 2 0,-5-4 0,1 2 0,-2 0 0,-1 0 0,-1 0 0,-5 2 0,-3 2 0,-1 2 0,-4-2 0,3-2 0,1-2 0,-1 2 0,3 2 0,-1 2 0,1 0 0,1 0 0,3 0 0,1 2 0,1 2 0,1 2 0,5-2 0,5-2 0,4 0 0,3 4 0,-1-4 0,0 4 0,2-4 0,5-2 0,-11-2 0,2-2 0,-5-2 0,-3 0 0,-1 4 0,3-2 0,0-2 0,-1 0 0,-1 1 0,2-1 0,5 2 0,-1 2 0,0 2 0,-5 0 0,-7 0 0,-7 0 0,3 0 0,-3 0 0,1 2 0,-1 2 0,-5 2 0,-1-3 0,0-1 0,-3-2 0,-1 0 0,-2 0 0,-1 0 0,1 0 0,1 0 0,3 0 0,2 0 0,-3 0 0,1 0 0,1 0 0,-1 0 0,6-2 0,-3-1 0,-3-3 0,-1 2 0,1 2 0,4 2 0,1-2 0,3-2 0,-1-2 0,-1 2 0,-3 2 0,-1 2 0,2 0 0,-7 0 0,7 0 0,-9 0 0,1 0 0,2 0 0,3 0 0,5 2 0,1 2 0,1 2 0,1-2 0,5-2 0,3-2 0,5 0 0,-1 0 0,2 0 0,1 0 0,1 0 0,6 0 0,1 0 0,-1 0 0,2 0 0,3 0 0,3 0 0,2 0 0,-8-6 0,1 0 0,-7 2 0,-2 2 0,1 2 0,-1 0 0,2 0 0,3 0 0,1 0 0,2 0 0,4 2 0,7 2 0,1 2 0,-2-2 0,-6 0-212,-3 2 1,-3 3 151,0 9 1,-8 0 0,-1 0-1</inkml:trace>
  <inkml:trace contextRef="#ctx0" brushRef="#br1" timeOffset="13">12281 11398 24231,'-10'0'-2933,"2"2"3807,8 4-3991,0-4 2538,0 6 1,0-6 0,0 4 277,0 6 0,2-5 471,4-1-316,-4-4 929,6-2 1,-8-2 0,0-4-860,0-5 1,-6 1 0,-2 0-480,-2 2 0,4 0 1,-5 4 677,-3-2 1,2-2 0,-4 4 0,-4-2 0,-2 2 0,-1 0 0,-5 0 0,-4-2 0,-5 2 0,-3 2 0,-4 2 0,-1 0-1,-3 0 786,1 0 0,1 0-762,-1 0 1,-3 2 0,7 2 0,-1 4 0,-2 2 0,3 4 0,-1 2 0,5 0 0,-1-2 0,2-2 0,1 1 0,3 3 0,0 2 0,1 0 1358,-3 0 1,3 0-1396,3-1 1,-2 7 0,6 0 0,1 0 0,-3 0-1,2 1 1,0 3 0,3 2 0,-1 0 0,0-1 0,2 3-1,3 4 1,1 3 0,2 3 100,4-2-122,-4 5 1,12-5 0,-6 5 0,2-1-1,4-2 1,2-1 0,2 1 0,0-3 0,0-1-1,0-2 1,2-3 0,6-1 0,8-2 0,8 4-1,4 1 20,3 1 0,9 4 0,3-11 0,3 5 1,4 0-1,1-3 0,1-3 0,-5-2-164,-5-4 0,1-4 1,1-5-1,-3-3 0,1-2 1,-4-4-1,1-2 1,1-2-5,3 0 0,3-2 0,7-4 1,1-6-1,-1-3 0,1-3 0,-1-2 1,-1-4 35,-5-6 0,-1 3 0,-6-3 0,3-2 1,3-3-1,1-5 0,1-2 0,-3 1-121,-1-3 0,7-2 1,3-9-1,9-6 0,5-11 1,-34 32-1,-1-1 0,-1-2 1,-1-1-1,0-1 1,-2-1-304,-3-2 0,-1 0 0,-2 0 0,-4-1 1,-5 0-1,-5-1 0,-1-41 0,-17 8 0,-23 5 1,-22 9-1,-19 10 249,-14 9 1,-6 20 0,6 15-1,4 5 1,5 8 0,9 8 0,12 13 488,15 15 0,12 10 0,12 9 0</inkml:trace>
  <inkml:trace contextRef="#ctx0" brushRef="#br1" timeOffset="14">12834 11862 27956,'-18'-18'-3204,"0"-2"0,0 0 3176,0 2 1,3-3-1,5 11 1,10 0-1,10 4 1,5 4-1,3 2 1,0 2 0,0 4-1,0 6 1,0 3 113,-1 3 0,-5 6 0,-2 4 0,0 4 0,-2 5 0,2 1 0,-2 1 0,2 1-203,0 2 0,-6-1 1,1-5-1,-1 0 1,0-1-1,4-1 1,2-4-1,4-6 325,2-5 1,14-9 0,11-4 0,19-8 0,15-10-1,16-15 1,-40 7 0,1-4 0,4-5 0,1-3-396,1-4 1,1-2 0,-1-2 0,1-1 0,0-3 0,-2-1 0,-3 1 0,-3 1 0,-4 2 0,-2 0 0,-7 5 0,-1 1 0,26-26 0,-11 9-905,-7 10 1,-3 9 1007,-7 15 1,9 0-1,2 0 1</inkml:trace>
  <inkml:trace contextRef="#ctx0" brushRef="#br1" timeOffset="15">7522 11915 26116,'-12'-20'-8060,"2"-1"6866,2-3 0,2 10 0,6 16 1191,0 14 1,0 17 0,2 15 0,4 5 0,6 7 0,4 3 0,4 1 0,4-5 0,5-3 0,5-3 0,2-3 0,1-9 0,7-13 0,9-12 0,13-14 0,13-16 0,12-22 3084,-42 11 1,1-5-3038,5-6 0,-1-3 1,-4-5-1,-1-4 0,4-3 1,1-3-1,0-2 0,-1-1 1,-1 1-1,-1 0 0,-4 1 1,-1 2-1,-7 7 0,-1 1 1,25-30-1,-9 16 0,-7 9 1,-5 10 187,-4 9 1,-3 5 0,1 8 0</inkml:trace>
  <inkml:trace contextRef="#ctx0" brushRef="#br0" timeOffset="16">7415 8508 24399,'0'-18'-3919,"0"7"0,0-1 4272,0-2 0,-8 6 0,-4 2 0,-4 6 0,-1 6 0,-3 8 0,-4 6 0,-4 5 0,-1 3 0,-1 2 0,-2-2 0,0-3 0,1-1-258,1 0 0,8 0 1,-1-7-1,1 1 0,0 0 1,-2 0-1,2 0 0,3 2-891,1 3 0,0 3 0,0 6 675,0-2 1,0-1 0,1 7-1</inkml:trace>
  <inkml:trace contextRef="#ctx0" brushRef="#br0" timeOffset="17">6898 8383 23434,'0'-17'-2277,"0"-1"0,-2 8 1,-4 4 2810,-6 4 0,2 2 0,-1 2 713,-3 4 1,0 4 0,0 8-1314,2-1 0,8 1 1,-4 2-1,2 4 0,0 6 1,0 3-1,0 3 1,-2 2-1,1 1 0,-1 5 1,2 1-1,0 5 0,0 2 1,2 1-1,2 1 1,2-3-1,0-3-1779,0-7 1831,0-3 1,0-10-1,0-3 1,2-3 0,4-4-1,6-8 1,5-6-1,7-8 1,8-6 0,10-10-1,11-6 1,10-5-1,9-3 1,7-2-228,10 1 1,-8 1 0,2 4-1,-9 7 389,-9 3 0,-4 2 0,-7 0 1</inkml:trace>
  <inkml:trace contextRef="#ctx0" brushRef="#br0" timeOffset="18">8271 8401 23567,'-10'-2'-3159,"4"-4"1,4 2-1625,2-8 6704,0 9 1,-2-5-1751,-4 8 0,4-2 1,-4-4-1,6-4 1,4-2-1,4 2 1,2 0-1,4 0 1,1-2-1,1 0 2167,-4 0-2027,4 8 1,-6-11 0,8 5-1,-2-2 1,-3 2 0,-3 4-1,0 8 1,0 8 0,4 6-484,2 2 0,6 7 1,7 5-1,13 6 1,9 7-119,9 11 0,11 7 1,-30-25-1,-1 0 0</inkml:trace>
  <inkml:trace contextRef="#ctx0" brushRef="#br0" timeOffset="19">9019 8241 19065,'-8'-18'-1563,"-4"0"1,3 0 0,-3 2 572,-2 4 955,-2-3 1,4 13 0,2-6 0,4 2 0,8 0 0,8 2 0,4 4 0,0 4 1628,-2 2-1652,-8 8 1,6-2 0,-6 9 0,3 5 0,3 2 0,2 4 0,0-1 0,0 1 0,2-2 0,2-1 0,0 1 0,-3 0 0,-1 0 0,0-1 0,0-1-1252,0-2 1370,-8 6 1,10-13 0,-8 5 0,-2-2 0,-4-2 0,-6 0 0,-8-5-1,-8 1 1,-8-2 0,-5-2 0,-5-4 0,-3-2 0,-1 0 0,0-2 0,5-2 167,1-2 0,10 6 0,5 2 80,3 2 0,2 9 1,0 9-1</inkml:trace>
  <inkml:trace contextRef="#ctx0" brushRef="#br0" timeOffset="20">11105 7991 25669,'-18'0'-1537,"6"0"1,2 2 1723,2 4-624,2-4 0,8 6 0,2-10 0,4-2 1712,2-2-1250,-6 0 1,4 4 0,-6-2-573,4-2 488,-4 0 250,6 6 0,-10 0 0,-4 0 0,-6 0 0,-4 4 0,-4 6 426,-4 8 0,-11 14-589,-13 3 0,-13 11 1,-8 11-1,-11 5 1,38-31-1,-1 1 1,-1 2-1,-1 0 1,1 0-1,1 1 0,1-1 1,1-1-1,-36 27 1,9-13-1,13-9 1,11-8-1,9-6-723,5-5-311,12-1 426,10-8 0,24 6 0,4-6 0</inkml:trace>
  <inkml:trace contextRef="#ctx0" brushRef="#br0" timeOffset="21">10303 8187 24289,'0'-18'-4685,"0"1"0,0 5 3316,0 0 1648,8 8 1,-6-2-1,3 14 1,-3 8 0,-4 7-1,-3 5 1,-7 4 0,-4 2-1,-4 3 1,-2 5 0,-4 3-1,-1 3 1,-3-2 570,2-3 1,1 5 0,5-7-923,-2-1 0,0 0 0,6-1 0,3 3 1,1-2-1,4-3 0,0-1 0,2 2 0,0 1 1,4 1-1,2-5 0,2-3 0,2-2-1260,4-2 0,4 1 1256,8-11 1,8-4-1,5-14 1,11-2 0,11-4-1,13-8 1,9-9 207,8-13 1,4-8 0,-42 17 0,-1 1 0</inkml:trace>
  <inkml:trace contextRef="#ctx0" brushRef="#br0" timeOffset="22">11764 8187 24578,'-8'-35'-8609,"4"7"8956,-8 4 1,7 14-1,-5 12 1,2 12-1,4 8 1,4 2-1,4 1 1,4 3-1,2 2-548,3 0 0,9 1 1,4 9-1,2 1 0,3 1 1,1 0-1,2-1 0,-1 1-1433,5 2 1119,2 1 0,-5 9 0,1-1 1,-2 1-1,-5 1 0,-5 1 236,-4-3 1,-2 5 0,-1-13 0</inkml:trace>
  <inkml:trace contextRef="#ctx0" brushRef="#br0" timeOffset="23">12281 8437 25494,'-12'-8'-2576,"0"-2"1,0-2-367,3 0 3282,-7 0 1,14-5-1,-4-1 1,4 0 0,4 4-16,4 8-478,-4 8 0,8 18 1,-6 2-1,4 3 0,1 3 1,5 4-1,2 2 1,2 3-1,0 3 0,2 2 1,1-3-1,3 1 1,-2-1-1,0 3 0,-1 0-165,3 1 1,-6-5 0,-8 4 0,-2-7 0,-4-5-1,-4-6 1,-8-6 0,-10-5 738,-10-1 0,-5-8 1,-5 2-1,-2-4 1,-3-2-1,-1 0 1,-1 0-1,1-2-190,1-4 1,-1 4 0,6-4 0,1 6-406,3 6 0,4 4 479,1 8 1,3 16 0,8 3 0</inkml:trace>
  <inkml:trace contextRef="#ctx0" brushRef="#br0" timeOffset="24">2014 8490 24732,'-18'0'-1163,"6"0"0,1 0 1186,-3 0 1,6 8 0,0 4 0,0 2 0,-2 0-1,-2-2 1,2 2 0,0 0 919,0-2 1,7-7 0,-3-10-1,6-7 1,6-4-773,5-2 0,-1 8 0,2 4 0,2 4 0,2 0 0,4-2 0,1-2 0,5 2 36,2 2 1,2 2 0,5 0-1,3-2 1,2-2 0,3-2 0,5 0-1,5 1 82,5-1 0,7-6 1,-6 4-1,-1 0 1,-3 0-1,-1 4 0,-1 0 1,-1 0-277,-5-2 1,-3 0-1,-9 6 1,1 0 0,0 0-1,-1 0 1,1 0 0,0 0-14,-1 0 0,1 2 0,2 2 0,1 2 0,5-2 0,-1-2 0,3-2 0,-3 0 0,1 0 0,4 0 0,-7 0 0,1 0 0,-3-2 0,-1-2 0,-4-2 0,-3 2 0,-3 2 0,4-4 0,-7 0 0,3 2 0,4 2 0,2 2 0,1 0 0,3 0 0,3 0 0,-1 0 0,8 0 0,-1 2 0,1 2 0,-1 2 0,1 0 0,-1 0 0,1 0 0,-7 6 0,5-4 0,-4 0 0,-7 0 0,-3-2 0,2 0 0,1 1 0,1 3 0,3-6 0,-11 4 0,2-2 0,0 2 0,1 0 0,3 2 0,0 0 0,-5 4 0,5 0 0,-4 0 0,3-3 0,3 3 0,0 0 0,-1 0 0,1-4 0,0-2 0,5-2 0,1-6 0,-3 0 0,-1 0 0,-2 0 0,1 0 0,3 2 0,1 4 0,-5-4 0,-6 4 0,2-2 0,3 0 0,5 2 0,3-2 0,1-1 0,0 3 0,3-4 0,-1 4 0,3-4 0,7-2 0,-1 0 0,0-2 0,1-2 0,3-2 0,3-7 0,3 3 0,-5-2 0,-5 2 0,-2 0 0,3 2 0,-1 0 0,-1 4 0,-3 0 0,-11 0 0,2-2 0,-1 2 0,1 2 0,1 2 0,3 0 0,3 0 0,3 2 0,1 2 0,1 2 0,-1-2 0,1-2 0,-1-2 0,1 0 0,-1 0 0,-1 0 0,-3 0 0,-3 0 0,-1 0 0,1 0 0,3 0 0,3 2 0,1 4 0,-5-4 0,-1 6 0,3-2 0,3 0 0,5-2 0,-1 0 0,-3 0 0,-5 2 0,1 0 0,7-6 0,3 0 0,-3 0 0,0 0 0,1 0 0,3 0 0,3 0 0,-1 0 0,4-2 0,-3-2 0,-3-2 0,-3 0 0,-1 0 0,0-2 0,3-2 0,5 4 0,-3-4 0,1 0 0,4 2 0,3 0 0,-1 2 0,-2 1 0,-1-1 0,-7-6 0,6 6 0,1 2 0,-1 0 0,-2 0 0,1-2 0,-1 2 0,5 2 0,-1-4 0,0 0 0,-3 2 0,-3 0 0,-4 0 0,1-2 0,-1 0 0,3-2 0,-1 6 0,-3-6 0,1 3 0,4-1 0,1 0 0,-1 0 0,-1 0 0,1 2 0,-5 0 0,5 0 0,-2-2 0,1 2 0,-1 2 0,3 2 0,3 0 0,4 0 0,3 0 0,-1-2 0,0-2 0,0-2 0,1 2 0,-1 2 0,-2 2 0,-3 0 0,3-2 0,-4-2 0,5-2 0,1 2 0,-2 2 0,-1 0 0,-5-2 0,-2-2 0,-1 0 0,-5 6 0,3 0 0,1 0 0,-1 0 0,-1 0 0,0 0 0,3 0 0,7 0 0,-1 0 0,3 0 0,2-2 0,0-2 0,3-1 0,1 1 0,2 2 0,8-4 0,-1 0 0,3 0 0,4 0 0,2 0 0,2 2 0,-4 0 0,-6-2 0,2 4 0,-3-4 0,5 4 0,2 2 0,0-2 0,-6-2 0,-4-2 0,-6 2 0,-1 2 0,-7 2 0,-5 0 0,-9 0 0,-2 0 0,-1 0 0,-1 0 0,-1 0 0,-6 0 0,3 0 0,-1 0 0,-7 0 0,-3 0 0,-4 2 0,-1 2 0,-1 2 0,4 2 0,-8-4 0,-3 2 0,-1-2 0,-2 0 0,2 0 0,2 2-1270,1-2 0,9 0 0,-4 0 0,2 2 1266,-1-2 0,1 6 1,6-1-1</inkml:trace>
  <inkml:trace contextRef="#ctx0" brushRef="#br0" timeOffset="25">4438 5529 28553,'8'-25'-3277,"-6"-3"0,6-6 0,-2 3 2230,0 1 0,8 8 0,-2 0 1504,4 8 0,1 1 0,1 7 0,0 2 0,0 2 0,0 2 0,2 2 0,3 4 0,5 5 1,2 5-1,-1 4 0,1 4 0,0 6 0,0 5 0,-1 5 0,1 4 0,-2 1-591,-3 5 0,-1 3 0,-8 5 184,-4 1 1,2 1 0,-8-7 0,-6 1 0,-10-1 0,-14-1-1,-10-5 1,-9-7 0,-11-6 0,-9-7 0,-8-1 0,-7-6-1,-3-4 1672,0-4 1,-14-8-1680,0 2 0,44-7 0,-1-2 0,-2-2 0,1 0 0,1-1 0,1-2 0,-42-14 0,18-4 0,21-6 0,21-5 0,17-9 0,16-7 0,21-5 1,27-3-1,25-5 0,-27 32 0,1 1-3636,4 0 0,1 1 3445,1 0 1,1 2 0,-1 7 0,-1 3-1,-1 0 1,-1 2 0,43-10 0,-6 6-1,-5 9 1,-3 7 460,-4 13 0,-2 11 0,-1 18 1</inkml:trace>
  <inkml:trace contextRef="#ctx0" brushRef="#br0" timeOffset="26">3119 9061 27928,'12'-8'-1961,"0"-4"0,-6 4 1970,6 3 0,-8 1 0,2-2 0,-6-4 0,-6-2-351,-6 0 0,4 0 1,0-6-1,2 0 1,0 1 54,2-1 0,2 0 1,4 0 429,4 0 1,-4 10 0,4 8 0,-4 12 0,0 10 0,4 8 0,6 3-292,4 3 1,10 8 0,3 3 0,5 5 0,4 1 0,1 1 0,3-1 0,-1 1-543,3-1 0,-8 7 0,-1-1 0,-9-1 141,-6-3 1,-10-1 0,-2-1 0</inkml:trace>
  <inkml:trace contextRef="#ctx0" brushRef="#br0" timeOffset="27">2674 11665 25761,'-18'-5'-3459,"2"-3"53,4-2 3287,4 6 0,8-6 0,0 4 1,0-6-1,0-4 0,0-2 0,0 0 1,0 1-1,0-1 0,-2 0 0,-2 0 1,-2 0-1,2 0 0,2 1 476,2-1 1,2 16-1,6 8 1,8 10-1,8 7 1,4 9-1,5 6 1,7 5-401,7 3 1,1 3 0,3 9-1,5 3 1,-3 3 0,-1 3-1,-9 3 1,-5 1-580,-10 0 0,-14 1 0,-12-1 0,-14-2 544,-18-3 0,-12-5 0,-11-9 109,0-5 1,-1-5-1,-1-12 1,-3-7-1,-3-5 1,-1-6-1,1-6 1,2-4-1,-1-4 1,3-4-1,5-6 1,11-4 0,9-2-453,8 1 0,12-1 529,6 0 0,12 0 0,8 2 0,8 2 1,10 3-1,9-1 0,13 0 0,9 2 0,6 2 1,3 4-1,1 2 0,2 4 0,4 4 1,5 6 1432,7 4-1597,6 1 0,-44-8 0,1-2 0,-1 0 1,1 0-1,-2-1 0,1 0 0,-3 1 0,1 0 378,44 9 1,-12 2 0,-4-1 0</inkml:trace>
  <inkml:trace contextRef="#ctx0" brushRef="#br0" timeOffset="28">1818 13628 27689,'-36'-18'-2546,"1"0"0,7 0-24,4 0 2966,12 8 0,6 2 1,12 8-1,6 0 1,4 0-1,4 2 0,2 2 1,3 4-1,1 0 1,2 2-1,2-2 0,5 0 1,7-2-1,3 0 1,5 0-1,1-2 871,3-2 1,15-4 0,10-2-1225,13-2 0,1-8 1,-43 9-1,1 0 0,0-1 1,1 0-1,0 0 0,1 0 1,-1-1-1,1 0 0,-3 0 1,1 0-1,44-6 1,-6 3-1,-4 0 0,-4 2 1,-2-2-1,-5 0 659,-7-4 0,-6 0-673,-7 2 0,-1-3 1,1 5-1,1-2 0,3 2 1,3 0-1,2 2 0,5 0 1,1 2-1,0 0 0,-3 0 1,-7 2-1,-3 2 1,-3 2-30,1 0 0,-9 0 0,5 0 0,-7 0 0,1-2 0,1-2 0,1-2 0,1 2 0,-1 2 0,-4 2 0,-3 0 0,1 0 0,3 0 0,1 0 0,2 0 0,-3 2 0,1 4 0,-1-4 0,-3 6 0,3-2 0,1 0 0,2-2 0,-1-2 0,7-2 0,5 0 0,-4 0 0,3 0 0,-7 0 0,-1 0 0,-2 0 0,-5 0 0,-5-2 0,-7-4 0,-3 4 0,-8-4 0,0 4 0,0 2 0,0 2 0,1 2 0,3 2 0,2-2 0,10 4 0,-1-2 0,9-2 0,3-2 0,5-2 0,1 0 0,5 0 0,3 0 0,-3 0 0,3-2 0,-3-2 0,-5-4 0,-1 0 0,-5 0 0,-1 2 0,-5-2 0,-1 6 0,0-4 0,1 2 0,5 1 0,-1-3 0,1 2 0,-3 2 0,3 2 0,-4 0 0,7-2 0,1-2 0,-1-2 0,1 2 0,-1 2 0,1 0 0,-1-4 0,1 4 0,3-4 0,-1 2 0,-5 0 0,1-2 0,-2 2 0,-1 2 0,-3 2 0,3 0 0,1 0 0,1 2 0,5 2 0,1 2 0,3-2 0,-1-2 0,1-2 0,1 0 0,3 0 0,1 0 0,-1 0 0,-3 0 0,-1 0 0,-1 0 0,1 0 0,-3 0 0,-3 0 0,-7 0 0,-3 0 0,-1 0 0,1 0 0,0 0 0,-5 0 0,-1 0 0,4 0 0,1 2 0,5 2 0,3 2 0,3-2 0,-1-2 0,3-2 0,3 0 0,5 0 0,-1 0 0,-5 0 0,1 0 0,-7-2 0,-1-4 0,7 4 0,-7-4 0,3 2 0,0 0 0,3-2 0,6 2 0,9 2 0,3 2 0,4 0 0,3 0 0,3 0 0,2 0 0,4 0 0,2 6 0,3 0 0,-1 0 0,2-6 0,4 0 0,4 0 0,0 2 0,-4 2 0,-4 2 0,0-2 0,4 0 0,4 0 0,-48-1 0,-1 2 0,1-1 0,-1 0 0,2 0 0,-1 0 0,2-2 0,-1-1 0,1 0 0,1 0 0,6 2 0,1 0 0,2 1 0,1-2 0,1 1 0,0-2 0,2 1 0,-1-2 0,-2 0 0,-1 0 0,-1 0 0,1 0 0,-3 1 0,0 0 0,2 1 0,-1 0 0,0 1 0,-1 0 0,0-1 0,1 0 0,-2-1 0,1 0 0,-1 0 0,1 0 0,-1 1 0,0 0 0,0 1 0,-1 0 0,-1-1 0,-1 0 0,2-1 0,-1 0 0,-1-1 0,1 0 0,-1 0 0,1 0 0,-1 0 0,1 0 0,-1 0 0,0 0 0,0 0 0,-1 0 0,0 0 0,-1 0 0,0 0 0,-1 0 0,1 0 0,-1 0 0,-1 1 0,-1 0 0,44 3 0,-10 2 0,-5 0 0,-3 2 0,2 2-67,6 0 0,-9 5 0,7-3 0,-8 2 0,-4 0 1,1-2-1,-3 2 26,-4 2 0,5 2 0,-7-1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7005 7028 27273,'6'-18'-2551,"0"0"1,2 6 0,-4 0 996,2-2 0,2 5 1566,-2-3 0,-4 6 0,2-4 1,-8 0 3346,-8 0 0,-2 4-3092,2-6 1,-4 8 0,4-2 0,-4 2 0,-1 0 0,-1-2 0,0 2 828,0 2 0,0 2-965,0 0 1,7 0 0,-1 0 0,-2 0 0,0 2-1,0 2 1,2 2 0,-2 0 0,-1 0 0,-1 2 0,2 0-1,2 2 1,-2 0 0,-2 2 183,-2-2 0,1 6-235,-1-5 1,0-1-1,0 2 1,0 2 0,0 2-1,1 4 1,1 2-1,2 1 1,2-1 0,-2 0-1,-2 0 1,-2 4-1,1-1 1,1 1 519,4-4-519,-12 6 0,18-9 0,-12 5 0,3-4 0,-1 0 0,-2 2 0,2 1 0,2-1 0,2-2 0,-2 0 0,1 2 0,-1 1 0,4 1 0,2 0 1,4 0-82,2-2 0,2-1 0,0 1 0,0 2 0,0-2 0,0-2 0,0-1 0,0 3-75,0 2 0,0 0 1,0-6-1,0-1 1,2 1-1,2 0 0,2 0 1,-2 0-107,-2 0 0,4 0 0,0-1 0,0 1 0,0 2 0,1 2 0,3 2 0,2-1-55,-2 3 1,6-4 0,-4 6 0,4-3 0,0-1 0,-3 0-1,-1 0 1,4-2 275,6-3 0,-2-1 1,4 0-1,-3 0 1,1-2-1,4-2 1,2-2-1,1-1 101,-1-1 0,6-2 0,-7-6 1,3 2-1,0 2 0,0-2 1,-1-4-1,-1-4 477,-2-2 1,3-8-1,-3 2 1,0-3-619,0-3 0,-1 0 0,-1 0 0,6 0 0,4-2 0,1-1 0,1-3 0,-1 2 0,1 2 0,0 2 0,1 1 0,1-1 0,0 0 0,-5 0 0,-1 0 0,-2 0 0,-1 1 0,-7-3 0,2-4 0,-6 4 0,-4-6 0,-4 1 0,-1-5 0,-1-4 0,0-2 0,-4 3 0,-2 1 0,-2 2 0,0-1 0,0-3 0,0-2 0,0 1 0,0-1 0,0 0 0,0 1 0,0-1 0,-2 0 0,-4 1 0,-6-3 0,-3-2 0,-3-3 0,0-1 0,0 0 0,0 5 0,0 3 0,1 4 0,-1 3 0,0-3 0,0-2-288,0 7 1,3-1-1,1 6 1,2-4 0,-2 0-1,0 1 1,0 3-1,2 2 1,-2 2 0,-1 2-4328,-3 5 1,8 11 4287,4 11 1,4 5-1,2 2 1</inkml:trace>
  <inkml:trace contextRef="#ctx0" brushRef="#br0" timeOffset="1">6773 6207 26720,'0'-18'-4916,"0"1"1,0-1 2277,0 0 0,0 6 3368,0 0 1,0 6 0,2-4 0,4 2 0,6 6 0,2 6 0,2 8 0,0 4 0,3 4 0,3 2 0,2 4 253,0 1 0,8-3 0,-3 4-913,5-2 1,0 3 0,-3-5-1,-3-2 1,0-2 0,-3-2-1,-1-1 1,-6-1 0,-4-4 0,-2-4-1,0-2 942,0 0 0,-7-6-1044,7-6 0,-6-8 0,8 2 0,4-6 0,6-3 0,3-7 0,7-6 0,6-9 0,7-9 1,5-9-1,3-11 0,-25 31 0,0-1 0,3-5 0,1-1 0,2-4 0,1-1-1210,2-3 1,0 1 0,-1 2 0,-1 1 999,-4 3 0,-1 3 1,28-36-1,-13 13 1,-7 16-1,-11 15 600,-11 12 1,0 14 0,-8 4-1</inkml:trace>
  <inkml:trace contextRef="#ctx0" brushRef="#br0" timeOffset="2">27699 7206 30282,'-10'-8'-2541,"3"4"1,5-6 1626,-4 2 1,2 3-1,-8 5 1,-2 0 0,-2 0 1447,-2 0 1,6 0-1,0 0 1,1-2-1,-1-2-389,0-2 0,6-6 0,-6 4-93,-2-2 1,4 6 0,0-4-115,2 0 0,-5 0 0,1-4 238,-4 6 1,-4-4-1,-2-1 1,-2-3 0,3 0-1,1 4 1,2 2-1,0 4 1,2 0 130,5-2-184,3 4 0,8-4 1,2 10-1,4 2 1,7 0-1,9 2 1,10 2-1,7 2 1,9 0-1,5-1 1,7 1-1,3 0 1,3 0-1,-3 0 348,-2 0 1,7-8-439,-3 2 0,-4 2 1,-1-2-1,-7-2 0,-5-2 1,-9-2-1,-7 0 1,-10-2-1,-8-4 0,-10-4 1,-10-2-1,-12 2 1,-14 2 2641,-13 4-2613,-3-6 1,-19 8 0,6-4-1,-3 4 1,1 2 0,3 0-1,9 0 1,3 0 0,7 0 0,1 0-1,8 2 1,7 4-271,9 6 1,10-4-1,18-2 1,14-4-1,11-2 1,11 0-1,5 0 1,7 0 273,5 0 1,-4-6 0,1 0 0,-3 0 0,1 0 0,-3-2 0,-4 0 0,-5 0-1,-6 4 0,-13 2 0,-9 2 0,-14 0 0,-18 0 111,-14 0 1,-15 6-1,-9 0 1,-5 0 0,-7 0-1,1 2 1,-2 0 0,1 0-178,1-4 0,1 4 0,9 0 0,1 0 0,5 2 0,1-2 0,7 0 0,7-2-422,12 1 1,12-5-1,18 4 1,14-4 0,12-2 120,9 0 1,7-2-1,3-2 1,4-4 8,3-1 0,1 3 0,6-4 432,1 2 1,-7-4 0,-4 4 0,-3 0 0,-11 0 0,-5 4-1,-14 2 1,-14 2 0,-24 0 0,-20 0 768,-16 0 1,-13 8-839,-6 4 0,1-2 0,1 2 0,2 0 1,5 0-1,5-3 0,5 1 0,4-2 1,7 0-1,7-2-458,8 2 0,16-6 287,22 4 1,8-10-1,11-4 1,3 0-1,4-2 1,1 0-1,5-1 1,1-1 0,3 0-1,-3 0 1,-1 0-1,-3 2 1,1 0-1,-3 2 1720,-3 0-1653,-12 2 1,-5 6 0,-9 2 0,-8 4 0,-14 6 0,-16 4 0,-11 0-1,-11-2 1,-7-4 0,-7 0 0,-1-3 0,-1 3 200,1 0 0,2-6 1,9 2-1,6-2 1,5 0-1,3 2 1,4-2-348,7-2 1,13 4-1,12 0 1,14-2-1,11-2-52,7-2 0,2-6 0,1-2 0,3 0 1,3-2-1,3 2 0,3-2 0,5 0 355,5-3 0,-9 5 0,1 0 1,-5 2 10,-6 0 0,-5 0 0,-5 6-222,-6 0 0,-10 0 0,-7 2 1,-7 2-1,-11 4 0,-11 2 1,-8 3-1,-6 1 0,-5 0 0,-5-2 1,-1 2 498,1 2 1,-3-6-204,7-4 1,-1 2 0,5-2-1,0-2 1,7-2 0,3-2 0,6 0-1,4-2 1,8-2-1583,10-2 1,8 0 1297,10 6 0,6-6 0,2 0 0,1 2 0,5 2 0,4 0 0,3-2 0,5-2 0,-1 0 0,3 0 0,0 0 1,3 2-1,3 2 0,-1 0 226,-3-4-48,-5 4 1,-3-6 0,-5 8-1,-7 0 1,-6 0 0,-6 2-1,-6 2 1,-10 4 0,-10 0 0,-6 0 230,-2-4 1,-6-2 0,1-2-1,-1 0 1,0 0 0,0 0-1,0 0 1,1-2-334,-1-4 0,-2 4 0,4-4 0,-1 4 0,1 2 0,2 0 0,2 0 1,-2 0-17,-3 0 1,3 0 0,-6 0 0,2 0 0,-1 0 0,-1 0 0,0 2 0,4 2-596,3 2 0,-5 6 0,0-4 948,2 2 0,8-6 84,2 2 0,10-4 1,2-2-423,10 0 0,6 0 0,-4 0 0,-2-2 0,0-2 0,0-2 0,2 0 0,0 0 0,-1 0 0,-7-2-283,2 2 0,-6 4 0,-6-4 0,-5 4 0,-5 2-585,-2 0 921,0 0 1,0 0 0,0 0 0,-1 0 0,-3 0 0,-2 0 0,2 0 0,0 0 0,1 0 0,-3 0 0,2 0 0,2 2 0,2 2 0,1 2 0,-1-2-57,0-2 1,6 0 0,0 2 0,-2 2 1485,-1-2-1532,5-2 45,2-2 57,8 0-53,0 0 0,8 0 0,4 0 0,3 0 0,3-2 0,2-2 0,4-2 0,5 2 0,5 0 0,4 0 0,3-2 0,7 2 0,5 2 0,7 2 0,1-6-108,5 0 0,-5 0 0,-8 6 1,1 0-1,-1 2 0,-3 4 1,-7 6-1,-9 4 0,-8 2 1,-8 2-1,-6 3 0,-5 7-513,-3 4 0,-2 9 1,-2 3-1</inkml:trace>
  <inkml:trace contextRef="#ctx0" brushRef="#br0" timeOffset="3">23225 7099 27807,'-11'-18'-4916,"-1"0"1,6 1 4921,-6-1 0,8 6 1,-2 0-1,4-2 1,0 0-1,-4 2 1,-6 4 385,-4 1 1,-2 5 0,1-4 0,-1 4 0,0 4 0,0 2 0,0 3-146,1 3 1,-1 0 0,0 4 0,0-4-1,0 0 1,0-2 0,1 0 0,-1-2 629,0 2 0,6-6 0,0 4 0,-2-4-349,-2-2 0,7-2 1,5-2-1,8-4-452,7-2 1,15 4 0,10-4-112,9 2 0,13-4 0,5 4 0,5 0 0,5-2 0,2 2 0,4 1 0,4 3 1,7 0-1,3 0 0,0-2 0,-6 2 0,-10 2 668,-10 2 1,-5 6-547,-9 0 0,-15 8 0,-8-5 1,-11 3-1,-9-2 0,-12-2 0,-13-2 1,-15 0-1,-10 0 0,-9-2 273,-9-2 0,-5 4-420,-8 0 0,-3 8 0,1-2 0,0 3 0,5 3 1,5-2-1,6-2 0,3 0 0,7 2 0,7 2 0,10-3 1,12 1-2426,11 0 2561,5-6 1,11-2-1,9-10 1,12-2-1,10-4 1,7-2 0,7-4-1,5-1 1,4-1-1,3 2 1,-1 2 0,2 0-1,1 0 1,-3 2-1,-5 0 90,-5 0 1,-9 6 0,-7-4 0,-7 3 0,-10 1 0,-10 6-156,-12 7 0,-10 1 1,-14 2-1,-6 4 0,-5 4 1,-7 4-1,-4-2 1,-1-3 26,-1-1 0,1 0 0,-7 0 1,1 0-1,-1-2 0,3-3 0,3-3 1,7-2 282,3-4 1,2-2 0,3-2 0,5-2 0,12-4-495,14-6 1,18 2 0,14 1-1,7-1 1,9 0 0,9-2 0,5 0-1,1 2 71,-3 2 0,-3-4 0,-1 4 0,-1 0 0,-1 0 0,-5 3 0,-5-1 0,-7 0 268,-5 2 1,-4 2 0,-12 4 0,-8 2-1,-14 2 1,-12-2 83,-10-2 0,-11 3 0,-7 1 0,-3 0 0,-3 0 0,-1 0 0,-3 0 1,1 0-251,5 0 0,1 2 0,9-4 0,5 2 0,5-2 0,6-2-36,8-2 0,10 0 1,10 0-1,14 0 0,12 0 1,8 0-1,5 0 1,9-2-1,5-2 0,7-4 1,-1 0-1,0-2 25,-3 0 0,5 0-66,2-2 1,5-3 0,3 5 0,2 0 0,3 2 0,-1 2 0,-2 0 0,-4 2 0,-9 2 0,-13 2-1,-13 2 1,-10 4 0,-7 6 0,-3 6-2609,-4 5 0,-4 5 2166,-8 8 0,0 0 0,0-1 0</inkml:trace>
  <inkml:trace contextRef="#ctx0" brushRef="#br0" timeOffset="4">18734 4085 29044,'0'-18'-9831,"8"0"8709,3 0 0,-1 8 1038,2 4 1,-4 4 0,-2 2 0,-12 0 0,-8 0 0,-6 0 0,-1 0 1915,-3 0 1,-6 0-1,4 0-1727,-1 0 1,3 6 0,-6 2 0,-1 2 0,-3 2 0,-2 0 0,1 0 0,-3 0 0,-2 0 0,-3-3 0,-1-1 0,-1-4 0,1 0 1012,1 2 1,-5-4-1025,6 4 0,1-4 0,5-2 0,1 0 1,1 0-1,2 0 0,2 0 0,-1 0 1,-3 0-1,0 0 0,3 0 0,1 2 0,-2 2 1,1 2-916,1-2 1027,-4-2 0,12-2 0,-5 0 0,-1 0 0,2 0 0,-1 0 0,1 0 0,0 0 0,4-2 0,2-2 1,3-2-1,-1 2-9,0 2 0,2 4 0,4 4-123,6 6 1,4 4 0,2 2 0,2 0 0,2-1 0,2 3 0,-2 2 0,-2 4-99,-2 2 1,0 1 0,0 9 0,0 2 0,-2 1 0,-4 1-1,-4 1 1,-4 3-126,-3 0 0,3 11 0,-10-3 0,4 1-386,2 1 0,1-1 0,-1 4 411,0 7 1,2 3 0,2 3 0,2-1-1,-2 0 1,-1 1 0,-1-3 0,2-4-1,4-5 1,0-5 0,0-1 0,-2-1-1,0-1-503,1-5 1,7-3 563,-2-8 1,-2-7-1,0-1 1,0-2-1,-2-4 1,2-2-1,0-3 1,4 1-1424,2 0 1506,-6-8 1,6 6 0,-4-4-1,4 4 1,2 3 0,-2 3-1,-2 2 1,-1-2 0,-1-2-1,0-3 1,0 1 0,0 2-1,0 2 1,-2 2 507,-2-2-581,6-3 0,-6 1 0,6 2 0,-2 4 0,2-1 0,2 1 1,2-2-1,0 0 0,0 2 0,0-1 0,0 3 0,0-2 0,2 0 1,2-3-1,2 3-172,-2 4 0,-2-4 0,0-1 0,2-1 0,2 2 0,-2 0 0,-2 0 0,-2-3 75,0 3 0,0-6 0,0 6 1,0-3-1,0 1 0,0-2 0,2 0 1,2 0-115,2 1 0,0 1 0,-6-6 0,2 0 68,4 0 0,-4 0 0,6-1 161,-1 1 0,-5-6 0,4 0 1,-2 2-1,0 2 0,2 2 0,-2-1 1,0-1-1,0-2 0,2-2-391,-2 2 329,-2-6 0,4 2 0,2-6 1607,2 2-1281,2 0 0,0-6 1,-1 0-1,3 0 0,2 0 1,2 0-1,0 0 0,2 0 1,3 0-1,7 0 1,6-2-1,5-2 0,7-2 244,3 2 1,3-4-1,-1 0 1,1 0-1,-1-2 1,1 2-1,-3 0 1,-3 4-144,-7 2 1,3 0-1,-3-2 1,-1-2-1,-2 2 1,-3 2-1,1 2 1,0 0 242,-1 0 1,1 2 0,0 2 0,1 2 125,5-2 0,-5 0 1,7 0-646,0 2 0,-7 0 0,5-4 0,-3 2 0,1 2 0,0-2 1,-5-2-1,-3-2 0,0 0 0,1 0 0,3 0 0,0 0 1,-1 0-55,1 0 0,0 6 0,-1 0 0,3 0 0,2-6 0,1 0 0,-1 2 0,-3 2 0,-1 2 0,2-2 0,1-2 0,3-2 0,-3 0 0,-1 0 0,-4 0 0,-3 2 0,-1 4 0,0-5 0,5 7 0,1-8 0,0 0 0,-1 0 0,1 0 0,0-2 0,-3-2 0,-1-1 0,-4 1 0,0 0 0,-1 0 0,3-2 0,-2 2 0,-5 2 0,-3 2 0,0 0 0,2 0 0,2 0 0,-1 0 0,1 0 0,0 0 0,0 0 0,1 0 0,-3 0 0,6 0 0,0 0 0,-3 0 0,3 0 0,0 0 0,2 0 0,-3 0 0,5 0 0,-6 0 0,1 0 0,3 0 0,0 0 0,-2 0 0,-1 0 0,1 0 0,2 0 0,5 0 0,1 0 0,2 0 0,1 2 0,3 2 0,-1 2 0,3-2 0,0-2 0,3-2 0,-5-2 0,-3-2 0,1-2 0,4 0 0,-1 0 0,1 0 0,-3 0 0,-3 6 0,2-2 0,1-4 0,1 4 0,-7-4 0,1 4 0,6 2 0,-1 0 0,-1 2 0,-3 2 0,-1 2 0,0-2 0,-1-2 0,3-2 0,2 0 0,3 0 0,1 0 0,-1 0 0,-3 0 0,4-2 0,-3-4 0,3 4 0,-5-4 0,3 2 0,-3 0 0,-1-2 0,-2 0 0,-3 0 0,-1 0 0,-4 2 0,0 2 0,-1 2 0,3 0 0,-2 0 0,-5 0 0,3 2 0,-2 4 0,8-4 0,-3 4 0,5-4 0,0-2 0,-3 0 0,-1 2 0,4 2 0,3 2 0,5-2 0,-2-2 0,-3 0 0,-3 2 0,-2 2 0,-3-2 0,1-2 0,4 4 0,-3 0 0,-1 0 0,0 0 0,0 0 0,-3-2 0,-1-2 0,-2 0 0,0 2 0,-1 1 0,1-1 0,0-2 0,0-2 0,-1 0 0,3 0 0,-4 0 0,6 0 0,-1 0 0,1 0 0,4 0 0,-1 0 0,3 0 0,2 0 0,-10 0 0,9 0 0,-1 0 0,-1 0 0,5 0 0,2 0 0,-1 0 0,-5 0 0,2 0 0,-7 0 0,5 0 0,2 0 0,-1 0 0,-1 0 0,-2 0 0,-3 0 0,1 0 0,6 2 0,-1 2 0,1 2 0,0 0 0,-3 0 0,1 0 0,2-2 0,-11 0 0,9 0 0,-4 2 0,-2-2 0,-5 0 0,5 0 0,-2 2 0,0 0 0,-5-4 0,3 2 0,0 2 0,0 0 0,1 0 0,1 1 0,0 1 0,-2 0 0,1-4 0,5 0 0,6 0 0,5 2 0,-3 0 0,4-6 0,3 0 0,3 2 0,1 2 0,1 2 0,-5-2 0,-1-2 0,-3-2 0,-1 0 0,-2 0 0,-7 0 0,-3 0 0,-6 0 0,-2 0 0,-3 0 0,1 0 0,0 0 0,2 0 0,2 2 0,3 2 0,1 2 0,2-2 0,0-2 0,5-2 0,7 0 0,5 0 0,3 0 0,0 0 0,1 0 0,3 0 0,1 0 0,0 0 0,1 0 0,-1 0 0,1-2 0,-1-2 0,5-2 0,3 2 0,7 2 0,-1 2 0,0 0 0,-1 0 0,1 0 0,2 0 0,3 0 0,-3 0 0,-10 0 0,3 2 0,-1 2 0,4 2 0,3-2 0,-1 0 0,-2 0 0,3 2 0,-3 2 0,2-4 0,1 2 0,-7-3 0,-1 1 0,-3 0 0,4 2 0,3-2 0,1 0 0,6 0 0,1 2 0,-1-2 0,0-2 0,-1-2 0,-5 0 0,2 0 0,-5 0 0,-1 0 0,3 0 0,-1 0 0,4 0 0,3 0 0,1 0 0,0 0 0,0 0 0,-1 0 0,-5 0 0,-5 0 0,1 0 0,-2 0 0,9 0 0,-5 0 0,0 0 0,-1 2 0,-3 2 0,1 2 0,-3-2 0,-1-2 0,-5-2 0,-1 0 0,-5 0 0,1 0 0,-1 0 0,5 0 0,-7 8 0,9-6 0,-5 4 0,5-4 0,1-2 0,1 0 0,-1 0 0,-1 0 0,-3 0 0,-3 0 0,-1 2 0,-1 2 0,0 2 0,-5-2 0,-1-2 0,-3-2 0,1 0 0,0 0 0,-1 0 0,1 0 0,0 0 0,-1 0 0,3 0 0,4 0 0,-7 0 0,3 0 0,-7 0 0,1 0 0,2 0 0,1 0 0,-1 0 0,-4 0 0,2 0 0,-7 0 0,1 0 0,2 0 0,-2 0 0,-1 0 0,-1 0 0,2 0 0,-4 0 0,5 0 0,-1 0 0,-4 0 0,-2 0 0,-3 0 0,1-6 0,-2-2 0,-4-2 0,-6-4 0,-4-4 0,-2-4 0,-2-1 0,-4 1 0,-6 2 0,2-4 0,-2 0 0,6-1 0,-6 1 0,1-6 0,-1-4 0,2-1 0,0-1 0,2-2 0,-2-1 0,2-7 0,0-3 0,4-7 0,2-1 0,2-5 0,0-3 0,-2-5-177,-4-1 1,2 2 0,-5 3-1,1 7 1,4 3 0,2 1-1,2-3 1,0-1 0,0 3-1,2 5 1,4 3 0,7-1-1,7-1 1,4 1-3802,-2 1 3910,-2 1 1,-3-9-1,-1-3 1,-2-5 0,-4-1-1,-2 1 1,-4 3 0,-4 5-1,-4 5 1,-4 5 0,0 3-1,-2 5 1,0 4 0,-2 5-1,1-3-228,-1-2 0,6-1 1,-6-3-1,-2-2 0,0-3 0,0-3 1,2-1-1,-1-1 229,-3 0 1,-2 1 0,0-5 0,0 3 0,0 3 0,3 5 0,3 5 0,6 6-448,4 4 0,4-3 1,6 3-1,7 0 77,7 0 0,4 3 1,-4 3 524,2-4 0,7 2 0,-3-6 0,2 3 0,-3 1 1,-1 0-1,-4-2 0,-2 1 0,-4-1 0,-5 4 0,-5 0 1,-4 0-1,-2-1 736,0 1 0,0 2-867,0 2 1,0 0-1,-2 3 1,-2-1-1,-3 2 1,-1-2 0,0 2-1,4-2 1,0 2-1,0 0 1,-2 3 0,0-1-1,0 0 1,0 0 704,2-2 1,0 4-515,-2-2 1,2 2 0,-6-4 0,2 3 0,2-1 0,0 0 0,-1 2 0,-3 2 0,-4 4 1775,-2 2-1809,-2 2 0,-8 0 0,-3 0 0,-5 0 0,-4 2 0,-3 4 0,-7 6 0,-5 2 1,-9 0-1,-9-3 0,-10 3 0,-6 2 0,-2 0 0,-2-2 0,-7-2 15,45-5 1,0 0 0,-2-2 0,1 0-1,-5 0 1,-1-1 0,0 1 0,1-2-1,0 0 1,-1-2 0,1 1 0,-1-2-1,1 1 1,-1-2 0,2 1 0,0-2 50,1 0 1,1-2-1,0 3 1,1-2-1,0-1 1,-1-1-1,-2 0 1,-1 0-1,1 0 1,-1 0-1,0-1 1,1 0-1,4 0 1,1 0-1,2 1 1,1 0-157,-43-3 1,0-4 0,2 6 0,2 0 0,8 0 0,4 0 0,1 2 0,-3 1-26,-2-3 0,0 4 0,-4-4 0,1 4 0,-1 2 0,-2-2 0,0-2 0,4-2 0,5 2 0,11 2 0,0 2 0,-6 0 0,-9 0 0,3 6 0,2 0 0,4-2 0,-5-2 0,-1-2 0,-2 2 0,-4 2 0,-4 2 0,-4-2 0,-4-3 0,-3-1 0,1 2 0,6 2 0,8 2 0,6-2 0,2-2 0,-2 4 0,1 0 0,5 0 0,-4-6 0,3 2 0,3 2 0,-2 2 0,-2-2 0,-3-2 0,3-2 0,0 2 0,-4 2 0,-10 2 0,-10-2 0,46-3 0,1 0 0,-2-1 0,1 0 0,-46 0 0,47 0 0,1 0 0,-48 0 0,-2 0 0,49 0 0,1 0 0,-46 2 0,5 2 0,9 2 0,6 0 0,6 0 0,5 2 0,5-1 0,2 1 0,-3-2 0,-1 0 0,-5 0 0,7 0 0,-8 0 0,3 0 0,-3-2 0,-4-2 0,-2-2 0,-5 0 0,1 0 0,-2 0 0,0 0 0,-4 0 0,-1 0 0,5 0 0,10 0 0,11 0 0,11 0 0,-3 0 0,7 0 0,-3 0 0,3 0 0,-1 0 0,1 0 0,-7 2 0,-5 4 0,7-4 0,-3 4 0,1-4 0,1-2 0,-3 0 0,5 0 0,7 0 0,1-2 0,11-2 0,-2-2 0,1 2 0,3 2 0,2 2 0,4 0 0,2 0 0,3 0 0,-1 0 0,0 0 0,0 0 0,0 0 0,1 0 0,-1 0 0,0 0 0,-2 0 0,-2 0 0,-1 0 0,1 0 0,0 0 0,0 2 0,-4 2 0,1 2 0,-1-2 0,-6-2 0,12 4 0,-5 0 0,1-2 0,-2 0 0,-2 0 0,-3 2 0,-3-2 0,-2-2 0,1-2 0,-3 0 0,-1 0 0,-5 0 0,-2 0 0,-1 0 0,1 0 0,-5 0 0,5 0 0,-5 0 0,3 0 0,7 0 0,3 0 0,2 0 0,1 0 0,-1-2 0,0-2 0,1-2 0,-1 2 0,-1 2 0,-3 2 0,-4-2 0,-1-4 0,-1 2 0,-3-8 0,1-2 0,-1-2 0,-3-2 0,1 1 0,3-1 0,7 0 0,3 2 0,4 2 0,5 2 0,5-2 0,4 0-33,2 3 0,6-3 0,0 10 0,1 6 1,-1 10-1,2 7 0,2 7 0,4 2 0,2 4 1,2 3-4449,0 7 0,2 4 2197,4 7 1,14-5 1838,15-1 0,17 1 1,11 5-1</inkml:trace>
  <inkml:trace contextRef="#ctx0" brushRef="#br0" timeOffset="5">9697 6939 22423,'11'-8'0,"-1"-4"-986,-2-4 0,6 0 0,-4 2 1,2 2 809,0-2 1,-2 5 0,4-1 0,-5 0 0,1 2 0,-4 0 0,-4 4 0,-8 4 0,-4 4 0,-1 4 0,-5 0 384,-6 0 1,2 4-1,-4-5 1,5 1-1,1 2 1,0-2-1,0 2 1,0-2 5,0 0 0,1 4 1,-1-6-1,2 0 0,2 0 1,2 0 503,-2-2 1,4-2 0,-1-2-144,-3 0 1,6-2 0,2-4-837,4-6 0,2 2 0,0-2 0,-2 0 0,-2 0 85,-2 0 1,-2 6 0,2-6 0,-6 1 275,-4 1 1,-1-4 182,-1 8 0,0-2-180,0 2 0,0 4 0,0-4 0,1 4 0,-1 2 0,0 0 0,0 0 0,0 0 0,0 2 0,1 2 0,-3 4 267,-4 2 0,4-4-380,-3 6 1,3-6 0,2 4 0,0-1 0,0-1 0,0 2 0,1 0 0,-1 2 0,0 0 0,0 0 0,0 2 0,0 2 0,1 1 0,-1 1-377,0 0 1,0 2 487,0 4 1,6-4-1,3 5 1,-1-1 0,2 0-1,-2 0 1,2-1 0,0 1-1,2 0 1,0 0-1,0 0 1,0-1 0,0 1-1,-2 0 604,-2-2-747,6 5 0,-3-1 0,7 6 0,-2-2 0,-2 1 1,-2 3-1,2 2 0,2-1 0,2 1 0,2 0 0,2-1 1,2 1-1,0 0 0,0-3 0,1-3-56,3-6 1,-6 2 0,2-2 0,-2-3-1,0-1 1,2-2-504,-2 0 0,0 0 0,0 0 38,2-1 1,6-5-1,-4 0 592,2 2 0,2 0 0,5 0 0,-1-2 0,-2 2 0,-2 1 0,4 1 0,4-2 0,3-2 0,-1 2 0,-2 2 0,-2 2 0,0-3 391,-1-3 0,3 4-248,4-4 0,-4-2 0,4 0 0,-5 0 0,1-2 0,2 0 0,2-2 1,-3 0-1,-1-1 0,0-1 0,2-2 0,2-2 0,-3 0 0,-1 0 1229,-2 0 1,6 0-1186,0 0 1,5-6-1,-3-1 1,0-1 0,2-2-1,-3 2 1,3-2 0,-2 2-1,-1-2 1,-1 0-1,0-2 1,2 0 0,0 0-1,-1-1 2098,-3-3-2303,6-2 1,-8 0-1,5 0 1,-1 0-1,0 1 1,-2-1-1,-1 0 1,1 0-1,2 0 1,-2 0-1,-2 1 1,-3-1-1,-1 0 1,-2 0 0,-2 0-14,2 0 0,2 2 0,0 3 0,-3 1 0,-1-2 0,0-2 0,-2-2 0,-2-2 0,0-3 0,-6 1 0,4-8 0,-4-2 0,-2-1 0,0 3 0,0 0-104,0-2 0,0 1 0,-2-1 1,-2 4-1,-4 1 0,-2 1 0,-2-2 1,0 2-1,0-1 0,-1 1 1,-3-2-1,-2 2 0,-2-2-1049,-4 1 1,3 3 1017,-9-6 1,6 2 0,-6-3 0,-1 3 0,-3 2 0,-2 4-1,1 3 1,-1 1 0,2 0 0,3 0 0,3 2 0,0 2-1,4 3 1,3-3-5960,5-2 4992,10 6 1,-2-6 0,8 4 0,2-4 0,4 0 0,6 5 1410,4 5 0,9 4 0,3 2 0</inkml:trace>
  <inkml:trace contextRef="#ctx0" brushRef="#br0" timeOffset="6">9411 6350 29125,'-12'-18'-3277,"1"0"0,5 2 0,-4 3-722,2 1 4164,2 8 0,6-2 1,2 12-1,2 6 1,4 3-1,2 3 0,2 0 1,-1 2-1,1 2 1,2 2-1,2-1 1,2 3 94,0 4 0,-1-2 1,1-1-1,0-1 1,2-4-1,2 0 1,1-2-1,1-1 113,2-3 0,-4-10 0,8-2 0,1-8 1,3-12-1,3-9 0,3-13 0,4-8-378,1-9 0,5-1 0,9-7 1,5-1-542,-1 1 1,6 4 0,-3-3-467,3 7 0,-6-1 1,-5 17-1,-9 5 1,-7 8 1348,-5 6 1,-1 2 0,0 1 0</inkml:trace>
  <inkml:trace contextRef="#ctx0" brushRef="#br0" timeOffset="7">7647 7652 27215,'-12'0'-528,"0"0"1,-2 0 251,-2 0 1,4 0 491,0 0 0,1 0 1,-7-2-1,0-2 1,0-2-1,2 4 1,6 4-1,10 6 1,10 0-1,8 0-101,6-4 1,6 0-1,9 0-176,3 2 0,9 0 0,1-6 0,5-2 1,3-2-1,-1-2 0,0 0 0,1 0 0,-1-2 1,-1 0-1,-5-2 0,-3 0 134,-1-4 1,-5-1 0,-1-3-1</inkml:trace>
  <inkml:trace contextRef="#ctx0" brushRef="#br0" timeOffset="8">8199 7385 28447,'0'-12'-527,"0"0"0,2 0 1,4 2-1,6 4 1,4 4-1,2 2 1,2 0-1,3 2 631,7 4 0,6-2 0,3 6 1,5 0-1,1-2 0,5 0 0,1-2 1,1-1-50,-5 1 1,3 0-1,-8-6 1,-5 0-5,-5 0 0,-8 8-145,-12 4 1,-9 4 0,-14 2-1,-15 2 1,-12 2 0,-11 3-1,-7 5 1,-5 6 0,-1 5-1,1 3 1,6 0 0,5-3 0,11 1-377,7-1 0,2 7-22,12-6 1,4-3 0,14-9-1,2-6-30,4-4 0,12 5 1,10 3-1</inkml:trace>
  <inkml:trace contextRef="#ctx0" brushRef="#br0" timeOffset="9">12406 7081 28975,'18'-8'-1711,"5"-3"0,3-11 0,2-2 1705,4 2 0,-1 2-211,-1 2 1,-4 3 0,-8 1 0,-5 4 0,-7 2 0,-12 4-1,-7 2 1,-5 4 0,0 2 0,0 2 0,0 0 0,0 0 6188,1 0-5247,-1 0 1,8-8-1,4-4 1,2-4-1595,-2 0 1,2-4 871,-8 8 0,-6-6 0,-7 6 0,-3 2 0,-4 2 0,-1 2 1,-5 0-1,-4 0 0,-5 0 0,-9 2 0,-7 4 0,-8 6 1,-5 6-1,-1 6-652,0 5 648,0 5 0,-1 2 0,3-1 1,6 1-1,10 0 0,9-2 1,6-3-1,5-1 0,1 2 1,5 1-1,1 3 0,2 0 1,0 1-1,-1 5 0,-1 6-81,2 3 1,-1 11 0,7 3 0,4 4-1,6 3 1,8-1 0,6 0 0,8 1 91,10-1 1,10 0 0,11-1 0,5-7-1,1-11 1,5-13 0,1-9 0,3-6 219,-1-8 1,1-6-1,-1-12 1,3-6-20,3-10 1,1-10 0,7-12-252,0-1 1,7-11-1,-11 1 1,2-9-1,1-3 1,1-4-1,0-3 1,-1-3-1,-9-2 1,-5-5-1,-5-3 1,1-6-1,-26 43 1,-1-1-2364,15-46 0,-10-3 2289,-14 7 1,-8 2-1,-18 16 1,-16 3-1,-16 15 1,-9 11 0,-4 16-1,1 11 1,5 9-1,5 4 1,8 4 0,7 6-1,5 7-18,2 7 0,3 18 0,5-3 0</inkml:trace>
  <inkml:trace contextRef="#ctx0" brushRef="#br0" timeOffset="10">12958 6707 28995,'0'-26'-3277,"0"-4"0,0-1 0,0 1 1765,0 6 1,8 12 1514,4 6 1,-2 6 0,2 6 0,0 6 0,0 6-1,0 4 1,2 3 0,1 3 0,3 4 0,-2 2-1,-2 1 1,-2 1 0,0 0 0,0-1 0,-3 1-1,-1 0 1,-4-3 0,-2-1-279,-2-2 0,6-6 0,0 3 1,-2-1-1,0-6 565,2-6 1,6-14 0,14-14-1,9-8 1,13-10 0,11-7-1,13-11 1,7-7-262,-39 25 0,1-2 0,3-4 0,-1-1 0,-1-1 0,-1-1 0,3-1 0,0 1-186,0-2 0,1 2 1,-3 7-1,1 1 0,36-29-826,-8 17 1,-19 11 0,-5 18 0,-9 4 1699,-8 6 0,-20 12 1,-12 4-1</inkml:trace>
  <inkml:trace contextRef="#ctx0" brushRef="#br0" timeOffset="11">9786 8009 27389,'18'-12'-688,"-1"0"0,7 2 0,0-4 1,-2 4 322,-3 2 1,-7 1 490,0 1 1,0 2 0,6-6 0,0 0-1,0 2 1,-5 2-294,-7 8 1,-2-2-128,-16 6 58,9 4 0,-13 0 1,6 8-1</inkml:trace>
  <inkml:trace contextRef="#ctx0" brushRef="#br0" timeOffset="12">10196 7848 27342,'-8'-27'-2546,"-4"5"0,-4 8 1,-2 8 3680,0 4 1,10 4-1,8 2-1012,10 2 0,14 0 0,8-4 0,5 2 0,7 2 0,4-2 0,5-2 0,4-2-17,1 0 0,-3-2 1,-1-2-1,-1-2 1,-1 0-1,-3 0 1,-5 0-1,-7 2-610,-9 2 0,-6 2 0,-6 2 176,-4 4 0,-12-4 0,-10 6 1</inkml:trace>
  <inkml:trace contextRef="#ctx0" brushRef="#br0" timeOffset="13">10659 7581 29044,'2'-18'-937,"2"0"0,4 0 1,0 0-1,2 1 0,0-1 1,4 2 1900,1 4-973,3 4 0,0 8 0,0 0 0,2 0 0,1 2 0,5 4 0,0 6 0,2 4 0,-1 2 0,3-1 0,-2 1 0,-4 0 0,-5 0 0,-1 0 0,-2 0-301,-4-1 1,-4 1 0,-10 0 0,-4 2-1,-6 2 1,-4 3 0,-2 3 0,-1 4 384,-5 2 1,2 1 0,-6 1-1,1 2 1,1 1 0,0 5 0,4-1-1,3 1-1382,1-4 1,0 3 1220,0-1 1,0 0 0,0-7 0</inkml:trace>
  <inkml:trace contextRef="#ctx0" brushRef="#br0" timeOffset="14">11140 8508 29366,'18'-18'-1719,"-2"7"1,-2-1 1687,-2-2 268,-8-2 0,4 4 0,-10 2 0,-4 2 0,-8 4 0,-8 2 0,-8 2 0,-3 0 0,-3 2 0,0 2 0,-1 4 0,-3 0 0,-1 2 0,-1 0 0,0 4 0,1 2 0,-1-1 317,-1-3 1,5 4-1,-6-6-464,1 0 1,-3 6-1,-5-6 1,-1 2-1,1-2 1,-5 0-1,-1-3 1,-2 1-1,-1-2 1,3 0-1,-1 0 1,1-2 0,-5 0-91,-1 2 0,6-2 0,-3 8 0,3-6 0,-1 4 0,-3 0 0,0-2 0,1 2 0,7-3 0,3 1 0,3-4 0,-1 0 0,4 0 0,5 2 0,5-2 0,1-2 0,-1-2 0,-2 0 0,1 6 0,1 0 0,2 0 0,3 0 0,-3 2 0,-2 2 0,0 4 0,5 0 0,5-1 0,2-1 0,0 0 0,-1 0 0,1-2 0,0 0 0,-2 0 0,5-6 0,-7 4 0,2-2 0,-2 0 0,-1 0 0,-3-1 0,0 1 0,0-2 0,1 4 0,-5 0 0,2 2 0,3 4 0,-1 2 0,-6 2 0,1 0 0,-1-1 0,-2 1 0,-1 0 0,-3 0 0,3 0 0,1 0 0,2-1 0,1 1 0,-1-2 0,2-2 0,3-4 0,1-2 0,-2-4 0,6-2 0,3-2 0,-3 0 0,0 0 0,-2 0 0,-5 0 0,-5 0 0,-5 0 0,-3 0 0,-3 2 0,-5 2 0,-5 4 0,-5 2 0,1 3 0,5 3 0,9 2 0,-3 0 0,15 0 0,-3-2 0,9-2 0,9-3 0,10 1 0,12-2 0,12-4 0,10-4 0,7-2 0,5 0 0,4-2-3131,3-4 2707,-3 4 1,7-12-1,-5 6 1,2-1 466,-3-5 1,-1-2-1,-3-2 1</inkml:trace>
  <inkml:trace contextRef="#ctx0" brushRef="#br0" timeOffset="15">7362 8936 25377,'-18'0'-188,"-6"-8"1,0-1-1,2-1 1,5 2-1,3 2 1,2 0 0,0 4 1308,2 6-1162,-6 6 1,14 2 0,-6-1-1,2 3 1,-2 2 0,-1 2 0,-5 2-1,-2 2 1,-4 3 0,-4 3-1,-5 4 1,-5 2 0,-4 1 0,-3 3-1,-7 4 751,-3 5-935,-3 5 0,9 1 0,3 1 1,6-1-1,7 1 0,7-1 0,8-1 1,8-5-1,6-5 0,6-6 1,8-7-1,8-7 0,9-8 0,7-8 1,4-6 121,-3-6 1,7 2 0,-1-8-1,1-2 1,-3-2 0,-1-1 0,2-1-1,-1 0 370,1 0 1,-1 6 0,-3 2-1,1 0-179,-1 0 1,6 6-1,-1-3 1</inkml:trace>
  <inkml:trace contextRef="#ctx0" brushRef="#br0" timeOffset="16">6043 9257 24096,'-18'0'-518,"-2"0"1,-2 0-200,-2 0 0,1 0 979,5 0 0,0 0 1,-2 0-1,-4 0 1,-3 2-1,-3 2 1,0 4-1,-1 2 1,-3 6-1,-4 4 1,-1 6-1,-5 1 0,-2 5 1,-1 4-1,-3 5 1,1 7-1,-3 5 1,3 7 579,-3 5 0,7 13-910,-3 5 0,1 4 0,21-42 0,0-1 1,-21 45-1,5 1 0,7-1 0,5 0 0,8-4 1,8-7-1,12-13 0,14-12 0,20-9 0,17-12 1,17-10-1148,9-13 1144,6-5 0,10-19 0,4-9 1,-44 7-1,1-2 0,3-3 0,1-1 1,3-5-1,1-2 0,1-2 1,-1-1-1,0-4 0,-1-2 0,-2 0 1,-1-1-1,-1-3 0,0-1 0,-1-1 1,-1-1-1,0-1 0,-3-1 1,-4 1-1,-2 0 0,-5 2 0,-1-1 1,-6 2-1,-3-1 109,-2 1 1,-2-1 0,8-42 0,-15 3 0,-12 11 0,-12 10 0,-12 11 0,-11 5 0,-11 5-684,-8 4 1,-13 1 0,-8 13 0,-8 4 561,-5 6 1,-9-2-1,-8 6 1</inkml:trace>
  <inkml:trace contextRef="#ctx0" brushRef="#br0" timeOffset="17">5044 10916 27382,'-15'-8'-5572,"1"-4"5157,2-3 1,8 3 0,-4 2 0,2 0 0,-2 2 0,0-2-1,0 0 391,4-4 1,2-2 0,2-1 0,0-1 0,2 2 200,4 4 0,4-2 0,8 8 0,0 0 0,0 0 0,1 0 0,3 2 0,4 2-128,2 2 0,-7 0 0,5 0 0,-2 2 0,0 4 0,-3 8 0,-1 6 0,-2 6-156,0 2 1,0-5 0,0 7 0,-1 0-164,1-2 1,0 5 0,0-5 219,0 0 1,-2-3 0,-3-7-1,-3 0 1,0-2 0,0-4 0,4-6-1,2-6 1,4-8 0,3-10-1,9-12 1,8-9 0,7-9 163,5-3 0,3-3 127,5 1 1,-3-7-239,8 1 0,1-9 0,5 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19019 5512 30870,'0'-12'-4916,"0"0"1,-2 8 4750,-4-2 1,2 4 0,-8 0 0,-2-2 0,-2-2-1,-1 2 1,-1 2 0,0 2 671,0 0 0,0 0 0,0 2 1,1 2-1,-1 2 0,0-2 1,0 0-1,0 0 247,0 2 0,7 6 1,1-4-1,2 2-739,4 3 0,2-3 0,4 0 0,4 0 1,6-2-1,1 2 0,1-2 441,-2 0 0,0 0 1,6-4-1,0 2 1,0-2-1,-1-2 0,3-2 1,2 0 95,2 0 1,1 0-1,-3 0 1,4 0-553,2 0 0,1 0 0,5 0 0,-4 0 0,5 0 0,-1 0 0,6 0 0,1 0 0,3 0 0,3 0 0,5 0 0,1 0 0,3 0 0,3 0 0,7 0 0,3 0 0,2 0 0,1 0 0,-1 0 0,-4 0 0,3 0 0,1 0 0,-2 0 0,-2 0 0,1 0 0,3 0 0,2 2 0,-1 2 0,-11 4 0,-7-1 0,-9 3 0,1-2 0,-1 0 0,-11 4 0,2-6 0,-11 6 0,3-6 0,2 0 0,1 0 0,9 0 0,2-2 0,5 0 0,3 0 0,7 2 0,4-2 0,5-2 0,-3-2 0,-3 0 0,-5 0 0,6 0 0,-5 0 0,3 0 0,-1 0 0,-1 0 0,3 0 0,-1 0 0,2 0 0,3 0 0,-1 0 0,-1 0 0,-3 0 0,2-2 0,1-2 0,1-2 0,1 2 0,1 2 0,6 2 0,0 0 0,3 0 0,1 0 0,2 0 0,-3 0 0,-7 0 0,-4-2 0,-5-2 0,3-2 0,0 2 0,3 2 0,-1 2 0,5 0 0,1 0 0,2-2 0,-1-2 0,-3-2 0,-4 2 0,-1 0 0,-3 0 0,2-2 0,5 2 0,-3 2 0,1 2 0,-1-2 0,0-2 0,3-2 0,-3 2 0,-4 2 0,-3 2 0,-3 0 0,1 0 0,-1 0 0,1 0 0,-3 0 0,-1 0 0,-3 0 0,-5 0 0,5 0 0,3 0 0,-1 0 0,1 0 0,-2 0 0,1 0 0,3 0 0,1 0 0,-2 0 0,-1 0 0,-2 0 0,1 0 0,3 0 0,1 0 0,-1 0 0,-3 0 0,-1 0 0,1 0 0,1 0 0,-1 2 0,-3 2 0,-1 2 0,-1-2 0,1 0 0,-1 0 0,1 2 0,-1-2 0,0-2 0,-3-2 0,3 0 0,3 0 0,3 0 0,-1 0 0,-1 0 0,-1 0 0,1 0 0,-3 0 0,-3 0 0,-6 0 0,-5 0 0,1 0 0,2 0 0,-1 0 0,-3 0 0,2 0 0,-6 0 0,1 0 0,7 0 0,4 0 0,3 0 0,-1 0 0,-3 0 0,5 0 0,2 0 0,-1 0 0,1 0 0,-5 0 0,-1-2 0,-2-2 0,-1-2 0,5 0 0,-3 6 0,-5 0 0,-2 0 0,-4 0 0,1 0 0,-1 0 0,0 0 0,4 0 0,-5 0 0,1 0 0,0 0 0,5 0 0,-1 0 0,4 0 0,2 0 0,-1 0 0,1 0 0,-1 0 0,1 0 0,0 0 0,-1 0 0,1 0 0,0 0 0,-1 0 0,-1 0 0,-2 0 0,-3 0 0,-7 0 0,2 0 0,2 0 0,-1 0 0,1 0 0,0 2 0,-2 2 0,1 2 0,3-2 0,0-2 0,-4-2 0,-5 0 0,-1 2 0,2 2 0,4 2 0,-4 0 0,5-6 0</inkml:trace>
  <inkml:trace contextRef="#ctx0" brushRef="#br0" timeOffset="1">2139 8009 28092,'-8'-18'-9831,"6"0"6702,-6 8 1,8 4 5485,0 12 1,0-2-1900,0 8 1,0-6 0,2 4 0,6-2 0,8-4 0,8-2 0,1-2 0,5 0 0,2 0 0,5-2 0,1-2 0,0-2 0,-1 0 0,3 0 0,1 0 4734,-1 2-5041,-10 2 1,3-4-1,-3 0 1,4 2-1,0 2 1,-3 2-1,-1 0 1,0 0-1,-1 0 1,3 0-1,4 0 1,5 0-1,5 0 1,3 2-1,3 2 58,1 2 1,3 0-1,1-6 1,3 0-1,-3 0 1,0 0-1,3 0 1,3 0-211,1 0 0,-9 0 0,-7 2 0,1 2 0,3 2 0,1-2 0,-1-2 0,-3-2 0,-1 0 0,-7 6 0,7 0 0,-1-2 0,-1-2 0,3 0 0,-7 2 0,-2 2 0,-3 0 0,-1-6 0,-1 0 0,1 0 0,0 0 0,-1 0 0,1 0 0,0 0 0,1 0 0,3 0 0,2 0 0,-1 0 0,3 0 0,-5 0 0,9 0 0,-9 0 0,3 0 0,-2 0 0,-1 0 0,3 0 0,-3 0 0,-3 0 0,-4 0 0,-2 0 0,1 0 0,3 0 0,2 0 0,-3 0 0,-3 0 0,12 0 0,-13 0 0,13 0 0,-3 0 0,1 0 0,4 0 0,-1 0 0,3 0 0,-1 0 0,5 0 0,1 0 0,1 0 0,-3-2 0,-1-2 0,-1-4 0,-1-2 0,5 6 0,-11-10 0,8 6 0,1-2 0,3-2 0,1 0 0,0 3 0,1-1 0,-1 2 0,1-2 0,-1 2 0,-1 0 0,-3 4 0,-3 0 0,-1 0 0,1-2 0,2 0 0,5 6 0,-1-2 0,-3-2 0,-1-2 0,1 2 0,1 0 0,-3-2 0,-3 4 0,-11-4 0,-1 4 0,-2 0 0,1-1 0,3-3 0,4 2 0,3 2 0,13 2 0,15 0 0,12 0 0,14 0 0,-43 0 0,-1 0 0,3 0 0,-1 0 0,1 0 0,-1 0-3041,1 0 0,-1 0 3063,4 0 1,1 0-1,0 0 1,1 0 0,3 0-1,1 0 1</inkml:trace>
  <inkml:trace contextRef="#ctx0" brushRef="#br0" timeOffset="2">2121 9793 27566,'0'-18'-2726,"6"-6"1,0 0 0,-2 2 2158,-2 3 0,4 1 0,2 2 0,-2 4 1,-4 6-1,-10 4 1682,-6 2 1,-4 0 0,0-2-1,0-2 1,1-4 513,-1-2 1,6 6-1305,0-2-193,8 4-166,-4 2 0,8 2 0,0 4 0,2 6 0,4 2 0,4 0 283,0-2 1,6-8 3,-4 2 0,-2 2 0,1-2 0,3 0 1,2-1-1,2 1 0,0 0 0,2 0 1,1 0-1,5-2 0,0 0 0,2 0 1,-1 2-1,5-2 971,2-2 1,3-2-1173,5 0 1,3 0-1,9 0 1,-1 0-1,1 0 1,1 0-1,3 0 1,3-2 0,3-2-1,3-4 1,0 0-1,1-2 1,-3 2-1,2-2 408,3 1-460,1 5 0,-6-10 0,-1 8 0,-5 0 0,-6 0 0,-3 0 0,-2 2 0,-3 2 0,-3 2 0,-5 0 0,1 0 0,2 0 0,3 0 0,1 0 0,1 0 0,1 0 0,3 0 0,9 0 0,1 0 0,-1 0 0,-5 0 0,-3 0 0,-3 0 0,3 0 0,1 0 0,1 0 0,-3 0 0,-1 0 0,1 0 0,1 0 0,-3 0 0,-5 0 0,1 0 0,-1 0 0,0 2 0,-1 2 0,1 2 0,-1 0 0,1 0 0,-1 0 0,3 0 0,-4-6 0,3 0 0,1 0 0,1 0 0,1 0 0,3 0 0,3 0 0,1 0 0,1 0 0,-1-2 0,-1-2 0,-3-4 0,-3 0 0,-3 0 0,-3 4 0,-2 2 0,-3 2 0,3 0 0,4 0 0,-5 0 0,5 0 0,-5 0 0,-1 0 0,0 0 0,-1 2 0,3 2 0,2 2 0,1 0 0,1 0 0,-1 0 0,1-2 0,0-2 0,-1-2 0,1 0 0,-3 0 0,5 0 0,-2 0 0,5 0 0,-3 0 0,-1 0 0,3 0 0,-1 0 0,3 0 0,-3 0 0,-3 0 0,-4 2 0,-3 2 0,1 2 0,0-2 0,-3-2 0,-3-2 0,2 2 0,-9 3 0,9-3 0,-4 4 0,1-4 0,1-2 0,2 2 0,2 2 0,3 2 0,3-2 0,1-2 0,1-2 0,0-2 0,1-2 0,3-2 0,3 2 0,-5-6 0,1 6 0,-5-5 0,2 1 0,-1 2 0,1 0 0,-3 0 0,-3 2 0,-4 2 0,-1 2 0,3 0 0,4 0 0,1 0 0,3 2 0,-1 2 0,3 2 0,2 0 0,5-4 0,-1 2 0,-3 2 0,3-2 0,1-2 0,3-2 0,-1 0 0,-5 0 0,-3 0 0,1 0 0,-3 0 0,3 0 0,-3 0 0,1 0 0,-4 0 0,-3 2 0,-1 1 0,-1 5 0,-1 0 0,-2 0 0,-4-2 0,-1 0 0,1 0 0,2 6 0,3-4 0,-1 0 0,-4 0 0,-2-2 0,-3 0 0,1 0 0,0-2 0,2-2 0,-5-2 0,5 0 0,0 0 0,2 0 0,-3 0 0,3 0 0,0 0 0,-4 0 0,5 0 0,3 0 0,0 0 0,-1 0 0,-1-2 0,0-2 0,-3-2 0,7 0 0,-4 4 0,2-2 0,-1-2 0,-3 2 0,0 2 0,-1 0 0,5-4 0,-4 4 0,0-4 0,-1 2 0,-1 0 0,0-2 0,-2 2 0,-1 2 0,1 2 0,0-6 0,-6 0 0,1 2 0,3 2 0,2 2 0,-2 0 0,0 0 0,1 0 0,3 0 0,6 0 0,-2 0 0,1 0 0,3 0 0,0-2 0,-1-2 0,3-2 0,-4 1 0,9 5 0,-3 0 0,-3-2 0,1-2 0,0-2 0,-1 0 0,1-2 0,0 6 0,-1-6 0,1 2 0,0 0 0,-1 2 0,3 2 0,2 2 0,1 0 0,7 0 0,-5 0 0,1 0 0,-1 0 0,-3 0 0,-2 2 0,-3 2 0,1 2 0,-8 2 0,-3-4 0,-1 2 0,0-2 0,-2-2 0,-3-2 0,-1 0 0,0 0 0,0 6 0,0 0 0,0-2 0,-1 0 0,1-1 0,0 3 0,0-2 0,6 0 0,1 0 0,1 2 0,2-2 0,0-2 0,1-2 0,3 0 0,4 0 0,-11 0 0,11 0 0,-4 0 0,-3 0 0,-1 0 0,0 0 0,-2 0 0,-1 0 0,-1-6 0,-6 0 0,0 0 0,0 0 0,-1 0 0,1 3 0,0 1 0,0 2 0,0-6 0,0 0 0,-1 2 0,1 2 0,0 2 0,0 0 0,0 0 0,5 0 0,1 0 0,0 0 0,2 0 0,1 0 0,3 0 0,-2 0 0,0 0 0,-3 0 0,3 0 0,0 0 0,2 0 0,-3 0 0,5 0 0,-8 0 0,5 0 0,-3 0 0,2 0 0,2 0 0,-1 0 0,-1 0 0,0-2 0,0-2 0,3-2 0,3 2 0,2 2 0,-1 0 0,1-2 0,-1-2 0,9 0 0,-4 6 0,5-2 0,-1-2 0,-5-2 0,-1 2 0,0 2 0,1 2 0,3 0 0,-5 0 0,-3 0 0,-6 0 0,0 0 0,-3 0 0,3 0 0,0 0 0,-6 0 0,3 0 0,-1 0 0,2 2 0,0 2 0,1 2 0,-1-2 0,0-2 0,4-2 0,-5 0 0,1 0 0,2 0 0,-3 0 0,3 0 0,-2 0 0,0 0 0,3-2 0,-5-2 0,0-2 0,0 0 0,-1 0 0,1 0 0,0 2 0,0 2 0,2 0 0,-5-2 0,5-2 0,0 2 0,2 3 0,-3 1 0,3 0 0,0 0 0,-5 0 0,7 0 0,0 0 0,0 0 0,-3 0 0,1 1 0,0 3 0,3 2 0,-3 0 0,0-6 0,0 2 0,-1 4 0,3-4 0,4 6 0,-5 0 0,5-6 0,-6 6 0,2-2 0,-1 2 0,1 0 0,0 0 0,-1-2 0,1 0 0,0 2 0,0-1 0,1 3 0,1-2 0,-2 0 0,3-2 0,-3-6 0,4 6 0,1 0 0,1-2 0,-2-2 0,-3-2 0,-1 0 0,2 0 0,1 0 0,3 0 0,-2 0 0,-5 0 0,-3-2 0,-2-2 0,0-2 0,-1 0 0,-3 0 0,2-2 0,4 0 0,0 0 0,-1 5 0,-3 1 0,-2 2 0,-2-2 0,0-2 0,-1-2 0,1 2 0,0 2 0,0 2 0,0 0 0,-1 0 0,3 0 0,2 0 0,4 0 0,2 0 0,1 0 0,1 0 0,0 0 0,1 0 0,3 0 0,2 0 0,-1 0 0,1 0 0,0 0 0,-1 0 0,1 0 0,-2 2 0,-3 2 0,-1 2 0,0-2 0,-1-2 0,1-2 0,-6 0 0,6 0 0,1 0 0,1 0 0,0 0 0,-3 0 0,1 0 0,-2 0 0,5 0 0,-5 0 0,2 0 0,0 0 0,-7 0 0,7 0 0,2 0 0,-7 0 0,1 0 0,-2 0 0,0 0 0,-4 2 0,-7 3 0,-5-3 0,-8 6 0</inkml:trace>
  <inkml:trace contextRef="#ctx0" brushRef="#br0" timeOffset="3">19750 9721 29512,'-6'-18'-3277,"-2"3"0,0 1 0,0 2 1992,4-2 1,2 4-1,2-2 1502,0-2 1,-2 6 80,-4 2 807,4 4 0,-6 10-948,8 4 0,0-2 1,2 0-1,4-2 0,4-2 1,4 0 778,4 0 0,-4 0 0,11-6 0,1 0-504,4 0 1,-3 0 0,3 0-188,2 0 1,-6 0-1,-1 0 1,-1 0-1,2 0 1,0 0-1,-1 0 1,-3 2-1,0 2 1,0 2 0,3-2-1,3 0 1,4-1 1032,2 3 1,1 0-1118,1-6 1,7 0-1,3 0 1,1 0-1,1 0 1,2 0 0,1 0-1,2 0 1,-1 0-1,-4 0 1,-9 0-1,-5-2 1,-6-2 0,-1-2-162,1 3 0,-6 1 0,9 2 0,-7 0 0,-2 0 0,-2 0 0,-2 2 0,-1 1 0,3 3 0,2-2 0,2-2 0,0 0 0,-1 2 0,1 2 0,0-2 0,0-2 0,-1-2 0,9 0 0,-10 0 0,8 0 0,-1 0 0,1 0 0,-2 0 0,-1 0 0,1 0 0,2 0 0,0 0 0,-3 0 0,1-2 0,-2-2 0,2-2 0,-1 0 0,5-2 0,-4 6 0,1-3 0,3 3 0,2 0 0,1-2 0,1-2 0,0 2 0,-1 2 0,1 2 0,0 0 0,-1 0 0,1 0 0,0 0 0,-1-2 0,1-2 0,0-2 0,-1 0 0,-1 6 0,-2-2 0,-5-2 0,1-2 0,-2 2 0,1 2 0,1 2 0,0 0 0,4-2 0,-3-2 0,3-2 0,2 2 0,1 2 0,1 2 0,0 0 0,7 0 0,3 0 0,1 0 0,-1 0 0,-1-2 0,-1-2 0,1-2 0,1 2 0,-6 2 0,3 2 0,-1-2 0,1-2 0,1-4 0,2 1 0,-3-1 0,1 4 0,-3 0 0,-5 0 0,0-2 0,-1 2 0,-1 2 0,-2 0 0,-5-2 0,-1-2 0,0 0 0,-2 6 0,3 0 0,1 0 0,-2 2 0,-1 2 0,5 2 0,4-2 0,7 4 0,3-2 0,2 0 0,3 2 0,3-6 0,1 4 0,1-4 0,-1-2 0,0 0 0,1 0 0,-1 0 0,1 0 0,-3 0 0,-3 0 0,-5 0 0,-1-2 0,2-2 0,-1-2 0,1 2 0,-5 2 0,-1 2 0,-2 0 0,1 0 0,3 0 0,3 0 0,1 0 0,0 0 0,-3 0 0,1 0 0,-1 2 0,-1 2 0,-2 2 0,-3-2 0,1-2 0,0-2 0,-1 0 0,1 0 0,0 0 0,1 0 0,3 0 0,3 0 0,1 0 0,-1 0 0,-3 0 0,-2 0 0,-3 0 0,3 0 0,0 0 0,-1 0 0,-3 0 0,-2 0 0,-5 0 0,7 0 0,-14 0 0,4 0 0,-5 0 0,-1 0 0,0 0 0,0 0 0,0 0 0,0 0 0,-1 0 0,1 0 0,0 0 0,2 0 0,2 1 0,1 3 0,-1 2 0,0 0 0,0-6 0,1 0 0,-1 0 0,-2 0 0,-2 0 0,0 0 0,0 0 0,-7 2 0,1 2 0,2 2 0,2-2 0,2-2 0,0-2 0,-1 0 0,1 0 0,2 0 0,2 0 0,2 0 0,-1 0 0,1 0 0,0 0 0,6 0 0,-5-2 0,3-2 0,4-2 0,2 2 0,-1 2 0,-1 2 0,-2 0 0,1-6 0,9 0 0,-1 1 0,-3-1 0,-4 0 0,0 2 0,1 0 0,3-2 0,-1 2 0,3-6 0,2 0 0,3 2 0,3-2 0,3 2 0,3-2-24,1 0 0,1 4 1,1-5-1,7-3 1,7 0-1,6 0 1,0 2-1,1-2-2610,1-2 0,-2 4 2517,8 1 1,1-9 0,5-8 0</inkml:trace>
  <inkml:trace contextRef="#ctx0" brushRef="#br0" timeOffset="4">20694 14145 30534,'-6'-18'-4916,"0"0"1,-1 2-437,1 4 6016,4 4 1,-8 8 0,4 0-1,-4-2 1,2-1 3913,8-3-4199,8 0 1,10 6 0,-1-2 0,1-2-1,0-2 1,0 0 0,0 0 0,0-2 0,-1 0-1,1 0 1,0 2 0,2-2 4100,4-4-4449,-5 4 1,15-6 0,-4 7 0,4-1 0,5-2 0,7 2 0,9 0-1,7 4 1,7 2 0,6 2 0,10 0 0,4 0 0,4 0 0,-1 0 0,1 0-32,-2 0 0,0 6 0,-4 2 0,-4 0 0,-6 0 0,-3-2 0,-5 0 0,0-1 0,3-1 0,-11 0 0,10 0 0,-1 2 0,-3-2 0,2-2 0,-1-2 0,-1 0 0,-6 0 0,-3 0 0,-5 0 0,1 0 0,-3 0 0,-3 0 0,-7 0 0,-3 0 0,-2 0 0,-1 0 0,1 2 0,0 2 0,-1 4 0,3 0 0,3 2 0,9 0 0,7 4 0,-1-4 0,3 0 0,-1-1 0,1-1 0,6 2 0,5-2 0,1 0 0,0-4 0,1-2 0,-1 0 0,-2 2 0,-3 2 0,-7-2 0,-5 0 0,-5 0 0,-1 2 0,-7 0 0,7-4 0,-1 2 0,-1 2 0,-3-2 0,1 0 0,3 0 0,5 2 0,-1-1 0,-1-3 0,-4 2 0,-1 2 0,1-2 0,1-2 0,-1 0 0,-5 4 0,-3-4 0,0 6 0,1-2 0,5 2 0,1 0 0,5 2 0,1 0 0,3 4 0,1-4 0,3-1 0,3-1 0,0-4 0,1 0 0,-3 0 0,3 2 0,3-2 0,4-2 0,5-2 0,1 0 0,4-2 0,2-2 0,4-2 0,1 2 0,-3 2 0,2-4 0,-4 0 0,8 2 0,12 3 0,-47 0 0,1 2 0,1-2 0,-1 2 0,1-1 0,-1 0 0,1 0 0,1 0 0,-2 0 0,1 0 0,3-1 0,1 2 0,0-1 0,0 0 0,1-1 0,-1 2 0,1-1 0,-1 0 0,-1 0 0,-1 0 0,0 0 0,-1 0 0,-1 0 0,-1 0 0,-3 0 0,-1 0 0,48-2 0,-2-2 0,-4-4 0,-4-2 0,-8-4 0,-9-2 0,-11-2 0,-8-6 0,-3 1 0,-1 1 0,7 2 0,13-6 0,12-2 0</inkml:trace>
  <inkml:trace contextRef="#ctx0" brushRef="#br0" timeOffset="5">2692 15322 27594,'-18'-8'-2069,"0"-2"0,2-2-2436,4 0 2163,-4 8 2042,14-11 0,-6 13 0,8-6 0</inkml:trace>
  <inkml:trace contextRef="#ctx0" brushRef="#br0" timeOffset="6">2638 15251 8699,'-8'-18'0,"-2"0"0,-2 0 1021,0 0 1,7 1 0,-5-1-1,2 0 46,4 0 1,10 8 0,8 4 0,7 4 0,9 2 0,4 0 0,3 0-1,3 0-399,2 0 1,7 0 0,1 0 0,7 0 0,8 0 0,5 0 0,1 0-1,0-2-183,1-4 1,-3 4 0,-2-4 0,-3 4-1,-3 0 1,-6-2 0,-3-2 0,-7 2-211,-1 2 1,-2 4-1,-5 2 1,1 2-1,0-2 1,-7 0-1,-3 0 1,-6 2-276,-2-2 0,3-2 0,1-2 0,-2 0 0,0 0 0,-1 0 0,5 0 0,2 0 0,4 0 0,1 0 0,3 0 0,0 0 0,1 0 0,5 2 0,7 2 0,7 2 0,3-2 0,10 0 0,3 0 0,9 2 0,6-2 0,2-2 0,0-2 0,0 0 0,1 0 0,5 0 0,0 0 0,-2 0 0,-4 0 0,-6 0 0,-4 0 0,-3 2 0,-5 4 0,-4-2 0,-13 6 0,-3 0 0,1-1 0,-1 3 0,3 0 0,-1-2 0,3-2 0,-7 4 0,12-4 0,-1 0 0,-1 2 0,1-2 0,-1 0 0,1-4 0,-3-2 0,10-2 0,1 0 0,1 0 0,4 0 0,5 0 0,3 0 0,2 0 0,-2 0 0,0 0 0,-5-2 0,1-2 0,0-4 0,0 0 0,1 0 0,-1 2 0,2-2 0,-6 4 0,6-6 0,-3 0 0,-5 2 0,-6-2 0,-1 2 0,-1 0 0,1 4 0,5 3 0,-6-1 0,1-2 0,-5-2 0,-4 2 0,-1 2 0,-1 2 0,1 0 0,-7 2 0,-1 2 0,0 2 0,1 0 0,7-1 0,3 3 0,0 0 0,-1 0 0,-1 4 0,5-4 0,3 0 0,0 2 0,-3-2 0,-5 0 0,1-2 0,3 2 0,-1-6 0,5 4 0,-2-2 0,-1-1 0,-1 3 0,3-2 0,-3-2 0,-3-2 0,-1 2 0,-11 2 0,-1 2 0,3-2 0,-1 0 0,3 0 0,-1 2 0,1-2 0,-1-2 0,7 0 0,-1 2 0,1 2 0,-1-2 0,1-2 0,-1-2 0,1 0 0,-1 0 0,-1 0 0,-5 0 0,-5 0 0,-5 0 0,1 0 0,2 0 0,1 0 0,7 0 0,-5 0 0,3 0 0,3 0 0,3 0 0,1 0 0,1 0 0,-1 0 0,-5 0 0,-1-2 0,3-2 0,-1-2 0,1 2 0,-5 2 0,1 2 0,0 0 0,1-2 0,7-2 0,1-2 0,2 2 0,3 2 0,-1 2 0,3 0 0,3 0 0,-4 0 0,1 0 0,-3 0 0,5 0 0,1 0 0,4 0 0,-1 0 0,1 0 0,0 6 0,5 0 0,-1-2 0,0 0 0,-6 0 0,-1 2 0,-5-2 0,1-2 0,9-2 0,-4 0 0,-1 0 0,-1 0 0,-4 0 0,3 0 0,-3 0 0,0 0 0,-1 0 0,-7 0 0,1 0 0,1 0 0,3 0 0,1 0 0,1 0 0,1 0 0,0 0 0,9 0 0,-3 0 0,0 0 0,-5 0 0,-5 0 0,-3-2 0,-1-4 0,-7 4 0,-5-4 0,-3 2 0,-2 0 0,-1-2 0,1 2 0,-1 2 0,1 2 0,2-6 0,3 0 0,5 2 0,3 2 0,1 2 0,1 0 0,-1 0 0,1 0 0,-7 0 0,0 0 0,-3 0 0,3 0 0,-1 0 0,3 0 0,-1 2 0,5 4 0,1-4 0,1 4 0,-1-4 0,1-2 0,3 0 0,1 0 0,-1 0 0,-1 0 0,-1 0 0,1 2 0,-1 2 0,3 2 0,3-2 0,4-2 0,3-2 0,-1 0 0,0 0 0,9 0 0,1 0 0,2 0 0,-1 0 0,-3 2 0,-2 2 0,0 2 0,13 0 0,-1-6 0,-4 0 0,-4 0 0,-3 0 0,-1 0 0,-2 0 0,-3 0 0,1 0 0,-8 0 0,-1 0 0,-1 0 0,-1 0 0,-1 0 0,-3 0 0,-1 0 0,1 0 0,1 0 0,-2 0 0,-1 0 0,-4 0 0,-1 0 0,1 0 0,3 0 0,3 6 0,3 0 0,3-2 0,1-2 0,0-2 0,3 2 0,1 2 0,1 2 0,3 2 0,-8-4 0,-1 1 0,-1 1 0,-1 0 0,-1 0 0,-3 0 0,-1 2 0,1-6 0,1 6 0,0-2 0,1 0 0,-1 0 0,3 0 0,1 0 0,3-2 0,-1 0 0,-7 0 0,-3 2 0,-1 0 0,1 0 0,3-1 0,1 1 0,1 2 0,-1-4 0,-1 6 0,-3-2 0,-1-4 0,-1-2 0,-1 0 0,-5 2 0,-3 2 0,-2 0 0,-1-6 0,1 0 0,0 0 0,-3 0 0,-1-2 0,-4-2 0,-3-2 0,7-2 0,-2 4 0,3-2 0,5 0 0,2 0 0,3 0 0,5 2 0,7 2 0,-1-4 0,5 1 0,-3 1 0,-5 2 0,-1 2 0,-5 0 0,-1-2 0,-5-4 0,-3 4 0,-6-4 0,-7 2 0,-3 0-278,-2-2 1,-8-2-1,-6 4 1,-8-2 0,-8 2-1,-4 2-2173,-2 2 0,1 0 1,-1 0 2276,0 0 0,-8 8 1,-2 2-1</inkml:trace>
  <inkml:trace contextRef="#ctx0" brushRef="#br0" timeOffset="7">2210 17213 26441,'-10'-8'-2649,"2"4"1,6-6-2404,-4 2 4968,5 2 0,-7-2 0,10-2 0,4 0 1,5 4 676,5 4 1,2 2 0,0 0-1,0 0 1,2 0 0,1 0 0,5 0-1,2 0-130,3 0 1,9 0 0,4 0 0,3-2 0,7-2 0,5-1 0,4-1 0,5-2-64,1-4 1,10 2 0,3-2-1,-1 0 1,-2 0 0,-2 0-1,-2 0 1,-1 1-72,-1-1 1,-14 2-1,5-4 1,-11 4 0,-5 0-1,1 2 1,3-2-1,1 2-157,1 0 1,-1 2-1,1 6 1,-1 0 0,1 0-1,1 0 1,3 0-1,1 0 3,-2 0 0,-1 0 1,-3 0-1,-1 2 0,-3 2 1,-1 2-1,-1 0 1,3 0-175,3 0 0,-5 0 0,7-6 1,-5 0-1,-1 0 0,5 0 0,1 0 1,1 0-2,-5 0 0,-7 0 0,3 0 0,1 0 0,-1 0 0,-1 0 0,0-2 0,-1-2 0,5-2 0,-5-6 0,1 4 0,-1 0 0,-1 0 0,-1 3 0,-3-1 0,-2-2 0,-3-2 0,1 4 0,-2-4 0,-3 0 0,-1 2 0,2-2 0,-1 2 0,1-2 0,-2 0 0,-6 4 0,5-3 0,3-1 0,2 2 0,-1 0 0,-1 2 0,-2 0 0,1 0 0,-3-6 0,2 4 0,-1 0 0,1 0 0,0 2 0,0 0 0,-1 0 0,1 2 0,-2 3 0,3-1 0,-3-2 0,0-2 0,-2 2 0,1 2 0,-1 2 0,0 0 0,4 0 0,-5 0 0,3 2 0,2 2 0,-1 2 0,1 0 0,2-1 0,2 1 0,3 2 0,3-4 0,1 2 0,-1 0 0,-2 0 0,-3 0 0,1 0 0,0 2 0,-1-6 0,-1 6 0,-2-2 0,-3 0 0,1-2 0,0-2 0,-3-2 0,-1 0 0,0 6 0,-4 0 0,3-2 0,1-2 0,0-2 0,-2 0 0,1 0 0,5 0 0,-2 0 0,2 0 0,1 0 0,3-2 0,4-2 0,1-2 0,3 0 0,-3-2 0,-1 6 0,-2-6 0,-1 2 0,1-2 0,0 0 0,-1 0 0,-1 4 0,-4 2 0,3-4 0,-3 0 0,4 2 0,1 2 0,1 2 0,2 0 0,3 0 0,7 0 0,-1 0 0,5 2 0,5 2 0,3 2 0,1 0 0,-2 0 0,3 0 0,3-2 0,-3 4 0,-3 0 0,-4 0 0,-3 2 0,-1 0 0,-1 2 0,-1-1 0,-5 1 0,2-2 0,-5 4 0,1-4 0,-1 0 0,1-2 0,-4 2 0,-5-2 0,-3 0 0,0 3 0,3-3 0,-3 0 0,-4 2 0,-2-2 0,1 0 0,3-2 0,4 2 0,-1-4 0,1 6 0,-2 0 0,3-2 0,5 0 0,4-2 0,-1 0 0,3-1 0,-5 7 0,7-6 0,2 0 0,-1 0 0,3 0 0,-7 0 0,-1 0 0,-1 0 0,-3 6 0,4-4 0,-5 0 0,-1 2 0,-1 0 0,3 3 0,2 1 0,1-2 0,1 4 0,-6-4 0,1 4 0,3 0 0,3-2 0,1-3 0,-1 3 0,-3 2 0,0 2 0,-1 0 0,5 0 0,1-3 0,3-1 0,1-2 0,3 0 0,3-2 0,13 6 0,-1-6 0,4 0 0,1-4 0,1-2 0,2 0 0,0 2 0,-1-2 0,-3-2 0,0-2 0,1 0 0,-1 0 0,2 0 0,3 0 0,1 1 0,-2 5 0,-8-4 0,1 4 0,5-4 0,6-2 0,4 0 0,1 2 0,1 2 0,2 2 0,4 0 0,0-6 0,0 2 0,-4 2 0,0 2 0,1-2 0,3-2 0,4-2 0,-6 6 0,2 0 0,-6-2 0,0-2 0,4 0 0,5 2 0,1 2 0,-2-2 0,-2-2 0,-2-2 0,0 0 0,0 2 0,-2 2 0,-2 2 0,1-2 0,5-2 0,0-2 0,8 0 0,-2 0 0,-4 0 0,-2 0 0,0 0 0,4 0 0,6 0 0,-49 0 0,-1 0 0,50-2 0,-4-4 0,-2-4 0,0-2 0,-2 0 0,-1 0 0,-3 2 0,0-6 0,0 4 0,2-3 0,0-3 0,-2 0 0,-6 2 0,-3 2 0,-3 2 0,8 0 0,-2-4 0,2 3 0,-1 3 0,-5 0 0,-2 2 0,0-2 0,-1 0 0,-1 6 0,0-2 0,2 4 0,1 0 0,1-2 0,2-2 0,2 0 0,0-2 0,-7 6 0,1-6 0,-2 3 0,0-1 0,3 2 0,-3 0 0,-4 0 0,-5-2 0,3 0 0,-6 6 0,1 0 0,-5 0 0,-4 0 0,-1 0 0,-1 0 0,1 0 0,-1 0 0,1 0 0,-1 0 0,1 2 0,1 2 0,1 2 0,-1-2 0,-3-2 0,-9-2 0,3 0 0,-1 0 0,-1 2 0,-1 2 0,-1 2 0,0-3 0,-1-1 0,9-2 0,-3 0 0,5 0 0,1 0 0,1 0 0,-1 0 0,3 0 0,3 0 0,-3 0 0,1 2 0,-6 2 0,-3 2 0,3-2 0,7-2 0,5-2 0,1 0 0,3 0 0,-6 0 0,5 0 0,3 0 0,2 0 0,-3 0 0,-3 2 0,-2 4 0,5-4 0,7 4 0,2-2 0,-1 0 0,-3 2 0,0 0 0,2 0 0,3 0 0,5 0 0,-6-4 0,0 2 0,4 2 0,7 0 0,7 0 0,2 0 0,0-3 0,-8 1 0,-8 0 0,0 2 0,0-2 0,3-2 0,-1-2 0,-2 0 0,-2 0 0,4 0 0,-3 0 0,-3 0 0,-2 0 0,-8 0 0,-1 0 0,-3-2 0,5-4 0,-1 4 0,0-6 0,-3 3 0,-1-1 0,0 0 0,5 0 0,1 0 0,2 2 0,-5 0 0,-1 0 0,2-2 0,5 2 0,3 0 0,2 0 0,0-2 0,3 2 0,-5 2 0,8 2 0,0-2 0,0-2 0,1-2 0,1 2 0,4 2 0,6 2 0,2 0 0,2 0 0,-8 0 0,-6 0 0,0 0 0,5 0 0,1 0 0,-2 0 0,10 0 0,-10 0 0,2 0 0,0 0 0,-4 0 0,-2 0 0,-3 0 0,-3 0 0,6 0 0,-2-2 0,0-2 0,-3-2 0,-9 2 0,-4 0 0,-1 1 0,-1-3 0,0 0 0,7 6 0,-1 0 0,0 0 0,2 0 0,3 0 0,1 0 0,-2 0 0,-1 0 0,-3 0 0,0 0 0,2 0 0,1 0 0,-1 0 0,-4 0 0,1 0 0,-7 0 0,0 0 0,-1 0 0,-7 0 0,-3 0 0,-7 0 0,1 0 0,-1 0 0,1 0 0,3 0 0,-1 0 0,-1 0 0,1 0 0,0 0 0,1 0 0,3 0 0,-5 6 0,1 0 0,1-1 0,3 1 0,-1 2 0,-1 0 0,-3 2 0,3 0 0,3 0 0,7 4 0,3-2 0,0 0 0,-1 0 0,-3-3 0,1 1 0,-3 0 0,-4-4 0,-7 4 0,-8 0 0,-9-2-2413,-3 0 1,-12-2 1840,-14-6 1,-8 8 0,-10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14670 7920 27901,'-6'-12'-4916,"0"0"1,-2 2 2666,2-2 2173,4-4 1,-6 16 0,8 0 97,0 10 0,2-2 0,2 0 447,2 0 0,2-6 1,-2 4-189,6-4 0,-3-2 1,3 0-1,2 0 1,4 0-1,6 0 1,6 0-1,5 0 240,7 0 1,3-6 0,11-2-1,3 0-318,7 0 1,-3 0 0,0 4 9,-1-2 0,-1-2 0,-3 4 0,-1-2 0,-4 2 0,-3 2 0,-3 2 0,1 0 0,0 0 0,-1 0 0,-1 0 0,-3 0 0,-1 0 682,-1 0 1,7 0-755,-6 0 1,5 6 0,-3 0-1,-1-2 1,3-2 0,-3 0-1,3 2 1,-3 2 0,3-2-1,-2 0 1,3 0 0,1 4-1,3 0 1,-1 0 2158,1-4-2173,1-2 0,3 4 0,3 0 0,3-2 0,0-2 0,3-2 0,-1 0 1,8 0-1,7 0 0,7 0 0,0-2 0,2-2 0,0-4 0,2-2 1,0-2-128,1 2 0,-1-6 0,-6 8 0,0-6 0,2 5 0,2-1 0,0 2 0,-3-2 0,-7 2 0,-4-2 0,0 2 0,1-2 0,-1 2 0,-2 0 0,3 2 0,1 0 0,0 0 0,2-5 0,-5 5 0,-7 2 0,-4 0 0,1 0 0,1-2 0,3 2 0,-3 2 0,4 2 0,-5 0 0,-1 2 0,4 2 0,1 4 0,1 0 0,-6 1 0,-3 1 0,3-4 0,5 4 0,3 0 0,2-2 0,1 2 0,-1-2 0,0 0 0,0-4 0,-1 4 0,-3-2 0,-3-2 0,-3-2 0,-2-2 0,3 0 0,1 0 0,0 0 0,1 0 0,-7 0 0,5 0 0,1 0 0,2 0 0,-1 0 0,-3 0 0,1 0 0,-5 0 0,10 0 0,5 0 0,1 0 0,-2 0 0,-3 0 0,-1 0 0,2 0 0,8 0 0,-1 0 0,-5 0 0,-4 0 0,1 2 0,3 2 0,4 2 0,2-3 0,1 1 0,-7 0 0,0 2 0,3 0 0,-1 0 0,0 2 0,-4 0 0,1 0 0,-1 6 0,2-4 0,1 2 0,-1 0 0,-2-2 0,-1 3 0,-3-1 0,0-2 0,7 4 0,-1-4 0,0 0 0,1-2 0,-1 2 0,0-2 0,0 0 0,-1-2 0,-3-1 0,-3 3 0,-3 2 0,-4 4 0,7-4 0,1 2 0,-2-6 0,3 4 0,1-2 0,4-2 0,5 0 0,1 0 0,-2-2 0,-2-2 0,-1-2 0,-1 0 0,0 0 0,1 0 0,-1 0 0,0 0 0,1 0 0,-1 2 0,2 1 0,0 3 0,1-2 0,-5-2 0,2-2 0,5 0 0,9 2 0,6 2 0,6 2 0,2-2 0,2-2 0,0-2 0,-50 0 0,1 0 0,2 0 0,1 0 0,-2 0 0,1 0 0,3 0 0,1 0 0,-4 0 0,1 0 0,0 0 0,0 0 0,3 0 0,-1 0 0,1 0 0,-1 0 0,1 0 0,-1 0 0,-1 0 0,-1 0 0,0 0 0,-1 0 0,-1 0 0,-1 0 0,0 1 0,-1 0 0,48 3 0,-2 4 0,-2 2 0,0 4 0,0 2 0,-43-7 0,1 0 0,-1 0 0,1-1 0,1 1 0,1 0 0,-1 0 0,-1 0 0,-2 0 0,1 0 0,1 0 0,1 0 0,4 0 0,1 0 0,6 0 0,0-1 0,-2 1 0,-1-2 0,0 0 0,-1-2 0,-2-1 0,-1-2 0,-2-1 0,1 0 0,1-1 0,1 0 0,1 0 0,0 0 0,2 0 0,-1 0 0,-2 0 0,-1 0 0,-3-1 0,-1 0 0,-2-1 0,-1-2 0,0 0 0,-1-2 0,0 0 0,1 0 0,0 0 0,-1 0 0,49-5 0,-2-1-331,-4 0 1,-8 6 0,-5-4 0,-7 2 232,-10 4 1,10 2 0,1 2-1</inkml:trace>
  <inkml:trace contextRef="#ctx0" brushRef="#br0" timeOffset="1">2085 9364 26770,'-17'0'-928,"-1"-5"0,0-3-1362,0-2 0,0 6 2390,1-2 1,5 4-1,0 2 1,-2 0 0,-2 0-1,-2 0 1,0-2 0,1-2-1,-1-4 1,0-2 0,0-4-1,2-2 1,4-2 0,6 1 1910,4-1-1885,2 8 0,0-6 1,2 4-1,4-4 1,6 0-1,4 5 1,4 3-1,2 2 1,3 0-1,3 0 1,4 0-1,2 0 1,1 0-1,3 0 121,3 0 1,1-2 0,13 4-1,11-2 1,11 0 0,10 0 0,10-2-1,-45 4 1,1 0-7,3 1 1,1-1-1,0-2 1,1 0 0,1 1-1,1 2 1,-3-1 0,-1 0-136,-2 0 0,1 0 0,-1-2 0,1 0 1,0 2-1,0 0-62,2-1 1,-1 0 0,-2 2-1,-1 0 1,-2-2 0,-1 0-1,2 0 1,1 0 0,2 1 0,1 0-1,2 0 1,-1 0 0,0 1-1,-1 1 1,-4-1 0,-1 0 0,44-3-1,-10 2 1,-2 2 0,-3 0-1,-3-2 494,-8-2 1,0 0-509,-9 6 1,1 0-1,-3 0 1,-1-2 0,-3-2-1,-5-2 1,-1 2 0,1 2-1,1 2 1,1 0 0,-1 2-1,1 2 1,1 4 0,3 0-31,4 0 0,-9 6 0,3-2 0,-11-3 0,0 3 0,-3 2 0,1 2 0,-1 2 0,-3-2 0,-4-2 0,0-2 0,1-1 0,3 1 0,-1-2 0,1 0 0,2-2 0,3 0 0,-3-2 0,11 0 0,-5 0 0,0-2 0,1-2 0,1-2 0,1 2 0,1 2 0,-3 2 0,1-2 0,-3-2 0,3-2 0,0 0 0,3 0 0,3-2 0,1-4 0,3 4 0,1-4 0,4 2 0,1 0 0,1-2 0,-1 2 0,-1 2 0,-4 2 0,-1 0 0,-3 0 0,1 0 0,1 2 0,5 2 0,3 4 0,4 0 0,5 0 0,-5 4 0,10-5 0,-6 1 0,-3 0 0,-3-4 0,1 0 0,-3 0 0,-4 2 0,-1 0 0,-1-6 0,5 0 0,1 0 0,-6 0 0,3 0 0,-5 0 0,-1 2 0,-1 2 0,1 2 0,-1 0 0,3 0 0,3 2 0,6 0 0,7 2 0,3-2 0,2-1 0,0-3 0,1-2-1206,-1-2 0,2-2 903,-2-3 1,-3 1 0,3-6 0,-2 0 0,0 0 0,3-2-1,-3 0 1,-4 2 255,-5 2 0,3-14 0,-6 3 0</inkml:trace>
  <inkml:trace contextRef="#ctx0" brushRef="#br0" timeOffset="2">2175 12379 27517,'0'-18'-4916,"2"2"1,2 2 5689,1 2 0,3 3 0,-4-5-330,2 2-604,0 8 0,-8-4 1,-4 10-1,-6 2 385,-3 2 1,-3 6-1,2-4 1,2 0-1,2 1 1,-2-1 0,-2 2-1,-1-2-51,-1 0 1,0 4-1,0-4 1,0 2-1,1 4 1,-1 0-1,0-1 32,0-1 1,0-6 0,0 4 0,-1 0 0,-5 0-1,-4 4 1,-2 0 0,3 0-172,1-2 1,-6-1 0,5 7 0,-1 0 0,4 0 0,4 0 0,2 0 0,1-1 387,-1 1 1,0 0 0,2 0-1,4 2-385,6 4 0,2-3 0,0 7 23,-2-2 1,0 0 0,6-5 0,0 3 0,0 0 0,0 2 0,0 2 0,0-1 0,0-1 0,0-2 0,-2 0 0,-2-1 0,-1 1 471,1 0 0,0 0-623,-2-6 0,4-1 0,-4 1 1,4 0-1,2 0 0,0 0 0,0 0 1,0-1-1,2 1 0,2 0 0,2 0 1,-2 0-1,0 0 0,0-1-1392,1 1 1377,9 0 1,-12-6 0,4 0 0,-2 2 0,0 2 0,2 2 0,0-1 0,0 1 0,0 0 0,-2 0 0,0-2 0,0-2-1217,2-3 1411,0 1 0,2 0 1,4-2-1,3-2 1,3-4-1,0-2 0,-2 0 1,-2 2-1,-2 4 89,1 2 1,-3-4-1,2 4 1,0 0 40,-2-1 0,4-3 1,-6 4 284,2-2 1,-4 0-387,6-2 0,-3-2 0,5 6 0,-2 0 0,2-2 0,2 2 0,2-2 0,0 2 0,-1-2 1133,1-1-1072,0 7 1,0-12 0,0 6 0,0-2-1,-1 0 1,1-2 0,0-2 0,0-4 0,0-2 943,-1-2 0,1-6-1117,0 6 1,0-6 0,0 7-1,0-1 1,-1-2 0,1-2-1,0 0 1,0 2 0,0 2-1,0-2 1,-1 0 125,1 0-133,-8 2 0,6 0 0,-4 0 0,4 0 0,1 0 0,1 0 0,0 3 0,0-1 0,0 0 0,0-2 0,-1 0 0,1 0 0,0 0 0,0 0 0,0 4 0,0-2 0,1-2 0,3 0 0,2 0 0,-2-2 0,-2-2 0,3 4 0,1-6 0,-2-1 0,-2-1 0,-3 0 0,1 2 0,-6 6 0,0-6 0,2-2 0,0-2 0,0-1 0,-2-1 0,-1 0 0,1 0 0,-2 0 0,-2 0 0,-2 0 0,-6 1 0,2 1 0,2 2 0,2 2 0,-2-2 0,-2-2 0,-2-2 0,-2 3 0,-2 1 0,-2 2 0,2-2 0,0 0 0,-2 2 0,4-4 0,-6 6 0,8-7 0,0-1 0,0 0 0,-2 0 0,-2 0 0,-2 0 0,2 1 0,2-1-77,2 0 1,-6 6-1,1 0 1,-1-2-1,0-2-82,0-1 0,-2 1 0,4 2 1,-4 2-1,0-2 0,-2 0 1,2 0-1,0 2 156,4-1 0,-6-3 0,0-4 0,-1-2 1,-1-2-1,0 2 0,0 3 0,0 1-237,-2 0 1,-2 0 0,-1 0-1,-1 0 60,0 1 1,-6-1 0,-2 0 315,-1 0 0,-1 6 0,-4 2 1,4 0-1,3 3 0,3-1 0,2 4 0,2 0 1,0 0-1,1-2 0,-1 2 196,0 2 0,6 2-696,0 0 1,6-6 0,-4-2 0,1 0 0,1-2 0,-2 0 0,0-2 0,-4 2 776,-2 4 0,-2 4 0,0 2 0</inkml:trace>
  <inkml:trace contextRef="#ctx0" brushRef="#br0" timeOffset="3">7219 13931 26407,'-18'0'-70,"0"0"0,0 0 100,1 0 1254,-1 0 1,6 0-180,0 0 1,8 2-1,-2 4-1313,4 6 0,2-3 0,2 1 139,4-2 0,-2-2 0,6-4 296,-2 4 0,0-4-264,-2 4 203,-4-4 1,14 0-1,-5 2 1,5 2-1,2-2 1,0-2-167,0-2 0,0 0 0,-1 0 0,1 0 0,0 0 0,0 0 0,0-2 0,0-2 0,-1-2 0,1 2 0,0 2 0,0 2 0,0 0 0,-1 0 0,1-2 0,0-4 0,8 4 0,-4-6 0,5 8 0,1 0 0,-2-2 0,2-2 0,-1-2 0,5 2 0,2 2 0,1 0 0,1-2 0,0-1 0,-1 1 0,1 2 0,-2 2 0,-5 0 0,11 0 0,-6 0 0,-1-2 0,-1-2 0,0-2 0,1 2 0,3 2 0,0 2 0,-3 0 0,-1 0 0,-2-2 0,1-2 0,1-2 0,0 2 0,-3 0 0,3-2 0,-4 4 0,0-4 0,-3 4 0,-3 0 0,-2-2 0,-2-2 0,0 2 0,-1 2 0,1 2 0,0 0 0,0 0 0,2 0 0,1 2 0,3 4 0,2-4 0,-2 4 0,5-4 0,3-2 0,0 0 0,-2 0 0,1 0 0,1 0 0,0 0 0,-3 0 0,1 0 0,-2 0 0,-5 0 0,3-2 0,-2-4 0,0 4 0,-4-4 0,1 4 0,3 2 0,-2 0 0,0 0 0,-1 0 0,5 0 0,2 0 0,2 0 0,-1 0 0,-1-2 0,0-2 0,0-2 0,-1 0 0,3 6 0,2 0 0,-7 0 0,1 0 0,2 0 0,-2 0 0,-1 0 0,-1 0 0,0 0 0,2 0 0,-1 0 0,3 0 0,0-2 0,2-2 0,-3-1 0,7-1 0,-6 6 0,7-2 0,1-2 0,0-2 0,-3 0 0,-1 0 0,-4 0 0,-3 2 0,-3 0 0,-2 0 0,-2-2 0,0 2 0,-6 2 0,-1 2 0,3 0 0,2 0 0,2 0 0,0 2 0,0 2 0,-1 2 0,1-2 0,0-2 0,0-2 0,0 0 0,2 0 0,1 0 0,3 0 0,0 0 0,0 0 0,-1 0 0,1 0 0,0 0 0,0-2 0,-2-2 0,-1-2 0,1 0 0,2-2 0,0 4 0,-7-8 0,1 8 0,0-2 0,-2 2 0,-2 0 0,-2-2 0,2 3 0,-1 3 0,-1 5 0,-6 7 0,4 4 0,0 2 0</inkml:trace>
  <inkml:trace contextRef="#ctx0" brushRef="#br0" timeOffset="4">21051 10363 25084,'0'-17'-3664,"0"5"1,0 0 2732,0-2 0,6 4 1605,0-2 0,6 6 0,-5-4 0,3 2 0,4 4 1,2 2 1685,2 2 0,-6 0-1755,0 0 1,-6 0 0,4 2 382,-3 4 50,-1 4 1,-6 2-546,0 0-419,0-8 0,0 6 0,-2-6 0,-2 4 1,-3 0-1,-3 2 252,-4-1 1,-2 3 0,-2 4-1,-2-2 1,-1-2 0,-3 2 0,0 2-327,-2 2 0,-1-1 0,-9 1 0,0 2 0,1 2 0,-1 2 0,2-1 0,3 1 0,1 0 0,2 6 0,-2-7 0,7-1 0,3-2 0,2-2-22,0 0 0,2 0 0,6-3 0,10-3-180,10-6 1,0-4 238,2-2 1,-6 0 0,6 0 0,2 0-1,2 0 1,1 2 0,1 2 0,0 2-1,0 0 1,2 2 0,2 2 0,3 2 0,3 0-38,4 2 0,1-6 0,5 7 0,4-3 0,3 4 0,3 2 0,-1 0 0,1 0 0,-3-1 0,-3-1 0,-6-2 0,-5-4 0,-5 0 0,-4-2 0,-6 0 0,-10 0 0,-2-4 0,-6 4 0,-6 0 0,-2 0 0,-2-1 0,-6-3 0,0 4 0,0 0 0,1 0 0,-3-2 0,-2 0 0,-2 0 0,-2 8 0,3-4 0,-5 2 0,-2 0 0,1 2 0,-3 1 0,-2 3 0,-1 0 0,-1 0 0,0 2 0,1 1 0,-1 3 0,0 0 0,1 0 0,-1 2 0,0 1 0,7-3 0,1 4 0,2-2 0,4-5 0,3 5 0,1-2 0,0-2 0,6-4 0,2-4 0,2-3 0,4 3 0,2 2 0,2 2 0,0-8 0,0 0 0,0-4 0,2 6 0,4 1 0,6-1 0,4-4 0,2 0 0,0-6 0,1 6 0,3-6 0,2 2 0,0 2 0,1-2 0,5-2 0,4-2 0,1 0 0,1 2 0,2 2 0,3 2 0,7-2 0,3-2 0,3-2 0,-1 0 0,1 0 0,3-6 0,-1 0 0,-7 0 0,-3 0 0,-7 0 0,-1 0 0,-4 0 0,-5-2 0,-5-2 0,-14 6 0,-10-2-2512,-10 4 200,2 2 0,0 2 2529,8 4 1,16-4-1,4 6 1</inkml:trace>
  <inkml:trace contextRef="#ctx0" brushRef="#br0" timeOffset="5">21336 10381 23446,'8'-10'-5424,"-4"-4"4777,8 8 0,-8-1 823,2 1 0,4 2 0,-1-8 0,3 0 0,0 2 1,0 2-1,0 2 2498,0 0-2608,0 0 1,0 6 0,0 0 0,1 0 0,3 2 0,2 4 0,0 6-1,0 4 1,-2 2 0,-3-2-665,-1-5 1,-6 5 0,6-4 486,2 4 0,2 2 1,2 0-1</inkml:trace>
  <inkml:trace contextRef="#ctx0" brushRef="#br0" timeOffset="6">22263 11487 12716,'-16'-2'-387,"4"-4"0,2 4 1,6-6 958,-2 0 1,0 4-1,6-8 529,0-1-1106,8-3 0,-4 6 1,8 4-1,2 4 1,2 2-1,2 0 1,2 0-1,3 0 1,7 0-1,6 0 1,5 0-1,7 0 1,3 0-1,3 0-1437,-1 0 1,1 0 813,-1 0 651,1 0 0,-1 8 1,1 2-1</inkml:trace>
  <inkml:trace contextRef="#ctx0" brushRef="#br0" timeOffset="7">22299 11077 24566,'-18'-2'-962,"4"-2"0,8-2 0,12 2 896,8 2 1,9 2 0,3 0-197,2 0 0,4 0 1,7 0-1,5 0 0,-1 2 1,3 2-1,-1 2 0,3-2 1,0-2 95,-1-2 1,9 0 0,7 0 0</inkml:trace>
  <inkml:trace contextRef="#ctx0" brushRef="#br0" timeOffset="8">24152 10649 13500,'10'-18'-335,"4"6"0,-6 2 1,0 0 524,0 0 266,-2 6 0,0-12 0,2 7 0,0-3 0,-3 2 971,-7 2 0,-5 8-1250,-11 6 1,0 8-1,0-2 1,0 3 0,-2 3-1,-1 0 1,-3 0 0,0 0-1,-2 2 1,-1 1 0,-3 5-1,0 0 1,1 2 0,-1-1 876,0 5-1240,8-6 0,-3 8 0,9-7 0,4 3 1,6-2-1,4-2 0,2-5 0,2-1 1,6-4-1,10-2 0,9-4 0,7-2 1,2-4-1,-1-2 0,1-2-89,0 0 0,-3 0 1,-3-2-1,-6-2 723,-4-2 1,-20 8 0,-12 10 0,-14 4-1,-8 3 1,-3 3 0,-3 6 0,-1 4 368,1 5 1,10 5 0,6-3 0,5 5-848,1 2 0,8 1 0,4 7-102,4-1 0,4-5 0,4-3 1,8-1-1,6-2 0,3-1 1,1-1-1,0-4 0,0-5 0,-3-1 1,1 0-1,0-3 0,4 1-3821,1 0 1,5-6 3969,10 2 1,11-5 0,11-1 0</inkml:trace>
  <inkml:trace contextRef="#ctx0" brushRef="#br0" timeOffset="9">24865 11023 21379,'10'-18'-3256,"0"7"2913,-4-1 759,-4 8 1,14-4 0,-4 8 0,4 0 0,-3 0 0,-7 0 0,-12 0 0,-7 0-71,-5 0 0,0 0 0,0-2 1,0-2-1,0-2 0,1 2 0,-1 2 1,0 2-675,0 0 1,0 0 0,0 0-1,3 2 223,3 4 0,-4-2 1,6 8 108,0 2 1,-6 1-1,6 5 1,0 2 0,3 4-1,1 0 1,0 1 0,2 1-1,2 4 1,2 0 0,0-1-1,2-3 1,4-2-426,6-4 0,3-5 410,3-5 1,0 2-1,2-8 1,2-2 0,3-4-1,3-6 1,2-4-1,-1-2 1,1-2 0,0-3-1,-2-5 1,-5 0 0,-3 2-1,-4 0-3375,-4-3 3291,4 11 1,-14-12 0,4 12-1,-6-2 1,-4 4 0,-2 10-1,2 10 1,2 6 0,4 2 339,4 0 0,4 0 0,8-1 0,-1 1 1,1 2-1,0 2 0,0 2 0,-2-3-602,-4-1 0,1-2 0,-5 0 0,0 0 0,0 0 0,-4-1 1,-2 3-1,0 2-4039,4 2 4356,-4 0 1,14-7-1,-6 1 1</inkml:trace>
  <inkml:trace contextRef="#ctx0" brushRef="#br0" timeOffset="10">25721 11273 15918,'2'-18'-439,"4"2"0,4 2 0,2 5 1,-1 1-1,3 6 947,2 6 1,-4 0 0,-2 7 0,0 3 0,-2 2 0,0 2-1,-4 0 1,-2 0 442,-2 0-932,0 7 0,0-3 0,0 8 0,-2 2 0,-4-1 0,-6 1 0,-4-2 1,-2 1-1,-2 3 0,-1 2 0,-5-3 0,0-1 0,-2-4 0,3-2 0,-1-5-1760,4-1 1,2-10 1833,2-4 0,16-4 0,4-2 0</inkml:trace>
  <inkml:trace contextRef="#ctx0" brushRef="#br0" timeOffset="11">26487 10827 12058,'0'-18'-284,"0"0"0,-2 1 0,-2-1 2293,-2 0-1572,-7 8 1,9 2-1,-6 10 1,2 4 0,4 8-1,2 6 1,2 5 0,0 3-1,0 4 1,0 4 0,0 3 565,0 3 0,0 7-1108,0-1 1,0 4 0,0 3 0,0 2-1,0 3 1,-2-3 0,-2-3 0,-4-7 0,0-5-1,0-6 1,2-6 0,0-7-843,0-3 746,0-10 1,6-4 0,0-12 0,0-6 0,2-2 0,2 0 0,4 2 0,0-1 0,2-1 0,0 0 0,4 2 0,2-2 0,1 0-432,1 2 0,2-4 0,2 7 1,2-3-1,-3 2 0,-1 2 0,-2 4 907,0 2 1,6 2 0,-1 0 0,1 0-1,0 2 1,0 4 0,-2 6 0,-5 4 303,-5 1 1,2 3 0,-8 2-1,-2 2-85,-2-2 0,-6 3 0,-6-1-279,-8-2 1,-11-2 0,-3-2-1,-6-3 1,-3-1 0,-1-4-1,0-2 1,1-2 0,1 0 0,3 0-1,3-2 1,4-2-5295,7-2 3560,11-8 1506,4 6 0,24-14 1,3 6-1</inkml:trace>
  <inkml:trace contextRef="#ctx0" brushRef="#br0" timeOffset="12">27111 11505 8543,'18'-8'313,"0"-4"0,0-4 0,-1 0 0,3 4 0,2 7 291,2 3 1,0 2-1,-7 2 1,-1 5-1,-4 9 1,-6 8 0,-4 2-1,-2 2-331,0-1 1,-2 3 0,-4 4 0,-6-2-1,-4-3 1,-3 3 0,-3 0 0,-4-3 98,-2-5 0,1 2 0,-5-2 0,2-2-445,-1-3 1,5-3-1,2-2-2428,4-2 1,2-8 2500,1 2 0,23-20 0,5-6 0</inkml:trace>
  <inkml:trace contextRef="#ctx0" brushRef="#br0" timeOffset="13">27895 11130 10400,'6'-17'0,"0"-1"384,-2 0 0,0 2 0,0 2 0,2 2 0,0-2 0,0-2 3919,0-1-3887,0-1 1,-8 8-1,-2 6 1,-4 8-1,-2 8 1,-4 4-1,-2 3 1,-1 3-1,-1 4 1,-2 2 63,-4 3 1,4-3 0,-3 4-1,3 4 1,2 3 0,0 1-1,2-2 1,4-3-650,7 1 1,3 6-1,2-1 1,2-1-1,3-3 1,9-3 0,8-2-1,8-4-500,3-3 0,5-7 1,2-8-1,1-2-291,-1-4 0,4-2 1,-3-2-353,-1 0 1,-9-2 1445,-1-4 1,-8-4-1,4-8 1</inkml:trace>
  <inkml:trace contextRef="#ctx0" brushRef="#br0" timeOffset="14">28626 11416 8504,'0'-18'384,"0"0"1,0 0 0,0 0 975,0 1 1,0 9-1168,0 8 0,0 10 1,0 11-1,0 3 0,-2 0 1,-4 2-1,-6 3 1,-1 3-1,-1 0 0,2-2 1,-2-1-1,-4 1 511,-6 0 0,5-6-814,-5 5 0,4-7 0,0 2 0,-2-4 0,-1-3 0,3 1 1,4 0 109,4 0 0,24 0 0,0 0 0</inkml:trace>
  <inkml:trace contextRef="#ctx0" brushRef="#br0" timeOffset="15">29357 11416 8535,'8'-36'491,"-4"2"1,6 5-1,0 7 1,-2 10-1,-2 10 1,-6 8-1,-6 4 1,-4 4-902,-4 2 1,4 1 0,-2 1 0,0 0 409,2 0 0,-6 8 0,7 1 0</inkml:trace>
  <inkml:trace contextRef="#ctx0" brushRef="#br0" timeOffset="16">29535 11487 8729,'-2'-28'612,"-4"5"0,2-1 1,-5 4-1,1 4 0,2 2 1,-2 2-166,-4 0-447,-4 8 0,6 4 0,2 10 0</inkml:trace>
  <inkml:trace contextRef="#ctx0" brushRef="#br0" timeOffset="17">30017 11487 8519,'0'-34'592,"0"5"0,0 3 0,-2 10 0,-4 4 0,-4 8-3219,0 8 2627,-6-2 0,6 14 0,-8-6 0</inkml:trace>
  <inkml:trace contextRef="#ctx0" brushRef="#br0" timeOffset="18">30444 11451 8509,'-6'-17'642,"0"-1"1,1 6-17,5 0 0,2 8-435,3-2 1,-1 4 0,8 4-1,0 4 1,-2 6 0,-4 4-1,-4 2 1,-2 1 0,-2 3-1,-4 4 1,-8 2 0,-6 1-1,-5 1 1,-1 0 0,-2 2 0,2-1-1,-1 1 268,-1-2 1,-2-8 0,-3 3-839,3 1 1,4-8-1,8 2 1,1-8 378,-1-4 0,8 5 0,2-3 0</inkml:trace>
  <inkml:trace contextRef="#ctx0" brushRef="#br0" timeOffset="19">31015 10988 17822,'-16'-8'-456,"2"-2"0,4-2 482,2 0 0,2 6 7,6-6 0,0 6 0,2-4 0,4 2 0,6 4 0,4 2 1079,2 2-958,-8 8 0,-2-4 1,-6 8-1,3 0 1,5 0-1,4-2 0,2 0 1,4 0-1,2 2 1,3 0-1,5-3 1,4 1 1389,1 0-1435,9-6 1,-6 10 0,1-6-1,-5 0 1,-6 2 0,-3-2-1,-3 0 1,-4-2 0,-4 0 0,-6 0-1,-6 0 1,-12-1 0,-10 3-1,-10 0-9,-3 0 1,3 6 0,0-4-1,1 2 1,-1 0 0,2 2 0,2 2-1,5 1-609,1 1 1,2 0 0,2 0 0,2 0 101,2 0 1,8-1-1,-2 1 378,5 0 1,2-6 0,5-2 0,8 0 0,6-2 0,6 2 0,0-2 0,1-1 0,-1-1-1,2 0 1,-2 0 0,-1 0 0,-3 0-821,-2 0 1,-2 0 383,0-6 1,-1 2 0,1 2 0,0 2-1,0-2 1,2 0 349,3 2 0,5-4 0,8 6 0</inkml:trace>
  <inkml:trace contextRef="#ctx0" brushRef="#br0" timeOffset="20">32156 10631 8480,'17'-6'43,"1"0"0,0-6 0,0 6 1,0 2 844,-1 2-407,1-6 1,-2 8 0,-4 0 0,-6 12-1,-4 10 1,-2 8 0,2 5 0,2 7-1,2 6 1,-2 5 0,0 5 0,0 3 1645,2 2 1,0 1-2064,-6 1 0,-8 5 0,-4-7 1,-6 0-1,-6-3 0,-6-7 0,-3-5 1,-3-4-1,1-3 0,-1 1 0,0-5 1,1-3-1,1-4 0,2 0-5691,2-3 5627,9 7 0,-13-6 0,6 7 0</inkml:trace>
  <inkml:trace contextRef="#ctx0" brushRef="#br0" timeOffset="21">2602 14109 27719,'-10'-8'-9077,"3"4"9176,7-8 797,0 8 1,0-6-1699,0 5 1,0 1-213,0-8 1385,0 8 1,0-2-1,-2 10 1,-4 2-1,-6-2 1,-4-2-1,-2-2 1,0 0 220,0 0 0,1 6 0,-1 0 1,0-3-343,0-1 1,0-2 0,0 0 0,1 0-41,-1 0 0,0 0 0,0 0 0,0 0 1,1 0-1,-1 0-98,0 0 1,0 0-1,0 0 1,0 0-1,1 0 1,1 2-1,2 2 757,2 2 1,0 0 0,-6-4 33,0 4 1,1-4 0,1 6-801,4 0 0,-4-4 1,4 8-1,-4 0 1,-1 0-1,1 0 1,2-1-1,2 1 1,-2-2-1,0 0 1,0 0-104,2 4 0,1 0 0,-7-2 0,0 4 0,0-3 0,0 5 0,2 4 0,3-2 0,1 2 0,-2-2 0,-2-1 0,-2-1 0,2 0 0,2 0 0,5 0 0,-1 0-948,0-1 865,-2 9 1,2-6-1,2 4 1,2-4-1,-2-3 1,0 3-1,0 2 1,2 2-1,0-2 1,1-3-1,1-1 1,2 2-1,0 2 1,-2 2-1,-2-3-108,2-1 0,2-2 0,2 0 1,0 0-1,0 0 0,0-1 0,0 1 1,0 0-94,0 0 1,0 0 0,0 0 0,0-1 0,0 1 0,0 0 0,2-2-303,4-4 0,-4 4 0,6-6 0,-2 2 178,-1-1 1,3-1-1,-4 4 412,2-2 1,2-2 0,-4 4 0,4-4 0,0 0 0,2-2 0,0 2 0,4-1-1,2 3 1,1 0 0,1-2 0,0-2 618,0-4 1,0 4-538,-1-2 1,1 2 0,0-4 0,0 2 0,0-2 0,-2 0-1,-3 0 1,-1 2 0,2 0 0,2 0 0,0 1 0,-2 1 593,-2 0-346,0 6 0,3-10 1,-1 6-1,-2 0 0,2-2 1,2 0 1728,2-4-1911,-8 6 1,-1-8 0,-5 6 0,4-2 0,2-1 0,2 1 0,0 0 205,0 0 1,-2 2 0,4-4-350,-2 2 1,-1 0-10,7-6 0,-6 0 0,0 0 0,0 0 0,6 0 0,0 0 0,-1 0 0,1-2 0,0-2 0,0-4 0,0 0 0,1-2 0,3 2 0,4-1 0,2-1 0,-6 0 0,1-2 0,3-4 0,0 6 0,0-2 0,-1 0 0,-3-2 0,-2 1 0,-2-1 0,1 2 0,1-2 0,0 0 0,-4 0 0,-2 2 0,-2 0 0,0 2 0,-8-5 0,9 5 0,-5-6 0,0 2 0,2 2 0,-2-2 0,2-2 0,-2-1 0,2-1 0,0 0 0,2 0 0,-3 0 0,-1 0 0,-2 0 0,0 1 0,6-1 0,-6 0 0,0 0 0,0 0 0,0 0 0,-2 1 0,-2-1 0,-2 0 0,0 0 0,0 0 0,0 0 0,0 1 0,0 5-131,0 0 1,0 0 0,0-6 0,0 0 0,0 0-1518,0 1 1458,0 7 1,0-6-1,0 4 1,0-4-1,2-2 1,2 0-1,2 1-225,-2-1 378,-2 8 0,-2-6 0,0 4 0,0-4 0,0-2 0,0 1 0,0-1 12,0 0 1,0 6 0,0 0-1,0-2 1,0-2-20,0-1 1,0 5 0,0 0 0,0-2 0,0-2-193,0-2 1,0 6 0,0 0 162,0-1 1,0 3 153,0-2 0,0 0 0,0-6 0,0 0 0,-2 2 0,-4 2-824,-6 3 883,4 7 1,-8-6 0,4 6 0,-4-2 0,1 0-1,1 0 1,2 0 0,-2 0 0,-2 0 0,-2 0 1436,0 2-1614,1 2 1,-1-4-1,0-2 1,0 0 0,0 0-1,1 4 1,-1 2 0,0 0-1,0-1 1,0-3 0,-2 2-1,-1 2 1,-3 2-449,2 0 0,-4-6 1,3 0-1,-1 2 1,-2 2-1,-2 2 1,-1 0-1,1 0-1553,2 0 2603,-6 8 1,5 2 0,-9 7 0</inkml:trace>
  <inkml:trace contextRef="#ctx0" brushRef="#br0" timeOffset="22">9251 15447 27616,'-18'0'227,"-2"-2"1,-1-2-1,-5-4-126,-2-2 0,4 4 114,-5-6 1,5 6-1,-4-4 1,2 1 0,5 1-1,1-2 1,2 2 0,0 0 395,0 4 0,2 4 0,3 6 98,1 6-709,8-4 0,-4 2 0,8-5 0,0-3 0,2 6 0,4-8 0,-2 0 0,8 0 0,1-2 0,5-2 0,6-1 0,6-1 0,3 0 0,7 0 0,8 0 0,11-2 0,12-2 0,12-2 0,13 0 0,-45 6 0,2 0 0,3-2 0,1-2 0,4 1 0,1 1 0,2-1 0,1 2 0,-2 0 0,-1 0 0,-2 1 0,0 0 0,0-1 0,-1 0 0,1 0 0,-1 0 0,-1 0 0,-1 0 0,-2 1 0,-1 0 0,43-5 0,-8-1 0,-6 2 0,2 0 0,1 2 0,-3 0 0,-4 2 0,-8 6 0,1 0 0,-3 0 0,-4 0 0,-5 0 0,-7 0 0,-3 0 0,-5 0 0,1 2 0,-3 2 0,1 2 0,-6-2 0,-5-2 0,-5-2 0,-2 0 0,-3 0 0,-5 0 0,0 0 0,-2-2 0,-4-4 0,-4 4 0,-6-6 0,4 8 0,-2 0 0,8 0 0,-1 0 0,7 0 0,0 0 0,0 0 0,-2-2 0,-2-2 0,-3-2 0,3 2 0,2 2 0,2 2 0,0 0 0,0 0 0,-1 0 0,-1-2 0,-4-4 0,-4 4 0,-6-6 0,4 8 0,6 0 0,4 0 0,2 0 0,-1 0 0,1 0 0,0 0 0,0 0 0,0-2 0,0-2 0,-1-2 0,1 0 0,0 6 0,0 0 0,0 0 0,-1-1 0,1-5 0,-6 4 0,0-4 0,-8 4 0,4 2 0,-8 2 0,0 4 0,0 5-375,0 5 0,0 10 1,0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10089 5298 28246,'0'-12'-2458,"-2"2"0,-2 0 1,-2 0-1,2-4 510,2-2 2068,-6-2 0,6 7 0,-6 1 0,2 0 0,-2 0 0,0-4 0,-2 0 0,0 2-284,-3 6 1440,5 4 1,2 2-1,12 0 1,6 0 2544,3 0-3660,3 0 0,-6 0 0,0 0 0,2 0 0,2 0 1,2 0-1,-1 0 0,1 0 0,2 0 0,2 0 0,4 0 1,-1 0-1,1 0 0,-2 0 41,2 0 0,-7 0 1,7 0-1,-2 0 0,0 0 1,-3 0-1,1 0 0,0 0 135,2 0 0,-1 0 0,-5 0 1,0 0-1,0 0 0,0 0 0,0 0 1,-1 0-338,1 0 1,-6 0 0,0 0 0,2 0 0,2 0 0,2 0-1,-1 0 0,1 0 0,0 0 0,0 0 0,0 2 0,0 2 0,-1 2 0,1-2 0,0-2 0,6-2 0,0 0 0,-1 0 0,1 0 0,0 0 0,-2 0 0,-1 0 0,3 0 0,-4 0 0,6 0 0,-3 0 0,3 0 0,0 0 0,2 2 0,-3 2 0,1 2 0,6 0 0,-2-6 0,3 0 0,3 0 0,0 0 0,-1 0 0,1 0 0,-1 0 0,-1 0 0,-2 0 0,-4 0 0,-1 0 0,1 0 0,2-2 0,-1-2 0,1-2 0,-8-2 0,2 4 0,-4-2 0,-1 0 0,3 0 0,2 0 0,-2 2 0,-3-4 0,-1 3 0,0 1 0,0 0 0,0 0 0,0-2 0,-1-2 0,1 4 0,0-4 0,0 0 0,0-2-24,0 0 0,-3 4 1,-1-6-1,-2-2 1,4 1-1,4-1 1,4 4 7,-3 2 0,-1-6 1,-2 4-1</inkml:trace>
  <inkml:trace contextRef="#ctx0" brushRef="#br0" timeOffset="1">16042 5405 29617,'0'-12'-4916,"0"0"1,-6 6 566,0-6 3747,0 8 1070,6-4 1,-2 8 0,-4 0 0,-6 2 0,-3 2 1781,-3 2-1976,0 8 0,0-10 0,0 6 0,2 0 0,3-2 0,1 0 0,0-3 0,0 1 3159,0 0-2974,8 0 1,-2-6-1,12 0 18,6 0 0,-2-6 0,2-2 1,4-1-1,3-3 0,5 0 1,-2 0-1,0 0-163,2 2 1,-5-6-1,7 4 1,-2-2 0,0 1-1,-3 1 1,-1 0 0,-2 2-315,0 4 0,-6-2 0,0 2 0,0 0 0,-1 0 0,1 0 0,0 0 0,6 6 0,-2 2 0,-4 4 0,-2-4 0,-6 6 0,4-2 0,1 2 0,5 0 0,2 0 0,-4 4 0,0-6 0,0 0 0,0 0 0,0 0 0,1-3 0,1 1 0,0 0 0,-2 2 0,2-2 0,2-2 0,2-2 0,-1 0 0,1 0 0,0 2 0,0 4 0,0-4 0,-1 4 0,1-4 0,0-2 0,0 0 0,0 0 0,0 0 0,-1 0 0,1 0 0,0 0 0,0 0 0,0 0 0,0 0 0,7 0 0,5 0 0,-2 6 0,1 2 0,5 0 0,4 2 0,5-2 0,1 2 0,-1-2 0,-3 2 0,0-3 0,-3 1 0,3-2 0,-4 0 0,-3 0 0,-7-2 0,-4-2 0,-4-2 0,-7 0 0,1 0 0,2 0 0,2 0 0,2 0 0,-8 0 0,6 0 0,-4 0 0,3 0 0,3 0 0,0 2 0,0 2 0,0 2 0,-1-2 0,1-2 0,-2 0 0,-2 2 0,-2 2 0,2-2 0,2-2 0,1-2 0,1 0 0,0 0 0,0 0 0,0 0 0,-6 0 0,0 0 0,1 0 0,3 0 0,2 0 0,-6 0 0,0 0 0,2 0 0,2 0 0,1 0 0,1 0 0,0 0 0,0 0 0,0-2 0,-1-4 0,1 4 0,0-4 0,0 4 0,0 2 0,0 0 0,-1 0 0,1 0 0,0 0 0,0 0 0,0 0 0,0 0 0,-1 0 0,1 0 0,0 0 0,0 0 0,0 0 0,-1 0 0,1 0 0,0 0 0,0 0 0,0 0 0,0 0 0,-1 0 0,1 0 0,0 0 0,0 0 0,0 0 0,0-6 0,-1 0 0,1 2 0,0 2 0,0 2 0,0 0 0,-1 0 0,1 0 0,0 0 0,0 0 0,0-8 0,0 6 0,-1-4 0,1 4 0,0 2 0,0 0 0,0 0 0,0 0 0,-1 0 0,1 0 0,0 0 0,2 0 0,2 0 0,1 0 0,7 0 0,-4 0 0,0 0 0,1 0 0,1 0 0,2 0 0,-1 0 0,1 0 0,-6 0 0,4 0 0,-1 2 0,-1 2 0,2 2 0,0-2 0,1-2 0,-1-2 0,6 0 0,-5 0 0,3 0 0,-2 0 0,3 0 0,-3 0 0,4 0 0,1 0 0,1 0 0,2 0 0,1 0 0,3 0 0,-2 0 0,-3 0 0,-1 0 0,0 0 0,-1 0 0,-1 0 0,-2-2 0,-3-4 0,-1 4 0,2-4 0,1 4 0,-5 2 0,2 0 0,2 0 0,-3 0 0,-1 0 0,-2 0 0,2 0 0,1 0 0,3 0 0,0 0 0,-3 0 0,-1 0 0,-4 0 0,6 0 0,-9 0 0,5 0 0,-2 0 0,0 0 0,2 0 0,-1 0 0,1 0 0,0 0 0,0 0 0,-1 0 0,3 0 0,2 0 0,2 0 0,-1 0 0,1 0 0,8 0 0,-1 0 0,7 0 0,-3 0 0,3 0 0,0 0 0,1 0 0,1 0 0,1-2 0,1-2 0,-3-2 0,-1 2 0,-5 0 0,-1 1 0,-2-5 0,-1-2 0,1 6 0,-2-4 0,-3 2 0,-1-2 0,2 0 0,1 0 0,5 2 0,4-2 0,-5 4 0,7-6 0,-1 2 0,5 2 0,1 1 0,1-1 0,-2 0 0,1-2 0,-5 6 0,-3-4 0,-3 4 0,-3 2 0,-1 0 0,-2 0 0,-2 0 0,1 0 0,-3 6 0,0 2 0,-1 0 0,1 0 0,-4 3 0,4-3 0,-3 2 0,7-6 0,-2 4 0,1-2 0,3 0 0,-2 0 0,1 0 0,-1 0 0,2-2 0,0-2 0,1-2 0,-1 0 0,-2 0 0,-3 0 0,1-6 0,6 0 0,-7-2 0,1 4 0,0-4 0,-3 0 0,-1 0 0,-2 4 0,0 0 0,-3 0 0,-1-2 0,-4 4-370,-4 6 0,-4 6-2552,-8 8 2556,-16 0 1,-4 0 0,-15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 5280 26557,'-12'0'36,"0"0"1,6 0 238,-6 0 0,6 0 1,-4-2-704,2-4 343,-6 4 0,12-8 0,-6 6 1,3-4-1,-3 0 0,0-2 0,0 0 1,2-2-1,0 1 0,0-1 1,0 0-1,0 0-1664,0 0 721,0 8 916,6-4-104,0 16 0,0-4 0,2 6 1,2 0-1,2 0 0,-2 4 1,-2 1-1,-2 3-73,0 0 0,0-6 0,0 0 0,0 2-190,0 2 1,0 1-1,0 1 1,0 0 53,0 0 1,0-6 0,0 0-1,0 2 202,0 1 0,2 1 0,2-2 367,2-2 0,0-6 0,-4 4-1,4-2 1,-2 4 0,6-4 0,-1 0 0,-1 2 0,2-3 0,-2 3 0,2-2 0,0 2-1,4-2 233,2 0 1,-4 0-82,0-2 1,-7-4 0,7 4 0,2-2 0,2 0-1,2 2 1,0-2 0,0-2 0,-1-2 0,1 0-1,0 0 3744,0 0-3759,0 0 1,-1 0 0,1 0 0,0 0-1,0 0 1,0 0 0,0 0 0,-1 0 0,1 0-1,0 0 1,2 0 0,2 0 0,1 0-1,1 0 2683,2 0-2963,-6 0 0,7 0 0,-5 0 0,2 0 0,0 0 0,0 0 0,-1 0 0,1 0 0,0 0 0,0 0 0,-1 0 0,1 0 0,0 0 0,0 0 0,-1 0 0,1 0 0,0 0 0,-6 0 0,0 0 0,-1 0 0,1 0 0,0 0 0,0 0 0,0 0 0,0 0 0,1 0 0,3 0 0,2 0 0,-2 0 0,-2 0 0,-3 0 0,9 0 0,2 0 0,0 0 0,-5 0 0,-3 0 0,0 0 0,4 0 0,-3 0 0,7-2 0,0-2 0,-2-2 0,1 2 0,1 2 0,2 2 0,-2 0 0,5 0 0,-3 0 0,4 0 0,-1-2 0,-1-2 0,-2-2 0,-1 2 0,-1 2 0,6 2 0,-6 0 0,1 0 0,1 0 0,-2-2 0,5-2 0,3-2 0,-10 0 0,9 6 0,-1 0 0,0 0 0,1-2 0,1-2 0,0-2 0,-1 2 0,1 2 0,0 2 0,-1 0 0,1 0 0,0 0 0,-1 0 0,1 0 0,-1-6 0,3 0 0,2 2 0,3 2 0,1 2 0,1 0 0,-1 0 0,2 0 0,-1 0 0,5-1 0,-1-3 0,-1-2 0,-5 2 0,1 2 0,-7 2 0,5 0 0,-4 0 0,-5 0 0,-3 0 0,-4 0 0,-2 0 0,-1 0 0,-1 0 0,-2 0 0,-2 0 0,2 0 0,1 0 0,5 0 0,2 0 0,-6 0 0,3 0 0,-7 0 0,2 0 0,2 0 0,3 0 0,1 0 0,2 0 0,-2 0 0,1 0 0,-1 0 0,2 0 0,-2 0 0,1 0 0,1 0 0,4 0 0,-4 0 0,1 0 0,1 0 0,0 0 0,-3 0 0,1 0 0,0 0 0,4 0 0,-5 0 0,3 0 0,0 0 0,-3 0 0,5 0 0,-6 0 0,2 0 0,-1 0 0,5 0 0,-2 0 0,-1 0 0,1 0 0,-2 0 0,0-2 0,-1-2 0,3-2 0,-2 2 0,-3 2 0,-1 2 0,0 0 0,6 0 0,-7 0 0,3 0 0,-4 0 0,2 0 0,0 0 0,1 0 0,3 0 0,2 0 0,-3 0 0,1 0 0,0 0 0,2 0 0,-1 0 0,1 0 0,2 0 0,1 0 0,3 0 0,0 0 0,-1 0 0,1 0 0,0 0 0,-1 0 0,3 0 0,1 0 0,3 0 0,-2 0 0,-3 0 0,1 0 0,4 0 0,3 0 0,1 0 0,-3 0 0,-1 0 0,1 0 0,3 0 0,1-2 0,1-2 0,-2-2 0,-3 2 0,-1 2 0,-1 2 0,1 0 0,-3 0 0,-1-2 0,-4-2 0,-3-2 0,-1 2 0,-8 2 0,4 2 0,-3 0 0,1 0 0,-2 0 0,0 0 0,0 0 0,1 0 0,7-2 0,-4-2 0,2-2 0,3 2 0,3 0 0,0 0 0,-3-2 0,-1 2 0,4 0 0,5 1 0,-1-3 0,1 2 0,-1 0 0,-2 0 0,-5-2 0,-1 2 0,-2 2 0,4 2 0,-5 0 0,-1 0 0,-2-6 0,-4 0 0,3 2 0,-3 2 0,4 2 0,-4 0 0,-2 0 0,-1 0 0,1 0 0,0 0 0,0 0 0,0 0 0,2 0 0,1 0 0,3 0 0,0-6 0,-6 0 0,-1 0 0,3 6 0,2 0 0,2 0 0,-2-2 0,-1-2 0,1-2 0,2 2 0,-2 2 0,-2 2 0,-3-2 0,1-2 0,0-2 0,0 2 0,0 2 0,-6 2 0,-1 0 0,3 0 0,2 0 0,2 0 0,0 0 0,0 0 0,-1 0 0,1 0 0,0 0 0,2 0 0,2 0 0,3 0 0,3 0 0,4 0 0,0 0 0,-1 0 0,-1 0 0,4 0 0,1 0 0,1 0 0,4 0 0,-13 0 0,3 0 0,0 0 0,-1 0 0,-1 0 0,-4 0 0,-4 0 0,-3-2 0,1-1 0,0-3 0,0 2 0,0 2 0,0 2 0,-1 0 0,7 0 0,0 0 0,0 0 0,0 0 0,1 0 0,3 0 0,4 0 0,1 0 0,3 0 0,0-2 0,-1-2 0,1-2 0,0 2 0,-1 2 0,1 2 0,0 0 0,-7-6 0,1 0 0,0 2 0,-3 0 0,-3 0 0,-4-2 0,-2 2 0,0 2 0,-1 0 0,1-2 0,0-2 0,0 2 0,0 2 0,0 2 0,-1 0 0,-5 0 0,0 0 0,2 0 0,2-2 0,2-2 0,-1-2 0,1 2 0,2 2 0,2 2 0,2 0 0,-3 0 0,-1-2 0,-2-2 0,0-1 0,0-1 0,0 6 0,-1 0 0,1 0 0,0 0 0,0 0 0,0-2 0,0-2 0,-1-2 0,1 0 0,0 6 0,-2-2 0,-2-2 0,-4-4 0,-1-2 0,1-4 0,-6 4 0,2-2 0,-4 6 0,-2-6 0,0-1 0,0-3 0,0-2 0,0 0 0,0 0 0,0 0 0,0 1 0,0-1 0,0 0 0,0 0 0,0 0 0,0 0 0,0 1 0,0-1 0,0 0 0,2 0-1229,4 0 0,4 2 0,8 2 0,0 5 1,2 1-1,1 2 0,5 0 0,2 0-7201,4 2 8508,1 2 0,3 2 0,-1 0 1</inkml:trace>
  <inkml:trace contextRef="#ctx0" brushRef="#br0" timeOffset="1">15614 6903 30194,'0'-18'-4916,"0"0"1,0 0 438,0 1 1,6 5 4986,0 0 1,2 6 0,-2-4 0,4 0 1398,0 0 1,-4 6-1594,-12-2 0,2 4 0,-10 2 1,-6 0-1,-7 0 0,-9 2 1,-6 2-1,-5 2 0,-7 0 0,-5 0 1,-7 2-1,-5 0 0,-4 2 1603,-2 0 0,7-4-1965,11 6 0,5-3 0,7 5 0,9-2 0,11 0 0,11 0 0,8-2 0,10-2 0,10-4 0,11-2 0,15-2 0,14 0 0,13 0-541,10 0 1,4-6 751,5 0 1,1-6-1,-6 4 1,2 0-1,4-2 1,2 0-1,3-2 1,-1 3-1,-2 1 1,-6 2-1,-10 0 1,-13 0 3839,-15-2-3821,-17 6 1,-26-6 0,-16 8 0,-11 0-1,-17 0 1,-15 0 0,-17 0 0,-15 2 0,-8 4-1,47-1 1,-1 2 0,2 0 0,-1 0-1,1 0 1,-1-1 0,-47 8 0,2 4 0,4 4-185,4 0 0,6 4 0,21-3 0,15-3 0,15-4 0,14-6 0,12-2 0,16-4-201,16-2 0,22-2 1,25-2-1,12-6 125,8-10 1,-42 10 0,1-2-1,-1-2 1,-1-2 153,2 1 1,1 1 0,-1 1-1,-1 0 1,1-3 0,-1-2-1,1 1 1,-1 0 0,46-12-1,-8 1 1,-12 2 0,-13 0-1,-15 5 1,-19 5 0,-22 8-90,-24 4 1,-23 4 11,-15 4 0,-11 4 1,-17 7-1,-9 1 1,-6 2-1,48-9 0,-1 0 1,-45 13-1,8-1 1,6 1-1,8 2 0,3 0 1,9 0-1,7-5 1,15-1-1520,11-2 1395,16-8 1,6-2 0,14-8 0,12 0 0,14-2 0,11-4 0,9-6 0,5-4 0,4-2 0,3-2 0,-3-1 0,-1-3 0,-3 2 0,0 2-941,1 2 1160,-1 1 0,-15 5 0,-9 0 0,-11-2 0,-12 0 1,-14 2-1,-18 6 0,-19 4 0,-21 2 0,-15 0 1,-12 0-1,-8 2 0,-2 2 0,-2 4 269,0 2 0,0 2 0,0 6 1,12 0-1,13-1 0,17 3 0,11 2 1,15 2-845,9-2 1,12-10 0,22-7 0,16-3 0,15-2 0,17 0 0,9-2 0,10-3 352,10-7 1,-2-6 0,4-4 0,-7-2 0,-5 0-1,-6 1 1,-6-3 0,-9-2 112,-9-4 0,-9 5 1,-14-1-1,-10 2 1,-8 6-1,-10 6 0,-8 7 1,-8 1-194,-6 0 0,-4 0 0,-7 8 0,-3 2 0,-2 4 0,-1 0 0,1 1 0,5-1-387,5 0 1,-2 4 0,8-6-1,3 0 1,1 0 0,2 0-1,2 0 520,4 2-255,4-6 0,8 14 0,0-6 0</inkml:trace>
  <inkml:trace contextRef="#ctx0" brushRef="#br0" timeOffset="2">2157 8865 28566,'18'0'-1013,"-7"0"1,1 0 741,2 0 370,2 0 0,2 0 1,0-2-1,-2-4 1,-3-4-1,-3-2 1,-2 0-1,-4-1 1,-2-3-1,-2-2-130,0 0 1,0 6 0,0 0 0,-2 0-36,-4 2 0,2 1 0,-8 3 1,-1-4-1,-3-2 165,-2 0 1,6 8 0,0-2-1,-2 4 1,-2 0 0,-1-2-1,-1-2 1,0 2 168,0 2 0,-2 2 0,-1 0 0,-5 2-283,-2 4 1,4-2 0,-5 6-95,-3-2 0,6 6 0,0-4 0,3 2 1,-1-1-1,0 3 0,0 0 0,1 0 0,1-2 1,2 0-1,2 0 0,0 0 0,1 0-444,-1-3 0,2 1 857,4-4 0,2-4 0,8 4 935,2-4-2772,-4-2 1459,12 8-74,-8-6 1,0 8 0,0-4 0,0 6 0,0 4 0,0 4 0,0 1 0,0 3 0,0 0 0,0 2-1,0 1 1,0 5 0,0 2 67,0 3 1,0 5 0,0 0 0,0 3 0,0 3 0,-2-1 0,-2 3 0,-2 0-225,2-3 0,2-3 1,2-11-1,0-1-407,0-2 0,-2-8 509,-4 1 0,4-3 0,-4-2 1,4 0-1,4-2 0,2-2 22,2-2 0,6-1 228,-6 7 1,0-6 0,-6 0 0,0 2 0,0 2 0,0 2 0,0-1 0,-2 1-2659,-4 0 2687,4-8 1,-6 6 0,8-4-1,0 4 1,0 1 0,-2-1 267,-4-4-325,4 4 0,-6-12 1,8 8-1,0 2 1,0 2-1,-2-1 1,-2-1 239,-1-2 1,-1-6 0,4 4 0,-2 0 112,-2 0 1,0-4-1,4 4 197,-4-2 132,4-2 130,-6-6 2750,8 0-2704,0 0 1,6-2-1,2-2-190,2-2 0,-4 0 0,6 6-567,1 0 0,1-2 0,0-2 0,0-2 0,4 2 0,4 2 1,1 0-1,1-2 0,2-2 0,0 2 0,1 0 0,1 0 1,4-2-122,1 2 0,3 2 0,0 2 0,-7-2 0,1-2 0,2-2 0,-1 2 0,1 2 0,-4 2 0,0 0 0,-3 0 0,1 0 0,-4 0 0,-2 0 0,-2 0 0,-1 0 0,1 0 0,0 0 0,-6 0 0,0 0 0,2 0 0,1 0 0,3 0 0,0 0 0,2 0 0,2 0 0,3 0 0,3 0 0,2 0 0,0 0 0,-1 0 0,1 0 0,0-2 0,-3-1 0,-1-3 0,-4 2 0,-2 2 0,-2 2 0,-1 0 0,1 0 0,0 0 0,0 0 0,0 0 0,0 0 0,-1 2 0,1 2 0,0 2 0,0-3 0,0 1 0,0 0 0,-1 2 0,7 0 0,2-6 0,0 0 0,-1 0 0,5 0 0,-4 0 0,2 0 0,-5 0 0,7 0 0,0 0 0,-3 0 0,-1 0 0,-2-2 0,0-2 0,-1-2 0,1 2 0,0 2 0,-2 2 0,-2 0 0,-3 0 0,7 0 0,0 0 0,0 0 0,-6 0 0,-1 0 0,1 0 0,0 0 0,0 0 0,0 0 0,0 0 0,-1 0 0,1 2 0,0 2 0,0 2 0,0-2 0,-1-2 0,1-2 0,0 0 0,0 0 0,0 0 0,0 0 0,-1 0 0,1 0 0,0 0 0,0 0 0,0 0 0,0 0 0,-1 0 0,1 0 0,0 0 0,0 0 0,6 0 0,-1 0 0,-1 0 0,0 0 0,2 0 0,3 0 0,3 0 0,-2 0 0,-2 0 0,-3 0 0,1 0 0,2 0 0,0 0 0,-1-2 0,-3-4 0,-2 4 0,-2-4 0,0 4 0,-1 2 0,1 0 0,0 0 0,0 0 0,0 0 0,0 0 0,-1 0 0,1 0 0,0 0 0,0 0 0,0 0 0,0 0 0,-1 2 0,3 2 0,4 2 0,-4 0 0,3-6 0,-3 0 0,4 6 0,0 0 0,-2-2 0,-3-2 0,1-2 0,2 0 0,2 0 0,-2 0 0,-3 0 0,-1 0 0,0 0 0,0 0 0,0 0 0,-1 0 0,-1 2 0,-2 2 0,-4 4 0,-2 2 0,6-6 0,-4 6 0,8-6 0,-1 2 0,1-2 0,0-2 0,0-2 0,0 0 0,0 0 0,-1 0 0,1 0 0,0 0 0,0 0 0,-8 0 0,6 0 0,-5 0 0,5 0 0,2 0 0,0 0 0,0 0 0,0 0 0,-1 0 0,1 0 0,0 0 0,0 0 0,0 0 0,0 0 0,-1 0 0,7 0 0,0 0 0,-2 0 0,-2 0 0,-1 0 0,3-2 0,2-2 0,-2-2 0,-3 0 0,-1 6 0,0 0 0,0 0 0,0 0 0,0 0 0,-1 0 0,-5 0 0,0 0 0,2 0 0,2 0 0,2 0 0,0 0 0,-1-2 0,1-4 0,0 4 0,0-4 0,0 4 0,1 2 0,3 0 0,4 0 0,0 0 0,-1 0 0,5-6 0,-4 0 0,2 2 0,1 2 0,1 0 0,-2-2 0,0-2 0,-1 2 0,-5 2 0,2 0 0,-2-2 0,1-2 0,-3 0 0,4 6 0,-4 0 0,-2 0 0,-1 0 0,1 0 0,0 0 0,0 0 0,0 0 0,0 0 0,1 0 0,3 0 0,2 0 0,0 0 0,1-2 0,5-3 0,-2 3 0,2-4 0,-1 4 0,7 2 0,0 0 0,-1 0 0,3-2 0,1-2 0,1-2 0,-4 2 0,-5 2 0,-1 2 0,0 0 0,-1-2 0,1-2 0,-2-2 0,-2 0 0,-9 6 0,-5 0 0,0 0 0,2 0 0,2 0 0,2 0 0,0 0 0,-1 0 0,1 0 0,0 0 0,0 0 0,0 0 0,0 0 0,-1 0 0,1 0 0,0 0 0,0 0 0,0 0 0,-8 0 0,-2 0 0,-8 0 0,-2 0 0,-4 0 0,4-2 0,-4-4 0,4-6 0,2 2 0,0-2 0,-6 6 0,0-6 0,2-1 0,2-3 0,0-2 0,-4 0 0,-6 0 0,-2 0 0,0 1 0,2-1 0,7 2 0,-7 4 0,6-4 0,-4 4 0,0-2 0,2 1 0,-2 1 0,2-2 0,0-2 0,4-2 0,2 0 0,2 0 0,0 1 0,-8 7 0,6-6 0,-4 4 0,2-2 0,0 0 0,-3 2 0,-1-2 0,-2 0 0,2 1 0,0 1 0,2 0 0,0 0 0,0 0-869,2-2 1,2-2-1,2-2 1,2 1 112,4-1 0,-4 0 942,4 0 1,2 0-378,-2 0 0,0 7 1,-6-1-1,0-2 0,0-2 1,0-2-1096,0 0 1231,0 8 1,0-5 0,0 3 0,-2-2 0,-2 0 0,-2 2 528,2-2-499,-6 6 0,8-8 1,-6 4-1,2-3 0,0-3 1,2 0-1,2 0 0,2 0 154,0 0-180,0 8 1,0-5 0,0 3-1,0-4 1,-2-2 0,-2 0-1,-2 0 94,2 1 0,2 5 0,2 0 0,-1-2 354,-5-2 0,4 4-42,-4 0 1,4 6-470,2-6 0,0 6 0,0-5 0,0-3-395,0-2 361,0 6 0,0 0 447,0 4-3661,0 4 684,0-6 658,0 8 1,0 2 0,0 4 1861,0 6 1,0 4 0,0 2-1</inkml:trace>
  <inkml:trace contextRef="#ctx0" brushRef="#br0" timeOffset="3">2192 9026 28290,'0'-18'-9831,"0"0"7552,0 0 0,-2 2 1379,-4 4 0,6 4 0,-1 6 0,4-4 0,1-5 1521,-2-5 0,-4-2 0,-2 0-122,-1 0 0,-3 0 0,4 1-101,-2-1 0,0 6 0,4 2 1,-2 0-1,-2 0 485,2-4 1,2 4-2042,2-2 1,0 6 1497,0-5 1,2 7-1,4-2 1,6 4-1,4 2 1,3 0-1,5 0 1,6 0-1,6 0 1,7 0 0,11 0 1937,9 0 1,6-6-1963,3 0 1,1 0 0,2 4 0,2-2 0,-1-4-1,-5 0 1,-6-2 0,-5 2 0,-5-2 0,-1 2 0,-3 0-1,-5 4 1,-9 2 0,-5 2 2555,0 0-2721,1 0 0,3 0 0,0 0 1,-1 0-1,1 0 0,0 2 1,-1 2-1,1 2 0,0-2 1,-1-2-1,3-2 0,1 0 0,3 0 1,0 0-1,-1 0-66,1 0 1,-1-2-1,-5-2 1,0-2-1,-3 0 1,-1 1-1,-2-1 1,-1 2-86,-1 2 0,4-4 0,-6 0 0,-1 2 0,1 2 0,-4 2 0,0 0 0,-1 2 0,3 4 0,8-4 0,-4 4 0,1-2 0,3 0 0,4 2 0,3-3 0,1-1 0,-2-2 0,-9 0 0,1 0 0,2 0 0,-1 0 0,1 0 0,-4 0 0,-3 0 0,-3 0 0,-2-5 0,-2-1 0,0 2 0,0 2 0,-1 2 0,1 0 0,0 0 0,0 0 0,0 0 0,-1 0 0,1 0 0,2 0 0,2 0 0,4 0 0,1 0 0,-3 0 0,6 0 0,2 0 0,1 0 0,3 0 0,-1 0 0,3-2 0,4-4 0,-5 4 0,5-6 0,-4 2 0,-3 0 0,1 2 0,0 2 0,-3 0 0,-3-4 0,-2 4 0,-7-4 0,3 4 0,-2 2 0,-2 0 0,-2 0 0,-1 2 0,1 4 0,0-4 0,0 6 0,0-2 0,0 0 0,1-2 0,3 0 0,4 0 0,2 2 0,1 0 0,7-6 0,0 0 0,-1 0 0,1 0 0,2 0 0,3 0 0,-3 0 0,3 0 0,-5 0 0,-4 0 0,-3-2 0,3-2 0,0-2 0,-1 2 0,-3 2 0,-2 2 0,-2 0 0,1 0 0,-5 0 0,4 0 0,-4 0 0,-2 0 0,-1 0 0,1 0 0,0 0 0,0 0 0,0 2 0,0 2 0,-1 2 0,1-2 0,0-2 0,0-2 0,0 0 0,0 2 0,-1 2 0,3 2 0,2-3 0,2-1 0,-3-2 0,-1 0 0,-2 0 0,0 0 0,0 0 0,0 0 0,-1 0 0,1 0 0,-6 0 0,0 0 0,2 0 0,2 0 0,2 0 0,-1 0 0,1 0 0,0 0 0,-6 0 0,0 0 0,-8 0 0,4 0 0,-6 0 0,2 2 0,2 4 0,-1 4 0,-5 2 0,0 0 0,0 2 0,2 2 0,2 2 0,2-1 0,0 3 0,0 2 0,2 4 0,0 0 0,2 1 0,-2 1-2755,0 4 1799,-2 2 1,-6 1 0,0 1 0,0 0 0,-2-1 0,-2 1 0,-4 0 341,-2-1 0,-2 1 1,-6 0-1</inkml:trace>
  <inkml:trace contextRef="#ctx0" brushRef="#br0" timeOffset="4">6631 11683 27432,'-12'-6'-2721,"0"0"1,8-7 0,0 3 2871,8 0 0,4-6 1,4 4 175,-6-4 0,-4 4 0,-2 0-170,0-2 1,8 5-1,4-1 1,1 0 0,1 2 351,-2 0 0,-8 0 1,4 4-1,0-4 1,4 0 372,4 0 1,-4 0 130,-1 2-788,1 4 1,0-6 1238,0 8-1017,-8 0 1,4 2 0,-6 2-1,2 4 1,4 0 0,2 0-1,4-4 453,1-2-900,3 6 0,0-6 0,0 6 0,0-2 0,2 0 0,1-2 0,5 0 0,2 0 0,4 2 0,3-2 0,5-2 0,3-2 0,3 0 0,5 0 0,5 0 0,3 0 0,9 0 0,-11 0 0,6-2 0,-1-4 0,-3-6 0,3-4 0,-1-2 0,-2 2 0,-5 2 0,-5 2 0,-3 1 0,-4 1 0,-7 4 0,-5 2 0,-4 0 0,-1-2 0,-5 0 0,6 6 0,-2 2 0,-1 2 0,1 4 0,0 0 0,2 2 0,1 0 0,3-5 0,6 5 0,-2-2 0,-5-4 0,11 0 0,-5 0 0,3 2 0,6 0 0,-3-6 0,-1 0 0,-1-2 0,-1-2 0,0-2 0,-5 0 0,-1 0 0,-4 0 0,-2 0 0,-3 0 0,1 1 0,0-1 0,-6 0 0,0 0 0,-1 2 0,1 4 0,0 4 0,0 2 0,0-2 0,-1-2 0,1-2 0,8 0 0,-6 0 0,6 0 0,-3 0 0,3 0 0,2 0 0,2 0 0,-1 0 0,1 0 0,2 0 0,1 0 0,3 0 0,0-2 0,-1-2 0,1-2-1275,0 2 528,-1 2 1,1 2 817,0 0 1,-1 0 0,1 0 0</inkml:trace>
  <inkml:trace contextRef="#ctx0" brushRef="#br0" timeOffset="5">12317 11576 29558,'-12'-18'-8886,"0"1"7779,-2-1 0,4 0 1265,-2 0 0,8 0 0,-4 2 0,3 6 0,-3 8 1,0 8 418,0 4 0,-4-4 0,4 4 0,0 0 0,0 0 0,2 2-460,-2-2 1,6 0 0,-4-4 714,4 6-791,-6 3 0,6-3-132,-3 0 1,3-6 2400,2 6-1996,0-8 0,2 4 0,3-8 1,7 0-1,4 0 0,2 0 1,0 0 1326,0 0 0,1 0-1569,5 0 1,6 0 0,12 0 0,5 0 0,7 0 0,3-2 0,2-2-1,1-2 1,-1 2 0,-1 2 0,-5 2 0,-3 0 0,-3 0 0,-1 0-73,-5 0 0,-3 0 0,-2 2 0,-3 2 0,-1 2 0,0-2 0,3-2 0,5-2 0,3 0 0,3 0 0,4 0 0,-1 0 0,1 0 0,-5 0 0,-3 0 0,-5 0 0,-1 0 0,-8-6 0,-5 0 0,-3 2 0,-2 2 0,0 2 0,0 0 0,0 0 0,-1 0 0,1 0 0,0 0 0,0 0 0,0 0 0,0 0 0,-1 0 0,1 0 0,0 0 0,0 0 0,-6 0 0,0-2 0,1-4 0,3 4 0,2-4 0,0 4 0,0 2 0,0 0 0,-1 0 0,1 0 0,0 6 0,0 0 0,0-2 0,0-2 0,-1-2 0,1 0 0,0 0 0,0 0 0,0 0 0,-1 0 0,1 0 0,0 2 0,0 2 0,0 2 0,0-2 0,-1-2 0,-5-2 0,0 0 0,2 0 0,2 0 0,2 0 0,0 0 0,-1 0-4388,1 0 4241,0 0 1,0 8 0,0 2-1</inkml:trace>
  <inkml:trace contextRef="#ctx0" brushRef="#br0" timeOffset="6">17094 11612 25536,'-16'-12'-1891,"4"0"1555,4 8 0,6-4-498,-4 8 3731,4-8-4497,-6 6 3329,8-6-571,0 8 925,0 0-1931,0 8 0,2-6 1083,4 4-567,-4 4 0,8-6-579,-4 8 1,-2-8-1,6 4 1,0-2 0,0 0-1,2 0 1,-1 0 769,1 0-859,0 0 0,6 0 0,0 0 0,0-1 0,0 1 0,-1 0 0,1 0 0,0 0 0,0 0 0,0-2 0,-1-2 0,1-2 0,0 0 0,0 0 0,0 0 0,0 0 0,-1 0 0,1 0 0,0 0 0,0 0 0,0 0 0,-8 0 0,5 0 0,-3 0 0,4 0 0,2 0 0,0 2 0,0 2 0,-1 2 0,1-2 0,0-2 0,0-2 0,0 0 0,0 0 0,-1 0 0,1 0 0,0 0 0,0 0 0,0 0 0,0 0 0,-7 0 0,1 0 0,2 0 0,2 0 0,2 0 0,0 0 0,0 0 0,-1 0 0,1 0 0,0 0 0,0 0 0,0 0 0,-1 0 0,1 0 0,0 0 0,0 0 0,0 0 0,0 0 0,-1 0 0,1 0 0,0 0 0,0 0 0,0 0 0,0 0 0,-1 0 0,1 0 0,0 0 0,0 0 0,0 0 0,7 0 0,-5 0 0,4 0 0,-4 0 0,0 0 0,1 0 0,3 0 0,-2 0 0,-2 0 0,-2 0 0,-1 0 0,1 0 0,0 0 0,0 0 0,0 0 0,-1 0 0,1 0 0,0 0 0,0 0 0,0 2 0,0 2 0,-1 2 0,1 0 0,0-6 0,0 0 0,0 0 0,0 0 0,-1 0 0,1 0 0,0 0 0,0 0 0,0 0 0,0 0 0,-1 0 0,1 0 0,0 0 0,0 0 0,0 0 0,-1 0 0,1 0 0,0 0 0,0 0 0,0 0 0,-6 0 0,0 0 0,1 0 0,3 0 0,2 0 0,0 0 0,0 0 0,0 0 0,-1 0 0,1 2 0,0 2 0,0 2 0,0-2 0,-1-2 0,9-2 0,-6 0 0,4 0 0,-2 0 0,-1 0 0,3 0 0,-2 0 0,-2 0 0,-2 0 0,-1 0 0,1 0 0,0 0 0,0 0 0,0 0 0,-1 0 0,1 0 0,-4 0 0,2 0 0,4 0 0,0 0 0,-1 0 0,1 0 0,2 0 0,2 0 0,-2 0 0,-3-2 0,-1-2 0,2-2 0,2 2 0,2 2 0,-1 0 0,-5-2 0,0-2 0,0 2 0,0 2 0,-1 2 0,1 0 0,-6 0 0,-2-2 0,0-2 0,0-2 0,-6 0 0,6 6 0,-4 0 0,4 0 0,1 0 0,1 0 0,2 0 0,2 0 0,2 0 0,0 0 0,-8 0 0,5 0 0,-3 0 0,-2 0 0,2 0 0,-8 0 0,4 0 0,-6 0 0,4 0 0,-4 0 0,8 0 0,-4 0 0,-4 0 0,6 0 0,0 0 0,1 0 0</inkml:trace>
  <inkml:trace contextRef="#ctx0" brushRef="#br0" timeOffset="7">1854 14591 17121,'0'-12'-483,"2"2"1,4 0 0,6 2 1070,3 0 1,-3 2 0,0 4-1,4-2 1,4-2 0,4 2-1,-3 2 1,1 2 0,2 0-1,6 0 1,5 0-76,7 0 0,5 0 0,13 2 0,7 2 0,8 2 0,9-2 0,5-2 0,6-2-570,6 0 1,-48-3-1,1-2 1,0 0 0,1-2-1,-1 0 1,1-1 0,-4-1-1,1 0 1,45-9 0,-12 2-1,-12 4-1498,-12 6 0,-29 6 0,-16 8 1417,-16 10 0,-26 16 1,-11 11-1</inkml:trace>
  <inkml:trace contextRef="#ctx0" brushRef="#br0" timeOffset="8">8663 14876 23074,'-18'-2'0,"0"-2"-1198,0-2 1,6-2 620,0 2 1602,9 4 0,-5-13 0,10 5-103,4 0 1,1 4-724,5 12 0,10-4 0,-2 4 1,6-2-1,5 0 0,3 2 0,4-3 1,1 1 109,3 2 0,7-4 0,-1 4 0,3-2 0,3 0 1,-1 2-38,1-2-185,-1-2 0,1-2 1,-1 0-1,1 0 0,-3 0 35,-3 0 0,3 0 1,-5 0-1,1 0 1,-1-2-1,-3-2 1,-3-2-1,-2 2 0,-3 0 1,1 0-7,0-2 0,-3 0 0,-1 6 0,-2 0 1,1 0-1,1 0 0,0 0 0,-3 0 113,3 0 0,2 2 1,1 2-1,1 2-57,0-2 1,-1 0 0,1 0-173,0 2 0,-1 0 0,3-4 0,2 2 0,1 2 0,1-2 0,-1-2 0,1 0 0,-2 2 0,-3 2 0,1-2 0,1-2 0,5-2 0,2 0 0,-5 0 0,7 0 0,-7 0 0,7-2 0,1-4 0,1-4 0,-1-2 0,-1 0 0,1-2 0,3-2 0,1-1 0,1-1 0,-1 2 0,1 2 0,-3 2 0,-3-2 0,11 6 0,-13-6 0,9 7 0,-5-1 0,-3-2 0,1 2 0,-3 0 0,-3 4 0,-6 0 0,-5 0 0,-1-2 0,0 2 0,-3 2 0,1 2 0,-2-2 0,0-4 0,3 4 0,-3-4 0,0 4 0,2 2 0,-3 0 0,1 0 0,-4 0-949,-2 0 1,3 0 0,1 2 0,-2 2-1,-4 4 770,-6 2 0,4 2 0,-7 6 0</inkml:trace>
  <inkml:trace contextRef="#ctx0" brushRef="#br0" timeOffset="9">17504 14769 26529,'-18'0'-413,"0"0"-715,0 0 0,6 6 1667,0 0 1,7 0 0,-7-6 0,0-2 0,2-4 1091,4-6 1,4 2-1480,2-2 1,8 8 0,4-2 0,4 2 0,1 0 0,1-1 0,0 1 0,2 2 0,2 2-1,3 0 1,3 0 0,4 0 402,1 0 1,11 0-556,4 0 0,5 0 0,6 0 0,9 0 0,7-2 0,8-2 0,4-2 0,3 2 0,-1 2 0,0 2 0,0 0 0,-2 0 0,-4 0 0,-6 0 0,-3 0 0,-3 0 0,-4 0 0,1 0 0,-1 0 0,-6-2 0,-3-2 0,-5-2 0,3 0 0,-1 0 0,1 0 0,-5 2 0,-1 2 0,-3 0 0,1-2 0,-1-2 0,-1 2 0,3 2 0,-7 2 0,-2 0 0,-1-2 0,1-2 0,1-2 0,-1 2 0,-2 2 0,-3 0 0,3-2 0,2-1 0,3 1 0,3 2 0,1 2 0,1 0 0,-1 0 0,-1 0 0,3 0 0,-3 0 0,-3 0 0,-1 0 0,0 0 0,-1 0 0,-1 0 0,-9 0 0,-3 0 0,0 0 0,-2 0 0,1 0 0,1 0 0,4 0 0,2 0 0,7 0 0,3 0 0,1 0 0,3 0 0,-1 0 0,1 0 0,1 0 0,3 0 0,-1-6 0,-3 0 0,-7 2 0,-5 2 0,-4 2 0,-4 0 0,-1 0 0,1 0 0,-6 0 0,3 0 0,1 0 0,4 0 0,4 0 0,1 0 0,3 0 0,3 0 0,-1 0 0,6 0 0,1 0 0,1 0 0,1 0 0,-5 0 0,-3 0 0,1 0 0,-4 0 0,1 0 0,-7 0 0,-6 0 0,-3 0 0,3 0 0,2 0 0,-6 2 0,1 2 0,-3 2 0,0 0 0,2 0 0,2-1 0,-3-1 0,5 4 0,0-2 0,2-2 0,1-2 0,1-2 0,-2 0 0,-1 0 0,1 0 0,-4 0 0,4 0 0,-3 0 0,-3 0 0,-2 0 0,-2 0 0,0 0 0,0 0 0,-1 0 0,1 0 0,0 0 0,0 0 0,0 0 0,-1 0 0,3 0 0,4 0 0,-4 0 0,6 0 0,-3-2 0,3-2 0,0-2 0,2 2 0,-1 2 0,5 2 0,4 0 0,3 0 0,3-2 0,-1-2 0,3-1 0,4 1 0,5 2 0,6 2 0,-1 0 0,5 0 0,-1 0 0,-3 0 0,2 0 0,5 0 0,3 0 0,2 0 0,-5 0 0,-3 0 0,1 0 0,-3 0 0,0 0 0,-3 0 0,-3 0 0,-1 0 0,1 0 0,3 2 0,1 2 0,-2 1 0,-1-1 0,-1 0 0,5 0 0,5 2 0,4 2 0,3-4 0,1 2 0,4-2 0,6-2 0,-32 2 0,1 0 0,3 1 0,-1 0 0</inkml:trace>
  <inkml:trace contextRef="#ctx0" brushRef="#br0" timeOffset="10">8021 16535 28678,'-18'0'-726,"-6"0"1,1 0-1,1 0-121,2 0 1,10 2 1289,4 4 0,-2-2 1,2 8-1,0 0 0,1-4 1,-1-8-1,2-10 0,2-6 1,4 0-13,4 4 1,3-4 0,9 6 0,0-2 0,0 2-84,0 3 0,-2-1 0,-3 4-93,-1-2 0,-6 0 1,6 6-256,2 0 0,-4 0 0,0 2 0,0 2 0,-2 4 0,0 2 0,0-1 0,-5 5 0,5-2 0,0 2 0,0 2 0,0-6 0,-4-2 0,2 0 0,0 2 0,0 2 0,0-1 0,-2 3 0,4-4 0,-2 2 0,0 0 0,0 0 0,0 0 0,-1 0 0,3-2 0,-4 3 0,8-7 0,2-2 0,2-2 0,2-2 0,2 0 0,5-2-93,11-4 1,6-5-1,7-11 1,-1-4-1,-1 0 1,-1 0-1,-3 5 1,-3 1-166,-4 2 0,-5 2 0,-13 4 0,0 4 0,0 2 0,-2 2 0,-3 6 539,-1 8 1,-2 6-1,6 2 1,0 0 0,6 0-1,3 1 1,7 3 0,4 2-246,5-2 1,3-4-1,5-4 1,-1-5 0,-1-1-1,1-4 1,0-2 0,1-2-37,3 0 0,-7-8 0,-3-3 0,-5-7 0,-1-4 0,-2-2 0,-3 2 0,-3 1 0,-2-3 0,4 4 0,-5-4 0,1 4 0,2 2 0,-1 1 0,5-1 0,0 0 0,-2 0 0,9 6 0,-3 2 0,3 0 0,3 2 0,2 1 0,1 3 0,5 2 0,9 10 0,4 1 0</inkml:trace>
  <inkml:trace contextRef="#ctx0" brushRef="#br0" timeOffset="11">11657 16553 27006,'-8'-10'-6803,"6"0"5632,-4 4 0,2 2 1176,-1-8 0,3 6 0,-4-6 0,2 0 0,0 1 0,-2-1 0,4 0 386,6 2 0,0-4 0,8 8-216,1 2 1,3-4 0,2 0 0,0 0 0,0-2 0,2 2 0,1-1 0,3 1 0,-2-2 0,-2 0-1,-2-4 1,-1-2 0,1 0-22,0 4 1,-6-4-324,0 5 0,-8-5 1,0 0-1,-8 4 1,-8 6-1,-4 4 1,-2 2 1937,0 0-1638,8 0 1,4 2-1,12 2 1,6 4-1,4 0 191,2 0 0,8 6 0,1-4 0</inkml:trace>
  <inkml:trace contextRef="#ctx0" brushRef="#br0" timeOffset="12">23885 16517 29293,'0'-18'-4916,"0"0"1,-2 3 4251,-4 3 0,2-2 0,-8 8 1,-2 2-1,-2 2 0,-1 2 0,-1 0 1258,0 0 0,-8 8 0,-2 2 1</inkml:trace>
  <inkml:trace contextRef="#ctx0" brushRef="#br0" timeOffset="13">23404 16660 28042,'6'-18'-1954,"0"0"1,1 2 0,-3 2 1214,2 3 0,6 5 749,-6-6 1,2 8 0,-6-2 0,-2 4-1,-8 2 1,-6 0 0,-4 0 971,1 0 0,-1 0 0,0 0 0,0 0 0,0 0-649,1 0 1,11 0 0,14 0 0,21-2 0,25-4-133,21-6 0,24-4 1,-37 7-1,3 0 0,5-1 1,2 0-1,7 0 0,3-1 1,5-2-1,2 0 0,5-1 1,0 0-1,1-1 0,-2 0-272,-3 1 0,-1 1 0,-6-1 0,-2 2 0,-12 3 0,-1 0 0,-4 0 0,0 0 1,-2 0-1,-1 0 0,-4 1 0,-1 1 0,-3-1 0,-1 2 0,41-4-871,-4 2 1,-8 2 0,3 6 0,-3 2 0,-4 4 1336,-6 6 0,-3 4 0,3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2460 3871 29181,'-12'-2'-1701,"0"-2"1,0-4 727,2-2 1,2 8 0,10 0 0,2 8 0,4 2 1406,2 0 1,-4-2-605,6-6 821,-8 0 1,4-2-1,-10-2-555,-4-2 1,2 0-1,-8 4 1,-2-2-1,-2-2 1,-2 0 7,1-2 0,-1 6 0,-2-4 0,-4 4 0,-3 2 1,-3 0-1,2 0 0,0 0-82,1 0 1,-3 0 0,-6 0 0,1 2 0,1 2 0,2 4 0,1 0 0,-5 2 71,-4 0 1,-1-4 0,3 4 0,-1 0 0,-3-1 0,0 3 0,1 0 0,-1-2 24,3-2 1,1 4 0,2-6-1,3 0 1,3 0 0,6 0 0,6 0 928,6 2 936,4-6-2365,16 6 216,-6-8 1,12 1 0,-8 5 0,-2 6 0,-2 4 0,0 2 0,2 0 0,2 2-1,-2 1 1,-2 5 0,-2 2-574,0 4 1,6-5 679,0 3 1,0 6-1,-6 7 1,-2 1-1,-2 2 1,-2-1-1,0 5 1,-2 1 0,-2 3-1,-2-1 1,2-1-1,0-3 1,3-3-1,-1 0-598,4-1 1,-4 1 523,2 1 1,0 3-1,6-7 1,0 3 0,0 2-1,0-3 1,0-5 0,0-6-1,0-7 1,0 1 0,0-2-1,0 0 1,0-5 0,0-1-1687,0-2 1722,0 0 0,0 0 1,2-1-1,2 1 1,2 2-1,-2 2 1,-2 2-1,-2-2 1,0-1-1,0 1 0,0 2 1,0 0-1,0 1 1,0 3-1,0 2-163,0 0 0,0-7 1,0 5-1,0 0 1,0-2-1,0 1 1,0-1-1,0 2 180,0 0 1,0-5 0,0 5 0,0 0 0,2-2-1,2 0 1,2-5 0,-2 1 104,-3 2 1,5-4 0,2 4-1,0-5 1,0-1 0,-2 0-1,0 0 1,0 0 25,-2 0 0,4-1 0,-2 1 0,-2 0-163,-2 0 1,0-6 0,2 0 133,2 2 0,0 1 0,-6 3 0,0 0 0,0 0 0,0 0 0,0 0 0,0-1 0,0 1 0,0 0 0,0 0 0,0 0 155,0 0 1,0-1-177,0 1 0,0-6 0,2-2 0,2 0 0,1 0 0,-1 4 1,-2 2-1,-2 1 0,2-1 53,4-4-61,-4 4 1,6-12-1,-8 8 1,0 2-1,0 2 1,0 1-158,0 1 144,0-8 1,0 0 0,0-4-1,0 6 1,0 4 0,0 2 218,0-1 1,0 1 0,0 0-49,0 0 0,0-6-394,0 0 0,-6-6 1817,0 6-1392,0-8 1,6 5-1,0-3 1,0 6-1,-2 2 238,-3-2 0,3-2-315,-4-4 0,4-2 0,2 8 0,-2 0 0,-2 0 794,-2-1-746,0 1 0,4-2 0,-2-2 0,-2 0 512,2 4-386,2-4 1,0 0 0,-2-6 1035,-2 4-1719,0-4 0,4 12 1,-2-6 604,-2 1 0,0-3-118,6 6 0,0-6-75,0 6 0,0-6 1,-2 4-1,-2 0 1677,-2 0-371,0-6-283,6 4-3041,0-8 4048,0 0-1933,8 0 0,-4 0 0,6-2 0,0-2 0,0-2 0,4 0 0,2 0 0,2 0 0,-1 0 0,1 0 0,0-2 0,2 0 0,2-2 216,1 0 0,7 1 0,-4-5 0,0 4 0,1 0 0,-1 2 0,0 0 0,-2 2-322,1-2 0,1 4 0,4-6 0,-6 2 0,-3 4 0,1 2 0,2 0 0,-2-2 0,-2-2 0,-3 1 0,1 5 0,0 0 0,0 0 0,0 0 0,-1 0 0,1 0 0,0 0 0,0 0 0,0 0 0,0 2 0,-1 3 0,-5-3 0,0 6 0,2-2 0,2 0 0,2-2 0,-6-2 0,-1 0 0,3 2 0,2 2 0,2-2 0,0-2 0,0-2 0,-1 0 0,1 0 0,0 0 0,0 0 0,0 0 0,0 0 0,-1 0 0,1 0 0,2 0 0,2 0 0,4 0 0,-1 0 0,1 0 0,-4 0 0,-2 0 0,-2 0 0,-1 0 0,-7 0 0,0 0 0,-8 0 0,-2 2 0,-8 2 0,-6 4-3647,-3 2 0,-1-4 3685,0 6 1,-8 0-1,-2 5 1</inkml:trace>
  <inkml:trace contextRef="#ctx0" brushRef="#br0" timeOffset="1">5365 7260 27283,'0'0'0</inkml:trace>
  <inkml:trace contextRef="#ctx0" brushRef="#br0" timeOffset="2">5383 7242 25431,'0'-18'-4179,"6"6"0,0 0 3275,-2-2 475,-2 6 0,-2-7 0,0 3 0,-2-2 0,-2 4-398,-2 10 1026,-8 0 0,4 16 0,-6-4 0,2 2 0,5-1 0,-1-3 1,2 0-1,-2-2 0,2 2 689,0 0-771,-6 2 0,12 0 0,-6-2 0,2 0 1,0-1-1,0 5 1224,-2 2 1,7-8-835,-5-8 1,4-2 0,2-10-1,0-2 1,2 1-619,4 1 1,-5 2 0,7 6 2898,0-2-2431,-6-8 1,8 6 0,-4-6 0,6 4 214,4 2-428,-6 2 0,6 6 0,-4 0 0,3 0 0,3 0 0,0 2 0,0 2 0,0 2 0,-1-2 0,1-2 0,2 0 0,2 2 0,2 2 1980,-3-2-2028,-1-2 1,4-2 0,0 0 0,-2 0-1,-1 0 1,1 0 0,2 0 0,0 0 0,1 0-1,3 0 1,2 0 0,-2 0 0,-1 0 0,-1 0-1,2 0 36,0 0 0,-7-2 1,3-2-1,-4-2 0,-2 2 1,0 2-1,-1 2 1,1 0-133,0 0 0,0 0 0,0 2 0,-1 4 0,1 4 0,0 2 0,0-2 0,0-2 0,0 6 0,-1-4 0,1-1 0,0 5 0,0-8 0,0-2 0,0-2 0,-1-2 0,1 0 0,0 0 0,0 0 0,0 0 0,-1 0 0,1 0 0,0 0 0,0-2 0,0-2 0,0-2 0,-1 2 0,-5 2 0,0 2 0,-6-6 0,4 2-5864,-2 6 4695,-2-2 0,2 16 935,4-4 1,11 4 0,5 2 0</inkml:trace>
  <inkml:trace contextRef="#ctx0" brushRef="#br0" timeOffset="3">7593 7474 27705,'-18'-8'-5830,"7"6"5128,-1-4 281,8 4 0,-4 0 0,8-4 0,-2-4 0,-2-2 2585,-2 0-1978,0 8 1,4-4 0,-4 8 0,-6 0 0,-4 2 0,-2 2 0,3 4 0,1 0-1,2 2 1,-2-2 1881,-2 0-1810,-2 6 0,6-12 1,1 6-1,-3-2 0,0 2 1,4 0-1,10-1-155,10-3 1,6-2 0,2-2 0,1 0 0,3 0 0,2 0 0,0-2 0,1-2-11,5-1 0,-2-1 1,0 6-1,-1-2-544,1-4 0,2 4 0,5-4 345,1 4 0,-6 2 0,-1 0 0,1 0 0,0 0 0,-2 0 0,-1 0 0,-1 2 0,-2 4 0,-12 6 415,-16 3 0,-22 11 1,-20 2-1</inkml:trace>
  <inkml:trace contextRef="#ctx0" brushRef="#br0" timeOffset="4">2388 8383 28445,'-9'8'-3770,"-7"-6"4685,4 4 0,2-4 618,-2-2-1427,0 0 1,0 0-1,0 0 1,-1 0-1,-3 0 1,-2-2-1,0-2-569,0-2 452,0-7 1,7 11-1,-1-4 1,-2 4-1,-2 2 1,-2 0-1,0 0 1,0 0-1,3 2 558,3 4-596,-12-4 1,12 7-1,-14-5 1,3 4-1,-3 2 1,0 2 0,-2 0-1,1 0 1,-5 2-1,0 2 1,3 1 0,3-1-1,2-2 1,0-4-1,2 0 111,3 0 0,7-6 0,0 4 1,-2-2-1,-2 0 56,-2-2 1,7-2-297,-1-2 632,8 0-84,-4 0 1,8 2-1,-2 4-1203,-4 5 1,4-1 690,-4 2 1,4-6-1,2 6 1,0 2-1,-2 2 1,-2 2-1,-2-1 1,2 1 0,2 0-1,2 0 1,0 0-1,0 0-1236,0 0 1233,-8-1 1,6 1-1,-4 0 1,4 0-1,2 0 1,0 0-1,0-1 1,0 1-1,0 0 1,0 0-1,0 0 1,0 0-2090,0-1 1857,0-7 0,0 6 0,0-4 1,0 4-1,0 2 0,0 0 1,2-1-835,4 1 1,-4 0-195,4 0 0,-4 0 910,-2 0 0,0-1 430,0 1 1,0-6-1,0 0 156,0 2 1,0-4 0,0 2-76,0 2 0,0 1 0,0 3 1,0 0 80,0 0 0,0-6 0,0 0 0,0 2-43,0 1 1,0 3 142,0 0 0,6 0-180,0 0 1,0-6-1,-6 0 1,0 1-1,0 3 1,0 2 0,0 0-1,0 0 1,0 0-1,0 0 168,0-1 0,0-5-130,0 0 1,0 0-1,0 6 1,0 2 0,0 2-1,0 1 1,0-1-1,-2-2 1,-2-2 0,-2 2-1,0 1 1,0 3-1,0-2 1,0-2 1349,-2-2-1272,6-1 1,-12 1-1,7 0 1,-1 0-1,0 0 1,2 0 0,0-1-1,0 1 840,2 0-946,2-8 1,2 0 0,0-4 0,0 6 0,0 4 710,0 1 838,0-7-1168,0-2-2455,0-8 2305,0 0 463,8 0 0,-4 0 0,8 0 0,2 0-159,1 0 1,3 0-1,0 0 1,0 0 0,0 0-1,0 0 1,-1 0 150,1 0 1,-6 0 0,0 2 0,2 2 209,2 2 0,2 0 1,-1-6-845,1 0 0,2 0 0,2 0 0,2 0 0,-3 0 0,-1 0 1,0 0-1,2 0 0,1 0 0,-1 0 0,-2 0 0,-2-2 1,2-2-80,3-2 0,-9 0 0,4 6 0,-4 0 0,2-2 0,-2-2 0,-2-2 0,1 2 0,3 2 0,-4 2 0,0 0 0,2 0 0,2 0 0,2-1 0,-1-5-1015,-7 4 0,-2-8 583,-8 4 1,-8 4 0,-2-6 0</inkml:trace>
  <inkml:trace contextRef="#ctx0" brushRef="#br0" timeOffset="5">3101 10435 27463,'6'-18'-8094,"0"0"6950,-2 0 0,-2 10 0,-2 8 0,-2 8 1195,-4 2 1,2 0 0,-7-6 513,-3 2 1,4 0 0,-2-4 0,-2 2-1,-2 2 617,-2-2 0,6-2 1,1-2-835,-3 0 0,8 0 0,6 0 1,10-2-1,8-2 0,7-2 0,9 0 1,8 0-243,3 0 0,5-2 1,7 4-1,2-4 0,-1 0 1,-5 0-1,-3 4 0,-5 2-1326,-1 2 0,-8 0 1659,-7 0 1,-7 0 0,4 0 0</inkml:trace>
  <inkml:trace contextRef="#ctx0" brushRef="#br0" timeOffset="6">5187 10238 27267,'-10'-17'-8520,"-6"7"7847,14 2-2051,-6 8 3805,8 0 1,2 0 0,0 0 0,0 2-587,-4 4 0,-8-2 1,2 8 134,-1 1 1,5-3 574,-2 2-1789,4 0 1,4-2 559,4-4 0,-2-4 139,7-2 0,-5 0 1,6 0-1,2 0 1,2 0-1,2-2 0,0-2 1,-1-2 1669,1 2 1,0 0-1698,0-2 1,0 4 0,0-4 0,-1 2 0,1 0 0,0-2 0,0 2 0,0 2 0,-1 1 0,1-3 0,0-2 0,0 2 1271,0 2-1178,0 2 0,-1 0 0,1 0 0,0 0 0,2 2 0,2 2 0,1 2 0,-1-2 0,0-3 0,2-1 0,5 0 0,3 0 0,0 0 884,-2 0-1066,-1 0 0,7 0 0,0 0 0,-1-1 0,-1-3 0,-4-2 0,-5 0 0,-1 0 0,2 0 0,0 0 0,-1 0 0,-3 0 0,-2 2 0,-2 2 0,0 2 0,-1 0 0,1 0 0,0 2 0,2 2 0,2 2 0,1 0 0,-1 0 0,-2 0 0,-2-2 0,-6-2 0,0-2 0,1 0 0,3 0 0,2 6 0,0 0 0,0-1 0,0-3 0,-1 4 0,1 4 0,0 8 0</inkml:trace>
  <inkml:trace contextRef="#ctx0" brushRef="#br0" timeOffset="7">15490 9525 29635,'0'18'-9831,"2"-8"9572,3-4 0,-1-4 1,8-2-1,2-2 1289,2-4 0,-4 2-783,0-8 1,0 6 0,5-4-1,-1 0 1,-2 2 0,-2 0-1,2 2 637,2-2 1,-4 6 0,-2-6 0,-1 3-125,1-1 1,-6-2 0,2 2-787,-4-6 1,-10-4-1,-4 0 1,-3 4 0,-3 4-1,0 0-75,0-4 0,0 3 0,0-1 0,1 2 0,-1 4 0,0 2 0,0 0 1,0-2 187,1-2 0,-1 0 0,-2 6 0,-2 0 78,-2 0 1,1 6 0,5 2-210,0 2 1,-6 2 0,0 5 0,3 1 0,1 0 0,2 0 0,0 0 0,0 2 0,3 1 0,1 5 0,4 0 0,2 2 0,4-1-425,2 5 1,10 0 441,4-2 1,6 1 0,5-7 0,9 0-1,6-2 1,3-2 0,-1-7 0,-3-3-1,-1-6 1,2-2 0,1-4 0,3-4-1,-2-8 1,-3-5 244,-1-5 0,-3-8-302,-3 2 1,-4-3-1,-8-3 1,-2 0-1,-5 1 1,-5-1-1,-4 2 1,-4 5-1,-4 5 1,-5 4-1,-5 4 1,-2 4-1,0 6 1,2 6-387,4 6 506,-3 4 1,13 8-1,-4 2 1,4 4-1,2 5 1,2 5-1,6 2 1,7-1 0,11 1-1,6 0 1,5 1-1,3 3 1,2 2-1,-1-3 1,1-1-480,1-2 0,-5-3 1,2-3-1,-9-6 0,-7-4 1,-4-3-1,-4 1 284,-4 0 0,3 0 0,-5 0 1</inkml:trace>
  <inkml:trace contextRef="#ctx0" brushRef="#br0" timeOffset="8">16809 8883 21419,'0'-18'-1437,"0"0"0,0 0 1,0 1-1,0-1 523,0 0 1,0 6-1,2 2 1567,3 2 1,-3 0-1,4 2 1,-4-2-1,-4 4 748,-4 10 0,4 8 0,-3 6-1248,3 4 1,2-2-1,0 7 1,0 3 0,0 2-1,0 3 1,0 5 0,0 6-1,0 1 1,-2 1 0,-2-1-1,-4 5 1,-2 5 673,-4 5 1,-2-7-834,-2 3 0,0-5 0,3-3 0,1-3 0,2-3 1,0-3-1,2-5 0,2-6 0,2-9 0,0-3-1824,2-2 1828,2-8 0,2-10 1,0-12-1,0-4 1,0-4-1,0-1 0,2-5 1,4-2-1,4-4 1,2-1-1,2-5 0,4-2 1,5-1-3235,5 1 3119,-6 2 1,10 9-1,-7-1 1,1 0-1,2 3 1,-2 5-1,1 6 1,-1 6-1,0 2 1,-4 6-1,-3 6 1,-1 8-1,-2 6 1,-2 6-1,-4 5 255,-2 5 1,4 2 0,-6-1-1,-2 3 1,-2 2 0,-2 1 0,0-1-1,0-2 142,0-3 1,-8-1 0,-6-4 0,-6-5 199,-4 1 0,-5-8 0,3 2-470,-2-6 0,0-10 0,-3 2 0,3-4 0,2-2 0,4-2 0,5-4 1,3-6-1,4-4 0,2-2 0,4 0 0,4 0 81,6 1 1,12-1-1,9 0 1</inkml:trace>
  <inkml:trace contextRef="#ctx0" brushRef="#br0" timeOffset="9">17735 9543 10744,'0'-42'0,"-2"3"388,-3 5 0,3 6 1,-6 12-1,0 4 1,-2 4-1,-2 3 784,0-1 0,0 0 0,-6 6 1,0 0-1,1 2 0,-1 2 0,-2 4-1082,-4 1 1,4 3-1,-3 6 1,3 0 0,0 2-1,-2 2 1,-1 3 0,1 1-291,2 0 0,2 4 0,0-5 1,0 3-1,3 2 0,3-2 0,6-5 1,4-3-4,2-2 1,2 0 0,6-2-1,10-4 1,9-6 0,7-4-1,2-2 1,1 0-145,5 0 1,-7-8 0,3-4 0,-6-4-163,-1-2 1,-3 0 0,-2 0 776,-6 1 0,2-1 0,-13 0 0,1 0 0,-2 2 0,-2 2 0,-2 2 0,-6 1 0,-8 1 2434,-6 4 1,5 10-2741,-1 2 0,8 7 1,-2-1-1,4 6 1,2 4-1,2 4 1,4-1-1,4 1 1,1-4-1,1-2 1,2-2-1,2 0-2382,2-1 1,0-5 1646,0 0 730,-1 0 1,9 6 0,2 0 0</inkml:trace>
  <inkml:trace contextRef="#ctx0" brushRef="#br0" timeOffset="10">18056 9489 25870,'-10'-25'-1452,"-3"5"1,7-4-1,4 4 1,8 4 0,9 2 1969,7 3 0,8 7 0,-4-4 0,3 2 0,7 0 0,6 0 0,3 0 0,3 0-77,-3 2 1,7 2-1,-7 2 1,3 0-729,-1 0 0,-7 2 0,2 2-405,-5 2 0,-1 6 0,-1-4 0,-1 2 599,-4 3 1,-4-5-1,-9 0 1</inkml:trace>
  <inkml:trace contextRef="#ctx0" brushRef="#br0" timeOffset="11">18520 9115 16278,'-12'-22'-128,"0"4"1,2-4-1,-4 12 1,2 2-1,0 8 1,3 10 391,3 6 0,2 4 0,0 4 0,-2 6 0,2 3 0,2 5 0,2 2 0,0 3-299,0 3 1,2-1 0,6 5 0,8-5 0,9 1 0,7 0 0,10 3 0,7 1-530,12-3 0,15-3 1,9-8 627,8-1 0,-37-17 0,3 0 1,4 0-1,1 0 0</inkml:trace>
  <inkml:trace contextRef="#ctx0" brushRef="#br0" timeOffset="12">14937 9061 11846,'0'-18'0,"0"1"206,0-1 1,0 0-1,0 0 705,0 0-591,0 8 1,-2 2 0,-4 8 0,-6 2-1,-6 4 1,-3 6 0,-3 6 0,0 6 0,-2 6-1,-1 3 1,-3 3 0,0 2 0,-2 3 0,-1 7-1,-1 5 1,4 5 0,7 3 1773,3 3 0,4 1-2267,4 6 1,6 1 0,12-1 0,8 0 0,8-1 0,7-3 0,7-1 0,6-3-1,5-6 1,7-9 0,5-8 0,8-5 455,9 1 1,21-8-1,-43-15 1,1 0 0</inkml:trace>
  <inkml:trace contextRef="#ctx0" brushRef="#br0" timeOffset="13">19233 8704 29235,'6'-17'-4580,"2"-1"1,-1 0 3111,1 0 1,6 0 1913,-2 0 1,4 7 0,2 1 0,0 2 0,-1 2-1,1 0 1,2 0 0,2 2 0,2 2 0,-3 2 0,1 2-1,0 4 1,4 6 0,0 6 0,1 3 0,1 5-1,6 2 1,3 6 0,5 3 0,-1 7 0,1 3 0,0 7-147,-3 3 1,-3 5-1,-6-5 1,-9 5-959,-7 1 1,-8 3 0,-12 3 483,-6-4 0,-19 3 0,-11-9 0,-7 1 1,-5-3-1,1-1 0,-1-7 0,-1-3 1,-3-9-1,-1-3 0,3-6 0,7-4 1,9-8 455,9-9 1,5-5 0,8-2 0</inkml:trace>
  <inkml:trace contextRef="#ctx0" brushRef="#br0" timeOffset="14">20053 7902 23620,'-8'-16'-2060,"-4"4"0,2-2 0,0 6 2260,2-2 1,0 4 357,2-5 1,4 5 237,-4-6 1,4 6-689,2-6 0,2 8 0,2 0 0,2 8 0,0 8 0,0 4 0,0 3 0,-2 3-1297,-2 2 1286,-2 8 1,0-3-1,-2 11 1,-2 4 0,-4-1-1,0 3 1,-2-1-1,2 5 1,-2 0 0,1-1-1,-3-1-220,2 1 1,-4-5-1,6-3 1,0-5-13,0-6 1,-4-4 0,4-11 509,-2-3 0,6-12 0,1-12 0,6-5-510,9-7 1,-2-4-1,2-8-129,2 1 1,8-3-1,2-2 1,-3-3 0,1-3-1,0-3 1,2-3 0,-1 1-1,1 1 1,0 3-1,-2-3 1,-2 0 0,-3 3-659,1 5 1,0 7 1113,0 5 0,0-2 0,0 8 0,-1 5 1,1 5-1,0 8 290,0 4 0,0-4 0,-1 0 0,3 4 1,2 6-1,2 8 0,0 6 0,-1 3 304,1 3 0,6 8-775,-6-2 1,7 3 0,-1 3-1,2 0 1,-1-1 0,-3-1 0,-2-2-1,-4-3 1,-3 3 0,-3 0-1,-4-2 1,-6-7 0,-8-5 0,-8-6-235,-8-6 245,-11 4 0,7-8 1,-8 4-1,0-4 1,1-2-1,-1 0 0,0 0 1,3 0-1,3-2 1,4-2-339,2-2 0,6 0 0,2 8 0,3 4 444,3 6 0,2 4 0,2 4 0,2 1 0,4 5 0,5 2 0,7 4 0,8 1-885,10 3 0,7-2 0,13-3 618,3-1 1,4 8 0,9 7 0</inkml:trace>
  <inkml:trace contextRef="#ctx0" brushRef="#br0" timeOffset="15">21069 9525 31069,'-12'0'-117,"0"0"0,6 0 503,-6 0 0,6 0 1,-4-2-1,4-2 1,6-4-387,4-2 0,18 6 0,2-4 0,7 2 0,7-2 0,6 1 0,7-1 0,9 2 0,3-2 0,2 6-438,7-4 1,-3-2 0,-2 2 0,-3 0 0,-5 0 0,-5 0 0,-9 2-1,-5 2 1,-9 2 411,-3 0 1,-12 0 0,-8 0 0</inkml:trace>
  <inkml:trace contextRef="#ctx0" brushRef="#br0" timeOffset="16">21104 9026 10374,'2'-34'0,"2"4"764,2 6 0,8 12 0,0 7 1,8 3-1,5 2 0,3 0 1,0 2-1,3 3 0,5 5 1,6 2-1,1 0 0,3 0-406,-3-2 0,5 6 0,-7-6 0,3 2-151,3 0 1,3-1 0,1 7 0</inkml:trace>
  <inkml:trace contextRef="#ctx0" brushRef="#br0" timeOffset="17">22691 9168 26399,'0'-18'-2523,"0"1"1,0 5 0,0 0 1559,0-2 0,6 4 1321,0-2 0,7 8 0,-1-2 0,6 4 0,4 2 0,6-2 0,3-2 1,7-2-1,2 2 0,5 2 0,7 2 0,9 0 0,6 0 0,7-2 1,1-2-1,4-3 0,4-1 0,4-2 528,3 0 1,-9 4 0,-6-4-1519,-8 2 1,-5-4 0,-9 6 0,-3 2 0,-9 0 0,-11 0 695,-8-2 1,-12-8 0,-2 5 0</inkml:trace>
  <inkml:trace contextRef="#ctx0" brushRef="#br0" timeOffset="18">23475 8526 15835,'-6'-18'-127,"0"0"0,0 7 1,6 3-1,0 6 0,0 12 760,0 9 0,0 1-476,0 4 0,0 4 1,0 1-1,0 5 1,-2 4-1,-4 3 1,-6 7-1,-6 5 0,-3 5 1,-5 3-1,0 3 1,0 3-1,5 3 1,3 3 920,6 4-1343,4-3 0,32-3 0,15-14 0,21-5 0,21-7 0,-35-23 0,3-2 0,5-2 0,1-2 342,2-2 1,1-2 0,5-2 0,1-1 0,3 0-1,0 0 1</inkml:trace>
  <inkml:trace contextRef="#ctx0" brushRef="#br0" timeOffset="19">25382 8508 29264,'-12'-8'-1878,"0"-4"0,1 3 0,-7-3 2014,0-2 0,6 6 239,0 2 1,8 2 0,-4 0 0,2-4 0,0 2 0,0 2 0,0 8-1,-1 4 1,-3 6 0,-4 4 0,-2 6-56,-2 5 1,-2 5 0,-1 2 0,-3 1 0,0 5 0,0 5 0,0 5 0,3 3-310,1 5 0,2 3 1,2 9-1,4-1 0,6-2 1,4-1-1,4-5 0,6-1-344,10-5 0,16-9 0,13-7 0,9-3-409,9-2 0,0-9 0,15-5-752,-1-8 0,2-6 1,10-8 1598,4 0 0,4-16 1,-45 6-1,-1 0 1</inkml:trace>
  <inkml:trace contextRef="#ctx0" brushRef="#br0" timeOffset="20">26327 8401 26457,'-8'-18'-3964,"6"1"0,-6-1 1559,0 0 2666,6 8 1,-6-2-1,8 12 1,-2 8-1,-2 8 1,-2 8-1,2 5 1,2 7 0,2 4-1,0 3 1,0 3-1,0 3 1,0 3-1,0 0 329,0-5 1,2 11 0,2-5 0,2 3 0,-2-3 0,-2-3 0,-2-7 0,0-3-1074,0-6 0,0-5 0,0-3-537,0-14 0,2-26 1,2-22 258,2-1 0,10-7 1,0 3 389,6 1 0,1 2 1,-3 3-1,2 1 0,4 2 1,-1 4-1,1 5 0,-2 5 1,0 6-1,-1 4 0,-1 4 1,-2 2-1,-2 4 628,0 4 1,0 10-58,-1 8 1,1 5 0,0-3 0,-2 2-1,-4 4 1,-6 1 0,-2 3 0,0 0-1,2-1 1,-4 1 0,-6 0 0,-8-1-1,-6 1 1,-6-2 1607,-6-5 1,3-3-1769,-3-8 0,0 0 0,-5-2 0,-1-4 0,0-7 0,3-3 0,1-2 0,4 0 0,2-2 0,5-3 0,1-7 0,4-4 0,4-2 0,6 0-5943,4 0 4844,10 0 1213,10-7 0,10 5 1,7-6-1</inkml:trace>
  <inkml:trace contextRef="#ctx0" brushRef="#br0" timeOffset="21">27485 8990 18939,'10'-8'0,"-4"-4"-229,-4-4 0,-2 4 0,0 0 1,0-1-1,0-3 0,-2-2 453,-4 0 0,2 2 0,-5 2 0,-1 2 0,0 1 0,-4 1 0,-2 4 0,-2 4-25,0 2 0,-7 0 1,-5 0-1,-2 2 0,1 6 1,1 7-1,-2 9 0,-2 4-108,-1 4 1,7-1 0,4 1 0,6-4 0,7 0 0,5-3 0,6 1 0,6-4 53,5-2 0,13-2 1,8-3-1,6-3 0,5-6 1,1-4-1,-1-2 0,-3 0-413,-2 0 1,-3-6-1,-1-2 1,-4-2-1,-7-3 1,-3-1-1,-4 0 1,-2 2-535,-2-2 1,-8 4 744,2-2 1,-6 8 406,-6-2 1,2 4 0,-6 4 0,2 4-1,2 6 1,0 4 0,0 2 0,2 0 0,2 0-1,4-1 1,2 1-672,2 0 1,8 0-115,-2 0 1,6-2 0,3-3-1,5-1 1,2 0 0,4 0-1,3-2 573,7-2 0,-5-2 1,7-6-1</inkml:trace>
  <inkml:trace contextRef="#ctx0" brushRef="#br0" timeOffset="22">27985 8901 10445,'-10'-34'0,"4"4"481,4 6 0,2 11 0,0 1 1,2 0-1,4 0 0,8 0 1,5 0-1,7 2 499,2 4 0,2-2 1,5 2-1,3 2 1,1 2-1,5 2 1,4 0-1,5 0-1058,4 0 0,3 0 0,-7 0 0,-1 2 1,-1 2-1,-1 4 0,-1 2 0,-5 2-4003,-5-2 4190,-3-2 1,0 0 0,-1 2 0</inkml:trace>
  <inkml:trace contextRef="#ctx0" brushRef="#br0" timeOffset="23">28537 8508 23616,'-24'-18'-310,"1"1"1,-1 5 0,6 2-1,0 2 1,2 6 0,2 6-1,5 8 432,1 4 1,2 1 0,6 3 0,0 4-1,0 6 1,0 3 0,0 3 0,0 2-46,0 3 1,6-1 0,0 8 0,0 1 0,-1 3 0,3 1-1,2 1 1,6-3-318,6-3 1,8 1-1,11-7 1,9-2 0,7-5-1,11-7 1,7-8 473,8-6 1,12-10 0,4 4 0</inkml:trace>
  <inkml:trace contextRef="#ctx0" brushRef="#br0" timeOffset="24">29660 8383 18371,'16'-17'-270,"-2"-1"1,-2 2 0,2 4 1181,1 6 1,-5 6 0,-4 6-814,-4 6 1,-2 4 0,2 2-1,2 1 1,2 5 0,0 6 0,2 2-1,2-1 1,2-1 0,-2 4 0,0 3-1,-3 5 1,1 0 0,-4-1 0,-4 3-1,-6 1 1,-7 5 40,-9 2 1,-4-1 0,-8-3-1,1-5 1,-5-1 0,0-3 0,1-3-1,3-6-871,4-4 1,-1-5 0,5-7 0,0-4 0,0-2 816,5-4 0,9-10 1,4-4-1</inkml:trace>
  <inkml:trace contextRef="#ctx0" brushRef="#br0" timeOffset="25">30320 7706 21145,'0'-18'-2050,"0"0"0,-6 6 0,0 0 3322,2-2-824,-6-2 1,8 5 0,-4-1 0,4-2 0,2 2 0,0 6 0,0 12 0,0 8 0,0 6-184,0 3 1,0 5 0,0 10-209,0 3 0,0-3 0,0 4 0,-2-5 0,-2-1 0,-4 0 0,-2-1 0,-2 1 0,0-2 0,1-5 0,-1-3 0,0-2 0,2 0 320,2-2-490,2-11 1,6-5-1,2-12 1,4-5-1,4-7 1,2-4-1,0-4 1,1-2-1,3-1 1,4-1-1145,4 0 0,-4 0 1161,3-5 1,-3-1 0,-2 0-1,0-1 1,2-1 0,1 1 0,3 3-1,0 2 1,0 2 0,2 3-1,1 1 1,3 4 0,0 4 0,-1 4-35,3 2 293,2 9 1,1-5-1,1 8 1,0 0-1,-3 2 1,-3 5-1,-4 9 1,-2 8-1,-3 4 1,-3 6-1,-6 5 1,-4 7 0,-4 1-1,-2 1 1,-2-1 130,0-1 1,-10 0 0,-6-7 0,-8 3 0,-3-4 0,-5-5 0,-2-5-1,-1-4-107,-1-8 1,0-1-1,1-9 1,-1-2-1,0-2 1,1-2 0,-1-2-1,0-4-407,1-5 1,7-5 0,6-2 0,6 0 0,7 0 0,1 0-28,4 1 1,10 7 0,7 4 0,7 4 0,6 4 0,2 4 0,3 6 0,5 3 412,6 3 0,-3 8 0,7 2 0,-1 1 0,1 3 0,3 4 0,3 5 0,1 5-507,1 4 1,-1-5 0,1 1 254,-1-3 1,1-1-1,-1-6 1</inkml:trace>
  <inkml:trace contextRef="#ctx0" brushRef="#br0" timeOffset="26">21479 10328 27421,'-20'0'-373,"-2"-2"1,-2-2-1902,2-2 3239,11 0 0,-3 4 0,8 0 0,4 2 0,6 8 0,8 4 85,3 0-1110,11 3 0,0-13 0,6 6 1,-1-2-1,5 0 0,4-2 1,1-2-1,1-2 0,1 0 1,1 0-1,1 0 0,1 0 0,4 0 1,-1 0 176,-1 0 0,3 0 0,-5 0 0</inkml:trace>
  <inkml:trace contextRef="#ctx0" brushRef="#br0" timeOffset="27">21318 10863 21409,'-18'-8'-161,"1"-4"1,1 2-1,8 0 1,12 2 664,12 4-405,13 2 1,-1 2 0,10 0-1,1 0 1,5 0 0,-1 0 0,1 0-1,-2 0 1,-1 0 0,3 0 0,1 0-1,5 0 11,1 0 0,11 8 0,1 2 0</inkml:trace>
  <inkml:trace contextRef="#ctx0" brushRef="#br0" timeOffset="28">22958 10916 22795,'-36'-45'-592,"9"9"0,3 14 991,4 8 1,10 14-1146,4 12 0,2 4 0,0 2 0,-2 0 0,2 0 0,4-1 459,6 1 0,4 8 1,8 2-1</inkml:trace>
  <inkml:trace contextRef="#ctx0" brushRef="#br0" timeOffset="29">23404 11005 25430,'-18'-5'-192,"0"-1"1,0-6-1,0 6 79,1 2 0,-1 2 0,0 2 0</inkml:trace>
  <inkml:trace contextRef="#ctx0" brushRef="#br0" timeOffset="30">24045 11041 26799,'0'-26'-1182,"0"-1"0,-2 1 0,-4 8 1504,-5 10 1,-5 14 0,-2 6 0,0 6 0,0 4-536,0 1 1,1 9-1,-1-4 1</inkml:trace>
  <inkml:trace contextRef="#ctx0" brushRef="#br0" timeOffset="31">25257 11130 24110,'-17'-6'0,"-3"0"-234,-4 2 0,4-3 1,-2-1 1180,9-2-649,-3 6 1,14-6-1,-2 4 1,8-4-1,8 0 1,3 4-1,5 4 1,4 2-1,6 0 1,3 0-1,5 0 1,4 0-1,3 0-653,1 0 1,5 0-1,-5 0-1205,-1 0 1585,7 8 0,-7-6 1,9 6-1</inkml:trace>
  <inkml:trace contextRef="#ctx0" brushRef="#br0" timeOffset="32">25418 10684 17833,'-10'-17'-583,"-4"-1"0,10 2 0,6 2 0,10 4 3129,10 2-2571,5 2 1,9 6 0,0 0 0,3 0 0,7 0 0,9 0 0,7 0 0,5 0 0,2 0 0,3 0 167,-1 0 0,8-8 0,2-2 1</inkml:trace>
  <inkml:trace contextRef="#ctx0" brushRef="#br0" timeOffset="33">27307 10720 21156,'0'-12'-3621,"0"0"1,0 6 2678,0-6 0,2 9 0,4-3 1104,6 4 0,4-6 0,2-2 0</inkml:trace>
  <inkml:trace contextRef="#ctx0" brushRef="#br0" timeOffset="34">27307 10738 15932,'-18'0'-112,"1"0"1,-1 0 0,0 0 826,0 0-380,0 0 0,0-6 0,1 0 0,1 0 0,4-2 0,6-4 0,6-2 1,8 1-1,12 1 0,13-2 0,13-2 0,7-2 0,9 2 0,9 2 1,8 2 2224,3-1-2912,-3 5 0,-8 0 0,2 8 0,3 0 0,-1 0 0,-6 0 0,-7 2 0,-9 2 0,-5 2 0,-7 0 326,-3 1 0,-3-5 0,1 6 1</inkml:trace>
  <inkml:trace contextRef="#ctx0" brushRef="#br0" timeOffset="35">27824 10256 20730,'-18'-8'-746,"0"-2"1,1-1 0,1 3 986,4 6 1,4 6 0,6 15-1,-2 3 1,-2 4 0,0 2 0,0 3-1,-2 5 62,-2 6 1,1-3-1,-5 9 1,2 0-1,-2-1 1,-2 1-1,-2 1 1,2 1-424,5-3 1,-5-1 0,6-6 0,0 1 0,2-1 0,2-5 0,0-5 0,4-6-986,6-4 1,2-2-1,12-2 1,8-5-1626,5-5 2871,13-4 0,1 6 0,9 2 1</inkml:trace>
  <inkml:trace contextRef="#ctx0" brushRef="#br0" timeOffset="36">28840 10702 17711,'0'-18'-998,"0"1"1,-2-1 0,-4 0 1845,-6 0 0,-4 0-596,-1 0 1,-7 6 0,-2 1-1,0-1 1,-1 2 0,-1 2-1,-4 2 1,-1 0 0,-3 4 0,0 6-1,1 8 1,-3 6 0,-2 3-1,-1 5-113,1 2 0,11 2-218,5 5 0,6 1 0,6 0 0,6-1 0,4-1 1,6-4-1,8-6 0,12-5 0,9-3 0,7-4 0,4-6 1,-1-4-1,1-2 0,-5-2 477,-1-4-663,-2 4 1,-3-14 0,-3 4 0,-4-5 0,-4-5 0,-3-2-1,-3 2 1,0 2 0,-2 3 0,0 1 0,-4 2 0,0 4 110,-1 2 0,-5 4 0,4 8 0,-2 4 0,2 2 0,2 4 0,2 2 0,0 1 276,0 1 0,0 0 0,7 0 0,3 0 0,4 0 0,0-1 1,1 1-1,1 0-2099,4 0 1925,2 0 0,1-8 1,1-2-1</inkml:trace>
  <inkml:trace contextRef="#ctx0" brushRef="#br0" timeOffset="37">29517 10221 25340,'0'-52'-574,"0"5"0,2 3 0,4 10 0,6 5 0,6 5 0,4 6 0,2 6 0,-5 4 4214,-5 0-3558,2 6 1,-14-4-1,4 12 1,-4 6 0,-2 6-1,0 4 1,0 3-1,0 3 1,0 4 0,0 4-1,0 3 1,0 5-1,2-1 1,2 3 0,4-2-142,2-1 1,-4 7 0,4-5-1,0 1 1,-2-4 0,-1-5 0,-3-3-1,-2-2-696,-2-3 1,-2-7-1,-4 0 1,-3-6 0,-3-6-142,0-2 0,8-4 0,-2-10 362,4-6 0,12-2 0,6 0 226,5 2 0,11-2 0,-2-8 0,3-1 0,3 1 0,0 2 0,-1 2 0,1 0 0,0 1 0,-3 1 0,-3 2 0,-6 4 0,-4 2 357,-2 4 12,-1 2 1,-1 4 0,-4 4 0,-6 6 0,-4 6 0,-2 3-1,0 5 1,0 2 0,0 2 0,0-1 0,0 1 0,0 2-1,-2 2 1,-6-1 1664,-10-3 1,-4 2-1487,-13-8 0,1-1 1,-13-5-1,-3 0 1,-1-2-1,-1-4 1,5-6-1,3-4 1,4-4-1,5-2 1,9-4-1,10-4 1,12-6-1,10-4-123,12 0 0,24-5 1,13-1-1</inkml:trace>
  <inkml:trace contextRef="#ctx0" brushRef="#br0" timeOffset="38">30943 10613 9492,'0'-18'0,"0"0"437,0 1 0,0-1 0,0 0 0,-2 2 0,-3 2 0,-7 2 0,-4 0 0,-4 2 2069,-4 5-2475,4-5 0,-13 8 0,1-4 0,-6 6 0,-3 6 1,1 6-1,3 5 0,3 5 0,2 4 0,5 0 0,1 1 1,6 1-1,4 2 0,6 0 0,2-1-188,4 3 0,2-4 0,4 0 0,4-3 1,6-3-1,6-4 0,4-4 0,4-4 115,1-2 0,-3-2 0,6-6 0,1 0 0,3-2 0,2-4 1,-1-8-1,-1-6-706,-4-4 1,1-2-1,-7 5 1,-2-3 321,-2 2 0,-4 2 0,-3 4 424,-1 5 0,-6-3 0,6 8 0,2 6 0,2 8 0,2 11 0,2 7 1,3 6-1,9 4 0,8 3 46,7 3 0,13 7 0,3-3 0</inkml:trace>
  <inkml:trace contextRef="#ctx0" brushRef="#br0" timeOffset="39">2388 11541 29223,'-11'-8'-4631,"-1"-4"2461,-2-4 955,6 6 1184,0 2 0,8 10 0,2 2 0,4 2 0,4-4 0,2-4 0,-2-6 0,0 0 349,-1 0 1,-3-6-319,6 2 0,-2 3 0,4-3 1,-2 0-1,2 0 0,2 0 0,1 0 1,-1 0-1,-2 0 0,-2 0 0,2 0 1017,2 1-1256,-6-1 1,2 4 755,-12 8 0,-4 6 0,-14 6 0,0-4-207,0-1 0,0-5 0,0 4 0,-1-4 0,-3 0 0,-4 2 0,-2 2 0,-3 0 168,-3 2 0,-8-6 0,-1 4 1,-5-2-179,-7 2 1,-1-2-1,-11 6-174,-6-2 0,2-2 1,-7-4-1,5 2 1,2 4-1,-1 0 1,5-1-1,8-1 1,11 2-1,10 2 1,11 2-1,9 0-875,10 2 1,6-4 663,2 2 1,8-6-1,4 4 1,4-1-1,1 1 1,1 2-1,-2 0 1,-2-2-1,-2 0 1,0 0-1,0 6 1,0 4 759,1 3-628,-5 9 1,6-4-1,-6 7 1,2 1-1,4 2 1,2 1 0,2 5-1,-1 0 1,1-1-1,0-1 1,0-1 0,0 1-1,0 0 1,-1-1-1,1-1 48,0-6-205,-8 1 1,6-7 0,-6 8-1,0-1 1,-5-1 0,-3-2 0,-2-2-1,0 1 1,-2 3 0,-3 4 0,-5-1-1,-2 1 1,0-4 0,0 1-1,2 1-248,4 0 0,-2-5 0,2-13 0,2 0 0,2 0 0,2 0-1255,0 0 0,0-7-66,0 1 1399,0-8 1,0 12 0,0-4 0,-2 4 0,-2 2 269,-2 0-37,1-1 1,5-5 0,0 0 0,1 0 0,3 0 0,2 0 0,-2 2-1,0 0 1,0-1-514,2-1 536,0-8 1,-6 12 0,0-4 0,0 4 0,0 2 0,0 0 0,2-3-586,4-3 803,-4 4 0,6-12 0,-8 8 0,0 2-396,0 2-491,0-6 109,0-2 2867,0-8-1667,0 0 0,8 0 0,4 0 0,4 0 1,3-2-1,5-2 0,6-2-256,4 2 1,9-4 0,7 0 0,5-2 0,5-4 0,-1 0 0,0 0 0,1 3 418,-3-3 1,3 0 0,-7 0-1,-9 4-34,-11 2 1,-7 2-1,-8 4-1210,0-4 1,-8 6 0,-4 0 0,-4 10 0,-2 6 0,0 2 0,0 0-3180,0-1 0,2-5 2815,3 0 0,-1 0 1,8 4 1246,2-4 1,2-4 0,2-8 0</inkml:trace>
  <inkml:trace contextRef="#ctx0" brushRef="#br0" timeOffset="40">5953 13360 29367,'0'-12'-4916,"0"0"1,0 6 391,0-6 0,0 6 3829,0-5 1,-2 7 1621,-4-2 1,5 2-372,-5-2 1,2 4 260,-2-4 0,2 4 1,-8 2 395,-2 0 1,0 2 0,0 2-980,2 2 1,6 0 443,-5-6 0,1 2 1,-4 2-1,2 2 1,-2-3-1,0 1 4670,2 2-3257,4-4 1,6 6-1555,-4-8-537,4 0 0,-4 0 0,12 0 0,6 0 0,4 0 0,2 0 0,0 0 0,0 0 0,-1 0 0,1 0 0,0 0 0,0 0 0,2 0 0,2 0 0,1 0 0,3 0 0,-4 0 0,4 0 0,1 0 0,3 0 0,0-2 0,-1-2 0,3-2 0,-4-2 0,2 5 0,-1-5 0,1 0 0,-2 0 0,-3 2 0,-1 0 0,2 0 0,-6-2 0,4 4 0,-5-2 0,-1 2 0,0 0 0,0 0 0,0-2 0,-1 0 0,1 6 0,0 0 0,0 0 0,0 2 0,2 2 0,1 2 0,3-2 0,-2 0 0,0 0 0,-1 2 0,5-2 0,2-2 0,-4-2 0,5 0 0,-1 0 0,4 0 0,-2 0 0,1 0 0,3 0 0,0 0 0,-3 0 0,-1 0 0,0 0 0,-1 0 0,-1 0 0,0 0 0,0 0 0,3 0 0,3 0 0,-4 0 0,-3 0 0,1 0 0,0 0 0,1 0 0,1 0 0,-2 0 0,0 0 0,-3 0 0,1 0 0,-2 0 0,0 0 0,1-2 0,1-2 0,0-2 0,6 0 0,-11 6 0,9 0 0,2 0 0,1 0 0,3-2 0,0-2 0,-1-2 0,1 2 0,0 2 0,1 2 0,3 0 0,0 0 0,-3 0 0,-3 0 0,-2 0 0,-1 0 0,-9 0 0,2 0 0,-2 0 0,-3 0 0,-1 0 0,0 0 0,0 0 0,0 0 0,-8 2 0,-3 2 0,1 2 0,-4 0 0,8-6 0,-8 0 0,4 2 0,-8 4 0,0-4 0,0 6 0</inkml:trace>
  <inkml:trace contextRef="#ctx0" brushRef="#br0" timeOffset="41">2085 14502 22800,'-9'0'-249,"-7"0"622,14 0-89,-6 0-229,0 0 1,6-2 0,-6-2 0,2-4-1143,0-2 666,0 6 0,6-6 1,-2 4-603,-4-6 713,4 4 1,-8 0 0,6 6 0,-4-2 189,-1-2 0,3 0 0,-6 6 482,-2 0 1,4 0-1,0 2 1,0 4-1,0 6-482,-4 4 1,1 2 0,-1-2 0,4 0-267,2 1 1,-4-9-1,4 10 447,-2-2 1,6 0-1,-4 0 1,2-2 0,-2-2-1,-1-1 1,-5 1-1,-2 0 1,-4 2 0,-2 2-1,-4 2 1,-1 0-1,-5-1 1581,-2 1 1,-1 6-1443,-1 0 1,6 0-1,3-7 1,3 1-1,6 0 1,4 0-1,2 0 1,2 0-1,6-3-480,8-3 379,-2-4 1,14-6-1,-4 2 1,4 2-1,2 0 1,0 0-1,-1 2 1,1 2 0,0 4-1,-2 2 1,-2 0-1,-4-3 1,0-1-1015,0 2 839,-7 2 0,5 2 0,-8 0 0,0 0 0,0-1 0,0 1 0,0 2 0,0 2 0,0 2 1,0-3-1,0-1 0,0-2 0,0 0 0,0 0 0,0 0-412,0-1 0,0 1 1,2-2-1,4-2 1,6-4-1,4-2 424,2-4 0,0-2 1,0-2-1,-1-2 207,1-4 0,-6 2-48,0-8 1,-6 8 0,4-4-1,-2 4 1,-4 4 0,-2 8-1,-2 6-485,0 4 1,0 0 325,0-1 0,0 1 0,2 0 1,2 0-1,2 2 0,-1 2 1,1 1-1,0 1 0,-2 0 1,-2 2-1,-2 1 0,0 5 1,0 0-1,0 2 336,0 1-235,-8-3 1,4 12-1,-6-11 1,1 1-1,1 0 1,-2 3-1,2 1 1,-2 0-1,2-3 1,0 1-1,4 0 1,2-1-1,2 1 1,0 0-1,0-1 285,0 1-475,0 0 0,0 5 1,0 1-1,0-2 1,0-3-1,0-1 0,0 1 1,0 3-1,0 2 1,0-3-1,2-1 1,2-2-1,4-1 0,2 1 1,6-2-1331,6-5 0,-1-3 0,11-6 0,4 2 1173,3 2 1,11-1 0,-5-5 0</inkml:trace>
  <inkml:trace contextRef="#ctx0" brushRef="#br0" timeOffset="42">2549 16945 18434,'8'-18'-1803,"-6"6"1,6 3 1861,0 1 70,-6 2 1,6 4 0,-10-2 0,-4-2-167,-6 2 447,-4 10 0,6-2 0,2 6 676,0-2-945,6-2 0,-8-4 0,4 1 735,-6 3-578,5 0 1,-1-4 0,10 2-190,4 2 1,3 0-1,9-6 1,0 0-1,0 0 1,2 0-1,2 0 0,1 0 1,3 0 0,-4 0 0,4 0 0,-1 0-1,1 0 1,-4 0 0,-2 0 397,-3 0 0,1-6 0,0 0-403,0 2-149,0 2 0,-4 2 0,-8 0 1,-12 0-1,-8 0 0,-4 0 1,0 0 186,0 0 1,-5 0-160,-1 0 1,0 0 0,4 0 0,-2 2 0,-1 2 0,-1 2 0,0-2-1,0-2 1,3-2 0,3 2 0,4 2 0,2 2 0,-2-2-385,-2-2 520,-2-2 1,7 0 0,3 0 0,6 0 0,10 0-1,5 0 1,5 0-224,0 0 1,0 0 0,2 0 0,3 0-1,5 0 1,2 0 0,0 0 0,-1 0 139,-1 0 0,4 0 1,-8 0-1,-1 0 0,1 0 1,0 0 897,-2 0-878,-3-8 0,-11 6-88,-8-4 0,-8 4 0,-9 2 1,-1 0-1,0 0 0,0 0 1,0 0-1,0 0 0,1 0 1,-1 0-1,0 0 0,0 0 1,0 0-114,1 0 1,-1 0 163,0 0 0,0 0 0,0 0 0,0 0 0,1 0 0,-1 0 1,0 0-1,4 0-143,8 0 1,16 0 0,18 0 0,1 0 0,1 0-1,2 0 1,2 0 0,-1 0 0,-1-2 0,-4-2 0,-3-2 454,-3 2 1,-2 2-1,-2 2 254,0 0-547,-9 0 1,-3 0-1,-12 0 1,-5 0-1,-5 2 1,-4 4 0,-2 6-1,-4 2 1,1 0-1,-3-2 1,2 0 0,0 0-1,3-2-374,-3-3 0,6 5 454,-4-6 0,11 0 1,1-6-1,-2 0 0,-2 0 1,0-2-1,4-4 1,8-6-1912,8-3 1706,6 5 0,10-4 0,2 8 0,1 0 0,-1 0 0,0 0 0,0 0 0,2 0 0,-3 0 1,-1 0-1,-2 0 0,0 0 0,0 2 529,-1 2 1,-9-4-1,-8 0 1,-12 3 0,-7 1-305,-5 2 0,-8 0 0,3 2 0,-3 1 0,0 3 1,2-2-1,-1 0 0,-1 0-303,2 2 1,-3 0 0,5-6 0,0 0 0,4 0 0,5 0 0,1 0 0,0 0-925,0 0 0,0 8 0,3 4-569,3 4 0,4 4 1458,8 4 1,0-5 0,0 7 0</inkml:trace>
  <inkml:trace contextRef="#ctx0" brushRef="#br0" timeOffset="43">2406 17248 21634,'0'18'-7157,"-2"-8"6780,-4-4 2651,4-4-2245,-6-2 1,8-8-1,0-4 1,0-4 0,0-1-1,0-1 1,0 0-1,0 0 1,0 0 0,0 0-1,0 1-278,0-1 362,0 8 0,0-6 1,2 6-1,2-2 0,4 0 1,0-2-1,2 1 1271,0 1-1282,-6 4 1,12 8 0,-4-2 0,4-2 0,1-2 0,1 2 0,2 2 0,2 2 0,4 0 0,-1 0 0,3-2 0,-2-2 1341,0-2-1550,5 0 1,-3 6 0,8 0-1,-3 0 1,-1 0 0,-4 0 0,-1 0-84,1 0 1,-6 8 0,4 2-1</inkml:trace>
  <inkml:trace contextRef="#ctx0" brushRef="#br0" timeOffset="44">3565 16803 23392,'-28'0'-183,"4"0"1,5-6 0,1 0-1046,0 2 897,8 2 0,4 2 0,8-2 0,-2-2 1540,-8-2-1159,2 0 1,-8 8 0,8 4 0,2 6 0,2 4-1,4 1 1,4 1 0,6-2 0,6-4 861,6-6-742,4 4 0,3-8 0,3 4 0,4-4 0,1-2 0,3-2 0,-1-2 0,1-4 0,0 0 0,-1-2 0,-1 2 0,-5-2 0,-5 2 0,-6 0 0,-4 4 55,-2 2 1,-1 2 0,1 0-513,0 0 0,0 0 0,0 0-38,-1 0 0,1 0 0,0 0-359,0 0 1,-6 6 0,0 2 0,2 0 674,1 0 0,11 14 0,2-2 0</inkml:trace>
  <inkml:trace contextRef="#ctx0" brushRef="#br0" timeOffset="45">5650 16713 21693,'-11'-6'-2846,"-1"0"0,6-1 1847,-6 1 1,8 2-1,0-6 1,6 0-1,6 2 4526,2 0-3441,-6-6 1,4 10-1,-8-8 1,-2 0-1,-4 2 1,-4 2-1,-2 3 1,2-3 560,2-2-453,2 6 1,6-6 0,2 6 0,4-2 0,4 0 0,2 0 0,0 0 0,2 2 0,1 2 1177,3 2-1417,0 0 0,-8 2 1,-2 2-1,-2 4 1,2 0-1,0 2 1,0 0-1,-2 4 1,1 1-1,5 3 1,2 0 103,-2 0 0,2-6 1,-6 0-1,2 2 1,2 2-1,-2 1 130,-5 1 0,3 0 0,-2 0 0,0 0 1,0 0-1,2-3-865,2-3 0,-6 4 1,4-6 687,0 0 142,2 6 0,8-8 0,-1 4 0,1-6 1,-2-2-1,-2-1 0,-2 3 0,2-2 0,2-2 1,1-2 60,1 0 1,0 0-169,0 0 1,6 0-1,-1-2 1,-1-2 0,-2-2-1,0 1 1,2-1-1,1 0 1,-1 2 0,-2 2-1,-2 0 1,2-2-1,1-2 1,3 2 1528,-2 2-1441,-2 2 1,-3 0 0,1 0 0,0 0 0,0 0-1,0 0 1,0 0 0,-1 0 0,1 0 0,0 2-1,0 2 1,0 2 0,0-2 123,-1-2 1,1 0 0,0 2 0,0 2 0,-2 0 0,-2-1 120,-3 1 0,-5 2 0,6-4-17,2 2 0,2 0 1,2-6-1,0 0 1,-1 0-1,1 0 1,0 0-119,0 0 1,0 0 0,0 0-1,-1 0 1,1 0 0,0 0-245,0 0 1,-2 2-1,-2 2 1,-3 2-1,3-2 1,2-2-1,2-2-5,0 0 0,0 0 0,-1 0 0,1 0 0,0 0 0,0 0 0,0 0 0,0 0-307,-1 0 0,-5 0 0,0 0 0,0-2 0,0-2-642,0-2 0,-10 2 1,-2 10-1,-10 6 1,-6 4-2776,-2 2 3992,8 0 1,-6 7-1,7 3 1</inkml:trace>
  <inkml:trace contextRef="#ctx0" brushRef="#br0" timeOffset="46">11354 16838 18498,'-18'0'0,"1"0"-537,-1 0 0,6 0 1,0 0 180,-2 0 448,6 0 1,0-2 0,8-4-1,2-6 1,4-3 0,4-3-1,2 0 1,0 0 0,2 0-1,2 0 1,1 2 0,-1 3 256,-4 1 0,4 8 0,-4-2 0,4 4 0,2 2 0,-1 0 0,1 0-84,0 0 1,2-6-1,2-2 1,3-2-1,3-4 1,4 0 0,3 0-1,5 3 235,2-3 0,7-2 0,-1-2 0,1 2-250,-1 4 1,5 2 0,-1 6-143,5-2 0,3 0 1,-5 6-1,2 0 1,5 0-1,1 0 1,5 0-1,1 0 1,4 0-1,2-2 1,5-1-1,1-3 0,4 0 845,2-2 0,-6 4-873,-3-8 0,-5 8 1,0-4-1,0 2 1,1 0-1,-7 2 1,-2 2-1,-3 4 1,-1 4-1,-3 4 0,-3 2 1,-3 0-1,-3 2 1,-3-1 18,-3-1-154,7 4 1,-13-12 0,5 6 0,-2-2-1,-1-4 1,5 0 0,-1 0 0,1 2-1,-3-2 1,1-2 0,0-2 0,-3-2-1,-1-2 1,-3-4 0,-1 0-306,-4 0 0,4-4 0,-5 4 0,5 0 1,2 0-1,-3 4 0,-3 2 0,-6 6-1429,-4 8 0,-5 8 1,-3 20 1533,-6 7 0,-12 9 0,-4 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8627 6386 27586,'10'-8'-2105,"0"6"1,-6-6-2155,2 0 4645,8 6 0,-4-6 0,7 8 1,1 0-1,0 0 3083,0 0-1173,-8 0-878,-2 0-1297,-8 0 0,0 2 1,0 4-1892,0 6 1402,0-4 1,0 2-1,0-4-310,0 5 31,0-3 1,0 8 0,0-4-810,0 4 1260,0-6 1,2-2 0,2-6-1,4 2 1,1 2 0,5-2 0,2-2 503,2-2 1,0 6 0,2 0 0,3-2-1,7-2 1,4-2 0,1 0 0,3 0-120,4 0 1,-3 0 0,7 0 0,-1 0 0,-1 0 0,-1 0-1,-3 0 1,-2 0 120,-3 0 1,1 0 0,-2-2 0,-3-2 0,-1-2 0,2 2 0,-1 2 0,1 2 44,-2 0 0,-2 0 1,3 0-1,-1 0 1,0 0-1,-1 0 1,1 0-1,2 0 29,1 0 0,-3 0 0,-2 0 0,0 0 0,-3 0 1,3 0-1,0 0 0,2 0-373,-3 0 1,1 2-1,-6 2 1,2 2 0,-3-2-1,-1-2 1,-2-2 0,0 0-12,0 0 0,5 5 0,1 1 0,0-2 0,0-2 0,1-2 0,3 0 0,4 2 0,1 4 0,-3-4 0,-2 4 0,0-4 0,-3-2 0,3 0 0,-2 0 0,2 0 0,-1 0 0,-5 0 0,2 0 0,-4 0 0,-2 0 0,-1 0 0,1 2 0,2 2 0,4 2 0,-2 0 0,5-6 0,1 2 0,-2 2 0,1 2 0,1-2 0,4 0 0,2 2 0,-5-4 0,1 4 0,2-4 0,-1 0 0,1 2 0,-2 2 0,-1-2 0,-1-2 0,4-2 0,-6 0 0,-1 0 0,3 0 0,-2 0 0,0 0 0,-5 0 0,-1 0 0,6 0 0,2 0 0,1 0 0,1 0 0,2 0 0,1 0 0,3 0 0,0 0 0,-1 0 0,1 0 0,0 0 0,-1 0 0,1 0 0,0 0 0,-3 0 0,-3 0 0,2 0 0,-9 0 0,1 0 0,0 0 0,0 0 0,-3 0 0,-1 0 0,-2 0 0,0 0 0,0 2 0,0 2 0,1 1 0,3-1 0,2-2 0,-2 0 0,-2 4 0,-1-4 0,3 4 0,2-4 0,-2-2 0,-1 0 0,1 2 0,2 2 0,-2 2 0,0 0 0,-1-6 0,3 0 0,0 0 0,0 0 0,-1 0 0,1 0 0,2 0 0,-4 0 0,7 0 0,1 0 0,-2 2 0,-2 2 0,-3 2 0,3-2 0,2-2 0,-6-2 0,1 0 0,-1 0 0,0 0 0,4 0 0,-1 0 0,1 0 0,-4 0 0,4 0 0,-2 2 0,-1 2 0,1 2 0,0-2 0,-2-2 0,-3-2 0,-1 0 0,2 0 0,2 0 0,2 0 0,-1 0 0,1 0 0,0 0 0,0 0 0,1 0 0,-5 0 0,6 0 0,-2 0 0,-1 0 0,-1 0 0,-2 0 0,-2 0 0,0 0 0,0 0 0,-1 0 0,1 0 0,0 0 0,0 0 0,-6 0 0,0 0 0,1 0 0,3 0 0,2 0 0,-6 0 0,0 0 0,2 0 0,2 0 0,1 0 0,1 0 0,0 0 0,-6 0 0,0 0 0,2 0 0,2 0 0,1 0 0,1 0 0,0 0 0,0-6 0,0 0 0,0 2 0,-1 2 0,1 2 0,0 0 0,0 0 0,0 0 0,-1 0 0,3 0 0,4 0 0,4 0 0,0 0 0,-5 0 0,-3 0 0,-2 0 0,0 0 0,0 0 0,-1 0 0,1-2 0,0-4 0,0 4 0,0-4 0,-1 4 0,1 2 0,0 0 0,0 0 0,0 0 0,0 0 0,-1 0 0,1 0 0,0 0 0,0 0 0,0 0 0,0 0 0,-1 0 0,1 0 0,0 0 0,0 0 0,0 0 0,0 0 0,-1 0 0,3 0 0,2 0 0,4 0 0,-1 0 0,1 0 0,6 0 0,-4 0 0,1 0 0,1 0 0,-6-6 0,3 0 0,-1 2 0,4 2 0,-6 0 0,-3-2 0,1-2 0,0 2 0,2 2 0,-2 0 0,-3-2 0,-1-1 0,0 1 0,0 2 0,0 2 0,0 0 0,-1 0 0,1 0 0,0 0 0,0 0 0,0 0 0,-1 0 0,1 0 0,0 2 0,0 2 0,0 1 0,0-1 0,-1-2 0,1-2 0,0 0 0,0 0 0,0 0 0,0 0 0,-1 0 0,1 0 0,0 0 0,0 0 0,0 0 0,0 0 0,-1 0 0,1 0 0,0 0 0,0 0 0,0 0 0,-1 0 0,1 0 0,0 0 0,0 0 0,0 0 0,0 0 0,-1 0 0,1 0 0,0 0 0,0 0 0,0 0 0,-6 0 0,-1 0 0,1 0 0,6 0 0,-6 0 0,0 0 0,2 0 0,2 0 0,1 0 0,1 0 0,0 0 0,0 0 0,-2-2 0,-2-2 0,-2-1 0,1 1 0,3 2 0,2 2 0,0 0 0,0 0 0,0-2 0,-1-2 0,1-2 0,0 2 0,-8 2 0,6 2 0,-4 0 0,3 0 0,3 0 0,0 0 0,0 0 0,0 0 0,0 0 0,-1 0 0,1 0 0,0 0 0,-6 0 0,0 0 0,2 0 0,2 0 0,-1-2 0,-1-2 0,-2-2 0,2 2 0,2 2 0,2 2 0,0 0 0,-1 0 0,1 0 0,0 0 0,0 0 0,0 0 0,-1 0 0,1 0 0,0 0 0,0 0 0,0 0 0,0 0 0,-7 0 0,1 0 0,2 0 0,2 0 0,2 0 0,0 0 0,0 0 0,-1 0 0,1 0 0,0 0 0,0 0 0,0 0 0,-1 0 0,1 0 0,-6 0 0,0 0 0,2 0 0,2 0 0,2 0 0,-1 0 0,-5 0 0,0 0 0,2 0 0,2 0 0,2 0 0,0 0 0,-1 0 0,1 0 0,0 0 0,0 0 0,0 0 0,-1 0 0,1 0 0,0 0 0,8 0 0,2 0 0,1 0 0,-1 0 0,-2 0 0,-4 0 0,-3 0 0,-1 0 0,0 0 0,0 0 0,0 0 0,0 0 0,-3-2 0,-3-4 0,4 4 0,-4-4 0,4 4 0,2 2 0,-1 0 0,1 0 0,-6-6 0,0 0 0,2 2 0,2 2 0,2 2 0,-1 0 0,1 0 0,0 0 0,0 0 0,0 0 0,0 0 0,-1 0 0,1-2 0,0-2 0,0-2 0,0 2 0,-1 2 0,1 2 0,0 0 0,0 0 0,0 0 0,0 0 0,-1 0 0,1 0 0,0 0 0,0 0 0,0 0 0,0 0 0,-1 0 0,1 0 0,0 0 0,0 0 0,2 0 0,1 0 0,3 0 0,-2 0 0,0-2 0,0-2 0,1-2 0,1 1 0,-6 5 0,0 0 0,0 0 0,-1 0 0,1 0 0,0 0 0,0 0 0,0 0 0,0 0 0,-1 0 0,1 0 0,0 0 0,0 0 0,0 0 0,-1 0 0,1 0 0,0 0 0,0 0 0,0 0 0,0 0 0,-1 0 0,1 0 0,0 0 0,0 0 0,0 0 0,0 0 0,-1 0 0,-1-2 0,-2-2 0,-2-4 0,2 0 0,2 0 0,1 4 0,-5 2 0,0 2 0,2 0 0,2 0 0,2 0 0,0 0 0,-1 0 0,1 0 0,0 0 0,-6 0 0,0 0 0,-8 0 0,4 0 0,-8 0 0,2 0 0,4 0 0,-4 0 0,8 0 0,-5 0 0,7 0 0,4 0 0,2 0 0,0 0 0,0 0 0,-1 0 0,1 0 0,0 2 0,0 2 0,0 2 0,0-2 0,-1-2 0,1-2 0,0 0 0,0 0 0,0 2 0,0 2 0,-1 2 0,1-2 0,0-2 0,0-2 0,0 0 0,0 0 0,-1 0 0,1 0 0,0 0 0,0 0 0,0 0 0,1 0 0,3 0 0,4 0 0,0 0 0,1 0 0,-1 0 0,2 0 0,0 0 0,3 0 0,1 0 0,0 0 0,-3 0 0,3 0 0,0 0 0,-3 0 0,3 0 0,-8 0 0,-2 0 0,0 0 0,-1 0 0,3 0 0,-2 0 0,-2 0 0,-3 0 0,1 0 0,0 0 0,-8 0 0,6 0 0,-4 0 0,4 0 0,1 0 0,1 0 0,0 0 0,0 2 0,0 1 0,0 3 0,-1-2 0,1-2 0,0-2 0,8 8 0,-4-6 0,5 4 0,1-4 0,0-2 0,1 2 0,1 2 0,0 2 0,2-2 0,1-2 0,3-2 0,-2 0 0,-3 0 0,-3 0 0,0 0 0,-1 0 0,-3 0 0,4 0 0,-2 0 0,-5 0 0,-1 0 0,0 2 0,2 2 0,2 2 0,-7 0 0,-5-6 0,2 0 0,4 0 0,4 0 0,2 0 0,-3 0 0,-1 0 0,-2 0 0,2 0 0,2 0 0,1 0 0,-1 0 0,0 0 0,0 0 0,1 0 0,7 0 0,-6 0 0,0 0 0,-1 0 0,1 0 0,0 0 0,0 0 0,0 0 0,1 0 0,-3 0 0,2 2 0,-2 4 0,3-4 0,1 4 0,2-4 0,-6 4 0,3 0 0,-1-2 0,2-2 0,0-2 0,1 2 0,1 2 0,4 1 0,1-1 0,5-2 0,2-2 0,1 0 0,-1 0 0,5 6 0,3 0 0,3 0 0,1-6 0,-3 0 0,-1 0 0,0 0 0,-1 0 0,-1 0 0,-3 0 0,-3 0 0,-3 0 0,-1 2 0,2 2 0,-1 2 0,-1-2 0,4-2 0,-13-2 0,9 0 0,0 0 0,-1 0 0,-1 0 0,-2 2 0,-5 2 0,1 2 0,0-2 0,1-2 0,-1-2 0,-4 0 0,-2 0 0,0 0 0,1 0 0,7 6 0,-4 0 0,2-2 0,3 0 0,3 0 0,2 4 0,-1 0 0,1-1 0,5 1 0,1-4 0,-2 2 0,-1-2 0,1-2 0,-1-2 0,-3 0 0,-4 0 0,-10 0 0,3 0 0,1 0 0,-6 0 0,-4 0 0,-16 0 0,-10 0 0,2 0 0,0 0 0,8 0 0,0 0 0,0-8 0,0-4 0,0 3 0,0-3 0,0-2 0,-2-2 0,-4-2 0,4 0 0,-4 0 0,2 1 0,0-1-295,-2 0 0,0 6 1,6 0-1,-2-2 61,-4-2 0,4 4 1,-4 1-1,2-3 0,1-2 139,-3-2 1,-6 0 0,4 2 0,0 2 0,-2 1-1,2-5 1,-2-4 0,0-2-162,-4-2 0,4 5 1,1-7-1,-1 0 1,2-2-1,0-5 0,4-7 1,2-5-476,2-9 0,2-1 1,2-13-1,2-5 0,-4-2 1,-8-3-1,-12 7 0,-10 4-1163,-5 3 1,-17 13 0,-5 7-1,-5 20 2422,-1 16 1,-7 16 0,5 4 0</inkml:trace>
  <inkml:trace contextRef="#ctx0" brushRef="#br0" timeOffset="1">9287 6439 26386,'6'-35'-776,"-1"-1"1,9 2-1,-4 4 1,2 9 0,-2 5-1,0 6 1,-2 0-1,2 2 1038,0 0 1,-4 2 0,4 4 0,-5-2 0,-7-2 0,-9 2 645,-11 2-834,2 2 1,-12 2 0,7 2-1,-1 4 1,-2 2 0,2 4-1,-1 2 1,1 2 0,0-2-1,2-1 1,1-1 0,-1 2-1,0-2 1,0 2 0,1 0-59,1 2 66,-6-1 0,6-5 0,-6-2 0,1 0 0,1-2 0,-2 2 0,1-2 0,-5 0 0,-2-2 0,1 0 0,1 0 0,4-2 0,0-2 1,3-2-1,-1 0-83,4 0 1,2 0 0,2-2 0,1-2-1,-1-4 1,0 0 0,0-2 0,0 2-177,1 0 1,-3-4 0,-2 6 0,-2 2 583,2 2 0,1 2 0,-1 0-378,-2 0 0,-6 0 0,7 0 0,1 0 0,2 0 0,2 0 0,0 0 0,1 0 383,-1 0-701,8 0 0,2-2 0,8-4 0,0-6 1,2-3-1,2-3 0,4 0 0,0 0-1028,0 0 1134,5 0 1,-3 0 0,8 1 0,-2-1 0,-2-2 0,-2-2-1,2-4 1,-1-1 0,1-3 0,-4 0 0,0 0 0,-2-1 0,0-3-1,-4-2 1,-2 1-2001,-2-1 2069,0 8 1,0-5 0,0 3 0,-2-2 0,-4 2 0,-6 7 0,-4 3-1,0 2 1,3-2 0,1 0 0,-2 1 0,0 3 0,0 0 0,2 0-175,-2-2 0,6 0 0,3 0 0,5 1 0,3-1 0,3 0 0,0 0 115,2 0 0,-4 0 0,6 1 0,0-3 0,-2-2 0,2-2 0,-2 2 0,0 3-181,-4 1 0,4 0 0,0 0 1,-1 0 745,1 0 0,4 1 0,-4-1-355,2 0 0,0-6 1,4 0-1,-2 3 0,0 1 1,-1 2-1,1 0 0,0 0 1,0 2-1,-2 2 1,-2 3-1,-2-3 0,0-2 121,0-2 1,0 6-109,-6 0 1,0 6 0,0-6-1,0-1 1,0-3 0,0-2-1,2 2 178,4 4-74,-4 4 1,8 10 0,-5 2 0,5 4 0,2 0 0,-2 2-1,0-2 1,0 2 0,4 0 0,2 2 0,3-1 0,5-1 1573,6-2-1610,4 6 0,11-12 1,9 4-1,11-4 0,10-2 1,10 0-1,10 0 1,-42-1-1,1 0 0,5-1 1,1-2-1,4-1 1,1-2-1,2 0 0,1-2 1,-1 1-1,0-1 1,-1 0-1,-1 0 0,-2 0 1,-1 0-1,-2 0 1,1 0 111,-1 0 1,-2 0 0,-6 0 0,-1 0-1,0 0 1,-1 1 0,44-10 0,-7 0-1,-2 2 1,-4 2 0,-2 4 152,-3 2 0,5-4 0,2 6 0,6 2 102,6 2 0,-4-3 1,4-1-335,-4 2 0,4 2 1,2 2-1,1 0 0,1 0 1,-2 0-1,0 0 0,-4 0 1,-2 0-1,-2 0 0,0-2 1,0-2-1,2-4 1010,4-2 1,-4 6-1078,5-2 0,-7 4 0,-6 2 0,-6 0 0,-2 0 0,3 0 0,5 0 0,4 2 0,2 2 0,0 4 0,0 0 0,2 2 0,2-2 0,3 0 321,-3-5-355,6-1 0,-6-2 0,8 0 0,0 0 0,-2 0 0,-4 0 0,-4 0 0,0 0 0,4 0 0,4 0 0,0 0 0,-4 0 0,-4 0 0,-4 0 0,1 0 12,1 0 1,-6 0 0,8 0 0,-6 0-1,0 0 1,4 0 0,3 0 0,-1-2-63,-4-3 0,-2 3 0,6-4 0,4 4 0,4 0 0,-2-2 0,-6-2 0,-6 0 0,1-2 0,-3 6 0,4-4 0,2 4 0,-2 2 0,-2 0 0,1 0 0,1 2 0,2 4 0,-8-4 0,-2 6 0,0-2 0,5 0 0,5 6 0,4-6 0,2-3 0,0 5 0,-6-2 0,0-2 0,4-2 0,4-2 0,4 2 0,-4 2 0,-4 2 0,-1-2 0,1-2 0,2-2 0,0 0 0,2 0 0,0 0 0,4 0 0,-49 0 0,1 0 0,46 0 0,0-2 0,-4-2 0,-2-4 0,0 0 0,4-2 0,0 3 0,0-3 0,-4 2 0,-4-2 0,-3 2 0,-3-2 0,2 0 0,2 6 0,-4-4 0,-2 6 0,1-2 0,-3-2 0,0 2 0,-6 2 0,-5 0 0,-7-2 0,-1-2 0,3 2 0,2 2 0,3 2 0,-7 0 0,-4 0 0,-3 0 0,-1 0 0,-1 0 0,-5 2 0,-5 2 0,-4 2 0,-3-2 0,1 0 0,0 0 0,-3 2 0,-1 0 0,-2 0 0,-1 0 0,1 0 0,0 0 0,-1 0 0,-1-2 0,6 4 0,-4 0 0,3 0 0,3 0 0,0-1 0,-3-3 0,-3 2 0,4 2 0,-3-4 0,5 2 0,2-2 0,-7-2 0,-1-2 0,-4 0 0,-1 0 0,-1 0 0,0 0 0,0 0 0,-2 0 0,-3 0 0,-1 0 0,-6 0 0,0 0 0,2 0 0,2 0 0,1 0 0,1 2 0,0 2 0,0 2 0,0 0 0,2 0 0,1 2 0,5 0 0,2 0 0,-6-2 0,9 0 0,-5 0 0,0-2 0,0-2 0,-5-2 0,-1 1 0,-2 3 0,0 2 0,-6 0 0,0-6 0,-1 0 0,7 0 0,-8-2 0,-4-4-415,-4-5-1081,-10 3 0,4 0 1462,-8 8 1,10 0 0,2 0-1,10 0 1,6 2 0,2 2-1,0 2 471,0-2 0,-1 3-514,1-1 0,0 6 0,-2-4 0,-2 0 0,-2 2 0,1-2 0,1 2 0,0 0 0,-2 4 0,0 2 0,-2 1 0,-4 1-805,-4 0 0,-2 0 622,0 0 1,-2 5-1,-4 3 1,-4 2-1,-2 2 1,2 1-1,2 3 1,4 6-1,2 3 1,2 7-1,2 1 1,4 5 0,8 3-1,6 7-5751,4 3 5329,7 3 0,-5 7 0,6 4 0,-4 4 683,-3 2 0,-9-40 0,0 0 0,-2 0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6114 5833 29104,'0'-12'-2458,"0"0"0,0-2 1,0-2-1,2 0 1953,4 4 0,-2-1 0,6 5 0,0 0 0,-1-2 0,5 2 2401,2 0 1,2 2-347,0 6-1285,0 0 1,-7 0 0,-1 2 0,-2 4 0,-2 4-911,2 0 0,-6 0-540,4-4-12,-4-4 2376,-2 6-1485,0-1 1,0-3-1278,0 8 794,0-8 1,0 6-1,2-6 176,4 2 1,-4 2 770,4-2 1,-4-2 838,-2 8-767,0-8 1,8 4-1,4-8 1,4 0 0,1 0-1,1 0 1,0 0 0,0 0 47,0 0 0,-1 0 0,1-2 0,0-2 1,0-2-1,0 2 0,0 2 0,-3 0 266,-3-4 1,4 4 0,-4-6-1,4 2 1,2 0 147,0 2 1,-7 2 0,-1 0 401,-2-4 1,6 4-857,-2-4 0,-2 4 1,2 2-1,2 0 0,2 0 1,1 0-1,1-2 849,0-4 1,0 4-941,0-3 0,-6 3 0,-1 2 0,3 0 0,2 0 0,2 0 1,0 0-1,0 0 0,-1 0 0,1 0 0,0 0 0,0-2 1,0-2-148,0-2 0,-1 0 0,1 6 0,0 0 0,0 0 0,0 0 0,-1 0 0,1 0 0,0 0 0,0-2 0,2-2 0,2-2 0,1 2 0,-1 2 0,0 2 0,2 0 0,-5 0 0,9 0 0,-6 0 0,4-2 0,-1-2 0,1-2 0,-2 2 0,0 2 0,-1 0 0,-1-2 0,-2-2 0,-2 2 0,0 2 0,0 2 0,-1 0 0,1 0 0,-6 0 0,0 0 0,2 0 0,2 0 0,2 0 0,-1 0 0,1 0 0,-6 0 0,0 0 0,2 0 0,2 0 0,1 0 0,1 0 0,0 0 0,-6 0 0,0 0 0,2-2 0,2-2 0,1-2 0,1 2 0,-6 2 0,0 2 0,2 0 0,2 0 0,2 0 0,-1 2 0,1 2 0,0 2 0,0-2 0,0-2 0,-1-2 0,1 0 0,-2 2 0,-2 2 0,-2 2 0,2-2 0,2-2 0,1-2 0,1 0 0,0 0 0,-6 0 0,0 0 0,2 0 0,2 0 0,1 0 0,1 0 0,2 0 0,4 0 0,3 0 0,1 0 0,6 0 0,-14 0 0,3-2 0,-3-2 0,-2-2 0,0 2 0,0 2 0,0 2 0,1-2 0,3-2 0,2-2 0,0 2 0,-1 2 0,1 2 0,-2 0 0,-2 0 0,4-6 0,-1 0 0,1 2 0,0 3 0,0 1 0,-3 0 0,-1 0 0,-2 0 0,0 0 0,0 0 0,-2-2 0,-3-2 0,-1-2 0,2 2 0,2 2 0,2 2 0,0 0 0,-1 0 0,1 0 0,-6 0 0,0 0 0,2 0 0,2 0 0,2 0 0,-1 0 0,-5-6 0,0 0 0,-6 0 0,6 6 0,2 0 0,2 0 0,0-2 0,-5-4 0,-3 4 0,0-6 0,4 8 0,2-2 0,-2-4 0,-4 4 0,-6-6 0,4 8 0,6 0 0,3 0 0,3 0 0,0 0 0,0 0 0,-6 0 0,0 0 0,2 0 0,1 0 0,3 0 0,0 0 0,0 0 0,0 0 0,-6 0 0,0 0 0,-7 0 0,7 0 0,-6 0 0,6 0 0,2 0 0,-6 0 0,0-2 0,-8-4 0,0 4-3591,0-6 2015,0 8 1,2 0 1641,4 0 1,-2 0 151,8 0 1,-6 0-103,5 0 0,-5 0 0,6 0 0,2 0-131,2 0 1,-4 0 258,0 0 447,0 0 0,5 0 0,1 0 0,0 0 2038,0 0-2729,-8 0 0,0 0 0,-4 0 0,6 0 0,3 0 0,3 0 0,-6 0 0,0 0 0,-6 0 0,6 0 0,2 0 0,2 0 0,1 0 0,1 0 0,0 0 0,0 0 0,0 0 0,-1 0 0,-5 0 0,0 0 0,2 0 0,2 0 0,2 0 0,0 0 0,-1 0 0,1 0 0,0 0 0,0 0 0,0 0 0,0 0 0,-1 0 0,-5 0 0,0 0 0,2 0 0,2 0 0,2 0 0,-1 0 0,-5 0 0,0 0 0,2 0 0,2 0 0,2 2 0,0 4 0,-5-4 0,3 4 0,4-4 0,0-2 0,0 0 0,0 0 0,1 0 0,3 0 0,-2 0 0,-2 0 0,-1 0 0,5 0 0,-4 0 0,4 0 0,-4 0 0,-3 0 0,1 0 0,0 0 0,0 0 0,0 0 0,0 0 0,-1 0 0,-7 0 0,0 0 0,-4 0 0,6 0 0,4 0 0,-4 0 0,-2 2 0,0 2 0,-1 2 0,3 0 0,6-6 0,0 0 0,0 0 0,-6 0 0,0 0 0,-1 0 0,7 0 0,0 0 0,0 0 0,0 2 0,0 2 0,-1 2 0,1-2 0,-6-2 0,0-2 0,-6 0 0,4 2 0,0 2 0,0 2 0,4-2 0,-1 0 0,1 0-68,-2 2 1,-2 1-112,2-1 0,-2-4 1,-6 6-1,4-2 0,0 2 0,2 0-582,-1 0 697,-5 6 0,6-12 0,-6 6 0,4-2 0,2 2 0,4 0 1,0 2-1,0-2 0,-4 1 0,-1-1 0,1 0 0,2-2 1,0 0-149,0 0 1,-6 2 0,6-4 0,0 4 0,0 0-199,0 0 1,-7 0 0,7-4 551,2 2 0,2 0 1,2-6-1,0 0-7,0 0 0,-1 0 0,1 0 0,0 0 0,0 0 0,0 0-70,-1 0 0,1 2 1,0 2-1,0 1 1,0-1-1,0-2 1,-1-2 385,1 0 1,-6 0 0,0 0 338,2 0 1,2 0-753,2 0 1,-7 0 0,1 0 0,2 0-1,2 0 1,2 0 0,0 0 0,-1 0-39,1 0 0,-6 0 0,0 0 0,0 0 0,6 0 0,2 0 0,1 0 0,3 0 0,0 0 0,0 0 0,-1 0 0,1 0 0,2 0 0,4 0 0,1 0 0,1 0 0,-2 0 0,-8 0 0,11-6 0,-5 1 0,2 1 0,-3 2 0,1 2 0,-2 0 0,2-2 0,-3-2 0,3-2 0,-2 2 0,0 2 0,-3 2 0,3 0 0,2 0 0,-1 0 0,-1 0 0,-2 0 0,2 0 0,1 0 0,3 0 0,0-2 0,-2-2 0,-3-2 0,-1 2 0,0 2 0,0 2 0,-3 0 0,-1 0 0,-2 0 0,0 0 0,0 0 0,0 0 0,-1 0 0,1 0-120,0 0 1,-8 2-2625,-4 4 1,-2-4 1886,2 4 0,4-4 1,9-2 822,5 0 1,12 8 0,9 2 0</inkml:trace>
  <inkml:trace contextRef="#ctx0" brushRef="#br0" timeOffset="1">5615 7795 28283,'10'-8'-5475,"0"4"5526,-5-8 1,-1 8-1,6-4 1,0 2 0,0-2-1,4-2 1,2-2-1,2 1 1,0 1 0,-3 0 465,-3 0 1,2 8 0,-8 2 0,-2 10-815,-2 6 0,-4 1 0,-2 1 0,-2 0 0,0-2 0,0-2 0,-2-2 0,0 2 304,0 1 1,1 1 0,3-2 0,-2-2-1,0 0 1,0 0 0,0 0-43,2 2 1,-4 2 0,2 1 0,2 1 81,2 0-737,2-8 977,0-2 1,2-8-1,4 0 1,6 0 0,4 0-1,2-2 1,-1-2 0,3-4-1,2 0 1,4-2-1,-1 0 1,3-4 0,0 0 816,4 3 1,1-5-996,3 4 0,-6-2 0,-1 0 0,3 2 1,2 0-1,1 0 0,1 3 0,0-1 1,-3 2-1,-1-2 0,0 2 0,1-2 1,3 2-1,-2 0 2881,-1 4-2990,-7 2 1,6 2-1,-7 0 1,1 0-1,0 0 1,-4 0-1,-2 2 1,-1 2-1,3 2 1,0 0-1,-2 0 1,-2 2 0,3 0-1,5 0 0,-4 0 0,2-4 0,-5 2 0,1-3 0,2-1 0,2-2 0,-2 2 0,-3 4 0,1-4 0,2 4 0,4-4 0,-1-2 0,1 0 0,-4 0 0,0 0 0,2 0 0,-5 6 0,5 0 0,-4-2 0,0-2 0,2-2 0,1 0 0,-1 0 0,-2 0 0,-2 0 0,0 0 0,-1 0 0,1 0 0,0 0 0,0 0 0,2 0 0,3 0 0,-3 0 0,4 0 0,-2 0 0,2 0 0,-5 6 0,5 0 0,-4-2 0,4-2 0,-1-2 0,1 0 0,0 0 0,0 0 0,0 0 0,-1 0 0,1 0 0,0 0 0,0 0 0,-1 0 0,1 0 0,2 0 0,-6 0 0,3 0 0,-3 0 0,-2 0 0,0 0 0,0 0 0,0 0 0,-1 0 0,1 0 0,0 0 0,0 0-371,-8 0 1,0 6-1,-6 2 1,4 0-1,-1 2 144,1 0 0,14-6 0,-2 4 0</inkml:trace>
  <inkml:trace contextRef="#ctx0" brushRef="#br0" timeOffset="2">1533 17552 27165,'-18'-8'-2054,"6"6"0,0-4 0,-2 2 1720,-1-2 0,3 4 568,0-4 1,6 4 0,-6 2-1,-2 0 1,0 2 1099,2 4 1,4-2-1872,8 8 1,2-8 516,4 2 1,-4-2-1,6 0 1,-2 4-1,2-1 1,2 1-1,4-2 746,2 2 0,-4-6-564,0 4 0,-7-4 0,7-2 1,2 0-1,2 2 0,2 2 0,2 2 1,2-2-1,3-2 0,5-2 0,6 0 1,5 0-1,5 0 1275,3 0 1,5 0-1260,5 0 1,-3-6 0,1 0 0,-5 2 0,-5 0 0,1 0 0,-1-2 0,-1 2 0,-3 2 0,-3 0 0,-3-2 0,-3-2 0,-4 3 0,-4 1 680,-1 2-859,-5 0 0,6 0 0,-8 2 0,2 1 0,1 3 0,3 0 0,0 0 0,2 0 0,1 0 0,3 0 0,-2 0 0,-2 0 0,-3 0 0,1 0 0,0 0 0,-2 2 0,3-6 0,-1 4 0,0-4 0,2-2 0,1 0 0,3 0 0,0 0 0,1 0 0,3 0 0,2 0 0,-1 0 0,1 0 0,0 0 0,-1 0 0,1 0 0,6 0 0,1 0 0,1 0 0,-1 0 0,-1 0 0,0 0 0,-1 0 0,1 0 0,-1 0 0,1-2 0,-3-2 0,1-2 0,2 2 0,-11 2 0,5 2 0,-4-2 0,1-2 0,-1-2 0,-4 2 0,-2 2 0,-5 2 0,1 0 0,0 0 0,4 2 0,-1 2 0,3 2 0,0-2 0,2-2 0,-3-2 0,7 0 0,-4 0 0,3 0 0,3 0 0,0 0 0,-1 0 0,3 0 0,2-2 0,3-2 0,1-2 0,-1 0 0,-3 0 0,-1 0 0,1 0 0,2 0 0,-3 0 0,-1 0 0,0 4 0,1-2 0,3-2 0,-3 3 0,-1 1 0,-2 2 0,-1 0 0,1 0 0,0 0 0,-1 0 0,1 0 0,-1 0 0,3 0 0,2 0 0,1 0 0,7 0 0,-5 0 0,1-2 0,2-2 0,-3-2 0,3 2 0,-3 0 0,1-2 0,-3 4 0,-5-4 0,0 4 0,-1 2 0,1-2 0,0-2 0,-1-2 0,1 2 0,0 2 0,1 2 0,3 0 0,1 0 0,1 0 0,-6 0 0,-1 0 0,7-6 0,1 0 0,1 2 0,0 2 0,-5 2 0,-1-2 0,-1-2 0,1-2 0,0 2 0,-3 2 0,3 2 0,2-2 0,-1-4 0,5 4 0,-3-4 0,3 3 0,-4-1 0,1-2 0,1 0 0,-1 0 0,1 0 0,0 0 0,-1 0 0,1-2 0,-1 0 0,1-2 0,-1 2 0,1 0 0,2 4 0,-7 2 0,13-4 0,-7 0 0,3 2 0,1 2 0,1 2 0,-2 0 0,1 0 0,1 0 0,1 0 0,-3 0 0,-3 0 0,-1 0 0,-1 0 0,1 0 0,0 0 0,-1 0 0,-3 0 0,1 0 0,3 0 0,0 0 0,-1 0 0,1 0 0,-3 0 0,1 0 0,0 0 0,1 2 0,1 2 0,-1 2 0,1-2 0,-2-2 0,-3-2 0,5 0 0,-1 0 0,-1 0 0,-2 0 0,-3 0 0,3 0 0,2 0 0,1 0 0,1 0 0,-7 0 0,1 0 0,0 0 0,-1 0 0,1 0 0,-2 0 0,-5 0 0,3 0 0,-6 0 0,2 0 0,3 0 0,1 2 0,0 2 0,-3 4 0,3 2 0,0-6 0,-1 4 0,-1-2 0,4 0 0,3-2 0,7 0 0,-1 0 0,1 2 0,4 0 0,-5-6 0,3 0 0,3 0 0,3 0 0,-1 0 0,-3 0 0,3 0 0,-1 0 0,5 0 0,7 0 0,-1 0 0,2 0 0,1 0 0,3 0 0,4 0 0,5 0 0,1 0 0,-4 0 0,-5 0 0,-1 0 0,-8 0 0,7 0 0,-5 0 0,0 0 0,3 2 0,-3 2 0,3 2 0,-3-2 0,0-2 0,-3-2 0,-3 0 0,-1 0 0,1 0 0,1 0 0,-3 0 0,5 0 0,-11 0 0,5 0 0,1 0 0,0 0 0,3 0 0,1 0 0,3 0 0,-3 0 0,1 0 0,1 0 0,4 0 0,1 0 0,-3 0 0,1 0 0,3 0 0,12 0 0,-3-6 0,5 0 0,-2 2 0,0 2 0,0 2 0,1 0 0,-1 0 0,-2 0 0,-2 0 0,-1 0 0,1 0 0,0 0 0,1 0 0,-7 0 0,-4 0 0,-3 0 0,-5 0 0,3 2 0,3 2 0,2 2 0,5-2 0,1-2 0,2-2 0,7 0 0,1 0 0,0 0 0,0 0 0,-4 0 0,1 0 0,1 0 0,6 0 0,4-2 0,2-2 0,1-2 0,-1 2 0,0 0 0,-2 0 0,-4-2 0,4 0 0,-6 6 0,5 0 0,1 0 0,4-2 0,-2-2 0,-2-2 0,-6 2 0,1 2 0,-3 2 0,0 0 0,-2 0 0,2 0 0,-5 0 0,3 0 0,2 0 0,-4 0 0,-5 0 0,-9 0 0,-3 0 0,1 0 0,4 0 0,1 2 0,-5 2 0,-3 2 0,-1-2 0,3 0 0,1 0 0,-2 2 0,-1 2 0,-3-2 0,-5-2 0,1 5 0,5 1 0,3-2 0,3 2 0,-1-2 0,2 0 0,3-2 0,1 0 0,1 0 0,-3-2 0,-2 0 0,-3 0 0,-3 2 0,-1 0 0,-9-6 0,-1 0 0,-1 0 0,3 2 0,3 2 0,1 2 0,1-2 0,-1-2 0,1-2 0,1 2 0,3 1 0,1 3 0,-1-2 0,-3-2 0,-1-2 0,3 6 0,5 0 0,7-2 0,3 0 0,2 0 0,2 2 0,5 0 0,5 2 0,4-6 0,2 4 0,0-2 0,2 0 0,6 2 0,-44-4 0,1 0 0,3-1 0,-1 0 0,0-1 0,-1 0 0,-2 0 0,-1 0 0,37 0 0,0 0 0,2 0 0,3 2 0,1 2 0,-4 2 0,-6-2 0,2 0 0,-4-1 0,0 5 0,-3 0 0,-11 0 0,-6-4 0,-5-2-820,-3-2 0,-1 0 0,-1 2 0,1 2-2688,-1 2 3520,8 8 0,3-4 0,7 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11176 7723 30026,'-12'0'-2035,"0"0"1646,-2 0 1,4 0-1,1-2 1,1-3 0,6-7-1,4-4 1,6-2 0,1 0-1165,5 0 1701,2 0 0,-4 7 1,0-1-1,2-2 0,2 0 1,1 0-1,1 4 0,0 2 1288,0 4-1235,-8 2 0,6 2 0,-6 2 0,1 2 0,1 2 0,2-2 0,2-2 0,0 0 0,-2 2 1,-2 2-1,2-2 0,1-2 1912,3-2-2088,0 0 1,0 0-1,0 0 1,1 0 0,3 0-1,2 0 1,0 0 0,2 0-1,3 0 1,5 0 0,4 0-1,3 0 1,5 0-1,1 0 96,1 0 1,-7 0-1,5 0 1,-1-2 0,-1-2-1,0-2 1,-5 2 0,-3 2 117,-6 2 0,3-2 0,-3-2 1,2-2-240,-3 2 0,-1 2 0,-4 2 0,6 0 0,3 0 0,3 0 0,-1 0 0,1 0 0,0 0 0,-1 0 0,1 0 0,0 0 0,-1 0 0,1 0 0,-2-2 0,-3-2 0,-1-2 0,-8 0 0,2 6 0,1-2 0,-1-2 0,0-1 0,0 1 0,-1 2 0,1 0 0,0-2 0,2-2 0,1 2 0,3 2 0,0 2 0,0 0 0,-1 0 0,-1 0 0,6 0 0,-9 0 0,7 0 0,-4 0 0,-2 0 0,-3 0 0,1 0 0,0 0 0,-2 0 0,-3 0 0,-1 0 0,0 2 0,0 2 0,0 2 0,0-2 0,-1-2 0,-7-2 0,6 0 0,-4 0 0,4 2 0,2 2 0,0 1 0,-1-1 0,1-2 0,0-2 0,-6 0 0,0 0 0,2 0-2026,-6 0 1663,0 0 0,-8-8 0,0-1 0</inkml:trace>
  <inkml:trace contextRef="#ctx0" brushRef="#br0" timeOffset="1">15258 7848 27091,'-8'10'-3770,"6"-2"1,-8-8 5334,4 0 0,2 0 578,-8 0-1482,8 0 1,-4-2 0,8-4-1241,0-6 0,2 4 1,4 2 965,6 4 0,-2 2 0,2 0 0,2 0-147,2 0 0,-4 0 1,-1 0-1,3 0 1,2 0-1,2 0 1,0 0-15,0 0 0,1 0 0,3 0 0,4 0 561,2 0 0,1 0 1,7 0-737,0 0 0,-1 0 1,1 0-1,2 0 1,1 0-1,3 0 1,-3 0-1,-1-2 1,0-1-1,1-3 1,3 2-1,-3 0 1,-1 0 35,-2-2 0,-1 0-69,1 6 1,0-6 0,-3 0 0,-1 2 0,-4 2 0,0 2 0,-1 0 0,5 0 0,2 0 0,1 0 0,-1 0 0,-2 0 0,-1 0 0,3 0 25,0 0 0,5 0-44,-9 0 0,4 0 0,3 0 0,3 0 0,1-2 0,-3-2 0,-4-2 0,-5 2 0,3 2 0,0 0 0,0-2 0,-5-2 0,-1 2 0,-4 2 0,-2 2 0,-3 0 0,1 0 0,-2-2 0,-4-4 0,-6 4 0,-12-4 0,4 4 0,-6 2 0,8 0-3306,0 0-2043,8 0 4965,-6 0 0,6 8 0,-8 2 0</inkml:trace>
  <inkml:trace contextRef="#ctx0" brushRef="#br0" timeOffset="2">19429 7723 28692,'-8'-11'-3861,"-4"-1"1,2 6 3022,-2-6 956,0 8 1,0-4 0,1 8-1,-3 0 1,-2-2 0,-2-2-1,0-2 1,0 2 0,1 2 0,-1 2-1,0 0 610,0 0 1,6 0-426,0 0 0,0 0 1,-5 0-1,1 2 1053,4 4-609,4-4 1,8 8-2796,0-4 2253,0-4 0,2 6 1,4-8-1,6 0 0,4 0 1,3 0-1,3 0 1,4 0-1,2 0 0,3 0 1,3 0-79,2 0 1,7 0 0,3 0 0,1 2 0,1 2 0,1 2-1,3 0 1,-1 0-254,-3 0 0,-5 5 0,-7-3 0,2 0 0,1 2 0,3-2 0,-2 2 0,-3-2 91,-1 0 1,1 4-1,5-4 1,4 0-1,1 0 1,1-3-1,1 1 1,3 0 139,1-2 1,-1-2-1,-3-2 1,-3 0 60,-3 0 1,-1 0 0,-7 0 19,1 0 1,-8-2 0,-4-2 0,-5-2 0,-1 0 0,0 1 0,0-3 0,0 0 0,0 0 1770,-1 4-2107,1 2 1,0 2 0,0 0-1,0 0 1,0 0 0,-1 0-1,1 0 1,0 2-1279,0 4 1,-8-2 293,-4 8 1,-2-6 0,0 5 632,2 3 1,-1-6-1,-5 0 1</inkml:trace>
  <inkml:trace contextRef="#ctx0" brushRef="#br0" timeOffset="3">22156 7759 28020,'18'-6'-2125,"-2"-2"0,-3 0 100,-1 0 1,-6 0 1934,6 3 1,-6 3 0,6-4-1,0 2 1,-4 0 0,-8-2 0,-10 2-1,-6 2 1672,-2 2 0,0 0-1499,1 0 1,-1 0 0,4 0 0,8 0 0,14 0-1,14-2 1,13-2 0,13-2 0,9 0 308,9-2 1,5 4-562,6-8 1,4 6 0,7-4-1,-3 0 1,-4 2 0,-2 1 0,-6 3-1,-7 0 124,-13-2 1,1 4 0,-9-6 0</inkml:trace>
  <inkml:trace contextRef="#ctx0" brushRef="#br0" timeOffset="4">25935 7777 29039,'-2'-10'-9574,"-2"2"8688,-2 0 1527,0 6 0,4-6 1,-4 8-1,-4-2 1,-2-2-34,0-2 0,8 2 1051,-2 10 0,6-2-1891,6 8 1,-2-8 550,8 2-220,-8-4 0,6-2 0,-4 0 0,6 0 0,4 0 0,2 0 0,-1 0 1423,1 0 1,-6 0-1321,0 0 0,0 0 0,6 0 0,0 0 1,-1 0-1,1 0 0,2-2 0,2-2 1,2-2-1,-3 2 0,-1 2 0,-2 2 225,0 0-427,0 0 0,-1-2 0,1-2 0,0-2 0,0 2 0,0 2 0,-2 0 0,-3-1 0,-1-3 0,2 2 0,8 2 0,2 2 0,-3 0 0,1-2 0,0-2 0,4-2 0,2 2 0,3 2 0,3-4 0,0 0 0,-3 2 0,1 0 0,4 0 0,1-2 0,-1 2 0,-4 2 0,-3 2 0,7-2 0,-2-2 0,-3-2 0,-1 2 0,0 2 0,-1 2 0,1 0 0,-2 0 0,4 0 0,-3 0 0,3 0 0,0 0 0,-1 0 0,-1 0 0,-2 0 0,1 0 0,-5 0 0,-4 0 0,0 0 0,2 0 0,1 0 0,-1 0 0,-2 0 0,-2 0 0,2 0 0,1 2 0,3 4 0,6-4 0,-6 4 0,7-4 0,1-2 0,6 0 0,3 0 0,-1 0 0,-1 0 0,1 0 0,2 0 0,-3 0 0,-1 0 0,-2 0 0,-1 0 0,-1 0 0,-4 0 0,3 0 0,-11 0 0,6 0 0,-3 0 0,-3 2 0,0 2 0,0 2 0,2 0 0,-1 0 0,1 0 0,2-2 0,2-2 0,3 0 0,3 2 0,2 2 0,-1-2 0,1-2 0,-6-2 0,-1 0 0,1-2 0,0-2 0,-3-2 0,-1 2 0,-4 2 0,-2 2 0,-2 0 0,-1 0 0,1 0 0,0 0 0,0 0 0,0 0 0,0 0 0,-1 0 0,1 0 0,0 0 0,2 0 0,2 0 0,1 0 0,-1 0 0,-2 0 0,-2 0 0,0 0 0,-1 0 0,1 0 0,-6 0 0,0 0 0,-8 0 0,4 0 0,-8 0 0,8 0 0,4 0 0,-4 0 0,2 0 0,-4 0 0,5 0 0,5 0 0,-4 0 0,-2-2 0,0-2 0,0-2 0,-4 0 0,6 6 0,2 0 0,1 0 0,3 0 0,0-2 0,0-4 0,2 4 0,1-4 0,3 4 0,6 0 0,-4-2 0,-1-2 0,3 2 0,-2 2 0,0 0 0,-5-2 0,-1-2 0,0 2 0,2 0 0,2 0-175,-3-1 0,-7-1-885,-2 6 0,-8 2 0,4 4 0,-2 5 0,0 5 1,-2 2 378,-2 0 0,-2 0 0,0 0 0</inkml:trace>
  <inkml:trace contextRef="#ctx0" brushRef="#br0" timeOffset="5">3422 8669 29583,'-12'0'-382,"3"-2"-1609,1-4 1,-4 2 1996,6-8 1,-8 8 0,2-2 0,-4 4 0,-2 2 0,1 0 0,-1 0-1,0 2 1,0 2 0,0 2 0,0 0 0,1 0 0,-1 0 0,0 0-1,0 0 1316,0 0 1,0 6-1139,1-6 69,7 7 1,4-9 0,12 6 0,6-2-1,5-4 1,7-2 0,6-2 0,8 0-1,7 0 1,13 0 0,7 0 0,10-2 531,4-4 1,9 2-786,-39-2 0,3 0 0,2 3 0,2 0 0,8-2 0,1-1 0,0 0 0,-1 0 0,-1 0 0,-1 0 0,-3 1 0,1 0 0,-4 1 0,0 0 0,-1 2 0,-1 0 0,-1 1 0,-1 0 0,0 1 0,-1 0 0,46 0 0,-6 0 0,-7 2 0,-7 2-11,-4 2 1,-13 6-987,-13-6 0,-5 6 0,-19-4 0,-1 1 600,-2 5 1,-10 2 0,-2 2 0</inkml:trace>
  <inkml:trace contextRef="#ctx0" brushRef="#br0" timeOffset="6">10659 9739 29592,'-12'-2'-2669,"0"-4"0,6 4 1968,-6-4 1,9 2-1,-3-2 1,6-4-1,4-2 1,3 3 664,3 1 205,-6 2 1,10-2-1,-6-2-751,2 0 712,-6 2 1,4 10-1,-10 2 1,-2 4-1,-4 2 1,-2 4 24,-4 2 1,6-5 0,0-1 0,2 0 0,1 0-406,1 4 0,0-6 0,0 0 0,-2 0 1060,2 4-474,2-4 1,2 2-1062,0-5-1795,0-3 2341,0 6 1,2-8 2577,4 0-2276,-4 8 1,8-6-1,-4 4 1,5-2 0,5 0-1,2 2 1,2-2 0,2-2 294,1-2 1,3 2-1,-2 2 1,6 2 0,3-2-1,3-2 1,0-2-1,-1 0-175,1 0 0,0 0 1,1 0-1,3 0 0,1 0 1,-1 0-1,-2 0 1,-5-2 31,-3-4 0,10 4 0,-7-4 0,1 4 1,-2 2-1,-1-2 0,5-2 0,4-2 416,1 2 0,1-4 0,-7 0 1,3 0-448,4 1 1,-5-1 0,5 4-245,-4-2 0,-3 0 0,1 6 0,1-2 0,1-2 0,0-2 0,-5 2 0,1 2 0,0 2 0,1 0 0,1 0 0,0 0 0,-1-2 0,1-4 0,6 4 0,-1-4 0,11 4 0,-1 2 0,7 0 0,-1 0 0,-4 0 0,-3 0 0,-1 0 0,3 0 0,-1 0 0,-5 0 0,-6 0 0,-5 0 0,3 0 0,4 0 0,-13 0 0,13 0 0,-12 0 0,3 2 0,5 2 0,1 2 0,3-2 0,-2-2 0,-5-2 0,-3 0 0,-2 2 0,1 2 0,3 2 0,0-2 0,-3 0 0,-1 2 0,-6-4 0,4 6 0,-3-2 0,-3 1 0,-2 1 0,-2 0 0,0-2 0,-1 2 0,1-6 0,-2 6 0,-2 0 0,-2 4 0,-8-2 0,4 0 0,0-2 0,3-4 0,-1-2 0,2-2 0,2 0 0,2 0 0,2 0 0,0 0 0,-1 0 0,1 0 0,0 0 0,0 0 0,0 0 0,0 0 0,-1 0 0,1 0 0,0 0 0,0 0 0,0 0 0,0 0 0,-1 0 0,1 0 0,0 0 0,0 0 0,6 0 0,1 0 0,3 0 0,2 0 0,-1 0 0,1 0 0,2-2 0,2-2 0,-1-2 0,-1 2 0,-2 2 0,1 2 0,3 0 0,2-2 0,-1-4 0,1 4 0,0-4 0,-1 4 0,1 2 0,1 0 0,3 0 0,2 0 0,-3 0 0,1 0 0,0-2 0,3-2 0,1-2 0,-1 2 0,-3 2 0,-3 2 0,-1-2 0,2-2 0,1-2 0,3 2 0,0 2 0,-1 0 0,1-2 0,-3-2 0,1 2 0,0 2 0,1 2 0,-3 0 0,-3 0 0,-1 0 0,4 0 0,1 0 0,-3 0 0,-2 0 0,-3 0 0,-1 0 0,2 0 0,-1 0 0,-1 0 0,2 2 0,-6 2 0,1 2 0,3-2 0,0-2 0,-1-2 0,1 0 0,-2 0 0,6 0 0,-5 0 0,3 0 0,0 0 0,-5 0 0,-1 0 0,-2 0 0,2 0 0,-7 0 0,5 0 0,-2 0 0,0 0 0,1 0 0,-1 0 0,-2 0 0,-2 0 0,0 0 0,2 0 0,1 2 0,3 4 0,2-4 0,-4 6 0,1 0 0,3-6 0,-2 6 0,4-2 0,1 0 0,1 0 0,2 0 0,1 0 0,5-2 0,0-2 0,-1-2 0,-3 2 0,0 2 0,-1 1 0,3 1 0,0-6 0,-1 0 0,-1 0 0,-2 0 0,-5 0 0,1-2 0,-2-2 0,0-1 0,-5 1 0,-1 2 0,-2 2 0,2-2 0,2-2 0,1-2 0,-1 2 0,-2 2 0,-2 2 0,0-2 0,1-2 0,3-2 0,2 2 0,0 2 0,-1 2 0,3 0 0,2 0 0,2 0 0,-1 0 0,1 0 0,2 0 0,1 0 0,3 0 0,0 0 0,-1 0 0,1 0 0,0 0 0,-1 0 0,1 0 0,-2 0 0,-3 0 0,-1 0 0,4 0 0,3 2 0,5 2 0,-1 2 0,1-2 0,2-2 0,1-2 0,-3 0 0,5 0 0,1 0 0,-1 0 0,1 0 0,-1 0 0,1 0 0,0 0 0,-9 0 0,3-2 0,-5-2 0,-1-2 0,-4 0 0,1 4 0,5-4 0,2 4 0,-5-4 0,1 4 0,0 2 0,-1 0 0,1 0 0,-1 0 0,-1 0 0,-2 0 0,-2 0 0,-1 2 0,1 2 0,0 2 0,-9 0 0,3-6 0,4 6 0,0 0 0,1-2 0,-1-2 0,0 0 0,0 2 0,5 2 0,5-2 0,5-2 0,1-2 0,2 0 0,-1 0 0,5 0 0,1 0 0,-5 0 0,-3-2 0,-7-2 0,0-2 0,-1 2 0,-1 2 0,-4 2 0,-7-2 0,-3-2 0,-2-2 0,0 2 0,0 2 0,-1 2 0,1 0 0,-6 0 0,0 0 0,2 2 0,4 2 0,4 2 0,1-2 0,-1-2 0,6 0 0,1 2 0,5 2 0,2-2 0,1-2 0,5 0 0,4 2 0,-1 1 0,7 1 0,-7-4 0,5 2 0,-1 2 0,3-2 0,-5-2 0,-1-2 0,-7 0 0,7 0 0,-1 0 0,1 2 0,-4 2 0,-5 2 0,-1-2 0,2-2 0,3-2 0,-9 0 0,3 0 0,-3 0 0,-4 0 0,4 2 0,-7 2 0,3 2 0,-6 0 0,2-6 0,-5 0 0,1 2 0,2 2 0,2 2 0,-2-2 0,-3-2 0,-1-2 0,0 0 0,0 0 0,0 0 0,-1 0 0,1 0 0,6 0 0,0 0 0,0 0 0,-1 0 0,3 0 0,2 0 0,6 0 0,3 0 0,7 0 0,1 0 0,5 0 0,1 0 0,5 0 0,3 0 0,-3 0 0,13 0 0,-4 0 0,5 0 0,3 0 0,2 0 0,2 0 0,-1 0 0,-3 0 0,-2 0 0,2 0 0,1 0 0,-3 0 0,-8 0 0,-7 0 0,-9 0 0,5 0 0,-9 0 0,5 0 0,-4 0 0,-3 0 0,1 0 0,-1 0 0,1 0 0,0 2 0,-5 2 0,-3 2 0,-4 0 0,1 0 0,3-1 0,2 1 0,-1 2 0,1-4 0,-1 6 0,3-2 0,2-4 0,3-2 0,3 0 0,3 2 0,3 2 0,3 0 0,5-6 0,3 0 0,0 0 0,5 0 0,-7 0 0,3 0 0,-1 0 0,2 0 0,-3 0 0,-3 0 0,3 0 0,1 0 0,2 0 0,-1 0 0,-5 0 0,-5 0 0,-5 0 0,-1 0 0,1 0 0,-5 0 0,-3 0 0,-1 0 0,-1 0 0,5 0 0,2 0 0,1 0 0,1 0 0,-3 0 0,1 0 0,-1 0 0,5 0 0,-1 0 0,1 0 0,-5 0 0,-1 0 0,-2 0 0,-7 0 0,1 0 0,0 0 0,-1 0 0,1 0 0,-1 0 0,1 0 0,0 0 0,-1 0 0,3 0 0,2 0 0,1-2 0,-1-2 0,-3-2 0,-1 2 0,0 2 0,-1 2 0,1 0 0,0 0 0,-3-2 0,-1-2 0,-4-2 0,0 2 0,-1 2 0,5 2 0,2 0 0,1 0 0,1 0 0,0 0 0,1 0-418,5 0 0,1 0 0,7 0 0,-3 0 0,1 0 1,-1 0-1,-1 0 0,-4 2-2675,-9 4 1,-5-2 3211,-10 8 1,0-8 0,-1 4-1</inkml:trace>
  <inkml:trace contextRef="#ctx0" brushRef="#br0" timeOffset="7">27967 11897 10178,'-12'-6'-1063,"0"0"1,6 0 502,-6 6 712,8 0 1,-2-5 0,12-1-1,4 0 1,0-2 1769,-4-4 1,-4 2-1142,-2-2 1,0 6 0,0-6 0,0-2 498,0-2 1,0 5-666,0-1 0,0 6 0,-2-4 0,-4 2 0,-4 6 1396,0 6-1800,2 6 1,2 8 0,0-1-1,2 3 1,2 4 0,2 6 0,0 5-1,0 5 1,0 2 0,0-1 0,2 3-1,4 2 1,4 1 0,2-1-1,0-3 66,2-3 0,2-2 0,2-5 0,-3-1 0,-1-4 1,-2-4-1,4-7 0,4-5-702,4-4 0,1-2 0,-3-8 0,4-6 0,2-10 0,3-9 0,3-9 0,2-4-448,-1-1 0,-7 1 0,-6 10 0,-6 7 1,-7 3 1197,-1 2 0,-2 10 0,-6 8 1,0 10-1,0 6 0,0 4 76,0 3 0,8-3 0,4 4 0,4-4-108,2-2 0,6-7 0,1-1-6,3-2 0,-6-2 0,2-6 0,-5 0 1,-1-2-1,0-4 0,-2-8 0,-2-5 1,-4-7-1,0-2 0,-2-4 0,-1-3 1,-3-5-288,-2-2 0,4 1-703,0 5 1,8-5-1,-2-3 1,6 0 0,4 1-1,3 3 1,5 2 0,6 3-1,5 1 1,3 6 0,-1 11-1,-3 9 703,-2 6 0,-3 2 0,1 0 0</inkml:trace>
  <inkml:trace contextRef="#ctx0" brushRef="#br0" timeOffset="8">29660 11897 8606,'-10'-8'1034,"-6"6"1,14-7 129,-4 3-170,4 4-653,2-14 0,0 12 0,2-6 0,2 0 0,0 2 0,-4-2 1,-6 2-1,-4 0 0,-3 4-133,-3 2 1,-2 2 0,0 0-1,-2 0 1,-1 2 0,-5 2 0,-2 4-1,-2 2-237,3 4 0,-7 2 0,6 4 0,-1 3 0,1 5 0,4 2 0,6-2 0,6-1-30,4 1 1,2 0 0,8 4-1,4-5-85,6-1 1,12-2 0,8-6 114,7 0 1,-1-3 0,4-3 0,-5-6 0,-1-4 0,-1-2 0,1 0 0,-2 0 0,-5-2-1,-5-4 1,-4-6 0,-2-5 0,-2-5-172,-4-2 0,-4 0 208,-8 6 0,0 1 1,0-1-1,-2 0 1,-4 0-1,-6 0 0,-4 0 1,-2 2-493,0 5 566,8 11 0,4 4 0,12 9 0,6 5 0,6 4 1,6 2-1,8 2 0,7 1 0,9 3 0,3-2 0,5 0 1,3-1-1,4 3 0,1 0 0,-5-2-1648,-3-3 0,-5-1 1566,-3-6 0,-5 8 0,-7 1 0</inkml:trace>
  <inkml:trace contextRef="#ctx0" brushRef="#br0" timeOffset="9">27129 11523 14027,'0'-12'-43,"0"0"1,0 6 0,0-6 0,2 0 252,4 2 0,-4-6 1,4 5-1,-2-5 1,0-2-1,2 0 253,-2 0 1,-2 0-1,-2 1 1,-2 1 250,-4 4-560,4 4 0,-14 8 1,6 2-1,0 4 0,2 6 1,2 6-1,0 5 0,2 9 1,0 8-1,0 9 0,-4 11 1,1 11-1,-1 12 113,4 10 1,0-43-1,0 1 1,1 6-1,0 1 1,0 3-1,0 1 1,0 2 0,0-1-1,0-1 1,0-1-1,1-4 1,0-1-1,1-4 1,0-1-57,1 44 1,0-6-1,0-7 1,-2-11-1,-2-10 1,-2-7 0,2-5-1,2-3-238,2-2 0,0-5 1,0-7-1,-2-2-4,-4 1 1,2-3 0,-6 0 144,3-2 1,-7-3-1,4-5 1,-2 0 0,0 0-1,-2 0 340,-2 0-19,6-8 1,2-4-1,8-12-337,0-6-120,0-4 0,8 4 0,4 0 0,6-2 0,4-2 0,6-2 0,3 1 0,11-3 0,9-4 0,19-6 0,17-3 0,-35 15 1,3 0-1,7-1 0,3 0 0,6-1 0,4 1 0,7-2 0,2 0 62,5 1 1,3 0 0,6 2 0,2 1 0,-1 1 0,0 2-1,-7 2 1,-2 2 0,-8 2 0,-2 2 0,-5 3 0,-1 0 0,-3 2-1,-1 0 1,-2 1 0,0 0-54,-3 0 1,-1 0 0,-5 0-1,-1 0 1,41 0 0,-2 0 0,0 0-1,2 0 1,-48 1 0,1-2-1,49-1-95,-2-4 1,-4-1 0,-6-7-1,-4 2-10,-7-2 0,-1 0 0,-14 0 51,1 2 0,-1 6 1,-6-4-1,1 0 1,-5 3-1,-5-3 1,-3 0-1,-1-2 1,-1 0-1,-5 0 1,-4 0-1,-7 2 1,-1 2-258,-4 0 596,-2 6 1,-10-7 0,-6 5 0,-6-4 0,-6 0 0,-2 0 0,-4 2 0,-4 0 0,-4-2 0,-1 0 1585,1 0-1851,2-6 0,-4 4 0,1-8 0,-1 1 0,0-3 0,0-2 1,0-4-1,1-1 0,-3-5 0,0-4 0,2-4 0,7-5 1,3-5-1,2-7 0,2-5-1188,4-5 1106,4-2 1,4-9-1,4 1 1,6 0 0,6 2-1,3 3 1,3 9 0,-4 5-1,-4 5 1,-6 1 0,0 5-1,-2 7 1,-1 6-1,-3 7 1,-2 1-53,-2 4 0,0-4 1,2 2-1,2 3 0,4-1 1,0 0-1,2-4 0,0 1-263,4-1 1,-6 2-1,0 8 1,-2 2 182,0 2 0,0 0 456,-6-5 1,-2-1 0,-4 2 0,-6 4 0,-4 6 153,-2 4-297,8 2 1,0 0 0,4 0 0,-6 0 0,-3 2 0,-5 2 0,-2 4 0,-4 0 1174,-1 0-1249,-11 6 0,-2-10 1,-9 8-1,-7-1 1,-5 1-1,-4 0 1,-1 2-1,-3 0 1,-6 0-1,-11-2 1,-5 2-1,-8 0 1,47-7-1,-3-1 1,-4 1-1,-2 0 1,-5 2-1,-1 0-137,-3 2 1,-1 0 0,-9 2 0,-2 0 0,-2-2 0,0-1 0,-2 3 0,-1 0 0,-1 0 0,0 0 0,0 0-1,0 0 1,-2-2 0,-1 0 0,2-1 0,0-1-368,2 1 1,2-2 0,10-2-1,3-2 1,16 0 0,3-2-1,-34 0 1,22-4 0,19-2-4015,23-2 4590,23 0 1,43 6-1,13 0 1</inkml:trace>
  <inkml:trace contextRef="#ctx0" brushRef="#br0" timeOffset="10">26149 2800 22459,'-10'-2'-2872,"2"-2"3476,0-1 1,6-3-1071,-4 2 1,4 2 0,2-8 0,-2 0 706,-4 2 61,4-6 0,-12 12 0,8-8 259,2-2 129,2 6 1,4 1 288,4 7-817,-4 0 1,8 0 0,-6-2 0,4-2 0,2-2 0,4 2 0,2 0 0,1 0 0,1-2 0,0 2 0,0 2 133,0 2 0,-6 0 0,0 0 1,1 0-1,3 0 0,2 0 1,0 0 65,0 0 0,-6 2 0,-1 2 1,3 2-1,2-2 0,2-2 1,0-2 178,0 0 1,-6 0-1,-1 0 1,3 0 56,2 0 0,2 0-598,0 0 0,0 0 0,-1 0 0,1 0 0,0 0 0,0 0 0,0 2 0,0 2 0,-1 2 0,1-2 0,-6-2 0,0-2 0,-6 6 0,6-1 0,2-1 0,1-2 0,3-2 0,0 0 0,0 0 0,-2 2 0,-4 4-12,-4-4 1,-2 8 0,-1-4 0,-1 6 0,0 4-1,0 2 1,2 0 0,0-1 0,0 1 0,2-2-246,2-4 0,2-4 0,6-8 0,0 0 542,-1 0 0,1 0 0,0-2 0,0-2-285,0-2 0,-2-2 0,-3 4 0,-1-2 0,2 2 0,-4 2 0,2 2 0,2 0 0,-4-6 0,2 0 0,1 2 0,3 2 0,2 2 0,0 0 0,0 0 0,0 0 0,-1 0 0,1 0 0,2 0 0,4 0 0,-4 0 0,3 0 0,-1 0 0,0 0 0,4 0 0,-1 0 0,3 0 0,0 0 0,2 0 0,-3-2 0,-1-2 0,-2-1 0,2 1 0,1 2 0,-5 2 0,4 0 0,-6 0 0,1 0 0,5 0 0,0 0 0,2 0 0,-1 0 0,5 0 0,4 0 0,7-2 0,9-2 0,7-2 0,5 0 0,5 0-2055,6 0-1275,-2 0 2876,15 6 1,-15 8 0,6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25863 9293 27725,'0'-12'-4916,"0"0"1,0 6 2201,0-6 0,2 9 2676,4-3 481,-4 4 0,8 2 1662,-4 0 1103,-4 8-2191,6-6 0,-10 5-2705,-4-7 4637,4 0-1505,-6 0 1,8-2-1252,0-3 437,-8 3 1,6-8-1830,-4 4 967,4 4 1,2-8 0,2 6 0,4-2 0,4 0 1278,0-2-834,6 6 1,-6-12-1,8 6 1,0-2 0,-1-2-1,1 3 1,0 1-1,0 0 1,0-2 0,0-2-1,-1 2 1,-1 0-1,-2 2-267,-2 0 1,0 0 0,6 4 0,-3-4 0,-1 0-441,-2 1 0,-6 1 1512,6 6-1167,0 0 1,0 0-1,0 0 1,0 2-1,-1 2 1,-1 3 674,-2 3 1,0-6 53,-2 2 0,-4-2 1,6 0-1,0 2 0,4-2 1,4-2-1,2-2 466,-1 0-1046,-7 0 0,6 0 0,-4 0 0,4 0 0,2 0 0,-1 0 0,1-2 0,0-2 0,0-2 0,0 0 0,0 0 0,1 0 0,5 2 0,-4 0 0,4 0 0,-4-1 0,-3 1 0,1 2 0,0 2 0,0 0 0,0 0 0,-1 0 0,1 0 0,0 0 0,0 0 0,0 0 0,-2 2 0,-4 3 0,3-3 0,-5 6 0,2-2 0,0 0 0,2-2 0,2-2 0,2-2 0,-7 2 0,1 2 0,2 2 0,2-2 0,0 0 0,-2 0 0,-2 2 0,1-2 0,3 4 0,2-2 0,0 0 0,0 2 0,0-6 0,-1 4 0,1-2 0,0 0 0,0 1 0,0-1 0,-6-2 0,0-2 0,1 0 0,3 0 0,2 2 0,0 4 0,0-4 0,0 4 0,-1-4 0,1-2 0,0 0 0,0 0 0,0 0 0,-1 0 0,1 0 0,0 0 0,0 6 0,0 0 0,0-2 0,-1-2 0,-1 0 0,-4 4 0,4-4 0,-4 4 0,4-4 0,0 0 0,-3 2 0,-1 2 0,2-2 0,2-2 0,-4-2 0,0 0 0,2 2 0,1 2 0,3 2 0,0-2 0,-6-2 0,0-2 0,2 0 0,2 0 0,-1 2 0,-1 2 0,-2 1 0,0 1 0,6-6 0,0 0 0,0 0 0,-1 2 0,1 2 0,0 2 0,0 0 0,0-6 0,0 0 0,-1 0 0,1 0 0,0 0 0,0 0 0,0 0 0,-1 0 0,1 0 0,0 0 0,0 0 0,0 0 0,0 0 0,-1 0 0,1 0 0,0 0 0,0 2 0,0 4 0,0-4 0,-1 4 0,3-2 0,2 0 0,2 2 0,-3-2 0,-1-2 0,0 4 0,2 0 0,4-2 0,1-2 0,-3-2 0,4 0 0,-2 0 0,7 0 0,-1 0 0,4 0 0,-3 0 0,3 0 0,2 0 0,5 0 0,3 0 0,1-2 0,1-2 0,-3-4 0,1 0 0,-1 0 0,1 0 0,1 2 0,-1 4 0,-6-4 0,3 2 0,3 0 0,3-2 0,3 2 0,1 2 0,3 2 0,1 0 0,5 0 0,-1 0 0,0 0 0,-3 0 0,-3 0 0,-9 0 0,-5 0 0,1 0 0,-4 0 0,-7 0 0,-3 0 0,-4 0 0,0 0 0,-1 0 0,-1 0 0,-2 0 0,-2 0 0,0 0 0,-1 0 0,-7 0 0,6 0 0,-4 0 0,4 0 0,0 2 0,-2 2 0,-3 2 0,3-2 0,2-2 0,2 0 0,2 2 0,2 2 0,1-2 0,-1-2 0,-2-2 0,4 0 0,1 0 0,1 0 0,0 0 0,-4 0 0,-1 0 0,1 0 0,2 0 0,2 0 0,-4 0 0,1 0 0,1 0 0,0 2 0,0 2 0,-3 2 0,-1-2 0,0 0 0,4 0 0,4 2 0,-1-2 0,-1 0 0,-2 0 0,1 2 0,3-2 0,-4 0 0,4 0 0,-3 2 0,-3-3 0,0-1 0,0-2 0,2 0 0,-3 0 0,-1 6 0,-2 0 0,0-2 0,0-2 0,-1-2 0,1 0 0,0 0 0,0 0 0,2 0 0,2 0 0,1 0 0,-1 0 0,0 0 0,0 0 0,3 0 0,3 0 0,-4 0 0,4 2 0,-3 2 0,-3 2 0,4 0 0,-2-6 0,-3 0 0,-1 0 0,-2 0 0,-2 2 0,-2 2-2785,-2 2 0,-6 2 205,6-2 2459,-9-4 1,21 14 0,-4-6-1</inkml:trace>
  <inkml:trace contextRef="#ctx0" brushRef="#br0" timeOffset="1">10142 10916 30672,'0'-27'-9831,"0"3"9345,0 4 0,2 2 1,2 0-1,4 2 0,0 3 1,2 1-1,0-2 1,4 0-1,-1 0 0,1 4 1,-4 0-1,-2 0 1,-4-4 830,-2-1 0,-2 3 1,0 0 87,0-2 0,2 6 0,4 4 0,6 8 0,4 8-100,2 4 1,5 4 0,3 3 0,0 7-30,0 4 0,-3 1 0,-7 3-185,-4 4 0,2 3 0,-8 9 0,-2-1 1,-2 3-1,-2 3 0,0 5 0,0 1 1,0 0-1,0 1 0,0-1 0,2-1 1,2-3-756,2-3 1,2-3 647,-2-1 0,-2-9 0,5-1 0,1-3 0,-2 1 0,0-2 0,-4-3 0,-2-1 0,-2 0 0,0-1 0,0 1 0,0-2 0,0-3 0,0-3-817,0-2 751,0 6 0,0-13 0,0 5 0,0-4 0,0-2 0,0 0 0,0 0 0,0-1 0,0 1 0,0 0 0,0 0 0,2 0 0,2 0 0,4-1 0,0 1-665,0 0 710,6 0 1,-4 0-1,7-2 1,-1-2 0,-2-5-1,-2-1 1,0-2 0,-2 2-8,-4 4 640,-4 4-664,-2 2 0,-2-2 0,-2-2 0,-4-3 0,0 3 884,0 2-586,2-6 1,0 6 0,-2-6-1,0 2 2575,0 0-2425,2-8 1,6 2-1,0-12 1,0-6-1,2-2 1,4 0-2043,6 2 1682,-4 8 0,6-6 0,-6 6 1,2-2-1,4 2 0,4 0 1,5 0-1,9-4 0,6 1 1,5-3-1,3 2 0,5-2 1,5 2-1,3-2 0,1 2 369,1 0 1,-6-4 0,7 6 0,-3 0-1,1 0 1,-5 0 0,-3 2 0,-5 2 379,3 2 1,-1-5-1,-1-1 1,-7 2-281,-3 2 1,-2 2 0,-1 0-518,1 0 0,-1 6 0,1 0 0,0-1 0,1 1 0,3 2 0,4 0 0,-1 0 0,5-4 0,1-2 0,11-2 0,7 0 0,10 0 0,2 0 0,7-2 0,-9-4 0,-2 2 0,-8-6 0,-3 2 0,-5 2 0,-5 1 0,-7-3 0,-1 0 0,-1-2 0,3 2 0,-1 0 0,1 2 0,3 0 0,5 0 0,3 2 0,9-6 0,-3-2 0,2 2 0,1 1 0,-3-1 0,4 0 0,3-2 0,-3 2 0,-10 4 0,-9 2 0,-9 0 0,-5-2 0,-6 2 0,-4 2 0,-3 2 0,3 0 0,-6 0 0,8 0 0,-5 0 0,7 0 0,4 0 0,1 0 0,3 0 0,4 0 0,5 0 0,5 0 0,3 0 0,3 0 0,3 0 0,4 0 0,5 0 0,-1 0 0,-2 0 0,-13 0 0,-3 2 0,-3 2 0,-7 2 0,-5 0 0,-4 0 0,-3 0 0,-7 2 0,4-4 0,0 2 0,3-2 0,7 4 0,4-2 0,1-3 0,9 5 0,-3 0 0,5 0 0,1 0 0,1-4 0,-1-2 0,3-2 0,1 0 0,2 0 0,-1 0 0,-3 0 0,-3 0 0,-5 0 0,9 0 0,-9 0 0,7 0 0,-11 0 0,3 0 0,3 0 0,1 2 0,-4 2 0,-9 4 0,-5 0 0,0 2 0,1-2 0,1 0 0,-2-2 0,-3 0 0,3 0 0,8-1 0,1-5 0,9 0 0,-3 2 0,5 2 0,1 2 0,1-2 0,1-2 0,3-2 0,3 0 0,-2 0 0,-1 0 0,-7 0 0,3 0 0,-1 0 0,1 0 0,3 0 0,-11 0 0,7 0 0,1 0 0,-3 0 0,-1 0 0,-5 0 0,-1 0 0,-5 0 0,1 0 0,2 0 0,3 2 0,1 2 0,-3 2 0,1-2 0,3-2 0,3-2 0,-1 0 0,-1 0 0,-1 0 0,1 0 0,1 0 0,3 0 0,-1 0 0,7 0 0,-11 0 0,5 0 0,3 0 0,1 0 0,-1 0 0,-3 0 0,-1 0 0,3 2 0,5 2 0,5 2 0,-1-2 0,-4-2 0,-1 0 0,-1 2 0,3 2 0,-3 0 0,-9-6 0,-7 0 0,-3 0 0,-3 0 0,1 0 0,-2 0 0,-5 0 0,3 0 0,-6 0 0,0 0 0,-1 0 0,5 0 0,-6 0 0,-2 0 0,3 0 0,-1 2 0,0 2 0,2 2 0,1 0 0,3 0 0,-2 0 0,0-2 0,-1-1 0,3 1 0,-2 2 0,-4-2 0,-5-2 0,5-2 0,0 0 0,2 0 0,-5 0 0,3 0 0,-2-2 0,-2-2 0,-2-2 0,-1 2 0,1 3 0,0 1 0,0 0 0,0 0 0,0 0 0,-1 0 0,1 0 0,0-8 0,-6 6 0,0-4 0,2 2 0,1-2 0,1-6 0,-4-4 0,-6-2 0,-4 0 0,-2 0 0,0 1 0,-8 7 0,4-6 0,-8 4 0,0-4 0,1-2 0,-1 0 0,-2 1 0,0-1 0,0-2 0,2-2 0,-2-4 0,-1-1 0,-1-5 0,2-2 0,2-1 0,2-1 0,-2 0 0,4 1 0,0-1 0,6-6 0,-4 1-136,4 1 0,2 2 0,0 3 0,0-1 0,0 0 0,0 1 0,0-1 0,-2 0 0,-2 3 0,-3 1 0,-1 4 0,-2 0 0,2 1-1068,0-5 1,-4 0 973,6 3 1,0 1-1,6 6 1,0-2-1,0 0 1,0 1-1,0-1 1,2 0 0,4 0-1,4 0 1,2 1-1,0-1 1,2-2-1,-1 0 390,-1 1 1,4-5 0,-4 6 1,-4-6-1,0 5 1,-2-1-1,0 0 1,-2 4-1,-2 2 1,-2 3 0,0-1-1,-2 0 1,-4 0-1,-4 0 1,-2 2 59,0 5-188,8-5 1,-10 12 0,6-6 0,0 0 0,-1 2 0,1-2 0,-2 0 0,0-4 0,-2-2 193,2-1 1,2 5-1,6 2 1,-2 0-154,-2 0 0,-2 6 106,2-2 0,-4 4 1,-7 2-126,-1 0 0,-8 0 1,-4 0-1,-5 2 1,-7 4-1,-5 4 1,-5 2-1,-1 0 1,-3 2-1,-1 1 1,-3 3-1,3-2 1,-1-2 1004,-1-2 1,4-6-1061,-5 6 0,-3-8 0,-3 2 0,-3-4 0,-4-2 0,-2 0 0,-7 0 0,-1 0 0,-2-2 0,6-2 0,6-2 0,7 2 0,5 2 0,3 2 0,5 0 0,3 0 0,15 6 0,-3 0 0,-2-2 0,-3-2 0,-1-2 0,-1 0 0,-1 0 0,-3 0 0,-5 0 0,-5 0 0,-5 0 0,1 0 0,2 0 0,1 0 0,1 0 0,-1-2 0,9-2 0,3-2 0,5 2 0,1 2 0,-1 2 0,-1 0 0,1 0 0,1 0 0,6 2 0,1 2 0,-3 2 0,-2-2 0,-1-2 0,-1 0 0,-1 4 0,-3-4 0,-9 3 0,-3-3 0,-1-2 0,-1 0 0,1 0 0,0 2 0,1 4 0,5-4 0,5 4 0,6-4 0,5-2 0,7 0 0,0 0 0,-1 0 0,-3 0 0,-2 0 0,1 0 0,-3 0 0,-3 0 0,-9 0 0,-5 0 0,-7 0 0,-1 0 0,-6 0 0,-7 0 0,-5 0 0,0 0 0,0 0 0,3 0 0,-1-6 0,-6 0 0,2 2 0,0 2 0,3 2 0,9 0 0,12 0 0,7-2 0,5-1 0,-1-3 0,3 2 0,1 2 0,0 2 0,-3 0 0,-7 0 0,-5 0 0,2 0 0,-9 0 0,-1 0 0,-2 2 0,-5 2 0,-1 2 0,0-3 0,4-1 0,5 0 0,5 2 0,3 2 0,5-2 0,5-2 0,7-2 0,-5 0 0,9 0 0,-7 0 0,2 0 0,-1 0 0,-3 0 0,-3 0 0,-3 0 0,-3 0 0,-3 0 0,-3 0 0,-2 0 0,-5 0 0,1 0 0,0 0 0,1 0 0,15 0 0,-1 0 0,9 0 0,7-2 0,4-2 0,3-2 0,1 2 0,4 2 0,-2 2 0,1 0 0,-1 0 0,0 0 0,-4 0 0,5 0 0,-3 0 0,4 0 0,-6 0 0,1 0 0,-1 0 0,0 0 0,1 0 0,-1 0 0,0 0 0,1 2 0,-1 2 0,2 2 0,2-2 0,5-2 0,-5 4 0,2 0 0,0 0 0,6-4 0,-1 2 0,-3 2 0,-2-2 0,0-2 0,1 0 0,-3 2 0,-2 2 0,-4 0 0,-3 0 0,-5 0 0,-3-2 0,-3-2 0,4 4 0,-5 0 0,5-1 0,-3-5 0,1 0 0,5 0 0,1 0 0,2 0 0,1 0 0,-1 0 0,0 0 0,1-2 0,-3-1 0,-2-3 0,-3 2 0,-3 2 0,-1-6 0,-13 6 0,-1-4 0,0 4 0,-5 2 0,1 0 0,-2 0 0,5 0 0,7-2 0,7-2 0,7-2-162,3 2 1,20 2 0,10 0-557,10-4 1,4-4-1,-6-8 1</inkml:trace>
  <inkml:trace contextRef="#ctx0" brushRef="#br0" timeOffset="2">1836 14038 20606,'-12'0'1453,"0"0"-326,0 0 1,0-2-52,1-4-942,7-4 1,-4-8 0,8 0 0,0 0-1,2 3 1,2 1 0,3 4 1158,3 2 0,0 4 0,4 8-442,-2 2 1,0 0 0,4-4-852,-4 4 0,-2-4 0,-4 4 0,5-2 0,5 0 0,2 1 0,-6 1 0,0-6 0,2 2 0,2 2 0,1 2 0,1-2 0,0-2 0,0 0 0,0 2 0,-1 2 0,1 0 0,0-6 0,0 0 0,0 0 0,0 0 0,-1 0 0,1 0 0,0 0 0,0 0 0,0 0 0,2 0 0,1 0 0,3 0 0,-2 0 0,0 0 0,1 0 0,-3 0 0,4 0 0,2 0 0,-3 0 0,1 0 0,0-2 0,0-2 0,-2-2 0,-3 2 0,1 2 0,2 2 0,2-2 0,-2-2 0,-3-2 0,-1 2 0,0 2 0,0 2 0,0 0 0,-1 0 0,1 0 0,-2 2 0,-2 2 0,-2 2 0,2 0 0,2 2 0,1-6 0,1 4 0,0-4 0,0-2 0,0 0 0,0 0 0,-1 0 0,1 0 0,0 0 0,0 0 0,0 0 0,-1 0 0,-5 0 0,0 0 0,2 0 0,2 0 0,2 0 0,0 0 0,-1 0 0,7 0 0,0 0 0,0 0 0,-1 0 0,1 0 0,-2 0 0,-2 0 0,-2 0 0,-1 0 0,1 0 0,0 0 0,0 0 0,0 0 0,-6 0 0,0 0 0,-1 0 0,7 0 0,0 0 0,2 0 0,2 0 0,3 0 0,5 0 0,6 0 0,3 0 0,1-2 0,-2-2 0,-1-2 0,1 2 0,-2 2 0,1-4-534,-13 0 1,-6 2 0,-8 12-1,-4 8 1,-10 8 0,-10 4 458,-8 3 1,-10 11 0,5 4-1</inkml:trace>
  <inkml:trace contextRef="#ctx0" brushRef="#br0" timeOffset="3">2085 12736 18789,'0'-12'-2807,"0"0"1,0 0 2692,0-6 0,0 6 1,0 0-1,0-1 1,-2-1-1,-1 0 320,-3 2 0,0 6 1,4-4-1,-2 0 0,-2 0 851,2-4 0,0 4-436,-2-1 1,2-1-214,-8-6 0,8 6 0,-4 2 1,2 4-1,0 8 0,2 8 821,2 6 1,0 2-1123,-4-1 1,4 7 0,-3 2-1,3 2 1,2 1 0,0 1 0,0 0-1,-2 2 1,-2 3 0,-4 5-1,0 2 1,-2-3 0,0-1 0,-2-2 1817,2-1-1866,-6 1 1,12 0 0,-8-3 0,1-3 0,-1-6 0,2-4 0,2-3 0,2-1 0,0-2 0,0-2 916,2 2-593,2-6 0,2-2 0,0-12-457,0-6 0,2-4 0,2-2 0,4 0 1,0-1-1,2-3 0,-2-4 0,2-2-378,0-3 0,-1 3 0,5-2 0,-2-2 0,2-1 0,2-3 1,2 0-1,2-1 290,3-5 0,-3 2 0,4-5 1,-2 1-1,-1 5 0,3 1 1,-2 4-1,-2 1 186,-2-3 0,-1 12 1,1-8-1,0 7 1,0 1-1,0 0 1,0 2-1,-3 2 214,-3 5 0,4 3 0,-6-2 0,2 4-68,0 2 0,0 2 1,5 8-1,1 4 0,-2 6 1,-2 4-264,-2 2 1,0 5-1,4 1 1,-3 0-1,-3 0 1,-2 1-1,-4 1 1,-2 2 317,-2 0 1,-2-6 0,-4 3 0,-8-1 0,-7 2 0,-9 0 0,-4-1 0,-3-3-36,-5-2 0,-3 0 0,-7 2 0,5-1 0,5-3 0,4-4 1,3-2-1,1-2-1328,4-4 0,8-4 1,19-2-1,14 0 1,15-2 1255,8-4 0,1-4 1,1-8-1</inkml:trace>
  <inkml:trace contextRef="#ctx0" brushRef="#br0" timeOffset="4">2923 12539 19386,'0'-17'-3520,"0"5"2268,0 0 1450,0 0 0,0 0 0,-2 2 0,-4 2 0,-4 6 0,-1 4 1156,-1 4 0,0 8 0,-6 0-1206,0 8 0,0-2 0,0 5 0,-1 1 1,-3 4-1,-2 3 0,2 3 0,3 2 1,1 1-1,0 5 0,2 0 0,4 1 1,6-1-257,4-1 0,2 1-177,0-2 0,2-5 1,6 5-1,10-6 1,10-5-1,5-3 0,3-2 1,0-6-1,-1-4 1,1-7-1,0 1 0,-1-2 277,1 0 0,0-10 0,-1-8 0</inkml:trace>
  <inkml:trace contextRef="#ctx0" brushRef="#br0" timeOffset="5">3173 12843 17224,'2'-16'-721,"4"4"1,-2-4-1,6 4 1453,-3-4-536,7-1 0,-12 5 0,6 2 0,-2 0 0,0 0 0,-4-2 1,-6 2-1,-8 4 0,-4 4 1358,-1 2 1,5 0-1,2 2-1330,2 4 0,2-2 0,6 8 1,0 2-1,0 2 0,0 2-42,0-1 0,0-5 1,0 0-1,0 2 1,0 2-1,2 2 1,4 0-372,6-1 0,-2 1 0,0 0 1,-1 0-1,1 0-254,4 0 0,2-9 0,2-3 0,0-4 0,2-2 0,1-2 0,5-4 95,2-5 1,-6-5 0,1 0 0,-3 2 0,-2 2 0,0 0 0,-2 0 0,-3 2 950,-1 2 1,-6 3 0,6 5 0,2 2-130,2 3 1,-4-3 0,-2 6 0,0-2 0,0 2-1,3 0 1,3 0-284,2-4 0,-6-2 1,0-2-1,2 0 1,0-2-1,-1-4 0,-1-4 1,2-2-370,2 0 1,-4 1 0,0-7-1,2 2 1,-1 2 0,1 4-1,-4 0 1,0 2-1113,0 0 1,-4-4 0,4 4-1,0 1 1699,0-1 0,-6 2 1,4 6-1</inkml:trace>
  <inkml:trace contextRef="#ctx0" brushRef="#br0" timeOffset="6">4527 12878 19037,'0'-12'-1985,"0"1"1,0-1 2357,0-6 0,0 6 0,0 0 158,0-2 0,0-2-464,0-1 1,0-1 0,0 0 0,-2 2 0,-2 2 0,-3 4 0,-3 2 0,-4 4 224,-2 2-196,6 2 0,-6 0 0,4 0 0,-4 0 1,-1 0-1,-1 0 0,0 0 0,-2 2 0,-2 2 1,-1 4-1,1 2 0,2 2 19,2-2 0,-6 6 1,1-2-1,1 5 0,4 5 1,4-2-1,4-2 0,2-2-291,4 0 1,4 5 0,8 1 0,8-2 0,8-2 0,4-4 0,3-5 189,3-5 1,0-4-1,-3-2 1,-1 0-1,0 0 1,-2 0-1,-5 0 130,-3 0 0,-8 0 0,-2-2 566,-2-4 1,-4 3-932,-10-9 1,2 6 0,-6-6 0,0 0 0,2 0 203,0 0 1,2 6 285,6-6 1,2 10 0,2 2 0,4 10 0,2 6-718,4 2 0,2 0 0,2 2 0,-1 1 0,1 5 1,2 2-1,2 2 0,4-1-546,1 1 0,-3-8 1,6 2 800,1-5 0,3 7 0,2 2 0</inkml:trace>
  <inkml:trace contextRef="#ctx0" brushRef="#br0" timeOffset="7">5080 12539 11469,'-10'-17'-315,"-6"7"1132,14-6 1,-4 14-609,12-4 0,4 4 1,8 4-1,0 4 0,0 8 1,-1 8-1,1 5-629,0 1 0,0 8 287,0-1 0,-2 3 0,-5 10 1,-5 1-1,-4 5 0,-2 3 65,0 3 0,-15 1 1,-9-3-1,-10 1 1,-7-2-1,-7-3 1,-3-6-1,-3-7-574,1-3 660,-1-3 1,9 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6827 10060 8412,'-2'-16'0,"-2"2"4,-2 2 0,-2 1 0,4-7 0,0 2 0,6 4 0,6 4 0,4 2 0,0 0 0,2 2 1,1 2 4507,3 2-3882,0 0 0,0 0 1,-2-2-1,-2-2 1,-6-2-1,-6 2 816,-10 2-761,-6 2 0,-2 2 0,2 2 0,2 2 1956,-2-2-2310,6-2 1,0 0 0,10 2 0,4 2 0,6-2 2337,4-2-2485,2-2 0,0 0 0,2 0 0,1 0 0,5 2 0,0 2 0,2 2 0,-1-2 0,5-2 0,2-2 0,1 0 0,-1 0 0,0 0 0,-3 0 0,3 0-15,-2 0 0,-1 0 0,3 0 0,-2-2 0,-3-2 0,1-2 0,0 2 0,0 0-75,1-2 0,-3 2 0,2-6 0,1 0 0,1 2 0,0-1 0,-3-1 1,3-4-95,2-2 0,-4 4 0,-3 0 0,1 0 0,-2 0 0,1 2 0,-1 1 0,0 1 0,-4 0 0,3 0 0,-1 4 0,-2-2 0,-2 2 0,4 2 0,-1 2 0,-1 0 0,0-6 0,0 0 0,3 2 0,1 2 0,0 2 0,-4 0 0,-2 0 0,-1 0 0,3 0 0,2-2 0,-2-2 0,-3-2 0,-1 2 0,2 2 0,4 2 0,-4 0 0,3 0 0,-3 0 0,-2 0 0,0 0 0,0 0 0,0 0 0,-1 0 0,1 0 0,0 0 0,0 0 0,0 0 0,0 0 0,-1 0 0,1 0 0,0 0 0,0 0 0,0 0 0,-1 0 0,1 0 0,0 0 0,0 0 0,0 0 0,0 0 0,-1-2 0,1-4 0,-8 4 0,6-8 0,-4 6 0,4-2 0,2 3 0,-1 1 0,1 0 0,0-2 0,0-2 0,0 2 0,-1 2 0,1 0 0,0-2 0,0-2 0,2 2 0,4 2 0,-5-4 0,5 0 0,-2 2 0,0 2 0,1 2 0,-1 0 0,0-2 0,2-4 0,-2 4 0,5-4 0,-1 4 0,-4 2 0,0 0 0,-1 0 0,5 0 0,2 0 0,-6 0 0,1 0 0,-1 0 0,2 0 0,-4 0 0,4 0 0,-5 0 0,-1 0 0,2 0 0,2 0 0,2 0 0,-3 0 0,-1 0 0,-2 0 0,0 2 0,0 2 0,-1 2 0,1-2 0,0-2 0,2-2 0,4 0 0,-5 0 0,5 2 0,-4 2 0,-2 2 0,2-2 0,1-2 0,3-2 0,-2 0 0,0 0 0,0 0 0,3 0 0,1 0 0,0 0 0,-4 0 0,5 0 0,-7 0 0,6 0 0,-2-2 0,1-2 0,1-2 0,0 2 0,-4 2 0,-1 2 0,1 0 0,2 0 0,-2 0 0,0 0 0,-1 0 0,3 0 0,-2 0 0,-2 0 0,-2 0 0,-1 0 0,1 0 0,0 0 0,0 0 0,0 0 0,-1 0 0,1 0 0,0 0 0,2 0 0,2 2 0,1 2 0,-1 2 0,-2 0 0,-2 2 0,0-6 0,0 6 0,-1-2 0,1 0 0,0 2 0,0-5 0,0 3 0,-1 2 0,1-4 0,2 2 0,2-2 0,2 0 0,-3 0 0,-1 2 0,0-2 0,2-2 0,2-2 0,-1 0 0,1 0 0,0 0 0,6 0 0,-7 0 0,7 0 0,-4 0 0,2 0 0,1 0 0,-1 0 0,-2-2 0,-2-2 0,-1-2 0,1 2 0,0 2 0,0 2 0,-3 0 0,-1 0 0,-2 0 0,2 0 0,4 0 0,-5 0 0,5 0 0,-4 0 0,-2 0 0,0 0 0,-1 0 0,1 0 0,2 0 0,2 0 0,2 0 0,-1 0 0,1 0 0,0 0 0,-2 0 0,-3 0 0,5 0 0,2 0 0,0 0 0,1-2 0,-1-2 0,2-2 0,-2 2 0,1 2 0,1 2 0,4 0 0,0 0 0,-1 0 0,-1 0 0,2 0 0,1 0 0,3-6 0,-2 0 0,-3 3 0,-1 1 0,2 2 0,-1 0 0,1 0 0,-2 0 0,-8 0 0,3 0 0,-1 0 0,0 0 0,0 0 0,-1 0 0,1 2 0,-2 3 0,-2-3 0,0 4 0,1-2 0,3 2 0,0-4 0,-4 4 0,3-4 0,-3 0 0,4 2 0,-4 2 0,-2-2 0,-1 0 0,1 0 0,2 2 0,4 0 0,6 0 0,1 2 0,-1 2 0,-4-6 0,-9 2 0,1-2 0,0 0 0,0 1 0,2-1 0,2-2 0,1 0 0,-1 2 0,0 2 0,0-2 0,1-2 0,1-2 0,0 0 0,0 0 0,-2 0 0,5 8 0,-1-6 0,6 4 0,-5-4 0,1 0 0,-2 2 0,2 2 0,-1-2 0,5 0 0,0 0 0,-1 2 0,-1-2 0,0 0 0,0 0 0,-1 2 0,3-2 0,0 4 0,-1-3 0,-1 1 0,2 0 0,-1 0 0,1 0 0,-4 0 0,-2 0 0,3 0 0,-3-6 0,2 0 0,1 2 0,1 2 0,0 2 0,2-2 0,1-2 0,1-2 0,-2 0 0,-5 0 0,1 0 0,0 0 0,1 0 0,1 0 0,0 0 0,-2 0 0,3 0 0,-3 0 0,0 2 0,-3 2 0,1 2 0,-2-2 0,2-2 0,-6-2 0,3 0 0,-3 0 0,0 0 0,2 0 0,1 0 0,-1 0 0,-2 0 0,4 6 0,0 0 0,-3-2 0,-1-2 0,-2-2 0,0 0 0,0 0 0,-1 0 0,1 0 0,0 0 0,0 0 0,0 0 0,0 0 0,-1 0 0,1 0 0,0 0 0,0 0 0,0 0 0,0 0 0,-1 0 0,1 0 0,2 0 0,4 0 0,-4 0 0,5 0 0,-1 0 0,0 0 0,0 0 0,1 0 0,3 0 0,0 0 0,6 0 0,-5 0 0,3 0 0,2 0 0,-1-2 0,7-2 0,1-2 0,3 2 0,6 2 0,-3 0 0,3-2 0,-1-2 0,-3 0 0,-1 0 0,-1 0 0,-1 2 0,5 0 0,-7 0 0,-1-2 0,-4 2 0,-5 2 0,-1 2 0,0-2 0,-2-4 0,3 4 0,-5-4 0,0 4 0,1 2 0,1 0 0,2 0 0,-2 0 0,-5 0 0,3 0 0,-2-2 0,-2-2 0,-3-1 0,-1 1 0,0 2 0,0 2 0,-2-8 0,-4-4-3132,-4 4 2429,-8-8 1,0 6-1,0-8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12335 9043 27180,'17'0'-939,"-5"0"0,-2-2 1240,-2-4 1,4 3 843,-6-9-1045,8 8 1,-12-12 0,6 6 0,-2-2-1,0 0 1,-2-2 0,0 0 43,1 2 0,-1 5 1,8 7-27,2 0 1,2-2 0,2-2 0,2-2-1,3 2 1,5 2 0,2 2 0,2 0 0,3 0-1,5 0 1,-1 0 0,1 0 0,0 0 410,1 0 1,7 0-531,-7 0 0,7 0 0,-5 0 0,1 0 0,4 0 1,1 0-1,5-2 0,-3-2 0,-1-2 0,-3 2 0,1 2 1,-3 2-1,-1 0 0,-7 2-1712,-5 4 694,-6 4 0,-14 10 1,-2 1 413,-3 3 1,-1 16 0,-6-3 0</inkml:trace>
  <inkml:trace contextRef="#ctx0" brushRef="#br0" timeOffset="1">25881 9257 25529,'18'0'827,"-6"-2"0,0-2-1157,2-1 0,-4-1 523,2 6 1,-7 0 0,5-2 0,0-2-1,0-2 1,4 2 865,2 2-435,-6 2 0,0 0-276,-4 0 1,-2 0 0,7 0-262,3 0 0,2 0 0,2 0 1,0 0-1,0 0 0,-1-2 0,1-2 13,0-2 1,0-2 0,0 4-1,2-2-60,3 2 0,-3-4 0,4 2 5,-4 2 1,-2-4 0,1 0 0,3 0 0,4 1 0,0 3 0,1 2 0,1 0 0,4-2 0,-1-2 0,1 2 0,-2 0 0,2 0-46,1-2 0,3 0 0,-1 6 0,-1-6 0,-2 0 0,-4 2 0,-1 2 0,1 0 0,2-2 0,-3-2 0,-1 2 0,-2 2 0,0 2 0,0 0 0,-1 0 0,1 0 0,-2 0 0,-2 0 0,3 0 0,3 0 0,0 0 0,2 0 0,-3 0 0,1 0 0,-2 0 0,0 0 0,1 0 0,1 0 0,0 0 0,-2 0 0,-1 0 0,1 0 0,-2 0 0,-2 0 0,-2 0 0,-1-2 0,1-2 0,0-2-90,0 2 1,-6 8 0,-2 4 0,0 2-772,-1 4 1,1-4-1,4 0 874,-2-2 0,0 4 0,6-6 1,0-2-1,-1-2 0,1-2 0,0 0 1,0 0-1,0 0 0,0 0 0,1 0 1,5 0 1159,6 0-1178,-4 0 1,5 0-1,-7 0 1,-2 0-1,-2 0 1,-1 0-1,3 0 1,4 0-1,0 0 1,1 0-1,1 0 1,2 0 0,0 0-1,-3 0 10,-1 0 1,6-6 49,-2 0 1,1 0 0,1 6 0,-4 0 0,-1-2 0,-1-2 0,2-2 0,-2 2 0,-1 2 0,-3 2 0,-2 0 0,-2 0 0,-2-2 0,-3-2 3,-1-2-72,0 0 1,0 6 0,0 0-1,2 0 1,2 0 0,1 0-1,1 0 1,0 0 0,0 0-1,2 0 29,4 0 0,-5 6 0,7 0 0,-2 0 0,2 0 0,1 0 0,3 0 0,0 0 15,-1 0 0,1 0 0,4-4 0,-1 2 0,-1 1 0,2-1 1,-2-2-1,-1-2 39,-3 0 1,6 0-1,-5 0 1,3 0-1,-2 0 1,-5 0-1,-1 0 1,2 0-71,2 0 0,-5 0 0,5 0 0,-2-2 0,-2-2 0,1-1 0,3 1 0,0 2 0,-4 2 0,3 0 0,1 0 0,2 0 0,0 0 0,-3 0 0,5 0 0,-2 0 0,-7 0 0,7 0 0,2 0 0,0 0 0,-1-2 0,-1-2 0,2-2 0,1 2 0,3 2 0,0 2 0,-1 0 0,1 0 0,0 0 0,-1 0 0,1 0 0,1 0 0,3 0 0,4-2 0,-1-2 0,5-2 0,-1 2 0,5 2 0,-3 2 0,3 0 0,-3 0 0,3 0 0,-1 0 0,3-2 0,-5-4 0,5 4 0,-9-6 0,11 8 0,1 0 0,3 0 0,-3 0 0,-2 0 0,-1 0 0,1 2 0,1 2 0,-3 4 0,-7 2-176,-7 4 0,-3 10 1,0 3-1</inkml:trace>
  <inkml:trace contextRef="#ctx0" brushRef="#br0" timeOffset="2">7005 11808 24478,'0'-28'-4595,"0"5"1,0 9 3050,0 2 440,0 8 1767,0-4 0,-2 8 0,-2 2 0,-4 2 1127,-2 2 1,6 2-1735,-2-2 0,4-2 0,2 8 0,2-1 0,2 1 0,2 0-96,-2 2 0,0-6 41,2-2 0,-2 2 0,8 0 0,2 0 0,2 2 0,2-2 0,-1 0 0,1-4 0,0-3 0,2-1 0,2 0 0,1 0 951,-1 0 0,0 0-801,2 0 1,-5 0 0,5 0 0,-4 0 0,-2 0 0,0 0 0,0 0 0,-1 0 0,1 0 1638,0 0-1575,0 0 0,-6 0 0,0 0 0,1 0 1,5-1-1,4-3 0,2-2 0,0 2 1,-1 0-1,3 0 0,0-2 0,2 0 1,-1 0-1,3 0 0,0 0-173,-1-2 1,-1 6 0,4-4 0,-4 2 0,-1 0 0,1-2 0,2 2 0,-1 2 117,1 2 1,0 0-1,4 0 1,-1-2 0,1-2-1,4-2 1,-1 0 0,1 1 446,-3-1 1,3-6-1,2 4 1,3 0-332,3 0 1,-7 0 0,3 4-345,-4-2 0,3-6 0,1 6 0,-3 2 0,1 2 0,0 2 0,1 0 0,-1 0 0,-3 0 0,-1 0 0,0 0 0,-1 0 0,1 0-112,0 0 0,-7 0 185,1 0 1,-8 0 0,2 0 0,-3 0 0,1 0-1,2 0 1,-2 0 0,-2 0 0,-3 0 0,1 0 0,0 0-1,0 0 1,0 0-244,0 0 1,5 0 265,1 0 1,6 0 0,-4 0 0,1 0 0,3 0 0,2 0 0,1 0 0,5 0 0,0 0 0,1-2 0,3-4 0,5-6 0,3-3 0,-1-1 1658,-1 4-1760,-1-12 1,1 18-1,-3-12 1,-1 4 0,-4 5-1,-5 3 1,-5 4 0,-4 2-1,-2 2 1,1 4 0,1 5-1,2 3 1,-1 0-1,5-2 1,2 2-830,1 2 1,-1-4 0,-2 0 0,-4-1 0,-1 1 0,-1 0 0,2 2 607,0 2 0,-7 2 1,5 0-1</inkml:trace>
  <inkml:trace contextRef="#ctx0" brushRef="#br0" timeOffset="3">13065 15215 10416,'0'-18'0,"0"0"35,0 1 1,0-1 0,0 0-1,2 0 1,4 2 0,4 2 0,2 4-1,-2 0 1,0 3 1317,0-1 1,2-6-1,6 4 1,-3-2 88,-3 0 1,2 6 0,-6-4-471,2 2 0,-4-4-580,6 6 1,-6 0-1,6 6 1,1 0-1,5 0-89,6 0 1,-4 2-1,6 2 1,-1 2-88,5-2 0,4-2 1,1-2-23,1 0 1,6 2-1,1 2 1,1 2 0,-1-2-1,-1 0 1,0 0-1,-1 2 1,1-2 0,-1-2-1,3-2 1,-1 0-1,3 0 1056,0 0 1,3 0-1244,10 0 0,-3 0 0,3 0 0,-3 0 0,-3 0 1,1 0-1,-3 0 0,-3 0 0,-7 0 0,-3 0 0,-2 0 1,-1 0-1,-1 0 0,-4 0-321,-7 0 1,3 0 237,-2 0 1,8 0 0,-3 0-1,5 0 1,0 0 0,-3 0-1,-1 0 1,2 0 0,1 0-1,1-2 1,-4-2 0,-4-2 0,-3 2-1,1 2-2811,-2 2 2375,-2 0 1,-3 2 0,1 2 0,-2 4 0,0 2 0,-2 4 226,0 2 0,13 1 0,-7 1 1</inkml:trace>
  <inkml:trace contextRef="#ctx0" brushRef="#br0" timeOffset="4">2103 15607 15193,'12'-6'-2418,"0"1"1925,-8-1 0,10 2 1,-8 4 414,-2 8 0,-4-2 0,-4 1 675,-2 1 1,-8-6 0,2 4 0,-4-4 0,-2-2 213,1 0 0,7 2 0,2 2 0,0 2 997,-4-2 1,-4-2-1047,-2-2 1,10 6-1,8 2-561,10 2 1,0-6 0,2 2 0,4-2 6,6 2 1,0-4-1,5 6-17,-1 0 0,6-6 0,-1 5 0,7-1 0,6 0 1,-1-2-1,3 0 0,-1 0 0,5 2 0,-1 0 1,1 0-1,-5 0 0,1-2 565,-1-2 1,-5 4-683,2 0 1,-7 0-1,-3-6 1,-2 0-1,1 0 1,3-2 0,2-2-1,-1-4 1,1-2-1,0-4 1,1-2 0,3-2-1,1 1 1,-1-1-66,-2 0 0,-11 2-12,-3 4 1,-4-2 0,-6 8-7873,-8 2 6685,0 2 1,-14 10-1,6 4 1186,-4 4 0,-4 2 0,-8 0 0</inkml:trace>
  <inkml:trace contextRef="#ctx0" brushRef="#br0" timeOffset="5">1996 14198 14292,'-12'-8'0,"1"-4"-61,-3-3 1,0 3 0,0 2 0,4 0 1528,2 0-1121,-6 6 1,6-6 0,-5 6 0,3 0 0,2 6 0,6 8 0,6 8 0,8 4 0,3 4 0,3 1 0,0 5-1,-2 2 1,-2 1 0,-2 1 0,0 0 327,-3-1 1,5 7-1,-8 0 1,0-3-1,0 1 1,0 0-1,-2 1 1,-2-1-461,-2-3 1,6-7-1,0 0 1,-2 0-1,-2-3-625,-2-3 286,-8-4 1,6-12-130,-4-8 0,-2-8 0,2-10 1,2-2-1,2-1 0,2-3 1,0 0-1,0-2 0,0-4 0,0-1 1,0-3-1,2 0-1660,4-3 0,-2-3 1714,8 4 0,-6-5 0,6-3 0,2-1 0,1-5 1,3-1-1,0-3 0,0 2 0,0 3 0,0 3 0,-1 3 1,1 5-1,0 4 0,0 7 61,0 1 358,0 2 1,-1 8 0,1 4 0,0 6 0,0 4 0,0 2 0,1 0 0,3 2 0,2 4 0,0 6 0,0 4 0,1 2 0,1 0-69,0 0 0,-2-1 0,-7 1 0,-1 0 0,-4 0 0,-6 0 0,-4 0 363,-2-1 0,-14 1 1,-6 0-1,-7-2 0,-9-2 1,-6-2-1,-3 4 0,-5 3-185,-1 5 0,-3 0 0,3-4 0,3 2-248,7 1 1,5 3 0,6-4-791,7 2 0,5-6 1,6-7-1,8 1 0,8-2 1,10-4-1,8-4 0,7-2 767,5 0 0,2 8 0,-1 2 0</inkml:trace>
  <inkml:trace contextRef="#ctx0" brushRef="#br0" timeOffset="6">3155 13949 14003,'-18'-12'-64,"0"0"0,0 8 742,1-2 1,5 4 0,0 2 0,-2 0-301,-2 0 1,4 8 0,2 4 0,0 4 0,1 1 0,-5 3 0,-2 4 0,-2 6 394,0 3 1,0 11-857,1 4 0,-7 3 1,0 5-1,4 1 1,4 5-1,5-1 1,-1 0-1,2-3 0,4-3 1,4-3-1,4-3 1,2-5-1,4-6 1,2-11-4528,3-5 4034,3-4 1,4-2 0,2-2 0,4-4 0,1-2 494,5-4 1,2-2-1,1-2 1</inkml:trace>
  <inkml:trace contextRef="#ctx0" brushRef="#br0" timeOffset="7">3458 14252 13384,'-18'-6'-782,"0"0"1,0-2 0,1 4 762,-1-2 1,6 0 1265,0 6 0,6 0 0,-4-2 3524,2-4-4688,2 4 0,6-4 0,0 12 0,0 6 1,0 4-1,0 2 0,0 0 0,0 0 1,0-1-1,0 3 0,0 2 0,0 2 1,0-2 480,0-3 1,2 5-717,4 0 1,-4 0 0,4-6 0,-2-1 0,2 1 0,6-2 0,4-4 0,0-8 0,-2-6-4150,-3-4 4059,-7-8 0,10 10 0,-6-6 0,0 4 1,0 8-1,-2 8 804,2 6 1,-4-4-1,8-2 1,2-2-1,1-4 1,3-2-1,0-2 1,0 0-425,0 0 0,2-6 0,1-4 0,3-4 0,-2-6 0,-2 0 1,-4 1-1,-3-1-538,-1-4 0,0 4 0,6-4 1,-2 5-1,-2 1 0,-2 0 0,-1 0 1,1 2-672,0 4 1,0-4 0,6 7 0,0-3-697,0 0 1844,-1 8 1,1-12 0,0 6 0</inkml:trace>
  <inkml:trace contextRef="#ctx0" brushRef="#br0" timeOffset="8">4438 14359 8583,'0'-18'-140,"0"0"0,0 6 0,0 0 292,0-1 1,-2-1 0,-2 0 0,-4 4 0,1 0 0,-3 2 0,0 0 0,-4 4 0,-2 2 136,-2 2 0,0 0 0,1 0 0,-1 2 0,0 2 0,0 4 0,0 2 1,0 4-268,1 2 1,-1 7 0,0 1 0,0 0-1,2 0 1,2 0 0,5-1 0,1 1-54,4 0 0,2 0 0,2-6 0,0-1 0,2 1 0,4 0 0,5-2 1,5-4 1,-4-2 0,0-6 0,2 2 0,2-2 0,2-4 0,-1-4-1,1-4-235,0-2 1,0-2 0,0-4-1,0 2-76,-1 2 0,-5 0 0,0-5 199,2-1 1,-4 2 0,2 2 0,2 2 0,0-2 0,-1 0 0,-3 4 1369,-2 10 1,-2 2-1214,-6 10 0,0 0 0,0 6 0,0 0 1,2 0-1,2 0 0,4-1 0,2 3 1,2 2-1,0 2 0,0-4 0,1-5-15,3-3 0,2 0 0,0 6 0</inkml:trace>
  <inkml:trace contextRef="#ctx0" brushRef="#br0" timeOffset="9">4955 14109 12299,'18'0'408,"-6"0"0,0 0 0,2 0 0,2 0 0,1 2 0,3 6 0,2 8 516,2 6-1019,-1 9 1,-5-1-1,0 10 1,0 3 0,-2 3-1,-4 4 1,-6-1 0,-4 1-1,-6-5 1,-6-1-1,-10-5 1,-6-1 0,-6-4-1,-3-4 65,-7-7 0,-3 5 1,-9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9251 10007 18544,'0'-18'-1634,"0"6"0,-2 2 0,-2 0 1513,-2 0 0,0 4 0,6-6-278,0-2 1,2 5 740,4-3 1,-4 6 0,6-4 0,-2 0 0,2 2 0,2 0 0,4 4 0,3 2 0,7 0-1,6-2 683,4-2 0,11-2 0,9 2-1035,9-6 0,12-3 1,4-3-1,1 0 1,-3 2-1,-6 2 1,-5 2-1,-7 0 1,-10 2-1,-11 5 1,-12 3-1,-8 5 1,-6 7-2343,-7 8 0,3 12 480,-2 0 1868,0 11 1,2-3-1,2 6 1</inkml:trace>
  <inkml:trace contextRef="#ctx0" brushRef="#br0" timeOffset="1">12406 10060 15899,'10'-8'-823,"-4"-4"1,2 2-1,0-2-293,1-1 1229,-5 5 0,10-2 1,-6 4-1,2-6 0,4-2 1,0 0-1,0 4 1,-4 0-1,0 2 1674,-1 1-1715,-5 1 0,12 6 1,-4 0-1,4 0 1,4 0-1,4 2 0,5 2 1,7 3-1,4 1 1,3 0-1,3-2 1,3 0-207,3 0 0,-7 2-129,-3-2 1,-5-2 0,-1 6 0,0 0 0,-3-2 182,-3 0 1,4 6-1,-7-5 1</inkml:trace>
  <inkml:trace contextRef="#ctx0" brushRef="#br0" timeOffset="2">27824 10185 30129,'-12'0'-407,"2"-2"-170,2-4 0,1 4 0,3-6 0,0 0 0,6-2 0,5-2 0,5 2 849,0 3 0,-6-1 1,6 4-1,2-2 1,2 2-1,2 0 1,1 0-1,3-2 1389,2 2-1657,16 2 0,-1-4 1,23 0-1,9 2 1,12 0-1,10 0 1,6-2-1,-48 3 0,-1 0 1,49-3-1,-4-2 1,-6 0-1,-7-1 1,-7 1-1,-8-2 60,-3 0 0,-5-2 0,-6-6 1</inkml:trace>
  <inkml:trace contextRef="#ctx0" brushRef="#br0" timeOffset="3">30926 10042 21879,'-12'0'-222,"0"0"0,8-2 0,-4-2 92,0-2 0,8 0-393,0 6 1,8 0 640,10 0 1,2 0 0,3 0-1,9 0 1,8 0 0,9 0-1,9 0 1,9 0 0,10 0-1,10 0 1,6 0 0,0 0-1,-3 0 1,-7 0-1131,-6 0 0,-6 0 1111,-5 0 0,-13 0 0,-9 0 0</inkml:trace>
  <inkml:trace contextRef="#ctx0" brushRef="#br0" timeOffset="4">5187 10952 26487,'-2'-18'-9726,"-2"0"9958,-2 0-196,0 1 1,6 5 0,2 2 0,4 2 0,4 2 0,2 0 0,-2-2 0,0 0 0,-2-2 0,1 2 0,1 0 698,4 4 1,-4 2-1,2 2 1,2 0-1,2 2 1,2 2-1,-1 2-400,1-2 1,2-2 0,4-2 0,5 2 0,5 2-1,2 2 1,1-2 0,3-2 125,2-2 1,7 0-1,-1 0 1,3 0-1,3 0 1,1 0-1,5 0 1,3 0 163,0 0 1,5 0 0,-7 0 0,2 0-733,5 0 0,1-6 1,0 0 233,-3 2 1,-3 2-1,-5 2 1,1-2 0,-4-2-1,-3-2 1,-7 2-1,-1 2 1,-4 2 0,-1 0-1,-1 2 1,-1 2 0,-3 4-128,0 2 0,-1-4 0,3 6 0,-2-6 0,-3 6 0,-1 0 0,2 0 0,0 0 0,1 1 0,1 3 0,4 0 0,-1-2 0,1-2 0,-1 0 0,5-2 0,4-2 0,-1 0 0,7-6 0,-5 3 0,5-3 0,1-2 0,1 0 0,-1 0 0,1 0 0,-3-2 0,-1-1 0,-3-3 0,3 2 0,-1 2 0,-1 2 0,-5 0 0,-1 2 0,-1 4 0,9-4 0,-7 5 0,7-7 0,-2 0 0,1 0 0,4 0 0,5 0 0,1 0 0,-1 0 0,-3 0 0,-3 0 0,-3 0 0,-3-2 0,-3-1 0,-3-3 0,-2 2 0,3 2 0,3 2 0,-1 0 0,3 0 0,-1 0 0,3 0 0,-1 0 0,1 0 0,-2 0 0,3 0 0,-3 0 0,-3 0 0,7 0 0,-3 0 0,5 0 0,-5 0 0,3 0 0,3 0 0,7 0 0,3-2 0,2-2 0,-1-2 0,-3 2 0,-1 2 0,-1 0 0,0-2 0,-1-2 0,-5 2 0,-1 2 0,-11 2 0,-3 0 0,6 0 0,-3 0 0,1 0 0,-1 0 0,1 0 0,0 0 0,-1 0 0,3 0 0,1 2 0,3 2 0,-3 2 0,1-2 0,-1-2 0,1 0 0,2 4 0,3-4 0,-3 4 0,1-4 0,3-2 0,-1 0 0,5 0 0,-1 0 0,0 0 0,-1-2 0,-1-2 0,-1-2 0,-3 2 0,-3 2 0,-2 2 0,-3 0 0,1-6 0,-1 0 0,1 2 0,-1 2 0,1 2 0,0 0 0,-1 0 0,3 0 0,-3 0 0,1 0 0,-4 0 0,1 0 0,-1 0 0,0 0 0,-3 0 0,-5 0 0,0 0 0,1 0 0,3 0 0,0 0 0,-3 0 0,-1 0 0,2 0 0,1 0 0,3 0 0,0 0 0,-1 0 0,1 0 0,0 0 0,-1 0 0,1 0 0,5 0 0,1 0 0,-2 0 0,-3 0 0,-1 0 0,0 0 0,-1-2 0,1-4 0,0 4 0,-1-4 0,1 4 0,1 2 0,3-2 0,4-2 0,1-2 0,5 2 0,3-4 0,5 2 0,3 0 0,0 1 0,1-3 0,-5 0 0,-1 0 0,-3 4 0,5-4 0,-3 2 0,-3 2 0,-1 0 0,-1 0 0,-1-2 0,-1 2 0,1 2 0,-3 2 0,-1 0 0,-1 0 0,-5 0 0,3 0 0,-4 0 0,-5 0 0,-9 0 0,0 0 0,-4 2 0,-3 4 0,1 4-5023,0 0 4962,0-2 1,0-8 0,0 0 0</inkml:trace>
  <inkml:trace contextRef="#ctx0" brushRef="#br0" timeOffset="5">21889 11327 30052,'-6'-18'-3277,"0"0"0,0 6 0,8 2 2264,4 2 0,-4 0 0,4 2 2907,-4-6 1,-4 4-1382,-4 3 0,2 3 0,-6 4-297,2 3 0,2-1 0,6 8 0,2 0 108,4-2 0,6 0 1,10-6-1,3 2 1,3-2-1,6-2 1,3-2-1,9 0-33,5 0 1,-1 0 0,9 0 0,-3-2 0,-3-2-1,1-2 1,-3 2 0,-1 0-260,-3-2 0,1 4 0,3-4 1,1 2-1,-3 0 0,3-2 1,-3 0-1,1 0 288,-5 0 1,7 1-1,-5 3 1,3-2 0,-1-2-1,-3 2 1,-1 2-1,-1 2-137,0 0 1,-1 0-1,-3 0 1,1 0 0,-1 0-1,-2 0 1,-3 0 0,1 0-141,0 0 0,-1 0 0,-1 0 1,-2 0-44,-3 0 0,1 0 0,6 0 0,-1 0 0,-5 0 0,0 0 0,1 0 0,3 0 0,2 0 0,-1 0 0,1 0 0,0 0 0,-1 0 0,1 0 0,0 0 0,-1 0 0,1 0 0,-6-2 0,-1-4 0,-5 4 0,4-4 0,0 4 0,-3 2 0,3 0 0,-2 0 0,1 0 0,-1 0 0,2 0 0,0 0 0,1 0 0,1 0 0,-2 0 0,-2 0 0,3 0 0,-5 0 0,6 0 0,-5-2 0,1-2 0,0-2 0,-4 2 0,-2 2 0,-3 2 0,1 0 0,-8 0 0,-2 0 0,-8 0 0,0 0 0,6 2 0,0 4 0,2-4 0,-2 4 0,6-4 0,4-2 0,1 0 0,3 0 0,4 0 0,6 0 0,3 0 0,5 0 0,2 0 0,3 0 0,3 0 0,1 0 0,1 0 0,-3 0 0,1 0 0,-1 0 0,7 0 0,3 0 0,5 0 0,-1 0 0,1 0 0,-1 0 0,8 0 0,-1 0 0,1 0 0,-2 0 0,-7 0 0,-7-2 0,-3-2 0,1-2 0,1-2 0,-1 4 0,-3-4 0,-3 0 0,-1 0 0,2 2 0,1 0 0,1 0 0,-1 1 0,-5 5 0,3 0 0,3 0 0,-6 0 0,1 0 0,-3 0 0,-2 0 0,-1 0 0,1 1 0,-1 3 0,1 2 0,0-2 0,1-2 0,5-2 0,4 0 0,-1 0 0,-1 0 0,-1 0 0,5 0 0,3 0 0,3 0 0,-7 0 0,-1 0 0,-1 0 0,1 0 0,3 0 0,1 0 0,-1 0 0,-1 0 0,1 0 0,3 0 0,1 2 0,1 2 0,-1 2 0,1-2 0,-1-2 0,-5-2 0,1 0 0,3 0 0,1 0 0,-1 0 0,-1-2 0,3-2 0,5-2 0,5 2 0,1 2 0,0 2 0,1 0 0,-1 0 0,0-2 0,3-4 0,-7 4 0,3-5 0,-7 7 0,4 0 0,3 0 0,1 0 0,-4-2 0,-3-2 0,-7-4 0,1 0 0,-1 0 0,3 2 0,-3 0 0,-5 0 0,-6 0 0,-5-2 0,1 6 0,-3-4 0,-1 4 0,-4 2 0,-2 0 0,-5 0 0,-1 0 0,-2 0 0,2 2 0,2 2 0,1 2 0,-1 0 0,0 0 0,0 2 0,4 0-301,1 0 0,-5 6 1,2-3-1,-4 5-2185,-3 2 0,-1 0 2120,-4 0 0,-4 8 1,-8 1-1</inkml:trace>
  <inkml:trace contextRef="#ctx0" brushRef="#br0" timeOffset="6">5543 11416 27569,'-17'0'-469,"5"-6"0,0 0-94,-2 2 764,6 2 1,-2 2 0,4 0 0,-6 0 0,-4 0 719,-1 0 0,5 6-797,0 0 1,6 2 0,-6-4 0,0 4-1,0 0 1,2 1 0,1 1 0,-1 4-1,-2 2 520,2 2-542,-6 0 0,8 0 0,-6 1 0,2 3 0,0 2 0,1-2 0,1-2 0,2-1 0,2 3 0,0 2 0,0 0 1,2 0-1,2-1 0,2-1-190,0-2 32,0-2 0,0 2 1,0 1-1,2 3 0,2-2 1,4-2-1,0-2 0,2 0 1,-2-1-1,1 1 1,1 0-1,2 2 0,0 2 1,0 1-1,2-1 174,2-2 1,2-8 0,1 0 0,3 2 0,2 0 0,0-1 0,-1-3-1,3 0-40,2 0 0,2-6 0,3 4 1,-1-2-1,-2 0 0,1 0 0,5 0 1,4 0-79,1-2 0,1-2 0,-5-2 0,3 0 0,2 0 0,5 0 0,-5 0 0,-3 0 0,5 0 0,0 0 0,1 0 0,3-2 0,-1-2 0,-1-4 0,-1 0 0,-1-2 0,1 0 0,-1-2 0,1 0 0,-1 0 0,0-1 0,-3 3 0,-5-2 0,-2 0 0,-5-8 0,-5-2 0,-4-2 0,-4 1 0,-2-1 0,-5-2 0,-1-2 0,-4-1 0,-2-1 0,-2 0 0,0-1 0,-2-1 0,-4 2 0,4-2 0,-4 9 0,4-7 0,2 4 0,0-2 0,2-1 0,2-1 0,2 0 0,-2 0 0,-2 1 0,-2-1 0,0 0 0,-2 1 0,-4 1 0,-6 0 0,-3 0 0,-11-1 0,-2 1 0,-7 2 0,-3 2 0,-2 0 0,-3 3 0,-3 1 0,-3 2 0,-5 2 0,-3 2 0,-3 4 0,3 2 0,1 4 0,3 3 0,1 1-688,5 0 0,5 0 0,11 0 0,3 1 0,2 5 0,6 8 0,7 6 348,7 4 0,-4 8 1,0-5-1</inkml:trace>
  <inkml:trace contextRef="#ctx0" brushRef="#br0" timeOffset="7">2264 12771 18652,'-2'-16'-2701,"-4"5"0,2-5 2114,-8 4 1,6-2 0,-4 0 529,2 2 455,2 0 1,0 0 0,-2 3 0,0-1 0,1 0 1408,3-4-1737,2 14 1,4 2-1,2 16 1,3 1-1,1 5 1,2 6-1,-2 4 1,2 1-1,-2 1 1,0 0-1,-4-1 1,-2 1-1,-2 0 1,0-1-1,-2 1 318,-4 0 1,2-3-1,-8-1 1,-2-4-1,-2-2 1,-1-7-1,-1-5-471,0-8 1,6-4 0,2-6-1,2-6 1,4-9 0,2-7-1,2-8-200,0-6 0,8 1 0,4-9 0,6 1 286,6 1 0,-3-5 0,9 5-137,2 0 0,-4 3 0,1 9 0,5 4 0,4 7 0,3 5 0,-1 6 0,-1 6 0,-1 4 0,2 4 0,-5 6 245,-1 10 0,4 7 0,-11 11 0</inkml:trace>
  <inkml:trace contextRef="#ctx0" brushRef="#br0" timeOffset="8">2798 13039 17485,'0'-18'-1557,"2"0"1,2 0 472,2 1 1,0-1 1534,-6 0 0,0 6 0,0 0 0,2 0 0,2 4 0,2 8 0,-2 10 0,-2 8 0,-2 4 0,0 4 0,0-1-608,0 1 1,0 6 0,0-2-103,0 3 0,-6 3 0,-2 0 1,0-1-1,-2 3 0,2 2 0,1 1 195,3-1 0,-6-3 0,0-1 1</inkml:trace>
  <inkml:trace contextRef="#ctx0" brushRef="#br0" timeOffset="9">8752 12754 19945,'-10'-12'-6707,"4"0"6081,4 8 1,2-6 1914,0 4 0,0 2-862,0-8 1,0 10 0,0 2-151,0 10 0,0 12 0,0 2 0,0-1 0,0 3 0,0 2 1,0 2-1,0-1 196,0 3 1,0 2 0,0 1-1,0 1-280,0 0 1,0-7 0,2 1-321,4 2 1,-4-4-1,4-1 1,-4-1-1,-2-4 1,0-2 173,0-2 1,-2-8-161,-4-5 0,4-10 1,-6-7-1,2-4 0,0-2 1,2 0-1,2-2 0,2-2 1,0-3-1,0-1 1,0-2-1,2 0 0,2-1-278,2 1 1,6-6 183,-6 5 0,8 3 1,-2 2-1,4 2 1,3 2-1,3 1 1,4 5-1,2 4 480,3 6 0,11 2 0,3 2 0</inkml:trace>
  <inkml:trace contextRef="#ctx0" brushRef="#br0" timeOffset="10">9108 13378 23100,'0'-18'-1913,"0"0"0,6 0 0,0 0 2217,-2 1-77,-2-1 0,4 0 0,0 0 1,0 2-1,2 2 0,4 4 1,4 3-1,1 3 0,1 2 1,0 2-1,0 0 1127,0 0-1428,0 8 1,-1 1 0,1 9 0,0 2-1,0 2 1,0 2 0,0-1 0,-1 1 0,1 2-1,0 2 1,0 1 0,0-1 0,-2-2 0,-5-2-1,-5 2-1902,-4 1 1848,-2 3 1,-10 0 0,-7-3 0,-13-1 0,-8-2 0,-5 0 0,-3 0 0,-1-5 0,1-3 0,4-6 0,5 0 0,3-2 0,4 0-285,7-4 1,13-8 0,10-4 0,10 0 0,8 0 0,5 2 0,9 0 0,6 0 667,3 2 0,9 2 0,-3 2 0,5 2 0,1 2 0,5 4 0,5 2 1,10 4-281,7 2 1,3 2-1,6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2406 3960 28381,'10'8'-8839,"6"-6"10433,-6 6 1,2-8-314,0 0 0,0-2 812,5-4-1779,1 4 0,-8-8 0,-6 6 0,-8-4 0,-8 0 8,-4 0 1,-1 2 0,-1 6 0,0-2 0,0-2 0,-2-2 0,-1 2 0,-5 2-258,-2 2 0,-8-6 0,-5 0 0,-1 2 0,1 2 0,-3 4 0,1 2 0,-1 4-184,4 2 0,5-4 0,3 4 0,2 0 1,-1-2-1,-3 2 0,0 0 0,3 4 207,1 2 1,0-5 0,-7 1-1,-3 2 133,-2 2 1,1-4 0,5 0-235,0 2 0,1-4 0,-1-1 0,2 1 0,5-2 0,5 2 0,4-2 0,2 0 0,1-4 0,1 0 0,2 0-898,2 2 1157,0 0 1,2-8 954,4-4-1828,4-4 0,2-2 0,0 4 0,2 6-1507,4 10 2043,-4-2 1,6 16-1,-8-2 1,0 7 0,2 9-1,2 6 1,2 3-1,-2 5 1,0 3 0,0 5-1,2 1 1,-2-1-1,-2-3 1,0-1 0,2-1-67,2 1 1,0 5 0,-6 1 0,0-3 0,0-1-1,-2-3 1,-2 1 0,-4-1-77,-2 1 0,6-7 0,-4-1 0,2 0 0,-2-3 0,0 1 0,0-5 0,2-1-6,-2-2 0,6-1 0,-6 3 0,2 2 0,-1-1 0,-1-3 0,0-4 0,2-1 117,-2 3 1,4 2 0,-6-3-1,2-1 1,2-4 0,0 0-1,0-1 1,2 3 45,2-2 0,2 0 0,0-7 0,0 5 1,0 2-1,0 2 0,0-3 0,0-1 290,0 0 0,0-6 0,0 6 0,0-3 0,-2 1 0,-2-2 0,-2 0 0,0-1-164,-1 3 1,5 0 0,-6-4 0,2 2 364,0 1 0,-8 7 0,4-4-408,0 2 1,0-1 0,6 5 0,-2-4 0,2 0 0,2-3 0,2 3 0,0-2 0,0 2 0,0-3 0,0 1 0,0-2 0,0 0-426,0 0 0,0-1 355,0-5 1,6 2 0,0 2 0,-2 2 0,-2-3 0,-2-1 0,0-2-1,0 0 1,0 0 0,0 0 0,0-1 0,0 3-252,0 4 1,0-4 352,0 4 1,0-5 0,0-1 0,0 2 0,0 2 0,0 2 0,0-3 0,0-1 0,0-2-1,0 0 1,0 0 0,0 0 0,0-1 971,0 1-889,-8 0 0,6 0 1,-6 0-1,2 0 0,-2-1 1,-1 1-1,-3 2 0,0 2 1,0 2-1,0-3 0,0-1 1,0 0-1,0 2 0,1 2 1,1-2-149,2-3 0,-4-1 0,6 0 1,2 0-1,2 0 0,2 0 1,0-1-71,0 1 1,-2-6 0,-2 0 0,-2 2-1,2 2 1,2 2 0,0-1 40,-4 1 0,4 0 1,-6-2-1,2-2 0,0-2 1,2 2-1,0 1-349,-1 3 1,3 0 157,-4 0 603,4-8-336,2-2 496,0-8 0,2 0 674,4 0 1,1-2 0,7-2-902,-2-2 1,0 0-1,8 6 1,2 0-1,3 0 1,3 0-1,4-2 1,4-2-1,3-2 1,5 0 0,1 0-1,7 0 1,3 0 560,5-2 1,7 4-852,-2-8 0,3 7 0,-1-7 0,-2 0 0,3 0 0,-1 2 0,-4 0 0,-7 2 0,-9-2 0,-3 2 0,-6 0 0,-7 4 0,-7 2 0,-4 2 0,-2 0 0,-6 2-543,-1 4 0,-1 4 1,4 8-1,-4 0 1,0 0-1,0 0 1,6 1-1,4 5 1,5 6 595,3 4 1,2 1-1,5 1 1</inkml:trace>
  <inkml:trace contextRef="#ctx0" brushRef="#br0" timeOffset="1">1943 11505 27847,'-18'-18'-2942,"2"0"0,4 0 814,6 1 0,4-1 714,2 0 0,8 6 1655,4 0 1,4 8-1,0-4 1,-2 2-1,-2-2 1,0 2 0,-5 4-1,-5 10-999,-6 6 0,-1-2 942,5 0 0,2-8 1,3 2-1,7-4 1,4-4-1,0-4 1,-2-4-1,-2-2 1,2 0 1637,1-2-1563,3 6 0,-2-7 1,-2 3-1,-2-4 1,0-2-1,0 0 1,-2 0-1,-3 1 1,-3-1 3082,-2 0-3067,-2 8 1,-2 2-1,-4 10 1,-5 2 0,-5 4-1,-2 0 1,0 2-1,0-2 1,-2 0 0,-1-2-1,-5-1 1,-2 1-1,-3-2 1,-3 0 280,-2 2 1,-5-4 0,-3 4 0,0-4 0,-1-2 0,-1 0 0,-3 0 0,-3 0-557,-1 0 0,-1-2 0,1-2 0,-1-4 0,1 0 0,0-2 0,-1 3 0,3-1 0,3 4 0,2 2 0,9 2 0,-3 0 0,5 0 0,1 0 0,8 0 0,4 0 0,5 0 0,5 6 0,2 2 0,2 1 0,4 5 0,2 2 0,2 4-154,0 4 0,0-4 1,0 3-1,0-1 1,0 2-1,0 6 0,2 3 1,2 5 104,2 4 1,6 3-1,-4 9 1,2-1 0,1 3-1,1 1 1,0 5-1,2 1 251,2 4 0,-6 11 0,-2 3 0,-2 0 0,0-1 0,-2-3 0,-2 0 1,-2 2-286,0 7 0,0-9 0,0 10 1,0-6-1,2-5 0,3-1 1,7-2-1,6-1-163,6-9 1,-2 1-1,7-5 1,3 0-1,0 1 1,-3-1-1,-5-1 1,-4-1-59,-2 3 0,0-3 0,-2 7 1,-5-3-1,-3-3 0,-2-3 0,0-1 1,-2-1-35,-2 1 1,-8-1 0,0 1 0,2-1-101,2 1 0,-4-7 0,0-1 506,3-3 1,1 5-1,2-6 1,0-3 0,2 1-1,1 0 1,3 1 0,0-1-1,0-3 1,0-1 0,0 2-1,0 1 1,0 3 449,-2-2 1,0-3-475,2-1 1,-2 2-1,6 1 1,-2 3 0,-4-2-1,-2-5 1,0-3 0,2-2-1,2-1 1,-2-1-1,-3-4 1,1-4 0,2-2-1,2-1-487,-2 1 419,-2 0 1,0 0 0,2 0 0,2 0 0,0-1 0,2 1 0,2 0 0,2 0 0,-2 0 0,0 0-1,-2-1 1,1 1 0,-1 0-268,0 0 264,6 8 1,-12-6-1,6 5 1,-2 1 0,0 2-1,0 2 1,0-3 0,0 1-1,-2-2 1,-2 0 0,-2-5-1,0 1 1,0 0 0,0 2-9,0-2 1,0-3 0,0-1 0,0 0 0,0 0 0,2 0 0,2 0-94,2-1 1,0-5 0,-6 0 0,0 2 0,0 2 0,0 2 139,0 0 0,0-1 0,0 1 2,0 0 0,0 0 18,0 0 0,0-6 0,0 0 0,0 1-19,0 3 0,0-4 0,2 0 1,2 2-1,1 2-33,-1 2 1,-2-1-1,-2 1 1,0 0-1,0 0 1,0 0 0,0 0 215,0 0 0,0-1 0,0 1 0,0 0 0,0 0 0,0 0-110,0 0 1,0-7-1,0 1 1,0 2-1,0 2 923,0 2 0,0-6 2815,0 0-3824,0-8 0,0 2 0,2-10 0,4-2 0,-2-6 0,10 4 0,6 0 0,8-2 0,7 0 0,5-4 0,3 0 0,3 2 0,2-1 0,5 5 0,-1 0 0,-3-2 0,-1 2 0,1 0 0,3 4-736,1 2 0,1 2 0,-1 0 0,0 0 0,-1 0 0,-1 2 1,-1 2-1,0 4 985,-7 2 0,-3 10 0,-5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6773 5565 27397,'-12'-6'-3425,"1"0"0,5-8 3181,-6 3 1,6 3 0,-6 2 0,-2 4-1,-2 0 1,-2-2 0,3-4 891,3-2 0,2 6 1,6-4-1888,-2 0 1372,0 6 0,6-4 0,0 12-52,0 6 0,0-2 0,2 0 0,2 0 89,2 0 0,2-4-713,-2 5 1,4-5 725,7 6 0,-5-8 0,0 2 0,2-4 0,2-2 0,4 0 0,3 0 0,7 0 0,4-2 0,1-2 0,3-4 0,2 0 0,3-2 911,3 1 0,-1 3-969,3-6 1,1 6 0,-7-4 0,0 0 0,1 2-1,3 0 1,-3 2 0,-5 0 0,-6-2 0,-3 0 0,-1 0-1,-4 4 1,-4 2 0,-3 2 2351,1 0-2337,-8 0 0,6 0 0,-4 0 0,4 0 0,2 0 0,-1 0 0,1 2 0,0 2 0,0 2 385,0-2-539,0 6 1,-1-8 0,1 6 0,0-2 0,0 0 0,-2 0 0,-2 0 0,-5 2 0,1 0 0,-2 2 2080,0 0-2818,-2-6 1,-6 5 542,0-3 0,8-4 0,4 6 0,4-2 0,2 0 0,-1-2 189,1-2 0,0 0 0,0 2 0,0 2 0,0-2 1,-1-2-1,1-2 0,2 0 44,4 0 0,-4 0 1,3 0-1,-3 0 0,-2 0 1,0 0-1,0 0 0,-1 0-28,1 0 1,0 0-1,0 0 1,0 0-1,0-2 1,-1-2-1,1-2-279,0 2 0,-6 2 0,0 0 0,2-2 0,1-2-405,3 2 1,-6 4 0,-2 6-1,-2 6 1,-4 4 0,-2 2-1,-2 0-3140,0 0 3736,0 7 0,-8 3 0,-2 8 0</inkml:trace>
  <inkml:trace contextRef="#ctx0" brushRef="#br0" timeOffset="1">13137 5726 27450,'-10'-12'-4343,"4"0"1,4 6 828,2-6 2243,0 0 1562,0-6 0,0 6 1,2 3-1,2-1 0,4 2 1,0-2-1,2 2 0,-1 0 1,5 2-1,2 0 0,2-2 4315,0-2-4411,0 6 1,-1-10 0,-1 6 0,-2 1-1,-2-3 1,2 2 0,4 0 0,4 2 0,1 0-1,1 0 1,0 2 0,2 2 0,1 2 0,3 0-1,0 0 9,-1 0 1,1 0 0,4 0-1,-3 0 1,-1 0 0,0 0 0,-2 0-1,-3 0 47,1 0 1,-6 0 0,4 0 0,-4 0 0,-3 0 0,3 0 0,2 0 74,2 0 0,-1 0 0,-5 0 1,0 0-1,0 0 0,0 0 1,0 0-33,-1 0 1,3 0-1,2 0 1,2 0 0,-2 0-1,-3 0 1,1 0 0,2 0-295,2 0 0,5 0 0,-5 0 0,0 0 0,2-2 0,3-2 0,3-2 0,0 0 0,-3-2 0,1 4 0,4-6 0,-2 2 0,-3 4 0,1 2 0,-2 0 0,-3-1 0,1-3 0,-4 0 0,8 6 0,1 0 0,1 0 0,0 0 0,-3 0 0,3 0 0,2 0 0,7 0 0,1 0 0,-2 0 0,-1 0 0,1 0 0,3 2 0,1 2 0,0 2 0,-3-1 0,-5-5 0,-3 0 0,1 0 0,-2 0 0,1 0 0,-3 0 0,-2 0 0,-2 6 0,-3 0 0,5 0 0,2 0 0,-2 0 0,-1-2 0,1 0 0,4 2 0,1-4 0,3 4 0,0-4 0,-1-2 0,1 0 0,2 0 0,1 0 0,3 0 0,-7 2 0,-5 2 0,0 2 0,0-2 0,-3-2 0,-1-2 0,-4 0 0,-2 0 0,-3 2 0,3 2 0,2 2 0,2 0 0,-2 0 0,-3 2 0,-1 1 0,6-3 0,2 4 0,0 0 0,1-2 0,-1 2 0,2-2 0,-1 2 0,5 0 0,4-6 0,3 2 0,5-4 0,0-2 0,1 0 0,-1 0 0,-1 0 0,-3 0 0,-5-2 0,-1-2 0,-2-2 0,2 2 0,-5 0 0,1 0 0,-4-2 0,-1 2 0,5 2 0,-4 2 0,0 0 0,1 0 0,1 0 0,4 0 0,1 0 0,3 0 0,0 2 0,-1 2 0,1 2 0,2-2 0,1-2 0,3-2 0,-3 0 0,-1 0 0,-2 0 0,-1 0 0,1 0 0,0-2 0,-3-2 0,-3-2 0,-4 2 0,0 2 0,-5 2 0,7 0 0,-2 0 0,-4 0 0,-1 0 0,1 0 0,2 0 0,-2 0 0,-2 0 0,-1 0 0,3 0 0,2 0 0,-2 0 0,-1 0 0,1 0 0,2 0 0,0 0 0,-4 0 0,1 0 0,5 0 0,0 0 0,0 0 0,-5 0 0,-1 0 0,4 0 0,0 0 0,-1 0 0,1 0 0,0 0 0,-2 0 0,-2 0 0,-3 0 0,7 0 0,0 0 0,-2 0 0,-2 0 0,-3 2 0,1 2 0,2 2 0,4-2 0,-4 4 0,5-2 0,-1-2 0,2-2 0,0-2 0,-1 0 0,-1 0 0,2 0 0,-6 0 0,3 0 0,-3 0 0,-2 0 0,0 0 0,0 0 0,0 0 0,-1 0 0,1 0 0,0 0 0,0 0 0,0 0 0,-1 0 0,1 0 0,0 0 0,-6 0 0,0 0 0,2 0 0,2 0 0,-5 0 0,1 0 0,2 0 0,2 0 0,2 0 0,-2 2 0,-4 4 0,-2-4 0,-5 4 0,7-3 0,4 1 0,2 2 0,0 0 0,0-4 0,-1 2 0,3 2 0,2-2 0,2-2 0,-2-2 0,-1 6 0,1 0 0,4-2 0,0-2 0,1-2 0,-1 0 0,0 0 0,-4 0 0,3 0 0,-1 0 0,-2 0 0,0 0 0,0 0 0,1 0 0,-1 0 0,-2 0 0,-2 0 0,0 0 0,-1 0 0,1 0 0,0 0 0,0 0 0,0 0 0,0 0 0,-1 0 0,1 0 0,0 0 0,0 0 0,0 0 0,-1 0 0,1 0 0,0 0 0,0 2 0,0 2 0,0 2 0,-1-2 0,1-2 0,-6 4 0,0 0 0,2-2 0,-4-2 0,2-2 0,-8 2 0,4 2 0,-1 2 0,-3 0 0,8-4 0,2 3 0,-4-1 0,2 6 0,0 0 0,0 0-1831,0 4 0,-6 2 1,5 0-1,3 0 1441,2 1 1,10 5 0,2 14-1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15828 5333 27651,'0'-18'-9831,"0"7"3145,0-1 4924,0 8 2111,0-12 1,2 14 0,2-6 0,4 2 0,0-2 0,2 0 0,-2-2 0,2 2 1487,0 0 1,2 2-1092,5 6 1,-5 0-1,0 0 1,2 0-1,2 0 2405,2 0-3045,-8 0 0,5 0 0,-3 0 0,4 0 0,2 0 0,0 0 0,2 0 0,3 0 0,5 0 0,4 0 0,1 0 4170,5 0-4040,2 0 1,-3 0 0,3 0 0,3 0-1,3 0 1,2 0 0,-1 0 0,-1 0-1,-1 2 1,1 2 0,3 2 0,3-2 0,1 0-1,1 0 1,-1 2 808,1-2-1045,7-2 0,-7-2 0,1 0 0,-8 2 0,-3 2 0,-2 2 0,-3-2 0,-1-2 0,-4-2 0,-3 2 0,-1 2 0,-2 2 0,-1-2 0,1 0 0,2 0 0,-2 2 0,5 0 0,-1-4 0,8 2 0,5 2 0,3-3 0,-1-1 0,5-2 0,5 0 0,-1 6 0,3 0 0,-4-2 0,-3-2 0,-3 0 0,-3 2 0,0 2 0,-1-2 0,-5-2 0,1 0 0,-3 2 0,0 2 0,3-2 0,7 0 0,5 0 0,7 2 0,5 0 0,12-4 0,4 2 0,3 2 0,-3-2 0,0-2 0,-2-2 0,0 0 0,10 0 0,-5 0 0,-3 0 0,-2 0 0,-2 0 0,1-2 0,-3-2 0,-4-2 0,-4-2 0,-13 4 0,1-4 0,5 0 0,3 0 0,3 2 0,-3 0 0,-2 0 0,7 0 0,-1 6 0,4 0 0,3 0 0,-5 0 0,0 0 0,1 0 0,1 0 0,6 0 0,0 0 0,1 0 0,-1 0 0,0 0 0,0 0 0,2 0 0,5 0 0,-3 0 0,2 0 0,2 0 0,2 0 0,0 0 0,-3 2 0,-9 2 0,-8 2 0,3 0 0,-5-6 0,4 2 0,5 2 0,1 2 0,4 0 0,2 0 0,4 0 0,6 0 0,1-4 0,-3 2 0,4 4 0,6 0 0,-45-4 0,1 0 0,2-1 0,1-1 0,1 3 0,0-2 0,1-2 0,-1 0 0,-5 3 0,-1 0 0,1-1 0,-1 0 0,0 0 0,1 0 0,2 1 0,1-2 0,-1-1 0,-1-2 0,-2 1 0,-1 0 0,45 0 0,-12 2 0,-2 2 0,0 2 0,-1-2 0,-3-2 0,-2-2 0,0 2 0,1 2 0,-3 2 0,-2-2 0,-6-2 0,-3-2 0,-3 6 0,-1 0 0,1 0 0,4-6 0,-3 2 0,-3 2 0,3 2 0,1-1 0,2 1 0,1 0 0,-1-2 0,2 0 0,3 0 0,5 4 0,6 0 0,8 0 0,6 4 0,0-6 0,-9 0 0,5-4 0,-2 2 0,0 2 0,-2-2 0,0-2 0,2-2 0,6 0 0,2 0 0,-1 0 0,-7 0 0,-2 0 0,0 0 0,2 0 0,-37-1 0,1 2 0,42 5 0,-43-3 0,1 2 0,44 2 0,-8 1 0,-4-2 0,-3 0 0,-5 2 0,-6 0 0,-4 0 0,-3-2 0,-3 0 0,-3 0 0,-5 0 0,-9 0-743,-11 0 1,-1 6-1,-8-4 744,-2 1 1,5 3 0,1 6 0</inkml:trace>
  <inkml:trace contextRef="#ctx0" brushRef="#br0" timeOffset="1">2549 6261 28963,'8'-18'-4916,"-6"6"1,6 2 1989,0 2 3003,-6-6 0,8 12 0,-5-6 1,7 3-1,4-1 0,2 0 0,0 0 1,0 0-1,0 0 0,-1 0 108,1 0 1,0-8 0,0 4 0</inkml:trace>
  <inkml:trace contextRef="#ctx0" brushRef="#br0" timeOffset="2">2282 6261 29460,'-28'0'0,"4"0"-450,4 0 1,8 0 0,0 0 588,-1 0 1236,5 0-423,0 0-770,8 0 0,2 0 1,4 0-1,6 0 1,3 0-1,5 0 0,6 0 1,10 0-1,11 0 1,13 0-1,11 0 1,12-2-183,10-4 0,-39 4 0,1 0 0,7-4 0,1 0 0,0 3 0,1 0 0,4-2 0,0-2 0,0 1 0,-1 0 0,-1 0 0,-1 0 0,-4 1 0,-2 1 0,-3-2 0,-3 2 0,38-4 0,-13 0 0,-13 2 0,-2 0 0,-1 0 0,-3 2 0,-7 2 0,-9 2 0,3 0 0,-1 0 0</inkml:trace>
  <inkml:trace contextRef="#ctx0" brushRef="#br0" timeOffset="3">3012 7063 28877,'0'-17'-9831,"0"5"9634,0 0 0,0 10 0,-2 0 0,-4 6 0,-5 0 1,-5-2 970,-2-2 0,0 0 1,0 0-1,0 0 1,1 0-1,-1 0 1,0 0-1,0 0-542,0 0 0,-2 0 0,-1 0 0,-5-2 0,-2-2 0,-3-2 1,-5 2-1,-6 2 32,-5 2 0,-11 0 0,-3 0 0,-4 0 0,-7 0 0,-5 0 0,-2 0 0,-2 0-131,-1 0 1,-1 2 0,-8 4 0,0 6 0,0 4 0,6 1 0,6 1 0,9 0-227,9 0 0,9 0 0,9 0 1,11 0-339,10-1 1,2-5 0,13 0 361,-3 2 0,6 2 0,-2 2 1,6 0-1,4-1 0,4 1 1,2 0-1,1 0 0,1 0 19,0 0 1,-6-1-16,6 1 1,-6 6 0,4 2 0,0 2 0,-2 3 0,0 3 0,-4 2-1,-2 1 1,0 5 0,1 3 0,3 3 0,-2-2 0,-2-1 0,-2 1-728,0 3 676,0 11 1,2-5 0,2 7-1,2-3 1,-2 1 0,0-1-1,0 1 1,2-3 0,-2-3-1,-2-5 1,-2 1 0,0 1-1,0 1 1,0-3 0,0-3-2128,0-3 2080,-8 7 0,6-4 1,-4 5-1,4-3 0,2-7 1,0-5-1,2-4 0,2-3 1,2 1-1,0-2 0,0-4 1,0-5-1,0-1 1,0 2-1,0 2-165,-2 2 1,-2-6 0,-2-7-1,0 3 1,2 2 0,2 2 315,2 0 1,-1 0 0,-3-2-1,2-3 1,2-1-209,-2 2 1,-2 2-1,-2 2 1,0 0 276,0 0 0,0-7 0,0 1 0,0 2 67,0 2 0,0-4-129,0 0 1,0 0-1,0 6-67,0-1 0,0-5 0,0 0 166,0 2 0,0 2 0,0 2 0,0 0 31,0-1 1,0-5 0,0 0-1,0 2 1,2 2-124,4 2 0,-4-6 0,4 0-60,-4 1 1,-2-3 0,2 0-1,2 0-15,2 0 1,0-4 1568,-6 6-340,0-8-1294,0 4 429,0-8 1,2 0 530,4 0 0,4 0 0,8 0 0,-1 0 1,3 0-1,2 0-280,2 0 0,7 0 1,-1 0-1,4 0 1,2 0-1,1 0 1,5 0-1,3 0-100,1 0 0,3 0 1,-7 0-1,0 0 1,-1 0-1,1 0 1,-3 0-1,-1 0-410,-2 0 1,-1-2-1,1-2 1,-2-2-1,-3 2 1,-1 0-1,0 0 1,-1-2-33,1 2 0,0 0 0,5 0 0,-1-2 0,-2 2 0,-2 0 0,3 0 0,5-4 0,3-2 0,-5 7 0,-6-5 0,-1 2 0,1 0 0,-2 2 0,-2 0 0,-5-2 0,-1 4 0,-2-4 0,0 4 0,0 2 0,0 0 0,-1 0 0,1 0 0,0 0 0,0 0 0,0 0 0,-3-2 0,-1-2 0,-2-2 0,-6 0 0,6 6 0,2 0 0,-6 0 0,0 2 0,-8 4 0,0 6-435,0 4 1,8 2-1,2-1 1</inkml:trace>
  <inkml:trace contextRef="#ctx0" brushRef="#br0" timeOffset="4">18484 6974 30351,'-18'-18'-3498,"6"7"1,0 1 2985,-1 2 0,5-6 0,0 4 0</inkml:trace>
  <inkml:trace contextRef="#ctx0" brushRef="#br0" timeOffset="5">18413 6867 13177,'-12'-8'0,"2"-4"0,0-3 0,2-3 0,0 0-141,4 0 322,2 8 1,2-6 0,0 4 0,2-1-1,2-1 1,4 4 0,2 2 0,4 4 0,2 2 5036,2 2-5051,-9 8 1,7-4 0,-4 6 0,4 0 0,2-2 0,0 1-1,0-1 1,1 2 0,3 0 0,4 2 0,2 0 0,3-2 0,3 0-1,2-2 1,-1 2 141,1 0 0,0-6 0,1 1 0,3-3 0,1-2 0,-1 0 0,-4 0 0,-5 0-244,-1 0 0,-8 0 0,2 2 0,-5 2 0,-1 2 0,0-2 1,-2 0-1,0 0 1,2 2 0,-11 2 0,11-4 0,-2 4 0,0 0 0,4 2 0,2-2 0,3 2 153,3 0 1,-4-4 0,6 3-1,1-1 1,1-2 0,0 0-1,-5 0 1,-1-2 498,-4-2 1,-2 0 0,-3 2 1155,1 2-2112,-8 0 0,-2 2 0,-8 4 0,-2 4 0,-2 1 1,-2 1-1,2 2 0,2 2 0,4 2 0,2 0-62,2 1 0,8 3 233,-2 8 1,4-1 0,2 3 0,-3 4-1,-1 3 1,-2 3 0,2-1 0,0 3-1,0 3 1,-4 5 0,-2 1 0,-2-1 0,0-3-1,-1-1-1921,-1-1 1819,-2-7 1,4 9 0,0-5-1,0-2 1,0-1 0,2-1 0,0 3-1,2 1 1,0-3 0,2-3-1,0-2 1,-3 1 0,1 3 0,-2 1-1,2 1-2586,0-1 2550,-6-7 1,4 12 0,-8-3 0,0 7 0,0 3 0,0-1-1,0-3 1,0-1 0,0-1 0,0-1 0,0-5 0,0-5 0,0-5-1,0-1 1,0 0-129,0-1 0,0-5 0,0-2 0,0 0 0,2-3 0,2 3 0,4 0 0,0 2 400,0-3 1,4 7 0,-5-6 0,1 2 0,2-3 0,-2-1 0,2-4-1,-2-2-80,0-2 0,4-1 1,-6 1-1,0-2 1,0-2-161,0-2 0,0 0 0,-6 6 0,0-1-84,0 1 1,0-6 0,0 0 210,0 2 266,0-6 1,-2 0 248,-4-8 1,-4 0 0,-10 0 0,-2 0 0,-4 0 0,-3 2 0,-11 2-141,-11 2 0,-15 0 1,-17-4-1,-14 2 1,44-1-1,-1 1 0,-3 0 1,-1 0-1,0 1 1,-1 0-1,-2-1 1,0 0-340,-4 0 1,1 0 0,1 3 0,1 0 0,-1-1 0,1 0-1,4 1 1,1 2 0,3 0 0,1 0 0,2-1 0,1 1 0,-41 9-1,10-2-860,10-4 1,17 10 1320,1-4 0,11 4 0,-1-5 0</inkml:trace>
  <inkml:trace contextRef="#ctx0" brushRef="#br0" timeOffset="6">26630 6635 18707,'-18'-10'-4140,"8"-5"2307,4 3 2419,4 4 0,2-8 0,0 4 0,0-4 0,-2-2 5123,-4 1-5395,4 7 0,-6-6 0,10 4 0,4-2 0,6 2 0,4 6 0,4 4 0,2 4 0,1 2-407,-1 2 1,-2 8 141,-2-2 1,6 6-1,-3 3 1,-3 5-1,-6 0 1,-2 2-1,-2-2 1,0 1 0,-6 1-1,-6 2 1,-10-3-1,-6-1 1,-6-2-1,-1-2 2452,-5-6-2681,6 2 0,-7-16 1,5 3-1,0-5 1,4-5-1,5-9 1,1-6-1,2-6 0,4-2 1,6-3-1,4-3 1,2-2-1,2 1 1,6-1-1,8 2 128,6 4 0,7-1 0,-3 7 0,2 2 1,4 2-1,1 4 0,1 5 0,-2 3 452,-3 0 0,-5 6 1,4-2-1,-3 8 1,-3 8-1,-2 4 0,-4 1 1,-2 3-70,-2 4 1,-8-2 0,2 5 0,-6 1 0,-6 0 0,-8 4 0,-8-1 0,-8 1 19,-3-2 0,-5-8 0,-2 1 1,-3-1-1,-1-2 0,1 0 0,5-6 1,4-4-632,5-6 0,7-2 0,0-4 0,8-4 1,8-6-1,4-6 0,2-4 0,2-2 18,4 3 1,4 1 0,10 0 0,2-2 0,3-2 0,3 3-1,2 1 1,0 4 64,-1 4 0,-1-2 0,2 6 1,-5 0-1,-1 0 0,0 4 0,-2 2 421,-2 2 1,-5 8 0,-3 4 0,-6 6 0,-8 4 0,-8 2 0,-9-1 212,-7 3 1,-4 0 0,-6 6 0,-1-5 0,-3 1 0,-3-2 0,-1 0 0,1-7-348,3-5 0,4 0 0,7-8 0,5-2 0,6-4 0,6-6 0,6-6-676,4-4 0,18-3 1,8-5-1,7-4 0,5 0 1,0 5-1,1 5 0,3 4-2524,2 2 0,-1 8 3261,-5-2 1,7-4 0,3 0 0</inkml:trace>
  <inkml:trace contextRef="#ctx0" brushRef="#br0" timeOffset="7">26701 7046 15035,'-16'-8'0,"2"-4"-725,3-4 1,5 6-1,-4 2 1041,2 0 256,2 6 0,-2-6 1,-2 10-1,-2 4 1,2 6-1,0 4 0,0 2 1,-3 0-1,-3-1 4943,-2 1-5193,0 8 1,-8 0 0,-1 8-1,-3-1 1,0 5 0,-1 2-1,-1 1 1,0 3 0,2 1-1,-1 3 1,-3-1 0,-2-1-1,1-2 1,1-3 0,2 1 2264,3 0-3108,7-9 0,-8-1 1,10-8-1,5-3 1,1-1-1,4-2 1,8-2-1,10-4 522,10-6 1,19 4 0,1 0 0</inkml:trace>
  <inkml:trace contextRef="#ctx0" brushRef="#br0" timeOffset="8">25935 7920 14739,'-18'-8'-2132,"8"4"2017,4-8 862,4 0 1,2 0 0,0 0 0,2-2 2685,4-2-3371,-4 7 0,6 3 1,-8 12-1,2 5 0,2 5 1,2 2-1,-2 0 0,-2 0 1,-2 2-1,0 1 564,0 3 0,-2 2-431,-4-2 1,0-2-1,-10 5 1,-4-1 0,-2-2-1,-3 0 1,-5-1-1,-2-3 1,1-6 0,3-8-1,2-4 1,4-2-1,5-2 1,5-6-51,6-10-459,4-7 0,12-11 0,5-2 0,9-1 0,4-1 0,6 4 0,3 5 0,5 1 0,-5 2 0,-3 4 0,-6 6 0,-2 7 0,-5 5 0,-1 4 373,-2 2 1,-8 2 0,-4 4 0,-4 5 0,-2 7 0,0 4 0,0 2 0,0-2 523,0-2 1,-6-3-1,0 3 1,0 2-1,-2 2 1,-4-2-1,-4-3 1,-1-1-249,-1 0 0,-2 6 1,-2-2-1,-2-5 1,3-3-1,1-2 1,2-2-1,0-4-844,0-4 1,2-6-1,5-6 1,9-8 0,10-3-1,11-3 23,7 0 0,-2-2 1,6 4-1,-1-1 1,-1 1-1,-4 4 0,-4 4 1,-3 4 1170,1 2 1,0-4-313,0 6 1,-8 8-1,-4 10 1,-4 4 0,-4 2-1,-2 0 1,-4 2-311,-2 3 1,4-3-1,-6 4 1,-2-2-1,-2 0 1,-1 1-1,-1-1 1,-2-4 118,-4-6 1,4 2 0,-3-6 0,1 0-1,0 0 1,-2-6 0,2-6 0,3-8-412,1-4 1,2-4-1,2-2 1,4-3-1,2-3 1,4-2-1,4 0 1,6 3-156,6 1 0,12-4 0,6 6 1,5 2-1,5 3 0,3 1 0,3 2 1,2 2 284,-3 2 0,5 8 1,-9-2-1,-1 4 1,-5 2-1,-5 2 1,-6 4-1,-6 6 493,-6 4 0,-4 8 0,-12 2 0,-8 1 1,-12 5-1,-8 2 0,-3 1 0,-3-1 129,-4-4 0,-1 1 0,-7-5 0,5 0 0,-1 0 1,3-6-1,-1-5 0,6-5-639,7-2 0,-1-4 0,8-10 0,5-8 0,5-7 0,8-9 0,4-6 1,6-3-671,8-3 1,-1 0-1,13 7 1,-2 1-1,0 2 1,2 5 0,-1 1-1,1 4 725,0 2 1,0 10 0,-7 2-1,1 2 1,0 0 0,0 2 0,0 2 413,0 2 0,-1 6 0,-1 2 0,-4 2 0,-6 4-992,-4 2 0,-4 2 1,-2 0-1,-4 0 645,-2-1 0,6 1 0,-4 0 0</inkml:trace>
  <inkml:trace contextRef="#ctx0" brushRef="#br0" timeOffset="9">27022 6939 11642,'-12'-10'-500,"2"2"531,2 0 202,2 6 0,-2-6 1,-3 8-1,-3-2 1563,2-4 0,2-2-1328,4-4 1,6 4 0,-2 10 0,6 4 0,2 6 0,0 6 1229,0 6-1512,8-4 0,-10 13 1,6-3-1,-1 4 0,1 3 1,4 3-1,0 4 0,0 1 1,-2 5-1,2 1 1,2 3-1,-1-3 0,-1-1 1,-4-5-1,0 1 162,0 0 0,-6-1 1,2 3-1,-4-7 1,-2-5-1,0-4 1,0-3-1,0 1 65,0-2 0,-8-2 0,-2-8-821,0-1 1,2-5 0,10-2-2950,4-2 1515,-4-2 1306,14-6 1,-16 2-5169,0 4 4576,0-4 1227,-8 14 0,0-6 1,-2 8-1</inkml:trace>
  <inkml:trace contextRef="#ctx0" brushRef="#br0" timeOffset="10">27254 8045 17941,'-6'-12'-589,"0"0"0,-2 0 1,4-6 2400,-2 0-1443,0 0 1,0 6 0,0 1 0,2-3 0,2-2 0,2-2 0,2 2 0,2 2 0,4 4 0,2 2 0,4 4 0,2 2 0,2 2 0,-1 2 0,-1 4 0,-2 4 339,-2 0-539,0 6 0,0-4 0,-2 10 0,-2 2 0,-4-1 0,-4 1 0,-6 0 0,-6 0 0,-4-1 0,-4 1 0,-2-2 0,-3-4 1,-3-6-1,-2-4 0,0-2-351,1 0 1,1-8 0,-2-10-1,6-6 1,7-8 0,5-8-1,6-5 1,6-3-402,6-1 0,10 5 0,9-4 0,3 5 0,4 3 0,-1 4 1,1 8-1,-4 7 728,-2 3 0,3 8 0,-5-2 0,-2 6 0,-2 6 0,-2 6 0,-3 5 0,-1 5 307,-2 2 1,0 6 0,4-4 0,-4-1 0,-4 3-1,-2-2 1,0 2 0,-3-3-121,-1 1 1,-4-2 0,-3-4 0,-7 1 0,-4 3 0,-4-2-1,-4-2 1,-5-4-285,-5-4 0,-4 1 1,1-7-1,-1-2 0,4-2 1,1-2-1,1-2 0,2-6-620,6-9 1,7-3-1,5-8 1,6 0-1,6 1 1,6-5-1,6 0 1,5 0 276,7 3 0,4 5 1,8-4-1,-1 2 0,3 5 1,2 3-1,3 4 0,1 4 677,-1 2 1,-1 4 0,-7 10 0,1 6 0,-2 4-1,-4 4 1,-7 3 0,-3 7-140,-2 4 1,-8 3-1,-4 3 1,-6 2-1,-8-3 1,-10-1 0,-10-2-1,-5-1 297,-3 1 0,-8-6 1,-3-4-1,-5-5 1,-1-5-1,-1-2 1,3-4-1,3-6-483,7-8 1,1-8 0,3-10 0,3-3-1,12-5 1,12-6 0,8-5 0,4-5-884,4-4 1,12 7 0,14 1 0,7 4 0,9 3-1,3 1 1,3 4 0,-3 7 511,-3 3 0,1 10 0,-7 4 0,-4 4 0,-7 4 1,-7 6-1,-6 8 0,-4 6 647,-2-1 0,-8 5 1,1 0-1,-3 0 0,-2-1 1,0-1-1,0 0 1,0 2-1521,0 1 0,6-3 0,2 4 1047,2-2 0,2 5 0,6-3 0</inkml:trace>
  <inkml:trace contextRef="#ctx0" brushRef="#br0" timeOffset="11">25685 8294 22866,'-12'-10'-5318,"2"2"4198,2 0 1230,3 6 0,5-7 1,0 3-1,0-6 0,0-4 1,2 0-1,1 2 0,3 6 675,-2 6 0,-2 6 0,-4 14 1,-4 0-1,-7 2 0,-9 3 1,-6 9-1,-2 6 27,1 3 0,-9 9 1,-10-2-1,-5 5 1,-6 5-1,-7 3 0,-3 2 1,-2 3-144,-1-3 0,7 1 0,4-9 0,7-1-771,14-9 0,11-7 0,13-8-1259,4-7 0,4 3 1,10-2-1,4-4 1430,6-6 0,12-6 1,3-8-1</inkml:trace>
  <inkml:trace contextRef="#ctx0" brushRef="#br0" timeOffset="12">24723 9293 23687,'0'-30'-737,"0"1"1,6 1 0,2-4 0,1 4 780,5 3 0,2-1 221,2 2 1,-6 4-1,0-3 1,2 3-1,-1 2 1,3 0-1,0 2 1,4 2-1,0 4 1,0 2 0,-1 5-1,1 3 1,0 3-1,-4 5 1,-2 2-1,-2 4 1,-3 4-1,-1 4 1,-4 4 0,-6-1-1,-8 3 318,-7 0 1,-13 2 0,0 5 0,-3-1 0,-3-2 0,0-5 0,1-1 0,-1-4-243,0-2 1,7-4-1,-1-4 1,0-7-706,2-3 1,3-5 0,7-9-20,0-12 1,8-10 0,6-9 0,10-9-1,12-7 1,10-1 0,5 3 0,5 7-1,2 4 1,3 9 0,1 5 0,-1 10-1,-3 8-382,-2 8 1,-3 12 962,1 6 0,-6 12 1,-3 6-1,-1 6 0,-4 3 1,-4 3-1,-4-3 1,-5-1-1,-1-2 0,-4-1 1,-4-1-1,-6-2 1,-6-4-1,-5-3 2854,-7-3-2977,-4-2 0,-7-4 0,-1-2 0,0-4 0,1-2 0,-1-5 0,0-1 0,1-4 0,1-3 0,2-9 0,3-6 0,-1-6 0,0-2 0,2-3 0,5-3-959,7-2 1,0 1 0,10-1 0,2 2 0,4 4 0,8 7 0,10 5 0,10 6-2003,5 6 1,11 4 2839,3 2 1,13 8-1,3 2 1</inkml:trace>
  <inkml:trace contextRef="#ctx0" brushRef="#br0" timeOffset="13">26113 8366 21320,'-2'-18'-2609,"-4"0"0,4 6 1344,-4 0 0,4 6 1566,2-6 1,-2 8 0,-2 0 0,-2 8 0,2 8 0,2 6 0,2 4 0,0 4 0,0 1 0,0 5 0,0 2-1,0 3 1,0 5 0,2 4 645,4-1 1,-2 7 0,8-5-977,2 5 0,-4 1 0,2 1 1,0-1-1,-2 1 0,-3-1 1,-1-1-1,0-3 0,0-3 1,0 0-1,0-5 0,-2-1 1,0-6-1290,2-1 0,-2-7 527,8-2 0,-6-4 1,6-3-1,0 1 410,-3 0 0,7 0 0,-6 0 1</inkml:trace>
  <inkml:trace contextRef="#ctx0" brushRef="#br0" timeOffset="14">26131 9293 14144,'-2'-24'0,"-2"1"43,-2 1 1,0 2 0,8 2 0,4 2 2567,6 4 1,4 4-2457,1 8 0,-5 2 0,2 4 1,4 6-1,4 4 0,0 2 0,-5 0 1,-3 0-1,-2-1 0,2 3 0,0 2 1,0 2-1,-4-2 0,-2-3 942,-4-1-929,-2 0 0,-2 0 0,-2 0 0,-4-2 0,-6-2 1,-6-5-1,-6-1 0,-4-4 0,-1-2 0,-1-2 1,-2-2-1,1-4 0,1-5 0,6-7 0,6-6-4614,6-6 4303,5-11 0,22 1 1,9-6-1,8 3 1,5 5-1,3 4 1,2 7-1,-3 1 1,-1 6-1,-4 6 1,-3 8-1,-3 4 1,-4 4-1,-6 4 1,-7 8 839,-3 8 0,-2 0 1,-6 5-1,0 1 1,0 0-1,-2 2 1,-2-3-1,-4-1 23,-1 0 0,-3-6 0,-8 3 1,-2-3-1,-4-4 0,1-4 1,-1-4-1,2-2-748,-2 0 0,1-2 1,-7-8-1,2-4 1,0-4-1,1-6 1,1-6-1,2-3-773,4-5 1,9-2 0,3-1 0,2 1 0,4 2 0,2 4 0,4 3 0,6 3-188,10 2 0,1 10 1,11 4-1,2 4 887,1 2 1,11 0-1,2 0 1</inkml:trace>
  <inkml:trace contextRef="#ctx0" brushRef="#br0" timeOffset="15">27396 8294 20197,'-17'-8'-2281,"-1"4"3162,0-8-679,8 1 1,10-7-1,12 2 1,4 4 0,2 8-1,-3 8 1,-3 8-1,-6 6 1,-4 5 0,-2 7-1,0 4 1,-2 4-1,-4 3 1,-6 7 0,-5 3 1487,-7 3 0,2 1-1622,-8 5 0,-5 1 0,-9 7 1,0-3-1,-1 0 0,1-1 1,1-5-1,3-5 0,5-7 1,5-7-1,8-8 0,6-9 1,6-3-5998,2-2 4836,2 0 991,6-8 0,0-2 0,0-8 1</inkml:trace>
  <inkml:trace contextRef="#ctx0" brushRef="#br0" timeOffset="16">26951 9222 15892,'-18'0'-42,"0"-6"1,2-2 0,4-2 0,8-4 0,8-2 0,8-2 1917,4 1 0,4 5-1816,4 0 0,-3 8 1,7-2-1,-2 4 1,-4 4-1,-2 4 1,-3 6-1,1 4 0,-2 1 1,-2 3-1,-4 2 1,-2 2-1,-4 0 1,-2-1 1154,-2 1-1033,-8 0 0,-2-6 0,-8 0 0,0-1 0,-2-1 0,-1-2 0,-5-4 0,0-2 0,0-4 0,5-2 0,1-4 0,4-4 0,4-8 0,6-6 0,4-5-1002,2-3 0,2-2 0,4-4 0,8 5 0,6 3 0,3 4 0,-1 2 0,-2 4 809,-2 1 0,0 7 1,0 2-1,-1 4 1,1 4-1,0 4 1,0 6-1,0 3 885,-1 3 1,-5 6-1,0 2 1,0 2 6,-2 3 1,-2-3 0,-8 0-469,0-2 0,0 3 0,-2-5 0,-4-2 1,-6-2-1,-6-3 0,-5-1 0,-5-4 1,-2-6-1,0-4 0,-1-2 0,-3 0 0,0-2 967,5-4 1,1-10-2083,4-7 1,12-11 0,0 0-1,8-7 1,8-5 0,6-2 0,10 3-1,6 3 1,6 7 0,1 5 0,1 8-1,-2 6 1,-3 6 0,3 2-3760,2 4 0,-5 4 4420,1 6 0,0 4 0,5 8 0</inkml:trace>
  <inkml:trace contextRef="#ctx0" brushRef="#br0" timeOffset="17">27592 8116 21105,'-27'0'422,"-7"0"0,6 0 0,3 2 0,5 2 1,8 4-1,4 2 0,6 4 0,8 1 1,12 3 91,9 0 0,13 2 0,4 2 0,-1 3 1,3 3-1,-3 6 0,3 6 0,-3 5-419,1 1 1,-2 7-1,-9-1 1,-1 7 0,0 7-1,3 7 1,3 8 0,-2 4-291,-5-1 1,-3 1-1,4-6 1,-7-2-684,-5-3 0,2-9 0,-12-17 241,0-7 0,4-3 1,-6-6-1,2-7 0,3-9 1,3-6-1,0-8 0,-2-6 1,-2-8 869,2-3 1,2-11 0,1-2 0</inkml:trace>
  <inkml:trace contextRef="#ctx0" brushRef="#br0" timeOffset="18">28163 9311 20334,'0'-18'-2066,"6"6"3878,0 0-1576,0 0 1,0 1 0,1 1 0,3 2-1,2 2 1,0 0 0,0 0 0,2 2-1,2 2 1,2 2 0,-1 0 0,1 2-1,2 2 1,2 4 0,2 2 0,-5 4-1,-3 1 212,-4 3 0,-8 0 0,2 0 0,-4 0 0,-4 0 0,-4-1 1,-6-1-1,-6-2-175,-5-2 1,3-8-1,-6 2 1,2-4-1,1-2 1,1 0-1,2-2 1,4-6-1373,4-10 1,4-2-1,10-7 1,4-1-551,6 0 1,4 4 0,2-3 1535,0 1 0,5 4 1,1 8-1,0 2 1,0 0-1,1 3 1,3 3-1,4 4 1,1 4-1,1 4 1,-2 5-1,-2 5 1,-1 2 855,-1 0 0,4 2 0,-9 2-534,-1 1 0,-4 1 0,-6-4 0,-6 2 0,-4 4 0,-2-1 0,-4 1 0,-8-4 0,-12-2 0,-7-4 0,-7-3 0,-2-3 0,-3-2 801,-3-4 0,5-2-1367,-7-2 0,8-8 0,1-6 0,7-7 0,8-11 0,7-6 0,7-5 0,10-3 0,12-2 1,9 3-1,9 3 0,4 5 0,1 3 0,1 4-6113,0 6 6763,-1 5 0,-7 9 0,-2 4 0,-2 4 0,-3 4 0,-3 4 0,-6 6 0,-2 5 1,-2 5-1,0 2 0,-2 0 0,0 0 0,0-1 0,-2 1 0,-2 0 802,-2 0 1,-2 1 0,-2-3-1,-4 2 1,-2-2 0,-6-2-1,-4-3 1,-6 1-889,-1 0 1,3-2 0,-4-4 0,2-4-1,3-2 1,-1 0 0,0-2 0,2-2-1497,3-2 1,3-2 0,2-2 0,4-4 0,2-2 1251,4-4 1,10-2-1,4-2 1</inkml:trace>
  <inkml:trace contextRef="#ctx0" brushRef="#br0" timeOffset="19">27432 6172 15466,'18'-8'1813,"0"-2"-592,-1 0-464,1-6 0,0 6 0,-2-8 1,-4 0-1,-6 1-360,-4-1 0,-2 6 0,0 0 1,2 0-1,2 0-251,2 0 1,0 6 0,-4-4 0,2 1-1975,1-1 2069,1 6 231,-6-4 1,0 10-1504,0 4 1,0-2 387,0 8 0,0-7 434,0 7 1,0-6-445,0 6 1041,0-8 0,-2 4 0,-2-6 0,-1 4 0,-1 6 0,0 4 0,0 4 1782,2 3-2341,2-3 1,2 14 0,0-4 0,0 1-1,0 1 1,0-2 0,0 1 0,0 3-1,0 0 1,0-2 0,0-5 15,0-1 0,0-2 0,0-6 0</inkml:trace>
  <inkml:trace contextRef="#ctx0" brushRef="#br0" timeOffset="20">28163 7509 13145,'-26'0'-546,"6"0"1,-4-2 359,5-4 364,1-3 1,6-3 0,2 0 0,2-2 0,4-2 0,2-2 0,2 0 0,0 1-1,0-1 1,0 0 0,0 0 0,0 0 0,0 0 648,0 1 0,2 5 1,4 2-1,6 2 1,4 4-1,4 2 1,3 4-1,7 2-796,4 2 1,9 8-1,5-1 1,1 7 0,1 4-1,-5 0 1,-1 2-1,-4 3-412,-3 5 1,-9 0-1,-6-3 1,-8-1 88,-8 2 1,-6 2 0,-10 1 184,-14 1 0,-12-2 0,-17-5 0,-1-5 0,1-4 0,-1-4 0,3-4 0,3-6 0,9-4 1,9-4-1,12-4 0,12-8 0,14-6-2471,16-4 1,6-2 2547,17 3 1,1 9 0,5-4 0,-1 4-1,-3 4 1,-3 4 0,-3 4 0,-3 2 0,0 2-1,-3 4 1,1 6 0,-4 4 0,-3 4-1,-1 2 23,0 1 0,-1 9 0,7-4 0</inkml:trace>
  <inkml:trace contextRef="#ctx0" brushRef="#br0" timeOffset="21">29357 9026 11463,'-18'0'-976,"0"-2"1,1-2 719,-1-2 173,8-8 1,2 10 0,8-8 0,0-2 0,0-2 0,2 0 0,2 2 0,4 5-1,0-1 195,0 0 260,-2 6 1,-12-2 0,-2 10 0,-2 4 0,-4 0 0,0 2 0,0-2 0,4 1 0,0 1 0,2 4 0,1 2 1289,3 2 0,2 0-1591,2 0 1,0-1 0,0 1 0,2 0 0,4 0 0,3 2 0,5 2 0,2 1 0,4-1 0,2-4 0,2-4 0,1-2 0,1 0 0,2-1-2223,-1 1 1377,-5-8 0,10 4 0,-6-8 0,-1 0 731,1 0 0,6 0 0,-4 0 1</inkml:trace>
  <inkml:trace contextRef="#ctx0" brushRef="#br0" timeOffset="22">29785 8687 10578,'-8'-18'495,"-4"0"0,-4 4 1,0 8-1,4 14 1,7 12-67,3 10 1,2 11-1,0 7 1,0 5 0,0 7-1,2 5 1,1 7 0,5 3-538,2 2 1,0 6 0,4-5 0,-4-1-965,-2 2 0,0 1 1069,-2 3 1,-4-4 0,6-8 0</inkml:trace>
  <inkml:trace contextRef="#ctx0" brushRef="#br0" timeOffset="23">23689 12968 17107,'0'-18'-2053,"0"0"1,2 0 2191,4 0 0,-2 8 0,6 2 920,-2 0 1,-1 6-1,-3-2 1,2 8-1,-4 8 1,-4 4 346,-4 2 0,-5-6-1259,5 0 0,-6 0 0,4 6 0,-2-1 0,-6 1 0,-4 0 0,-5 0 0,-3 0 0,-4 0 0,-4 1 0,-5 5 0,-7 4 0,-3 2 0,-3-1 2317,1 3-2526,-1 2 1,1 1-1,1-1 1,5-2-1,5-4 1,7-1-1,7-1 1,8 2-1,8-2 1,4-1 0,6-3-1,6-4 1,8-4-1,6-4-3609,6-2 3593,4 6 1,9-12 0,5 4-1,7-4 1,5-2 0,1 0-1,-5 0 1,-5 0 0,-7 0-1,-4 0 1,-7 0 647,-1 0 1,-18 5 0,-16 3-1,-10 2 1,-6 4 0,1 4-1,-3 6 1,-2 4-282,0-1 1,1 7 0,5-6 0,-4 1-2,-2 1 1,5 0 0,-5 6-302,2-1 0,-3-1 1,5-2-1,2-3 0,2 1 1,2 0-1,2-2 0,5-3 1,5-3-1,4-2 0,4-2 1,6 0-1,9-2-1656,11-5 0,6 5 1017,1-4 1,7-4 0,2-2 0,1-2 0,3 0 0,1 2 0,3-2 0,3-2 760,1-2 1,7-8 0,0-2 0</inkml:trace>
  <inkml:trace contextRef="#ctx0" brushRef="#br0" timeOffset="24">24313 13360 18587,'-18'0'-641,"0"0"0,6 0 350,0 0 1,8-2-587,-2-4 1441,4 4 0,2-14 0,0 4 0,2-4 0,2-1 0,4-1 845,2 0 0,2 8-1302,6 4 0,-4 4 0,2 2 1,3 0-1,1 2 0,2 4 0,0 6 1,4 6-1,-1 6 0,3 7 0,-2 9 1,-1 7-1,-3 7 0,-2 5 404,-2 7-590,-8 3 0,-2 3 1,-8-3-1,-4-4 0,-6-5 1,-12-7-1,-8-5 0,-7-9 1,-3-7-1,-3-8 1,-3-6-1,0-6 0,5-6 1,5-6-1,6-6-559,7-6 0,5-6 1,6-4-1,6-2 1,6 3-1,6 1 1,6 2-1,4 2 97,2 4 1,1 2 0,3 6 0,2-2 0,-2 4 0,0 4 0,-1 6 0,5 2 708,2 4 0,-6 4 1,3 4-1,1 3 1,4 1-1,3 2 1,3-2-1,0 0-155,-1-5 0,1 5 0,0-2 4,-1-2 1,1 5-1,0 1 1</inkml:trace>
  <inkml:trace contextRef="#ctx0" brushRef="#br0" timeOffset="25">24847 12985 11381,'0'-11'326,"0"-1"0,0 6 1154,0-6 1,0 6-453,0-6-841,0 8 1,0-2 0,0 12-1,0 6 1,0 4 0,0 2 0,0 1-1,0 3 1,0 2 0,0 0 0,0 0-1,0-1 1,0-1-376,0-2 0,0-2 0,0 0 0,0-1 1,0 1-1,0 0-2464,0 0 0,2-8 2707,4-4 0,4-4 0,8-2 0</inkml:trace>
  <inkml:trace contextRef="#ctx0" brushRef="#br0" timeOffset="26">24812 12522 21534,'-18'-18'-903,"8"6"0,4 0 1704,4-2-721,2 6 1,8 6 0,4 10 0,4 0-1,0 2 1,-3-2 0,-1 2 0,2-2-2929,2 0 1967,-6-2 1,-2-8 0,-10-4 2188,-4-6-2338,4 4 810,-6 0 1,0 16 0,-2 2 0</inkml:trace>
  <inkml:trace contextRef="#ctx0" brushRef="#br0" timeOffset="27">22869 14930 17332,'0'-18'-1581,"0"0"1,0 6 0,2 0 1809,4-2 428,-4-2 0,8-1 1,-6-1-1,2 0 1,0 2-1,0 6 1,-1 10 425,-1 10 0,-2 12-1228,-2 2 0,0 5 1,0-3-1,0 2 1,0 4-1,0-1 1,0 1-1,0-4 0,0 0 1,0-3-1,0 1 1,-2-4-1,-2-2 1,-1-2-6028,1-1 6136,2 1 0,-6 0 0,-2 0 0</inkml:trace>
  <inkml:trace contextRef="#ctx0" brushRef="#br0" timeOffset="28">22780 14609 9453,'-22'-34'0,"2"4"12,4 6 1,12 14-859,4 10 1,2 8 833,10 10 1,0 8 0,6 2 0</inkml:trace>
  <inkml:trace contextRef="#ctx0" brushRef="#br0" timeOffset="29">23261 15072 12377,'0'-12'2161,"0"1"0,2 7-2327,4-2 0,4 4 0,10 0 0,3-2-611,7-2 613,4 0 1,7 6-1,1 0 145,-2 0 1,5 8-1,1 2 1</inkml:trace>
  <inkml:trace contextRef="#ctx0" brushRef="#br0" timeOffset="30">23297 14840 15125,'0'-17'181,"0"-1"0,0 0 0,2 0 0,6 2 0,9 2 0,11 4 1,6 3-120,1 3 1,3 2 0,4 2 0,5 0-1,5 0 1,1 2 0,1 4 0,-1 5-183,1 5 0,-1 2 0,1 0 0</inkml:trace>
  <inkml:trace contextRef="#ctx0" brushRef="#br0" timeOffset="31">24152 14716 9200,'0'-18'0,"-2"2"891,-4 4 0,4-4 0,-6 6-515,1 0 0,3 16 0,-6 14 1,2 6-1,2 6 0,0 1 1,0 5-1,2 2-506,2 1 0,2 1 0,0-5 0,2 3 1,2 2-1,4-3 100,2-1 0,10 6 0,7 1 0</inkml:trace>
  <inkml:trace contextRef="#ctx0" brushRef="#br0" timeOffset="32">23029 12361 17721,'0'-18'-4878,"0"0"5567,0 1 0,6-1 114,0 0 0,2 10 0,-4 10 0,2 12-790,-2 8 1,4 9 0,0-1 0,2 4 0,2 1 0,0-1 0,-3-2 0,1-2-589,0 1 334,-6-5 1,6 6-1,-6-8 1,4-3-1,0-1 1,2-4-1,0-6 1,2-10-1,-3-10 1,-1-6 302,0-2 1,2-7 0,8-3-1</inkml:trace>
  <inkml:trace contextRef="#ctx0" brushRef="#br0" timeOffset="33">23297 12504 17680,'18'-18'198,"-1"2"0,1 4 0,0 4 0,0 2 1,0 0-1,1 2 0,5 2-115,6 2 0,4 2 1,1 4-1,1 6 0,2 4 1,1 2-1,3 0 1,-5 0-1243,-5-1 1,0 7 938,-9 0 1,9 16 0,-4-3 0</inkml:trace>
  <inkml:trace contextRef="#ctx0" brushRef="#br0" timeOffset="34">25632 14234 20681,'8'10'-3885,"-4"-2"4067,7-8 1,-5 0-1,6-2 1,2-2 0,4-2-1,4 2 1,4 2-126,1 2 0,9-6 1,7-2-1,3 0 1,4-2-1,1 2 0,3-2 1,-1 3-3039,0-1 2934,-7 2 0,6-2 0,-7-2 0</inkml:trace>
  <inkml:trace contextRef="#ctx0" brushRef="#br0" timeOffset="35">25810 13877 11840,'-16'-2'-158,"4"-4"1,6-6 0,6-1-1,8-1 2437,10 2-2223,8 8 0,17-4 0,5 6 0,5-2 0,7-2 0,7 2 0,8 2 0,7 2-14,-1 0 1,14-8 0,-4-2 0</inkml:trace>
  <inkml:trace contextRef="#ctx0" brushRef="#br0" timeOffset="36">27468 13306 21043,'-18'-7'-1011,"0"-1"1,0-6 1527,0 2-197,8 0 1,3 0-1,9 2 1,3 2-1,9 4 1,8 0-1,8 0 1,3-2-1,3 2 1,0 4-1,-1 6 1,3 6-1,2 4 1,1 4-1,-1 4 1,-1 7-1,1 9 1,2 8 192,-3 3 0,-3 9 0,-6 1-800,-7 2 0,-5 3 0,-6 5 1,-10-1-1,-14-5 0,-17-8 1,-15-7-1,-10-8 0,-5-7 1,-6-5-1,-3-8 0,1-8 1,6-8-349,5-4 0,1-10 249,13-4-1,8-12 1,13-6 0,9-3 0,14-1 0,16 2 0,13 4 0,9 3 0,-1 3 0,-1 4 0,-4 4 0,-3 4 0,-1 2 0,0 4-1207,-2 2 1944,5 2 0,-7 8 1,6 4-1,-3 6 0,5 6 1,6 6-1,7 3 1,7 3-1,7 2 0,8 1-382,7 3 1,9-1 0,-4-5 0</inkml:trace>
  <inkml:trace contextRef="#ctx0" brushRef="#br0" timeOffset="37">28181 12700 21767,'-10'-8'-5365,"0"6"5006,4-4 500,4-4 0,-14 8 1,4-6-1,-4 2 1,-1 0-1,1 0 1,2 1-1,4-3 0,2-2 906,4-4 1,4 4-794,6-2 0,-2 8 1,8-2-1,2 4 1,0 4-1,-3 6 1,-3 8-1,-2 8 1,0 3-1,-2 5 0,-2 4 1,-2 3 950,0 3 0,0 0-1056,0-7 1,0 5 0,0-2 0,0-5 0,0-1-1,0-4 1,0-8 0,2-12 0,4-16 0,8-12-376,8-10-590,5-12 0,9 3 0,0-7 1,-1 3-1,-1 3 0,-4 2 1,-6 3-1,-7 1 0,-3 6 0,-4 8 1,-4 11-1,-6 7 755,-4 9 1,-2 7 0,6 4 0,2 0-1,4 2 1,6 2 0,4 1 0,2-1 582,-1-2 0,1 0 1,0 2-1,0 1-1217,0-1 1,-8-2 0,-2-2-2641,0 0 3304,-6 0 1,5-1 0,-7 1-1</inkml:trace>
  <inkml:trace contextRef="#ctx0" brushRef="#br0" timeOffset="38">28751 12611 13404,'6'-20'0,"0"-2"582,-2-2 1,6 7 0,0 5 0,4 0 0,1 2 0,5 4 0,2 4 0,4 2-277,3 0 0,7 0 0,4 2 0,1 4 0,-1 4 1,-1 2-1,1-2 0,2-2-2460,-3-5 2245,7 7 0,-9-8 0,7 6 0</inkml:trace>
  <inkml:trace contextRef="#ctx0" brushRef="#br0" timeOffset="39">28965 12361 14301,'18'0'198,"0"0"0,-1 0 1,1 0-1,0 0 1,0 2-1,0 2 1,-2 4-1,-3 2 235,-1 4 0,-8 8-439,2 1 1,-4 9 0,-6-2 0,-6 5 0,-10 5 0,-3 4 0,-5-1 0,0 3 0,-1-3-1,1 1 1,4-4 0,6-5 0,6-3-115,6-2 0,4-8 0,2 3 1</inkml:trace>
  <inkml:trace contextRef="#ctx0" brushRef="#br0" timeOffset="40">29963 12343 9333,'-8'-18'367,"-2"9"1,-6 5 0,5 8-1,5 9 1,4 9 0,2 8-1,0 4 1,0 1-150,0 1 0,-6 2 0,-2 1 0,-2 5 0,-4 1 0,-2 5 0,-2 2 0,0 1-3317,1 1 3092,-1-9 0,0 7 0,0-7 0</inkml:trace>
  <inkml:trace contextRef="#ctx0" brushRef="#br0" timeOffset="41">29179 13913 8532,'-16'-8'1074,"4"-4"0,4 2 1,8-2 1267,0-2-2249,8 7 0,4-7 0,14 8 0,7 0 1,9 0-1,4 0 0,3 2 0,3 2 1,3 4-1,4 4 0,7 4 0,3 2 1,2 0-1,1 1-93,-1 3 0,8 2 0,2 0 0</inkml:trace>
  <inkml:trace contextRef="#ctx0" brushRef="#br0" timeOffset="42">30854 13449 14621,'-6'-28'-57,"0"5"1,2 7 0,8 12 0,2 16 605,-2 13 0,-2 11 0,-4 6 0,-4 7 1,-5 7-1,-5 7 0,-2 3 0,0 3-355,0-2 0,0 1 0,1 5 0,-1 2 0,0 3 1,2-3-243,4-2 0,-4 7 1,6 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7682 5422 28166,'-11'0'460,"-1"0"0,8 2 1,-4 2-1027,0 2 0,4 0 0,-8-4 1753,-2 4-799,6-4 0,-8 6 0,6-6 0,-1 2 0,1 4 0,4 0-6,8 0 1,0-2-1,10-6-340,1 0 1,-3 6 0,2 0-1,2-2 1,2-2 0,2-2-43,0 0 0,-1 0 0,1 0 0,0 0 0,2 0 0,2 0 0,1 0 0,1 0 0,2 0 0,-6 0 0,3 0 0,-3 0 0,-2 0 0,0 0 0,0 0 0,0 0 0,-1 0 0,1 0 0,0 0 0,0 0 0,0 0 0,0 0 0,-1 0 0,1 0 0,2 0 0,2 0 0,2 0 0,-1 0 0,1 0 0,0 0 0,-2 0 0,-3 0 0,5 0 0,0 0 0,-2 0 0,-2 0 0,-3 0 0,1 0 0,2 0 0,4 0 0,-4 0 0,3 0 0,-3 0 0,-2 0 0,0 0 0,2 0 0,1 0 0,3 0 0,6 0 0,-4 0 0,1 0 0,3 0 0,0 0 0,-1 0 0,1 0 0,-2 0 0,4 0 0,-9-2 0,1-2 0,0-2 0,0 2 0,-3 2 0,-1 2 0,-2 0 0,0 0 0,0 0 0,0 0 0,-1 0 0,1 0 0,0 0 0,0 0 0,6 0 0,1 0 0,1 0 0,2 0 0,0 0 0,1 0 0,1 0 0,0 0 0,-1 0 0,7-2 0,-2-2 0,-3-2 0,-3 2 0,0 2 0,-2 2 0,-1 0 0,5 0 0,-6 0 0,-2 0 0,-3 0 0,5 0 0,0 0 0,-2 0 0,3 0 0,1 0 0,0 0 0,2 0 0,-1 0 0,5 0 0,2 0 0,1 0 0,1 0 0,0-2 0,-1-2 0,-1-2 0,-4 2 0,1 0 0,-7-2 0,6 4 0,-4-4 0,-1 2 0,1 0 0,-2-2 0,0 2 0,1 2 0,3 2 0,4 0 0,1 0 0,3 0 0,2-2 0,3-1 0,7-3 0,-5 0 0,-1 6 0,2-6 0,-1 0 0,3 2 0,1 2 0,-1 0 0,-5-2 0,-3-2 0,-4 2 0,-3 2 0,-1 2 0,0 0 0,-2 0 0,-5 0 0,-3 0 0,-2-8 0,0 6 0,0-4 0,-1 4 0,1 2 0,0 0 0,0 0 0,0 0 0,0 0 0,-1 0 0,1 0 0,0 0 0,0 0 0,0 0 0,-1 2 0,1 2 0,0 2 0,0-2 0,0-2 0,0-2 0,-7 0 0,1 0 0,2 0 0,2 0 0,2 0 0,0 0 0,0 0 0,-1 0 0,1 0 0,0 0 0,-6 0 0,0 0 0,2 0 0,-6 0 0,0 0 0,-8 0 0,0 0 0,0 8 0,0-6 0,0 6 0,0-8 0,0 0 0,7 0 0,-3 0 0,6 2 0,0 2 0,0 2 0,-4 0 0,6-6 0,2 0 0,2 0 0,1 0 0,1 0 0,0 0 0,0 0 0,0 2 0,0 2-103,-1 2 0,-5-1 1,0-5-1,2 0 1,2 0-1,2 0 0,-2 2 246,-5 4 1,5-4 0,-4 4 0,4-4 0,2-2-144,0 0 0,-6 0 0,-1 0 0,3 0 0,2 0 0,2 0 0,0 2 0,0 2 0,-1 2 0,1-2 0,0-2 0,0-2 0,0 0 0,0 0 0,-1 0 0,1 0 0,0 0 0,0 0 0,0 0 0,-1 0 0,1 0 0,0 0 0,0 0 0,0 0 0,0 0 0,-1 0 0,1 0 0,0 0 0,0 0 0,0 0 0,0 0 0,-1 0 0,1 0 0,0-2 0,0-2 0,0-2 0,0 2 0,-1 2 0,1 2 0,0 0 0,0 0 0,0 0 0,-1 0 0,1 0 0,0 0 0,-6 0 0,0 0 0,2 0 0,2 0 0,1 0 0,1 0 0,0 0 0,0 0 0,0 0 0,0 0 0,-1 0 0,1 0 0,0 0 0,0 0 0,0 0 0,-1 0 0,3 0 0,2 0 0,2 0 0,-2 0 0,-3 0 0,5 0 0,0 0 0,-2 0 0,-2 0 0,-3 0 0,1 0 0,0 0 0,0 0 0,0 0 0,-1 0 0,1 0 0,0 0 0,0 0 0,0 0 0,0 0 0,-1 0 0,1 0 0,0 0 0,0 0 0,-6 0 0,0 0 0,2 0 0,1 0 0,3 0 0,0 0 0,0 0 0,0 0 0,0 0 0,-1 0 0,1 0 0,-6 0 0,0 0 0,2 0 0,2 0 0,1 0 0,1 0 0,-6 0 0,0 0 0,2 0 0,2 0 0,-4 0 0,0 0 0,1 0 0,-3 0 0,2 0 0,-8 0 0,6 2 0,-4 4 0,-2-4 0,8 4 0,-8-4 0,6-2 0,-4 0 0,6 0 0,3 0 0,-3 0 0,0 0 0,2 0 0,2 0 0,-6 0 0,4 2 0,-6 2 0,1 2 0,5-2 0,2-2 0,2-2 0,0 0 0,-2 2 0,-3 2 0,-1 2 0,0 0 0,6-6 0,0 0 0,0 0 0,0 0 0,-7 0 0,1 0 0,2 0 0,0 2 0,-2 4 0,-2-4 0,-4 4 0,6-4 0,3-2 0,3 0 0,0 0 0,0 0 0,0 0 0,0 0 0,-1 0 0,-5 0 0,0 0 0,2 0 0,2 0 0,2 0 0,0 0 0,-1 0 0,1 0 0,0 0 0,-6 0 0,0 0 0,2 0 0,2 0 0,1 0 0,1 0 0,0 0 0,0 0 0,0 0 0,-1 0 0,1 0 0,0 0 0,0 0 0,0 0 0,0 0 0,-1 0 0,1 2 0,0 4 0,0-4 0,0 4 0,0-5 0,-1-1 0,1 0 0,0 0 0,2 0 0,4 0 0,-5 0 0,5 0 0,-4 0 0,-2 0 0,2 0 0,1 0 0,3 0 0,-2 0 0,-2 0 0,-2 0 0,-1 0 0,3 0 0,2 0 0,2 0 0,-2 0 0,-3 0 0,-1 0 0,2 0 0,2 0 0,1 0 0,-1 0 0,-2 0 0,-2 0 0,0 0 0,6 0 0,-1 0 0,-1 0 0,-2 0 0,-2 0 0,0 0 0,-1 0 0,7 0 0,0 0 0,-2 0 0,-3 0 0,1 0 0,2 0 0,2 0 0,-2 0 0,-1 0 0,1 0 0,4 0 0,0 0 0,-1 0 0,5 0 0,-6 0 0,6 0 0,-5 0 0,1 0 0,2 0 0,-2 0 0,1 0 0,-1 0 0,2 0 0,-2 0 0,1 0 0,-1 0 0,2 0 0,-3 0 0,1 0 0,4 0 0,-6 0 0,5 0 0,-3 0 0,0 0 0,2 0 0,-3 0 0,3 0 0,-2 0 0,2 0 0,-3 0 0,3 0 0,0 0 0,1 0 0,1 0 0,0 0 0,-8 0 0,11 0 0,-5 0 0,2 0 0,-3 0 0,-1 0 0,-2 0 0,0 0 0,2 0 0,-1 0 0,1 0 0,-4 0 0,-2 0 0,-3 0 0,1 0 0,0 0 0,0 0 0,0 0 0,0 0 0,-1 0 0,1 0 0,0 0 0,0 0 0,0 0 0,-1 0 0,1 0 0,0 0 0,0 0 0,2 0 0,2 0 0,1 0 0,-1 0 0,4 0 0,-2 0 0,-3 0 0,1 0 0,0 0 0,4 0 0,-1 0 0,1 0 0,-2 0 0,-6 0 0,0 0 0,1 0 0,3 0 0,2 0 0,-2 0 0,-2 0 0,-9 0 0,1 0 0,2 0 0,-6 0 0,-8 0 0,6 0 0,0 0 0,8 0 0,-2 0 0,0 0 0,2 0 0,-5 0 0,3 0 0,0 0 0,6 0 0,0 0 0,0 0 0,-1 0 0,-5 0 0,0 0 0,-6 6 0,6 0 0,2-2 0,-6-2 0,2-2 0,-6 2 0,4 2 0,2 2 0,-7 0 0,5-4 0,-6 2 0,4 2 0,-2 0 0,8-6 0,-6 0 0,6 0 0,-8 2 0,4 2 0,0 2 0,2 0 0,8-6 0,-1 0 0,-5 0 0,0 0 0,2 0 0,2 0 0,2 2 0,-1 2 0,1 2-951,0-2 0,-6 0 0,-2 2 0,0 4 0,-2 1 649,0 1 0,-2 0 1,-6 6-1</inkml:trace>
  <inkml:trace contextRef="#ctx0" brushRef="#br0" timeOffset="1">6827 6296 30480,'18'-17'-2846,"-6"1"0,-3 2 0,1 4 945,0 2 2165,-6-6 0,10 10 0,-8-8 0,0 0 0,0 1 0,0-1-469,-2-2 0,-2 8 460,-2 6 0,2 6 1,2 8-1,4-4 1,2-2-1,3-3 0,3 1 1,4 0 3043,4-2-3086,4-2 1,7-2 0,3 0 0,3 0 0,9 0-1,5 0 1,7 0 0,1 0 0,4 0 0,1 0-1,-1 0 1,-1 0 0,-1 0 0,0 0 0,-1 0 72,-3 0 1,-2 0 0,-7 0 0,-5 0 0,-3 0 0,-2 0 0,-1 0 0,-1 0-110,-3 0 0,-1 0 0,0 0 0,-1 0-177,1 0 0,0 6 0,1 0 0,5-2 0,-4-2 0,5-2 0,-1 0 0,-3 0 0,-3 0 0,-4 0 0,-1 0 0,3 0 0,0 0 0,-5 0 0,-3 0 0,-2 0 0,0 0 0,-1 0 0,-5 0 0,0 0 0,0 0 0,0 0 0,0 0 0,-1 0 0,1 0 0,2 0 0,2 0 0,2 0 0,-1 0 0,1 0 0,2 0 0,0 0 0,-1 0 0,7 0 0,-10-6 0,6 0 0,-3 2 0,-3 2 0,-2 2 0,0 0 0,1 0 0,3 0 0,-2 0 0,-2 0 0,-2 0 0,1 0 0,3 0 0,2 0 0,-2 0 0,5 0 0,-7 2 0,6 2 0,-2 2 0,2-2 0,-1-2 0,3-2 0,-2 0 0,1 0 0,1 0 0,4 0 0,2 0 0,-1 0 0,-1 0 0,-2 0 0,1 0 0,3 0 0,0 2 0,-3 2 0,-1 2 0,2-2 0,1-2 0,3 0 0,0 4 0,1-4 0,3 4 0,4-2 0,1 2 0,1-4 0,3 4 0,-1-4 0,-7 0 0,7 2 0,3 2 0,5-2 0,3-3 0,-1-1 0,-3 0 0,-1 0 0,1 0 0,0 0 0,1 0 0,-7 0 0,-3 0 0,1 0 0,-5 0 0,8 0 0,-5 0 0,3 0 0,1 0 0,5 0 0,5 0 0,4 0 0,5-1 0,1-3 0,2-2 0,1 0 0,1 0 0,2-2 0,2-2 0,1 6 0,-13-12 0,-2 6 0,1-2 0,-3 2 0,-1 0 0,-9 3 0,-7-3 0,-7 2 0,-1 0 0,-2 4 0,-5 2 0,-5 2 0,-4 0 0,-2 0 0,0 0 0,-3 2 0,-1 2 0,-4 4 0,-2 2 0,-4 3-5365,-2 3 4774,-2-6 1,-8 6 0,-2-6 0</inkml:trace>
  <inkml:trace contextRef="#ctx0" brushRef="#br0" timeOffset="2">24669 8169 27240,'0'-12'-4480,"0"1"1,0 5 3670,0-6 1,0 6 477,0-6 1,0 6 445,0-6 1,0 6 0,0-6 0,0-2 0,0-1-1,0-3 1,0 0 0,2 0 2028,4 0-1239,-4 8 0,8 2 0,-4 8 0,6 0-365,4 0 0,3 0 0,5 0 0,8 0 0,10 0 1,11 0-1,12 0 0,13 0-267,11 0 1,2 0 0,8 0 0,0 0 468,0 0 1,0-6 0,-48 3-1,-1 0-613,45-1 1,-6-3 0,-6 1 0,-7 2 0,-9 2 0,-10 2-1,-7 2 1,-7 4 0,-1 4 0,0 1 0,-3-1 0,-1 0 0,-1-2-130,5 0 0,-2 0 0,7-2 0,-1-4 0,3 4 0,-1-4 0,1-2 0,3 0 0,1 0 0,1 0 0,-1-2 0,-1-2 0,-3-4 0,1 0 0,1-2 0,3 2 0,-3 0 0,-7 2 0,3 6 0,-7 0 0,1 0 0,-3 0 0,-4 0 0,-3 0 0,-3 0 0,0 2 0,-2 2 0,1 2 0,-1-2 0,0-2 0,-2-2 0,-1 0 0,1 0 0,0 0 0,-6 0 0,0 0 0,-1 0 0,-1-2 0,-2-2 0,-2-2 0,0 2 0,4 10 0,-4 6-1078,-6 4 1,2-2-1,-3 2 655,-1 4 0,6 1 1,0-3-1</inkml:trace>
  <inkml:trace contextRef="#ctx0" brushRef="#br0" timeOffset="3">8823 9168 23926,'0'-12'-7207,"0"0"4844,0 9 1259,0-5 1507,0 8 0,0 2 1,2 2-1,4 1 1,6-1-1,4-2 1,2-2-1,-1 0 1,1 0-1,2 0 1,2 0-1,2 0 1,-3 0 168,-1 0 0,0 0 0,2 0 0,2 0 0,-1 0 0,1 0 0,2 0 0,0 0 30,-1 0 1,5 0 0,-4 2 0,2 2-87,3 2 1,-3 0 0,2-6-407,1 0 1,1 0 0,0 0 0,-3 0 0,1 0 0,0 0 0,0 2 0,-1 2 0,-1 2 0,-2 0 0,-2 0-1,1 0 1,1 0 965,0 2 0,3-6-924,-5 4 1,6 2 0,-6-2 0,-1-2 0,1-2 0,0-2 0,-2 0-1,-2 0 1,-1 0 0,3 0 0,2 0 0,-2 0 0,-2 0 0,-3 0-153,1 0 0,0 0 0,0 0 0,0-2 0,-1-2 0,1-2 0,0 2 0,0 2 0,0 2 0,0 0 0,-1 0 0,1 0 0,0 0 0,0 0 0,0 0 0,0 0 0,-1 0 0,1 0 0,0 0 0,0 0 0,0 0 0,-1 0 0,1 0 0,0 0 0,0 0 0,0 0 0,0 0 0,-1 0 0,1 0 0,0 0 0,0 2 0,0 4 0,0-4 0,-1 4 0,1-4 0,2 0 0,2 2 0,2 1 0,-3-1 0,-1-2 0,0-2 0,2 0 0,2 0 0,-1 0 0,1 0 0,0 0 0,-2 0 0,-3 0 0,-1 0 0,0 2 0,0 2 0,0 2 0,0-2 0,-1 0 0,1 2 0,0-4 0,0 4 0,0-2 0,-1 0 0,3 2 0,2-2 0,2-2 0,-2-2 0,3 6 0,1 0 0,0-2 0,2-2 0,-3-2 0,3 0 0,-2 0 0,0 0 0,3 0 0,-5-2 0,-2-2 0,-2-2 0,-3 2 0,1 2 0,0 2 0,0 0 0,0 0 0,0 0 0,-1 0 0,-5 0 0,2 0 0,4 0 0,4 0 0,3 0 0,-3 0 0,2 0 0,8-2 0,-3-2 0,3-2 0,0 2 0,-2 2 0,-1 0 0,1-2 0,-2-2 0,-3 2 0,-3 0 0,-2 0 0,-2-2 0,0 2 0,5 2 0,1 2 0,0 0 0,-6 0 0,0 0 0,1 0 0,5 0 0,4 0 0,2 0 0,-1 0 0,1 0 0,0 0 0,-1 2 0,1 2 0,0 2 0,0-2 0,-9-2 0,11-2 0,-8 0 0,-2 0 0,-3 0 0,-1 0 0,0 0 0,0 0 0,0 0 0,0 0 0,-1 0 0,1 0 0,0 0 0,0 0 0,0 0 0,-1 0 0,1 0 0,0 0 0,0 0 0,2 0 0,2 0 0,1 0 0,-1 0 0,-2 0 0,4 0 0,1 0 0,1-2 0,0-2 0,-4-2 0,-3 2 0,1 2 0,4 2 0,-4 0 0,4 0 0,-5 0 0,-1 0 0,2 0 0,2 0 0,2 0 0,-1 0 0,-5 0 0,0 0 0,0 0 0,0 0 0,-1 0 0,1 0 0,0 0 0,0 0 0,2 0 0,2 0 0,1 0 0,-1 0 0,-2 0 0,-2 0 0,0 0 0,-1 0 0,1 0 0,0 0 0,0 0 0,0 0 0,0 0 0,-1 0 0,1 0 0,0 0 0,0 0 0,0 0 0,-1 0 0,1 0 0,0 0 0,2 0 0,2 0 0,1 0 0,-1 0 0,0 0 0,0 0 0,4 0 0,-1 0 0,3 0 0,-2-2 0,0-3 0,5 3 0,-9-6 0,6 8 0,-3 0 0,-1 0 0,0 0 0,0-2 0,-2-2 0,-3-2 0,-1 2 0,0 2 0,0 2 0,0 0 0,-1 0 0,1 0 0,-6 0 0,-2 2 0,0 2 0,0 4 0,4 0 0,2 1 0,1 1 0,1-6 0,0 4 0,0-2 0,0 0 0,6 0 0,-1-6 0,-1 0 0,0 0 0,0 0 0,1 0 0,-1 0 0,-2-2 0,-2-2 0,0-4 0,-1 0 0,1 0 0,0 4 0,0 0 0,0-1 0,0 3 0,-1-4 0,-5 4 0,0 2 0,2-2 0,2-2 0,2-2 0,0 2 0,-1 2 0,1 2 0,0-2 0,0-4 0,-6 4 0,0-4 0,-6 4 0,5 0 0,3-2 0,2-2 0,2 2 0,0 0 0,0 0 0,-1-2 0,1 2 0,0 2 0,0 2 0,0 0 0,0 0 0,-1 0 0,3 0 0,2 0 0,2 0 0,-2 0 0,-1 0 0,1 0 0,2 0 0,-2 0 0,-3 0 0,-3 2 0,-4 4 0,-6 6 0,-4 12 0,-2 4 0</inkml:trace>
  <inkml:trace contextRef="#ctx0" brushRef="#br0" timeOffset="4">28876 8169 29390,'18'0'-649,"-1"0"0,-5 0 0,-2-2 23,-2-4 1,0 2-1,-4-7 1,0-1 0,-4 0 350,-4 0 0,-10 8 0,2-2 0,-4 4 0,-1 2 1631,-1 0-1113,8 0 0,-2 2 0,14 2 0,12 2 0,12-2 1848,7-2-2067,19-2 0,5 0 0,20 0 0,9 0 0,5 0 0,6 0 0,2 0 0,2 0 0,-4 0 0,-10-2 0,-14-2 0,-11-2 0,-9 2 0,-7 4 1,-13 6-1595,-13 6 1,-4 0 987,-10 6 0,0-5 0,-6 13 1</inkml:trace>
  <inkml:trace contextRef="#ctx0" brushRef="#br0" timeOffset="5">2014 9311 27144,'-18'0'-2127,"1"0"1995,-1 0 1,0 0 0,0 0 0,0 0-1,0 0 1,1 0 0,-1 0 0,0 0 487,0 0 1,0 2-1,0 2 1,1 2 60,-1-2 1,6-2-1,0-2 634,-2 0-792,6 0 0,2 0-45,12 0 0,-2 0 1,8 0-92,2 0 1,8 0 0,2 0-1,-1 0 1,1 0 0,2 0 0,0 0-1,1-2 1,-1-2 0,2-2 0,-3 2-1,3 0 1,-2 0 466,0-2 1,-3 0-651,-5 6 0,0-6 0,0 0 0,0 2 0,0 2 0,-1 2 0,1 0 0,0 0-1130,0 0 871,-8 0 1,-2 2-1,-8 4 1,0 6-2225,0 4 1428,0-6 295,0-2 0,2-8 1,4 0 975,6 0 1,-3 0-259,3 0 1,-6 0-986,6 0 1,-6 0 0,4 2 605,-2 4 1,-2 4-1,-6 7 1</inkml:trace>
  <inkml:trace contextRef="#ctx0" brushRef="#br0" timeOffset="6">11693 10453 25903,'0'-12'-9770,"0"0"9306,0 8 1,0-12 0,2 6 522,4 0 422,-4 2 1,6 6 0,-6-2 0,4-2 0,6 2-1,3 2 1,3 2 0,0 0 1308,0 0 1,0 0-1587,0 0 0,1 0 0,5 0 0,6 0 0,3 0 0,3 0 0,0-2 1,-1-2-1,1-2 0,0 2 0,-1 1 0,1-1 0,0-2 0,-1 2 1088,1 2 1,-2 2-1208,-5 0 1,3 0-1,-6 0 1,1 0 0,3 0-1,0 0 1,0 0-1,-1 0 1,1 0 0,0 0-1,1 0 1,1 0-1,0 0 1,-2 0 3539,1 0-3608,11 0 1,-5 0 0,3 0-1,-6 0 1,-5 0 0,1 2-1,0 2 1,-2 2 0,-3-2-1,-3-1 1,0 1 0,0 4-1,1 0 1,1 0 0,0-2-18,0 2 0,1-4 0,-1 6 0,4-2 0,2-4 0,-3-2 0,1-2 0,0 0 0,4 0 0,1 6 0,1 0 0,-2-2 0,-3-2 0,-1-2 0,4 0 0,-3 0 0,-1 6 0,2 0 0,-6-2 0,-5 0 0,1-1 0,2 3 0,2 0 0,-2 0 0,-1 0 0,1-2 0,4-2 0,2-2 0,3 0 0,-3 0 0,2 0 0,5 0 0,7 0 0,0 0 0,-3 0 0,-1 0 0,-5 0 0,1 0 0,0 0 0,1 0 0,-1 0 0,-4 0 0,-6 0 0,-5 0 0,-1 0 0,0 0 0,0 0 0,0 2 0,-1 2 0,1 2 0,0 0 0,0 0 0,0 2 0,2 0 0,1 0 0,5-2 0,2 0 0,4 2 0,-1 0 0,1-1 0,-2-3 0,-1 6 0,7-8 0,0 6 0,-1-2 0,1 0 0,0-2 0,-1-2 0,1-2 0,0 0 0,-3 0 0,-1 0 0,-2 0 0,-1 0 0,1 0 0,-2 0 0,-3 0 0,5 0 0,-4 0 0,0 0 0,1 0 0,-1 0 0,2 2 0,-2 2 0,-1 2 0,5 0 0,-4-4 0,2 2 0,1 2 0,1-2 0,-2 0 0,-1 0 0,1 2 0,-4 6 0,4-7 0,-3 1 0,-1 0 0,0 2 0,2 0 0,-1 2 0,1 0 0,0-4 0,-4 4 0,3-2 0,1-2 0,2 0 0,-2 0 0,1 0 0,1 2 0,-4-6 0,4 3 0,-1-3 0,-1-2 0,2 2 0,-2 2 0,1 2 0,1-2 0,0-2 0,3-2 0,-1 0 0,2 0 0,1 0 0,5 0 0,2 0 0,1 0 0,1 0 0,-6 0 0,-1 0 0,1 0 0,0 0 0,-1 0 0,1 0 0,-1 0 0,1 0 0,0 0 0,-1 0 0,1 0 0,0 0 0,-1 0 0,3 0 0,4 0 0,1 0 0,7 0 0,-5 0 0,-1 0 0,3 0 0,-3 0 0,1 0 0,1 2 0,3 2 0,-3 2 0,0-2 0,-1-2 0,5-2 0,1 0 0,1 0 0,-3 0 0,-1 0 0,1 0 0,3 0 0,1 0 0,-5 0 0,-1 0 0,-7 0 0,3 0 0,-1 0 0,0 0 0,-1 0 0,1 0 0,-1 0 0,1 0 0,0 0 0,1 0 0,1 0 0,-1 0 0,-3 0 0,-2 0 0,3 0 0,1 0 0,5 0 0,-5 0 0,-3 0 0,-1 0 0,0 0 0,1 0 0,3 0 0,-3 0 0,-1 0 0,-2 0 0,-1 0 0,1 0 0,-2 0 0,-5 0 0,5 0 0,-8 0 0,6 0 0,-3 2 0,1 2 0,0 2 0,-3-2 0,1-2 0,0-2 0,2 0 0,-3 0 0,-1 0 0,-2 0 0,0 0 0,-1 0 0,3 0 0,-6 0 0,6 0 0,-3 0 0,1 0 0,0 0 0,0 0 0,1 0 0,3 0 0,-4 0 0,4 0 0,-1 0 0,1 0 0,2 0 0,-2 0 0,-3 0 0,1 0 0,-4 0 0,8 0 0,-1 0 0,1 0 0,-2 0 0,-3 0 0,-1 0 0,2 0 0,-6 0 0,4 0 0,-3 0 0,3 0 0,-4 0 0,4 0 0,-5 0 0,-1 0 0,0 0 0,0 0 0,0 0 0,0 0 0,-1 0 0,1 0 0,0 0 0,0 0 0,0 0 0,0 0 0,-1 0 0,1 0 0,-6 0 0,0 0 0,2 0 0,2 0 0,1 0 0,1 0 0,0 0 0,0 0 0,0 0 0,0 0 0,1 0 0,3 0 0,2 0 0,0 0 0,-6 0 0,-1 0 0,1 0 0,0 0 0,0 0 0,0 0 0,1 0 0,3 0 0,2 0 0,-2 0 0,-2 0 0,-3 0 0,1 0 0,0 0 0,0 0 0,0 0 0,0 0 0,-1 0 0,1 0 0,0-2 0,0-2 0,0-2 0,-1 2 0,1 2 0,-6 2 0,0 0 0,2 0 0,-4 0 0,2 0 0,-8 0 0,4 0 0,-6 0-635,4 0 1,-3 0 0,9 2 0,4 4 535,6 6 0,6 4 1,7 2-1</inkml:trace>
  <inkml:trace contextRef="#ctx0" brushRef="#br0" timeOffset="7">2068 11897 27899,'-10'8'-1567,"0"-6"1,6 6 1745,-2 0 0,-2-6 0,2 4 0,-6-4 0,-2-4 1,0-4 1150,3-6 1,7 2-2594,-2-2 1798,4 8 1,10-4 0,4 8 0,5 0-1,7 0 1,8 0 0,7 0 0,9 0-226,3 0 1,9 0-1,3 0 1,5-1-311,5-5 0,4 4 0,-2-4 0,3 4 0,-3 0 0,-8-2 0,-3-2 0,-3 0 0,-4 0 0,-3-2 0,-5 0 0,-5-2 0,-4 2 0,-9-2 0,-1 2 0,-2 0 0,-7-5 0,-3 13 0,-12 0 0,-4 9 0,-4 5 0,-2 0 0,-2-2-5331,2 2 4435,-6 2 1,8 2 400,-3-1 0,-5 1 1,0 0-1</inkml:trace>
  <inkml:trace contextRef="#ctx0" brushRef="#br0" timeOffset="8">12566 10934 27356,'12'-10'-5869,"-2"2"4816,-2 0 1137,6 6 1,-10-8-1,8 7 1,0-5-1,-1-2 1,-1-4-1,-2-2 1,-4-2 0,-2 0 1456,-2 0-1307,0 9 1,-2-5 0,-4 8 0,-6 4 0,-3 6-1,-3 8 1,0 1 0,0 1 0,-2-2 0,-1 2-1,-5 2 1,-2 0 188,-4-4 1,-1 4 0,-3-5 0,-2 5 0,-1 0 0,-3-2 0,1-2 0,-1 2-223,0 2 1,-5 1 0,5-1 0,3-2 0,1-2 0,4 0 0,3 0 0,3 0-198,2 2 1,3 0-1,5-1 1,2-1-1,2 2 1,2 2-1,-2 2 1,-2 0 142,-1 0 0,-3 5 0,-2 1 0,-4 0 0,-2 0 0,-1 1 0,-1 1 0,0 2-23,-1 0 1,-1-1-1,0 5 1,5-4-1,-1 0 1,2-1-1,0 3 1,5 0-125,1 0 0,-4-3 0,0 5 0,2-2 0,3-1 0,1 1 0,-2 2 0,-2 4 0,-2 3 0,-5 3 0,3-6 0,0 1 0,-1 5 0,-1 3 0,-4 3 0,-2-2 0,-1-3 0,-1 5 0,1-5 0,1-1 0,2-2 0,4-7 0,3-1 0,1-2 0,-2-1 0,6-1 0,-3 4 0,3-4 0,2-1 0,0 1 0,0 4 0,2 2-151,5 1 1,-3 1-1,8 0 1,2-1 0,2 3-1,2 2 1,0 1-1,0 1-97,0 1 0,0-5 1,2 6-1,2-3 0,4 1 1,0-5-1,2-3 0,-1-4 93,5 2 1,-4 7 0,2 3 0,0-2 0,0-3 0,0-1-1,2 0 1,1-1 91,3 1 1,0 0-1,0-1 1,0 1-1,0 0 1,-1-1-1,1-1 1,2-2 83,4-3 0,-4 1 0,5 4 0,-1-2 0,2-5 0,0-1 0,-1-4 0,-3-2 34,-2-3 1,-2 1 0,0 0 0,-1 0 0,1 0 0,0 0 0,0 0 0,2-1 100,3 1 0,-1-2 1,8-2-1,4-2 0,5 0 1,9-2-1,3-4 0,3-4 106,-1-2 0,-5 5 0,-1 1 1,1-2-1,-3-2 0,-3-2 0,-4 2 1,-5 2-144,-3 2 1,8 6-1,-7-6 1,1 0 0,2 0-1,-1 2 1,5 0 0,4 0-120,5-4 0,-1 4 0,1-2 0,3-2 0,3-2 0,5-2 0,1 0 0,-2 0 0,-1 0 0,-3 0 0,1 0 0,-1 0 0,1 0 0,-3-2 0,-1-2 0,-3-4 0,3-2 0,1 4 0,1-6 0,-3 0 0,-1 0 0,1 0 0,3-2 0,1-1 0,1-3 0,-7 0 0,1 2 0,-1 2 0,1 2 0,-3-2 0,-1 0 0,-4 1 0,-3 1 0,-1 6 0,2-4 0,1 0 0,3 2 0,-3-2 0,1 0 0,0-4 0,1-2 0,13 1 0,-3 1 0,1 2 0,-1-2 0,11-2 0,-9-2 0,2 0 0,1 1 0,-5-1 0,-1 2 0,-3 2 0,3 0 0,-1-2 0,-1-2 0,-4 3 0,-3-3 0,1 0 0,-3-4 0,-1 2 0,-2-1 0,-3-1 0,-3 4 0,2-2 0,-7-4 0,1-3 0,0-3 0,-2 0 0,-1-2 0,1-1 0,-2-5 0,-4-2 0,-4-1 0,-4-1 0,0 1 0,-3-3 0,1-2 0,-2 5 0,-6-7 0,0 7 0,0-5 0,0 0 0,0 1 0,0-5 0,0 1 0,0-1 0,0 5 0,0-1 0,0 2 0,0 1 0,0 3 0,0 2 0,0 3 0,0 7 0,0-6 0,0 7 0,0-1 0,0 4 0,0 4 0,0 0 0,0-1 0,0-5 0,0 0 0,-2 0 0,-2 3 0,-4-1 0,-1-2 0,-3 0 0,2 1 0,-6 1 0,6 4 0,-2-2 0,0-2 0,-2 1 0,1-1 0,-1 0-209,2 2 1,2 2 0,-4 1-1,2-3 1,-2-2 0,-2 2-1,-1 2 1,-1 2-26,0 1 1,-6-5 0,0 2 0,1 4 307,-3 0 1,6 0-1,-6-1 69,1-1 1,5 6-1,-4 2 1,4 0-1,2 0 1,-1-2-1,-3 0 1,-2 1-1,2-1 400,2 2 0,-3-6-543,-1 4 0,-8-2 0,3 2 0,1-4 0,-2 4 0,0 3 0,-5-3 0,-1 0 0,0 0 0,3 0 0,1 0 0,4 0 0,3 2 0,3 0 0,2 0 0,4-3 0,4-3 0,-2 4 0,8 0 0,1 6 0,3-4 0,-2 0 0,-4 0 0,-2-2 0,-4 0 0,-2 3 0,-2 1 0,0 4 0,1 2 0,5-4 0,0 0 0,-2 0 0,-2 0 0,-2-2 0,0-2 0,1-4 0,-1-2 0,0-1 0,2-1 0,2 0 0,2 0 0,-1 0 0,-3 0 0,-2 1 0,2-1 0,2 2 0,2 2 0,-2 4 0,-1 2 0,-3-6 0,0 2 0,0-2 0,0 1 0,0 3 0,3 0 0,3 0 0,-4 4 0,4-6 0,-4 0 0,-2 0 0,0 2 0,1 0 0,-1 1 0,0-5 0,-2 4 0,-2-2 0,-3-2 0,-3-2 0,-4-2 0,-1 0 0,-3 3 0,0 3 0,1-4 0,-1 4 0,0-4 0,1-2 0,-1 2 0,0 3 0,3 3 0,3 2 0,-2-4 0,9 6 0,1 0 0,2 0 0,0 0 0,-2 2 0,-3 2-648,-3 2 0,6 0 0,-2 0 1,3 0-1,-1-2 0,-4-2 0,0-4 1,1 0-1011,3 0 0,-6-4 0,-2 6 2100,-3 3 1,-11 8 0,-1 5-1</inkml:trace>
  <inkml:trace contextRef="#ctx0" brushRef="#br0" timeOffset="9">7665 17855 26679,'-6'-20'-4916,"0"-4"1,-6 4 5048,6-3 0,2 13 0,10 10 1,6 8-1,4 2 0,1-4 691,1-4 0,0-2 0,0 0 0,0 0 1,0 0-1,-1 0 0,1 0-351,0 0 0,0 0 0,2 0 0,3 0 0,7 0 0,4 0 0,1 0 0,3 0-93,4 0 0,1 0 0,7 0 0,-5 0 0,-1 0 0,-3-2 0,1-2 0,2-4-65,1-2 1,-5 6 0,3-4 0,1 0 0,5-4 0,7-2 0,3 0 0,-1 2-316,-3-1 0,7-3 0,3-2 0,2 2 0,-1 2 0,-7 4 0,-4 2 0,-3 2 0,-5-2 0,11 6 0,-5-3 0,3 3 0,-1 2 0,-1 0 0,-1 0 0,1 0 0,-1 0 0,1 0 0,-3 0 0,-1 0 0,-3 0 0,-7 2 0,3 1 0,1 3 0,-4 2 0,5-2 0,3 4 0,1 2 0,7 0 0,-1 0 0,1 0 0,-3 0 0,2 0 0,3-3 0,1-3 0,-1-2 0,-3 2 0,5-4 0,-1 4 0,8-4 0,-1-2 0,1 0 0,0-2 0,-3-2 0,-1-2 0,-1 2 0,-3 2 0,-6 2 0,-3 0 0,-3-2 0,1-2 0,0-2 0,1 3 0,-3 1 0,1 2 0,-5 0 0,5 0 0,3 0 0,1 0 0,3 0 0,-1 2 0,3 1 0,1 3 0,5-2 0,1 0 0,2 0 0,1 2 0,-1-2 0,2-2 0,3-2 0,5 0 0,-2 0 0,-6 0 0,-1 0 0,-5 0 0,1 0 0,-5 0 0,-1 0 0,-3 0 0,0 2 0,1 2 0,1 2 0,1 0 0,-1 0 0,-3 0 0,-3 6 0,3-6 0,-1 0 0,-1 0 0,-1 0 0,-3-2 0,-3-2 0,-1-2 0,2 0 0,-5 0 0,3 0 0,-3 0 0,-1 0 0,-2 0 0,1 0 0,5 0 0,-4 0 0,5 0 0,-1 0 0,1 0 0,3 0 0,1 0 0,-1 0 0,-4 0 0,1 0 0,1 0 0,1 0 0,5 0 0,-1 0 0,-1 0 0,-5 0 0,1 0 0,-4 0 0,5 0 0,-1 0 0,-5 0 0,-1 0 0,-2 0 0,-1 0 0,1 0 0,-3 0 0,-1 0 0,-2 0 0,2 0 0,1 0 0,1 0 0,-2 0 0,-3 0 0,-1 0 0,4 0 0,-3 0 0,3 0 0,2 0 0,1 0 0,1 0 0,0 0 0,-7 0 0,1 0 0,2 0 0,0 0 0,-1 0 0,-3 0 0,0 0 0,-1 0 0,-5 0 0,2 0 0,-4 0 0,-2 0 0,-1 0 0,1 0 0,0 0 0,-6 0-13,0 0 0,-8 0 0,4 0 0</inkml:trace>
  <inkml:trace contextRef="#ctx0" brushRef="#br0" timeOffset="10">19268 13182 30320,'-17'0'471,"-1"0"187,0 0 1,6 0 0,0 0-659,-2 0 0,4 0 0,-2 0 0,-1 0 0,-3 0 0,-2 0 0,0-6 0,0 0 0,0 2 0,-1 2 0,-5 0 0,-6-2 0,-3-2 0,-3 2 0,-2 2 0,-5 2 0,-11-2 0,-9-2 0,-7-4 0,-3-2 0,-4-4 0,-4-2 0,-8-3 0,2-5 0,3-6 0,9-4 0,8-1 0,9-1 0,9 0 0,7-5 0,14-1 0,11 4 0,9 7 0,6 7 0,2 4-1677,0 2 0,-2 8 0,-4 4-835,-6 4 1,2 10 2082,-2 4 1,8 12-1,-4 4 1</inkml:trace>
  <inkml:trace contextRef="#ctx0" brushRef="#br0" timeOffset="11">17967 12290 27422,'-12'-6'-2291,"2"-2"1,0 0 974,1 0 1,5 0 1674,-2 2 0,-4 4 0,0-6 0,-2 2 0,0 0 0,-2 4 1,-2 4-1,1 6 0,1 0 0,2 2 0,-2 0 0,-2 4 0,-4 2 1,-3 2 438,-7-1 1,-4 1-778,-2 0 0,-7 0 1,-7 0-1,-7 2 1,-8 3-1,-3 5 1,3 2-1,6-2 1,5-1-1,8 1 1,9 4-1,9 1 1,8 3-1,12 0-3510,10 0 3399,24-1 0,14 1 0,21 0 0,8-1 0,7 1 0,-1 0 0,-2-1 0,-1 3 0,-3 2 0,-4 1 0,-5-1 0,-5-3 0,1 1 0,3 2 0,4 3-3336,1 3 3410,5-6 1,-6 11 0,9-5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 8419 26538,'2'-18'-9780,"2"0"9590,2 1 1,2-1-1,-5 0 1,3 0 0,-2 0-1,-4 2 467,-6 4 1,4 3 0,-5 5 0,-1-2-1,-2 0 439,0-2 0,-6 6 0,4-4 0,-4 6-88,-2 6 1,7-2 0,-1 10 0,-2 3-268,-2 5 0,-8 10 0,-2-2-248,-1 3 1,3 5 0,-6 2 0,-1 3 0,-3 3 0,0 3 0,3 3 0,1 1 0,-2 1 0,0 0-1,3-1 1,5 1 0,4-3-554,2-3 0,8-3 183,4-3 0,5-6 1,1-1-1,0-9 1,0-6-1,0-2 1,1-1-1,3 1 1,2 0-650,-2 0 870,-2 0 0,-2 0 1,0-1-1,0 1 0,0 0 1,0 0-1,0 2 1,2 2-1,4 3 0,4 3 1,0 4-1,-2 3 0,-2 5-1884,0 2 2029,0 7 1,-8-3 0,-4 7 0,-8 1 0,-6-1-1,-4 3 1,5 1 0,3 3 0,6-3 0,0-1 0,2-3-1,0 3 1,4 1 0,2 3 0,2-3-224,0-1 0,8-3 0,2 1 0,2-1 0,2-1 0,6-3 0,7-3 0,9-2-384,6-5 0,5-3 0,13-6 0,7-5 30,8 1 0,6-6 0,8 6-590,1-1 1,-15 1 1473,-4 4 1,-4 4 0,5-7 0</inkml:trace>
  <inkml:trace contextRef="#ctx0" brushRef="#br0" timeOffset="1">6542 5066 8408,'0'-18'0,"0"0"-772,0 0 0,-6 0 65,0 1 962,0 7 0,4 2 0,-2 6 0,-4-2 1,0-4-1,0-2 0,2-4 1946,-2-2 1,6 4-2015,-4 0 0,6 8 0,6-1 452,6 3 0,6 2 1,6 0-1,5-2 0,7-2 1,8-2-1,7 2 0,11 2-174,7 2 0,2-6 1,16 0-1,2 0 1,-1 0-1,-5 0 1,-6 2-1,-6 2 22,-3 2 1,-11 0 0,0 0-1,-5 0 1,-4 0 0,1 0-1,3 0 1,1 0 341,0 0 0,1 0 0,1 0 0,5 2-72,5 4 1,-1-4 0,-1 4-641,-2-4 1,5-2 0,-5 0 0,0 0 0,3 0 0,-3 0 0,3 0 0,-3 0 0,4 0 0,1 0 0,3 0 0,-2 0 0,1 0-118,-5 0 0,6 0 0,-3 0 0,-5 0 0,-1 0 0,-5 0 0,-2 0 0,3 2 0,1 2 0,3 2 0,-3-2 0,1-2 0,-1-2 0,4 0 0,1 0 0,1 2 0,1 4 0,3-4 0,10 4 0,-2-2 0,7-1 0,-3 3 0,-2-2 0,0-2 0,1-2 0,-3 0 0,-2 0 0,-2 0 0,-1 0 0,-3 0 0,-2 0 0,3 0 0,1 0 0,-5 8 0,-3-6 0,-8 6 0,1-2 0,1 2 0,3 0 0,3 0 0,3-2 0,3 0 0,2 0 0,2 0 0,1 0 0,-1 0 0,0-2 0,3-2 0,3-2 0,0 0 0,10 0 0,4 0 0,0 0 0,3 0 0,-1 0 0,4 0 0,2 0 0,-4 2 0,4 1 0,-2 3 0,-4 0 0,0 0 0,0 0 0,0 0 0,-6 2 0,2-4 0,-3 6 0,7 0 0,-43-6 0,1 0 0,0 0 0,1 0 0,-2-1 0,1 0 0,46 3 0,0 0 0,-2 6 0,-44-8 0,1-1 0,0 1 0,1 0 0,-3 1 0,1 0 0,-1-1 0,1 0 0,46 6 0,2 0 0,0 4 0,-49-6 0,1 0 0,2 1 0,1 0 0</inkml:trace>
  <inkml:trace contextRef="#ctx0" brushRef="#br0" timeOffset="2">2638 15893 27094,'-16'-18'-3622,"2"0"1,2 0 2202,-1 0 1,-1 7-1,0 1 1437,2 2 0,8 0 1,-4 4-1,2-4 1,0-2-1,0-2 1,-2 2-1,-4 4 1,-3 4-1,-3 2 0,0 0 1,0 0-1,0 0 1,-1 0 457,-5 0 0,2 2 0,-6 2 0,2 4 0,5 0 0,1 2 0,2-2 1,2 2-473,4 0 1,-2-4 0,7 4 0,-1 0 0,0-1 0,6 5-103,6 2 0,0-6 0,8-2 0,1-2 0,3 0 0,2-2 0,2 0 0,4 0 283,5 2 1,5 0-1,4-6 1,3 0 0,9 0-1,5 0 1,7 0-1,-1-2-147,0-4 0,13 4 0,-3-6 1,2 2-1,1 0 0,-3 2 1,0 2-1,0 2-101,1 0 1,3 8-1,-2 4 376,-3 4 0,-11 2 0,2-1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 15929 27107,'0'-10'-7368,"0"-6"4801,0 14 2469,0-14 103,0 14 0,6-4 385,0 12 1,2-2 0,-4 8 0,4 0 69,2-2-388,-6-2 0,4-7 0,-6 3 0,2 4 0,4 0-730,2 0 1653,-6-2 1,3-4 0,-5 2-1576,4 2 782,-4 0 1,8-6 1413,-4 0 1,-4 2-1155,4 4 0,-2-4 0,2 4 222,6-4 0,-2-2-437,2 0 0,-6 0 0,6 0 0,1 0 0,3 0 0,2 0 1449,0 0-1477,0 0 0,-6 0 1,-1-2-1,3-2 1,2-2-1,2 2 1,-2 0-72,-4-2 0,4 4 1,-5-4-149,5 4 0,-4-4 0,0 0 0,-6 0 0,6 6 0,-6 0 0,6 0 0,-8 0 0,6 0 0,-4 0 0,5 0 0,-3 0 0,8 0 0,-6-2 0,2-2 0,0-2 0,2 2 0,2 3 0,1 1 0,1 0 0,0-2 0,0-4 0,8 4 0,-7-6 0,5 8 0,-4 0 0,-2-2 0,0-2 0,-1-2 0,1 2 0,0 2 0,0 2 0,0 0 0,0 0 0,-1 0 0,1 0 0,0 2 0,2 2 0,2 2 0,1-2 0,-1-2 0,0-2 0,2 0 0,5 0 0,3 0 0,0 0 0,-2 0 0,-1 0 0,1 0 0,0 0 0,-1 0 0,-1 0 0,4 0 0,-6 0 0,-1 0 0,1 0 0,4 0 0,-7 0 0,-1 0 0,4 0 0,0 0 0,1 0 0,5-2 0,2-2 0,1-2 0,3 0 0,2 0 0,1 0 0,-1 0 0,-2 0 0,-3-2 0,1-2 0,0 6 0,-1-2 0,-7 2 0,-4 0 0,-5-2 0,-1 2 0,0 2 0,0 2 0,0 0 0,-2 2 0,-3 2 0,-1 2 0,-8 0 0,12-6 0,-4 0 0,4 0 0,2 0 0,2 0 0,1 0 0,5 0 0,0 0 0,2 0 0,-1 2 0,3 2 0,2 2 0,3-2 0,-11-2 0,18-2 0,-13 0 0,5 2 0,2 2 0,-3 2 0,-1-2 0,-4-2 0,-1-2 0,-1 0 0,2 0 0,0 0 0,1 0 0,1 0 0,0 0 0,1 0 0,-3 0 0,2-2 0,2-2 0,-1-2 0,1 2 0,-2 2 0,1 2 0,3 0 0,2 0 0,-3 0 0,-1 0 0,-2 0 0,-6 2 0,3 2 0,-1 2 0,-2 2 0,-6-4 0,-1 2 0,3-2 0,2-2 0,2-2 0,-2 2 0,-3 2 0,-1 2 0,0-2 0,0-2 0,0-2 0,-1 0 0,1 0 0,6 0 0,0 0 0,-2 0 0,-3 0 0,-1 2 0,2 2 0,2 2 0,2-2 0,-1-2 0,1-1 0,0 3 0,0 2 0,1-2 0,5-2 0,-4-2 0,2 0 0,-7 0 0,5 2 0,2 2 0,2 2 0,-1-2 0,-1-2 0,0-2 0,-3 0 0,3 0 0,-2 0 0,2 0 0,-3 0 0,3 0 0,0 0 0,-6 0 0,9 2 0,-7 2 0,0 4 0,0 0 0,1 0 0,3-2 0,2 0 0,0 2 0,-3 0 0,1 0 0,-2-2 0,3-1 0,3 1 0,4-2 0,-5-2 0,5 4 0,-6 0 0,5-2 0,5-2 0,2-2 0,-3 0 0,1 0 0,2 0 0,-3 0 0,9 0 0,1 0 0,1 0 0,-1 0 0,-3 0 0,-1 0 0,1 0 0,-1 0 0,3 0 0,-5 0 0,-1 0 0,2 0 0,-1 0 0,1 0 0,-5 0 0,-1 6 0,-2 0 0,1-2 0,3-2 0,2-2 0,-1 0 0,1 0 0,-1 0 0,3 0 0,-7 0 0,3 0 0,0 0 0,-7 0 0,9 0 0,-4 0 0,-3 0 0,1 0 0,0 0 0,-1 0 0,1 0 0,-1 0 0,3 0 0,2 0 0,1 0 0,-1-2 0,0-2 0,1-2 0,7 2 0,-3 2 0,3 2 0,-7 0 0,5 0 0,1 0 0,1 0 0,3 0 0,-1 0 0,1 0 0,1 0 0,1 0 0,1-2 0,-1-2 0,1-2 0,-1 2 0,1 2 0,-9 2 0,5-2 0,-7-2 0,1-2 0,-2 3 0,-7 1 0,-3 2 0,0 0 0,-1 0 0,1 0 0,-4 0 0,-1 0 0,1 0 0,4 0 0,4 0 0,5 0 0,-3 0 0,5 5 0,-7 1 0,2-2 0,1-2 0,3-2 0,-3 0 0,-1 2 0,0 2 0,1 2 0,3-2 0,-3-2 0,-1-2 0,-2 0 0,-1 2 0,1 4 0,2-4 0,1 4 0,5-4 0,-1-2 0,3 0 0,0 2 0,1 2 0,-1 2 0,5 0 0,-5-6 0,1 0 0,1 0 0,-9 6 0,3 0 0,-4-2 0,-3-2 0,1-2 0,-1 0 0,1 2 0,0 2 0,-1 2 0,1-2 0,2-2 0,1-2 0,3 0 0,0 0 0,-1 2 0,1 3 0,7-3 0,-1 4 0,-5-4 0,1-2 0,-3 0 0,3 0 0,0 0 0,1 0 0,-1 0 0,1 0 0,1 0 0,3 0 0,3 0 0,1 0 0,3 0 0,3 0 0,-3 0 0,11 0 0,-6 0 0,1 0 0,-1 0 0,-1 0 0,-1 0 0,2 0 0,3 0 0,3 0 0,0 0 0,1 0 0,-3 0 0,0 0 0,3 0 0,3 0 0,-11 0 0,11-6 0,-14 1 0,3 1 0,-1 2 0,1 2 0,1 0 0,0 0 0,1 0 0,-3 0 0,1 0 0,1-2 0,0-2 0,1-2 0,-3 2 0,3 2 0,-5 2 0,10 0 0,3 0 0,1 0 0,-2 0 0,1 0 0,-1 0 0,2 0 0,4 0 0,-1 0 0,-5 0 0,0-2 0,1-2 0,1-2 0,0 2 0,1 2 0,-1 2 0,-2 0 0,-1 0 0,-3 0 0,0 0 0,-1 0 0,-5 0 0,-4 0 0,-1 0 0,1 0 0,3 0 0,1 0 0,-1 0 0,-3 0 0,-3 0 0,-5 0 0,5 0 0,-7 0 0,3 0 0,-3 0 0,1 0 0,-1 0 0,3 0 0,-3 0 0,7-2 0,-4-2 0,3-2 0,2 2 0,1 2 0,-1 2 0,1 0 0,-1 0 0,-5 0 0,-1 0 0,1 0 0,-2 0 0,5 0 0,-3 2 0,3 4 0,3-4 0,-1 4 0,2-2 0,3 0 0,1 2 0,-1 0 0,-3 0 0,-1 0 0,-1-2 0,-1 0 0,-3 0 0,-1 1 0,1-1 0,9 0 0,1 2 0,0-4 0,-3 6 0,1-2 0,5 0 0,1-2 0,2-2 0,-1 0 0,-5 2 0,-3 2 0,-1-2 0,3-2 0,1-2 0,-2 0 0,-1 0 0,5 0 0,-3 0 0,7 0 0,0 0 0,-1 0 0,-5 0 0,-3 0 0,-3 0 0,1 0 0,-1 0 0,1 0 0,-1 0 0,3-2 0,1-2 0,4-2 0,3 2 0,-7-6 0,10 6 0,-7-6 0,-1 0 0,1 2 0,-1 1 0,1 1 0,-1 0 0,2 0 0,5 0 0,5 0 0,2 0 0,-1 2 0,-5 0 0,0 0 0,3-2 0,5 0 0,-2 6 0,-4 0 0,3 0 0,1 0 0,6 0 0,0 0 0,1 0 0,3-2 0,-6-2 0,-2-2 0,1 2 0,1 2 0,4 2 0,2 0 0,0 0 0,-5-2 0,5-2 0,0-2 0,-2 2 0,-4 2 0,-1 2 0,-1 0 0,2 0 0,6-6 0,-5 0 0,-3 3 0,-2 1 0,-2 0 0,1-2 0,-1-2 0,0 2 0,-5 2 0,-1 0 0,2-2 0,3-2 0,1 2 0,0 2 0,-1 2 0,-5 0 0,2-6 0,-7 0 0,-3 2 0,-1 2 0,-1 2 0,3 0 0,1 0 0,4 0 0,-1 0 0,5 0 0,-2 2 0,-1 2 0,-5 2 0,1-2 0,-1-2 0,-3-2 0,-5 2 0,-3 2 0,-1 2 0,-1-2 0,9-2 0,-7-2 0,5 0 0,-9 0 0,1 2 0,5 2 0,-1 2 0,1-2 0,-5 0 0,1-1 0,-3 3 0,3 0 0,0 0 0,1 2 0,1 0 0,-1 0 0,1 6 0,5-2 0,7-4 0,-1 0 0,-2-2 0,-1 0 0,-1 0 0,3 0 0,1-1 0,-3-1 0,-5-2 0,-5-2 0,-3 0 0,-1 0 0,-1 0 0,1 0 0,7 0 0,-11 0 0,4 0 0,-3 0 0,1 0 0,2 0 0,-3 0 0,-1-2 0,-1-2 0,3-1 0,2 1 0,-3 2 0,-1 2 0,-3 2 0,3 2 0,4 1 0,3 7 0,9-4 0,1 0 0,5 2 0,5 0 0,6 2 0,5 0 0,1 0 0,-8-8 0,-11 2 0,-9-4 0,-9-2 0,-9 0 0,-5 0 0,-8 0 0</inkml:trace>
  <inkml:trace contextRef="#ctx0" brushRef="#br0" timeOffset="1">21906 13057 25877,'-17'0'-532,"1"2"1680,4 4 0,-2-2 1,8 8-1041,2 1 0,0-3 0,0 2 0,-2 2 0,2 2-315,2 2 0,2 0 179,0-1 1,0 1 0,0 2 0,0 4-1,0 4 1,2 3 0,2 3 0,4 6-1,0 1 1,2 5 0,0-1 0,4 5 0,4 0-1,3-1 346,3-1-285,8-1 1,-6 7-1,5-3 1,-1-1 0,0-5-1,-1 1 1,1-2 0,0 1-1,-3-1 1,-3-1 0,-6-3-1,-4 0 1,-4-1-1,-2 3 1,-4 0-435,-2 1 0,-2-11 1,0 4-1,0-3 1,-2-1-1,-2-2 1,-4-7 508,-2-3 0,4-2 0,-4 0 0,2 0-492,4 0 0,0-9 0,0-1 278,-2 0 0,-2 2-21,2 8 0,5-6 671,-5 0 1,6-8 1127,6 2 1,3-4-1476,9-2 1,6-2 0,2-2 0,3-4 0,7 0-1,6 0 1,3 2 0,7 0 0,5-2 0,11 0-1,7 0 1,12 2 0,10-2 0,-43 3 0,1-1-198,2-2 0,1 0 0,5-1 0,1 0 0,0 0 0,0 0 0,4 0 0,1 0 0,-1 0 0,-1 0 0,-3 0 0,-2 1 0,-5 0 0,-3 0 0,39-6 0,-13 4 0,-9 0 0,-6 2 0,-5 0 0,-5 4 0,-3 2 0,-3 0 0,1-2 0,5-2 0,-1 0 0,13 6 0,-6 0 0,3 0 0,5 0 0,6 0 0,8 0 0,5 0 0,1 0 0,0 2 0,2 2 0,-2 2 0,-4-2 0,-10-2 0,-3-2 0,-3 0 0,-2 0 0,1 0 0,1 0 0,-4 0 0,1 0 0,-5 0 0,1 0 0,-5 0 0,-4 0 0,-3 0 0,-3 2 0,3 4 0,3 4 0,7 2 0,3-2 0,1-2 0,5 4 0,-4-6 0,5-2 0,-1-2 0,-4-2 0,-7 0 0,-7 0 0,-3 0 0,-7 0 0,5 0 0,-3 0 0,-5 0 0,-4 0 0,-5 0 0,3 0 0,2 0 0,-4 0 0,1 0 0,7 0 0,7 0 0,7 0 0,1 0 0,1 0 0,-1 0 0,1 0 0,-1 0 0,-1 0 0,-3 0 0,-3 0 0,-5 0 0,-5 0 0,-4 0 0,-3 0 0,5 0 0,-2 0 0,-2 0 0,-7 0 0,7 0 0,2 0 0,3 6 0,5 1 0,4 1 0,3 0 0,9-2 0,7 0 0,6 0 0,4-2 0,3-2 0,3-2 0,0 0 0,0 0 0,-3 0 0,-13 0 0,-9 0 0,-11 0 0,-5-6 0,-3 0 0,-1 0 0,-4 0 0,-5 0 0,1 2 0,6 0 0,8 0 0,9-1 0,8-1 0,9 0 0,5-2 0,6-2 0,5-2 0,7-6 0,-2 6 0,-2 0 0,-4 0 0,-2 0 0,-3 3 0,-5-1 0,-8 2 0,-7-2 0,-9 0 0,-5-2 0,-8 0 0,-9 2 0,-5 2 0,-10 2 0,0 6 0,-6 2 0,4 2 0,2 4 0,2 2 0,-1 4 0,1 0 0,2 0 0,2-2 0,4 0 0,2-1 0,1-1 0,-1-2 0,-2-2 0,0-4 0,2 2 0,1 2 0,1-2 0,0-4 0,0-4 0,-3-2 0,-3-8 0,-4 4 0,-2-2 0,2 1 0,0-3 0,0-2 0,-4-2 0,-3 0 0,7 0 0,-2 1 0,4-1 0,2-2 0,0-2 0,-2-4 0,-1 1 0,3-1 0,-10-6 0,10 4 0,-2-1 0,-2-1 0,0-2 0,-5-2 0,-1-1 0,-4-1 0,-2-6 0,-4-1 0,-4-5 0,-7-5 0,-9-5 0,-8-1 0,-4-3 0,-1-3 0,-3 2 0,0-1 0,1 3 0,3 5 0,0 5 0,1 5 0,-3 3 0,1 3 0,1-2 0,4 5 0,4 5 0,3 2 0,-1 4 0,0 1 0,0 3 0,1 2 0,-1 8 0,6 2 0,0 2 0,0-4 0,0 6 0,1 1 0,-1 5 0,0 0 0,-2 0 0,-2 0 0,-3 2 0,-3 1 0,-6 3 0,-5 0 0,-11 0 0,-7 0 0,-17 6 0,-15-6 0,35 0 0,-3 0 0,-6-2 0,-2 0 0,-4 0 0,-1 0 0,-5 1 0,0 0 0,-3 0 0,1 0 0,-1 1 0,0 0 0,2-1 0,1-1 0,2 0 0,1-2 0,6 0 0,2 0 0,4 0 0,1 0 0,6 1 0,1 0 0,-47 1 0,8-2 0,6-2 0,0 0 0,7 0 0,-13 0 0,-2 0 0,-8-2 0,46 1 0,-1-2 0,0 0 0,-1 0 0,-2 1 0,-1 0 0,0 0 0,-2 0 0,-5 1 0,-1-2 0,-2 1 0,-1-1 0,1 0 0,0 0 0,5 0 0,1 0 0,5 0 0,1 0 0,5 0 0,1 2 0,-43-1 0,0-6 0,30 4 0,-3-6 0,7 2 0,2 4 0,-1 2 0,-1 2 0,-5-2 0,-5-2 0,-8-2 0,-8 2 0,-10 2 0,46 3 0,-1 0 0,-3 1 0,1 0 0,-1 2 0,1 0 0,-1 1 0,1 0 0,3 0 0,1 2 0,-1 1 0,-1 2 0,0-1 0,-1 0 0,0-1 0,1-1 0,-45 7 0,10-2 0,10 2 0,3 2 0,3-4 0,0-2 0,-1-2 0,3-4 0,0-2 0,-3-2 0,-7 0 0,-6 0 0,-4 0 0,0-2 0,-2-4 0,-6-8 0,44 4 0,-1 0 0,-3-2 0,-1 0 0,-1 2 0,1 0 0,2 3 0,-1 0 0,-1-1 0,-1 1 0,1 2 0,-1 0 0</inkml:trace>
  <inkml:trace contextRef="#ctx0" brushRef="#br0" timeOffset="2">2085 15804 24711,'12'-16'-1154,"-2"2"1585,-2 2 1,-4 8-258,-10-2 0,2 4 1,-8 2-1,-2 0 1,-3 2-1,-5 4 1,-2 6-1,0 4 0,1 2 1,-1 1-1,2 3 1,0 4-1,2 0 1,-1 0-1,3-5 1,0-1-1,4-2 0,-4 0 1,-1 0-1,-5-2 1,0-5 199,-2-5 0,-1-4 0,-11-2 0,-2 0 0,-3 0 0,-1-2 1,-1-4-1,1-5-396,0-5 1,-3-2 0,7 2 0,5 2 0,5 2 0,4 0 0,4 0 0,3 3-131,1 1 0,8-6 0,4 2 1,4-4-1,4 0 0,2 2 518,2 2 1,8 0-1,-2-5 1,3-1-280,3 0 0,0-2 1,0-2-58,0-1 0,0-3 0,-1 2 1,1-6-1,0-3 0,2-3 1,2 0-1,1-1 0,-1-5 0,-2-6 1,-2-3-1,0-5 0,-1-3-140,1-6 1,-2-11-18,-4-1 0,2 0 1,-6 5-1,0 3 1,0 2-1,-4 3 0,-2 5 1,-2 7-1,0 11 1,0 7-1,0 6 0,-2 2 1,-2 5-1,-2 1-1024,2 2 0,2 0 1002,2 0 1,0 6 0,0 0 0,0-1 0,2-1 0,4 2 0,6 8 0,3 6 0,3 6-316,0 2 530,0 2 0,0-1 0,0 1 0,1 2 0,3 2 0,4 0 0,0-2 0,3-2 0,3 0 0,8-1 0,3-1 0,9-2 0,5-4 0,8-2 0,7-2 220,5 0 1,12-2-1,-39 0 1,1-2-1,2-1 1,-1-2-1,1 1 1,-1-1-1,-1-1 1,-1 2-1,45-6 1,-8-2 2,-9-2 0,-1 4 0,-14 2 0,2 0 0,1 2 0,1 0 0,1 4 1,-1 3-290,-2 1 0,-7 0 0,1 0 0,-3 0 0,-5 0 0,-3 0 0,-7 1 0,-3 3 0,-3 2 0,1 6 0,-2-4 0,-5 0 0,-3 2 0,-2 0 0,2 2 0,1-2 0,5-4 0,0-2 0,-1 0 0,-1 2 0,2-2 0,4-2 0,3-2 0,1 0 0,-7 0 0,3-6 0,-8 0 0,1 2 0,-1 2 0,-2 2 0,-2 0 0,0 0 0,-1 0 0,3 0 0,-4 0 0,2 0 0,-3 0 0,1 0 0,0 0 0,4 0 0,1 0 0,-3 0 0,6 0 0,2 0 0,1 0 0,3 0 0,0 0 0,-1 0 0,1 0 0,-1 0 0,-1 2 0,0 2 0,-3 2 0,3-2 0,-4 0 0,0-1 0,-5 3 0,5 0 0,0 0 0,3 2 0,-1 2 0,0-4 0,3 6 0,1-6 0,-2 6 0,-3 0 0,-1-2 0,2-2 0,2-3 0,1 3 0,1 0 0,1 0 0,3-4 0,2-2 0,-1-2 0,3 0 0,3 0 0,5 0 0,1 0 0,1 0 0,1 0 0,5 0 0,3 0 0,2 0 0,-1 0 0,-1 0 0,-1-2 0,1-2 0,-2-4 0,3 0 0,-1-1 0,4 1 0,3 0 0,1-6 0,6 4 0,0-6 0,-1 2 0,-1 4 0,0 0 0,4 2 0,1-2 0,-1 3 0,-4-3 0,-2 2 0,-1 0 0,-1 2 0,-2 0 0,-3 0 0,-7 2 0,-3-4 0,-3 0 0,1 0 0,-1 0 0,0 2 0,1 0 0,-1 0 0,1 2 0,1 3 0,1 1 0,-1 0 0,-3 0 0,-3 0 0,-1 0 0,-1 0 0,3 0 0,-7 0 0,-1 1 0,-4 3 0,-1 2 0,3-2 0,3-2 0,1-2 0,0 0 0,5 0 0,-1 0 0,5 2 0,3 2 0,-1 2 0,-5-2 0,-5-2 0,-5-2 0,-1 0 0,-1 0 0,-2 0 0,-9 0 0,-3 0 0,-2 0 0,2 0 0,-3 0 0,-1 0 0,-4-2 0,0-2 0,0-2 0,6 2 0,3 2 0,7 2 0,2 0 0,1-6 0,3 0 0,4 2 0,3 3 0,1 1 0,-5 0 0,-3 0 0,-3 0 0,1 1 0,-2 3 0,-4 2 0,-7-2 0,-3 4 0,-4 0 0,-4 2 0,4-6 0,-6 4 0,1-2 0,1 0 0,-8 0 0,4-4 0,-8 4 0,2 4 0,2 2 0,4-1 0,0 5 0,2 4 0,0 6 0,4 4 0,2 7 0,-5 9 0,1 13 0,0-1 0,4 7 0,-2 5 0,-2 5 0,2 8 0,-1 4 0,1 3 0,0-1 0,4-2 0,6-2 0,4-4 0,3-1 0,3-5-7791,2-2 3301,-1-1 4072,1 7 0,7 2 0,3 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5918 5315 27054,'-20'0'-719,"-4"0"1,4-5 0,-3-1-1,3 2 1,4 0 612,4-2 1,4 2 0,8-8 466,0-2 0,2 0-1007,4 2 769,4 4 1,10 10 0,2 2 0,1 2 0,1 0 0,0 0 0,2 0 0,1 0 0,7 0 0,4 0 0,7-2-1,7-2 1,9-4 0,8-2 0,9-4 176,5-2 0,-2-2 0,2-4 0,4 2 0,4 2 0,5 1 0,-3-1 0,-2 2-114,-2 2 0,8 2 0,0 6 1,-4-2-543,-10-4 1,-10 4 0,-7-4-230,-7 4 1,-11 2 0,-11 2-1,-11 4 1,-14 6 0,-8 6 407,-4 6 0,-24 3 0,-5 9 0</inkml:trace>
  <inkml:trace contextRef="#ctx0" brushRef="#br0" timeOffset="1">4207 12736 29049,'-12'-6'-5373,"2"-2"4290,2-2 0,2 4 1,6-6-1,2-2 1,2-2-1,2-2 1,-2 1 812,-2-1 1,-2 6 0,0 0 0,0-2 459,0-2 1,0 4-1,-2 1 844,-4-3-1153,4 6-297,-6 0 510,8 8 1,8 0 0,2 2-1,2 2 1,0 2 0,1-2 0,5-2-1,4-2 1,2 2 0,0 2-1,-1 2 1,3-3 888,2-1 0,-4-2-761,5 0 1,-5 0 0,4 0 0,-3 0 0,-1 0 0,0 0 0,2 0 0,0 0 0,-1 0 0,-1 0 0,0 0 0,0 0 0,-3 0 0,1 0 2538,2 0-2617,-4 0 1,5 2 0,-7 2 0,2 2 0,2 0 0,4 0 0,-1 0 0,1 0 0,-2 0 0,0 2 0,-1 0 0,1 0-1,0-2 1,0 0 0,-3 0 212,-1-2 1,4-2 0,0-2-1,0 0 1,-1 0 0,1 0 0,0 0-1,0 0-36,-1 0 1,7 0-1,-4 0 1,0 0-1,1 0 1,1 0-1,2 0 1,-1 0-301,1 0 1,-6-6-1,6 0 1,1 2-22,3 2 0,2-4 0,-1-2 0,1-2 0,2 6 0,1-4 0,5 0 0,-1-2 0,1-2 0,-4 3 0,-3 1 0,-1 2 0,-1 0 0,1-2 0,-2 0 0,-3 0 0,-1 4 0,-6 2 0,6 2 0,-9 0 0,3 0 0,-4 0 0,0 0 0,2 0 0,1 2 0,1 2 0,0 2 0,0 0 0,-1 0 0,1 2 0,2 0 0,0 0 0,-1-5 0,-1-1 0,0-2 0,0 0 0,0 0 0,-1 0 0,1 0 0,-2 0 0,-2 0 0,-1 0 0,3 0 0,2 0 0,-2 0 0,-4-2 0,-5-1 0,-1-3 0,2 2 0,2 2 0,-4 2 0,0 0 0,2 0 0,2 0 0,1 0 0,1 0 0,0 0 0,0 0 0,0 0 0,-1 0 0,1 0 0,0 0 0,0 0 0,0 0 0,0 0 0,-1 0 0,1 0 0,2 0 0,4 0 0,-4 0 0,3 0 0,-3 0 0,-2 0 0,0 0 0,0 0 0,-1 0 0,1 0 0,0 0 0,0 0 0,0 0 0,0 0 0,-1 0 0,1 0 0,0 0 0,0 0 0,0 0 0,0 0 0,-1 0 0,1 0 0,0 0 0,0 0 0,0 0 0,0 0 0,-1 0 0,1 0 0,0 0 0,0 0 0,0 0 0,-1 0 0,1 0 0,0 0 0,0 0 0,0 0 0,0 0 0,-1 0 0,1 0 0,-8 0 0,6 0 0,-4 0 0,4 0 0,2 0 0,-1 0 0,1 0 0,-6 0 0,0 0 0,2 0 0,-4 0 0,2 0 0,1 0 0,3 0 0,2 0 0,0 0 0,0 0 0,0 0 0,-1 0 0,1 0 0,0 0 0,0 0 0,0 0 0,0 0 0,-1 0 0,1 0 0,0 0 0,0 0 0,0 0 0,-1 0 0,1 0 0,0 0 0,0 0 0,0 0 0,0 0 0,-1 0 0,1 0 0,0 0 0,0 0 0,0 0 0,0 0 0,1 0 0,3 0 0,2 0 0,-2 0 0,-2 0 0,-1 0 0,3 0 0,4 0 0,0 0 0,-1 0 0,-3 0 0,0 0 0,0 0 0,1 0 0,-1 0 0,-2 0 0,-2 2 0,0 2 0,0 2 0,-1-1 0,1-5 0,0 0 0,0 0 0,0 0 0,-1 0 0,1 0 0,-6 0 0,0 0 0,2 0 0,2-2 0,2-1 0,-1-3 0,1 2 0,0 2 0,0 2 0,0 0 0,0 0 0,-1 0 0,1 0 0,2 0 0,4 0 0,-4 0 0,3 0 0,-3 0 0,-2 0 0,0-2 0,0-2 0,-1-2 0,1 0 0,0 6 0,0 0 0,0 0 0,0 0 0,-1 0 0,1 0 0,0 0 0,0 0 0,0-2 0,0-2 0,-1-2 0,1 0 0,-6 6 0,0 0 0,2 0 0,2 0 0,-6 0 0,-1 0 0,-3 0 0,6 0 0,4 0 0,2 0 0,0 0 0,0 0 0,-1 0 0,1 0 0,0 0 0,0 0 0,-6 0 0,0 0 0,2 0 0,1 0 0,3 0 0,0 0 0,0 0 0,-6 0 0,0 0 0,1 0 0,-3 6 0,2 0 0,0 0 0,6-6 0,0 0 0,0 0 0,-1 0 0,1 0 0,-6 0 0,0 0 0,2 0 0,2 0 0,2 0 0,-1 0 0,-7 0 0,6 0 0,-6-2 0,2-2 0,0-2 0,-8-8 0,6 12 0,-4-4 0,3 2 0,3 0 0,0-4-1053,2-2 0,-4 6 1,0-4 776,-2 1 1,6-3-1,-4-8 1</inkml:trace>
  <inkml:trace contextRef="#ctx0" brushRef="#br0" timeOffset="2">17201 15215 27142,'0'-18'-3238,"0"0"0,0 1 0,0-1 1290,0 0 0,0 6-587,0 0 2294,0 8 0,4-4 0,-4 8 0,-8 0 0,-4 2 4853,0 4-4537,4-4 0,10 14 1,4-6-1,6 2 1,4-2-1,2 0 1,-1-3-1,-1 3 1,-2-2-1,-2 0 2603,2-4-2296,-6-2 0,2-2 0,-4 0 0,5 0 1,5 0-1,2 0 186,0 0 1,0 0-1,0 0 1,-1 0 0,1 0-1,0 2-132,0 4 0,0-4 0,0 4 0,1-2 0,3 0 0,4 2 0,2-2 0,3-2 11,3-2 1,2 0 0,-1 0-1,3 0 1,2 0 0,3 0-1,3 0 1,3 0-179,3 0 1,-5 0 0,1 0 0,1-2-1,1-2 1,-1-4 0,-3 0 0,-3 0-270,-3 4 0,-6 0 0,-3 0 0,3-2 0,-4 2 0,-1 2 0,-1 0 0,4-2 0,1-2 0,5 1 0,2 5 0,1 0 0,-1 0 0,-2-2 0,-5-2 0,-1-2 0,-2 2 0,-9-4 0,5 2 0,-2 2 0,0 2 0,-3 2 0,-3-2 0,-4-2 0,-2-2 0,2 0 0,8 6 0,1 0 0,1 0 0,0 0 0,2 0 0,1 0 0,5 0 0,-4 2 0,2 2 0,-1 2 0,1-2 0,-2 0 0,-3 0 0,-3 2 0,-2-2 0,-2-2 0,0-2 0,0 0 0,-1 0 0,1 0 0,0 0 0,2 0 0,4 0 0,-3 0 0,7 0 0,-2 0 0,-2 0 0,1 0 0,5 0 0,4 0 0,1 0 0,7-2 0,0-2 0,-3-2 0,-1 2 0,-3 2 0,1 2 0,0-2 0,-1-4 0,-5 4 0,-2-6 0,0 2 0,-3 0 0,1 2 0,-6 0 0,-4 0 0,-4-2 0,-1 0 0,7 6 0,0 0 0,0 0 0,-6 0 0,0 0 0,2 0 0,1 0 0,-3 0 0,0 0 0,-8 8 0,4-6 0,-8 6 0,0-8 0,2 0 0,4 0 0,-4 0 0,6 0 0,-6 0 0,4 0 0,-4 0 0,6 0 0,-8 0 0,0 0 0,8 0 0,2 0 0,5 2 0,-1 2 0,-2 2 0,0 0 0,6-6 0,0 0 0,-6 0 0,-1 0 0,1 2 0,-2 4 0,0-4 0,-4 4 0,6-4 0,4-2 0,-4 0 0,0 0 0,1 0 0,1 2 0,0 2 0,-2 2 0,-6 0 0,6-6 0,2 0 0,2 0 0,1 0 0,1 0 0,0 0 0,0 0 0,0 0 0,0 0 0,1 0 0,3 0 0,2 2 0,-2 4 0,3-4 0,-1 4 0,0-4 0,0-2 0,-1 0 0,1 0 0,0 0 0,0 0 0,0 0 0,-5 0 0,3 0 0,2 0 0,-2 0 0,-3 0 0,-1 0 0,0 0 0,0 0 0,0 0 0,0 0 0,-1 0 0,-5 0 0,0 0 0,2 1 0,2 3 0,2 2 0,-6 0 0,-1-6 0,3 2 0,2 2 0,2 2 0,0-2 0,0-2 0,-1-2 0,3 6 0,2 0 0,4-2 0,0-2 0,1-2 0,1 0 0,2 0 0,-3 0 0,5 0 0,-8 0 0,-2 0 0,-1 0 0,1 0 0,2 0 0,0 0 0,-6 0 0,-1 0 0,1 0 0,0 0 0,0 0 0,0 0 0,2 0 0,1 0 0,3 0 0,0 0 0,0 0 0,-1 0 0,9 0 0,-4 0 0,2 0 0,-1 0 0,1 0 0,-2 0 0,-3 0 0,1 0 0,-6 0 0,6 0 0,-3 0 0,1 0 0,-2 0 0,-4 2 0,-6 4 0,4-4 0,-5 4 0,5-4 0,2-2 0,0 0 0,0 0 0,0 0 0,-8 0 0,-3 0 0,-7 0 0,0 0 0,8 0 0,4 0 0,4 0 0,0 2 0,-2 2 0,-2 2 0,2-2 0,-5-2 0,3-2 0,2 0 0,-4 0 0,2 0 0,-8 0 0,2 0 0,-12 2 0,-6 4-204,-4 6 0,-2 3 0,1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17040 9329 25724,'0'-12'-4916,"0"0"1,-2 8 3156,-4-2 0,2 4 3020,-7 2 1,7-2 0,-2-4-1101,4-6 0,2-4 0,0-1-394,0-1 0,0 6 989,0 0 1,0 6-135,0-6 0,0 6-1473,0-6 1,0 6 596,0-6-44,0 9 0,0-3 1,0 12 1,0-3 0,0 9 582,0 2 1,0-4-1,2 0 1,2 0-258,2 0 0,-1-4 1,-5 6 324,0 2 0,0-5 682,0 3-1234,0-8 0,0 6 0,0-4 208,0 6 0,0-2 0,0 2 129,0 2 1,0-4 0,0 2 0,0 1 0,0 3 0,0 2-66,0 0 1,-2 0 0,-1 0 0,-3-1-1,2 1 1,0 0 98,-2 0 1,4 0 0,-4 0 0,4 0 0,2-1-135,0 1 1,0-6 0,0 0-1,0 2 20,0 2 1,0-4 0,0-1 0,2 1 71,4-2 1,-2 4 0,6-6 0,-1 0 0,-1 2-112,0 0 1,4 2-1,-4 4 1,0-3-1,2-3 1,-2 0-1,2-2 124,0 0 1,-4 4-1,4-4 1,-1 0-1,-1 2 1,2-2-1,-2 2 89,0 0 1,4-5-1,-4 5 1,2-2 0,2-2-161,-2 2 1,3-4 0,-5 6 0,0 0 0,2-2 0,0 2 0,4 0 54,2 4 1,-4-6-1,0-1 1,1 1-1,3 2 1,2 2 67,0 0 1,-6-6-1,0 4 1,0 0-1,-1-2 1,1 2-47,2 0 0,-4-4 0,2 3 0,2 1 0,2-2 0,2 2 191,-1 0 0,1-6 0,0 2 0,0-2 1,0 0-1,-1 2 0,1-2-63,0-2 0,0-2 0,0 0 1,0 0-1,-1 2 0,1 2 1,0 2-1,0-2-206,0-2 1,0-2 0,-1 0 0,1 2-1,0 2 1,0 2 0,0-2 31,0-3 0,-1-1 1,1 2-1,0 2 0,0 2 1,2-2-1,1-2 1,3-2-105,-2 0 0,4 0 0,-3 0 0,1 0 0,0 0 0,2 0 0,-1 0 0,1 0 0,-4 0 0,-2 0 0,-2 0 0,-1 0 0,1 0 0,0 0 0,0 0 0,0 0 0,0 0 0,-1 0 0,1 0 0,0 0 0,0 0 0,0 0 0,0 0 0,1 0 0,5 0 0,-4 0 0,4 0 0,-3 0 0,1-2 0,4-2 0,0-2 0,1 2 0,1 2 0,-4 2 0,4-1 0,-3-3 0,-3-2 0,0 2 0,0 2 0,2 2 0,-3 0 0,5 0 0,-2 0 0,0 0 0,-1-2 0,3-2 0,2-2 0,2 2 0,-3 2 0,7 0 0,-6-2 0,1-2 0,1 2 0,2 0 0,-1 0 0,1-2 0,-2 2 0,-6-4 0,5 2 0,1 2 0,-2 0 0,-4 0 0,-5-2 0,1 2 0,4 2 0,-4 2 0,4 0 0,-3 0 0,1 0 0,4 0 0,0-2 0,1-1 0,1-3 0,-4 0 0,4 6 0,-1-2 0,1-2 0,4-2 0,-1 2 0,1 0 0,-2-2 0,-6 4 0,5-4 0,3 2 0,0 0 0,-1-2 0,-1 0 0,2 0 0,1 0 0,-3-2 0,0 4 0,1-2 0,3 0 0,2 0 0,-3-1 0,-1-1 0,-2 0 0,-6 0 0,3 4 0,1-2 0,0 0 0,1 0 0,-1 0 0,-4 0 0,-4-2 0,4 6 0,-1-4 0,-1 2 0,-2 0 0,-2-4 0,0 0 0,-1-1 0,1-1 0,6 4 0,0-4 0,-2 0 0,-3 0 0,1-4 0,2 0 0,2 0 0,-3 2 0,-1 3 0,0-5 0,2 2 0,2-2 0,-3 0 0,-1 0 0,-2 2 0,0-2 0,2 4 0,-1-1 0,1-1 0,-4 0 0,0 2 0,-2 0 0,0 0 0,-2-4 0,-6 4 0,3-2 0,-1-1 0,-4-3 0,0 0 0,0 2 0,2 2 0,0 0 0,-6-6 0,0 0 0,0 1 0,0-1 0,0 6 0,0 0 0,2-2 0,4-2 0,-2 0 0,6 3 0,-2 1 0,-2 0-1639,2 2 1,-6 0-1,6 4 1,0-4 0,3-2-1,5 2 1588,2 2 0,8-5 0,2 3 1</inkml:trace>
  <inkml:trace contextRef="#ctx0" brushRef="#br0" timeOffset="1">16916 14912 26947,'11'0'-590,"-1"-2"2426,-2-4-2325,-2 4 1,-6-8 0,0 4 0,0-6 0,0-4 0,0-2-194,0 1 1,0 5 756,0 0 0,-6 6 0,0-6 0,2-2 1,2-2-1,2-2 864,0 1-616,0 7 1,0 0 0,0 4-2283,0-6 1950,0 4 1,0 2 0,2 10 0,2 4 0,4 2 0,0 4-1254,0 2 1344,6-7 1,-12 7-1,6-4 1,-2 4-1,0 2 1,-2 0-1,0-2 1,0-2 689,2-3 0,-1 1-577,-5 6 0,6-6 0,0 0-219,-2 2 0,0 0 1,0 0-1,2-3 464,-2 3 0,-2-4 1,0 2-218,4 2 1,-4-4 0,6 0 0,-2 0 0,2-2 0,0 2-641,0-1 1,6 3 0,-5 6-1,3 0 1,-2 0 0,0-2-1,-2-2 533,0-3 1,4 1 0,-4 4 0,0-2 0,2-4 0,-3 0 0,3-2 257,0 0 0,2 4 0,4-4 0,-2 0 0,-2 1-312,2 1 1,-4-4 0,1 4-1,1 0 1,0-2 0,-2 2-4,-2 0 1,6-4 0,-4 6-1,2 2 1,-2 1 0,-1 1 0,1-2 108,4-2 1,-4-2-1,0 4 1,0-4 0,0 0-1,2 0 1,0 1-1,-2 1 75,-3 0 1,7-6 0,-2 4 0,2 0 0,0-2 0,-2 2 0,2-2 0,0 2-166,-3 0 1,5-1 0,-4 5-1,4-4 1,2 0 0,0-2 0,-1 2-79,1 0 0,0-6 0,0 4 0,0-2 0,0 0 0,-3 0 0,-3 2 0,4-6 0,-4 5 0,4-1 0,2 0 0,0 0 0,-1 0 0,1 0 0,0-2 0,2 4 0,2-2 0,3 0 0,1 0 0,2 0 0,0-2 0,1 0 0,-1 2 0,6-4 0,-7 4 0,3-4 0,0-2 0,1 0 0,1 2 0,0 2 0,-2 2 0,-9-1 0,5-5 0,-2 2 0,0 2 0,-3 2 0,-1 0 0,-2 0 0,0 0 0,0 2 0,-1-4 0,3 2 0,2-2 0,2 0 0,0 0 0,1 2 0,5-2 0,-2-2 0,0 0 0,-1 2 0,-1 2 0,2-2 0,-3-2 0,3 0 0,0 4 0,-4-4 0,3 4 0,1-4 0,-2-2 0,0 0 0,-5 0 0,1 0 0,2 0 0,-4 0 0,6 0 0,-3 0 0,1 0 0,-2 0 0,0 0 0,1 0 0,7 0 0,-2 0 0,0 0 0,-1-2 0,1-2 0,4-2 0,1 0 0,3 0 0,0 0 0,1 0 0,1 4 0,2-2 0,-3-4 0,3 0 0,-3-2 0,1 2 0,-2 0 0,-1 0 0,-1 4 0,-4-4 0,-5 1 0,-1-3 0,2 2 0,2-2 0,3 0 0,-3 6 0,2-4 0,0 2 0,-1-2 0,3-2 0,4-2 0,3 0 0,1 1 0,-3 1 0,-1-4 0,2 2 0,1-2 0,3 0 0,-4 0 0,-5 2 0,-3-2 0,0-1 0,3-1 0,-1 2 0,-4 2 0,-1 0 0,-1 0 0,2 0 0,0-2 0,-1-1 0,5-3 0,-4 0 0,-2 0 0,-3-2 0,3-2 0,2-3 0,-1-3 0,1 4 0,-6-6 0,4-1 0,1-3 0,5-2 0,2 1 0,1-1 0,1 0 0,2 1 0,-1 1 0,1 4 0,-4 6 0,-3 5 0,-3 3 0,-2 2 0,0 2 0,-13 8 0,5 0 0,-2 8 0,0 10 0,2 8 0,0 5 0,-1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4153 6368 24994,'-10'-8'-955,"0"6"1,6-6 567,-2 0 1,-5 4-1,3-6 1,-2 2 236,-4 4 0,4-4 656,-2 2 0,8 2-396,-2 10 0,4-2 0,2 8 0,2 0 0,2 0-261,2 0 1,0-6 0,-6 6 0,0 2 0,0 2 0,0 1 128,0 1 0,0 0 0,0 0-564,0 0 1,0 0-1,0-1 505,0 1 1,6 0 0,0 0-1,-2 0 1,-2 0 0,0-1-1,2 1 1,4 0 0,2 0-1,1 0 1,1 0 0,0-1-1,2 1-7,2 0 1,2 0 98,0 0 0,5-6 0,1-2 1,-2-1-1,-2-1 0,-2 2 0,-1-2 1,1 2-1,0-2 0,-2 2 1,-2-2 45,-2 0 1,-6 4-78,5-6 0,-7 8 1,4-5-1,-2 3 1,0 0-1,0 0 0,0 0 1,2-2-1,2 0 1,4 0 2016,2 4-1854,1-6 1,-1 1 0,-2-5-1,-2 2 1,2 0 0,2 0-1,2 2 1,-1 0 0,1 0-1,0-2 1,0 0 0,0 2 0,0 2-1,-1 4-25,1 2 0,0-5 1,0 1-1,0 0 0,-1 0 1,1-2-1,0 0 1,2 0 136,4 4 0,-5-4 0,5 1 0,-4 1 0,-2 0 1,0-2-1,0 0 0,-1-2-88,1 0 0,0 4 1,0-4-1,2 0 0,1 2 1,3-2-1,-2-1 0,-2-1-55,-2 2 1,5-4 0,1 6 0,-2-2 0,-2-4 0,-2 0 0,-1 0 0,1 2 56,0-2 1,2 4 0,2-2 0,1-2 0,-1 0 0,-2 0-5,-2 2 1,0 2-1,-1-4 1,1 1-1,0-1 1,-2 0 0,-2 0-1,-2 2-84,2-2 0,1-2 0,3 0 0,0 2 1,0 2-1,0-2 0,0-2 0,1 0-34,5 4 1,-4-4 0,4 4-1,-5-2 1,1 0 0,2 2-1,4-2 1,0 0 36,-1 2 1,-1-4 0,-6 4 0,2-4 0,1-2 0,3 2-1,-2 2 1,-2 1-13,-2-1 0,5-2 1,1-2-1,-2 0 0,-2 0 1,-2 0-1,-1 2 1,1 2-73,0 2 0,0 0 0,0-6 0,0 0 0,-1 0 0,1 0 0,0 0 0,0 0 0,0 0 0,1 0 0,3 0 0,2 0 0,-2 0 0,0 0 0,-1 0 0,3 0 0,-2 0 0,0-6 0,0 0 0,1 2 0,-1 2 0,-2 2 0,-2-2 0,0-2 0,-1-1 0,1-1 0,-2 4 0,-2-2 0,-2-2 0,2 0 0,1-2 0,1 4 0,-2-6 0,-2 0 0,2 0 0,-4 6 0,2-2 0,-6-2 0,6 2 0,-7 0 0,7 4 0,2-2 0,0-3 0,0-1 0,-2 0 0,2 2 0,2-2 0,1 6 0,1-6 0,0 6 0,0-2 0,0-2 0,-1 2 0,1 2 0,0 2 0,0 0 0,0 0 0,0 0 0,-7 0 0,1 0 0,0 0 0,6 0 0,0 0 0,0 0 0,0 0 0,-1 0 0,1 0 0,0 0 0,0 0 0,0 0 0,-1 0 0,-5 0 0,0 0 0,4 0 0,4 0 0,4 0 0,-3 0 0,-1 0 0,0-2 0,2-2 0,4-2 0,-1 2 0,3 2 0,0 0 0,3-2 0,3-2 0,0 0 0,-2 4 0,-3-2 0,3-2 0,4 3 0,3-1 0,3 0 0,-3-2 0,1 0 0,0 6 0,1-2 0,1-2 0,-1-2 0,1 0 0,-2 0 0,-3 0 0,5-2 0,1 4 0,1-4 0,-1 0 0,-3 0 0,-2 2 0,-3 0 0,1 0 0,0 1 0,-3 5 0,-1 0 0,-4-2 0,-1-2 0,1-2 0,2 2 0,-2 2 0,-3 2 0,-7 0 0,0 0 0,0 0 0,0 0 0,0 0 0,-1 2 0,1 4 0,0-4 0,0 4 0,0-4 0,-3 0 0,-1 1 0,-2 5 0,4 0 0,6 0 0,-2 4 0,3-4 0,-3 2 0,-2 4 0,6-4 0,2 2 0,1 2 0,-3 1 0,6 3 0,-1 0 0,1 0 0,0-2 0,2-2 0,1-2 0,1 1 0,-2 1 0,-3 0 0,3-2 0,0 0 0,-3-2 0,-1 4 0,-4-8 0,-4 6 0,3-7 0,-3 1 0,-2 0 0,0 0 0,0-2 0,-2 0 0,-3 0 0,-1 2 0,2-2-150,2-2 0,-4 4 123,0 0 0,0 0 0,8-6 0,1 2 0,3 2 1,-2 2-1,-2-2 0,-3-2 0,1-2 0,2 0 1,2 0-1,2 2 0,-1 2 183,3 2-124,-6 0 1,12-6 0,-9 0 0,1 0 0,0 0 0,0 0 0,-1 0-1,1 0 1,2 0 0,2 0 0,1 0 0,1 0 0,0 0 0,0 0 0,-1 0-33,1 0 0,-6 0 0,5 0 0,3 0 0,0 0 0,0 0 0,-5-2 0,1-2 0,0-2 0,1 0 0,5 4 0,-2-2 0,-3-2 0,3 2 0,2 2 0,1 2 0,1 0 0,2 0 0,-1 0 0,3 0 0,-2 0 0,1 0 0,-1 0 0,-1 0 0,-1 0 0,0 0 0,-1 0 0,1 0 0,2 0 0,1 0 0,3 0 0,-2 0 0,-3 0 0,1 0 0,1 0 0,3 0 0,-2 0 0,-3 0 0,-1 0 0,2 0 0,3 0 0,-3 0 0,3 0 0,-3 0 0,-2-2 0,-1-2 0,1-4 0,0 0 0,-1 0 0,7 0 0,-1 4 0,-1-4 0,0-2 0,-1-1 0,3-1 0,-3 0 0,-1-2 0,-2 0 0,1 0 0,3 2 0,2-2 0,-7 1 0,-5-1 0,2 2 0,1 6 0,3-4 0,0 2 0,-1 2 0,1 0 0,-1 0 0,1 0 0,0 0 0,-1 0 0,1 2 0,0 2 0,-1 2 0,1 0 0,0 0 0,-1 0 0,-7 0 0,-2 0 0,-2 0 0,1 0 0,1 0 0,0 0 0,-4 0 0,-3 0 0,-1 0 0,0 0 0,0 0 0,0-2 0,0-4 0,-1 4 0,1-3 0,0 3 0,0 2 0,0-2 0,-1-2 0,1-2 0,0 2 0,0 0 0,2 0 0,2-2 0,1 0 0,1 0 0,2 0 0,2 2 0,-1 2 0,7 2 0,-12-2 0,7-2 0,3-2 0,0 2 0,-1 2 0,-3 2 0,0 0 0,0 0 0,3 0 0,1 0 0,0 2 0,-5 2 0,1 4 0,-2 0 0,0 0 0,3 4 0,-5-4 0,-2 2 0,-2 2 0,-2-1 0,1 1 0,5 2 0,-4 0 0,2 0 0,-6-4 0,-7 0 0,1-2 0,0 0 0,-6 6 0,4-13 0,-8 7 0,0-10 0,2-2-907,4-1 1,-4-3-3055,4 2 2924,-4 4 976,-2-6 1,2 8 4261,4 0-2312,-4 0-1609,6 0 1,-8-2 0,2-2-281,4-2 0,-4-2-234,4 2 1,-2 4 700,2-4-467,-4 4 0,5 0 0,-7-4 0,2 4 0,2-6 0,4 2 0,0-2 0,0-2 0,-2 6 0,-6-5 0,2 5 0,2-4 0,2-2-1050,0 6 1040,-6-4-2170,0 8 5420,0 0-3485,0-8 1,0 4-1365,0-8 1304,0 8 1,0-6 0,2 6 0,2-4 0,2-2-1535,-2-3 1,-2 3 889,-2-2 2402,0 8-566,0-4-2597,0 8 0,0-2 1138,0-4 104,0 4 330,0-6 18,0 8 2372,8 0 157,-6 0-725,6 0-369,-8 0 1648,0 0-2963,8 0 0,-7 0 0,7 0 0,-6 0 0,4 0 0,6 0 0,4 0 0,-4 0 0,0 0 0,-6 0 0,6 0 0,2 0 0,1 0 0,-5 0 0,6 0 0,-4 0 0,4 0 0,2 0 0,-1 0 0,1 0 0,0 2 0,0 2 0,0 2 0,0-2 0,-1-2 0,1-2 0,2 2 0,2 2 0,4 2 0,1-2 0,5-2 0,2-2 0,1 0 0,-5 0 0,0 0 0,1 0 0,1 0 0,-2 0 0,-4 0 0,-3 2 0,1 4 0,2-4 0,-4 4 0,1-4 0,-1-2 0,-2 0 0,0 0 0,4 0 0,-5 0 0,5 0 0,-4 0 0,-2 0 0,0 0 0,1 0 0,3 0 0,2 0 0,2 0 0,-3 0 0,5 0 0,2 0 0,0 0 0,1 0 0,3 0 0,2 0 0,-1 0 0,1 0 0,0 0 0,-3 0 0,-1 2 0,-2 1 0,1 3 0,3-2 0,2 0 0,-1 0 0,1 2 0,0-2 0,5 4 0,3-2 0,1-2 0,-5 0 0,3 0 0,1 2 0,4-2 0,1-2 0,1-2 0,-3 0 0,3 0 0,1 0 0,5-2 0,-1-2 0,0-2 0,-3 2 0,-10-4 0,-1 2 0,-1 0 0,-3 6 0,-1 0 0,-6 0 0,-4 0 0,-3 0 0,1 0 0,2 0 0,2 2 0,1 2 0,1 2 0,2-2 0,3 0 0,7 2 0,-5-4 0,5 4 0,2-4 0,-3-2 0,1 0 0,1 0 0,3 0 0,0-2 0,-3-2 0,-1-4 0,1 0 0,1 0 0,1 2 0,-1 0 0,1-2 0,1-2 0,2 6 0,3-5 0,-1 5 0,-3-2 0,3 2 0,-1 2 0,1 0 0,-3-2 0,1-2 0,-3 2 0,-1 2 0,-1 2 0,5 0 0,3 0 0,3 0 0,-1 0 0,1 0 0,-1 0 0,3 0 0,1 0 0,3 0 0,-3 0 0,-1 0 0,-3 0 0,2 6 0,3 2 0,1 0 0,-1 2 0,-3-3 0,-1 3 0,1-2 0,5 0 0,-5 0 0,4-4 0,-5 4 0,-5 0 0,-1 2 0,-1-2 0,-1 2 0,-4 0 0,-5 0 0,-1 3 0,0-1 0,-1 2 0,7-4 0,-1 0 0,-1-2 0,0 4 0,1-6 0,5 0 0,-1 0 0,-1 0 0,-3-2 0,1-2 0,-2-2 0,-3 0 0,-1 0 0,0 0 0,-1 0 0,1 0 0,5-6 0,1 0 0,6 0 0,-5 6 0,1 0 0,1 0 0,1 0 0,1 0 0,1 0 0,-3 0 0,1 0 0,-2 0 0,-1 0 0,-3 0 0,-3 0 0,-1 0 0,-8 0 0,-5 0 0,3 0 0,0 2 0,0 2 0,1 4 0,-1 0 0,2 1 0,0-1 0,3 2 0,3-2 0,2 2 0,-1-2 0,3 2 0,4-2 0,5 0 0,5 6 0,1-10 0,1 6 0,-1-3 0,0-1 0,1 0 0,-3 0 0,-1-2 0,-3-2 0,1-2 0,0 0 0,-1 0 0,1 0 0,-3 0 0,-3 0 0,-5 0 0,-1-6 0,0 0 0,-1 0 0,-1 0 0,-4 1 0,-5-1 0,1 0 0,4 0 0,-4-2 0,-3 4 0,-1-2 0,0 0 0,4 0 0,1 0 0,5 0 0,2-2 0,1 4 0,3-6 0,2 2 0,3 2 0,3 0 0,1-1 0,1-1 0,-1 0 0,-5 0 0,4 4 0,-3-2 0,-3 0 0,-5 0 0,-3 0 0,-4 0 0,-2-2 0,-3 6 0,-5-4 0,0 4 0,0 2 0,0-2 0,-1-2 0,1-2 0,0 0 0,0 6 0,0-2 0,0-2 0,-1-2 0,1 1 0,0-3 0,-4 4 0,2-8 0,4-2 0,1 4 0,-3-2 0,0-2 0,0-2 0,0-1 0,-1-1 0,-1-2 0,-2-2 0,-2-2 0,2 2 0,0 1 0,0-1 0,-2-2 0,-1 2 0,1 1 0,0-3 0,-6 4 0,6-4 0,-6 2 0,4 1 0,0-5 0,-2-2 0,0-4 0,-2-1 0,-1-3 0,1 2 0,-2 3 0,0 1 0,0 0 0,2 0 0,-2 3 0,-2 1 0,-2 2-456,0 6 1,0 6-1,2 2 1,2 0 0,2 1-5435,-2-5 3555,-2 6 1,-2 2 0,-2 10 0,-4 4 2229,-6 2 0,-4 2 0,-1 5 0</inkml:trace>
  <inkml:trace contextRef="#ctx0" brushRef="#br0" timeOffset="1">15062 8776 28319,'16'-2'-6,"-3"-2"0,-3-4 45,-2-2 1,6 4 0,-2-6 0,4 0-1,2 0 1,0 3 0,-1-1 0,1 0-1,0-2 1,0 0 0,0 2 0,-3 0-111,-3 0 1,-4 4-130,-8-6 1,-2 8 226,-4-2 1,2 4-1,-7 2 1,-3 0 77,-2 0 1,-2 0-1,0 0 1,-2 0-1,-1 0 1,-5 0-1,-2 0 45,-4 0 0,-1 0 0,-3 0 1,-2 0-323,-3 0 1,-5 0-1,-5 0 65,3 0 0,-1 6 0,5 0 0,1-2 0,1 0 0,6 0 0,7 2 0,3-2 0,4 0-117,2 2 279,10-4 1,5 6 0,10-8-1,5 2 1134,0 4-1250,6-4 0,-14 14 1,6-6-1,-2 2 0,0-1 1,-2 3-1,-2 2 1,-2 2-1,0 0 0,0 0-1286,0 0 1239,0-1 1,0 1-1,0 0 1,0 2 0,0 2-1,0 1 1,0-1 0,0-2-1,0-2 1,0 2-1,0 2 1,0 1 0,0-1-1,0-2 1,0-2-109,0 0 1,0-1-1,0 1 1,0 0 0,0 0-1,0 0 1,0 0-1,0-1-537,0 1 0,0 0 0,0 0 65,0 0 0,0-6 0,0 0 485,0 1 1,0-3 0,0 2 0,0 2 0,0 2 0,0 2 0,0 0 0,0-1 0,2 1-822,4 0 1,-4-6 990,4 0 1,-4 0 0,-2 6 0,0 0 0,0-1 0,0 1 0,0 0 0,0 0 0,0 0 292,0 0-235,0-1 0,0 1 0,0 0 0,-2-2 0,-2-2 0,-2-2 0,2 2 0,2 1-272,2 3 171,-8 0 0,6-6 0,-4 0 1110,4 2-537,2-6 0,8-2 0,4-12 1,4-4-1,1 0 0,-1 2-659,-4 0 1,4 6-1,-4-4 1,4 4 0,2 2-1,-1 2 1,1 4-1,2 6 468,4 4 1,11 10 0,11 1 0</inkml:trace>
  <inkml:trace contextRef="#ctx0" brushRef="#br0" timeOffset="2">21176 8776 28788,'17'-18'-2832,"-1"0"0,-2 0 4689,-2 0-1612,0 1 0,0 7 0,0 4 0,2 4 0,1 2 0,3 0 1,0 0-1,2 0 0,4 0 0,5 0 0,5 0 0,2 0 1,1 0-1,5 0 0,3 0 0,3 0 0,-1 0 116,3 0 0,1-6 0,5-2 1,1 0-1,3 0 0,-3 2 0,-3 0 1,-5 0-271,-1 2 0,-5 2 0,1 2 0,-10 0 0,-7 0 0,-5 0 0,-2 0 1,-2 2-279,-1 4 1,-5-2 0,0 8-284,2 2 0,-4-6 0,2 0 330,2 0 0,-4-6 1,0 6-1,-1-2 0,1 0 1,4-2-1,2-1 1110,2 3-904,-8-4 1,-4 6 0,-12-8 0,-4 2-1,-2 2-267,0 2 1,8 2-217,-2-2 0,4-2 0,2 8 0,2 0 0,2 0 0,2 0 0,-2 1-2302,-2 3 2584,-2 2 0,0-6 1,0 0-1,0 2 1,0 2-1,0 4 0,0 1 1,2 3-1,2-2 1,2 0-1,-2 0 1,0 3-1,0 1 0,2 2 1,0 0 81,2 3 1,-4-3 0,6 2 0,-3 1 0,-1 1 0,0 0 0,0-2 0,-2-1-169,-2-1 0,4 4 0,0-6 0,-2-1 0,-2 1 1,-2-4-1,0-2 0,0-2-896,0-1 1,0 1 1072,0 0 0,2-8 0,4-4 0,6-4 0,4-2 6,1 0 0,1 0 1,0 0-1,0 0 725,0 0-783,-8 0 1,-4 6-1,-12 0 1,-6 0-1,-4 0 1,-2 0 868,0-2 1,0 3-1,-1-1 1,-3 0-113,-2 2 1,-8-4 0,3 6-703,-5-2 0,-8 4 0,-1-4 1,-5 2-1,-5 4 0,-7 2 1,-1 1-1,0 1 0,5-2 485,7-4 0,-3 12 1,7-4-1</inkml:trace>
  <inkml:trace contextRef="#ctx0" brushRef="#br0" timeOffset="3">6007 10916 29952,'6'-12'-3947,"2"2"0,0 1 3162,0-1 0,-4 6 0,-10-2 0,-6 4 1321,-4 2 1,4 0-1,0 2 1,-2 4-1,-2 6-856,-1 3 430,-1-5 0,0 6 0,0-6 0,0 0 0,0-4 0,1-2 0,-3 0 0,-2 2 0,-4 0 0,-1 0 0,-7 2 0,-4 2 0,-3 1 39,1-1 1,0 6 0,1-6-1,-3 2 1,3-2 0,-1-2 0,0-2-1,-1 0 126,1 0 0,7 0 0,1-6 0,-2-2 0,4-4 0,1-4 0,1-2 0,-4 0-190,-1-2 0,-3 0 0,0 0 0,1 5 343,-1 1 1,-7 2-1,-5 4-316,-3-4 1,3 4-1,2-4 1,1 4 0,1 2-1,1 0 1,5 0-1,6 0 1,9 0 0,3 0-1,2 0 1,0 0-144,0 0 145,1 0 1,5 0-1,0 0 1,-2 0-1,-2 0 1,-2 0-1,0 2 108,1 4-372,7-4 1,2 8 0,6-4-1,-2 5 1,-2 5 0,2 2-1,4 0 1,4 0 0,2 0 0,0 1-1,0 5-59,0 6 0,6 4 1,-5 1-1,1 3 0,0 2 1,-4 3-1,-2 3 1,-2 3 63,0 3 1,0 1-1,0 1 1,0-3-1,-2-1 1,-2-2-1,-2 1 1,0 3-75,-2 1 0,5-5 0,-7-1 1,2 3-1,2 1 0,0 1 0,0-5 1,0-3-65,-2 0 1,6-5 0,-4 7 0,4-3 0,2-3 0,0-2 0,0-3 0,0 3-329,0 4 0,-2-11 0,-2 5 1,-2-2-135,2 0 0,-4 1 0,2-1 566,2-4 1,-3 1-1,1-7 1,0-2-1,0-2 1,0-2-1,2-1 1,2 1-1,2 0 1,0 0-1,0 0 1,0 2-1,0 1-141,0 3 1,2 0 324,4-6 1,-2 6 0,8 1 0,-1 1 0,-1 0 0,-2-2 0,-2 1 0,0 3 0,-2 2 0,-2-2 0,-2-1 0,0-1 0,0 2 0,0 0 296,0 3 1,-2-5-270,-4-2 0,2-2 0,-6-1 0,0 3 0,3-2 0,-3-2 0,2-2 0,0 0 0,4-1 0,0 1 0,0 0 11,-2 0 2,0 0 0,6 0 1,-2-1-1,-2 1 0,-2 0 1,2 0-1,2 0 1,2 0-1,-2-1 0,-2 1 1,-2 0-1,2 0 1,0 0-13,-2 0 1,4-1 0,-5 1 0,1 0 0,0 0 0,2 0 0,0 0-38,-2-1 1,4 1 0,-4 2 0,4 2 0,2 2 0,0-2 0,0-3 0,0-1 12,0 0 0,0 0 0,2-2 0,2-2 200,2-3 1,0 1-199,-6 6 0,6-6 1111,0 0-727,0-8 1,-6 2-1,0-12 1,0-6-543,0-4 236,0 6 1,7 0 0,7 6 0,8-2-1,10 1 1,7-1 0,11-2 0,7-2 0,11-2-1,7 0 1,6 0 0,2 0 0,-1 0 0,-1 2-159,0 2 0,-6-3 0,-2 5 0,-9 2 0,-13 2 0,-7 2 0,-10 0 0,-9 2-480,-5 4 0,-4 4 0,-2 7 0,-4 1 0,-2 0 0,-4 2 0,-2 2 446,-2 1 0,0 9 1,0-4-1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6132 5387 28276,'-6'-18'-2327,"0"0"0,-8 0 0,4 0 0</inkml:trace>
  <inkml:trace contextRef="#ctx0" brushRef="#br0" timeOffset="1">6060 5333 27976,'-8'10'-1880,"-1"-2"0</inkml:trace>
  <inkml:trace contextRef="#ctx0" brushRef="#br0" timeOffset="2">5989 5476 27559,'-10'-18'-4916,"2"6"1,8 0 2217,0-2 3034,8-1 0,0-3 1,6 2-1,-4 2 0,0 2 1,-2-2-1,0-2 0,-2-1 656,1-1-782,-5 8 0,8 2 0,-4 8 0,6 0 0,4 2 0,2 2 0,0 4 0,-1 0 0,1 0 0,0-2 0,0 0 1590,0 0-1549,0-1 1,-1 1 0,1 0-1,0-2 1,0-2 0,0-2 0,0 0-1,-1 0 1,1 0 0,0 0 914,0 0-925,0 0 0,-1 0 0,1 0 0,0 0 0,0 0 0,0 0 0,2-2 0,1-2 0,3-2 0,-2 0 0,-2 1 1,-2-3-1,-1 0 541,1 0 0,-2 0 0,-2 4 0,-2-2-782,2 2 0,-4 4 0,1 4 0,3 4 0,2 2 0,-4-6 0,0 2 0,2-2 0,2 0 0,1 2 0,-5-1 0,0-5 0,2 0 0,0 2 0,0 2 0,-2 2 0,-2 2 0,3-4 0,-1 2 0,0 0 0,0 0 0,0 0 0,2-2 0,0 0 0,0 0 0,-3 2 0,3-2 0,2-2 0,2-2 0,0 0 0,-6 2 0,0 2 0,1 2 0,3-2 0,2-2 0,0-2 0,0 0 0,0 0 0,-1 0 0,1 0 0,0 0 0,0 0 0,0 0 0,0-6 0,-1 0 0,1 2 0,0 2 0,0 2 0,0 0 0,-1 0 0,1 0 0,-6 0 0,0 0 0,-6 0 0,6 0 0,2 0 0,2 0 0,1 0 0,1 0 0,0 0 0,0 0 0,0 0 0,0 0 0,-1 0 0,1 0 0,0 0 0,0 0 0,0 0 0,0 0 0,-1 0 0,1 0 0,0 0 0,0 0 0,-6 0 0,0 0 0,1 0 0,3 0 0,2 0 0,0 0 0,0 2 0,0 4 0,-1-4 0,1 4 0,2-4 0,2-2 0,2 0 0,-1 0 0,1 0 0,0 0 0,0-6 0,-7 0 0,1 2 0,2 2 0,2 2 0,2 0 0,-3 0 0,-1 0 0,-2 0 0,0 0 0,0 0 0,2 0 0,1 0 0,3 0 0,-2 0 0,-2 0 0,5 6 0,3 0 0,2-2 0,-2-2 0,-1-2 0,1 0 0,2 0 0,-3 0 0,5 0 0,-6-2 0,0-2 0,1-2 0,-1 0 0,0 0 0,-2 0 0,1 2 0,-5-4 0,6 2 0,-2 2 0,-1 2 0,-1 2 0,-2 0 0,-2 0 0,0 0 0,5 0 0,1 0 0,-2 0 0,-2 0 0,-2 0 0,1 0 0,3 0 0,2 0 0,0 0 0,-4 0 0,1 0 0,5 0 0,0 0 0,0-2 0,-5-2 0,-1-2 0,4 0 0,0 4 0,-2-2 0,-1-2 0,1 2 0,2 2 0,-2 2 0,-3 0 0,1 0 0,2 0 0,2 0 0,-2 0 0,-3 0 0,-1 0 0,0 0 0,0 0 0,0 0 0,0 0 0,-1 0 0,1-2 0,0-1 0,0-3 0,-6 0 0,0 6 0,1 0 0,-3 0 0,2 0 0,0-2 0,0-2 0,0-2 0,2 2 0,2 2 0,1 2 0,1 0 0,0 0 0,0 0 0,2 0 0,1 0 0,3 0 0,6 0 0,-4 0 0,1 0 0,5-2 0,2-2 0,1-2 0,1 2 0,0 2 0,-1 2 0,-1 0 0,-2-2 0,-5-2 0,1-2 0,-2 2 0,0 2 0,-5 2 0,1 0 0,0 0 0,2 0 0,-2 0 0,-3 0 0,-1 0 0,0 0 0,0 0 0,2 0 0,1 0 0,3 0 0,-2 0 0,-2 0 0,-2 0 0,-1 0 0,1 0 0,0 0 0,0 0 0,2-2 0,4-4 0,-5 4 0,5-4 0,-4 4 0,-2 2 0,0 0 0,-1 0 0,1 0 0,0 0 0,-2-2 0,-2-2 0,-2-2 0,-6 0 0,5 6 0,-5 0 0,6 0 0,2 0 0,2 0 0,2 0 0,0 0 0,-1 0 0,1 0 0,0 0 0,0 0 0,0 0 0,0 0 0,-1 0 0,1 0 0,0 0 0,0 0 0,0 0 0,-1 0 0,1 0 0,2 0 0,4 0 0,-2-2 0,5-2 0,1-1 0,0 1 0,4 2 0,1-4 0,3 0 0,-6 0 0,-3 6 0,1-2 0,-2-2 0,0-2 0,-5 2 0,-1 4 0,-2 6 0,0 4 0,0 8 0</inkml:trace>
  <inkml:trace contextRef="#ctx0" brushRef="#br0" timeOffset="3">2727 5547 25754,'6'-12'-3331,"0"1"1,0 5 2521,-6-6 0,0 6-1376,0-6 2549,0 8 0,0-6 0,-2 8 0,-4 0 0,-4 6 1,-2 2-1,0 4 0,-1 0 0,-3 4 0,-2 1 8,0 3 0,0-6 0,-2 0 0,-1 2 0,-3 0 1,0-2-1,-2-4 0,-3-2 93,-5 0 0,0 0 0,3-6 1,1 0-1,-2 0 0,-1 0 0,-3 0 1,0 0-163,1 0 1,1 0-1,2 0 1,5 0-512,1 0 0,0 0 1,4 0 353,-2 0 0,-1-2 0,3-2 1,-2-2-1,2 0 0,1 0 0,-1 0 1,-2 2-1,2 2 0,2 0 1,3-2-1,-1-2 1340,0 2-993,8 2 0,-6 4-906,4 4 287,4 4 0,1 2 0,5-2 1,-2 0-1,-2-1 0,2 5 0,2 2 1,2 2-1,0 0 0,0 0-199,0 0 1,0-1 0,0 1 0,0 0 0,0 0 0,0 0-1,0 0 75,0-1 0,0 7 0,0 0 0,0-2 0,0 0 0,0 1 0,0 5 0,2 2-292,4 0 1,-4-7-1,4 5 1,-4 0-199,-2 0 0,5-7 0,1 5 638,-2 0 1,0-6-1,0 4 1,2-5-1,0-1 1,0 0-1,0 0 1,-2 0-1,0-2 1,0-3-1,2-1-721,-2 2 0,-2 2 540,-2 2 1,0 0-1,0 0 1,0-1-1,0 1 1,0 0 0,0 0-1,0 0 1,2 0-386,4-1 665,-4 1 1,6 0-1,-8 0 1,0 0-1,0 0 1,0-1 0,0 1-55,0 0 101,0 0 1,0-6 0,2-2 0,2 0 0,2 0 0,-1 1 1463,3-1 0,-4-2-29,8-8 0,-6-2-1279,6-4 1,-6 4 0,6-4-1,2 2 1,2 0 0,1-3 166,1-3 0,8 4 0,2-4 0,1 0 0,1 2 0,0-2 0,0 0 0,-1-2 526,3 2 1,2 0 0,-1 6-1,-1-3-113,-2-3 0,-1 6 0,7-4-581,0 0 0,-1 6 0,3-6 0,2 2 1,1-2-1,-1 0 0,-3 0 0,-3 2 1,-4 0-1,-6 0 0,-5 2 6,-1 2-720,-8 2 0,-2 2 1,-8 4-1,0 6 0,0 4 1,0 4-1,0 2 0,0 1 1,2 1-1,2 0 193,2 0 0,16 8 0,-3-5 0</inkml:trace>
  <inkml:trace contextRef="#ctx0" brushRef="#br0" timeOffset="4">2745 7188 26262,'0'-10'-2502,"0"3"0,-2 7 1,-4 0 3420,-6 0 1,2 0 0,0 1 0,0 3 0,1 2-1,-5-2 1861,-2-2-2690,-2-2 1,0 0-1,-2 0 1,-1 0 0,-5 0-1,0 0 1,-2 0 0,1 0-1,-5 0 1,0-2 0,1-2-1,1-2 1,0 2 0,2 1-1,3-1-117,-1-2 1,6-2-58,-4 2 0,5 4 0,1-4 1,0 4-1,2 0 0,2-2 0,2-2 1,-2 2-1,-1 2 0,-3 2-60,0 0 550,8 0 1,2-2 1751,8-4-2413,-8 4 0,4-6 0,-8 8 0,-1 0 0,-1 2 0,0 2 408,2 2 1,6 0 0,-6-6 0,0 2-291,2 4 0,0-4 0,6 6 0,-1 0-21,1 4 1,2-2 0,2 1 0,0 3-1,0 2 1,0 2 0,0 0 0,0 2 46,0 3 1,0-1-1,0 8 1,0 2 0,0 1-1,-2 3 1,-2 0-1,-2-1-174,2 1 1,2-4-1,2 1 1,0 5 0,0 0-1,0-3 1,0-3-1,0-2-469,0 2 0,-6-1 1,0 1-1,2-4-22,2-2 1,2-3 0,0-5 238,0 0 1,0 0 0,2 0 0,4 0-1479,6-1 1806,-4-7 1,2 0 0,-4-4 0,3 6 0,3 2-1,-2 0 1,0-4 556,0-2 0,-6 0-281,2-3 1,-2-1-1,0 8 1,4 0-1,0 0 313,0 0-416,-2-8 1,-6 6 0,2-6-1,1 4 1,3 2 0,0 2 0,0-1-35,0 1 1,0-6-1,-6 6 1,2 0 34,4-2 0,-4 0 1,4-4 240,-4 6 0,-2-2 11,0 2 0,2-8-1781,4 1 1456,-4-3 0,6-4 825,-8-3 0,2 3-170,4-4 0,-2 4 0,8 2 0,1 0 1,3 0-1,2 0 1855,0 0-2039,0 0 1,0 0 0,-1 0-1,1 0 1,0 0 0,0 0-1,0 0 1639,0 0-1832,-1 0 1,1 0 0,0 0 0,0 0 0,0 0-1,-1 0 1,1 0 0,0 0 0,0 0 0,0-2-1,0-2 1,-1-2 2227,1 2-2410,-8 2 0,6 2 1,-4 0-1,4 0 1,0 2-1,-3 4 0,-1 6-705,2 3 0,-4-3 0,0 0 1,-2 2-1,-2 2-11,2 2 1,-6 8 0,6 1 0</inkml:trace>
  <inkml:trace contextRef="#ctx0" brushRef="#br0" timeOffset="5">2674 8829 26948,'-2'-12'-9831,"-4"1"8908,4 7 0,-14-4 2553,4 8-1076,4 0 0,-2 0 0,4 0 0,-6 0 0,-3 0 0,-3 0 0,0 0-229,0 0 1,0 0-1,0 2 1,-1 2-1,-3 4 1,-4-1-1,-2 1 1,-5-2-48,-7 2 1,2-6-1,-3 4 1,3-4-1,5 0 1,1 2 0,2 2-1,0-2-167,3-2 1,-5-2 0,8 0-1,3 0-520,1 0 0,2 0 699,0 0 1,0 0-1,0 0 1,1 0-1,-1-2 1,0-2-1,0-2 1,0 0-1,0 0 2296,1 0-2469,-1 0 0,6 6 0,0 0 0,-2 2 0,0 4 0,0 4 0,5 2-506,1 0 1,0-2 282,2 2 0,4 4 0,-6-4 0,2 3 0,0 5 0,2 2 0,2 2 0,2 0 0,-2-1 0,-2 3 0,-2 2 0,2 2 0,2-1 0,2 1-1444,0 2 1557,-8 1 0,6-3 0,-4-2 0,4 0 0,0-1 0,-2 3 0,-1-2 1,1-2-1,2-3 0,0 3 0,-2 2 0,-2 4 0,2-1 0,0 1 0,0-2-291,-2 2 1,-6 3 0,4 3 0,0 0 0,0-5 0,2 1-1,-2-2 1,-2-1-202,1-1 1,-5-2 0,8 2 0,2-7-369,2-3 0,-4-2 408,0 0 1,0 0 0,6-1 0,0 1 0,0 0-312,0 0 0,6 0 700,0 0 1,0-1 0,-6 1 0,0 0-1,0 0 1,2 0 0,2 0 0,2 0-1,-2-1 1,-2 1 0,-2 0 0,0 0-1,0 0 172,0 0 1,0-1-124,0 1 0,0 0 0,0 0 0,0 0 0,0 0 0,0-1 1,0 1-1,0 0 0,2-2-651,4-4-141,-4-4 534,5-8 0,-7 2-104,0 4 0,0-2 987,0 8-724,0-9 0,0 7 12,0-4 0,0-2 0,2 6 384,4-2 0,-2-2 1,6-4-1,0 2 1,0 2 4,4-2 0,0 0 1,0 0-1,-2 2 1,1-2-1,5-2 1,4-2 311,2 0 1,5 0-1,-3 0 1,2 0-93,4 0 0,7-2 0,3-2-379,-3-2 0,5-6 0,-2 4 0,-3 0 0,-1-2 0,-3 2 0,3 0 0,2 4 0,-1 0 0,-3 0 0,-6-1 0,-5 1 0,-3 4-758,-2 6 1,-4 5-535,-4 13 0,-4 4 1187,-8 8 1,-8 7 0,-2 3 0</inkml:trace>
  <inkml:trace contextRef="#ctx0" brushRef="#br0" timeOffset="6">20445 6992 28253,'8'-10'-722,"-4"2"1,6 6-1,-1-2 1,1-2 0,2 0-1,0 1 889,0-1 1,-6 0 0,4 4 0,0-2-1,-2-4 1,2 0 0,-2-2 0,1 2-1,-1-2 287,0 0 0,0 6 0,-4-4-2380,2 0 2126,0 6 0,-8-6 1,-4 8-1,-4 2 1,-2 2-1,0 4 1,-1 0-1,-5 2 127,-6 0 0,2-4 0,-6 6 1,1 2-1,1 2 0,-2 1 0,3 1 1,-3 0-229,0 0 0,-2 2 0,-5 2 1,1 1-1,2 1 0,5 0 0,1 2 1,2-1-287,-2 1 0,12 0 0,-3-4 0,3 2 0,2-3 1,2-1-1,2-2-322,4 0 1,4-8 0,8-4-1,8-2 634,6 2 0,9-4 1,-1 4-13,4-4 1,1-2-1,1 0 1,-2 0 0,-5 0-1,-5-2 1,-6 0-1,-8 2 1,-12 8 0,-14 5 1044,-12 5 1,1 8-1239,-3 4 1,0 3 0,-5 5 0,-1 2 0,0 3 0,1 3 0,1 1 0,4 1 0,6 0 0,7 1 0,3 3 0,2 1 0,0 1 0,2-1-668,4 1 0,4-1 518,2 1 1,8-7 0,4 1 0,6-3 0,6-3-1,7-6 1,9-5 0,9-3 0,9-4 0,7-4-1,5-4 1,3-4 0,4-7 0,6-3 590,4-2 0,-5 0 0,-3 0 0</inkml:trace>
  <inkml:trace contextRef="#ctx0" brushRef="#br0" timeOffset="7">21407 7474 28817,'-12'-12'-6229,"3"0"4598,1-2 1,-4 4 1634,6-2 0,0 0 1,6-5-1,0-1 0,2 0 1,4 0-1,6 2 0,3 2 1,3 4-1,0 0 2199,0 1-2101,0 5 0,-6-10 0,0 8 0,1 2 0,3 2 0,2 2 0,0 0 1,0 0-1,0 2 0,-1 4 0,1 8 0,0 5 0,0 7 0,0 2-748,-1 4 570,-7 1 1,6 3 0,-6 0 0,0-1-1,-4 3 1,-4 2 0,-2 1 0,0 1 0,-2 0-1,-6-1 1,-8 1 0,-8-1 0,-3 1 0,-7-4-1,-4-5 203,-3-3 1,-11-8 0,3 2 0,-7-6 0,1-7 0,-3-5 0,3-4 0,0-2-98,1 0 0,3-10 1,1-7-1,7-11 1,3-8-1,8-7 0,5-9 1,7-7-719,6-5 0,6 7 1,10-3-1,6 5 1,10 1-1,11 3 1,11 3-1,7 7 516,5 3 1,7 10 0,3 4 0,-1 7-1,1 5 1,-5 6 0,-2 4 346,-1 2 1,7 0-1,3 0 1</inkml:trace>
  <inkml:trace contextRef="#ctx0" brushRef="#br0" timeOffset="8">22281 7938 28954,'0'-18'-4916,"0"6"1,0 0-2313,0-2 7078,0 6 0,0-2 0,0 4 1,2-4-1,2-2 0,4 3 2850,1 1-2521,-5 2 1,4 8 0,-10 4 0,-2 5-1,-2 5 1,1 2 0,-1 0 0,-2 0 0,-2 2-1,-4 1 1,-2 5 0,-2 0 0,-2 2 892,-3-1 1,-1-3-1026,-12 6 1,3-2 0,-15 3 0,-1-3 0,-3 0-1,-1 0 1,-1 1 0,1 1 0,1-2 0,5-2-1,7-5-280,8-1 1,7-2-1,7 0 1</inkml:trace>
  <inkml:trace contextRef="#ctx0" brushRef="#br0" timeOffset="9">23047 7117 28985,'0'-18'-4916,"0"6"1,2 2 2070,4 2 0,-4 1 3050,4 1 1,-2 4 0,0-6 0,4 0-1,0-4 1,0-4 0,-6-2 1294,-6 0-1436,2 8 0,-6-5 1,8 3-1,0-4 1,2 0-1,2 2 0,4 4 1,2 0-1,3 2 1,3 0 311,2 4 1,0-4-1,0 3 1,0 1-1,1 2 1,3 4 0,4 4-1,2 7-399,3 9 1,3 0 0,2 8 0,1 3 0,1 5 0,2 6 0,-3 1-1,1 3-615,-7-3 0,-3 7 0,-10-4 0,0 5 618,0 6 0,-8-9 0,-6 2 44,-8-7 0,-6 3 0,-10-7 0,-4-1 0,-4-4 0,-1-7 1,-1-5-1,-2-4 0,-3-2 0,-5 0 0,-2-3 0,3-3 1,1-6 746,3-4 0,-1-4-815,0-4 1,9-9 0,3-11 0,6-2 0,4-2-1,4 1 1,2 1 0,4 2 0,4 4 0,6 2-1,6 5 1,4 3 0,4 6 0,4 4 1083,5 2 0,-1 2-1019,2 4 0,-1 10 0,7 7 0,0 1 0,-1 0 0,-1 2 0,-2 1 0,-3 5 0,1 0 0,-2 0 0,-4-3 0,-5 3 0,-1 2 0,0 1-1070,0 1 417,-8-8 0,6 3 0,-5-5 791,5 2 0,10 2 1,2 5-1</inkml:trace>
  <inkml:trace contextRef="#ctx0" brushRef="#br0" timeOffset="10">24420 7759 28584,'0'-18'-9831,"0"0"3534,0 1 6649,0-1 0,8 2 0,1 2 0,3 4 0,0 2 0,0 6 1,-2 6-1,-2 8 0,-2 4 0,0 4 0,-2 4 0,-2 3 0,-2 3 1,0 0-311,0 1 0,-2 5 0,-4 4 1,-8 3-1,-8 1 0,-8 0 1,-5-3-1,-9 1-97,-9-1 0,-1 7 0,-7-6 0,2-5 0,-1-3 0,3-6 0,3-1 307,7 1 1,3-6-1,8 4 1</inkml:trace>
  <inkml:trace contextRef="#ctx0" brushRef="#br0" timeOffset="11">25115 7260 28792,'0'-18'-3277,"0"0"0,-6 6 0,-2 2-1118,-2 2 4909,-2 2 0,-6 6 0,1 0 0,-1 0 0,0 0 0,0 0 0,0 0 0,0 0 1,3-2 4807,3-4-5407,4 4 1,8-4 0,0 12 0,0 6 0,0 4 0,0 2-1,0 0 1,-2 0 84,-4 0 1,4 5-1,-6 1 1,2 0-1,0 0 1,0 1-1,0 1 1,0 0-146,2-4 1,2 4 0,2-3 0,2-1-714,4-2 1,4-8-1,8-2 992,0-2 1,7-2 0,5-6 0,6 0 0,3 0 0,3 0 0,0-2 0,-1-2 0,1-4 0,-5 0 0,-3-2 0,-6 2-1,0-2-1410,-1 0 0,-5 6 797,2-2 0,-4 2 0,-3 0 0,1-2 0,0 2 0,0 2 1,0 0 378,0-4 1,-1-3 0,1-9 0</inkml:trace>
  <inkml:trace contextRef="#ctx0" brushRef="#br0" timeOffset="12">25667 7081 28494,'10'-35'-1405,"-2"5"1,-8 2 0,2 2-1,2 5 1,2 1 0,-2 2-1,0 2-1328,2 4 2940,-4 4 1,4 2 0,-10 2 0,-2 8 0,2 10 0,2 8 0,2 2 0,0 2 0,0 5 0,0 7-198,0 4 0,6 7 0,2-1 0,0 5 0,0 5 1,-2 5-1,0 4 0,0 7-371,-2-1 1,-3 0 0,-1-1 0,0 1 0,0 0 0,0-1-1,-1-9 1,-3-7-83,-2-9 0,0-3 0,4-12 0,-2-7-457,-2-7-98,0-12 1,8-6 0,6-12-1,10-6 1309,9-5 1,15-13 0,3-10 0</inkml:trace>
  <inkml:trace contextRef="#ctx0" brushRef="#br0" timeOffset="13">26559 7652 28027,'0'-18'-4645,"2"0"1,2 1 3036,1-1 1,9 0 1858,-2 0 0,4 6 0,2 2 0,0 0 0,0 2 0,-1 1 0,3 3 0,2 2 0,2 4 0,-2 4 0,-5 7 1,-5 9-1,-4 8 0,-2 6 0,0 3 0,-4 5 0,-6 1-474,-8 5 0,-10-4 0,-3 1 225,-3 3 0,-2-1 0,-5-1 0,-1-7 0,0-3 0,1-2 0,-1-3 0,2-3 0,3-8 0,3-8 0,2-8 347,4-4 1,3-2-1,1 0 1</inkml:trace>
  <inkml:trace contextRef="#ctx0" brushRef="#br0" timeOffset="14">27343 7848 31167,'10'-41'-2818,"-4"1"0,-4 10 1,-2 16 1308,0 18 1,0 10-1,0 4-1066,0 0 2434,0 8 1,-8-6-1,-2 5 1</inkml:trace>
  <inkml:trace contextRef="#ctx0" brushRef="#br0" timeOffset="15">27860 7866 30994,'-18'-36'-2488,"0"11"1,0 7-1,0 12 2545,1 10 1,-1 14 0,0 9-1</inkml:trace>
  <inkml:trace contextRef="#ctx0" brushRef="#br0" timeOffset="16">28537 7866 32767,'18'-8'-1396,"0"0"1,0-4 0,-1 6 1143,1 4 0,0-5 1,0-3-1</inkml:trace>
  <inkml:trace contextRef="#ctx0" brushRef="#br0" timeOffset="17">29856 6493 29376,'-6'-18'-9101,"0"0"7345,2 0 1,0 2 1996,-2 4 0,4 3 0,-6 3 1,1-6-1,-5-4 0,-4 0 1,0 2 3706,4 2 1,2 6-3593,4-6 0,6 10 0,2 0 0,12 10 0,12 6 0,6 8 0,5 4 0,3 5-462,3 3 0,-3 10 0,6 3 1,-3 5-1,-3 1 0,-3 3 1,-3 1-1,-4 5-167,-7 1 1,-5 1 0,-6 1-1,-6-7 1,-6-9 0,-6-7 0,-8-3-1,-5-1-286,-5-2 1,-8-5 0,4-13-1,-1 0 936,-1 0 0,-4 0 0,-3 0-749,3-1 0,10 1 0,0 0 1,7 0-1,5 0 0,8 0 1,8-1-1,12 3 0,9 2 0,13 2 1,6-2-1,5-1 0,1 1 1329,-3 2 0,-1 8-672,-5-3 0,-3 5 0,1 2 0,-7-1 0,-8 1 0,-4 0 0,-2 1 0,-3 5 0,-3 6 0,-6 1 0,-4 1 0,-4-3 0,-4 3 0,-8-1 134,-7-1 1,-7-4-802,-8-9 0,-1 1 0,-5 2 0,-4-1 0,-1 1 0,1-4 0,1-1 654,-1 1 1,-1 2-1,-7-1 1</inkml:trace>
  <inkml:trace contextRef="#ctx0" brushRef="#br0" timeOffset="18">27717 4281 14676,'0'-18'-1819,"-8"8"1672,6 2 1,-6 6-1,6-2 1,-2-4 291,-2-2 0,1 4 0,3-3 1,-4-1-1,-4 0 0,-2-2 1,2 0-1,0 0 0,0-2-57,-4-2 1,4 6 0,-2 3 0,-1 1-1,-3 0 1,-2 2 0,0 2 0,-2 4 84,-3 4 0,-5-2 0,-6 7 0,2 3 0,5 4 0,-1 4 0,2 2 0,-1-2 13,-1-3 1,6 5-1,-2 0 1,4 0-1,3 0 1,-1 1-1,0 1 1,0 2 152,0 0 1,1-1-1,-1 5 1,0-2-123,0 1 1,6 3-1,0 2-174,-2-1 1,-1-3 0,-1 2 0,2 6 0,4 1 0,0 5 0,2-1 0,-2 5 0,2 1-1,-2 3 1,2-3 0,-1-1 0,1-2 258,0 1 0,-6 1-183,2-3 0,-6-1 0,-4-7 0,-1 3 0,1-2 0,2-3 0,2-1 0,2-2 0,2-5 0,5-3 0,-1-2 0,2 0 0,0-2 0,4-3 409,2-1-653,2 0 0,-6 0 0,0 0 1,0 0-1,0-1 0,-2-1 0,0-2 1,-2-4-1,2 0 0,1 0-1786,3 4 1218,-6-6 0,8 2 1,-4-4-1,6 3 559,6 1 0,-4 6 0,6-6 1</inkml:trace>
  <inkml:trace contextRef="#ctx0" brushRef="#br0" timeOffset="19">26273 5654 15097,'-17'0'-685,"-1"0"0,0 0 0,2-2 159,4-4 1,-2 2 0,6-5 0,-1-1 293,-5 0 576,6-2 1,0 0-1,8 0 1,2 0-1,2 4 1605,2 8-1918,0 8 1,0 12 0,0 4-1,-1 5 1,3 5 0,4 2 0,4 0-1,2 1 1,0 3 0,0 3 0,1 3-1,3 2 1,4-1 0,2-1 0,1-3 408,-1-3-554,6-2 1,-12-5 0,5-1 0,-1-4 0,-6-2 0,-4-5 0,-6-1 0,-1-4 0,1-4 0,4-8 0,4-10-170,6-12 1,11-16-1,15-15 1,7-7-1,9-5 1,5-3 354,-33 31 0,1-1 0,1-1 0,2 1 0,2-2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10427 5458 28273,'0'-18'-2458,"0"0"0,0 1 1,0-1-1,0 0 2154,0 0 0,2 6 0,4 2 0,4 0 0,2 2 0,0 1 0,2 1 1,2 0-1,1 0 848,1 2 0,0-4 0,0 0 1,-2-2-1,-2-2 0,-4 0 1202,-3 0-1538,-1 0 0,-6 1 0,0 3 0,0 6 1,0 10-1,2 3 0,2 3 0,2-2 0,0 0-238,2-2 1,-4 4 0,8-6 0,2 0 0,0 2 0,0-2 365,-2 0 1,-3-1-1,5-3 1,-2 2 0,2 0-1,2 0-382,2 0 1,0 6 0,-1-6 0,1-2-1,0-2 1,0 0 0,2 2 0,1 2 567,3-2 0,8-2 0,-4-2 0,1 0 0,1 0 0,0-2 0,-1-2 0,-1-4-175,-2-2 1,6 6-1,-5-4 1,3 2-1,-2 0 1,-3 0-1,-1 0 1,0 0-316,0 2 1,2 2 0,-5 2-1,3 0 1,0 0 0,0 0-1,-1 0 1,1 0 219,2 0 1,-6 0 0,3 0-1,-1 0-171,2 0 0,-4 0 1,4 0-65,-5 0 0,1 0 0,2 0 0,2 0 0,-2 0 0,-3 2 1,-1 2-1,2 2 0,2-2 0,2 0 0,-3 0 0,1 2 1,0-2-18,2-2 0,1 0 0,-1 4 0,-2-4 0,6 4 0,-3-4 0,-1-2 0,0 0 0,0 0 0,-3 0 0,1 0 0,0 0 0,2-2 0,-2-2 0,-3-2 0,-1 2 0,0 2 0,6 2 0,0 0 0,7-6 0,-3 0 0,2 2 0,-1 2 0,3 0 0,2-2 0,3-2 0,5 0 0,4 1 0,-1-3 0,-1 0 0,-3-2 0,3 2 0,1 0 0,-5-6 0,10 6 0,-9-6 0,-3 4 0,-3 2 0,-1 2 0,4 0 0,-1 1 0,1 1 0,-2 2 0,-1 2 0,1 0 0,0 0 0,-1 0 0,1 0 0,-1 0 0,3 0 0,0 0 0,-1 2 0,-3 2 0,0 1 0,-1-1 0,3-2 0,0-2 0,-1 2 0,1 2 0,-2 2 0,-3-2 0,1-2 0,4-2 0,3 2 0,1 4 0,-2-4 0,-3 4 0,3-4 0,1-2 0,3 0 0,-2 0 0,-3 0 0,-1 0 0,0 0 0,-1 0 0,-1 0 0,-2 0 0,-5 0 0,1 0 0,2-2 0,7-4 0,-1 4 0,6-4 0,-5 2 0,-1 0 0,1-2 0,3 0 0,2 0 0,-3 1 0,-1-1 0,-2 6 0,1 0 0,3 0 0,1 0 0,-1 0 0,-2 0 0,-3 0 0,3 0 0,2 2 0,1 2 0,-1 1 0,-3 1 0,-1 0 0,2 2 0,3 2 0,-9-4 0,4 4 0,-5-2 0,-3-4 0,4 4 0,-7 0 0,3 2 0,-6-6 0,2 4 0,-3-2 0,1 0 0,2-3 0,-2-1 0,0-2 0,-1 0 0,3 0 0,0 2 0,0 2 0,-1 2 0,-1-2 0,-2-2 0,-2-2 0,2 0 0,1 0 0,5 0 0,0 0 0,2 0 0,-1 0 0,5 0 0,2 0 0,-1 0 0,-1 0 0,-2 0 0,2 0 0,3 0 0,7 0 0,-7 0 0,1 0 0,0 0 0,-7 0 0,5 0 0,0 0 0,-3 0 0,-3 0 0,-2 0 0,-2 0 0,-1 0 0,1 0 0,-2 0 0,0 0 0,0 2 0,1 4 0,1-4 0,-4 6 0,2-8 0,1 0 0,1 0 0,0 0 0,2 0 0,1 0 0,3 0 0,0 0 0,-2 0 0,-1 0 0,-1 0 0,2 0 0,-2 0 0,-1 0 0,1 0 0,-4 0 0,2 0 0,-1 0 0,1 0 0,0 0 0,-2 0 0,-1 0 0,1 0 0,2 0 0,-2 0 0,-2 0 0,-3 0 0,-5 0 0,-2-2 0,0-2 0,0-2 0,4 2 0,2 2 0,-6 2 0,-2 0 0,-8 0 0,2 2 0,3 2 0,7 2 0,4-2 0,2-2 0,0-2 0,0 0 0,0 0 0,-7 0 0,1 0 0,0 0 0,6 0 0,0 0 0,0 0 0,-1 0 0,1 0 0,0 0 0,0 0 0,0 0 0,0 0 0,-1 0 0,-7 0 0,6 0 0,-4 0 0,4 0 0,2 0 0,0 0 0,-1 0 0,1 0 0,0 0 0,0 0 0,0 0 0,-1 0 0,1 0 0,0 0 0,2 0 0,2 0 0,1 0 0,-1 0 0,-2 0 0,-2-6 0,0 0 0,0 2 0,-1 2 0,1 2 0,0 0 0,0 0 0,0 0 0,-1 0 0,-1 2 0,-2 2 0,-2 2 0,2-2 0,2-2 0,2-2 0,-1 0 0,1 0 0,0 0 0,-6 0 0,-2 2 0,0 2 0,0 2 0,4-2 0,1-2 0,-3-2 0,0 0 0,2 0 0,2 0 0,2 0 0,0 0 0,-1 0 0,1 0 0,0 0 0,-8 0 0,0 0 0,-4 0 0,6 0 0,-2 0 0,1 0 0,-5 0 0,6 0 0,2 0 0,2 0 0,2 0 0,0 0 0,-1 0 0,1 0 0,0 0 0,0 0 0,-6 0 0,0 0 0,2 0 0,1 0 0,3 0 0,0 0 0,0 0 0,0 2 0,-1 2 0,1 2 0,0-2 0,2-2 0,4-2 0,-4 0 0,3 0 0,-1 0 0,0 0 0,4 0 0,-1 0 0,3 0 0,0 0 0,0 0 0,3 0 0,-3 0 0,0 0 0,-1 0 0,5 0 0,0 0 0,-3 0 0,3 0 0,-6 0 0,0 0 0,-1 0 0,-3 0 0,-2 0 0,-2 0 0,0 0 0,-1 0 0,1 0 0,0 0 0,0 0 0,0 0 0,2 0 0,1 0 0,3 0 0,0 0 0,-4 0 0,1 0 0,5 0 0,0 0 0,0 2 0,-3 2 0,3 2 0,-4 0 0,8-6 0,-1 0 0,1 0 0,-2 0 0,0 0 0,-3 0 0,1 0 0,6 0 0,-5 0 0,3 0 0,-2 0 0,0 0 0,-3 0 0,3 0 0,0 0 0,-4 0 0,5 0 0,3 0 0,2 0 0,1 0 0,1 0 0,2 0 0,3 0 0,-1 0 0,9 0 0,5-2 0,3-2 0,1-2 0,-3 2 0,-1 0 0,-1-2 0,6 4 0,1-6 0,-3 2 0,-1 0 0,-1 2 0,3 0 0,1 0 0,-1-2 0,-3 0 0,-2 6 0,-1 0 0,-1 0 0,-1-2 0,-1-2 0,-5-2 0,-4 2 0,-3 2 0,5 2 0,3 0 0,1 0 0,-2 0 0,-1 0 0,5 0 0,3 0 0,3 0 0,-1 0 0,1 0 0,-1 0 0,1 0 0,-1 0 0,0 0 0,1 0 0,-7 0 0,1 0 0,2 0 0,3 0 0,2 0 0,1 0 0,-5 0 0,1 0 0,5 0 0,3 0 0,-3 0 0,-3 0 0,-5 0 0,-3 0 0,-1 0 0,1 0 0,1 0 0,5 0 0,-3 0 0,-1 0 0,1 0 0,5 0 0,3 0 0,3 0 0,-1-2 0,-5-1 0,-1-3 0,1 2 0,-3 2 0,-1 2 0,-5 0 0,-1 0 0,3 0 0,-3 0 0,1 0 0,3 0 0,-3-2 0,-1-2 0,-2-2 0,-1 2 0,5 2 0,-9 2 0,-3 0 0,0 0 0,-3 0 0,1 0 0,-4-2 0,-2-4 0,3 4 0,-3-4 0,0 4 0,1 2 0,-1 0 0,2 0 0,0 0 0,3 0 0,3 0 0,2 0 0,-1 0 0,1 0 0,0-2 0,-1-2 0,1-2 0,0 2 0,5 2 0,-1 2 0,-5 0 0,-3 0 0,0 0 0,1 0 0,3 0 0,0 0 0,-7 0 0,-1 0 0,0 0 0,0 0 0,1 0 0,1 0 0,-2 0 0,-2 0 0,5 0 0,-1 0 0,4 0 0,1 0 0,1 0 0,0 0 0,-1 0 0,1 0 0,-1 0 0,1 0 0,-2 0 0,-3-2 0,-3-2 0,-2-2 0,-4 2-36,-2 2 1,-13 4-2302,-7 4 0,-1 2 0,-9 6 1,0-2 1774,0 2 0,6 10 0,-4 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6738 6261 28201,'12'0'-3212,"-1"0"3950,-7 0 0,2 0-353,-12 0 1,6-2-854,0-4 1,2 4 0,8-6 0,0 2 660,0 0 1,-6-2 0,4 4-156,0-2 1,-4 0-1,8 6 1,2 2-1,1 2-13,3 2 0,-6 6 0,0-6 0,2-2 0,2 0 0,2 0-59,-1 2 1,-5 2 0,0-4-1,2 2 1,2 0 0,2 0 0,0 0 90,-1-2 1,1-3 0,2-1 0,4 0 0,5 0 0,7 0-1,4 0 1,3 0 99,3 0 1,7-7 0,7-3 0,-3-2 0,-1 0 0,-5 0 0,-1 0 0,-3 2-81,3 2 0,-7-4 1,-1 6-1,-7 2 1,-3 2-1,-4 2 1,-2 0-1,-7 2-415,-5 4 1,0-2 0,-6 8-1,2 2 1,2 2 0,0 0 0,0-2-1,2-2-1546,1 1 1,3 1 1478,0-2 0,0 12 0,0-4 0</inkml:trace>
  <inkml:trace contextRef="#ctx0" brushRef="#br0" timeOffset="1">8627 7830 26910,'0'-17'-4916,"2"5"1,2 0 2480,2-2 2574,0-2 1,-4 0 0,2 2 0,4 4 0,0 1-1,2-1 1,-2-4 0,1 0 0,-1 0 2719,0 2-2979,-2 8 1,-8-4-1,-2 10 1,-4 2-1,0 4 1,1 2 131,3 4 0,0-6 180,-2-2 0,4-2 0,-2 0 0,8 2 1,8-2-1,3-2 0,5-2 0,4 0 1,6-2 1429,3-4-1472,3 4 1,0-8 0,1 6 0,3-4-1,3 0 1,1 0 0,0 2 0,-5 0-1,-1 0 1,-1 2 0,5 2 0,4 2-1,-1 0 1,-3 0 0,-3 0 79,3 0 0,-2 0 0,7 0 0,1 0 0,-1-2 0,-1-2 0,-1-2 0,-1 2-37,-1 2 1,-1 2-1,-8 0 1,-3 0-1,-3 0 1,-2 0-1,-4 0 1,-3 2-211,-1 4 0,0-2 0,2 6 0,2 0 0,1-2 0,-1 2 0,0-2 312,2 0 0,5-2 1,11-6-1,4 0 198,1 0 0,-3 0 0,5 0-333,3 0 1,-1-2-1,-1-2 1,-9-2-1,-5 0 1,-4 0-1,2-2 1,-1 0-1,-1 0 1,-4 4-1,-3 2 1,1 2-1,0 0-125,2 0 1,-4 0-78,7 0 0,-5 0 0,6 2 1,1 2-1,3 2 0,2-2 0,1-2 1,3-2-1,2 0 0,-3 0 0,-1 0 1,-3 0-1,1 0 0,0 0 179,-1 0 0,1 0-113,0 0 0,-7 0 0,1 0 0,2-2 0,1-2 0,5-2 0,2 2 0,1 2 0,-1 2 0,-2 0 0,-3 0 0,3 0 0,1 0 0,3 0 917,-2 0-939,-3 0 0,-1 0 0,2 0 1,1 0-1,3 0 0,-5 0 0,-3 0 1,-4 0-1,1 0 0,1 0 0,0 0 1,-3 0-1,3 0 0,2 0 1,1 0-3,1 0 0,6 0 0,-1 0 0,-1 0 0,0 0 0,-1-2 0,3-2 0,-1-2 0,3 2 0,-6 2 0,3 0 0,-1-2 0,-3-1 0,1 1 0,-4 2 0,-1 2 0,1 0 0,2 0 0,-1 2 0,1 2 0,-2 1 0,-3 1 0,-1 0 0,4 0 0,5-2 0,-1 4 0,4-2 0,-5-2 0,-1-2 0,-1-2 0,1 0 0,0 0 0,-1 0 0,1 0 0,-2 0 0,-3 0 0,-1 0 0,0 0 0,0 0 0,-3 0 0,-1 0 0,6 0 0,-5 0 0,3 2 0,-2 2 0,0 2 0,-1-2 0,5 0 0,2 2 0,1-4 0,1 6 0,-2-2 0,-3 0 0,1-2 0,4-2 0,3-2 0,1 0 0,-3 0 0,1 0 0,2 0 0,1 0 0,7 0 0,-5 0 0,3 0 0,-4-2 0,5-2 0,1-2 0,-3 2 0,-1 2 0,-3 2 0,1 0 0,0 0 0,-1 0 0,1 0 0,-3 0 0,-1 0 0,-2 0 0,-1 0 0,1 0 0,0 0 0,-1 0 0,1 0 0,-1 0 0,3 0 0,2 0 0,1 0 0,1 0 0,0-2 0,1-2 0,3-2 0,1 2 0,-1 0 0,-5-2 0,-3 4 0,-2-4 0,-1 4 0,1 2 0,0-2 0,-3-2 0,-1-2 0,-2 2 0,1 2 0,3 2 0,2 0 0,-1-2 0,-1-2 0,-2-2 0,-3 2 0,3 2 0,-6 2 0,-1 0 0,-7 0 0,0 0 0,0 0 0,0 0 0,0 0 0,-1 0 0,1 0 0,0 0 0,-2 2 0,-2 2 0,-2 4-1101,2 2 0,-7-4 0,1 6 0,0 2 1,4 2 711,4 2 0,2-1 1,0 1-1</inkml:trace>
  <inkml:trace contextRef="#ctx0" brushRef="#br0" timeOffset="2">6845 10827 26991,'0'-24'-3277,"0"1"0,2-7 0,2 6-1248,2 2 4784,-1 10 1,-5 0 0,-2 10 0,-1 6 0,-5 2 0,-2 4-1,-4 0 1,0 4 0,0 0 444,2-2-355,8 4 1,-4-12-1,6 6 1,-4-3 0,-5-1 1857,-5 2-1720,-2-6 0,6 12 1,0-6-1,-2 0 0,0 2 2455,2 0-1903,5-6 0,9 4-450,3-8 0,5 0 1,8 0-1,0 0 1,0 0-1,0 0 0,1 0-395,5 0 0,4 0 0,10 0 1,3 0-1,11 0 0,9-2 0,12-2 1,5-4-195,1-2 0,6-2 0,0-6 0,4 0 0,2 1 0,-3-3 0,-1-2 0,0-2 0,2 2 0,-10-1 0,-8 3 0,-11 6 0,-13 4 0,-9 6 0,-8 2 0,-5 2-80,-3 0 0,-2 8 1,-2 6-1,2 6 1,1 3-1,3 1 0,0 0 1,0 2-2120,0 2 0,1-5 1906,-1 7 1,4 0 0,7 5 0</inkml:trace>
  <inkml:trace contextRef="#ctx0" brushRef="#br0" timeOffset="3">8788 12254 27912,'-12'-16'-7190,"2"2"5183,2 2 2146,2 8 1,4-5 0,-4 5-1,-6-4 1,-4 0 0,-2 0 0,1 4-1,-1 2 1,0 2 0,0 0-1,0 2 1,0 2 1040,1 2 0,1 8-1085,4-2 1,-2-3-1,8 3 1,2 2-1,2 2-457,2 2 352,0-8 1,8 6 0,4-6-1,2 1 1,0-1 0,-2 0-12,1 0 1,3-6 252,2 2 0,-6-2 0,0 0 1,2 2-1,2-2 0,3-2 0,3-2 1,4-2-1,0-2 0,-1-2 0,-1 0 2334,2-2-2438,2 6 1,1-14 0,-1 6 0,0-1 0,0-1 0,3 0 0,1 0-1,0 2 1,-5 0 0,-1 0 0,-2-2 0,0 0 0,-1 2 0,-1 3-85,-2 3 1,-2-4-1,0 2 1,-1 2 0,1 2-1,0 2 1,2 0-1,2 0 19,1 0 1,7 6-1,-6 0 1,0-2-1,-1 0 1,3 0-1,0 1 1,2-1 197,-1-2 1,-3 4 0,4 0 0,-2-2 0,-3-2 0,1 0-1,0 2 1,-2 2-243,-2-2 0,-3-2 1,1-2-1,0 0 0,0 0 1,0 0-20,-1 0 0,-5 0 0,0 0 0,4 0 0,4 0 0,4-2 0,-3-4 0,1 2 0,0-6 0,4 2 0,1 2 0,5 0 0,4 1 0,3-1 0,3-2 0,2 6 0,-5-4 0,3 4 0,-3 2 0,-1 0 0,-2 0 0,-1 0 0,1 0 0,-6 0 0,-3 0 0,-1 0 0,-4 0 0,0 0 0,0 0 0,1 0 0,-1 0 0,-2 0 0,0 0 0,1 0 0,3 0 0,-2 0 0,-2 0 0,0 0 0,1 0 0,3 0 0,-2 0 0,-2 0 0,-2 0 0,1 0 0,5 0 0,-4 0 0,4 0 0,-4 0 0,-3 0 0,1 0 0,0 0 0,0 0 0,0 0 0,-1 0 0,1 0 0,0 0 0,0 0 0,-2 2 0,-4 4 0,-2-4 0,-4 4 0,3-2 0,3 0-96,0 1 0,0 7 0,6-4 0,0 0 1,0 0-1,-3-2 0,-1 0 11,-2 0 1,0 0-1,6-4 1,0 2-1,-1 2 1,1-2-1,0-2 1,0-2 158,0 0 0,0 0 1,-1 0-1,1 0 1,2 0-1,2 0 1,4 0-1,1-2 8,5-4 1,0 2 0,-1-6 0,-1 0 0,2 2 0,1-2 0,3 2 0,0-2-72,-1 0 0,-5 6 0,0-3 0,0 1 0,-1 0 0,-1 2 0,-2 2 1,-5 2-12,-1 0 0,0 0 0,2 0 0,2 0 0,-1 0 0,1 0 0,0 2 0,-2 2 0,-2 2 0,5 0 0,3-4 0,2 2 0,-1 1 0,1-1 0,2-2 0,0-2 0,-1 0 0,7 0 0,-10 0 0,1 0 0,1 0 0,0 0 0,-1 0 0,-1-2 0,-2-4 0,0 4 0,-5-3 0,3 3 0,-2 2 0,-2 0 0,0-2 0,1-2 0,3-2 0,2 0 0,-4 6 0,1 0 0,1 0 0,0-2 0,2-2 0,1-2 0,5 2 0,-4-4 0,0 2 0,-1 2 0,1 0 0,2 0 0,-3-4 0,-1 0 0,0 0 0,-6 2 0,5 6 0,-1 0 0,0-2 0,-2-2 0,-2-2 0,-1 3 0,5 1 0,-4 2 0,6 0 0,-2 0 0,-1 0 0,-1 0 0,0 2 0,0 1 0,1 3 0,1 0 0,-4-6 0,2 0 0,3 2 0,1 2 0,2 2 0,-2-2 0,-1-2 0,5-2 0,-4 0 0,2 2 0,1 2 0,-1 2 0,-2-2 0,-2 0 0,-1 2 0,7-4 0,-6 6 0,0-2 0,-1 2 0,1 2 0,0 2 0,0-1 0,-1 1 0,1-6 0,-4 4 0,2 0 0,2-2 0,-1 0 0,1-2 0,2 0 0,2 0 0,-5 0 0,5-6 0,0 0 0,0 0 0,1 0 0,1 0 0,-2 0 0,-3 0 0,7 0 0,-4 0 0,2 0 0,-1 0 0,3 0 0,2 0 0,-1 0 0,-3 0 0,4 0 0,-7 0 0,3 0 0,0 0 0,-1 0 0,1 0 0,-2 0 0,-2 0 0,3 0 0,-3 0 0,2 0 0,2 0 0,-1 0 0,-1 0 0,-2 0 0,-4 0 0,5 0 0,1 0 0,2 0 0,-3 0 0,1 0 0,0 0 0,2 0 0,-3 0 0,1 0 0,-6 0 0,4 0 0,-1 0 0,3 0 0,-2 0 0,1 0 0,1 0 0,-4 0 0,6-2 0,-1-2 0,1-2 0,-2 2 0,0 2 0,-1 2 0,5 0 0,8 0 0,1-2 0,-1-2 0,-3-2 0,1 2 0,2 2 0,3 2 0,3 0 0,-7 0 0,3 0 0,-4 0 0,-1 0 0,3 0 0,1 0 0,-3 0 0,-6 0 0,1 0 0,-3 0 0,2 0 0,0 0 0,-3 0 0,1 0 0,0 0 0,-1 0 0,-1 0 0,4 0 0,-3 0 0,1 0 0,0 0 0,0-2 0,1-2 0,3-2 0,-4 0 0,-3 6 0,1 0 0,-2 0 0,2 0 0,-3 0 0,3 0 0,0 0 0,-4 0 0,3 0 0,-1 0 0,-2 0 0,0-2 0,-1-2 0,1-2 0,2 2 0,-4 0 0,5 0 0,-1-1 0,-2 1 0,0 2 0,1 0 0,1-2 0,0-2 0,-2 0 0,-7 6 0,1 0 0,0 0 0,0 0 0,0 0 0,0 0 0,-1 0 0,1 0 0,0-2 0,0-2 0,0-2 0,0 2 0,-1 2 0,1 2 0,0 0 0,6 0 0,0 0 0,-3 0 0,-1 0 0,-2 0 0,0 0 0,0 0 0,-1 0 0,1 0 0,0 0 0,0 0 0,0 0 0,0 0 0,-7 0 0,1 0 0,2 0 0,2 0 0,2 0 0,0 0 0,-1 0 0,1 0 0,6 0 0,0 0 0,0 0 0,-1 0 0,3 0 0,2 0 0,2 0 0,-3 0 0,5 0 0,-6 0 0,-1 0 0,3 0 0,0 0 0,2 0 0,-1 0 0,1 0 0,-6 0 0,6 0 0,-1 0 0,1 0 0,0 0 0,1 0 0,3 0 0,2 0 0,-1 0 0,1-2 0,0-2 0,-1-2 0,1 2 0,0 2 0,-1 2 0,1 0 0,-1 0 0,1 0 0,0 0 0,-1 0 0,1 0 0,0 0 0,-1 0 0,1 0 0,0 2 0,-1 2 0,-1 2 0,-2 0 0,-3 0 0,1 0 0,0 0 0,0 2 0,-3-6 0,5 4 0,-4-4 0,-1-2 0,-1 0 0,2 0 0,0 0 0,3 0 0,-5 0 0,0 0 0,-2-2 0,1-2 0,1-2 0,2 0 0,-2 0 0,-1 0 0,5-2 0,-4 4 0,1-2 0,3 0 0,0 0 0,-2 0 0,-1 2 0,1 2 0,0-4 0,1 0 0,-3 2 0,-2 2 0,2 2 0,1 0 0,5 0 0,2 0 0,-4 0 0,-3 0 0,1 2 0,0 2 0,1 2 0,1 0 0,-2 0 0,-2 0 0,3 2 0,-3-4 0,2 2 0,1 0 0,1 0 0,0 0 0,0-2 0,-3-2 0,5 4 0,-6 0 0,0-2 0,1 0 0,-1 0 0,2 1 0,-1-1 0,5-2 0,2-2 0,1 0 0,1 0 0,0 2 0,-1 2 0,1 2 0,2-2 0,3-2 0,-3-2 0,5 0 0,-1 0 0,2 0 0,-1 0 0,1 0 0,-5 0 0,-1 0 0,-2 0 0,-3 0 0,-1 0 0,-4 0 0,-3 0 0,-1 0 0,0 0 0,0 0 0,0-2 0,-7-2 0,3-2 0,2 2 0,2 2 0,-2 2 0,-3 0 0,-1 0 0,0 0 0,0 2 0,0 2 0,-1 2 0,-1 0-1812,-4 2 1,-6-4 1551,-12 8 1,-20 0 0,-11 6 0</inkml:trace>
  <inkml:trace contextRef="#ctx0" brushRef="#br0" timeOffset="4">18912 14519 18677,'0'-10'-2792,"0"-5"2732,0 13 1,-2-6-1,-4 8 1897,-6 0-1678,4-8 0,-8 6 0,4-4 0,-1 2 1,-1 0-1,4-4 0,4 0 0,6-2 0,6 2 1,4 0 554,4 4 0,-5 2-722,3 2 0,-6 8 0,4 4 1,0 2-1,-2 2 0,0 0 1,-2 4-1,0-1 0,0 1 1,-2-2-1,-2 0 0,-2 0 1,0 0-1,0-1 1178,0 1-1100,0 0 1,-8 0 0,-4-2 0,-4-2 0,-2-4 0,-2-3 0,-1-3-1,-3-2 1,2-4 0,2-4 0,2-5 0,3-5 0,3-4 0,6-2-1,4-4-310,2-1 0,6-1 0,2-2 0,2 6 0,1 5 0,1 3 0,-2 2 0,0 4 368,0 2 1,-4 2 0,6 6-1,2 2 1,0 4 0,-1 4-2,-1 0 0,-6 6 1,4-4-1,-2 3 1,-2 3-1,0 0 293,0 0 1,-2-2-1,-10-2 1,-6-4-1,-4-3 1,-4-3-537,-3-2 1,3-2 0,-4 0 0,4 0 0,2 0-1,1 0 1,1-2-5671,4-4 5770,4 4 1,16-13 0,2 5 0</inkml:trace>
  <inkml:trace contextRef="#ctx0" brushRef="#br0" timeOffset="5">20070 13949 18888,'0'-18'-1241,"-2"6"685,-3 0 1,3 6 321,-4-6 221,4 8 0,2-2 0,0 12 0,0 6 0,2 4 0,2 2 0,2 0 0,-1-1 0,1 1 0,0 0-30,-2 0 37,-2-8 1,-2 0-1,0-4 1,2 2 0,4-4-1,6-10-266,4-8 1,0-4 0,-2 0-1,-2 2 1,-1 2 0,1 2 0,0-1 223,2-3 0,-6 4 3362,-2 0-3036,4 8 0,-10-4 0,2 10 0,-8 4 0,-4 4 0,-4 2 0,-2-2 0,-2 0 0,1-2 1243,-1-1 0,0 1-1387,0-2 1,-6-4-1,1 4 1,1-2-1,2 0 1,2 2-1,0-2 1,1-2-1,-1-2 1,2-2-1789,4-4 1462,4-4 0,10-8 1,4 3-1,4 1 1,2 2-1,0 0 0,1 0 1,3 0-1,2-2 1,0 0-1,0 1 1018,0 1-1028,-1 8 0,-5-4 0,-2 10 0,-2 4 1,-4 6-1,-2 3 0,-4 3 0,-2 0 1,-4-2-1,-2-2-521,-4-2 0,-1-2 0,-3 3 1,2-1 652,4 2 1,-4 2-1,6 2 1</inkml:trace>
  <inkml:trace contextRef="#ctx0" brushRef="#br0" timeOffset="6">21265 13289 25341,'-18'0'-951,"0"0"1,0 0 345,0 0 0,7 0 1275,-1 0 0,0 0 1,-6 0-1,0 0 0,4-2 2994,8-4-3712,0 4 1,16-6 0,-6 6 0,4-2 0,2-2 0,4 2 0,2 2 0,2 2 0,-1 0 0,1 2 0,0 2 0,0 2 0,0 0-1,0 0-2516,-1 0 2483,1 0 0,0 0 0,0 0 0,0-3 1,-1-1-1,-1 0 0,-8 2 0,-14 2 0,-15-2 1,-11-2-1,-6-2 258,-3 0 0,3 0 1,-4 0-1,7 0 0,5-2 1,6-2-1,4-2 0,3 0-589,-1-1 0,10 3 1,8-6-1,10 0 0,6 2 1,1 0-1,1 4 374,0 2 0,-6-4 0,0 0 0,2 2 1,2 2-1,1 2 0,1 2 0,0 2 109,0 2 1,-6 6-1,-2-4 1,0 2 0,-3 4-1,1 1 196,-4 3 0,-2 0 1,-4-2-1,-4-2 1,-5-4-1,-5-2 75,-2-4 0,0-2 0,0-2 0,2-2 1,3-2-1,3-4 0,0 0-5463,0 0 5010,6-6 1,-4 12 0,8-6 0</inkml:trace>
  <inkml:trace contextRef="#ctx0" brushRef="#br0" timeOffset="7">18021 15019 21610,'0'-18'-4904,"0"6"5541,0 0 0,0 0 0,0-6-642,0 1-416,0 7 565,0 2 1,0 10-1,2 2-359,4 2 362,3 0 0,9-6 0,0-2 0,0-2 0,0-2 0,0 0 0,-1 0 0,1 0 0,0 0 0,0 0 0,2 0 1003,3 2-996,-3-6 0,12 2 0,-6-6 0,1 3 0,5-1 0,0 0 0,-1 0 1,-3 0-1,0 0 0,-2 0 0,1-2 0,-1-2 0,0 1 0,-2 1 1,-1 2 155,1-2 0,0 0 1,-4 0-1,2 2 1,1 0-1,1 1 1,2-1-1,2-2-158,-1-2 0,5 4 0,-6 0 0,1 0 0,3 0 0,0 2 1,-2 1-1,-3-1 178,-3-4 0,-2 6 1,-2 0-1,0 2 320,-1 0 0,1-6 0,0 4-507,0-2 1,0 4 0,2-6 0,1-1-1,5-3 1,0-2 0,2 0 0,-1 0 0,3 0-1,0 2 1,-3 3 0,1 1 0,-2 0-419,0 2 0,-3-4 271,-5 8 0,0-6 0,0 4 1,2 0-1,1-2 0,3 3 1,0-3-1,0 0 0,1-2 1,1 0-1,2 0 0,0-2 0,3 0 1,1 0-622,-2 3 609,3 7 0,-11-12 0,6 6 0,-2-2 0,-5 2 0,-1 0 0,0 2 0,2-2 0,2 0 0,-1-2 0,1 1 0,2-1 0,0-2 0,3-2 0,3-2-50,6 0 124,1 0 0,-3-5 1,0-1-1,1 0 0,3 0 1,1 0-1,-1 3 0,-2-1 1,-3 0-1,1-4 0,0 1 1,1-1-1,3 2 0,1 0 1,1-2 78,2-1 0,1-1 0,9-4 0,-1 5 0,1 1 0,1 2 0,2 0 1,1 0-261,-7 3 1,1 7-1,-11 2 1,-1-2-1,-2 0 1,-5 0-1,-3 2 1,-6 0-600,-4 3 1,-3-7-1,1 6 1,0 0 0,0 4-1,0 4 653,0 2 0,7-8 0,3-2 0</inkml:trace>
  <inkml:trace contextRef="#ctx0" brushRef="#br0" timeOffset="8">6488 15607 23959,'0'-17'-8042,"-6"5"4764,0 0 3317,0 8 0,6-6 0,-2 6 1,-4-4-1,-4-2 3561,1-4-3429,1 6 0,8-2 1380,0 4-1355,0 5 0,0-9 0,2 6 0,2-4 0,4 0 0,1-2 1,5 2-1,2-2 0,2 2 0,0-2-290,0 0 295,-1 6 0,3-6 1,2 6-1,2-1 1,-2 1-1,-3 2 1,-3 0-1,-2-2 1,-2-2-1,2 2 1,2 2 1897,2 2-1697,-9 0 0,1 0 0,-4 0 0,6 0-28,4 0 1,2 0-1,0 0 1,-1-2 0,1-2 197,0-2 1,0 0 0,0 6 144,0 0 0,-7 0-611,1 0 0,0 0 1,6 0-1,0 0 0,0 0 1,0-2-1,-1-2 0,1-2 1,0 2 173,0 2 0,0 2-322,-1 0 0,1 0 0,0 0 0,0 2 1,2 2-1,2 2 0,1-2 0,1-2 1,0 0-1,0 2 0,-3 2 0,1-2 0,0-2 1,2-2 280,-2 0-207,-3 0 0,-1 0 1,0 0-1,2 0 0,2 0 1,1 0-1,-1 0 0,-2 0 1,-2 0-1,0 0 0,-1 0 1,1 0-1,0 0 1,0 0-354,0 0 337,7 0 0,-3 0 0,6 0 1,-2 0-1,-5 0 0,-1 0 0,0 0 1,2 0-1,4 0 0,1 0 0,7 0 1,4-2-1,3-2 0,-1-2-5,-3 2 1,-3 2 0,-2 2 0,-2-2-1,-1-2 1,-1-2 0,-4 2 0,-4 2-206,-3 2 0,7 8 1,0 2-1,-2 2 0,-3 0 1,-1 0-1,2-1-16,4 1 1,-2-8 0,7 4-1,3-2 351,2 0 1,3 0-1,3-6-92,2 0 0,-1-2 0,-7-2 0,-2-2 0,-3 2 0,1 0 0,-2 0 0,-5-2 0,-3 2 0,-2 4-674,0 6 0,-2-2 603,-4 8 1,3-8-1,-3 2 1,4-2 0,2 0-1,0 2 1,0-2-1,-1-2 1,1-2 0,0-2-1,0-2 1,0-2 0,0 2 982,-1 2-1191,1 2 1,0-2-1,0-2 1,0-2-1699,0 2 1248,-9 2 0,-1 10 1,-10 4-1,-2 4 561,-2 2 1,-15 8 0,1 1 0</inkml:trace>
  <inkml:trace contextRef="#ctx0" brushRef="#br0" timeOffset="9">15686 17159 31137,'-18'0'-255,"6"0"0,0-2 448,-2-4-143,6 4 0,-6-8 0,6 6 1,1-3-1,-3-1 0,2-2 1,-2 0-1,0-4 0,-2-2 1,0 0-1,2 2-2497,2 2 2803,2 9 0,6-3 1,2 10-1,4 3 1,6 1-1,4 0-144,2-4 1,2-2 0,3-2 0,7 0 0,4 0 0,1 0 0,3 0 0,2 0-213,1 0 0,9-2 0,-3-2 0,3-2 0,-3 0 0,-5 0 0,-4 1 0,-1 1 0,5 2 0,-5 2 0,5 0 0,-2 0 0,-1 0 0,7 0 0,3 0 0,7 0 0,-1 0 0,3-6 0,1 0 0,6 2 0,5 2 0,-7 0 0,-5-2 0,-9-2 0,3 0 0,-7 6 0,1 0 0,-5 0 0,-3 0 0,-2 0 0,-3 0 0,-1 0 0,-2 0 0,1 0 0,1 0 0,0 2 0,-3 4 0,1-2 0,6 8 0,-3-6 0,-1 4 0,-2-1 0,-1-1 0,1 0 0,0-2 0,2 0 0,1 0 0,1-2 0,-2-2 0,-1-2 0,5 0 0,4 0 0,-1 0 0,-1 0 0,-3 0 0,1 0 0,0 0 0,-3 0 0,-1 0 0,-4 0 0,0 0 0,-1 0 0,3 0 0,0 0 0,-3 0 0,1-2 0,-2-2 0,2-2 0,-1 2 0,3 2 0,0 2 0,-1 0 0,3 0 0,4 0 0,3 0 0,3-2 0,0-2 0,-1-2 0,1 2 0,-1 2 0,1 2 0,0-2 0,-3-2 0,-1-1 0,-3 1 0,-3 2 0,0 2 0,0 0 0,-5 0 0,-1 0 0,-2 0 0,0 0 0,1 0 0,-5 6 0,4-1 0,-4-1 0,-3-2 0,3-2 0,2 0 0,2 0 0,0 0 0,-5 0 0,3 0 0,2 0 0,0 0 0,-1 0 0,1 0 0,0 0 0,0 0 0,2 0 0,-1 0 0,3 0 0,0 0 0,-5 0 0,7 0 0,-6 0 0,6 0 0,-1-2 0,1-2 0,0-1 0,0 1 0,-1 2 0,-1 0 0,0-2 0,-3-4 0,1 0 0,-4 0 0,0 2 0,2-2 0,-11 6 0,5-4 0,-4-2 0,4 0 0,0 0 0,0 0 0,-3 2 0,-1 0 0,-2 0 0,0 1 0,6 5 0,0-2 0,-1-2 0,1-2 0,2 2 0,2 2 0,4 2 0,-1 0 0,3 0 0,-2 0 0,2 0 0,-1 0 0,5-2 0,2-4 0,1 4 0,-1-4 0,-2 2 0,-3 0 0,1-2 0,0 2 0,-2 0 0,-3-2 0,7 4 0,-4-6 0,1 2 0,-1 0 0,0 2 0,0 2 0,3 2 0,3 0 0,0-6 0,-3 0 0,-1 3 0,2 1 0,-5 2 0,3-2 0,2-4 0,-1 4 0,-1-4 0,-4 4 0,-2 0 0,-1-2 0,-1-2 0,-2 2 0,-2 2 0,-2 4 0,-4 4 0,-4-2-1979,-8 8 1252,0 7 1,0 1-1,0 6 1</inkml:trace>
  <inkml:trace contextRef="#ctx0" brushRef="#br0" timeOffset="10">24598 17034 21436,'-8'-17'-5541,"4"5"3396,-8 0 2165,8 8 1,-4-12 0,10 6 0,2-2 1900,2 0-2168,-8 8 0,0-2 1,-2 12-1,8 4 693,8 0 1,4-2 0,4-8 0,1 0 0,3 0 0,0 0 0,2 0-160,3 0 1,11 0 0,4-2 0,1-2 0,7-2 0,3 2 0,7 2 0,1 0-193,4-4 0,3 4 0,1-4 0,0 4 455,0 2 0,-7 0 1,-5 0-358,-3 0 0,-1 0 0,1-2 0,-1-2 0,-3-2 0,-3 3 0,-1 1 0,-1 2 1,1 0-1,-1 0 0,1 0 0,-1 0 0,-1 0 591,-5 0 1,3 0-669,-2 0 1,-1 0 0,-5 0 0,-1 0-1,1 0 1,0-2 0,-1-2 0,-1-2-1,-2 2 1,-4 2 0,-1 2 0,-1 0-1,2 0 1,-3 0 834,1 0 0,4 6-1006,-6 0 0,7 2 1,-3-5-1,2 3 1,-2 0-1,-1 0 0,1 2 1,2 0-1,-1 0 1,-1-4-1,-2-2 1,-2-2-1,-1 0 0,1 0 286,-2 0-237,6 0 1,-9 0 0,7 0-1,-2 0 1,0 0 0,0 0 0,-1 0-1,1 0 1,-2 0 0,-2 0 0,-3 0-1,1 0 1,0 0 0,0 0-1,0 2-88,0 4 0,-1-4 1,1 4-1,0-4 0,0-2 1,0 0-1,2 0 0,1 0 116,3 0 0,6 0 0,-4 0 0,1 0 0,5 0 1,2 0-1,1 0 0,1 0 10,0 0 0,-1 0 0,3 0 0,1 0 0,3 0 1,-2 0-1,-1-2 0,1-2-119,1-2 1,7 0 0,-6 6 0,-3 0 0,-1 0 0,-3 0 0,3 0 0,2 0 27,1 0 1,-5 0 0,-6 0 0,3 0 0,5 0 0,4 0 0,-1 0 0,1 0 70,-1 0 1,3 0 0,-3 0 0,5 0-1,0 0 1,-5 0 0,-3 0 0,-3 0-40,1 0 0,0 0 0,-3 0 1,-3 0-1,-4 2 0,-2 2 1,1 2-1,1-2-1,0-2 0,6-2 0,-5 0 0,3 2 0,2 2 0,3 2 0,5-2 1,0-2 84,-3-2 1,-1 0-1,-1 0 1,1 0 0,0 0-1,-1 0 1,1 0-1,0 0 252,-1 0 1,1-2 0,-2-2 0,-3-2-34,-1 2 0,-8-4 0,2 2 136,-5 2 1,-3-6-1,-2 0 1,-4-2-1,-2 0 1,-6 1-107,-6 1-1183,2 2 0,-4 8 1,12 0-1,8 0 0,6 0 119,3 0 0,3 0 835,-2 0 1,2 0 0,5 0 0,-3 0-1,0 0 1,0 0 0,1 0 0,1 0-1,-2 0 1,-1-2 0,1-2 0,2-2-1,-2 2 1,-3 2-710,1 2 279,-6 0 1,8 0-1,-9 2 1,1 2 0,-4 2-1,-2 0 1,-2 2-1,-2 4 1,-2 3 0,-4 3-1,-2 0 1,-4 0-3,-4 0 0,4 8 0,-6 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4:42:41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15365 8794 27672,'18'-10'-1956,"-9"-6"0,-1 6 1221,-8-8 1,0 6 0,0 0 0,-2 0-1704,-4 3 2432,5-7 0,-9 14 0,6-6 0,0 0 0,6-2 0,8 0 0,5 2 0,3 2 1214,0 0 0,0 0-1032,0 6 1,0-6 0,-1 0 0,1 2 0,0 2 0,2 2-1,2 0 1,1 0 0,-1 0 0,-2 0 0,0 0 0,2 0-1,1 0 1,-1 0 428,-2 0 0,4 0-630,-1 0 0,3 6 1,-4 2-1,4 0 1,-1 2-1,1-2 1,-2 2-1,2-2 1,1 2-1,1-2 0,-2 2 1,-2-2-1,1 2 1,1-3 877,0 1-731,-2-2 0,-6 0 0,-1 2 0,1 0 0,0 0 0,0-2 0,0 0 0,-1 0 0,1-2 0,0 0 0,2 0 0,2 2 0,1-2 0,-1-2 0,0-2 184,2 0 1,-2 0-1,5 0 1,-1 0-1,-4 0 1,-2 0-1,-1 0 1,3 0-94,2 0 0,0 0 0,-6 0 0,-1 0 0,3 0 0,2 0 0,4 0 0,0 0-400,-1 0 0,7-6 0,-2 0 0,1 2 108,-1 2 0,4 2 0,-5 0 115,5 0 0,8 0 0,-1 0 0,1 0 0,-1-2 0,1-2 0,-2-2 1,-1 2-1,1 0 0,1 0 0,-1-2 0,0 2 0,-1 0 623,3-2 0,-1 4-587,-5-4 1,-6 4-1,0 2 1,-1-2-1,1-2 1,0-2-1,1 2 1,1 2 0,0 2-1,-3 0 1,3 0-1,2 0 1,1 0-1,1 0-55,0 0-17,-1 0 0,1 0 0,0 0 0,-3 0 0,-1-1 0,-2-3 0,1-2 0,3 2 0,2 2 0,-3 2 0,-1 0 0,-4-2 0,-2-2 0,-3-2 0,1 0 0,0-2 0,0 6 0,-1-8 0,1 6 0,-2-2 0,-2 2 0,-2 2 0,-1 0 0,1-2 0,0-2 0,0 2 0,0 2 0,0 0 0,1-2 0,3-2 0,2 2-205,-2 2 1,-2 2 0,-3 0 0,1 0 0,0 2 0,-2 4 0,-2 6-3081,-2 4 0,-8 10 2593,1 4 1,5 3 0,0 3 0</inkml:trace>
  <inkml:trace contextRef="#ctx0" brushRef="#br0" timeOffset="1">15953 4227 28431,'18'-2'-100,"0"-4"0,-6 4 0,-3-5-215,-1-1 1,0 6-1,-4-6-2087,2 0 1748,0 6 3602,-6-6-4727,0 8 2318,0 0 1,-2 6-579,-4 0 1,2 2 0,-8-2-44,-2 6 0,-1-3 0,-3 1 190,0-2 0,0 6 0,-2-2 0,-1 4 0,-5 2 0,-2 0 0,-4-1 0,-1 3 0,-3 2 0,0 4 0,1 0 1,-1-1-1,2-1 463,5 2 0,-3-4-655,8 7 0,1-7 0,7 2 0,2-4 0,4-2 0,2-1 0,4 1 0,2 0 0,4-2 0,4-2 0,6-4 0,6-2 0,3-4-491,3-2 882,8-2 0,2 0 1,7-2-1,-1-2 1,-3-2-1,-3 2 1,-2 0-1,-4 0 1,-3-2-1,-7 4-345,-10 6 0,-10 0 0,-16 8 1,0 2-1,1 2 0,-1 1 0,0 1 1,0 0 252,0 0 0,6 0 0,0 2 0,-1 1 0,-3 3 0,-2 0 1,2 0-1,2 3-248,2 7 0,2-8 0,-3 12 0,3-1-536,2 3 1,2 1 0,8-5 498,4 0 1,-2-1-1,10 1 1,5-2-1,9-2 1,6-5-1,1-1 1,1-4-1,2-2 1,1-4-1,7-3 1,1-3-1,5 0-234,-3 0 0,-7-4-945,0 6 1,-11 0 0,-3 6-1,-4 1 1,-6 3 631,-5 2 0,-9 8 0,4-4 0</inkml:trace>
  <inkml:trace contextRef="#ctx0" brushRef="#br0" timeOffset="2">16933 4620 27138,'-25'-8'-2296,"5"6"1,-4-4 2328,4 4 0,-6 2 1,-1 0-1</inkml:trace>
  <inkml:trace contextRef="#ctx0" brushRef="#br0" timeOffset="3">16684 4638 25269,'-18'0'0,"0"0"0,0 0 0,0 0 0,-7 0 0,-3 0 0</inkml:trace>
  <inkml:trace contextRef="#ctx0" brushRef="#br0" timeOffset="4">16951 4602 25524,'12'-16'-5097,"-2"2"4200,-2 2 853,-2 8 1,-4-6 0,2 5-1,2-7 1,-2-4 0,-4 0-1,-6 4 1,-6 6 2752,-4 4-2553,6 2 0,-6 6 0,4 2 0,-3 0 0,-1 2 0,2-2 0,2 2 0,-2 0 0,-2 1 0,-2 1 0,3 0 0,1 0 0,2 0 0,-2 0 0,-2 2 185,-2 2 1,0-4 0,1-1 0,-1 1 0,0 0 0,0 0 0,0 0 0,0 0-260,1 0 1,1 0 0,2 6 0,2-1 0,-2 1 0,0 0 0,2 0-413,7 0 0,3 2 0,2 3 1,2 5-1,1 0 0,3-4 0,0-5 259,2-1 0,-6 0 0,4 0 0,-2 0 0,0 0 0,2-1 0,-2 1 0,-2 0-46,-2 0 0,0 0 0,0 0 0,0 1 0,0 3 0,0 2 0,0-2 0,0-2 0,0-3 1,0 1 0,0 0 0,0 0 0,2 0-1,2 0 1,4-1 0,0 1 96,0 0 1,6-2 0,-3-2 0,5-4 0,0 0-1,-2 0 1,-2 1 0,2 1-28,2 0 1,1-8 0,-1 4 0,-2-2 0,-2 0 0,2-2 0,2-2 201,2-2 1,-7 0 0,1 0 0,2 0 0,2 0 0,2 0 0,0 0-14,0 0 1,-1-6-1,1-2 1,2 0-1,2-2 1,2 2 0,-3-2-1,-1 3 37,-2-1 0,6-4 0,-1 4 0,-1 0 0,-2 0 0,-2 2 0,0 0 0,0 0 153,-1 2 0,1-4 0,0 2 1,-2 0-1,-2 0 0,-2 0 0,-1 0 176,-1-1 0,6 5 0,-6-6 0,0 0-322,-4-4 1,-4-4 0,-2-2 0,0 0 0,-2 2-457,-4 5 1,2-5-1,-8 6 1,-2-2 158,-2 0 1,-1 2 0,-1-2 0,0 6 0,0 4 0,-2 2-1,-1-2 1,-5-2 117,-2-2 1,6 0 0,-3 6 0,1 0-1,-2 0 1,0 0 0,1 0 0,3 0 73,2 0 1,-4 0-1,0 0 1,3 2 0,1 2-1,2 4 1,0 0 0,2 2-115,4 0 0,-3 0 0,3 4 0,-2-2 0,0 2 0,4 1-533,2 3 0,2 0 0,6 0 0,2 0-209,4 0 1,2-6 0,6-3-1,-2 1 1,2-2 0,0 2-1,-1 0 1,-1 4-1665,2 2 0,-4 2 2490,2-1 1,0 9 0,6 2-1</inkml:trace>
  <inkml:trace contextRef="#ctx0" brushRef="#br0" timeOffset="5">17949 5458 26829,'0'-18'-4916,"0"0"1,0 1 3989,0-1 1,0 6 0,0 0 780,0-2 1140,0 6 1,-2-6 0,0 8-1,2 4-1191,8 6 175,6 6 1,2 8-1,-2 0 1,-4 0-1,0 0 1,-2-1 0,1 1-1,-1 0 1,0 0-1,-4 0 1,0 0 0,0-1-1,2 1-488,-2 0 489,-2 8 0,-4-6 0,-2 4 0,-4-5 0,-2-1 0,-4 0 0,-1 0 0,-3-2 0,0-2 0,-2-3 0,-2 3 0,-3 2 0,-1 0 0,-2-2 0,0-2-84,-3 2 1,-3 2 0,-2-1 0,1-1 0,1-2 0,2 2 0,5 0 545,1-2 0,2 12 0,6-5 0</inkml:trace>
  <inkml:trace contextRef="#ctx0" brushRef="#br0" timeOffset="6">18555 4780 8360,'-10'-2'0,"5"-4"0,3-3 522,2-9 0,0 6 0,0 0 0,0-2 2078,0-2-1931,0 6 1,0-2 0,0 12 0,0 8 1181,0 6 0,0 12-1611,0 4 0,0 5 0,0 5 0,0 6 1,2 3-1,1 7 0,3 1 0,-2 3 1,-2 1-1,-2 2 0,0 5 0,0-1 0,0-1 1,0-7 1080,0-4 1,0 1-1623,0 3 0,0-11 0,0-2 0,0-11 0,0-7 0,0-2 0,2-6 1,2-9-1,2-11 0,-2-9-4844,-2-7 4515,-2-10 0,2-8 0,2-9 0,2-1 0,-2 0 0,-2 5 0,0 1 630,4 2 0,-4 1 0,6-1 0</inkml:trace>
  <inkml:trace contextRef="#ctx0" brushRef="#br0" timeOffset="7">19001 4780 5904,'-10'-2'0,"4"-4"0,4 2 0,4-5 150,4 1 1,-4 0 1403,4 2 0,-4 2 2928,-2-8-3368,0 8 0,2-4 0,4 8-974,6 0 1,4 6-1,3 2 1,3 2-1,2 6 1,-2 3 0,0 7-1,-1 2-131,3 4 1,0 7-1,-8 7 1,-2 3 0,-5 9-1,-1 1 1,-4 5-1,-2-1 70,-2 5 1,-2-1 0,-2-2 0,-4-5-1,-1-7 1,-5-5 0,-2-6 0,-2-7-341,0-5 1,0-6 0,1-12 0,-1-10 0,0-10 0,0-14-1,2-10-184,4-11 0,4-1 1,8-2-1,0 3 0,0 5 1,0 6-1,0 9 1,0 3 516,0 2 0,8 6 0,4 2 1,4 2-1,2 4 0,0 2 0,2 4 1,1 4-6,3 6 0,8 4 1,-2 4-1,3 2 0,1 1 1,0-1-1,-3 0 0,3 0-823,-2 2 0,-9-1 0,1-5 0,-2 0 0,0-2 756,1-4 0,1 4 0,-6-6 0</inkml:trace>
  <inkml:trace contextRef="#ctx0" brushRef="#br0" timeOffset="8">19857 5244 7730,'0'-12'-1523,"0"0"2490,0 8-391,0-12-60,0 15 1,-6-9 0,-2 6 0,0-4 0,-2 0 0,2-2 13,0 0 1,2 8 0,6 2-1,0 10 1,2 6 0,2 2-173,2-1 1,6 7 0,-4 2-1,0 2 1,2 3 0,-2 3-1,1 2 1,-1-1-216,0 1 0,4 2 0,-6 1 0,-2 3 0,-2-2 0,-2-5 0,0-5 0,-2-4-409,-4 0 0,2-9 0,-8 3 0,-2-8 0,-1-4 0,-3-4 266,0-2 0,0-18 0,0-4 0</inkml:trace>
  <inkml:trace contextRef="#ctx0" brushRef="#br0" timeOffset="9">20694 4745 8024,'0'-12'-97,"0"0"1,-2 6 388,-4-6 0,4 6 0,-4-6 0,4-2 1,2-2-1,0-1 1289,0-1 0,-1 8 0,-3 2-859,-2 0 0,0 8 0,6 0 0,0 10 0,0 6-252,0 2 1,6 7 0,0 5-1,-1 6 2,3 5 0,-6 7 0,4 9-400,-4 3 0,4 7 1,0 1-1,-2 3 1,-2 2-1,-4-5 0,-2-5 1,-2-7-1,0-7 1,0-9-1,0-8-2582,2-9 1706,-5-11 1,7-12-1,-4-12 1,4-4-1,2-1 1,0-1-1,2 0 804,4 0 0,3 0 0,9 0 0</inkml:trace>
  <inkml:trace contextRef="#ctx0" brushRef="#br0" timeOffset="10">21354 4655 7375,'0'12'-219,"0"0"1269,0-8-4,0 4-268,8-8 0,-6-2 0,4-4 0,-4-6 0,-2-4 0,0-1 641,0-1 0,-2 6 1,-4 0-1444,-6-2 0,-4 6 1,-2 2-1,0 4 0,1 2 1,-1 0-1,0 0-58,0 0 0,0 2 0,0 2 0,1 4 0,-1 0 0,0 2 0,2 0 0,2 2-60,2-2 1,8 6 0,-2-5 0,4 5 0,2 2-1,0 0 223,0 0 1,0 0 0,0 0 0,0-1 0,0 1-1,2 0 1,2 0-106,2 0 1,6 0 0,-4-3 0,0-1 0,2-2 0,0 0 0,4 0-617,2 0 0,-5-8 0,1 2 0,2-4 1,2-2 204,2 0 0,-6-6 0,-2-2 0,-2-2 0,-2-2 210,1 2 0,-5 0 0,6 6 597,0-2 1,-4 6 0,6 8 0,0 2 0,-2 4 0,0 2 0,-2 2 56,2 0 0,-6 5 1,4 3-1,-4 2 1,0 4-1,2 1 1,2 3-1,-3 0 40,-1-1 0,-7 1 1,-3 0-1,0-3 1,-2-1-1,0-4 0,-2-2 1,0-7-261,0-5 0,0 0 0,-7-8 1,-3-2-1,-2-2 0,2-2 1,0 0-1,1 0-644,-3 0 0,0-8 1,6-2-1,0-2 1,1 0-3032,-1-2 0,8 5 3466,4-3 0,20 0 0,6-6 0</inkml:trace>
  <inkml:trace contextRef="#ctx0" brushRef="#br0" timeOffset="11">21799 5137 7788,'0'-12'318,"0"0"0,6 6 615,0-6 1,2 8 0,-4-3 266,2-1 1,8 6-1,-4-2 1,0 8-53,-4 8 0,2 5-924,-2 7 0,0 4 0,-6 8 0,0-1 0,0 1 0,0 2 0,0 1 0,-2 5 0,-2-1 0,-4 3 0,-2 0 0,-4 1 0,-2-1 1,-2-7 1541,0-7-2275,1-6 0,-1-8 0,2 0 0,2-3 0,2-3 0,0-8 1,2-8-1,4-10 0,4-5 0,2-7 0,0 0 0,0-2 509,0 1 0,-7-3 0,-3-6 0</inkml:trace>
  <inkml:trace contextRef="#ctx0" brushRef="#br0" timeOffset="12">22495 4798 8365,'0'-12'-239,"0"0"49,0-1 0,0 3 273,0-2 1,0 6 0,0-6 0,2 0 3635,4 2-2144,-4 2-231,5 8-858,-7 0 1,-2 0-291,-3 0 1,3 2 0,-6 2-1,2 4 1,-2 0-279,-2 0 0,6 0 7,-2-2 0,2-4 0,0 6 662,-2 0-440,0 2 0,6 1 0,0 1 1,2 0-1,2 0 0,2 0 0,0 2 1,0 2-1,2 4 0,0 3 0,2 7 1,-2 4 331,-1 1 0,-1 3 1,-6 4-1,2 5 1,2 5-1,2-1 1,-2-1-1,-2-3-285,-2 3 1,0-6 0,-2-3 0,-2-5-1,-2-6 1,0-7 0,0-3 0,1-2-747,1 0 0,0-8 0,0-6-678,-2-8 0,0-6 0,6-8-52,0 0 0,0 0 1,2 0 579,4 1 1,-2 1-1,6 2 1,-1 4 0,-1 0-1,2 2 1,-2-2 701,0 0 0,6-2 0,-4-5 0</inkml:trace>
  <inkml:trace contextRef="#ctx0" brushRef="#br0" timeOffset="13">23154 4655 13911,'-12'0'309,"0"0"-411,-2 0 118,-1 0 1,3 0 0,0 2 0,-2 4 0,0 6 0,0 4 0,2 4 0,-1 4 0,-3 4 0,0 1 0,2 1 0,4 2 0,0 1 0,2 3-1,0 0 1,4-3 0,4-3 0,4-6 0,4-2-156,2 1 0,2-11 0,6 0 0,0-8 0,1-4 0,3 0 1,2 0-1,-2-2 135,-2-4 0,-3-4 0,1-5 1,0 1-1,0 4 0,0 2 1,-2 2-1,-3 0 166,-1 0 0,-6 0 1,4 8-1,-2 4 0,-4 6 1,0 4-1,0 2 1,2 1 37,-2 5 0,-2 4 0,-2 8 0,0-3 0,0-1 0,0 0 0,0 3 0,0 5 24,0 0 0,-6-3 1,-2-1-1,-2 2 1,-4-1-1,-2 1 0,1-4 1,1-3-53,2-3 0,0-2 0,-6-8 0,0-2 0,0-5 0,1-5-311,-1-4 0,2-12 0,4-5 0,4-9 0,2-4 0,0-2 0,2 1 0,2-1-192,2-2 1,0 4 0,0 1 0,0-1 179,0 0 0,0 4 0,0-3 43,0 1 0,2-4 0,4 4 1,4-1-1,2-3 0,2 0 0,4 0 1,4-1-1,1-3 0,1-2 0,0 1 1,0-1-1,-1 0-1405,1 1 1,6-1 1265,-6 0 0,-1 1 1,-5 1-1,-2 4 0,-4 6 1,-6 3-1,-4-1 1,-4 0-1,-4 6 0,-6 8 1,-4 6 246,-2 2 0,-7 8 0,-3 2 0</inkml:trace>
  <inkml:trace contextRef="#ctx0" brushRef="#br0" timeOffset="14">23724 5351 8264,'0'-12'1131,"0"0"1,6 6-652,0-5 1,2 7 0,-2-2 0,4 6 0,0 6 0,-4 5-1,-2 5-21,2 2 0,-2 8 1,6 4-1,-2 3 0,-4 5 1,-2 2-1,-2 3 0,0 3-254,0 3 1,-2-3 0,-4 0 0,-6-1 0,-4-1 0,-2-1 0,0-5 0,-1-4-404,-5-5 1,4-9 0,-4 0-1,4-8 1,5-6 0,1-8-1601,2-8 1,8-12 0,0-2 1797,8 3 0,-2-7 0,6 0 0</inkml:trace>
  <inkml:trace contextRef="#ctx0" brushRef="#br0" timeOffset="15">24331 4816 7951,'-12'0'1296,"0"0"1,8-2-617,-2-4 1,-2 2 117,2-8-569,0 8 0,6-6 0,0 4 0,0-5 0,0-5 0,0-2 0,2 0 0,2 0 0,4 2 1,2 4-1,4 4-30,2 1 1,1 3 0,1-6-1,0 2 1,0 4 0,0 4 0,-3 6-1,-1 6 70,-2 3 1,0 11 0,6 4-1,-2 4 1,-2 1 0,-4 3-1,-3 4 1,-1 7-90,2 9 1,-6 5 0,2 8 0,-6 1-194,-4-1 1,-13 0-1,1 1-4,-2-1 0,-2-7 1,0-7-1,-1-9 1,-1-13-1,0-9 1,0-8-1,3-6 0,3-8 1,4-10-1,4-14 1,2-14-1,4-9-1426,2-3 1,10-3 1184,4 7 0,4 6 0,2 9 0,-1 1 1,1 4-1,0 4 0,0 4 0,0 4 1,1 2-1,3 4 0,2 2 0,-2 2 0,-2 2 1,-3 2 212,1 2 1,6 8-86,0-2 0,0 4 1,-7 2-1,1 0 1,0-1-1,0 1 1,0-2-1,-2-2 1,-3-4-1,-3 0 0,0-2 130,0 0 0,2-2 0,6-6 0</inkml:trace>
  <inkml:trace contextRef="#ctx0" brushRef="#br0" timeOffset="16">25061 4834 6400,'-10'0'0,"3"0"0,7 0 0</inkml:trace>
  <inkml:trace contextRef="#ctx0" brushRef="#br0" timeOffset="17">25079 4763 6203,'0'0'0</inkml:trace>
  <inkml:trace contextRef="#ctx0" brushRef="#br0" timeOffset="18">25097 4655 6452,'0'-17'220,"0"-1"1,0 0-1,0 0 131,0 0 1,0 0 0,0 1 172,0-1 0,0 6 2054,0 0-2262,0 8 0,0-2 0,0 12 22,0 6 1,0 10 0,0 2 0,0-1-1,0 3 1,0 4 0,0 3 0,0 3 424,0 0 0,0 7 1,0 5-1,0 4-430,0 1 1,6 8 0,0 3-271,-2-1 1,4 1-1,-2-7 1,0 1-1,0-5 1,0-5-1,-3-5 1,-1-5-1,-2-6 1,0-8-1287,0-5 703,0-9 0,-2-8 0,-1-10 0,-5-2 0,0-3 0,0-3 0,4-2 0,2 0 520,2 0 0,0 0 0,0 0 0</inkml:trace>
  <inkml:trace contextRef="#ctx0" brushRef="#br0" timeOffset="19">25560 5137 8067,'0'-12'1113,"0"0"0,2 6-285,4-6 0,-4 7 442,4-7-1080,4 8 1,-8-2 0,6 12 0,-2 6 0,0 3 0,0 5 0,0 4 0,0 8 0,-2 5 0,-2 7 0,-2 0-1,0 1 1,0 1 0,0 3 0,0 1 0,-2-1 0,-4-3 0,-6-2-455,-4-5 1,-2-3-1,0-6 1,1-9-1,-1-5 1,0-6-3835,0-2 4098,8-2 0,-6-6 0,6 0 0</inkml:trace>
  <inkml:trace contextRef="#ctx0" brushRef="#br0" timeOffset="20">26131 4780 8155,'-12'0'-552,"0"0"1780,0 0 0,2-2-291,4-4 0,4 2 1,2-7 854,0-3-1339,0 6 0,0-2 0,2 6 0,4-4 0,6 0 0,4 0 0,2 4 2276,0 2-2621,7 2 1,-3 0 0,6 0 0,-2 0 0,-3 0 0,1 2 0,2 4 0,0 6 0,1 4 0,-1 4 0,0 3 0,-6 9-1,-4 6 1,-7 7 0,-1 5 30,-4 5 0,-2 5 0,-4-3 1,-4 5-1,-6-1 0,-3 1 1,-3-5-1,-2-3-499,-4-7 1,2-9-1,-5-8 1,1-3 0,2-3-1,0-8 1,-1-6 0,-3-6-90,-4-2 1,7-4 0,1-4 0,6-6 0,6-4 0,6-4 0,4-1-1,4-5 108,4-2 0,6 4 0,10-3 0,3 1 0,3 4 1,2 2-1,0 4 0,-3 4 602,-1 6 1,4 2-1,-4 1 1,-1-3 0,1 4-1,-2 6 1,0 7 0,-1 7-21,-1 6 0,-2-2 0,-2 6 0,0-1 0,-3-1 0,-1 0 0,-2-4 0,0-3-2911,-2-1 1,6-8 2669,-4-4 0,4-4 0,1-2 0</inkml:trace>
  <inkml:trace contextRef="#ctx0" brushRef="#br0" timeOffset="21">26933 4816 8129,'-18'-10'451,"8"-6"1,2 6-1,2-2 1069,0 1 0,0 5-1103,6-6 1,2 8 0,2 0 0,2 8 58,-2 8 0,-2 4-530,-2 1 0,0-5 0,0 0 0,0 2 0,0 4 1,0 4-1,0 1 0,0-1 0,0 0 0,0 0 0,0 2 1,2-1-1,2 1 0,2 0 449,-2-2-590,-2 5 0,6-7 0,2 4 0,2-6 1,0-4-1,2-4 0,1-2 0,3-4 1,2-4-1,2-6 0,2-6 0,-1-6 1,1-4-1,0-4 0,-2-1-2600,-3-5 0,-3-2 2795,-4-1 0,12-1 0,-4 0 0</inkml:trace>
  <inkml:trace contextRef="#ctx0" brushRef="#br0" timeOffset="22">27254 4548 8372,'-12'-15'1151,"0"3"1,8 2-1,-2 8 1,4 2-729,2 8 0,0 8 0,0 7 0,2 7 1,2 4-1,2 3 0,0 3 0,0 4-333,0 1 0,0 5 0,-6 7 0,0 5 0,0-1 0,0 3 0,0-1 0,0 2-428,0-1 0,0-3 0,0-9 1,0-3-1,0-3 0,0-4 1,0-9 337,0-7 0,8-6 0,2-2 0</inkml:trace>
  <inkml:trace contextRef="#ctx0" brushRef="#br0" timeOffset="23">27788 5315 9601,'-9'0'2570,"1"-2"-2090,8-3 1,2 1 0,4-6 419,5 2-618,-3 2 1,2 6 0,-4 0 0,6 2 0,2 4 0,0 6 0,-4 5 0,0 7 0,-2 6 0,-1 6 0,-3 5 0,-2 7 0,-2 5 0,-2 5 0,-2 3 0,-3 1 0,-3-1 0,-4-5-603,-2-7 0,0-5 0,2-11 0,2-5 0,0-8 0,1-8-6206,-1-4 6526,8-2 0,-12-14 0,6-2 0</inkml:trace>
  <inkml:trace contextRef="#ctx0" brushRef="#br0" timeOffset="24">28412 4816 8120,'-17'-8'-142,"1"4"831,4-8 0,-2 6-106,8-6 1,0 6 0,6-5 0,2-1-1,4 2 1,6 4 0,4 6 455,2 6 0,-1 2 0,1 6-956,0-3 0,6 7 1,0 8-1,-3 0 1,-1 2-1,-2-1 1,0 7-1,0 4 1,-1 5-1,-1 1 1,-4 1-1,-6-1 1,-4 2 506,-2-1 1,-8-5-671,-4 1 1,-4-9 0,-1-4 0,-1-2 0,-2-5 0,-4-3-1,-4-6 1,-1-6 0,1-4 0,2-2 0,3 0 0,1-4 0,2-6-1,6-8-3896,4-1 3866,4-9 0,8 8 1,4-6-1,6 3 0,4 1 1,2 4-1,2 4 0,1 2 1,5 2-1,0 4 0,0 4 1,-5 2-1,-1 0 0,0 4 1,2 6 399,1 8 0,1 6 0,-6 0 1,0 5-1,0 5 0,0 2 1,-1-3-1,1-1-1226,0-2 1,0-8-1,2 1 1,1-5 935,3-6 0,0-4 0,-6-8 0</inkml:trace>
  <inkml:trace contextRef="#ctx0" brushRef="#br0" timeOffset="25">29143 4727 8073,'-12'0'2462,"0"0"1,-1 0 1292,-3 0-3810,14 0 1,12 2 0,17 2 0,3 2 0,0-2 0,1-2 0,3-2 0,2 0 0,-1 0 0,1 2 0,-2 2 0,-3 2 0,-3-2 0,-2-2-3048,-4-2 3090,-3 0 0,-1 0 1,0 1-1,-2 5 1,-4 6-1,-8 4 1,-8 2-1,-8 2 0,-4 4 1,-2 5-1,0 5 1,1 2-1,-1-1 459,0 1 0,0 6 0,0-1 1,1-1-1,1-2 0,2-3 1,4 1-1,0 0-1109,0-1 1,6-1 0,-2-2 0,2-5 0,0-1 661,-2-4 0,0-2 0,6-2 0</inkml:trace>
  <inkml:trace contextRef="#ctx0" brushRef="#br0" timeOffset="26">29856 5226 8041,'0'-18'1003,"0"1"0,-2 1 0,-2 2 1929,-2 2-2633,0 8 1,6 6-185,0 16 1,0 2-1,0 9 1,0 3-1,0 2 1,-2 3-1,-4 5 1,-5 6-1,-5 3 1,-4 3-1,-2-1 1,-4 1-1,-1-1 1,-3 1-1,0-3 1,0-3-1,1-9-216,1-7 1,2-8 0,10-14 0,5-10 0,7-10-4401,8-6 4501,5-10 0,17-1 0,2-9 0</inkml:trace>
  <inkml:trace contextRef="#ctx0" brushRef="#br0" timeOffset="27">30302 5458 7982,'-18'0'7093,"0"0"-6403,8 0 0,4-6 0,12 0 0,6 2 1,4 2-2246,2 2 0,-6 0 0,0 0 1555,1 0 0,3 0 0,2 0 0</inkml:trace>
  <inkml:trace contextRef="#ctx0" brushRef="#br0" timeOffset="28">30765 5387 8730,'-12'-16'3344,"0"4"1,8-4-2250,-1 4 0,8 6-1622,3 6 0,6 2 0,-4 8 0,0 0 0,2-2 0,-2 2 0,2 0 527,0 4 0,2 2 0,5 1 0</inkml:trace>
  <inkml:trace contextRef="#ctx0" brushRef="#br0" timeOffset="29">31140 5458 8019,'-6'-22'0,"0"5"1030,2 1 0,4 0 0,6 0 0,5 2 1,7 4-1,4 0 0,2 2-1090,-2 0 1,3 2-792,-1 6 1,0 0 0,-6 0 850,0 0 0,-1 8 0,1 2 0</inkml:trace>
  <inkml:trace contextRef="#ctx0" brushRef="#br0" timeOffset="30">31763 4477 7966,'-15'-12'1311,"3"0"0,2 8 1378,4-2-2339,-4-3 1,2 7 0,8-4 0,10 4 0,6 2 0,2 0 0,-1 0 0,1 0 0,0 0 0,0 0 0,0 2 0,-1 2 0,1 1 0,0 1 107,0 2 1,0-4-1,0 8 1,-1 2-1,1 2 1,0 2-1,2 0 1,2 1-383,1 5 1,3 2 0,-4 6 0,2-3-204,-2 3 1,-3 8-1,-1 1 180,0-1 1,-2 4-1,-4-1 1,-6 1-1,-6 1 1,-6-1 0,-8 2-1,-8-3 1,-8-1-1,-3-7 1,-3-3-1,0-2 1,1-2 1654,-1-5 1,8-3-1937,5-2 1,3-8 0,2-4 0,0-2 0,4 0 0,6 4 0,10 0 0,6 2 0,6 0-5085,2 3 5367,2 3 1,0 2 0,-1 2 0,1 2 0,0 4 0,0 1 0,-2 5 0,-2 2 0,-4 1 0,-3 3 0,-3 4 0,-2 5 0,-2 5 0,-2-1 0,-4-1 5867,-5-3-5737,-5-7 1,-4 4 0,-2-9 0,-4-1 0,1-4 0,-3-8 0,2-7 0,-2-3 0,3 0 0,-1-2 0,2-4 0,0-4-5725,1-2 5538,7 0 0,8 0 0,8 0 0</inkml:trace>
  <inkml:trace contextRef="#ctx0" brushRef="#br0" timeOffset="31">8966 14056 27359,'18'0'618,"1"0"0,3 0 1,6-2-154,6-4 1,5 2-691,15-8 1,1 6 0,5-4 0,3 0 0,2 0-1,-1-2 1,-1 2 0,-4 2 0,-1 2 0,-9 1-1,-3 1 1,-6 2 0,-3 2 0,-3 0 0,-4 0-1,-7 0 1,-3 2 0,-2 4-3053,0 5 0,-16 5 0,-8 0 2870,-8-4 1,-12 4 0,-2-6 0</inkml:trace>
  <inkml:trace contextRef="#ctx0" brushRef="#br0" timeOffset="32">9679 14073 15801,'-12'0'-382,"0"0"36,-2 0 40,6 0 0,0 2 0,10 2 0,4 2 0,6-2 0,2 0 295,-2 2 1,-2-4 5094,-4 4-2552,-4-4 1,6 0-2160,-8 4 0,6 4 1,-1 8-1,1 2 0,0 3 1,2 7-1,0 4 0,2 3-260,0 5 1,-4-4 0,6 5 0,0-1 0,-2 2 0,-2-1 0,-3 1 0,1-5-383,-2-1 1,-2 2 0,-2-3 0,0-3 0,0-2-1,0-4 1,0-3 0,0-1-1222,0 0 0,-6-6 0,0-6 0,2 1-5165,3 3 6581,1-6 0,7-10 1,3-10-1</inkml:trace>
  <inkml:trace contextRef="#ctx0" brushRef="#br0" timeOffset="33">9500 14912 8584,'-17'0'582,"-1"0"1,4 0 0,8 0 0,12 0-45,8 0 1,6 0 0,3 0-1,5 0 1,2-2 0,0-2-1,1-2 1,3 0 354,2-2-1057,7 6 0,-3-8 1,5 4-1,-1-4 0,-3-2 1,3 1-1,2-3 1,1-2-1,1-2 0,-1 2 1,-1 2-1,-5 2 0,-3 0 164,-2 3 0,-1-15 0,1 4 0</inkml:trace>
  <inkml:trace contextRef="#ctx0" brushRef="#br0" timeOffset="34">11087 13984 10652,'0'-18'-1019,"0"1"0,0 5 1470,0 0 0,0 8 0,6-12 0,-2 4 0,-6-2 0,-8 0 0,-6 4 0,-2 3 0,0 3 0,1 2-255,-1 2 1,-2 6-1,-2 1 1,-2 3-1,1 4 1,-1 2-1,0 4 1,0 2-45,-1 1 1,5 9 0,-4-2-1,4 2 1,2-1 0,1 1-1,1 4 1,2 3 212,2 1 0,8 4 0,-2-1 1,4 1-1,2-1 0,0-1 0,0 0 1,0-1-57,0-1 0,2-2 1,2-5-1,2-1-487,-2-2 1,-2-7 0,-2 5-379,0-2 1,0-2-1,0-6 1,0-1-1,0 1 1,0 0 0,0 0-6268,0 0 6823,0-8 0,-8-2 0,-2-8 0</inkml:trace>
  <inkml:trace contextRef="#ctx0" brushRef="#br0" timeOffset="35">10338 14662 8461,'0'-24'368,"0"1"1,8-7 0,4 8 0,6 4-1,6 4 1,5 2 0,5 0 0,2 3 169,-1 1 1,1 2 0,2 6 0,1 0 0,5 0 0,-1 0 0,1 0 0,-2 0-882,1 0 1,1 0 0,5 0 0,-1 0-1,-1 0 343,-1 0 0,5 8 0,-5 2 0</inkml:trace>
  <inkml:trace contextRef="#ctx0" brushRef="#br0" timeOffset="36">12156 14395 8412,'-10'-8'147,"1"4"853,3-8-572,4 8 0,-6-2 1,10 12-1,2 6 0,4 4 1,1 1-1,5 1 0,2 2 1,4 2-1,2 4 0,4 1 1,-1 3-1,3 0 1,-2 0 2949,-1 1-3627,7 3 1,-4 0 0,8-3 0,-1-3 0,1 0-1,-2-2 1,-3-1 0,-1-5 0,0-4 0,-3-6 0,-3 0-1,-4-2 249,-2 0 0,0-2 0,-1-6 0</inkml:trace>
  <inkml:trace contextRef="#ctx0" brushRef="#br0" timeOffset="37">12905 14341 8304,'0'-24'550,"0"0"1,0 3 0,0 1 2528,0 2-2772,-8 0 1,0 10 0,-6 8 0,2 10 0,-1 6 0,-5 4 0,-4 4 0,-4 5 0,-2 5-1,-5 4 1,-7 3 0,-7 7 0,-5 3 0,-3 3 549,-5-1 0,3 3-1073,-9 3 1,9-9 0,-2 3-1,5-1 1,7-3 0,7-3 0,10-8-1,12-9 1,11-3 0,5-4 0,6-4-1,5-4 216,9-2 0,20-8 0,0 4 0</inkml:trace>
  <inkml:trace contextRef="#ctx0" brushRef="#br0" timeOffset="38">13654 14234 8403,'0'-18'0,"0"0"0,0 0-19,0 1 0,6 5 504,-1 0 1,3 2-1,-4-4 1,4 4 0,0 0-1,2 2 1,-2-2 3812,0 1-4218,-2 5 0,-8-4 1,-2 10-1,-4 2 1,-2 3-1,-4 3 0,-2 4 1,-1 2-1,-1 2 1,0 2-1,0 2 0,-2 3 1,-1 3-1,-5 4 1,-2 3 318,-4 7 0,5-4 1,-1 5-1,2-1 1,4 2-1,3-1 0,1 1 1,2-3-373,4 3 1,4-8 0,8 1-1,0-5 1,2-2 0,4-2 0,6-5-1,2-3-195,-2-2 0,4 0 0,-5-2 0,5-4 0,2-5 0,0-1 0,2 0-97,3-2 0,-9-2 0,4-2 0,-2-2 0,0-2 0,4-4 0,1 1 0,3-3-805,-2 0 1,-2 6 0,-2-4 0,-1 2 0,1 0 0,0 2 1069,0 2 0,0 2 0,0 0 0</inkml:trace>
  <inkml:trace contextRef="#ctx0" brushRef="#br0" timeOffset="39">13493 14662 8325,'-18'0'1023,"1"0"0,5 0 1500,0 0-1465,0 0-1016,2 0 0,4 0 0,12-2 1,8-2-1,6-4 0,5 0 0,3-2 1,4 0-1,1-3 0,3-1 0,0 0 0,-1 2 1,1 0-1,0 0 0,-1 2 0,1 2 1,0 4-1,-1 0 0,-1 0-6309,-4-2 6267,3 1 0,-13 5 0,6 0 0</inkml:trace>
  <inkml:trace contextRef="#ctx0" brushRef="#br0" timeOffset="40">15383 13699 8428,'0'-12'1101,"0"0"0,-2 8 0,-2-4-349,-2 0 1,-2 6-248,2-4-375,4 4 0,-14 2 0,4 0 0,-4 0 1,-2 0-1,1 0 0,-1 2 0,-2 4 0,-4 6 1,-5 4-1,-5 4 0,-2 2 0,-1 3 1,-3 3-1,-2 4 0,1 2 0,-1-1 0,3-1 38,5-2 1,6-1-1,10 7 1,3 0 0,3-3-1,6-1 1,4-4 0,4 0-313,4-1 1,4-3-1,7 4 1,1-2-1,0-4 1,0-3 0,0-1-1,0 0 21,-1 0 1,1-2-1,0-2 1,-2-3-1,-2 1 1,-2 0-1,1 0 1,3 2 130,2 2 1,-8 2 0,-2 0 0,-2-1 0,0 1 0,-2 2 0,-2 2 0,-2 4 391,0 1 0,-8 3 1,-4 6-1,-6-1 1,-6-1-1,-3-2 1,-3-4-1,0-1 706,-1 1 0,-3-6 1,-2 2-1,3-5-831,3-1 0,-4-2 0,4-2-688,-3-2 1,3-8 0,0 2-1,1-4 1,-1-2 0,2 0-1,2 0 1,5 0 0,1 0-1,2-2 1,2-4-8776,4-6 9188,4 4 0,24-16 0,4 4 0</inkml:trace>
  <inkml:trace contextRef="#ctx0" brushRef="#br0" timeOffset="41">15579 14858 8428,'17'-18'671,"-1"7"0,-2 1 0,-4 0 0,0 2 585,0 0 0,-6 4-961,2 10 1,-12 10 0,-6 8 0,-6-1 0,-4 1 0,-3 2 0,-1 2-1,-2 3 1,2 3 0,-1 2 0,1-1 0,-2 1 0,2 0 422,1-1 0,-7 1-1004,2 0 0,3-1 1,-1 1-1,2-2 1,6-3 285,6-1 0,-9 0 0,3 6 0</inkml:trace>
  <inkml:trace contextRef="#ctx0" brushRef="#br0" timeOffset="42">16559 14412 8555,'-18'-10'0,"2"3"470,4-1 1,-3 6 0,3-4 909,-4 4-736,-2-6 1,6 6 0,0-4-1,0 2 1,4 0 0,8-2 2796,10 2-3477,6-6 0,4 8 0,4-6 0,6 2 0,3-2 0,5-2 0,3-1 0,5-1 0,1 2 0,1 0 1,2 2-1,1 0 0,1 2 0,-5 0 0,-5 0-3158,-5 2 2708,-1 2 1,0 2 0,-3 0 0,-3 0-1,-6 0 1,-4 2 0,-3 2 0,1 2-1,0 0 486,0 2 0,0-6 0,-1 6 0</inkml:trace>
  <inkml:trace contextRef="#ctx0" brushRef="#br0" timeOffset="43">16987 13949 8435,'-18'0'75,"-2"-6"1,-2 0 0,-1 2 0,1 2 0,2 2 0,2 0 2575,0 0-2364,1 0 1,7 2-1,6 2 1,6 4 0,4 4-1,-2 5 1,-2 5 0,-2 2 1038,0 2 0,-2-4-1142,-4 7 0,2 3 0,-8 8 0,-4 3 0,-4 1 0,-4-1 0,3-1 0,1 0 0,2 1 0,0 1 0,0-1 1,0-3-1,3-2 0,1-5 834,2-3 1,8 2-1386,-2-8 1,4 1 0,4-3 0,6 2-1,8-2 1,8-4 0,3-4 0,7-3-1,4 1 1,3-2 0,-1-2 0,-3-2-1,1 0 1,0-2 366,-3-2 0,13-2 0,-11 0 0</inkml:trace>
  <inkml:trace contextRef="#ctx0" brushRef="#br0" timeOffset="44">17646 13895 8353,'-18'-6'-309,"1"0"1,1 0 0,2 0-1,4 2 53,2 6 865,2-2 0,8 8 0,2-6 0,2 4 0,0 4 1,0 2-1,0 0 0,-2 2 3464,-2 2-3874,-2 9 0,6-5 0,0 6 1,-2 0-1,-2 3 0,0 7 1,2 6-1,2 5 0,-2 5 1,-3 1-1,-1 1 0,0 1 1,0 1-1,0-1 0,0-5 342,0-5 1,0-3 0,0-6 0,0-3 0,0-3-952,0-6 0,0-14 1,0-10-1,0-10 1,0-6-1,0-2-592,0 0 0,6-5 0,2-3 0,2 0 1,2 0-1,0 5 0,0 1 365,2 2 1,-4 2 0,0 2 0,-1 6 1087,1 6 1,-6 6 0,2 14 0,-4 0 0,0 0 0,2 0-1,4 1 1,2 3-563,4 2 1,-4 0 0,2-6 0,4 1 0,3 3 0,5 2 0,0-2-1,2-2 111,3-3 0,5 1 0,2 0 0</inkml:trace>
  <inkml:trace contextRef="#ctx0" brushRef="#br0" timeOffset="45">18128 14716 8353,'-18'-8'0,"2"-4"139,4-4 1,2-2-1,6 0 1,0 0 0,6 3-1,8 1 1,6 4 465,2 2 1,6-4 0,1 4-1,3 0 1,2 0 0,-1 2 0,1 0-1,2 0-340,1 2 1,-3 0 0,-2 0 0,0-2-603,-1 3 0,-3-5 0,4 0-94,-2-2 1,-3 4 0,-5-6-1,0 0 1,-2 0 0,-4 0 0,-6-2-1,-4-1 1,-4-1 0,-4 2 0,-6 2-1,-6 0 1,-6 2 430,-5 4 0,-7 4-26,-6 2 1,-1 8 0,-7 4 0,5 4 0,1 2 0,5 2-1,1 1 1,4 5 0,3 2 0,5 4 0,6 1 0,10 3-1,6 0 1,4-1 4008,0 1-3992,16-8 0,12 3 0,19-5 0,5 0 0,1-2 0,3-6 0,1-5 0,2-1 1,1-2-1,-3-4 9,-3-4 0,3-2 0,-11 0 0</inkml:trace>
  <inkml:trace contextRef="#ctx0" brushRef="#br0" timeOffset="46">19001 14519 8263,'2'-29'-62,"2"1"1,4 0-1,2 4 1,4 3 0,-1 5-1,1 2 848,-2 4 0,-6 2 1,6 8-1,2 0 1,0 2-1,-2 6-381,-6 10 1,-4 0 0,-2 7 0,-2 1 0,-4 4 0,-4 4 0,-2 1 0,0 1-248,-2 0 0,-2-7 0,0 1 0,3 0 0,3-1 0,0-1 0,2-2 1,-2-2-459,0 2 0,6-13 0,-2 5 0,6-4 0,6-6-421,6-8 1,12-14-1,5-12 1,5-3-1,4-7 1,1-4-1,5-1 1,-1-1 403,1 1 1,4-1 0,-7 8 0,-3 6-1,-6 9 1,-9 7 0,-3 4 669,-2 4 1,-8 16 0,-4 8 0,-4 3 778,-2 3 0,0 8 0,0-1-802,0 7 1,2 2 0,2-7 0,4 1 0,1 0 0,5-1 0,4 1 0,6 0 0,6-3-331,3-3 0,11 4 0,1-6 0</inkml:trace>
  <inkml:trace contextRef="#ctx0" brushRef="#br0" timeOffset="47">20801 13824 8270,'6'-12'1785,"0"0"757,-2-2-1508,-2 6 1,-2-8 0,-2 6 2306,-4 0-3194,-4 3 0,2 7 0,8 2 0,10 1 0,6 5 0,4 0 0,2 2 0,3 0 0,3 4 0,4 2 0,2 2 618,1 0 0,1-1-659,-1 1 0,-5 0 0,-2-2 0,-2-2 0,-5-2 0,-3 2 0,-4 1 0,-4 3 0,-2 0 0,-6 0 0,-6 0 0,-10 0 0,-8-1 0,-7 1 1039,-5 0-1291,-10 0 0,7-6 0,-5 0 0,5 0 0,1 0 0,0-1 0,3 1 0,3-2 0,8-2 0,6-2 0,6 2 0,4 2 0,8 2 0,10 0-504,10 0 0,0 0 0,8 5 0,1 1 1,3 0-1,2 2 0,1 2 0,3 3 801,1 3 0,1 2 1,-6 6-1,-3-1 1,-3 3-1,-4 2 0,-5 3 1,-3 3 681,-8 3 0,-8-3 0,-10-1 0,-10 1-57,-9 0 0,-15-7 0,-5 3-653,-5-5 0,-3-3 0,-3-4 0,-1-8 0,3-8 0,7-8 0,7-4 0,7-2 0,3-4 0,4-6 0,4-8 0,9-2 0,7-2-3289,6-2 0,4 5 1381,4-5 0,0 4 1,9 2-1,5 0 1785,0 0 0,8 1 0,-1-1 0</inkml:trace>
  <inkml:trace contextRef="#ctx0" brushRef="#br0" timeOffset="48">21728 14377 8371,'-2'-12'-255,"-4"0"1,2 2 0,-6-4 602,2 2 1,1 8 0,3-4-1,-4 2 1,0-2 0,-2 1 781,0-1 0,4 0-376,-6 2 0,6 4 0,-4-6 0,0 2 1,2 2-1,2 6 1065,8 8 0,0 0-1643,10 2 0,2 5 0,8 7 1,4 0-1,1 0 0,5 2 0,2 1 1,1 3-1,3 0 0,4-1 1,3 1-1,3 0 0,-1-2 0,3-3-1082,1-3 0,3-2-399,-1-2 1,-9 0-1,-7-2 1,-7-5-1,-6-3 1,-6-2-1,-8 0 1305,-8-2 0,-6-2 0,-14-2 0</inkml:trace>
  <inkml:trace contextRef="#ctx0" brushRef="#br0" timeOffset="49">22405 14163 8320,'-9'-18'447,"3"0"1,2 2 0,0 2 0,-4 4 0,0 4 0,-2 8 4263,0 8-4521,-2 14 0,-8 6 0,-3 9 0,-7 7 0,-4 4 0,-1 7 0,-3 2 0,-2 3 0,-3-3 0,-3 3 0,-3 1 0,-3 3 0,-1-3 0,3-1 0,7-5-900,7-2 1,8-9-1,3-4 1,9-5 0,6-3-1,6-2 710,2-3 0,10-7 0,2 4 0</inkml:trace>
  <inkml:trace contextRef="#ctx0" brushRef="#br0" timeOffset="50">23297 14038 8402,'8'-10'67,"-6"-6"824,4 4 1,-4 2-291,-2-2 1,5 6 0,-1-4 0,-6 3 1022,-7 3 1,-1 2-1039,-2 2-436,0 0 0,-6 0 0,0 0 0,2 2 1,3 2-1,1 3 0,-2 3 0,-4 4 0,-4 2 1,-2 2-1,3 0 0,1 0 0,2 1 495,0 5 1,0 2-564,1 4 0,-1 3 1,2-3-1,2 4 1,2 3-1,0 3 1,0 2-1,2-3 1,3-1-1,3-2 1,2-1-1,2 1 1,0 0-1,0-3 1169,0-3-1208,7-4 0,-3-2 0,8-1 1,2-1-1,2-2 0,2-4 1,2-4-1,1-6 0,5-4 1,0-2-1,2 0 0,-1 0 0,3 0 1,0 0-136,0 0-474,-1 0 1,-1-6-1,-4 0 1,-4 0 0,-3 0-1,1 0 1,0 2 0,-2 0-1,-2 0 1,-2-2 565,1 2 0,3 2 0,2 2 0</inkml:trace>
  <inkml:trace contextRef="#ctx0" brushRef="#br0" timeOffset="51">23101 14484 9051,'-12'0'3144,"0"0"-2239,8 0 0,-4-2 110,8-4-1011,8-4 0,2-6 0,10 2 0,1 4 0,5 0 1,2 0-1,4-1 0,1-1 0,3 0 0,0 0 1,-1 0-1,3 2 0,1 2 0,3 4 0,-4 2-4,-7 2 0,11 0 0,-4 0 0</inkml:trace>
  <inkml:trace contextRef="#ctx0" brushRef="#br0" timeOffset="52">24812 13645 8288,'2'-15'391,"2"1"561,2 2 0,0 0 0,-6-6 0,-2 0 749,-4 0-1408,4 8-170,-14 3 1,12 7 0,-8 0 0,0 1 0,0 3 0,0 2 0,-1 0 0,-1 2 0,0 2 0,2 2 0,-4 0 0,-4 2 0,-4 2 0,3 2 72,1-1 0,-4 1 0,-2 0 1,1 0-1,-1 2 0,4 1 1,0 3-1,3 0-142,1 2 0,-4-4 0,10 5 0,-2 1 64,2 0 1,-2-6-1,6 1-139,-1-3 1,5-2-1,-2 2 1,4 2-1,2 2 1,4-3-1,6-1 1,7-2 0,3 0-1,2 0 1,0-3-1,4-1-734,1-2 0,-3 0 695,6 6 0,-8-2 0,1-2 0,-3-2 0,-2 3 1,2 5-1,1 4 0,1 0 0,-4 0 0,-4-1 0,0 1 1,0 0-1,0 2 0,-5 0 967,-1-1 1,-2 7-657,-6-2 0,0-3 0,0 3 0,-2 0 0,-6 0 0,-7-1 0,-9 3 0,-2 0 0,-2 0 0,-1-5 0,-7 1 0,-6-2 0,-1 2 0,-5-1 1213,-3 5-2038,1-6 1,-13 5 0,5-7 0,-3 0 0,-2 0 0,-3 0 573,3-3 0,2 7 0,7 0 0</inkml:trace>
  <inkml:trace contextRef="#ctx0" brushRef="#br0" timeOffset="53">7326 12022 8480,'0'-12'-142,"0"0"0,0 6 645,0-5 0,0-1 610,0-6 115,0 8 0,-2 2-46,-4 8 1,2 0 229,-8 0-1188,8 0 1,-4 2-1,8 4 1,0 6 0,-2 4-1,-2 2 1,-2-1 0,2 3-1,2 4 1,2 6 0,0 3-1,0 3 1,0 0 704,0-1 1,6 3-849,0 4 1,8-5-1,-2 3 1,2-6-1,0-7 1,-4-1-1,-2-4 1,-2-2-1,-1-2-81,1-1-592,0 1 0,-6-6 0,0 0 1,2 0-1,2 0 582,2 0 1,2-8 0,-2 4-257,6 0 0,-2 1 0,0 9 0,-2 0 180,-4 0 1,0 0 171,2 0 1,-4-6 1,4-1 0,-5-5 1,-1 6-1,0 2 1,0 2 33,0 2-1842,0 0 1,0-6 1719,0-1 0,-7-7 0,-3 4 0</inkml:trace>
  <inkml:trace contextRef="#ctx0" brushRef="#br0" timeOffset="54">8306 12058 10051,'-10'-8'-1537,"2"4"1411,8-8 805,0 8 0,0-12 1,2 6-1,2-2 0,0 3 1945,-6 1-2583,2 2 1,-15 6-1,3 2 1,-4 2-1,-2 4 1,0 1-1,0 3 1,2 0-1,3-2 1,1 0 31,-2 0-38,-2 2 0,4 0 1,2 0-1,2 2 1,2 1-1,0 3 0,0 0 1,1 0-1,-1 2 1,0 2-1,2 3 1,2 1-1,2 2 0,0-2 185,0-1 1,0 7 0,0-4 0,0 1 0,0 1 0,2 0-1,2-2 1,2-3-37,-2 1 1,3-6 0,-1 4-1,-2-4 1,0-4 0,0-3 0,4-3-1,0 0-27,0 0 0,6-6 0,-2 2 0,2-2-36,-2 2 1,9-4 0,-3 4-220,2-4 0,0-2 0,0-2 0,1-2 0,3-4 0,0 0 1,0-2-1,-1 0 0,-1-2 0,-2 0 0,-2 3 0,-2-1 1,-2 2-1394,-3 0 1,-5 2-2279,6 6 3744,-8 0 0,-4 8 0,-10 2 0</inkml:trace>
  <inkml:trace contextRef="#ctx0" brushRef="#br0" timeOffset="55">8146 12450 8539,'-18'0'347,"6"0"255,0 0-375,8 0 1,-2 0 0,12 0 0,6 0 0,4 0 0,2 0-1,0-2 1,-1-2 0,3-4 0,2 0 0,2 1 1720,-2 3-2240,-3-6 0,-1 6 0,0-6 0,2 2 1,2 2-1,1 0 0,-1 0 0,-2 2 0,0 0 1,2 0 291,1-2 0,1-8 0,-6 4 0</inkml:trace>
  <inkml:trace contextRef="#ctx0" brushRef="#br0" timeOffset="56">9483 11826 16708,'0'-12'-1851,"0"0"0,0 0 1972,0-6 0,0 7 1,2 1 571,4 2 0,-2-6-299,7 2 1,-7 2 0,4-2 0,-2-2-1,-2 0 1,-6 3 0,-8 5 0,-6 4-1,-1 2 1,-1 0 2472,0 0-2796,0 8 1,-2 1 0,-1 9-1,-3 0 1,0 2 0,0 2-1,1 4 1,1 1 0,2 5-1,4 0 1,2-1 0,4-1-1,2 2 1,4 2 0,2 1-230,2 1 0,0 0 1,0-3-1,2-1 1,4-4-1,6-1 1,4-1-1,2 0-110,0-4 1,2-2 0,1-5-1,3-1 1,-2-4 0,-2 0 0,-2-2 360,-1 0 0,-5 0 0,-2-2 0,0 6 0,-2 4 0,0 1 322,-4 1 1,-2 0 0,-2 0 0,0 0 76,0 0 1,0 5 0,0 3-199,0 2 0,-6-4 1,-2 3-1,-2-1 0,-4-2 1,-2 0-1,-3 2 0,-3-1 1,-4 1-1,0-6 0,-1-4 1,-1-4-1,-4 2-1082,-2 1 0,-1-3-533,-1 0 1,-1-6 0,-1 4 0,0-2 1470,5-4 0,1 6 1,-4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B8275-988E-6F20-AF96-8FB550227A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7F1D-8A58-617E-33A6-7B28F386DC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120B4-0D40-1F84-0DD5-2CE8603BB0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72DD6-F460-E775-358E-636A5BB531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17434-0572-A665-85A5-61A98B3812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3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32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5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4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9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5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27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5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5378" y="360044"/>
            <a:ext cx="8497570" cy="68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86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074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798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172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6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71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0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655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7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731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473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97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261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686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70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91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8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24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8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30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6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5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45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8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869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31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4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908" y="1392745"/>
            <a:ext cx="8286750" cy="271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80" y="176022"/>
            <a:ext cx="10891316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343024"/>
            <a:ext cx="10659745" cy="475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4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416814"/>
            <a:ext cx="10131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122" y="1348717"/>
            <a:ext cx="10905490" cy="473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ustomXml" Target="../ink/ink28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customXml" Target="../ink/ink2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1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customXml" Target="../ink/ink31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91.png"/><Relationship Id="rId3" Type="http://schemas.openxmlformats.org/officeDocument/2006/relationships/image" Target="../media/image510.png"/><Relationship Id="rId7" Type="http://schemas.openxmlformats.org/officeDocument/2006/relationships/image" Target="../media/image810.png"/><Relationship Id="rId12" Type="http://schemas.openxmlformats.org/officeDocument/2006/relationships/image" Target="../media/image2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1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0" Type="http://schemas.openxmlformats.org/officeDocument/2006/relationships/image" Target="../media/image110.png"/><Relationship Id="rId4" Type="http://schemas.openxmlformats.org/officeDocument/2006/relationships/image" Target="../media/image800.png"/><Relationship Id="rId9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customXml" Target="../ink/ink33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customXml" Target="../ink/ink34.xml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15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EC8482-813E-7456-2418-A8A3424E24EB}"/>
                  </a:ext>
                </a:extLst>
              </p14:cNvPr>
              <p14:cNvContentPartPr/>
              <p14:nvPr/>
            </p14:nvContentPartPr>
            <p14:xfrm>
              <a:off x="513360" y="1470600"/>
              <a:ext cx="10453320" cy="244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EC8482-813E-7456-2418-A8A3424E2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000" y="1461240"/>
                <a:ext cx="10472040" cy="24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983972-EBA6-E772-2D53-6FF4A9482BC4}"/>
                  </a:ext>
                </a:extLst>
              </p14:cNvPr>
              <p14:cNvContentPartPr/>
              <p14:nvPr/>
            </p14:nvContentPartPr>
            <p14:xfrm>
              <a:off x="3753720" y="1867320"/>
              <a:ext cx="5958000" cy="9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983972-EBA6-E772-2D53-6FF4A9482B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360" y="1857960"/>
                <a:ext cx="5976720" cy="1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35E2F9-DB41-68AE-2C54-C33692A62624}"/>
                  </a:ext>
                </a:extLst>
              </p14:cNvPr>
              <p14:cNvContentPartPr/>
              <p14:nvPr/>
            </p14:nvContentPartPr>
            <p14:xfrm>
              <a:off x="2316600" y="2228040"/>
              <a:ext cx="8817120" cy="394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35E2F9-DB41-68AE-2C54-C33692A626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7240" y="2218680"/>
                <a:ext cx="8835840" cy="39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D13A35-F364-9B1B-4B22-6DFCCF59B4FC}"/>
                  </a:ext>
                </a:extLst>
              </p14:cNvPr>
              <p14:cNvContentPartPr/>
              <p14:nvPr/>
            </p14:nvContentPartPr>
            <p14:xfrm>
              <a:off x="2617920" y="1502640"/>
              <a:ext cx="8989920" cy="407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D13A35-F364-9B1B-4B22-6DFCCF59B4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560" y="1493280"/>
                <a:ext cx="9008640" cy="409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everything you can make out of it.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C1D8C1-2A95-DEB7-2D8F-5E135120DFE6}"/>
                  </a:ext>
                </a:extLst>
              </p14:cNvPr>
              <p14:cNvContentPartPr/>
              <p14:nvPr/>
            </p14:nvContentPartPr>
            <p14:xfrm>
              <a:off x="1777320" y="2446560"/>
              <a:ext cx="4970160" cy="64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C1D8C1-2A95-DEB7-2D8F-5E135120D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7960" y="2437200"/>
                <a:ext cx="498888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1CDA1C-220A-839F-F7CB-F95B037057E7}"/>
                  </a:ext>
                </a:extLst>
              </p14:cNvPr>
              <p14:cNvContentPartPr/>
              <p14:nvPr/>
            </p14:nvContentPartPr>
            <p14:xfrm>
              <a:off x="378720" y="3005280"/>
              <a:ext cx="8015040" cy="122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1CDA1C-220A-839F-F7CB-F95B037057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360" y="2995920"/>
                <a:ext cx="8033760" cy="12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1B69D6-D9B5-8E6E-8A4A-D0DD39CDD4DB}"/>
                  </a:ext>
                </a:extLst>
              </p14:cNvPr>
              <p14:cNvContentPartPr/>
              <p14:nvPr/>
            </p14:nvContentPartPr>
            <p14:xfrm>
              <a:off x="2611800" y="1765800"/>
              <a:ext cx="7886520" cy="443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1B69D6-D9B5-8E6E-8A4A-D0DD39CDD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440" y="1756440"/>
                <a:ext cx="7905240" cy="44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410CAB-F5FF-F290-BF83-676FD9DD83D4}"/>
                  </a:ext>
                </a:extLst>
              </p14:cNvPr>
              <p14:cNvContentPartPr/>
              <p14:nvPr/>
            </p14:nvContentPartPr>
            <p14:xfrm>
              <a:off x="1251360" y="2735640"/>
              <a:ext cx="8931240" cy="233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410CAB-F5FF-F290-BF83-676FD9DD83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000" y="2726280"/>
                <a:ext cx="8949960" cy="23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3E3FBE-4908-F18E-E454-C3A43B82FB22}"/>
                  </a:ext>
                </a:extLst>
              </p14:cNvPr>
              <p14:cNvContentPartPr/>
              <p14:nvPr/>
            </p14:nvContentPartPr>
            <p14:xfrm>
              <a:off x="1550160" y="3679560"/>
              <a:ext cx="8152560" cy="183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3E3FBE-4908-F18E-E454-C3A43B82FB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0800" y="3670200"/>
                <a:ext cx="8171280" cy="18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6BD544-4866-6833-E0C6-26097447563E}"/>
                  </a:ext>
                </a:extLst>
              </p14:cNvPr>
              <p14:cNvContentPartPr/>
              <p14:nvPr/>
            </p14:nvContentPartPr>
            <p14:xfrm>
              <a:off x="468360" y="2154600"/>
              <a:ext cx="11570040" cy="266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6BD544-4866-6833-E0C6-260974475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000" y="2145240"/>
                <a:ext cx="11588760" cy="26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B93BD-D527-5728-7E8F-C6E82BCF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CA479A-BC02-ADC2-D61E-3CF62D71E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A224EF-FD66-B708-BFF6-2F9A7C9CA09B}"/>
              </a:ext>
            </a:extLst>
          </p:cNvPr>
          <p:cNvSpPr txBox="1"/>
          <p:nvPr/>
        </p:nvSpPr>
        <p:spPr>
          <a:xfrm>
            <a:off x="645058" y="1411376"/>
            <a:ext cx="10197996" cy="441659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5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is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released!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We’ve extended the due date for this assignment from Wednesday, 7/30, to the late due date of Saturday, 8/2, so you can focus on studying for the midterm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You</a:t>
            </a:r>
            <a:r>
              <a:rPr lang="en-US" sz="2800" i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en-US" sz="2800" b="1" i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cannot</a:t>
            </a:r>
            <a:r>
              <a:rPr lang="en-US" sz="2800" i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use any late days to submit HW5 after Saturday</a:t>
            </a: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Our Midterm is </a:t>
            </a:r>
            <a:r>
              <a:rPr lang="en-US" sz="2800" dirty="0">
                <a:solidFill>
                  <a:prstClr val="black"/>
                </a:solidFill>
                <a:latin typeface="Segoe UI Semilight"/>
                <a:cs typeface="Segoe UI Semilight"/>
              </a:rPr>
              <a:t>this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Friday (8/1) in class!</a:t>
            </a:r>
          </a:p>
          <a:p>
            <a:pPr marL="926465" marR="0" lvl="1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 logistics and practice exams are posted on the “Exams” page of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392979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2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3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1C8BD0-E1DB-8B92-E35C-6F797D7746E2}"/>
                  </a:ext>
                </a:extLst>
              </p14:cNvPr>
              <p14:cNvContentPartPr/>
              <p14:nvPr/>
            </p14:nvContentPartPr>
            <p14:xfrm>
              <a:off x="603720" y="1907280"/>
              <a:ext cx="5582520" cy="299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1C8BD0-E1DB-8B92-E35C-6F797D7746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360" y="1897920"/>
                <a:ext cx="5601240" cy="30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3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4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BE74DA-0DCA-C079-1930-EA5EA4894304}"/>
                  </a:ext>
                </a:extLst>
              </p14:cNvPr>
              <p14:cNvContentPartPr/>
              <p14:nvPr/>
            </p14:nvContentPartPr>
            <p14:xfrm>
              <a:off x="1747440" y="1380600"/>
              <a:ext cx="9796680" cy="260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BE74DA-0DCA-C079-1930-EA5EA48943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8080" y="1371240"/>
                <a:ext cx="9815400" cy="26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40A1E4-BB53-1F3C-E52E-89C33EA76F34}"/>
                  </a:ext>
                </a:extLst>
              </p14:cNvPr>
              <p14:cNvContentPartPr/>
              <p14:nvPr/>
            </p14:nvContentPartPr>
            <p14:xfrm>
              <a:off x="725040" y="1964880"/>
              <a:ext cx="10725840" cy="436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40A1E4-BB53-1F3C-E52E-89C33EA76F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1955520"/>
                <a:ext cx="10744560" cy="43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0890-F00E-6456-591C-2CEDD60F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B6413-7B25-D562-FA2D-79129A4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74816-8141-E69A-9C96-AB3BF5436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677719-315F-B11E-95AA-7545D9606054}"/>
                  </a:ext>
                </a:extLst>
              </p14:cNvPr>
              <p14:cNvContentPartPr/>
              <p14:nvPr/>
            </p14:nvContentPartPr>
            <p14:xfrm>
              <a:off x="519840" y="2767680"/>
              <a:ext cx="11127240" cy="282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677719-315F-B11E-95AA-7545D96060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0" y="2758320"/>
                <a:ext cx="11145960" cy="28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89F501-BE1F-41D2-E5C4-E74C96FD75AB}"/>
                  </a:ext>
                </a:extLst>
              </p14:cNvPr>
              <p14:cNvContentPartPr/>
              <p14:nvPr/>
            </p14:nvContentPartPr>
            <p14:xfrm>
              <a:off x="551880" y="1701720"/>
              <a:ext cx="8887680" cy="431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89F501-BE1F-41D2-E5C4-E74C96FD75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20" y="1692360"/>
                <a:ext cx="8906400" cy="43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C33145-2A64-684F-61D7-D25E3DE39E8E}"/>
                  </a:ext>
                </a:extLst>
              </p14:cNvPr>
              <p14:cNvContentPartPr/>
              <p14:nvPr/>
            </p14:nvContentPartPr>
            <p14:xfrm>
              <a:off x="474840" y="1374120"/>
              <a:ext cx="10793520" cy="484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C33145-2A64-684F-61D7-D25E3DE39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480" y="1364760"/>
                <a:ext cx="10812240" cy="48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7B995-5407-5703-6F31-BE1801D9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7D136A-37C1-3F92-C3E2-7D94927CE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416814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5" dirty="0"/>
              <a:t>Claim</a:t>
            </a:r>
            <a:r>
              <a:rPr sz="3200" spc="215" dirty="0"/>
              <a:t> </a:t>
            </a:r>
            <a:r>
              <a:rPr sz="3200" spc="55" dirty="0"/>
              <a:t>about</a:t>
            </a:r>
            <a:r>
              <a:rPr sz="3200" spc="225" dirty="0"/>
              <a:t> </a:t>
            </a:r>
            <a:r>
              <a:rPr sz="3200" spc="40" dirty="0"/>
              <a:t>Strings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50C82FB-3884-9658-9245-61CFAB81AB5E}"/>
              </a:ext>
            </a:extLst>
          </p:cNvPr>
          <p:cNvSpPr txBox="1"/>
          <p:nvPr/>
        </p:nvSpPr>
        <p:spPr>
          <a:xfrm>
            <a:off x="1871496" y="1833371"/>
            <a:ext cx="769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8983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Claim:</a:t>
            </a:r>
            <a:r>
              <a:rPr kumimoji="0" lang="en-US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any</a:t>
            </a:r>
            <a:r>
              <a:rPr kumimoji="0" lang="en-US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string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𝑠</a:t>
            </a:r>
            <a:r>
              <a:rPr kumimoji="0" lang="en-US" sz="28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lang="en-US" sz="2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lang="en-US" sz="3075" b="0" i="0" u="none" strike="noStrike" kern="0" cap="none" spc="89" normalizeH="0" baseline="271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lang="en-US" sz="2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kumimoji="0" lang="en-US" sz="2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kumimoji="0" lang="en-US" sz="3075" b="0" i="0" u="none" strike="noStrike" kern="0" cap="none" spc="82" normalizeH="0" baseline="271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(s)</a:t>
            </a:r>
            <a:endParaRPr kumimoji="0" sz="2800" b="0" i="0" u="none" strike="noStrike" kern="0" cap="none" spc="0" normalizeH="0" baseline="271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309EA9-578D-2ED5-5E14-DBF8E24B4123}"/>
                  </a:ext>
                </a:extLst>
              </p14:cNvPr>
              <p14:cNvContentPartPr/>
              <p14:nvPr/>
            </p14:nvContentPartPr>
            <p14:xfrm>
              <a:off x="2894040" y="1637280"/>
              <a:ext cx="5932440" cy="79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309EA9-578D-2ED5-5E14-DBF8E24B41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4680" y="1627920"/>
                <a:ext cx="5951160" cy="8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18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4B77-5D9D-218B-E9E1-E603707F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A4AB16E-7FE4-5C7F-8BB7-444E76D57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45DDF24-A13B-DE45-7612-09ED1D85F540}"/>
              </a:ext>
            </a:extLst>
          </p:cNvPr>
          <p:cNvSpPr txBox="1"/>
          <p:nvPr/>
        </p:nvSpPr>
        <p:spPr>
          <a:xfrm>
            <a:off x="393700" y="1424076"/>
            <a:ext cx="11925300" cy="49039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 will be 5 problems in total on the midterm (with potentially multiple parts):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Logic Translation</a:t>
            </a:r>
            <a:r>
              <a:rPr kumimoji="0" lang="en-US" sz="24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 Translating between English &amp; predicate logic</a:t>
            </a:r>
            <a:endParaRPr kumimoji="0" lang="en-US" sz="24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 Theory:</a:t>
            </a:r>
            <a:r>
              <a:rPr kumimoji="0" lang="en-US" sz="24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Proving claims relating to integers using the number theory definitions and theorems we’ve learned in class.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400" b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Set Theory: </a:t>
            </a:r>
            <a:r>
              <a:rPr lang="en-US" sz="24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Proving claims using the set theory definitions we’ve learned in class.</a:t>
            </a:r>
            <a:endParaRPr lang="en-US" sz="2400" b="1" spc="-25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Induction: </a:t>
            </a:r>
            <a:r>
              <a:rPr kumimoji="0" lang="en-US" sz="24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Proving </a:t>
            </a:r>
            <a:r>
              <a:rPr kumimoji="0" lang="en-US" sz="240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</a:t>
            </a:r>
            <a:r>
              <a:rPr lang="en-US" sz="2400" spc="-25" dirty="0" err="1">
                <a:solidFill>
                  <a:prstClr val="black"/>
                </a:solidFill>
                <a:latin typeface="Segoe UI Semilight"/>
                <a:cs typeface="Segoe UI Semilight"/>
              </a:rPr>
              <a:t>ms</a:t>
            </a:r>
            <a:r>
              <a:rPr lang="en-US" sz="24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using weak or strong induction.</a:t>
            </a:r>
            <a:endParaRPr kumimoji="0" lang="en-US" sz="24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400" b="1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Miscellaneous MCQ/Short Answer Questions: </a:t>
            </a:r>
            <a:r>
              <a:rPr lang="en-US" sz="24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Short answer or multiple-choice questions about any topic we’ve learned in class (besides writing symbolic logic proofs, though individual rules are still fair game).</a:t>
            </a:r>
            <a:endParaRPr kumimoji="0" lang="en-US" sz="24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AC52A3-CD32-B63F-597F-CF739D023793}"/>
                  </a:ext>
                </a:extLst>
              </p14:cNvPr>
              <p14:cNvContentPartPr/>
              <p14:nvPr/>
            </p14:nvContentPartPr>
            <p14:xfrm>
              <a:off x="2130480" y="1817280"/>
              <a:ext cx="1341360" cy="10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AC52A3-CD32-B63F-597F-CF739D023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1120" y="1807920"/>
                <a:ext cx="13600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08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DBB3A-B77F-26AA-A722-AFA2F2B3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198F3D-5A17-8845-C26D-123B4B934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89830" algn="l"/>
              </a:tabLst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spc="-4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spc="-35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spc="-35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spc="-25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spc="18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spc="13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spc="6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spc="89" baseline="2710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spc="6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spc="-3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spc="-25" dirty="0" err="1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spc="55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spc="82" baseline="271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en-U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len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(s)</a:t>
            </a:r>
            <a:endParaRPr lang="en-US" sz="3200" baseline="271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51416D-F867-5B71-E11B-7E4FF023E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be “</a:t>
                </a:r>
                <a:r>
                  <a:rPr lang="en-US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 dirty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by structural induction.</a:t>
                </a:r>
              </a:p>
              <a:p>
                <a:r>
                  <a:rPr lang="en-US" b="1" kern="0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endParaRPr lang="en-US" kern="0" dirty="0"/>
              </a:p>
              <a:p>
                <a:r>
                  <a:rPr lang="en-US" b="1" kern="0" dirty="0"/>
                  <a:t>Inductive Hypothesis</a:t>
                </a:r>
                <a:r>
                  <a:rPr lang="en-US" kern="0" dirty="0"/>
                  <a:t>: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US" b="1" kern="0" dirty="0"/>
                  <a:t>Inductive Step</a:t>
                </a:r>
                <a:r>
                  <a:rPr lang="en-US" kern="0" dirty="0"/>
                  <a:t>: </a:t>
                </a:r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holds.</a:t>
                </a: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351416D-F867-5B71-E11B-7E4FF023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  <a:blipFill>
                <a:blip r:embed="rId2"/>
                <a:stretch>
                  <a:fillRect l="-1918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6">
            <a:extLst>
              <a:ext uri="{FF2B5EF4-FFF2-40B4-BE49-F238E27FC236}">
                <a16:creationId xmlns:a16="http://schemas.microsoft.com/office/drawing/2014/main" id="{E5E1EC5F-F5EC-14B8-347D-330DD0E0B2F8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C6AC1DFB-2B1A-262F-2C65-03E29E903978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408C0880-D8B0-13B0-07B2-712845EC6718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DDF88FFC-12A3-69CD-87CE-C90890E1DDEC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17C2AC45-EB9F-41F9-9C35-125054A6CC66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70630A5A-3126-F658-495E-230FFE1613BD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D9205890-B54C-F120-FF96-48CFB568CD5B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49732A-6AD8-3F59-87A4-0A4A3CE1666C}"/>
                  </a:ext>
                </a:extLst>
              </p14:cNvPr>
              <p14:cNvContentPartPr/>
              <p14:nvPr/>
            </p14:nvContentPartPr>
            <p14:xfrm>
              <a:off x="493920" y="1996920"/>
              <a:ext cx="7803360" cy="439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49732A-6AD8-3F59-87A4-0A4A3CE16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60" y="1987560"/>
                <a:ext cx="7822080" cy="44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702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AA9D-8B2F-17B5-DAC2-FCBF49F8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651976E-5C18-BB0B-5EF4-03B879F5F0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be “</a:t>
                </a:r>
                <a:r>
                  <a:rPr lang="en-US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 dirty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by structural induction.</a:t>
                </a:r>
              </a:p>
              <a:p>
                <a:r>
                  <a:rPr lang="en-US" b="1" kern="0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 dirty="0"/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holds.</a:t>
                </a:r>
                <a:endParaRPr lang="en-US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b="1" kern="0" dirty="0"/>
                  <a:t>Inductive Hypothesis</a:t>
                </a:r>
                <a:r>
                  <a:rPr lang="en-US" kern="0" dirty="0"/>
                  <a:t>: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US" b="1" kern="0" dirty="0"/>
                  <a:t>Inductive Step</a:t>
                </a:r>
                <a:r>
                  <a:rPr lang="en-US" kern="0" dirty="0"/>
                  <a:t>: </a:t>
                </a:r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holds.</a:t>
                </a: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651976E-5C18-BB0B-5EF4-03B879F5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441979" cy="4933949"/>
              </a:xfrm>
              <a:prstGeom prst="rect">
                <a:avLst/>
              </a:prstGeom>
              <a:blipFill>
                <a:blip r:embed="rId2"/>
                <a:stretch>
                  <a:fillRect l="-1918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2">
            <a:extLst>
              <a:ext uri="{FF2B5EF4-FFF2-40B4-BE49-F238E27FC236}">
                <a16:creationId xmlns:a16="http://schemas.microsoft.com/office/drawing/2014/main" id="{99EC5894-51C3-D1E5-88DA-F4FD65ACE589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6" name="object 26">
            <a:extLst>
              <a:ext uri="{FF2B5EF4-FFF2-40B4-BE49-F238E27FC236}">
                <a16:creationId xmlns:a16="http://schemas.microsoft.com/office/drawing/2014/main" id="{3DE0530F-6CA6-B72E-8C1A-A746240B1119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38446770-6624-B607-5544-D80A28AB1E56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0D7D2224-48FB-9F73-912A-28710753DA8F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1286B3B7-D89C-2389-9C9A-C32BDA0E02B1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E7577EFC-10F3-E420-85CE-DB2D5940C47E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2" name="object 31">
            <a:extLst>
              <a:ext uri="{FF2B5EF4-FFF2-40B4-BE49-F238E27FC236}">
                <a16:creationId xmlns:a16="http://schemas.microsoft.com/office/drawing/2014/main" id="{D32773E2-4FFA-14FA-B593-769FC1F9C001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32">
            <a:extLst>
              <a:ext uri="{FF2B5EF4-FFF2-40B4-BE49-F238E27FC236}">
                <a16:creationId xmlns:a16="http://schemas.microsoft.com/office/drawing/2014/main" id="{DBD207BE-3AE8-99D3-15D4-52AB2A188ACA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59303B-486B-B71A-A34C-303404A1728D}"/>
                  </a:ext>
                </a:extLst>
              </p14:cNvPr>
              <p14:cNvContentPartPr/>
              <p14:nvPr/>
            </p14:nvContentPartPr>
            <p14:xfrm>
              <a:off x="1104480" y="950400"/>
              <a:ext cx="10136880" cy="391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59303B-486B-B71A-A34C-303404A17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120" y="941040"/>
                <a:ext cx="10155600" cy="39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74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FE3BC-3437-6217-7394-E9DA3BBB1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70F9A6-C602-257D-1C06-00A68DB068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be “</a:t>
                </a:r>
                <a:r>
                  <a:rPr lang="en-US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/>
                  <a:t>by structural induction.</a:t>
                </a:r>
              </a:p>
              <a:p>
                <a:r>
                  <a:rPr lang="en-US" b="1" kern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/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holds.</a:t>
                </a:r>
              </a:p>
              <a:p>
                <a:r>
                  <a:rPr lang="en-US" b="1" kern="0"/>
                  <a:t>Inductive Hypothesis</a:t>
                </a:r>
                <a:r>
                  <a:rPr lang="en-US" kern="0"/>
                  <a:t>: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>
                    <a:solidFill>
                      <a:sysClr val="windowText" lastClr="000000"/>
                    </a:solidFill>
                  </a:rPr>
                  <a:t> i.e.,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sz="3200" kern="0" spc="82" baseline="2857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3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𝑤)</a:t>
                </a:r>
                <a:endParaRPr lang="en-US" kern="0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r>
                  <a:rPr lang="en-US" b="1" kern="0"/>
                  <a:t>Inductive Step</a:t>
                </a:r>
                <a:r>
                  <a:rPr lang="en-US" kern="0"/>
                  <a:t>: </a:t>
                </a:r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endParaRPr lang="en-US" kern="0"/>
              </a:p>
              <a:p>
                <a:r>
                  <a:rPr lang="en-US" kern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/>
                  <a:t> holds.</a:t>
                </a:r>
              </a:p>
              <a:p>
                <a:r>
                  <a:rPr lang="en-US" kern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70F9A6-C602-257D-1C06-00A68DB0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  <a:blipFill>
                <a:blip r:embed="rId2"/>
                <a:stretch>
                  <a:fillRect l="-162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D7451488-EB35-9CE6-F733-CB512E014C29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8D7501AF-0FC9-10B4-8931-BB28FACA0510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84E59D51-6721-5B5E-BB4C-0F54FF49B528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F9E06A49-E144-0B48-3565-24FD18CE4B33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5BC2376B-7EC3-1855-5BD2-73A16A350B72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61A8412D-91ED-3562-5017-125C44150BA8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DA89A712-8DC2-84C3-00D5-A954BED7FA06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49DC735D-CE44-D3EA-62E9-2493DD14A59B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38DAC-0648-4E82-DC2D-E5C9D12C37CE}"/>
              </a:ext>
            </a:extLst>
          </p:cNvPr>
          <p:cNvSpPr txBox="1"/>
          <p:nvPr/>
        </p:nvSpPr>
        <p:spPr>
          <a:xfrm>
            <a:off x="3291465" y="4038599"/>
            <a:ext cx="60949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[</a:t>
            </a:r>
            <a:r>
              <a:rPr lang="en-US" sz="2000" kern="0" spc="-55">
                <a:solidFill>
                  <a:sysClr val="windowText" lastClr="000000"/>
                </a:solidFill>
                <a:latin typeface="Arial"/>
                <a:cs typeface="Arial"/>
              </a:rPr>
              <a:t>Goal:</a:t>
            </a:r>
            <a:r>
              <a:rPr lang="en-US" sz="2000" kern="0" spc="-85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2000" kern="0" spc="-25" err="1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20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000" kern="0" spc="-20">
                <a:solidFill>
                  <a:sysClr val="windowText" lastClr="000000"/>
                </a:solidFill>
                <a:latin typeface="Cambria Math"/>
                <a:cs typeface="Cambria Math"/>
              </a:rPr>
              <a:t>(𝑤𝑎)</a:t>
            </a:r>
            <a:r>
              <a:rPr lang="en-US" sz="2400" kern="0" spc="-30" baseline="28571">
                <a:solidFill>
                  <a:sysClr val="windowText" lastClr="000000"/>
                </a:solidFill>
                <a:latin typeface="Cambria Math"/>
                <a:cs typeface="Cambria Math"/>
              </a:rPr>
              <a:t>𝑅</a:t>
            </a:r>
            <a:r>
              <a:rPr lang="en-US" sz="20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)=</a:t>
            </a:r>
            <a:r>
              <a:rPr lang="en-US" sz="2000" kern="0" spc="125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2000" kern="0" spc="-25" err="1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20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lang="en-US" sz="2000" kern="0" spc="-35">
                <a:solidFill>
                  <a:sysClr val="windowText" lastClr="000000"/>
                </a:solidFill>
                <a:latin typeface="Cambria Math"/>
                <a:cs typeface="Cambria Math"/>
              </a:rPr>
              <a:t>𝑤𝑎)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5711D5-69F8-36C8-68DC-EDAFE8296C84}"/>
                  </a:ext>
                </a:extLst>
              </p14:cNvPr>
              <p14:cNvContentPartPr/>
              <p14:nvPr/>
            </p14:nvContentPartPr>
            <p14:xfrm>
              <a:off x="635400" y="3249360"/>
              <a:ext cx="10921680" cy="184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5711D5-69F8-36C8-68DC-EDAFE829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3240000"/>
                <a:ext cx="10940400" cy="18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32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0AD65-E419-C4DA-C692-72E7099A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EF0537-BDAE-DD04-528B-34C8E9C2D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be “</a:t>
                </a:r>
                <a:r>
                  <a:rPr lang="en-US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 dirty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by structural induction.</a:t>
                </a:r>
              </a:p>
              <a:p>
                <a:r>
                  <a:rPr lang="en-US" b="1" kern="0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 dirty="0"/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holds.</a:t>
                </a:r>
              </a:p>
              <a:p>
                <a:r>
                  <a:rPr lang="en-US" b="1" kern="0" dirty="0"/>
                  <a:t>Inductive Hypothesis</a:t>
                </a:r>
                <a:r>
                  <a:rPr lang="en-US" kern="0" dirty="0"/>
                  <a:t>: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 dirty="0">
                    <a:solidFill>
                      <a:sysClr val="windowText" lastClr="000000"/>
                    </a:solidFill>
                  </a:rPr>
                  <a:t> i.e.,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sz="3200" kern="0" spc="82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𝑤)</a:t>
                </a:r>
                <a:endParaRPr lang="en-US" kern="0" dirty="0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r>
                  <a:rPr lang="en-US" b="1" kern="0" dirty="0"/>
                  <a:t>Inductive Step</a:t>
                </a:r>
                <a:r>
                  <a:rPr lang="en-US" kern="0" dirty="0"/>
                  <a:t>: Let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a </a:t>
                </a:r>
                <a:r>
                  <a:rPr lang="en-US" kern="0" dirty="0"/>
                  <a:t>be an arbitrary character. We then have</a:t>
                </a:r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holds.</a:t>
                </a: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EF0537-BDAE-DD04-528B-34C8E9C2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  <a:blipFill>
                <a:blip r:embed="rId2"/>
                <a:stretch>
                  <a:fillRect l="-162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574C582D-E9C3-F92A-7712-04D647C73D04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0D0139C6-1452-1380-8442-585894B16D8C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CE4DFBD-192D-A6FF-60F2-E6733C2177D3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CD98861F-9390-D179-2694-51A813B40FD0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F28F69B4-15FE-DE9B-305E-087133B6E412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6909ADC4-D5A7-71A0-B59A-9F0EDDCB2CEA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59B6C1BE-942E-C239-DC94-7E2B38C3DB30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75BCA38C-7A9F-8217-DEB0-0C3F360D2ADD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B0BF9B-63B8-8E36-AC8F-E8BCB15EF862}"/>
                  </a:ext>
                </a:extLst>
              </p14:cNvPr>
              <p14:cNvContentPartPr/>
              <p14:nvPr/>
            </p14:nvContentPartPr>
            <p14:xfrm>
              <a:off x="2447640" y="3461040"/>
              <a:ext cx="3822120" cy="16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B0BF9B-63B8-8E36-AC8F-E8BCB15EF8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8280" y="3451680"/>
                <a:ext cx="384084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596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29A8-ACF9-5436-AC4A-FA759103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206F1C-3E94-69C0-91AE-8015A01D93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>
                <a:lvl1pPr marL="0">
                  <a:defRPr sz="2800" b="0" i="0">
                    <a:solidFill>
                      <a:schemeClr val="tx1"/>
                    </a:solidFill>
                    <a:latin typeface="Segoe UI Semilight"/>
                    <a:ea typeface="+mn-ea"/>
                    <a:cs typeface="Segoe UI Semilight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Let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be “</a:t>
                </a:r>
                <a:r>
                  <a:rPr lang="en-US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(</a:t>
                </a:r>
                <a:r>
                  <a:rPr lang="en-US" spc="55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𝑠</a:t>
                </a:r>
                <a:r>
                  <a:rPr lang="en-US" sz="3200" spc="82" baseline="271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/>
                  </a:rPr>
                  <a:t>𝑅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(s)</a:t>
                </a:r>
                <a:r>
                  <a:rPr lang="en-US" kern="0" dirty="0"/>
                  <a:t>.” We prove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 for all strings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by structural induction.</a:t>
                </a:r>
              </a:p>
              <a:p>
                <a:r>
                  <a:rPr lang="en-US" b="1" kern="0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kern="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kern="0" spc="18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kern="0" spc="135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ysClr val="windowText" lastClr="000000"/>
                            </a:solidFill>
                            <a:latin typeface="Cambria Math"/>
                            <a:cs typeface="Cambria Math"/>
                          </a:rPr>
                          <m:t>𝜀</m:t>
                        </m:r>
                      </m:e>
                    </m:d>
                    <m:r>
                      <a:rPr lang="en-US" b="0" i="0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:</m:t>
                    </m:r>
                  </m:oMath>
                </a14:m>
                <a:r>
                  <a:rPr lang="en-US" kern="0" dirty="0"/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8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12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sz="3200" kern="0" spc="644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</a:t>
                </a:r>
                <a:r>
                  <a:rPr lang="en-US" sz="3200" kern="0" spc="82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14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RHS: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𝜀)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=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Since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spc="10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=</a:t>
                </a:r>
                <a:r>
                  <a:rPr lang="en-US" kern="0" spc="114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0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US" kern="0" spc="-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base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case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holds.</a:t>
                </a:r>
              </a:p>
              <a:p>
                <a:r>
                  <a:rPr lang="en-US" b="1" kern="0" dirty="0"/>
                  <a:t>Inductive Hypothesis</a:t>
                </a:r>
                <a:r>
                  <a:rPr lang="en-US" kern="0" dirty="0"/>
                  <a:t>: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Suppose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𝑃(𝑤)</a:t>
                </a:r>
                <a:r>
                  <a:rPr lang="en-US" kern="0" spc="1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 some</a:t>
                </a:r>
                <a:r>
                  <a:rPr lang="en-US" kern="0" spc="1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arbitrary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</a:t>
                </a:r>
                <a:r>
                  <a:rPr lang="en-US" kern="0" spc="1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n-US" kern="0" spc="-5" dirty="0">
                    <a:solidFill>
                      <a:sysClr val="windowText" lastClr="000000"/>
                    </a:solidFill>
                  </a:rPr>
                  <a:t> i.e.,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5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</a:t>
                </a:r>
                <a:r>
                  <a:rPr lang="en-US" sz="3200" kern="0" spc="82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𝑅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)=</a:t>
                </a:r>
                <a:r>
                  <a:rPr lang="en-US" kern="0" spc="1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25" dirty="0" err="1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len</a:t>
                </a:r>
                <a:r>
                  <a:rPr lang="en-US" kern="0" spc="-2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(</a:t>
                </a:r>
                <a:r>
                  <a:rPr lang="en-US" kern="0" spc="-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𝑤)</a:t>
                </a:r>
                <a:endParaRPr lang="en-US" kern="0" dirty="0">
                  <a:solidFill>
                    <a:sysClr val="windowText" lastClr="000000"/>
                  </a:solidFill>
                  <a:latin typeface="Cambria Math"/>
                  <a:cs typeface="Cambria Math"/>
                </a:endParaRPr>
              </a:p>
              <a:p>
                <a:r>
                  <a:rPr lang="en-US" b="1" kern="0" dirty="0"/>
                  <a:t>Inductive Step</a:t>
                </a:r>
                <a:r>
                  <a:rPr lang="en-US" kern="0" dirty="0"/>
                  <a:t>: Let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a </a:t>
                </a:r>
                <a:r>
                  <a:rPr lang="en-US" kern="0" dirty="0"/>
                  <a:t>be an arbitrary character. We then have</a:t>
                </a:r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So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 holds.</a:t>
                </a:r>
              </a:p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Thus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P(𝑠)</a:t>
                </a:r>
                <a:r>
                  <a:rPr lang="en-US" kern="0" spc="1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holds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kern="0" spc="-3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all</a:t>
                </a:r>
                <a:r>
                  <a:rPr lang="en-US" kern="0" spc="-3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strings</a:t>
                </a:r>
                <a:r>
                  <a:rPr lang="en-US" kern="0" spc="-2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𝑠</a:t>
                </a:r>
                <a:r>
                  <a:rPr lang="en-US" kern="0" spc="14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by</a:t>
                </a:r>
                <a:r>
                  <a:rPr lang="en-US" kern="0" spc="-2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</a:rPr>
                  <a:t>structural</a:t>
                </a:r>
                <a:r>
                  <a:rPr lang="en-US" kern="0" spc="-45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kern="0" spc="-10" dirty="0">
                    <a:solidFill>
                      <a:sysClr val="windowText" lastClr="000000"/>
                    </a:solidFill>
                  </a:rPr>
                  <a:t>induction</a:t>
                </a:r>
                <a:endParaRPr lang="en-US" kern="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206F1C-3E94-69C0-91AE-8015A01D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71625"/>
                <a:ext cx="11667259" cy="4933949"/>
              </a:xfrm>
              <a:prstGeom prst="rect">
                <a:avLst/>
              </a:prstGeom>
              <a:blipFill>
                <a:blip r:embed="rId2"/>
                <a:stretch>
                  <a:fillRect l="-162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94283F29-CB3F-75F7-B172-429347615870}"/>
              </a:ext>
            </a:extLst>
          </p:cNvPr>
          <p:cNvSpPr txBox="1">
            <a:spLocks/>
          </p:cNvSpPr>
          <p:nvPr/>
        </p:nvSpPr>
        <p:spPr>
          <a:xfrm>
            <a:off x="658431" y="896875"/>
            <a:ext cx="101314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38100" algn="l" rtl="0">
              <a:spcBef>
                <a:spcPts val="95"/>
              </a:spcBef>
              <a:tabLst>
                <a:tab pos="4989830" algn="l"/>
              </a:tabLs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Claim:</a:t>
            </a:r>
            <a:r>
              <a:rPr lang="en-US" sz="3200" kern="0" spc="-4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For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any</a:t>
            </a:r>
            <a:r>
              <a:rPr lang="en-US" sz="3200" kern="0" spc="-3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string</a:t>
            </a:r>
            <a:r>
              <a:rPr lang="en-US" sz="3200" kern="0" spc="-25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𝑠</a:t>
            </a:r>
            <a:r>
              <a:rPr lang="en-US" sz="3200" kern="0" spc="18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>
                <a:solidFill>
                  <a:sysClr val="windowText" lastClr="000000"/>
                </a:solidFill>
                <a:latin typeface="Cambria Math"/>
                <a:cs typeface="Cambria Math"/>
              </a:rPr>
              <a:t>∈</a:t>
            </a:r>
            <a:r>
              <a:rPr lang="en-US" sz="3200" kern="0" spc="13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lang="en-US" sz="3200" kern="0" spc="60">
                <a:solidFill>
                  <a:sysClr val="windowText" lastClr="000000"/>
                </a:solidFill>
                <a:latin typeface="Cambria Math"/>
                <a:cs typeface="Cambria Math"/>
              </a:rPr>
              <a:t>Σ</a:t>
            </a:r>
            <a:r>
              <a:rPr lang="en-US" sz="3200" kern="0" spc="89" baseline="27100">
                <a:solidFill>
                  <a:sysClr val="windowText" lastClr="000000"/>
                </a:solidFill>
                <a:latin typeface="Cambria Math"/>
                <a:cs typeface="Cambria Math"/>
              </a:rPr>
              <a:t>∗</a:t>
            </a:r>
            <a:r>
              <a:rPr lang="en-US" sz="3200" kern="0" spc="6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,</a:t>
            </a:r>
            <a:r>
              <a:rPr lang="en-US" sz="3200" kern="0" spc="-3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lang="en-US" sz="3200" kern="0" spc="-25">
                <a:solidFill>
                  <a:sysClr val="windowText" lastClr="000000"/>
                </a:solidFill>
                <a:latin typeface="Cambria Math"/>
                <a:cs typeface="Cambria Math"/>
              </a:rPr>
              <a:t>len</a:t>
            </a:r>
            <a:r>
              <a:rPr lang="en-US" sz="3200" ker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(</a:t>
            </a:r>
            <a:r>
              <a:rPr lang="en-US" sz="3200" kern="0" spc="55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𝑠</a:t>
            </a:r>
            <a:r>
              <a:rPr lang="en-US" sz="3200" kern="0" spc="82" baseline="2710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/>
              </a:rPr>
              <a:t>𝑅</a:t>
            </a:r>
            <a:r>
              <a:rPr lang="en-US" sz="3200" kern="0">
                <a:latin typeface="Cambria Math" panose="02040503050406030204" pitchFamily="18" charset="0"/>
                <a:ea typeface="Cambria Math" panose="02040503050406030204" pitchFamily="18" charset="0"/>
              </a:rPr>
              <a:t>) = len(s)</a:t>
            </a:r>
            <a:endParaRPr lang="en-US" sz="3200" kern="0" baseline="271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EEB07E88-3AD5-C478-DED0-47FDF27CE372}"/>
              </a:ext>
            </a:extLst>
          </p:cNvPr>
          <p:cNvSpPr txBox="1"/>
          <p:nvPr/>
        </p:nvSpPr>
        <p:spPr>
          <a:xfrm>
            <a:off x="8869680" y="86868"/>
            <a:ext cx="3066415" cy="922019"/>
          </a:xfrm>
          <a:prstGeom prst="rect">
            <a:avLst/>
          </a:prstGeom>
          <a:ln w="9525">
            <a:solidFill>
              <a:srgbClr val="4B318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Basis: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Recursive: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r>
              <a:rPr kumimoji="0" sz="1950" b="0" i="0" u="none" strike="noStrike" kern="0" cap="none" spc="45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Σ</a:t>
            </a:r>
            <a:r>
              <a:rPr kumimoji="0" sz="1950" b="0" i="0" u="none" strike="noStrike" kern="0" cap="none" spc="-3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∗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7FD55B43-1FD6-6F56-F657-6733451ADFC4}"/>
              </a:ext>
            </a:extLst>
          </p:cNvPr>
          <p:cNvSpPr/>
          <p:nvPr/>
        </p:nvSpPr>
        <p:spPr>
          <a:xfrm>
            <a:off x="4926076" y="229997"/>
            <a:ext cx="260350" cy="212090"/>
          </a:xfrm>
          <a:custGeom>
            <a:avLst/>
            <a:gdLst/>
            <a:ahLst/>
            <a:cxnLst/>
            <a:rect l="l" t="t" r="r" b="b"/>
            <a:pathLst>
              <a:path w="260350" h="212090">
                <a:moveTo>
                  <a:pt x="192912" y="0"/>
                </a:moveTo>
                <a:lnTo>
                  <a:pt x="189864" y="8508"/>
                </a:lnTo>
                <a:lnTo>
                  <a:pt x="202132" y="13890"/>
                </a:lnTo>
                <a:lnTo>
                  <a:pt x="212661" y="21272"/>
                </a:lnTo>
                <a:lnTo>
                  <a:pt x="234080" y="55322"/>
                </a:lnTo>
                <a:lnTo>
                  <a:pt x="240249" y="86483"/>
                </a:lnTo>
                <a:lnTo>
                  <a:pt x="240280" y="86703"/>
                </a:lnTo>
                <a:lnTo>
                  <a:pt x="237902" y="140398"/>
                </a:lnTo>
                <a:lnTo>
                  <a:pt x="221428" y="180784"/>
                </a:lnTo>
                <a:lnTo>
                  <a:pt x="190246" y="203073"/>
                </a:lnTo>
                <a:lnTo>
                  <a:pt x="192912" y="211708"/>
                </a:lnTo>
                <a:lnTo>
                  <a:pt x="233310" y="187705"/>
                </a:lnTo>
                <a:lnTo>
                  <a:pt x="256032" y="143335"/>
                </a:lnTo>
                <a:lnTo>
                  <a:pt x="260350" y="105918"/>
                </a:lnTo>
                <a:lnTo>
                  <a:pt x="259286" y="86703"/>
                </a:lnTo>
                <a:lnTo>
                  <a:pt x="259274" y="86483"/>
                </a:lnTo>
                <a:lnTo>
                  <a:pt x="242950" y="37083"/>
                </a:lnTo>
                <a:lnTo>
                  <a:pt x="208250" y="5526"/>
                </a:lnTo>
                <a:lnTo>
                  <a:pt x="192912" y="0"/>
                </a:lnTo>
                <a:close/>
              </a:path>
              <a:path w="2603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1"/>
                </a:lnTo>
                <a:lnTo>
                  <a:pt x="52081" y="206184"/>
                </a:lnTo>
                <a:lnTo>
                  <a:pt x="67437" y="211708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8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F8558475-77CE-B424-3D29-94E8D8BC96F5}"/>
              </a:ext>
            </a:extLst>
          </p:cNvPr>
          <p:cNvSpPr/>
          <p:nvPr/>
        </p:nvSpPr>
        <p:spPr>
          <a:xfrm>
            <a:off x="4926076" y="504316"/>
            <a:ext cx="450850" cy="212090"/>
          </a:xfrm>
          <a:custGeom>
            <a:avLst/>
            <a:gdLst/>
            <a:ahLst/>
            <a:cxnLst/>
            <a:rect l="l" t="t" r="r" b="b"/>
            <a:pathLst>
              <a:path w="450850" h="212090">
                <a:moveTo>
                  <a:pt x="383413" y="0"/>
                </a:moveTo>
                <a:lnTo>
                  <a:pt x="380364" y="8509"/>
                </a:lnTo>
                <a:lnTo>
                  <a:pt x="392632" y="13890"/>
                </a:lnTo>
                <a:lnTo>
                  <a:pt x="403161" y="21272"/>
                </a:lnTo>
                <a:lnTo>
                  <a:pt x="424580" y="55322"/>
                </a:lnTo>
                <a:lnTo>
                  <a:pt x="431546" y="104775"/>
                </a:lnTo>
                <a:lnTo>
                  <a:pt x="430760" y="123444"/>
                </a:lnTo>
                <a:lnTo>
                  <a:pt x="418973" y="169163"/>
                </a:lnTo>
                <a:lnTo>
                  <a:pt x="392791" y="197738"/>
                </a:lnTo>
                <a:lnTo>
                  <a:pt x="380746" y="203073"/>
                </a:lnTo>
                <a:lnTo>
                  <a:pt x="383413" y="211709"/>
                </a:lnTo>
                <a:lnTo>
                  <a:pt x="423810" y="187706"/>
                </a:lnTo>
                <a:lnTo>
                  <a:pt x="446532" y="143335"/>
                </a:lnTo>
                <a:lnTo>
                  <a:pt x="450850" y="105918"/>
                </a:lnTo>
                <a:lnTo>
                  <a:pt x="449786" y="86703"/>
                </a:lnTo>
                <a:lnTo>
                  <a:pt x="449774" y="86483"/>
                </a:lnTo>
                <a:lnTo>
                  <a:pt x="433450" y="37084"/>
                </a:lnTo>
                <a:lnTo>
                  <a:pt x="398750" y="5526"/>
                </a:lnTo>
                <a:lnTo>
                  <a:pt x="383413" y="0"/>
                </a:lnTo>
                <a:close/>
              </a:path>
              <a:path w="450850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1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CBFDE646-0F9E-C160-F0B4-E3EB1158B990}"/>
              </a:ext>
            </a:extLst>
          </p:cNvPr>
          <p:cNvSpPr/>
          <p:nvPr/>
        </p:nvSpPr>
        <p:spPr>
          <a:xfrm>
            <a:off x="6015735" y="504316"/>
            <a:ext cx="323215" cy="212090"/>
          </a:xfrm>
          <a:custGeom>
            <a:avLst/>
            <a:gdLst/>
            <a:ahLst/>
            <a:cxnLst/>
            <a:rect l="l" t="t" r="r" b="b"/>
            <a:pathLst>
              <a:path w="323214" h="212090">
                <a:moveTo>
                  <a:pt x="255397" y="0"/>
                </a:moveTo>
                <a:lnTo>
                  <a:pt x="252349" y="8509"/>
                </a:lnTo>
                <a:lnTo>
                  <a:pt x="264616" y="13890"/>
                </a:lnTo>
                <a:lnTo>
                  <a:pt x="275145" y="21272"/>
                </a:lnTo>
                <a:lnTo>
                  <a:pt x="296564" y="55322"/>
                </a:lnTo>
                <a:lnTo>
                  <a:pt x="303529" y="104775"/>
                </a:lnTo>
                <a:lnTo>
                  <a:pt x="302744" y="123444"/>
                </a:lnTo>
                <a:lnTo>
                  <a:pt x="290956" y="169163"/>
                </a:lnTo>
                <a:lnTo>
                  <a:pt x="264775" y="197738"/>
                </a:lnTo>
                <a:lnTo>
                  <a:pt x="252729" y="203073"/>
                </a:lnTo>
                <a:lnTo>
                  <a:pt x="255397" y="211709"/>
                </a:lnTo>
                <a:lnTo>
                  <a:pt x="295794" y="187706"/>
                </a:lnTo>
                <a:lnTo>
                  <a:pt x="318515" y="143335"/>
                </a:lnTo>
                <a:lnTo>
                  <a:pt x="322834" y="105918"/>
                </a:lnTo>
                <a:lnTo>
                  <a:pt x="321770" y="86703"/>
                </a:lnTo>
                <a:lnTo>
                  <a:pt x="321758" y="86483"/>
                </a:lnTo>
                <a:lnTo>
                  <a:pt x="305435" y="37084"/>
                </a:lnTo>
                <a:lnTo>
                  <a:pt x="270734" y="5526"/>
                </a:lnTo>
                <a:lnTo>
                  <a:pt x="255397" y="0"/>
                </a:lnTo>
                <a:close/>
              </a:path>
              <a:path w="323214" h="212090">
                <a:moveTo>
                  <a:pt x="67437" y="0"/>
                </a:moveTo>
                <a:lnTo>
                  <a:pt x="27092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68" y="123444"/>
                </a:lnTo>
                <a:lnTo>
                  <a:pt x="1075" y="125370"/>
                </a:lnTo>
                <a:lnTo>
                  <a:pt x="17399" y="174752"/>
                </a:lnTo>
                <a:lnTo>
                  <a:pt x="52081" y="206184"/>
                </a:lnTo>
                <a:lnTo>
                  <a:pt x="67437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6376" y="55322"/>
                </a:lnTo>
                <a:lnTo>
                  <a:pt x="47799" y="21272"/>
                </a:lnTo>
                <a:lnTo>
                  <a:pt x="70485" y="8509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BE1623D4-5840-CCFF-BFCD-2042FD5026F9}"/>
              </a:ext>
            </a:extLst>
          </p:cNvPr>
          <p:cNvSpPr txBox="1"/>
          <p:nvPr/>
        </p:nvSpPr>
        <p:spPr>
          <a:xfrm>
            <a:off x="4512564" y="138684"/>
            <a:ext cx="242316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819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5515" algn="l"/>
                <a:tab pos="189611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=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kumimoji="0" sz="18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+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0BEC972A-B551-BDE4-9352-0E8B70ED5D6F}"/>
              </a:ext>
            </a:extLst>
          </p:cNvPr>
          <p:cNvSpPr/>
          <p:nvPr/>
        </p:nvSpPr>
        <p:spPr>
          <a:xfrm>
            <a:off x="7240143" y="505841"/>
            <a:ext cx="452755" cy="212090"/>
          </a:xfrm>
          <a:custGeom>
            <a:avLst/>
            <a:gdLst/>
            <a:ahLst/>
            <a:cxnLst/>
            <a:rect l="l" t="t" r="r" b="b"/>
            <a:pathLst>
              <a:path w="452754" h="212090">
                <a:moveTo>
                  <a:pt x="384936" y="0"/>
                </a:moveTo>
                <a:lnTo>
                  <a:pt x="381888" y="8509"/>
                </a:lnTo>
                <a:lnTo>
                  <a:pt x="394156" y="13890"/>
                </a:lnTo>
                <a:lnTo>
                  <a:pt x="404685" y="21272"/>
                </a:lnTo>
                <a:lnTo>
                  <a:pt x="426104" y="55322"/>
                </a:lnTo>
                <a:lnTo>
                  <a:pt x="433070" y="104775"/>
                </a:lnTo>
                <a:lnTo>
                  <a:pt x="432286" y="123444"/>
                </a:lnTo>
                <a:lnTo>
                  <a:pt x="420624" y="169163"/>
                </a:lnTo>
                <a:lnTo>
                  <a:pt x="394317" y="197738"/>
                </a:lnTo>
                <a:lnTo>
                  <a:pt x="382270" y="203073"/>
                </a:lnTo>
                <a:lnTo>
                  <a:pt x="384936" y="211709"/>
                </a:lnTo>
                <a:lnTo>
                  <a:pt x="425334" y="187705"/>
                </a:lnTo>
                <a:lnTo>
                  <a:pt x="448055" y="143335"/>
                </a:lnTo>
                <a:lnTo>
                  <a:pt x="452374" y="105918"/>
                </a:lnTo>
                <a:lnTo>
                  <a:pt x="451310" y="86703"/>
                </a:lnTo>
                <a:lnTo>
                  <a:pt x="434975" y="37084"/>
                </a:lnTo>
                <a:lnTo>
                  <a:pt x="400274" y="5526"/>
                </a:lnTo>
                <a:lnTo>
                  <a:pt x="384936" y="0"/>
                </a:lnTo>
                <a:close/>
              </a:path>
              <a:path w="452754" h="212090">
                <a:moveTo>
                  <a:pt x="67563" y="0"/>
                </a:moveTo>
                <a:lnTo>
                  <a:pt x="27094" y="24056"/>
                </a:lnTo>
                <a:lnTo>
                  <a:pt x="4365" y="68548"/>
                </a:lnTo>
                <a:lnTo>
                  <a:pt x="0" y="105918"/>
                </a:lnTo>
                <a:lnTo>
                  <a:pt x="985" y="123444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30" y="197738"/>
                </a:lnTo>
                <a:lnTo>
                  <a:pt x="47720" y="190309"/>
                </a:lnTo>
                <a:lnTo>
                  <a:pt x="26376" y="155638"/>
                </a:lnTo>
                <a:lnTo>
                  <a:pt x="19352" y="105918"/>
                </a:lnTo>
                <a:lnTo>
                  <a:pt x="19303" y="104775"/>
                </a:lnTo>
                <a:lnTo>
                  <a:pt x="20089" y="86703"/>
                </a:lnTo>
                <a:lnTo>
                  <a:pt x="31876" y="42037"/>
                </a:lnTo>
                <a:lnTo>
                  <a:pt x="58291" y="13890"/>
                </a:lnTo>
                <a:lnTo>
                  <a:pt x="70484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CE844DCF-6963-23E9-DC45-54F6CF474D13}"/>
              </a:ext>
            </a:extLst>
          </p:cNvPr>
          <p:cNvSpPr txBox="1"/>
          <p:nvPr/>
        </p:nvSpPr>
        <p:spPr>
          <a:xfrm>
            <a:off x="7129271" y="138684"/>
            <a:ext cx="1590040" cy="646430"/>
          </a:xfrm>
          <a:prstGeom prst="rect">
            <a:avLst/>
          </a:prstGeom>
          <a:ln w="9525">
            <a:solidFill>
              <a:srgbClr val="2583C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r>
              <a:rPr kumimoji="0" sz="1950" b="0" i="0" u="none" strike="noStrike" kern="0" cap="none" spc="97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65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𝜀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1860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sz="18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950" b="0" i="0" u="none" strike="noStrike" kern="0" cap="none" spc="0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sz="1950" b="0" i="0" u="none" strike="noStrike" kern="0" cap="none" spc="47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sz="18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1950" b="0" i="0" u="none" strike="noStrike" kern="0" cap="none" spc="52" normalizeH="0" baseline="27777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endParaRPr kumimoji="0" sz="1950" b="0" i="0" u="none" strike="noStrike" kern="0" cap="none" spc="0" normalizeH="0" baseline="2777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B708876-5D00-BD35-418C-5DADDC9108F1}"/>
              </a:ext>
            </a:extLst>
          </p:cNvPr>
          <p:cNvSpPr txBox="1"/>
          <p:nvPr/>
        </p:nvSpPr>
        <p:spPr>
          <a:xfrm>
            <a:off x="2567367" y="3687599"/>
            <a:ext cx="3609975" cy="43922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>
                <a:tab pos="589915" algn="l"/>
                <a:tab pos="1632585" algn="l"/>
                <a:tab pos="2484755" algn="l"/>
              </a:tabLst>
              <a:defRPr/>
            </a:pPr>
            <a:r>
              <a:rPr kumimoji="0" lang="en-US" sz="24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en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</a:t>
            </a:r>
            <a:r>
              <a:rPr kumimoji="0" sz="2625" b="0" i="0" u="none" strike="noStrike" kern="0" cap="none" spc="-3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   =</a:t>
            </a:r>
            <a:r>
              <a:rPr kumimoji="0" sz="24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𝑎𝑤</a:t>
            </a:r>
            <a:r>
              <a:rPr kumimoji="0" sz="2625" b="0" i="0" u="none" strike="noStrike" kern="0" cap="none" spc="52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D3F8B-DA24-D6DA-25E2-6A8C3A69A7AE}"/>
              </a:ext>
            </a:extLst>
          </p:cNvPr>
          <p:cNvSpPr txBox="1"/>
          <p:nvPr/>
        </p:nvSpPr>
        <p:spPr>
          <a:xfrm>
            <a:off x="6407799" y="3736259"/>
            <a:ext cx="3609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reverse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4341A-2229-1D79-E0C4-2BE1D094C979}"/>
              </a:ext>
            </a:extLst>
          </p:cNvPr>
          <p:cNvSpPr txBox="1"/>
          <p:nvPr/>
        </p:nvSpPr>
        <p:spPr>
          <a:xfrm>
            <a:off x="2518506" y="4136574"/>
            <a:ext cx="3984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30680" marR="0" lvl="0" indent="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1580" algn="l"/>
                <a:tab pos="309562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</a:t>
            </a:r>
            <a:r>
              <a:rPr kumimoji="0" lang="en-US" sz="2400" b="0" i="0" u="none" strike="noStrike" kern="0" cap="none" spc="82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) +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04E11E-62EF-4C95-3BD8-4F9EC1D85640}"/>
              </a:ext>
            </a:extLst>
          </p:cNvPr>
          <p:cNvSpPr txBox="1"/>
          <p:nvPr/>
        </p:nvSpPr>
        <p:spPr>
          <a:xfrm>
            <a:off x="4191366" y="5008306"/>
            <a:ext cx="609755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69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𝑤𝑎)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79E811-FEC1-C0F8-2209-AC5632C10194}"/>
              </a:ext>
            </a:extLst>
          </p:cNvPr>
          <p:cNvSpPr txBox="1"/>
          <p:nvPr/>
        </p:nvSpPr>
        <p:spPr>
          <a:xfrm>
            <a:off x="4191366" y="4607991"/>
            <a:ext cx="257332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2169" algn="l"/>
                <a:tab pos="128079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len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𝑤)</a:t>
            </a:r>
            <a:r>
              <a:rPr lang="en-US" sz="24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 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346341-8031-79FF-9C49-7132275B92C5}"/>
              </a:ext>
            </a:extLst>
          </p:cNvPr>
          <p:cNvSpPr txBox="1"/>
          <p:nvPr/>
        </p:nvSpPr>
        <p:spPr>
          <a:xfrm>
            <a:off x="6407799" y="4156142"/>
            <a:ext cx="326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length 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9BD3F-BC13-E382-1979-B84BB5F549BE}"/>
              </a:ext>
            </a:extLst>
          </p:cNvPr>
          <p:cNvSpPr txBox="1"/>
          <p:nvPr/>
        </p:nvSpPr>
        <p:spPr>
          <a:xfrm>
            <a:off x="6407798" y="5055542"/>
            <a:ext cx="326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definition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length 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9D7A8-083E-545D-F19A-490C0BA7F675}"/>
              </a:ext>
            </a:extLst>
          </p:cNvPr>
          <p:cNvSpPr txBox="1"/>
          <p:nvPr/>
        </p:nvSpPr>
        <p:spPr>
          <a:xfrm>
            <a:off x="6416718" y="4616961"/>
            <a:ext cx="326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 IH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B1554A-5699-FA2D-958E-50873292F9B9}"/>
                  </a:ext>
                </a:extLst>
              </p14:cNvPr>
              <p14:cNvContentPartPr/>
              <p14:nvPr/>
            </p14:nvContentPartPr>
            <p14:xfrm>
              <a:off x="668880" y="3197880"/>
              <a:ext cx="10824120" cy="248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B1554A-5699-FA2D-958E-50873292F9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520" y="3188520"/>
                <a:ext cx="10842840" cy="25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9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E04FF0-B516-1590-7B28-D703CA1E8351}"/>
                  </a:ext>
                </a:extLst>
              </p14:cNvPr>
              <p14:cNvContentPartPr/>
              <p14:nvPr/>
            </p14:nvContentPartPr>
            <p14:xfrm>
              <a:off x="757080" y="3486960"/>
              <a:ext cx="10774440" cy="1496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E04FF0-B516-1590-7B28-D703CA1E83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720" y="3477600"/>
                <a:ext cx="10793160" cy="15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83043A2-D01B-1BA9-2717-C34FFAAD02AE}"/>
                  </a:ext>
                </a:extLst>
              </p14:cNvPr>
              <p14:cNvContentPartPr/>
              <p14:nvPr/>
            </p14:nvContentPartPr>
            <p14:xfrm>
              <a:off x="269640" y="1399680"/>
              <a:ext cx="705960" cy="4687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83043A2-D01B-1BA9-2717-C34FFAAD02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280" y="1390320"/>
                <a:ext cx="724680" cy="47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3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6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98A361-DDBC-A757-DBA9-ED2FC143FB0F}"/>
                  </a:ext>
                </a:extLst>
              </p14:cNvPr>
              <p14:cNvContentPartPr/>
              <p14:nvPr/>
            </p14:nvContentPartPr>
            <p14:xfrm>
              <a:off x="411480" y="1874880"/>
              <a:ext cx="10696320" cy="360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98A361-DDBC-A757-DBA9-ED2FC143FB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120" y="1865520"/>
                <a:ext cx="10715040" cy="36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3AB11A-87C5-7828-190E-4B80BD65BEBB}"/>
                  </a:ext>
                </a:extLst>
              </p14:cNvPr>
              <p14:cNvContentPartPr/>
              <p14:nvPr/>
            </p14:nvContentPartPr>
            <p14:xfrm>
              <a:off x="610200" y="1926360"/>
              <a:ext cx="10221840" cy="450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3AB11A-87C5-7828-190E-4B80BD65BE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840" y="1917000"/>
                <a:ext cx="10240560" cy="45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3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253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58E6B8-2652-C48D-96DA-603329685DE5}"/>
                  </a:ext>
                </a:extLst>
              </p14:cNvPr>
              <p14:cNvContentPartPr/>
              <p14:nvPr/>
            </p14:nvContentPartPr>
            <p14:xfrm>
              <a:off x="211680" y="1733760"/>
              <a:ext cx="5390640" cy="400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58E6B8-2652-C48D-96DA-603329685D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320" y="1724400"/>
                <a:ext cx="540936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same height?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taller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   ) = 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             ) =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max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⁡(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</a:t>
                </a:r>
                <a:r>
                  <a:rPr lang="en-US" sz="2200" b="0" dirty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3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same height?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+1</m:t>
                    </m:r>
                  </m:oMath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)+1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is taller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?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&gt;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𝐿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+1</m:t>
                    </m:r>
                  </m:oMath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)+1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4EE76DF-C9AA-793E-29EF-8BFA3EF7A866}"/>
                  </a:ext>
                </a:extLst>
              </p14:cNvPr>
              <p14:cNvContentPartPr/>
              <p14:nvPr/>
            </p14:nvContentPartPr>
            <p14:xfrm>
              <a:off x="404280" y="4629960"/>
              <a:ext cx="10960200" cy="1220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4EE76DF-C9AA-793E-29EF-8BFA3EF7A8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920" y="4620600"/>
                <a:ext cx="10978920" cy="12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AAC8EA-0C79-0692-B14B-6C9D5D07D76E}"/>
                  </a:ext>
                </a:extLst>
              </p14:cNvPr>
              <p14:cNvContentPartPr/>
              <p14:nvPr/>
            </p14:nvContentPartPr>
            <p14:xfrm>
              <a:off x="1501560" y="1849320"/>
              <a:ext cx="6769440" cy="366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AAC8EA-0C79-0692-B14B-6C9D5D07D7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2200" y="1839960"/>
                <a:ext cx="6788160" cy="36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</a:t>
            </a:r>
            <a:r>
              <a:rPr lang="en-US" sz="2400"/>
              <a:t>15 is</a:t>
            </a:r>
            <a:r>
              <a:rPr lang="en-US" sz="2400" dirty="0"/>
              <a:t>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Start reviewing for the midterm if you haven’t already!</a:t>
            </a:r>
            <a:endParaRPr lang="en-US" sz="2400" b="1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B671-FEF1-889A-B3AA-8C022EAC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0ADD17-E2D5-B2B3-8582-481C00347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6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The</a:t>
            </a:r>
            <a:r>
              <a:rPr spc="24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Principle</a:t>
            </a:r>
            <a:r>
              <a:rPr spc="265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of</a:t>
            </a:r>
            <a:r>
              <a:rPr spc="23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Mathematical</a:t>
            </a:r>
            <a:r>
              <a:rPr spc="29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0C478F-D79C-6CE2-0AD8-C2145036AFCF}"/>
              </a:ext>
            </a:extLst>
          </p:cNvPr>
          <p:cNvSpPr/>
          <p:nvPr/>
        </p:nvSpPr>
        <p:spPr>
          <a:xfrm>
            <a:off x="3896740" y="1481327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2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3" y="74930"/>
                </a:lnTo>
                <a:lnTo>
                  <a:pt x="452167" y="125031"/>
                </a:lnTo>
                <a:lnTo>
                  <a:pt x="457708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7" y="361569"/>
                </a:lnTo>
                <a:lnTo>
                  <a:pt x="371856" y="376809"/>
                </a:lnTo>
                <a:lnTo>
                  <a:pt x="423306" y="352726"/>
                </a:lnTo>
                <a:lnTo>
                  <a:pt x="461137" y="311023"/>
                </a:lnTo>
                <a:lnTo>
                  <a:pt x="484346" y="255079"/>
                </a:lnTo>
                <a:lnTo>
                  <a:pt x="492125" y="188468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9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8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9" y="376809"/>
                </a:lnTo>
                <a:lnTo>
                  <a:pt x="124968" y="361569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9" y="301117"/>
                </a:lnTo>
                <a:lnTo>
                  <a:pt x="39973" y="249983"/>
                </a:lnTo>
                <a:lnTo>
                  <a:pt x="34496" y="188468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2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BC9D63-5193-9B6D-4B37-1DD36DC6650E}"/>
              </a:ext>
            </a:extLst>
          </p:cNvPr>
          <p:cNvSpPr/>
          <p:nvPr/>
        </p:nvSpPr>
        <p:spPr>
          <a:xfrm>
            <a:off x="5458841" y="1424685"/>
            <a:ext cx="3177540" cy="491490"/>
          </a:xfrm>
          <a:custGeom>
            <a:avLst/>
            <a:gdLst/>
            <a:ahLst/>
            <a:cxnLst/>
            <a:rect l="l" t="t" r="r" b="b"/>
            <a:pathLst>
              <a:path w="3177540" h="491489">
                <a:moveTo>
                  <a:pt x="134112" y="16256"/>
                </a:moveTo>
                <a:lnTo>
                  <a:pt x="129159" y="0"/>
                </a:lnTo>
                <a:lnTo>
                  <a:pt x="99961" y="11366"/>
                </a:lnTo>
                <a:lnTo>
                  <a:pt x="74295" y="29235"/>
                </a:lnTo>
                <a:lnTo>
                  <a:pt x="33528" y="84455"/>
                </a:lnTo>
                <a:lnTo>
                  <a:pt x="18859" y="120116"/>
                </a:lnTo>
                <a:lnTo>
                  <a:pt x="8382" y="158864"/>
                </a:lnTo>
                <a:lnTo>
                  <a:pt x="2095" y="200748"/>
                </a:lnTo>
                <a:lnTo>
                  <a:pt x="0" y="245745"/>
                </a:lnTo>
                <a:lnTo>
                  <a:pt x="2006" y="289052"/>
                </a:lnTo>
                <a:lnTo>
                  <a:pt x="8382" y="332676"/>
                </a:lnTo>
                <a:lnTo>
                  <a:pt x="18859" y="371449"/>
                </a:lnTo>
                <a:lnTo>
                  <a:pt x="33528" y="407035"/>
                </a:lnTo>
                <a:lnTo>
                  <a:pt x="74295" y="462267"/>
                </a:lnTo>
                <a:lnTo>
                  <a:pt x="129159" y="491490"/>
                </a:lnTo>
                <a:lnTo>
                  <a:pt x="134112" y="475234"/>
                </a:lnTo>
                <a:lnTo>
                  <a:pt x="111556" y="463524"/>
                </a:lnTo>
                <a:lnTo>
                  <a:pt x="91909" y="446493"/>
                </a:lnTo>
                <a:lnTo>
                  <a:pt x="61341" y="396494"/>
                </a:lnTo>
                <a:lnTo>
                  <a:pt x="42760" y="328485"/>
                </a:lnTo>
                <a:lnTo>
                  <a:pt x="38112" y="289052"/>
                </a:lnTo>
                <a:lnTo>
                  <a:pt x="36576" y="245999"/>
                </a:lnTo>
                <a:lnTo>
                  <a:pt x="38112" y="202780"/>
                </a:lnTo>
                <a:lnTo>
                  <a:pt x="42760" y="163233"/>
                </a:lnTo>
                <a:lnTo>
                  <a:pt x="61341" y="95123"/>
                </a:lnTo>
                <a:lnTo>
                  <a:pt x="91909" y="45021"/>
                </a:lnTo>
                <a:lnTo>
                  <a:pt x="111556" y="27978"/>
                </a:lnTo>
                <a:lnTo>
                  <a:pt x="134112" y="16256"/>
                </a:lnTo>
                <a:close/>
              </a:path>
              <a:path w="3177540" h="491489">
                <a:moveTo>
                  <a:pt x="540131" y="71882"/>
                </a:moveTo>
                <a:lnTo>
                  <a:pt x="534797" y="56642"/>
                </a:lnTo>
                <a:lnTo>
                  <a:pt x="507428" y="66484"/>
                </a:lnTo>
                <a:lnTo>
                  <a:pt x="483450" y="80759"/>
                </a:lnTo>
                <a:lnTo>
                  <a:pt x="445643" y="122682"/>
                </a:lnTo>
                <a:lnTo>
                  <a:pt x="422313" y="178663"/>
                </a:lnTo>
                <a:lnTo>
                  <a:pt x="414629" y="243205"/>
                </a:lnTo>
                <a:lnTo>
                  <a:pt x="414528" y="245110"/>
                </a:lnTo>
                <a:lnTo>
                  <a:pt x="416458" y="279768"/>
                </a:lnTo>
                <a:lnTo>
                  <a:pt x="431939" y="341020"/>
                </a:lnTo>
                <a:lnTo>
                  <a:pt x="462724" y="390715"/>
                </a:lnTo>
                <a:lnTo>
                  <a:pt x="507352" y="423621"/>
                </a:lnTo>
                <a:lnTo>
                  <a:pt x="534797" y="433451"/>
                </a:lnTo>
                <a:lnTo>
                  <a:pt x="539496" y="418211"/>
                </a:lnTo>
                <a:lnTo>
                  <a:pt x="518007" y="408724"/>
                </a:lnTo>
                <a:lnTo>
                  <a:pt x="499478" y="395465"/>
                </a:lnTo>
                <a:lnTo>
                  <a:pt x="471297" y="357759"/>
                </a:lnTo>
                <a:lnTo>
                  <a:pt x="454494" y="306628"/>
                </a:lnTo>
                <a:lnTo>
                  <a:pt x="449021" y="245110"/>
                </a:lnTo>
                <a:lnTo>
                  <a:pt x="448945" y="243205"/>
                </a:lnTo>
                <a:lnTo>
                  <a:pt x="450329" y="211010"/>
                </a:lnTo>
                <a:lnTo>
                  <a:pt x="461479" y="155206"/>
                </a:lnTo>
                <a:lnTo>
                  <a:pt x="483958" y="111201"/>
                </a:lnTo>
                <a:lnTo>
                  <a:pt x="518388" y="81343"/>
                </a:lnTo>
                <a:lnTo>
                  <a:pt x="540131" y="71882"/>
                </a:lnTo>
                <a:close/>
              </a:path>
              <a:path w="3177540" h="491489">
                <a:moveTo>
                  <a:pt x="915797" y="245110"/>
                </a:moveTo>
                <a:lnTo>
                  <a:pt x="907999" y="178663"/>
                </a:lnTo>
                <a:lnTo>
                  <a:pt x="884682" y="122682"/>
                </a:lnTo>
                <a:lnTo>
                  <a:pt x="846861" y="80759"/>
                </a:lnTo>
                <a:lnTo>
                  <a:pt x="795528" y="56642"/>
                </a:lnTo>
                <a:lnTo>
                  <a:pt x="790194" y="71882"/>
                </a:lnTo>
                <a:lnTo>
                  <a:pt x="811999" y="81343"/>
                </a:lnTo>
                <a:lnTo>
                  <a:pt x="830770" y="94449"/>
                </a:lnTo>
                <a:lnTo>
                  <a:pt x="859155" y="131572"/>
                </a:lnTo>
                <a:lnTo>
                  <a:pt x="875830" y="181673"/>
                </a:lnTo>
                <a:lnTo>
                  <a:pt x="879932" y="210591"/>
                </a:lnTo>
                <a:lnTo>
                  <a:pt x="879995" y="211010"/>
                </a:lnTo>
                <a:lnTo>
                  <a:pt x="879970" y="276453"/>
                </a:lnTo>
                <a:lnTo>
                  <a:pt x="868781" y="333743"/>
                </a:lnTo>
                <a:lnTo>
                  <a:pt x="846404" y="378485"/>
                </a:lnTo>
                <a:lnTo>
                  <a:pt x="812304" y="408724"/>
                </a:lnTo>
                <a:lnTo>
                  <a:pt x="790829" y="418211"/>
                </a:lnTo>
                <a:lnTo>
                  <a:pt x="795528" y="433451"/>
                </a:lnTo>
                <a:lnTo>
                  <a:pt x="846975" y="409371"/>
                </a:lnTo>
                <a:lnTo>
                  <a:pt x="884809" y="367665"/>
                </a:lnTo>
                <a:lnTo>
                  <a:pt x="908011" y="311721"/>
                </a:lnTo>
                <a:lnTo>
                  <a:pt x="913841" y="279768"/>
                </a:lnTo>
                <a:lnTo>
                  <a:pt x="915797" y="245110"/>
                </a:lnTo>
                <a:close/>
              </a:path>
              <a:path w="3177540" h="491489">
                <a:moveTo>
                  <a:pt x="1910207" y="71882"/>
                </a:moveTo>
                <a:lnTo>
                  <a:pt x="1904873" y="56642"/>
                </a:lnTo>
                <a:lnTo>
                  <a:pt x="1877504" y="66484"/>
                </a:lnTo>
                <a:lnTo>
                  <a:pt x="1853526" y="80759"/>
                </a:lnTo>
                <a:lnTo>
                  <a:pt x="1815719" y="122682"/>
                </a:lnTo>
                <a:lnTo>
                  <a:pt x="1792389" y="178663"/>
                </a:lnTo>
                <a:lnTo>
                  <a:pt x="1784705" y="243205"/>
                </a:lnTo>
                <a:lnTo>
                  <a:pt x="1784604" y="245110"/>
                </a:lnTo>
                <a:lnTo>
                  <a:pt x="1786534" y="279768"/>
                </a:lnTo>
                <a:lnTo>
                  <a:pt x="1802015" y="341020"/>
                </a:lnTo>
                <a:lnTo>
                  <a:pt x="1832800" y="390715"/>
                </a:lnTo>
                <a:lnTo>
                  <a:pt x="1877428" y="423621"/>
                </a:lnTo>
                <a:lnTo>
                  <a:pt x="1904873" y="433451"/>
                </a:lnTo>
                <a:lnTo>
                  <a:pt x="1909572" y="418211"/>
                </a:lnTo>
                <a:lnTo>
                  <a:pt x="1888083" y="408724"/>
                </a:lnTo>
                <a:lnTo>
                  <a:pt x="1869567" y="395465"/>
                </a:lnTo>
                <a:lnTo>
                  <a:pt x="1841373" y="357759"/>
                </a:lnTo>
                <a:lnTo>
                  <a:pt x="1824570" y="306628"/>
                </a:lnTo>
                <a:lnTo>
                  <a:pt x="1819097" y="245110"/>
                </a:lnTo>
                <a:lnTo>
                  <a:pt x="1819021" y="243205"/>
                </a:lnTo>
                <a:lnTo>
                  <a:pt x="1820405" y="211010"/>
                </a:lnTo>
                <a:lnTo>
                  <a:pt x="1831555" y="155206"/>
                </a:lnTo>
                <a:lnTo>
                  <a:pt x="1854034" y="111201"/>
                </a:lnTo>
                <a:lnTo>
                  <a:pt x="1888464" y="81343"/>
                </a:lnTo>
                <a:lnTo>
                  <a:pt x="1910207" y="71882"/>
                </a:lnTo>
                <a:close/>
              </a:path>
              <a:path w="3177540" h="491489">
                <a:moveTo>
                  <a:pt x="2994533" y="245110"/>
                </a:moveTo>
                <a:lnTo>
                  <a:pt x="2986735" y="178663"/>
                </a:lnTo>
                <a:lnTo>
                  <a:pt x="2963418" y="122682"/>
                </a:lnTo>
                <a:lnTo>
                  <a:pt x="2925597" y="80759"/>
                </a:lnTo>
                <a:lnTo>
                  <a:pt x="2874264" y="56642"/>
                </a:lnTo>
                <a:lnTo>
                  <a:pt x="2868930" y="71882"/>
                </a:lnTo>
                <a:lnTo>
                  <a:pt x="2890736" y="81343"/>
                </a:lnTo>
                <a:lnTo>
                  <a:pt x="2909506" y="94449"/>
                </a:lnTo>
                <a:lnTo>
                  <a:pt x="2937891" y="131572"/>
                </a:lnTo>
                <a:lnTo>
                  <a:pt x="2954566" y="181673"/>
                </a:lnTo>
                <a:lnTo>
                  <a:pt x="2958668" y="210591"/>
                </a:lnTo>
                <a:lnTo>
                  <a:pt x="2958731" y="211010"/>
                </a:lnTo>
                <a:lnTo>
                  <a:pt x="2958706" y="276453"/>
                </a:lnTo>
                <a:lnTo>
                  <a:pt x="2947517" y="333743"/>
                </a:lnTo>
                <a:lnTo>
                  <a:pt x="2925140" y="378485"/>
                </a:lnTo>
                <a:lnTo>
                  <a:pt x="2891040" y="408724"/>
                </a:lnTo>
                <a:lnTo>
                  <a:pt x="2869565" y="418211"/>
                </a:lnTo>
                <a:lnTo>
                  <a:pt x="2874264" y="433451"/>
                </a:lnTo>
                <a:lnTo>
                  <a:pt x="2925711" y="409371"/>
                </a:lnTo>
                <a:lnTo>
                  <a:pt x="2963545" y="367665"/>
                </a:lnTo>
                <a:lnTo>
                  <a:pt x="2986748" y="311721"/>
                </a:lnTo>
                <a:lnTo>
                  <a:pt x="2992577" y="279768"/>
                </a:lnTo>
                <a:lnTo>
                  <a:pt x="2994533" y="245110"/>
                </a:lnTo>
                <a:close/>
              </a:path>
              <a:path w="3177540" h="491489">
                <a:moveTo>
                  <a:pt x="3177540" y="245745"/>
                </a:moveTo>
                <a:lnTo>
                  <a:pt x="3175533" y="202780"/>
                </a:lnTo>
                <a:lnTo>
                  <a:pt x="3175444" y="200748"/>
                </a:lnTo>
                <a:lnTo>
                  <a:pt x="3169158" y="158864"/>
                </a:lnTo>
                <a:lnTo>
                  <a:pt x="3158680" y="120116"/>
                </a:lnTo>
                <a:lnTo>
                  <a:pt x="3144012" y="84455"/>
                </a:lnTo>
                <a:lnTo>
                  <a:pt x="3103283" y="29235"/>
                </a:lnTo>
                <a:lnTo>
                  <a:pt x="3048381" y="0"/>
                </a:lnTo>
                <a:lnTo>
                  <a:pt x="3043428" y="16256"/>
                </a:lnTo>
                <a:lnTo>
                  <a:pt x="3066046" y="27978"/>
                </a:lnTo>
                <a:lnTo>
                  <a:pt x="3085731" y="45021"/>
                </a:lnTo>
                <a:lnTo>
                  <a:pt x="3116326" y="95123"/>
                </a:lnTo>
                <a:lnTo>
                  <a:pt x="3134779" y="163233"/>
                </a:lnTo>
                <a:lnTo>
                  <a:pt x="3139414" y="202780"/>
                </a:lnTo>
                <a:lnTo>
                  <a:pt x="3140951" y="245745"/>
                </a:lnTo>
                <a:lnTo>
                  <a:pt x="3140964" y="245999"/>
                </a:lnTo>
                <a:lnTo>
                  <a:pt x="3139414" y="289064"/>
                </a:lnTo>
                <a:lnTo>
                  <a:pt x="3134779" y="328485"/>
                </a:lnTo>
                <a:lnTo>
                  <a:pt x="3116326" y="396494"/>
                </a:lnTo>
                <a:lnTo>
                  <a:pt x="3085731" y="446493"/>
                </a:lnTo>
                <a:lnTo>
                  <a:pt x="3043428" y="475234"/>
                </a:lnTo>
                <a:lnTo>
                  <a:pt x="3048381" y="491490"/>
                </a:lnTo>
                <a:lnTo>
                  <a:pt x="3103283" y="462267"/>
                </a:lnTo>
                <a:lnTo>
                  <a:pt x="3144012" y="407035"/>
                </a:lnTo>
                <a:lnTo>
                  <a:pt x="3158680" y="371449"/>
                </a:lnTo>
                <a:lnTo>
                  <a:pt x="3169158" y="332676"/>
                </a:lnTo>
                <a:lnTo>
                  <a:pt x="3175444" y="290779"/>
                </a:lnTo>
                <a:lnTo>
                  <a:pt x="3177527" y="245999"/>
                </a:lnTo>
                <a:lnTo>
                  <a:pt x="3177540" y="245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6356377-36DF-C05F-8482-3C7A897FC2F5}"/>
              </a:ext>
            </a:extLst>
          </p:cNvPr>
          <p:cNvSpPr txBox="1"/>
          <p:nvPr/>
        </p:nvSpPr>
        <p:spPr>
          <a:xfrm>
            <a:off x="3617214" y="1365884"/>
            <a:ext cx="4716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5985" algn="l"/>
                <a:tab pos="1989455" algn="l"/>
                <a:tab pos="2388235" algn="l"/>
                <a:tab pos="2905125" algn="l"/>
                <a:tab pos="3759835" algn="l"/>
              </a:tabLst>
              <a:defRPr/>
            </a:pP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→</a:t>
            </a:r>
            <a:r>
              <a:rPr kumimoji="0" sz="32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𝑘</a:t>
            </a:r>
            <a:r>
              <a:rPr kumimoji="0" sz="32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2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5B9FFD3-7D42-793F-661F-E55EF585F16D}"/>
              </a:ext>
            </a:extLst>
          </p:cNvPr>
          <p:cNvSpPr/>
          <p:nvPr/>
        </p:nvSpPr>
        <p:spPr>
          <a:xfrm>
            <a:off x="3872484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DA8AE50-0E2B-D794-A19D-EF9E557309AB}"/>
              </a:ext>
            </a:extLst>
          </p:cNvPr>
          <p:cNvGrpSpPr/>
          <p:nvPr/>
        </p:nvGrpSpPr>
        <p:grpSpPr>
          <a:xfrm>
            <a:off x="2902902" y="2876994"/>
            <a:ext cx="2014220" cy="823594"/>
            <a:chOff x="2902902" y="2876994"/>
            <a:chExt cx="2014220" cy="82359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CA602C-85C6-9F37-C8E2-0735B46B4D72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4092FD-BF19-AB70-1B87-57E8C0565B88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AC4DFB15-2449-7C0F-961D-612520C803D8}"/>
              </a:ext>
            </a:extLst>
          </p:cNvPr>
          <p:cNvGrpSpPr/>
          <p:nvPr/>
        </p:nvGrpSpPr>
        <p:grpSpPr>
          <a:xfrm>
            <a:off x="4615878" y="3911790"/>
            <a:ext cx="2437765" cy="1275080"/>
            <a:chOff x="4615878" y="3911790"/>
            <a:chExt cx="2437765" cy="12750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B2B5158-85E8-6A25-9953-57693AA20A0D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2211832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4"/>
                  </a:lnTo>
                  <a:lnTo>
                    <a:pt x="0" y="1049020"/>
                  </a:lnTo>
                  <a:lnTo>
                    <a:pt x="5543" y="1097111"/>
                  </a:lnTo>
                  <a:lnTo>
                    <a:pt x="21333" y="1141265"/>
                  </a:lnTo>
                  <a:lnTo>
                    <a:pt x="46106" y="1180221"/>
                  </a:lnTo>
                  <a:lnTo>
                    <a:pt x="78602" y="1212717"/>
                  </a:lnTo>
                  <a:lnTo>
                    <a:pt x="117558" y="1237490"/>
                  </a:lnTo>
                  <a:lnTo>
                    <a:pt x="161712" y="1253280"/>
                  </a:lnTo>
                  <a:lnTo>
                    <a:pt x="209804" y="1258824"/>
                  </a:lnTo>
                  <a:lnTo>
                    <a:pt x="2211832" y="1258824"/>
                  </a:lnTo>
                  <a:lnTo>
                    <a:pt x="2259923" y="1253280"/>
                  </a:lnTo>
                  <a:lnTo>
                    <a:pt x="2304077" y="1237490"/>
                  </a:lnTo>
                  <a:lnTo>
                    <a:pt x="2343033" y="1212717"/>
                  </a:lnTo>
                  <a:lnTo>
                    <a:pt x="2375529" y="1180221"/>
                  </a:lnTo>
                  <a:lnTo>
                    <a:pt x="2400302" y="1141265"/>
                  </a:lnTo>
                  <a:lnTo>
                    <a:pt x="2416092" y="1097111"/>
                  </a:lnTo>
                  <a:lnTo>
                    <a:pt x="2421636" y="1049020"/>
                  </a:lnTo>
                  <a:lnTo>
                    <a:pt x="2421636" y="209804"/>
                  </a:lnTo>
                  <a:lnTo>
                    <a:pt x="2416092" y="161712"/>
                  </a:lnTo>
                  <a:lnTo>
                    <a:pt x="2400302" y="117558"/>
                  </a:lnTo>
                  <a:lnTo>
                    <a:pt x="2375529" y="78602"/>
                  </a:lnTo>
                  <a:lnTo>
                    <a:pt x="2343033" y="46106"/>
                  </a:lnTo>
                  <a:lnTo>
                    <a:pt x="2304077" y="21333"/>
                  </a:lnTo>
                  <a:lnTo>
                    <a:pt x="2259923" y="5543"/>
                  </a:lnTo>
                  <a:lnTo>
                    <a:pt x="221183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637CA39-1C80-0446-FC70-CB8FC9E0B0B7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0" y="209804"/>
                  </a:moveTo>
                  <a:lnTo>
                    <a:pt x="5543" y="161712"/>
                  </a:lnTo>
                  <a:lnTo>
                    <a:pt x="21333" y="117558"/>
                  </a:lnTo>
                  <a:lnTo>
                    <a:pt x="46106" y="78602"/>
                  </a:lnTo>
                  <a:lnTo>
                    <a:pt x="78602" y="46106"/>
                  </a:lnTo>
                  <a:lnTo>
                    <a:pt x="117558" y="21333"/>
                  </a:lnTo>
                  <a:lnTo>
                    <a:pt x="161712" y="5543"/>
                  </a:lnTo>
                  <a:lnTo>
                    <a:pt x="209804" y="0"/>
                  </a:lnTo>
                  <a:lnTo>
                    <a:pt x="2211832" y="0"/>
                  </a:lnTo>
                  <a:lnTo>
                    <a:pt x="2259923" y="5543"/>
                  </a:lnTo>
                  <a:lnTo>
                    <a:pt x="2304077" y="21333"/>
                  </a:lnTo>
                  <a:lnTo>
                    <a:pt x="2343033" y="46106"/>
                  </a:lnTo>
                  <a:lnTo>
                    <a:pt x="2375529" y="78602"/>
                  </a:lnTo>
                  <a:lnTo>
                    <a:pt x="2400302" y="117558"/>
                  </a:lnTo>
                  <a:lnTo>
                    <a:pt x="2416092" y="161712"/>
                  </a:lnTo>
                  <a:lnTo>
                    <a:pt x="2421636" y="209804"/>
                  </a:lnTo>
                  <a:lnTo>
                    <a:pt x="2421636" y="1049020"/>
                  </a:lnTo>
                  <a:lnTo>
                    <a:pt x="2416092" y="1097111"/>
                  </a:lnTo>
                  <a:lnTo>
                    <a:pt x="2400302" y="1141265"/>
                  </a:lnTo>
                  <a:lnTo>
                    <a:pt x="2375529" y="1180221"/>
                  </a:lnTo>
                  <a:lnTo>
                    <a:pt x="2343033" y="1212717"/>
                  </a:lnTo>
                  <a:lnTo>
                    <a:pt x="2304077" y="1237490"/>
                  </a:lnTo>
                  <a:lnTo>
                    <a:pt x="2259923" y="1253280"/>
                  </a:lnTo>
                  <a:lnTo>
                    <a:pt x="2211832" y="1258824"/>
                  </a:lnTo>
                  <a:lnTo>
                    <a:pt x="209804" y="1258824"/>
                  </a:lnTo>
                  <a:lnTo>
                    <a:pt x="161712" y="1253280"/>
                  </a:lnTo>
                  <a:lnTo>
                    <a:pt x="117558" y="1237490"/>
                  </a:lnTo>
                  <a:lnTo>
                    <a:pt x="78602" y="1212717"/>
                  </a:lnTo>
                  <a:lnTo>
                    <a:pt x="46106" y="1180221"/>
                  </a:lnTo>
                  <a:lnTo>
                    <a:pt x="21333" y="1141265"/>
                  </a:lnTo>
                  <a:lnTo>
                    <a:pt x="5543" y="1097111"/>
                  </a:lnTo>
                  <a:lnTo>
                    <a:pt x="0" y="1049020"/>
                  </a:lnTo>
                  <a:lnTo>
                    <a:pt x="0" y="20980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9001E92-6D08-7B38-79AE-F0EA0E5E92F7}"/>
              </a:ext>
            </a:extLst>
          </p:cNvPr>
          <p:cNvSpPr/>
          <p:nvPr/>
        </p:nvSpPr>
        <p:spPr>
          <a:xfrm>
            <a:off x="5795771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DB44E34-9DB9-4BAD-6134-A69B06EF26CF}"/>
              </a:ext>
            </a:extLst>
          </p:cNvPr>
          <p:cNvGrpSpPr/>
          <p:nvPr/>
        </p:nvGrpSpPr>
        <p:grpSpPr>
          <a:xfrm>
            <a:off x="6523926" y="5419026"/>
            <a:ext cx="2646680" cy="1093470"/>
            <a:chOff x="6523926" y="5419026"/>
            <a:chExt cx="2646680" cy="109347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1C31F0-803D-BC52-48AB-B7A17D367416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D5738A-0C18-98B7-4928-5F7F32B2625A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7A0C9523-6865-1F6C-E54B-74D452D52601}"/>
              </a:ext>
            </a:extLst>
          </p:cNvPr>
          <p:cNvSpPr txBox="1"/>
          <p:nvPr/>
        </p:nvSpPr>
        <p:spPr>
          <a:xfrm>
            <a:off x="3042285" y="2996310"/>
            <a:ext cx="577596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6220" lvl="0" indent="360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771650" marR="1958339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1841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846829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(using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DA141BE-2AFF-E6F1-189F-663B0A41C264}"/>
              </a:ext>
            </a:extLst>
          </p:cNvPr>
          <p:cNvSpPr/>
          <p:nvPr/>
        </p:nvSpPr>
        <p:spPr>
          <a:xfrm>
            <a:off x="7808976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object 19">
            <a:extLst>
              <a:ext uri="{FF2B5EF4-FFF2-40B4-BE49-F238E27FC236}">
                <a16:creationId xmlns:a16="http://schemas.microsoft.com/office/drawing/2014/main" id="{EED17959-0069-9633-2A3E-408D28CEC5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40" y="4083169"/>
            <a:ext cx="1986777" cy="2251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155322-704A-B430-B17F-BACD3B3A95F8}"/>
                  </a:ext>
                </a:extLst>
              </p14:cNvPr>
              <p14:cNvContentPartPr/>
              <p14:nvPr/>
            </p14:nvContentPartPr>
            <p14:xfrm>
              <a:off x="3594240" y="1772280"/>
              <a:ext cx="4857120" cy="205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155322-704A-B430-B17F-BACD3B3A95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4880" y="1762920"/>
                <a:ext cx="487584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67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The</a:t>
            </a:r>
            <a:r>
              <a:rPr spc="29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Principle</a:t>
            </a:r>
            <a:r>
              <a:rPr spc="320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of</a:t>
            </a:r>
            <a:r>
              <a:rPr spc="280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Strong</a:t>
            </a:r>
            <a:r>
              <a:rPr spc="32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683636" y="1571244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1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2" y="74929"/>
                </a:lnTo>
                <a:lnTo>
                  <a:pt x="452167" y="125031"/>
                </a:lnTo>
                <a:lnTo>
                  <a:pt x="457707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6" y="361568"/>
                </a:lnTo>
                <a:lnTo>
                  <a:pt x="371856" y="376808"/>
                </a:lnTo>
                <a:lnTo>
                  <a:pt x="423306" y="352726"/>
                </a:lnTo>
                <a:lnTo>
                  <a:pt x="461137" y="311022"/>
                </a:lnTo>
                <a:lnTo>
                  <a:pt x="484346" y="255079"/>
                </a:lnTo>
                <a:lnTo>
                  <a:pt x="492125" y="188467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8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7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8" y="376808"/>
                </a:lnTo>
                <a:lnTo>
                  <a:pt x="124968" y="361568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8" y="301116"/>
                </a:lnTo>
                <a:lnTo>
                  <a:pt x="39973" y="249983"/>
                </a:lnTo>
                <a:lnTo>
                  <a:pt x="34496" y="188467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2" y="15239"/>
                </a:lnTo>
                <a:lnTo>
                  <a:pt x="120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3555" y="1424558"/>
            <a:ext cx="5535295" cy="671195"/>
          </a:xfrm>
          <a:custGeom>
            <a:avLst/>
            <a:gdLst/>
            <a:ahLst/>
            <a:cxnLst/>
            <a:rect l="l" t="t" r="r" b="b"/>
            <a:pathLst>
              <a:path w="5535295" h="671194">
                <a:moveTo>
                  <a:pt x="151384" y="15875"/>
                </a:moveTo>
                <a:lnTo>
                  <a:pt x="113322" y="20459"/>
                </a:lnTo>
                <a:lnTo>
                  <a:pt x="85242" y="47929"/>
                </a:lnTo>
                <a:lnTo>
                  <a:pt x="60553" y="82423"/>
                </a:lnTo>
                <a:lnTo>
                  <a:pt x="39243" y="123952"/>
                </a:lnTo>
                <a:lnTo>
                  <a:pt x="22072" y="171030"/>
                </a:lnTo>
                <a:lnTo>
                  <a:pt x="9804" y="221970"/>
                </a:lnTo>
                <a:lnTo>
                  <a:pt x="2451" y="276758"/>
                </a:lnTo>
                <a:lnTo>
                  <a:pt x="0" y="335407"/>
                </a:lnTo>
                <a:lnTo>
                  <a:pt x="2374" y="391985"/>
                </a:lnTo>
                <a:lnTo>
                  <a:pt x="9804" y="448475"/>
                </a:lnTo>
                <a:lnTo>
                  <a:pt x="22072" y="499503"/>
                </a:lnTo>
                <a:lnTo>
                  <a:pt x="39243" y="546862"/>
                </a:lnTo>
                <a:lnTo>
                  <a:pt x="60553" y="588721"/>
                </a:lnTo>
                <a:lnTo>
                  <a:pt x="85242" y="623417"/>
                </a:lnTo>
                <a:lnTo>
                  <a:pt x="113322" y="650913"/>
                </a:lnTo>
                <a:lnTo>
                  <a:pt x="144780" y="671195"/>
                </a:lnTo>
                <a:lnTo>
                  <a:pt x="151384" y="655320"/>
                </a:lnTo>
                <a:lnTo>
                  <a:pt x="126085" y="634898"/>
                </a:lnTo>
                <a:lnTo>
                  <a:pt x="103759" y="608266"/>
                </a:lnTo>
                <a:lnTo>
                  <a:pt x="84366" y="575462"/>
                </a:lnTo>
                <a:lnTo>
                  <a:pt x="67945" y="536448"/>
                </a:lnTo>
                <a:lnTo>
                  <a:pt x="54787" y="492328"/>
                </a:lnTo>
                <a:lnTo>
                  <a:pt x="45427" y="444169"/>
                </a:lnTo>
                <a:lnTo>
                  <a:pt x="39827" y="391985"/>
                </a:lnTo>
                <a:lnTo>
                  <a:pt x="37973" y="335788"/>
                </a:lnTo>
                <a:lnTo>
                  <a:pt x="39852" y="278726"/>
                </a:lnTo>
                <a:lnTo>
                  <a:pt x="45504" y="226021"/>
                </a:lnTo>
                <a:lnTo>
                  <a:pt x="54952" y="177723"/>
                </a:lnTo>
                <a:lnTo>
                  <a:pt x="68199" y="133858"/>
                </a:lnTo>
                <a:lnTo>
                  <a:pt x="84747" y="95211"/>
                </a:lnTo>
                <a:lnTo>
                  <a:pt x="126326" y="36245"/>
                </a:lnTo>
                <a:lnTo>
                  <a:pt x="151384" y="15875"/>
                </a:lnTo>
                <a:close/>
              </a:path>
              <a:path w="5535295" h="671194">
                <a:moveTo>
                  <a:pt x="334518" y="106299"/>
                </a:moveTo>
                <a:lnTo>
                  <a:pt x="329565" y="90043"/>
                </a:lnTo>
                <a:lnTo>
                  <a:pt x="300367" y="101409"/>
                </a:lnTo>
                <a:lnTo>
                  <a:pt x="274701" y="119278"/>
                </a:lnTo>
                <a:lnTo>
                  <a:pt x="233934" y="174498"/>
                </a:lnTo>
                <a:lnTo>
                  <a:pt x="219265" y="210159"/>
                </a:lnTo>
                <a:lnTo>
                  <a:pt x="208788" y="248907"/>
                </a:lnTo>
                <a:lnTo>
                  <a:pt x="202501" y="290791"/>
                </a:lnTo>
                <a:lnTo>
                  <a:pt x="200406" y="335788"/>
                </a:lnTo>
                <a:lnTo>
                  <a:pt x="202412" y="379095"/>
                </a:lnTo>
                <a:lnTo>
                  <a:pt x="208788" y="422719"/>
                </a:lnTo>
                <a:lnTo>
                  <a:pt x="219265" y="461492"/>
                </a:lnTo>
                <a:lnTo>
                  <a:pt x="233934" y="497078"/>
                </a:lnTo>
                <a:lnTo>
                  <a:pt x="274701" y="552310"/>
                </a:lnTo>
                <a:lnTo>
                  <a:pt x="329565" y="581533"/>
                </a:lnTo>
                <a:lnTo>
                  <a:pt x="334518" y="565277"/>
                </a:lnTo>
                <a:lnTo>
                  <a:pt x="311962" y="553567"/>
                </a:lnTo>
                <a:lnTo>
                  <a:pt x="292315" y="536536"/>
                </a:lnTo>
                <a:lnTo>
                  <a:pt x="261747" y="486537"/>
                </a:lnTo>
                <a:lnTo>
                  <a:pt x="243166" y="418528"/>
                </a:lnTo>
                <a:lnTo>
                  <a:pt x="238518" y="379095"/>
                </a:lnTo>
                <a:lnTo>
                  <a:pt x="236982" y="336042"/>
                </a:lnTo>
                <a:lnTo>
                  <a:pt x="238518" y="292823"/>
                </a:lnTo>
                <a:lnTo>
                  <a:pt x="243166" y="253276"/>
                </a:lnTo>
                <a:lnTo>
                  <a:pt x="261747" y="185166"/>
                </a:lnTo>
                <a:lnTo>
                  <a:pt x="292315" y="135064"/>
                </a:lnTo>
                <a:lnTo>
                  <a:pt x="311962" y="118021"/>
                </a:lnTo>
                <a:lnTo>
                  <a:pt x="334518" y="106299"/>
                </a:lnTo>
                <a:close/>
              </a:path>
              <a:path w="5535295" h="671194">
                <a:moveTo>
                  <a:pt x="739013" y="161925"/>
                </a:moveTo>
                <a:lnTo>
                  <a:pt x="733679" y="146685"/>
                </a:lnTo>
                <a:lnTo>
                  <a:pt x="706310" y="156527"/>
                </a:lnTo>
                <a:lnTo>
                  <a:pt x="682332" y="170802"/>
                </a:lnTo>
                <a:lnTo>
                  <a:pt x="644525" y="212725"/>
                </a:lnTo>
                <a:lnTo>
                  <a:pt x="621195" y="268706"/>
                </a:lnTo>
                <a:lnTo>
                  <a:pt x="613511" y="333248"/>
                </a:lnTo>
                <a:lnTo>
                  <a:pt x="613410" y="335153"/>
                </a:lnTo>
                <a:lnTo>
                  <a:pt x="615340" y="369811"/>
                </a:lnTo>
                <a:lnTo>
                  <a:pt x="630821" y="431063"/>
                </a:lnTo>
                <a:lnTo>
                  <a:pt x="661606" y="480758"/>
                </a:lnTo>
                <a:lnTo>
                  <a:pt x="706234" y="513664"/>
                </a:lnTo>
                <a:lnTo>
                  <a:pt x="733679" y="523494"/>
                </a:lnTo>
                <a:lnTo>
                  <a:pt x="738378" y="508254"/>
                </a:lnTo>
                <a:lnTo>
                  <a:pt x="716889" y="498767"/>
                </a:lnTo>
                <a:lnTo>
                  <a:pt x="698373" y="485508"/>
                </a:lnTo>
                <a:lnTo>
                  <a:pt x="670179" y="447802"/>
                </a:lnTo>
                <a:lnTo>
                  <a:pt x="653376" y="396671"/>
                </a:lnTo>
                <a:lnTo>
                  <a:pt x="647903" y="335153"/>
                </a:lnTo>
                <a:lnTo>
                  <a:pt x="647827" y="333248"/>
                </a:lnTo>
                <a:lnTo>
                  <a:pt x="649211" y="301053"/>
                </a:lnTo>
                <a:lnTo>
                  <a:pt x="660361" y="245237"/>
                </a:lnTo>
                <a:lnTo>
                  <a:pt x="682840" y="201244"/>
                </a:lnTo>
                <a:lnTo>
                  <a:pt x="717270" y="171386"/>
                </a:lnTo>
                <a:lnTo>
                  <a:pt x="739013" y="161925"/>
                </a:lnTo>
                <a:close/>
              </a:path>
              <a:path w="5535295" h="671194">
                <a:moveTo>
                  <a:pt x="1105535" y="335153"/>
                </a:moveTo>
                <a:lnTo>
                  <a:pt x="1097737" y="268706"/>
                </a:lnTo>
                <a:lnTo>
                  <a:pt x="1074420" y="212725"/>
                </a:lnTo>
                <a:lnTo>
                  <a:pt x="1036599" y="170802"/>
                </a:lnTo>
                <a:lnTo>
                  <a:pt x="985266" y="146685"/>
                </a:lnTo>
                <a:lnTo>
                  <a:pt x="979932" y="161925"/>
                </a:lnTo>
                <a:lnTo>
                  <a:pt x="1001737" y="171386"/>
                </a:lnTo>
                <a:lnTo>
                  <a:pt x="1020508" y="184492"/>
                </a:lnTo>
                <a:lnTo>
                  <a:pt x="1048893" y="221615"/>
                </a:lnTo>
                <a:lnTo>
                  <a:pt x="1065568" y="271716"/>
                </a:lnTo>
                <a:lnTo>
                  <a:pt x="1069670" y="300634"/>
                </a:lnTo>
                <a:lnTo>
                  <a:pt x="1069733" y="301053"/>
                </a:lnTo>
                <a:lnTo>
                  <a:pt x="1069708" y="366496"/>
                </a:lnTo>
                <a:lnTo>
                  <a:pt x="1058519" y="423786"/>
                </a:lnTo>
                <a:lnTo>
                  <a:pt x="1036142" y="468528"/>
                </a:lnTo>
                <a:lnTo>
                  <a:pt x="1002042" y="498767"/>
                </a:lnTo>
                <a:lnTo>
                  <a:pt x="980567" y="508254"/>
                </a:lnTo>
                <a:lnTo>
                  <a:pt x="985266" y="523494"/>
                </a:lnTo>
                <a:lnTo>
                  <a:pt x="1036713" y="499414"/>
                </a:lnTo>
                <a:lnTo>
                  <a:pt x="1074547" y="457708"/>
                </a:lnTo>
                <a:lnTo>
                  <a:pt x="1097749" y="401764"/>
                </a:lnTo>
                <a:lnTo>
                  <a:pt x="1103579" y="369811"/>
                </a:lnTo>
                <a:lnTo>
                  <a:pt x="1105535" y="335153"/>
                </a:lnTo>
                <a:close/>
              </a:path>
              <a:path w="5535295" h="671194">
                <a:moveTo>
                  <a:pt x="2697353" y="161925"/>
                </a:moveTo>
                <a:lnTo>
                  <a:pt x="2692019" y="146685"/>
                </a:lnTo>
                <a:lnTo>
                  <a:pt x="2664650" y="156527"/>
                </a:lnTo>
                <a:lnTo>
                  <a:pt x="2640673" y="170802"/>
                </a:lnTo>
                <a:lnTo>
                  <a:pt x="2602865" y="212725"/>
                </a:lnTo>
                <a:lnTo>
                  <a:pt x="2579535" y="268706"/>
                </a:lnTo>
                <a:lnTo>
                  <a:pt x="2571851" y="333248"/>
                </a:lnTo>
                <a:lnTo>
                  <a:pt x="2571750" y="335153"/>
                </a:lnTo>
                <a:lnTo>
                  <a:pt x="2573680" y="369811"/>
                </a:lnTo>
                <a:lnTo>
                  <a:pt x="2589161" y="431063"/>
                </a:lnTo>
                <a:lnTo>
                  <a:pt x="2619946" y="480758"/>
                </a:lnTo>
                <a:lnTo>
                  <a:pt x="2664574" y="513664"/>
                </a:lnTo>
                <a:lnTo>
                  <a:pt x="2692019" y="523494"/>
                </a:lnTo>
                <a:lnTo>
                  <a:pt x="2696718" y="508254"/>
                </a:lnTo>
                <a:lnTo>
                  <a:pt x="2675229" y="498767"/>
                </a:lnTo>
                <a:lnTo>
                  <a:pt x="2656713" y="485508"/>
                </a:lnTo>
                <a:lnTo>
                  <a:pt x="2628519" y="447802"/>
                </a:lnTo>
                <a:lnTo>
                  <a:pt x="2611717" y="396671"/>
                </a:lnTo>
                <a:lnTo>
                  <a:pt x="2606243" y="335153"/>
                </a:lnTo>
                <a:lnTo>
                  <a:pt x="2606167" y="333248"/>
                </a:lnTo>
                <a:lnTo>
                  <a:pt x="2607551" y="301053"/>
                </a:lnTo>
                <a:lnTo>
                  <a:pt x="2618702" y="245237"/>
                </a:lnTo>
                <a:lnTo>
                  <a:pt x="2641181" y="201244"/>
                </a:lnTo>
                <a:lnTo>
                  <a:pt x="2675610" y="171386"/>
                </a:lnTo>
                <a:lnTo>
                  <a:pt x="2697353" y="161925"/>
                </a:lnTo>
                <a:close/>
              </a:path>
              <a:path w="5535295" h="671194">
                <a:moveTo>
                  <a:pt x="3074543" y="335153"/>
                </a:moveTo>
                <a:lnTo>
                  <a:pt x="3066745" y="268706"/>
                </a:lnTo>
                <a:lnTo>
                  <a:pt x="3043428" y="212725"/>
                </a:lnTo>
                <a:lnTo>
                  <a:pt x="3005607" y="170802"/>
                </a:lnTo>
                <a:lnTo>
                  <a:pt x="2954274" y="146685"/>
                </a:lnTo>
                <a:lnTo>
                  <a:pt x="2948940" y="161925"/>
                </a:lnTo>
                <a:lnTo>
                  <a:pt x="2970746" y="171386"/>
                </a:lnTo>
                <a:lnTo>
                  <a:pt x="2989516" y="184492"/>
                </a:lnTo>
                <a:lnTo>
                  <a:pt x="3017901" y="221615"/>
                </a:lnTo>
                <a:lnTo>
                  <a:pt x="3034576" y="271716"/>
                </a:lnTo>
                <a:lnTo>
                  <a:pt x="3038678" y="300634"/>
                </a:lnTo>
                <a:lnTo>
                  <a:pt x="3038741" y="301053"/>
                </a:lnTo>
                <a:lnTo>
                  <a:pt x="3038716" y="366496"/>
                </a:lnTo>
                <a:lnTo>
                  <a:pt x="3027527" y="423786"/>
                </a:lnTo>
                <a:lnTo>
                  <a:pt x="3005150" y="468528"/>
                </a:lnTo>
                <a:lnTo>
                  <a:pt x="2971050" y="498767"/>
                </a:lnTo>
                <a:lnTo>
                  <a:pt x="2949575" y="508254"/>
                </a:lnTo>
                <a:lnTo>
                  <a:pt x="2954274" y="523494"/>
                </a:lnTo>
                <a:lnTo>
                  <a:pt x="3005721" y="499414"/>
                </a:lnTo>
                <a:lnTo>
                  <a:pt x="3043555" y="457708"/>
                </a:lnTo>
                <a:lnTo>
                  <a:pt x="3066758" y="401764"/>
                </a:lnTo>
                <a:lnTo>
                  <a:pt x="3072587" y="369811"/>
                </a:lnTo>
                <a:lnTo>
                  <a:pt x="3074543" y="335153"/>
                </a:lnTo>
                <a:close/>
              </a:path>
              <a:path w="5535295" h="671194">
                <a:moveTo>
                  <a:pt x="3257550" y="335788"/>
                </a:moveTo>
                <a:lnTo>
                  <a:pt x="3255543" y="292823"/>
                </a:lnTo>
                <a:lnTo>
                  <a:pt x="3255454" y="290791"/>
                </a:lnTo>
                <a:lnTo>
                  <a:pt x="3249168" y="248907"/>
                </a:lnTo>
                <a:lnTo>
                  <a:pt x="3238690" y="210159"/>
                </a:lnTo>
                <a:lnTo>
                  <a:pt x="3224022" y="174498"/>
                </a:lnTo>
                <a:lnTo>
                  <a:pt x="3183293" y="119278"/>
                </a:lnTo>
                <a:lnTo>
                  <a:pt x="3128391" y="90043"/>
                </a:lnTo>
                <a:lnTo>
                  <a:pt x="3123438" y="106299"/>
                </a:lnTo>
                <a:lnTo>
                  <a:pt x="3146056" y="118021"/>
                </a:lnTo>
                <a:lnTo>
                  <a:pt x="3165741" y="135064"/>
                </a:lnTo>
                <a:lnTo>
                  <a:pt x="3196336" y="185166"/>
                </a:lnTo>
                <a:lnTo>
                  <a:pt x="3214789" y="253276"/>
                </a:lnTo>
                <a:lnTo>
                  <a:pt x="3219424" y="292823"/>
                </a:lnTo>
                <a:lnTo>
                  <a:pt x="3220961" y="335788"/>
                </a:lnTo>
                <a:lnTo>
                  <a:pt x="3220974" y="336042"/>
                </a:lnTo>
                <a:lnTo>
                  <a:pt x="3219424" y="379095"/>
                </a:lnTo>
                <a:lnTo>
                  <a:pt x="3214789" y="418528"/>
                </a:lnTo>
                <a:lnTo>
                  <a:pt x="3196336" y="486537"/>
                </a:lnTo>
                <a:lnTo>
                  <a:pt x="3165741" y="536536"/>
                </a:lnTo>
                <a:lnTo>
                  <a:pt x="3123438" y="565277"/>
                </a:lnTo>
                <a:lnTo>
                  <a:pt x="3128391" y="581533"/>
                </a:lnTo>
                <a:lnTo>
                  <a:pt x="3183293" y="552310"/>
                </a:lnTo>
                <a:lnTo>
                  <a:pt x="3224022" y="497078"/>
                </a:lnTo>
                <a:lnTo>
                  <a:pt x="3238690" y="461492"/>
                </a:lnTo>
                <a:lnTo>
                  <a:pt x="3249168" y="422719"/>
                </a:lnTo>
                <a:lnTo>
                  <a:pt x="3255454" y="380822"/>
                </a:lnTo>
                <a:lnTo>
                  <a:pt x="3257537" y="336042"/>
                </a:lnTo>
                <a:lnTo>
                  <a:pt x="3257550" y="335788"/>
                </a:lnTo>
                <a:close/>
              </a:path>
              <a:path w="5535295" h="671194">
                <a:moveTo>
                  <a:pt x="5535168" y="335407"/>
                </a:moveTo>
                <a:lnTo>
                  <a:pt x="5532793" y="278726"/>
                </a:lnTo>
                <a:lnTo>
                  <a:pt x="5525351" y="221970"/>
                </a:lnTo>
                <a:lnTo>
                  <a:pt x="5513082" y="171030"/>
                </a:lnTo>
                <a:lnTo>
                  <a:pt x="5495925" y="123952"/>
                </a:lnTo>
                <a:lnTo>
                  <a:pt x="5474589" y="82423"/>
                </a:lnTo>
                <a:lnTo>
                  <a:pt x="5449836" y="47929"/>
                </a:lnTo>
                <a:lnTo>
                  <a:pt x="5421681" y="20459"/>
                </a:lnTo>
                <a:lnTo>
                  <a:pt x="5390134" y="0"/>
                </a:lnTo>
                <a:lnTo>
                  <a:pt x="5383784" y="15875"/>
                </a:lnTo>
                <a:lnTo>
                  <a:pt x="5408752" y="36245"/>
                </a:lnTo>
                <a:lnTo>
                  <a:pt x="5430926" y="62674"/>
                </a:lnTo>
                <a:lnTo>
                  <a:pt x="5466842" y="133858"/>
                </a:lnTo>
                <a:lnTo>
                  <a:pt x="5480101" y="177723"/>
                </a:lnTo>
                <a:lnTo>
                  <a:pt x="5489587" y="226021"/>
                </a:lnTo>
                <a:lnTo>
                  <a:pt x="5495290" y="278726"/>
                </a:lnTo>
                <a:lnTo>
                  <a:pt x="5497169" y="335407"/>
                </a:lnTo>
                <a:lnTo>
                  <a:pt x="5497195" y="335788"/>
                </a:lnTo>
                <a:lnTo>
                  <a:pt x="5495302" y="391985"/>
                </a:lnTo>
                <a:lnTo>
                  <a:pt x="5489664" y="444169"/>
                </a:lnTo>
                <a:lnTo>
                  <a:pt x="5480253" y="492328"/>
                </a:lnTo>
                <a:lnTo>
                  <a:pt x="5467096" y="536448"/>
                </a:lnTo>
                <a:lnTo>
                  <a:pt x="5450586" y="575462"/>
                </a:lnTo>
                <a:lnTo>
                  <a:pt x="5431193" y="608266"/>
                </a:lnTo>
                <a:lnTo>
                  <a:pt x="5383784" y="655320"/>
                </a:lnTo>
                <a:lnTo>
                  <a:pt x="5390134" y="671195"/>
                </a:lnTo>
                <a:lnTo>
                  <a:pt x="5449836" y="623417"/>
                </a:lnTo>
                <a:lnTo>
                  <a:pt x="5474589" y="588721"/>
                </a:lnTo>
                <a:lnTo>
                  <a:pt x="5495925" y="546862"/>
                </a:lnTo>
                <a:lnTo>
                  <a:pt x="5513082" y="499503"/>
                </a:lnTo>
                <a:lnTo>
                  <a:pt x="5525351" y="448475"/>
                </a:lnTo>
                <a:lnTo>
                  <a:pt x="5532704" y="393776"/>
                </a:lnTo>
                <a:lnTo>
                  <a:pt x="5535142" y="335788"/>
                </a:lnTo>
                <a:lnTo>
                  <a:pt x="5535168" y="335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729" y="1455801"/>
            <a:ext cx="4853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6619" algn="l"/>
                <a:tab pos="2257425" algn="l"/>
                <a:tab pos="2656840" algn="l"/>
                <a:tab pos="3140075" algn="l"/>
                <a:tab pos="4615180" algn="l"/>
              </a:tabLst>
              <a:defRPr/>
            </a:pP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sz="3200" b="0" i="0" u="none" strike="noStrike" kern="0" cap="none" spc="-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38260" y="1571244"/>
            <a:ext cx="1210310" cy="377190"/>
          </a:xfrm>
          <a:custGeom>
            <a:avLst/>
            <a:gdLst/>
            <a:ahLst/>
            <a:cxnLst/>
            <a:rect l="l" t="t" r="r" b="b"/>
            <a:pathLst>
              <a:path w="1210309" h="377189">
                <a:moveTo>
                  <a:pt x="1089660" y="0"/>
                </a:moveTo>
                <a:lnTo>
                  <a:pt x="1084326" y="15239"/>
                </a:lnTo>
                <a:lnTo>
                  <a:pt x="1106138" y="24691"/>
                </a:lnTo>
                <a:lnTo>
                  <a:pt x="1124902" y="37798"/>
                </a:lnTo>
                <a:lnTo>
                  <a:pt x="1153287" y="74929"/>
                </a:lnTo>
                <a:lnTo>
                  <a:pt x="1169971" y="125031"/>
                </a:lnTo>
                <a:lnTo>
                  <a:pt x="1174068" y="153943"/>
                </a:lnTo>
                <a:lnTo>
                  <a:pt x="1174128" y="154368"/>
                </a:lnTo>
                <a:lnTo>
                  <a:pt x="1174109" y="219803"/>
                </a:lnTo>
                <a:lnTo>
                  <a:pt x="1162921" y="277092"/>
                </a:lnTo>
                <a:lnTo>
                  <a:pt x="1140539" y="321831"/>
                </a:lnTo>
                <a:lnTo>
                  <a:pt x="1106439" y="352069"/>
                </a:lnTo>
                <a:lnTo>
                  <a:pt x="1084961" y="361568"/>
                </a:lnTo>
                <a:lnTo>
                  <a:pt x="1089660" y="376808"/>
                </a:lnTo>
                <a:lnTo>
                  <a:pt x="1141110" y="352726"/>
                </a:lnTo>
                <a:lnTo>
                  <a:pt x="1178941" y="311022"/>
                </a:lnTo>
                <a:lnTo>
                  <a:pt x="1202150" y="255079"/>
                </a:lnTo>
                <a:lnTo>
                  <a:pt x="1209929" y="188467"/>
                </a:lnTo>
                <a:lnTo>
                  <a:pt x="1208002" y="154368"/>
                </a:lnTo>
                <a:lnTo>
                  <a:pt x="1192408" y="92706"/>
                </a:lnTo>
                <a:lnTo>
                  <a:pt x="1161597" y="42844"/>
                </a:lnTo>
                <a:lnTo>
                  <a:pt x="1117020" y="9836"/>
                </a:lnTo>
                <a:lnTo>
                  <a:pt x="1089660" y="0"/>
                </a:lnTo>
                <a:close/>
              </a:path>
              <a:path w="1210309" h="377189">
                <a:moveTo>
                  <a:pt x="120269" y="0"/>
                </a:moveTo>
                <a:lnTo>
                  <a:pt x="68929" y="24114"/>
                </a:lnTo>
                <a:lnTo>
                  <a:pt x="31115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7"/>
                </a:lnTo>
                <a:lnTo>
                  <a:pt x="7731" y="255079"/>
                </a:lnTo>
                <a:lnTo>
                  <a:pt x="30988" y="311022"/>
                </a:lnTo>
                <a:lnTo>
                  <a:pt x="68818" y="352726"/>
                </a:lnTo>
                <a:lnTo>
                  <a:pt x="120269" y="376808"/>
                </a:lnTo>
                <a:lnTo>
                  <a:pt x="124968" y="361568"/>
                </a:lnTo>
                <a:lnTo>
                  <a:pt x="103489" y="352069"/>
                </a:lnTo>
                <a:lnTo>
                  <a:pt x="84963" y="338820"/>
                </a:lnTo>
                <a:lnTo>
                  <a:pt x="56769" y="301116"/>
                </a:lnTo>
                <a:lnTo>
                  <a:pt x="39973" y="249983"/>
                </a:lnTo>
                <a:lnTo>
                  <a:pt x="34496" y="188467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5090" y="1455801"/>
            <a:ext cx="1823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67410" algn="l"/>
              </a:tabLst>
              <a:defRPr/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→</a:t>
            </a:r>
            <a:r>
              <a:rPr kumimoji="0" sz="32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𝑘</a:t>
            </a:r>
            <a:r>
              <a:rPr kumimoji="0" sz="32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7395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7814" y="2876994"/>
            <a:ext cx="2014220" cy="823594"/>
            <a:chOff x="1817814" y="2876994"/>
            <a:chExt cx="2014220" cy="823594"/>
          </a:xfrm>
        </p:grpSpPr>
        <p:sp>
          <p:nvSpPr>
            <p:cNvPr id="10" name="object 10"/>
            <p:cNvSpPr/>
            <p:nvPr/>
          </p:nvSpPr>
          <p:spPr>
            <a:xfrm>
              <a:off x="1825751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825751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51870" y="3838638"/>
            <a:ext cx="2941955" cy="1523365"/>
            <a:chOff x="4551870" y="3838638"/>
            <a:chExt cx="2941955" cy="1523365"/>
          </a:xfrm>
        </p:grpSpPr>
        <p:sp>
          <p:nvSpPr>
            <p:cNvPr id="13" name="object 13"/>
            <p:cNvSpPr/>
            <p:nvPr/>
          </p:nvSpPr>
          <p:spPr>
            <a:xfrm>
              <a:off x="4559808" y="3846576"/>
              <a:ext cx="2926080" cy="1507490"/>
            </a:xfrm>
            <a:custGeom>
              <a:avLst/>
              <a:gdLst/>
              <a:ahLst/>
              <a:cxnLst/>
              <a:rect l="l" t="t" r="r" b="b"/>
              <a:pathLst>
                <a:path w="2926079" h="1507489">
                  <a:moveTo>
                    <a:pt x="2674873" y="0"/>
                  </a:moveTo>
                  <a:lnTo>
                    <a:pt x="251205" y="0"/>
                  </a:lnTo>
                  <a:lnTo>
                    <a:pt x="206065" y="4049"/>
                  </a:lnTo>
                  <a:lnTo>
                    <a:pt x="163573" y="15722"/>
                  </a:lnTo>
                  <a:lnTo>
                    <a:pt x="124441" y="34308"/>
                  </a:lnTo>
                  <a:lnTo>
                    <a:pt x="89379" y="59098"/>
                  </a:lnTo>
                  <a:lnTo>
                    <a:pt x="59098" y="89379"/>
                  </a:lnTo>
                  <a:lnTo>
                    <a:pt x="34308" y="124441"/>
                  </a:lnTo>
                  <a:lnTo>
                    <a:pt x="15722" y="163573"/>
                  </a:lnTo>
                  <a:lnTo>
                    <a:pt x="4049" y="206065"/>
                  </a:lnTo>
                  <a:lnTo>
                    <a:pt x="0" y="251206"/>
                  </a:lnTo>
                  <a:lnTo>
                    <a:pt x="0" y="1256030"/>
                  </a:lnTo>
                  <a:lnTo>
                    <a:pt x="4049" y="1301170"/>
                  </a:lnTo>
                  <a:lnTo>
                    <a:pt x="15722" y="1343662"/>
                  </a:lnTo>
                  <a:lnTo>
                    <a:pt x="34308" y="1382794"/>
                  </a:lnTo>
                  <a:lnTo>
                    <a:pt x="59098" y="1417856"/>
                  </a:lnTo>
                  <a:lnTo>
                    <a:pt x="89379" y="1448137"/>
                  </a:lnTo>
                  <a:lnTo>
                    <a:pt x="124441" y="1472927"/>
                  </a:lnTo>
                  <a:lnTo>
                    <a:pt x="163573" y="1491513"/>
                  </a:lnTo>
                  <a:lnTo>
                    <a:pt x="206065" y="1503186"/>
                  </a:lnTo>
                  <a:lnTo>
                    <a:pt x="251205" y="1507236"/>
                  </a:lnTo>
                  <a:lnTo>
                    <a:pt x="2674873" y="1507236"/>
                  </a:lnTo>
                  <a:lnTo>
                    <a:pt x="2720014" y="1503186"/>
                  </a:lnTo>
                  <a:lnTo>
                    <a:pt x="2762506" y="1491513"/>
                  </a:lnTo>
                  <a:lnTo>
                    <a:pt x="2801638" y="1472927"/>
                  </a:lnTo>
                  <a:lnTo>
                    <a:pt x="2836700" y="1448137"/>
                  </a:lnTo>
                  <a:lnTo>
                    <a:pt x="2866981" y="1417856"/>
                  </a:lnTo>
                  <a:lnTo>
                    <a:pt x="2891771" y="1382794"/>
                  </a:lnTo>
                  <a:lnTo>
                    <a:pt x="2910357" y="1343662"/>
                  </a:lnTo>
                  <a:lnTo>
                    <a:pt x="2922030" y="1301170"/>
                  </a:lnTo>
                  <a:lnTo>
                    <a:pt x="2926080" y="1256030"/>
                  </a:lnTo>
                  <a:lnTo>
                    <a:pt x="2926080" y="251206"/>
                  </a:lnTo>
                  <a:lnTo>
                    <a:pt x="2922030" y="206065"/>
                  </a:lnTo>
                  <a:lnTo>
                    <a:pt x="2910357" y="163573"/>
                  </a:lnTo>
                  <a:lnTo>
                    <a:pt x="2891771" y="124441"/>
                  </a:lnTo>
                  <a:lnTo>
                    <a:pt x="2866981" y="89379"/>
                  </a:lnTo>
                  <a:lnTo>
                    <a:pt x="2836700" y="59098"/>
                  </a:lnTo>
                  <a:lnTo>
                    <a:pt x="2801638" y="34308"/>
                  </a:lnTo>
                  <a:lnTo>
                    <a:pt x="2762506" y="15722"/>
                  </a:lnTo>
                  <a:lnTo>
                    <a:pt x="2720014" y="4049"/>
                  </a:lnTo>
                  <a:lnTo>
                    <a:pt x="267487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59808" y="3846576"/>
              <a:ext cx="2926080" cy="1507490"/>
            </a:xfrm>
            <a:custGeom>
              <a:avLst/>
              <a:gdLst/>
              <a:ahLst/>
              <a:cxnLst/>
              <a:rect l="l" t="t" r="r" b="b"/>
              <a:pathLst>
                <a:path w="2926079" h="1507489">
                  <a:moveTo>
                    <a:pt x="0" y="251206"/>
                  </a:moveTo>
                  <a:lnTo>
                    <a:pt x="4049" y="206065"/>
                  </a:lnTo>
                  <a:lnTo>
                    <a:pt x="15722" y="163573"/>
                  </a:lnTo>
                  <a:lnTo>
                    <a:pt x="34308" y="124441"/>
                  </a:lnTo>
                  <a:lnTo>
                    <a:pt x="59098" y="89379"/>
                  </a:lnTo>
                  <a:lnTo>
                    <a:pt x="89379" y="59098"/>
                  </a:lnTo>
                  <a:lnTo>
                    <a:pt x="124441" y="34308"/>
                  </a:lnTo>
                  <a:lnTo>
                    <a:pt x="163573" y="15722"/>
                  </a:lnTo>
                  <a:lnTo>
                    <a:pt x="206065" y="4049"/>
                  </a:lnTo>
                  <a:lnTo>
                    <a:pt x="251205" y="0"/>
                  </a:lnTo>
                  <a:lnTo>
                    <a:pt x="2674873" y="0"/>
                  </a:lnTo>
                  <a:lnTo>
                    <a:pt x="2720014" y="4049"/>
                  </a:lnTo>
                  <a:lnTo>
                    <a:pt x="2762506" y="15722"/>
                  </a:lnTo>
                  <a:lnTo>
                    <a:pt x="2801638" y="34308"/>
                  </a:lnTo>
                  <a:lnTo>
                    <a:pt x="2836700" y="59098"/>
                  </a:lnTo>
                  <a:lnTo>
                    <a:pt x="2866981" y="89379"/>
                  </a:lnTo>
                  <a:lnTo>
                    <a:pt x="2891771" y="124441"/>
                  </a:lnTo>
                  <a:lnTo>
                    <a:pt x="2910357" y="163573"/>
                  </a:lnTo>
                  <a:lnTo>
                    <a:pt x="2922030" y="206065"/>
                  </a:lnTo>
                  <a:lnTo>
                    <a:pt x="2926080" y="251206"/>
                  </a:lnTo>
                  <a:lnTo>
                    <a:pt x="2926080" y="1256030"/>
                  </a:lnTo>
                  <a:lnTo>
                    <a:pt x="2922030" y="1301170"/>
                  </a:lnTo>
                  <a:lnTo>
                    <a:pt x="2910357" y="1343662"/>
                  </a:lnTo>
                  <a:lnTo>
                    <a:pt x="2891771" y="1382794"/>
                  </a:lnTo>
                  <a:lnTo>
                    <a:pt x="2866981" y="1417856"/>
                  </a:lnTo>
                  <a:lnTo>
                    <a:pt x="2836700" y="1448137"/>
                  </a:lnTo>
                  <a:lnTo>
                    <a:pt x="2801638" y="1472927"/>
                  </a:lnTo>
                  <a:lnTo>
                    <a:pt x="2762506" y="1491513"/>
                  </a:lnTo>
                  <a:lnTo>
                    <a:pt x="2720014" y="1503186"/>
                  </a:lnTo>
                  <a:lnTo>
                    <a:pt x="2674873" y="1507236"/>
                  </a:lnTo>
                  <a:lnTo>
                    <a:pt x="251205" y="1507236"/>
                  </a:lnTo>
                  <a:lnTo>
                    <a:pt x="206065" y="1503186"/>
                  </a:lnTo>
                  <a:lnTo>
                    <a:pt x="163573" y="1491513"/>
                  </a:lnTo>
                  <a:lnTo>
                    <a:pt x="124441" y="1472927"/>
                  </a:lnTo>
                  <a:lnTo>
                    <a:pt x="89379" y="1448137"/>
                  </a:lnTo>
                  <a:lnTo>
                    <a:pt x="59098" y="1417856"/>
                  </a:lnTo>
                  <a:lnTo>
                    <a:pt x="34308" y="1382794"/>
                  </a:lnTo>
                  <a:lnTo>
                    <a:pt x="15722" y="1343662"/>
                  </a:lnTo>
                  <a:lnTo>
                    <a:pt x="4049" y="1301170"/>
                  </a:lnTo>
                  <a:lnTo>
                    <a:pt x="0" y="1256030"/>
                  </a:lnTo>
                  <a:lnTo>
                    <a:pt x="0" y="25120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116576" y="4926711"/>
              <a:ext cx="276225" cy="212090"/>
            </a:xfrm>
            <a:custGeom>
              <a:avLst/>
              <a:gdLst/>
              <a:ahLst/>
              <a:cxnLst/>
              <a:rect l="l" t="t" r="r" b="b"/>
              <a:pathLst>
                <a:path w="276225" h="212089">
                  <a:moveTo>
                    <a:pt x="208152" y="0"/>
                  </a:moveTo>
                  <a:lnTo>
                    <a:pt x="205232" y="8636"/>
                  </a:lnTo>
                  <a:lnTo>
                    <a:pt x="217445" y="13946"/>
                  </a:lnTo>
                  <a:lnTo>
                    <a:pt x="227980" y="21304"/>
                  </a:lnTo>
                  <a:lnTo>
                    <a:pt x="249394" y="55449"/>
                  </a:lnTo>
                  <a:lnTo>
                    <a:pt x="256412" y="104901"/>
                  </a:lnTo>
                  <a:lnTo>
                    <a:pt x="255627" y="123570"/>
                  </a:lnTo>
                  <a:lnTo>
                    <a:pt x="243839" y="169290"/>
                  </a:lnTo>
                  <a:lnTo>
                    <a:pt x="217586" y="197865"/>
                  </a:lnTo>
                  <a:lnTo>
                    <a:pt x="205486" y="203200"/>
                  </a:lnTo>
                  <a:lnTo>
                    <a:pt x="208152" y="211836"/>
                  </a:lnTo>
                  <a:lnTo>
                    <a:pt x="248675" y="187725"/>
                  </a:lnTo>
                  <a:lnTo>
                    <a:pt x="271351" y="143398"/>
                  </a:lnTo>
                  <a:lnTo>
                    <a:pt x="275716" y="106044"/>
                  </a:lnTo>
                  <a:lnTo>
                    <a:pt x="274635" y="86830"/>
                  </a:lnTo>
                  <a:lnTo>
                    <a:pt x="258190" y="37211"/>
                  </a:lnTo>
                  <a:lnTo>
                    <a:pt x="223508" y="5599"/>
                  </a:lnTo>
                  <a:lnTo>
                    <a:pt x="208152" y="0"/>
                  </a:lnTo>
                  <a:close/>
                </a:path>
                <a:path w="276225" h="212089">
                  <a:moveTo>
                    <a:pt x="67563" y="0"/>
                  </a:moveTo>
                  <a:lnTo>
                    <a:pt x="27219" y="24181"/>
                  </a:lnTo>
                  <a:lnTo>
                    <a:pt x="4381" y="68627"/>
                  </a:lnTo>
                  <a:lnTo>
                    <a:pt x="0" y="106044"/>
                  </a:lnTo>
                  <a:lnTo>
                    <a:pt x="986" y="123570"/>
                  </a:lnTo>
                  <a:lnTo>
                    <a:pt x="1093" y="125477"/>
                  </a:lnTo>
                  <a:lnTo>
                    <a:pt x="17399" y="174751"/>
                  </a:lnTo>
                  <a:lnTo>
                    <a:pt x="52153" y="206291"/>
                  </a:lnTo>
                  <a:lnTo>
                    <a:pt x="67563" y="211836"/>
                  </a:lnTo>
                  <a:lnTo>
                    <a:pt x="70231" y="203200"/>
                  </a:lnTo>
                  <a:lnTo>
                    <a:pt x="58183" y="197865"/>
                  </a:lnTo>
                  <a:lnTo>
                    <a:pt x="47767" y="190436"/>
                  </a:lnTo>
                  <a:lnTo>
                    <a:pt x="26376" y="155765"/>
                  </a:lnTo>
                  <a:lnTo>
                    <a:pt x="19352" y="106044"/>
                  </a:lnTo>
                  <a:lnTo>
                    <a:pt x="19303" y="104901"/>
                  </a:lnTo>
                  <a:lnTo>
                    <a:pt x="26376" y="55449"/>
                  </a:lnTo>
                  <a:lnTo>
                    <a:pt x="47863" y="21304"/>
                  </a:lnTo>
                  <a:lnTo>
                    <a:pt x="70612" y="8636"/>
                  </a:lnTo>
                  <a:lnTo>
                    <a:pt x="67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6010655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65402" y="5419026"/>
            <a:ext cx="2646680" cy="1093470"/>
            <a:chOff x="7665402" y="5419026"/>
            <a:chExt cx="2646680" cy="1093470"/>
          </a:xfrm>
        </p:grpSpPr>
        <p:sp>
          <p:nvSpPr>
            <p:cNvPr id="18" name="object 18"/>
            <p:cNvSpPr/>
            <p:nvPr/>
          </p:nvSpPr>
          <p:spPr>
            <a:xfrm>
              <a:off x="7673340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673340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57577" y="2996310"/>
            <a:ext cx="800227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72530" lvl="0" indent="360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043555" marR="291338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1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r>
              <a:rPr kumimoji="0" sz="1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6110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1800" b="0" i="0" u="none" strike="noStrike" kern="0" cap="none" spc="3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sz="1800" b="0" i="0" u="none" strike="noStrike" kern="0" cap="none" spc="-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∧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6072505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50452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CCC5D7-2CDC-26A2-6CD7-4CF1AAA3FA55}"/>
                  </a:ext>
                </a:extLst>
              </p14:cNvPr>
              <p14:cNvContentPartPr/>
              <p14:nvPr/>
            </p14:nvContentPartPr>
            <p14:xfrm>
              <a:off x="2380680" y="1945800"/>
              <a:ext cx="5095440" cy="18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CCC5D7-2CDC-26A2-6CD7-4CF1AAA3F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1320" y="1936440"/>
                <a:ext cx="5114160" cy="20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Strong</a:t>
            </a:r>
            <a:r>
              <a:rPr spc="44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3076" y="2176272"/>
            <a:ext cx="6930390" cy="3116580"/>
            <a:chOff x="2513076" y="2176272"/>
            <a:chExt cx="6930390" cy="3116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3076" y="2299976"/>
              <a:ext cx="6930129" cy="2992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69152" y="2176271"/>
              <a:ext cx="1237615" cy="523240"/>
            </a:xfrm>
            <a:custGeom>
              <a:avLst/>
              <a:gdLst/>
              <a:ahLst/>
              <a:cxnLst/>
              <a:rect l="l" t="t" r="r" b="b"/>
              <a:pathLst>
                <a:path w="1237615" h="523239">
                  <a:moveTo>
                    <a:pt x="37795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77952" y="522732"/>
                  </a:lnTo>
                  <a:lnTo>
                    <a:pt x="377952" y="0"/>
                  </a:lnTo>
                  <a:close/>
                </a:path>
                <a:path w="1237615" h="523239">
                  <a:moveTo>
                    <a:pt x="1237488" y="0"/>
                  </a:moveTo>
                  <a:lnTo>
                    <a:pt x="858012" y="0"/>
                  </a:lnTo>
                  <a:lnTo>
                    <a:pt x="858012" y="522732"/>
                  </a:lnTo>
                  <a:lnTo>
                    <a:pt x="1237488" y="522732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48527" y="2189479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219" algn="l"/>
              </a:tabLst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8188" y="4158996"/>
            <a:ext cx="37846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907" y="4158996"/>
            <a:ext cx="37846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9152" y="5082540"/>
            <a:ext cx="378460" cy="457200"/>
          </a:xfrm>
          <a:custGeom>
            <a:avLst/>
            <a:gdLst/>
            <a:ahLst/>
            <a:cxnLst/>
            <a:rect l="l" t="t" r="r" b="b"/>
            <a:pathLst>
              <a:path w="378459" h="457200">
                <a:moveTo>
                  <a:pt x="377951" y="0"/>
                </a:moveTo>
                <a:lnTo>
                  <a:pt x="0" y="0"/>
                </a:lnTo>
                <a:lnTo>
                  <a:pt x="0" y="457200"/>
                </a:lnTo>
                <a:lnTo>
                  <a:pt x="377951" y="457200"/>
                </a:lnTo>
                <a:lnTo>
                  <a:pt x="377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8527" y="5096636"/>
            <a:ext cx="221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9152" y="3060192"/>
            <a:ext cx="1405255" cy="538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sz="4200" b="0" i="0" u="none" strike="noStrike" kern="0" cap="none" spc="-75" normalizeH="0" baseline="1984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4200" b="0" i="0" u="none" strike="noStrike" kern="0" cap="none" spc="0" normalizeH="0" baseline="1984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800" b="0" i="0" u="none" strike="noStrike" kern="0" cap="none" spc="8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3868" y="5064252"/>
            <a:ext cx="1082040" cy="523240"/>
          </a:xfrm>
          <a:custGeom>
            <a:avLst/>
            <a:gdLst/>
            <a:ahLst/>
            <a:cxnLst/>
            <a:rect l="l" t="t" r="r" b="b"/>
            <a:pathLst>
              <a:path w="1082040" h="523239">
                <a:moveTo>
                  <a:pt x="1082040" y="0"/>
                </a:moveTo>
                <a:lnTo>
                  <a:pt x="0" y="0"/>
                </a:lnTo>
                <a:lnTo>
                  <a:pt x="0" y="522732"/>
                </a:lnTo>
                <a:lnTo>
                  <a:pt x="1082040" y="522732"/>
                </a:lnTo>
                <a:lnTo>
                  <a:pt x="1082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7914" y="5078348"/>
            <a:ext cx="853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800" b="0" i="0" u="none" strike="noStrike" kern="0" cap="none" spc="8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2DE895-D0AB-3300-8380-78DB8030511D}"/>
                  </a:ext>
                </a:extLst>
              </p14:cNvPr>
              <p14:cNvContentPartPr/>
              <p14:nvPr/>
            </p14:nvContentPartPr>
            <p14:xfrm>
              <a:off x="6089760" y="3288600"/>
              <a:ext cx="1758240" cy="2446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2DE895-D0AB-3300-8380-78DB80305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0400" y="3279240"/>
                <a:ext cx="1776960" cy="246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72114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Segoe UI Semibold"/>
                <a:cs typeface="Segoe UI Semibold"/>
              </a:rPr>
              <a:t>Structural Induction</a:t>
            </a:r>
            <a:endParaRPr sz="3200" dirty="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76D02D-6308-AE3F-7832-2E54AD93359B}"/>
                  </a:ext>
                </a:extLst>
              </p14:cNvPr>
              <p14:cNvContentPartPr/>
              <p14:nvPr/>
            </p14:nvContentPartPr>
            <p14:xfrm>
              <a:off x="1431000" y="2267280"/>
              <a:ext cx="7713360" cy="294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76D02D-6308-AE3F-7832-2E54AD9335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1640" y="2257920"/>
                <a:ext cx="7732080" cy="29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5782</TotalTime>
  <Words>3895</Words>
  <Application>Microsoft Office PowerPoint</Application>
  <PresentationFormat>Widescreen</PresentationFormat>
  <Paragraphs>461</Paragraphs>
  <Slides>45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Office Theme</vt:lpstr>
      <vt:lpstr>1_Office Theme</vt:lpstr>
      <vt:lpstr>2_Office Theme</vt:lpstr>
      <vt:lpstr>2_Integral</vt:lpstr>
      <vt:lpstr>Structural Induction</vt:lpstr>
      <vt:lpstr>Announcements</vt:lpstr>
      <vt:lpstr>Announcements</vt:lpstr>
      <vt:lpstr>Review</vt:lpstr>
      <vt:lpstr>The Principle of Mathematical Induction</vt:lpstr>
      <vt:lpstr>The Principle of Strong Induction</vt:lpstr>
      <vt:lpstr>Strong Induction</vt:lpstr>
      <vt:lpstr>Structural Induction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Strings!</vt:lpstr>
      <vt:lpstr>Strings</vt:lpstr>
      <vt:lpstr>Strings</vt:lpstr>
      <vt:lpstr>Functions on Strings</vt:lpstr>
      <vt:lpstr>Functions on Strings</vt:lpstr>
      <vt:lpstr>Claim about Strings</vt:lpstr>
      <vt:lpstr>Claim: For any string 𝑠 ∈ Σ∗, len(𝑠𝑅) = len(s)</vt:lpstr>
      <vt:lpstr>PowerPoint Presentation</vt:lpstr>
      <vt:lpstr>PowerPoint Presentation</vt:lpstr>
      <vt:lpstr>PowerPoint Presentation</vt:lpstr>
      <vt:lpstr>PowerPoint Presentation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Parker Gustafson</cp:lastModifiedBy>
  <cp:revision>48</cp:revision>
  <cp:lastPrinted>2025-07-27T23:29:19Z</cp:lastPrinted>
  <dcterms:created xsi:type="dcterms:W3CDTF">2020-11-08T19:06:15Z</dcterms:created>
  <dcterms:modified xsi:type="dcterms:W3CDTF">2025-07-30T05:07:15Z</dcterms:modified>
</cp:coreProperties>
</file>