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2" r:id="rId4"/>
  </p:sldMasterIdLst>
  <p:notesMasterIdLst>
    <p:notesMasterId r:id="rId64"/>
  </p:notesMasterIdLst>
  <p:handoutMasterIdLst>
    <p:handoutMasterId r:id="rId65"/>
  </p:handoutMasterIdLst>
  <p:sldIdLst>
    <p:sldId id="256" r:id="rId5"/>
    <p:sldId id="749" r:id="rId6"/>
    <p:sldId id="748" r:id="rId7"/>
    <p:sldId id="861" r:id="rId8"/>
    <p:sldId id="902" r:id="rId9"/>
    <p:sldId id="268" r:id="rId10"/>
    <p:sldId id="847" r:id="rId11"/>
    <p:sldId id="848" r:id="rId12"/>
    <p:sldId id="851" r:id="rId13"/>
    <p:sldId id="879" r:id="rId14"/>
    <p:sldId id="888" r:id="rId15"/>
    <p:sldId id="889" r:id="rId16"/>
    <p:sldId id="890" r:id="rId17"/>
    <p:sldId id="892" r:id="rId18"/>
    <p:sldId id="893" r:id="rId19"/>
    <p:sldId id="894" r:id="rId20"/>
    <p:sldId id="896" r:id="rId21"/>
    <p:sldId id="897" r:id="rId22"/>
    <p:sldId id="898" r:id="rId23"/>
    <p:sldId id="900" r:id="rId24"/>
    <p:sldId id="831" r:id="rId25"/>
    <p:sldId id="308" r:id="rId26"/>
    <p:sldId id="258" r:id="rId27"/>
    <p:sldId id="273" r:id="rId28"/>
    <p:sldId id="904" r:id="rId29"/>
    <p:sldId id="306" r:id="rId30"/>
    <p:sldId id="905" r:id="rId31"/>
    <p:sldId id="279" r:id="rId32"/>
    <p:sldId id="903" r:id="rId33"/>
    <p:sldId id="257" r:id="rId34"/>
    <p:sldId id="307" r:id="rId35"/>
    <p:sldId id="272" r:id="rId36"/>
    <p:sldId id="276" r:id="rId37"/>
    <p:sldId id="275" r:id="rId38"/>
    <p:sldId id="277" r:id="rId39"/>
    <p:sldId id="278" r:id="rId40"/>
    <p:sldId id="907" r:id="rId41"/>
    <p:sldId id="265" r:id="rId42"/>
    <p:sldId id="280" r:id="rId43"/>
    <p:sldId id="295" r:id="rId44"/>
    <p:sldId id="296" r:id="rId45"/>
    <p:sldId id="908" r:id="rId46"/>
    <p:sldId id="297" r:id="rId47"/>
    <p:sldId id="299" r:id="rId48"/>
    <p:sldId id="300" r:id="rId49"/>
    <p:sldId id="301" r:id="rId50"/>
    <p:sldId id="302" r:id="rId51"/>
    <p:sldId id="303" r:id="rId52"/>
    <p:sldId id="291" r:id="rId53"/>
    <p:sldId id="292" r:id="rId54"/>
    <p:sldId id="909" r:id="rId55"/>
    <p:sldId id="259" r:id="rId56"/>
    <p:sldId id="262" r:id="rId57"/>
    <p:sldId id="263" r:id="rId58"/>
    <p:sldId id="264" r:id="rId59"/>
    <p:sldId id="305" r:id="rId60"/>
    <p:sldId id="282" r:id="rId61"/>
    <p:sldId id="290" r:id="rId62"/>
    <p:sldId id="405" r:id="rId6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04B5F-733F-44F2-9CE5-8211B16FAC7A}" v="163" dt="2025-07-23T16:23:12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ker Gustafson" userId="16d30e8de7881f07" providerId="LiveId" clId="{58D04B5F-733F-44F2-9CE5-8211B16FAC7A}"/>
    <pc:docChg chg="undo custSel addSld delSld modSld">
      <pc:chgData name="Parker Gustafson" userId="16d30e8de7881f07" providerId="LiveId" clId="{58D04B5F-733F-44F2-9CE5-8211B16FAC7A}" dt="2025-07-23T16:14:44.485" v="678" actId="47"/>
      <pc:docMkLst>
        <pc:docMk/>
      </pc:docMkLst>
      <pc:sldChg chg="addSp modSp mod">
        <pc:chgData name="Parker Gustafson" userId="16d30e8de7881f07" providerId="LiveId" clId="{58D04B5F-733F-44F2-9CE5-8211B16FAC7A}" dt="2025-07-22T05:52:37.933" v="24"/>
        <pc:sldMkLst>
          <pc:docMk/>
          <pc:sldMk cId="373638334" sldId="256"/>
        </pc:sldMkLst>
        <pc:spChg chg="mod">
          <ac:chgData name="Parker Gustafson" userId="16d30e8de7881f07" providerId="LiveId" clId="{58D04B5F-733F-44F2-9CE5-8211B16FAC7A}" dt="2025-07-22T05:25:08.981" v="17" actId="20577"/>
          <ac:spMkLst>
            <pc:docMk/>
            <pc:sldMk cId="373638334" sldId="256"/>
            <ac:spMk id="3" creationId="{EE622FE6-6BF2-44A8-8A56-9017D015D53D}"/>
          </ac:spMkLst>
        </pc:spChg>
        <pc:picChg chg="add mod">
          <ac:chgData name="Parker Gustafson" userId="16d30e8de7881f07" providerId="LiveId" clId="{58D04B5F-733F-44F2-9CE5-8211B16FAC7A}" dt="2025-07-22T05:52:37.933" v="24"/>
          <ac:picMkLst>
            <pc:docMk/>
            <pc:sldMk cId="373638334" sldId="256"/>
            <ac:picMk id="4" creationId="{B2B79884-27C1-F872-4035-F0D1F667FCC2}"/>
          </ac:picMkLst>
        </pc:picChg>
      </pc:sldChg>
      <pc:sldChg chg="add del">
        <pc:chgData name="Parker Gustafson" userId="16d30e8de7881f07" providerId="LiveId" clId="{58D04B5F-733F-44F2-9CE5-8211B16FAC7A}" dt="2025-07-23T14:35:44.872" v="471" actId="47"/>
        <pc:sldMkLst>
          <pc:docMk/>
          <pc:sldMk cId="264808219" sldId="257"/>
        </pc:sldMkLst>
      </pc:sldChg>
      <pc:sldChg chg="add del">
        <pc:chgData name="Parker Gustafson" userId="16d30e8de7881f07" providerId="LiveId" clId="{58D04B5F-733F-44F2-9CE5-8211B16FAC7A}" dt="2025-07-23T14:35:46.088" v="476" actId="47"/>
        <pc:sldMkLst>
          <pc:docMk/>
          <pc:sldMk cId="1715763548" sldId="258"/>
        </pc:sldMkLst>
      </pc:sldChg>
      <pc:sldChg chg="add">
        <pc:chgData name="Parker Gustafson" userId="16d30e8de7881f07" providerId="LiveId" clId="{58D04B5F-733F-44F2-9CE5-8211B16FAC7A}" dt="2025-07-23T15:10:42.832" v="549"/>
        <pc:sldMkLst>
          <pc:docMk/>
          <pc:sldMk cId="0" sldId="265"/>
        </pc:sldMkLst>
      </pc:sldChg>
      <pc:sldChg chg="add del">
        <pc:chgData name="Parker Gustafson" userId="16d30e8de7881f07" providerId="LiveId" clId="{58D04B5F-733F-44F2-9CE5-8211B16FAC7A}" dt="2025-07-23T14:36:15.253" v="485" actId="47"/>
        <pc:sldMkLst>
          <pc:docMk/>
          <pc:sldMk cId="2373044026" sldId="265"/>
        </pc:sldMkLst>
      </pc:sldChg>
      <pc:sldChg chg="add del">
        <pc:chgData name="Parker Gustafson" userId="16d30e8de7881f07" providerId="LiveId" clId="{58D04B5F-733F-44F2-9CE5-8211B16FAC7A}" dt="2025-07-23T14:36:17.682" v="486" actId="47"/>
        <pc:sldMkLst>
          <pc:docMk/>
          <pc:sldMk cId="1354851295" sldId="267"/>
        </pc:sldMkLst>
      </pc:sldChg>
      <pc:sldChg chg="add">
        <pc:chgData name="Parker Gustafson" userId="16d30e8de7881f07" providerId="LiveId" clId="{58D04B5F-733F-44F2-9CE5-8211B16FAC7A}" dt="2025-07-23T14:34:45.029" v="381"/>
        <pc:sldMkLst>
          <pc:docMk/>
          <pc:sldMk cId="2210259099" sldId="268"/>
        </pc:sldMkLst>
      </pc:sldChg>
      <pc:sldChg chg="add del">
        <pc:chgData name="Parker Gustafson" userId="16d30e8de7881f07" providerId="LiveId" clId="{58D04B5F-733F-44F2-9CE5-8211B16FAC7A}" dt="2025-07-23T14:36:19.245" v="488" actId="47"/>
        <pc:sldMkLst>
          <pc:docMk/>
          <pc:sldMk cId="846725289" sldId="270"/>
        </pc:sldMkLst>
      </pc:sldChg>
      <pc:sldChg chg="add del">
        <pc:chgData name="Parker Gustafson" userId="16d30e8de7881f07" providerId="LiveId" clId="{58D04B5F-733F-44F2-9CE5-8211B16FAC7A}" dt="2025-07-23T14:36:18.713" v="487" actId="47"/>
        <pc:sldMkLst>
          <pc:docMk/>
          <pc:sldMk cId="2138874053" sldId="271"/>
        </pc:sldMkLst>
      </pc:sldChg>
      <pc:sldChg chg="add del">
        <pc:chgData name="Parker Gustafson" userId="16d30e8de7881f07" providerId="LiveId" clId="{58D04B5F-733F-44F2-9CE5-8211B16FAC7A}" dt="2025-07-23T14:35:44.281" v="469" actId="47"/>
        <pc:sldMkLst>
          <pc:docMk/>
          <pc:sldMk cId="2523788289" sldId="272"/>
        </pc:sldMkLst>
      </pc:sldChg>
      <pc:sldChg chg="add del">
        <pc:chgData name="Parker Gustafson" userId="16d30e8de7881f07" providerId="LiveId" clId="{58D04B5F-733F-44F2-9CE5-8211B16FAC7A}" dt="2025-07-23T14:35:45.713" v="475" actId="47"/>
        <pc:sldMkLst>
          <pc:docMk/>
          <pc:sldMk cId="611649147" sldId="273"/>
        </pc:sldMkLst>
      </pc:sldChg>
      <pc:sldChg chg="modSp add del mod modShow">
        <pc:chgData name="Parker Gustafson" userId="16d30e8de7881f07" providerId="LiveId" clId="{58D04B5F-733F-44F2-9CE5-8211B16FAC7A}" dt="2025-07-23T16:14:44.485" v="678" actId="47"/>
        <pc:sldMkLst>
          <pc:docMk/>
          <pc:sldMk cId="443255842" sldId="274"/>
        </pc:sldMkLst>
        <pc:spChg chg="mod">
          <ac:chgData name="Parker Gustafson" userId="16d30e8de7881f07" providerId="LiveId" clId="{58D04B5F-733F-44F2-9CE5-8211B16FAC7A}" dt="2025-07-23T14:39:54.568" v="539" actId="20577"/>
          <ac:spMkLst>
            <pc:docMk/>
            <pc:sldMk cId="443255842" sldId="274"/>
            <ac:spMk id="3" creationId="{4326E52A-F023-4ED1-998E-80ED297268AA}"/>
          </ac:spMkLst>
        </pc:spChg>
      </pc:sldChg>
      <pc:sldChg chg="add del">
        <pc:chgData name="Parker Gustafson" userId="16d30e8de7881f07" providerId="LiveId" clId="{58D04B5F-733F-44F2-9CE5-8211B16FAC7A}" dt="2025-07-23T14:35:44.003" v="467" actId="47"/>
        <pc:sldMkLst>
          <pc:docMk/>
          <pc:sldMk cId="4285903105" sldId="275"/>
        </pc:sldMkLst>
      </pc:sldChg>
      <pc:sldChg chg="add del">
        <pc:chgData name="Parker Gustafson" userId="16d30e8de7881f07" providerId="LiveId" clId="{58D04B5F-733F-44F2-9CE5-8211B16FAC7A}" dt="2025-07-23T14:35:44.129" v="468" actId="47"/>
        <pc:sldMkLst>
          <pc:docMk/>
          <pc:sldMk cId="3489573454" sldId="276"/>
        </pc:sldMkLst>
      </pc:sldChg>
      <pc:sldChg chg="add del">
        <pc:chgData name="Parker Gustafson" userId="16d30e8de7881f07" providerId="LiveId" clId="{58D04B5F-733F-44F2-9CE5-8211B16FAC7A}" dt="2025-07-23T14:35:45.015" v="472" actId="47"/>
        <pc:sldMkLst>
          <pc:docMk/>
          <pc:sldMk cId="3833716484" sldId="279"/>
        </pc:sldMkLst>
      </pc:sldChg>
      <pc:sldChg chg="add del">
        <pc:chgData name="Parker Gustafson" userId="16d30e8de7881f07" providerId="LiveId" clId="{58D04B5F-733F-44F2-9CE5-8211B16FAC7A}" dt="2025-07-23T14:36:13.432" v="484" actId="47"/>
        <pc:sldMkLst>
          <pc:docMk/>
          <pc:sldMk cId="928761914" sldId="294"/>
        </pc:sldMkLst>
      </pc:sldChg>
      <pc:sldChg chg="modSp mod">
        <pc:chgData name="Parker Gustafson" userId="16d30e8de7881f07" providerId="LiveId" clId="{58D04B5F-733F-44F2-9CE5-8211B16FAC7A}" dt="2025-07-23T15:37:54.854" v="642" actId="20577"/>
        <pc:sldMkLst>
          <pc:docMk/>
          <pc:sldMk cId="2661525014" sldId="295"/>
        </pc:sldMkLst>
        <pc:spChg chg="mod">
          <ac:chgData name="Parker Gustafson" userId="16d30e8de7881f07" providerId="LiveId" clId="{58D04B5F-733F-44F2-9CE5-8211B16FAC7A}" dt="2025-07-23T15:37:54.854" v="642" actId="20577"/>
          <ac:spMkLst>
            <pc:docMk/>
            <pc:sldMk cId="2661525014" sldId="295"/>
            <ac:spMk id="3" creationId="{0BF981B7-9897-4000-8B88-652E29F7492C}"/>
          </ac:spMkLst>
        </pc:spChg>
      </pc:sldChg>
      <pc:sldChg chg="modSp add del mod">
        <pc:chgData name="Parker Gustafson" userId="16d30e8de7881f07" providerId="LiveId" clId="{58D04B5F-733F-44F2-9CE5-8211B16FAC7A}" dt="2025-07-23T14:41:09.987" v="548" actId="27636"/>
        <pc:sldMkLst>
          <pc:docMk/>
          <pc:sldMk cId="376119694" sldId="306"/>
        </pc:sldMkLst>
        <pc:spChg chg="mod">
          <ac:chgData name="Parker Gustafson" userId="16d30e8de7881f07" providerId="LiveId" clId="{58D04B5F-733F-44F2-9CE5-8211B16FAC7A}" dt="2025-07-23T14:41:09.987" v="548" actId="27636"/>
          <ac:spMkLst>
            <pc:docMk/>
            <pc:sldMk cId="376119694" sldId="306"/>
            <ac:spMk id="3" creationId="{4326E52A-F023-4ED1-998E-80ED297268AA}"/>
          </ac:spMkLst>
        </pc:spChg>
      </pc:sldChg>
      <pc:sldChg chg="add del">
        <pc:chgData name="Parker Gustafson" userId="16d30e8de7881f07" providerId="LiveId" clId="{58D04B5F-733F-44F2-9CE5-8211B16FAC7A}" dt="2025-07-23T14:35:44.665" v="470" actId="47"/>
        <pc:sldMkLst>
          <pc:docMk/>
          <pc:sldMk cId="2023107384" sldId="307"/>
        </pc:sldMkLst>
      </pc:sldChg>
      <pc:sldChg chg="add del">
        <pc:chgData name="Parker Gustafson" userId="16d30e8de7881f07" providerId="LiveId" clId="{58D04B5F-733F-44F2-9CE5-8211B16FAC7A}" dt="2025-07-23T14:35:46.635" v="477" actId="47"/>
        <pc:sldMkLst>
          <pc:docMk/>
          <pc:sldMk cId="1779564158" sldId="308"/>
        </pc:sldMkLst>
      </pc:sldChg>
      <pc:sldChg chg="del">
        <pc:chgData name="Parker Gustafson" userId="16d30e8de7881f07" providerId="LiveId" clId="{58D04B5F-733F-44F2-9CE5-8211B16FAC7A}" dt="2025-07-22T05:37:01.246" v="18" actId="47"/>
        <pc:sldMkLst>
          <pc:docMk/>
          <pc:sldMk cId="2315254111" sldId="309"/>
        </pc:sldMkLst>
      </pc:sldChg>
      <pc:sldChg chg="modSp add mod">
        <pc:chgData name="Parker Gustafson" userId="16d30e8de7881f07" providerId="LiveId" clId="{58D04B5F-733F-44F2-9CE5-8211B16FAC7A}" dt="2025-07-23T15:59:21.923" v="677" actId="20577"/>
        <pc:sldMkLst>
          <pc:docMk/>
          <pc:sldMk cId="2743142169" sldId="405"/>
        </pc:sldMkLst>
        <pc:spChg chg="mod">
          <ac:chgData name="Parker Gustafson" userId="16d30e8de7881f07" providerId="LiveId" clId="{58D04B5F-733F-44F2-9CE5-8211B16FAC7A}" dt="2025-07-23T15:59:21.923" v="677" actId="20577"/>
          <ac:spMkLst>
            <pc:docMk/>
            <pc:sldMk cId="2743142169" sldId="405"/>
            <ac:spMk id="3" creationId="{49C7CB8B-74CE-8173-6D18-FAD07491053B}"/>
          </ac:spMkLst>
        </pc:spChg>
      </pc:sldChg>
      <pc:sldChg chg="add del">
        <pc:chgData name="Parker Gustafson" userId="16d30e8de7881f07" providerId="LiveId" clId="{58D04B5F-733F-44F2-9CE5-8211B16FAC7A}" dt="2025-07-22T05:51:49.727" v="21"/>
        <pc:sldMkLst>
          <pc:docMk/>
          <pc:sldMk cId="1083038884" sldId="748"/>
        </pc:sldMkLst>
      </pc:sldChg>
      <pc:sldChg chg="modSp add del mod">
        <pc:chgData name="Parker Gustafson" userId="16d30e8de7881f07" providerId="LiveId" clId="{58D04B5F-733F-44F2-9CE5-8211B16FAC7A}" dt="2025-07-23T10:09:50.106" v="232" actId="20577"/>
        <pc:sldMkLst>
          <pc:docMk/>
          <pc:sldMk cId="0" sldId="749"/>
        </pc:sldMkLst>
        <pc:spChg chg="mod">
          <ac:chgData name="Parker Gustafson" userId="16d30e8de7881f07" providerId="LiveId" clId="{58D04B5F-733F-44F2-9CE5-8211B16FAC7A}" dt="2025-07-23T10:09:50.106" v="232" actId="20577"/>
          <ac:spMkLst>
            <pc:docMk/>
            <pc:sldMk cId="0" sldId="749"/>
            <ac:spMk id="3" creationId="{00000000-0000-0000-0000-000000000000}"/>
          </ac:spMkLst>
        </pc:spChg>
      </pc:sldChg>
      <pc:sldChg chg="modSp add del mod">
        <pc:chgData name="Parker Gustafson" userId="16d30e8de7881f07" providerId="LiveId" clId="{58D04B5F-733F-44F2-9CE5-8211B16FAC7A}" dt="2025-07-23T14:37:59.723" v="511" actId="20577"/>
        <pc:sldMkLst>
          <pc:docMk/>
          <pc:sldMk cId="1202513669" sldId="831"/>
        </pc:sldMkLst>
        <pc:spChg chg="mod">
          <ac:chgData name="Parker Gustafson" userId="16d30e8de7881f07" providerId="LiveId" clId="{58D04B5F-733F-44F2-9CE5-8211B16FAC7A}" dt="2025-07-23T14:37:59.723" v="511" actId="20577"/>
          <ac:spMkLst>
            <pc:docMk/>
            <pc:sldMk cId="1202513669" sldId="831"/>
            <ac:spMk id="10" creationId="{013CB4E5-749D-8D21-53B6-B1995BBD55E4}"/>
          </ac:spMkLst>
        </pc:spChg>
      </pc:sldChg>
      <pc:sldChg chg="add">
        <pc:chgData name="Parker Gustafson" userId="16d30e8de7881f07" providerId="LiveId" clId="{58D04B5F-733F-44F2-9CE5-8211B16FAC7A}" dt="2025-07-23T14:34:54.334" v="382"/>
        <pc:sldMkLst>
          <pc:docMk/>
          <pc:sldMk cId="0" sldId="847"/>
        </pc:sldMkLst>
      </pc:sldChg>
      <pc:sldChg chg="modSp add mod">
        <pc:chgData name="Parker Gustafson" userId="16d30e8de7881f07" providerId="LiveId" clId="{58D04B5F-733F-44F2-9CE5-8211B16FAC7A}" dt="2025-07-23T15:33:49.961" v="607" actId="20577"/>
        <pc:sldMkLst>
          <pc:docMk/>
          <pc:sldMk cId="0" sldId="848"/>
        </pc:sldMkLst>
        <pc:spChg chg="mod">
          <ac:chgData name="Parker Gustafson" userId="16d30e8de7881f07" providerId="LiveId" clId="{58D04B5F-733F-44F2-9CE5-8211B16FAC7A}" dt="2025-07-23T15:33:49.961" v="607" actId="20577"/>
          <ac:spMkLst>
            <pc:docMk/>
            <pc:sldMk cId="0" sldId="848"/>
            <ac:spMk id="2" creationId="{00000000-0000-0000-0000-000000000000}"/>
          </ac:spMkLst>
        </pc:spChg>
      </pc:sldChg>
      <pc:sldChg chg="add del">
        <pc:chgData name="Parker Gustafson" userId="16d30e8de7881f07" providerId="LiveId" clId="{58D04B5F-733F-44F2-9CE5-8211B16FAC7A}" dt="2025-07-23T14:35:04.637" v="384" actId="47"/>
        <pc:sldMkLst>
          <pc:docMk/>
          <pc:sldMk cId="0" sldId="849"/>
        </pc:sldMkLst>
      </pc:sldChg>
      <pc:sldChg chg="add">
        <pc:chgData name="Parker Gustafson" userId="16d30e8de7881f07" providerId="LiveId" clId="{58D04B5F-733F-44F2-9CE5-8211B16FAC7A}" dt="2025-07-23T14:29:41.094" v="233"/>
        <pc:sldMkLst>
          <pc:docMk/>
          <pc:sldMk cId="0" sldId="851"/>
        </pc:sldMkLst>
      </pc:sldChg>
      <pc:sldChg chg="add">
        <pc:chgData name="Parker Gustafson" userId="16d30e8de7881f07" providerId="LiveId" clId="{58D04B5F-733F-44F2-9CE5-8211B16FAC7A}" dt="2025-07-23T14:34:02.528" v="379"/>
        <pc:sldMkLst>
          <pc:docMk/>
          <pc:sldMk cId="3305677265" sldId="861"/>
        </pc:sldMkLst>
      </pc:sldChg>
      <pc:sldChg chg="modSp add del">
        <pc:chgData name="Parker Gustafson" userId="16d30e8de7881f07" providerId="LiveId" clId="{58D04B5F-733F-44F2-9CE5-8211B16FAC7A}" dt="2025-07-23T14:35:04.910" v="385" actId="47"/>
        <pc:sldMkLst>
          <pc:docMk/>
          <pc:sldMk cId="1325736973" sldId="864"/>
        </pc:sldMkLst>
        <pc:spChg chg="mod">
          <ac:chgData name="Parker Gustafson" userId="16d30e8de7881f07" providerId="LiveId" clId="{58D04B5F-733F-44F2-9CE5-8211B16FAC7A}" dt="2025-07-23T14:30:45.307" v="260" actId="20577"/>
          <ac:spMkLst>
            <pc:docMk/>
            <pc:sldMk cId="1325736973" sldId="864"/>
            <ac:spMk id="3" creationId="{D6FCFAB8-4C72-74CB-95CD-5E1EE2EAA9FD}"/>
          </ac:spMkLst>
        </pc:spChg>
      </pc:sldChg>
      <pc:sldChg chg="modSp add del">
        <pc:chgData name="Parker Gustafson" userId="16d30e8de7881f07" providerId="LiveId" clId="{58D04B5F-733F-44F2-9CE5-8211B16FAC7A}" dt="2025-07-23T14:35:05.116" v="386" actId="47"/>
        <pc:sldMkLst>
          <pc:docMk/>
          <pc:sldMk cId="2447704546" sldId="868"/>
        </pc:sldMkLst>
        <pc:spChg chg="mod">
          <ac:chgData name="Parker Gustafson" userId="16d30e8de7881f07" providerId="LiveId" clId="{58D04B5F-733F-44F2-9CE5-8211B16FAC7A}" dt="2025-07-23T14:30:49.798" v="266" actId="20577"/>
          <ac:spMkLst>
            <pc:docMk/>
            <pc:sldMk cId="2447704546" sldId="868"/>
            <ac:spMk id="3" creationId="{369CCA3E-E874-604F-A16A-BCC858CB6F85}"/>
          </ac:spMkLst>
        </pc:spChg>
      </pc:sldChg>
      <pc:sldChg chg="modSp add del">
        <pc:chgData name="Parker Gustafson" userId="16d30e8de7881f07" providerId="LiveId" clId="{58D04B5F-733F-44F2-9CE5-8211B16FAC7A}" dt="2025-07-23T14:35:05.465" v="388" actId="47"/>
        <pc:sldMkLst>
          <pc:docMk/>
          <pc:sldMk cId="1985240070" sldId="870"/>
        </pc:sldMkLst>
        <pc:spChg chg="mod">
          <ac:chgData name="Parker Gustafson" userId="16d30e8de7881f07" providerId="LiveId" clId="{58D04B5F-733F-44F2-9CE5-8211B16FAC7A}" dt="2025-07-23T14:31:02.523" v="280" actId="20577"/>
          <ac:spMkLst>
            <pc:docMk/>
            <pc:sldMk cId="1985240070" sldId="870"/>
            <ac:spMk id="3" creationId="{D27440DA-DCF2-C8EB-3A80-00D0A931FF1D}"/>
          </ac:spMkLst>
        </pc:spChg>
      </pc:sldChg>
      <pc:sldChg chg="modSp add del">
        <pc:chgData name="Parker Gustafson" userId="16d30e8de7881f07" providerId="LiveId" clId="{58D04B5F-733F-44F2-9CE5-8211B16FAC7A}" dt="2025-07-23T14:35:05.824" v="389" actId="47"/>
        <pc:sldMkLst>
          <pc:docMk/>
          <pc:sldMk cId="522905314" sldId="873"/>
        </pc:sldMkLst>
        <pc:spChg chg="mod">
          <ac:chgData name="Parker Gustafson" userId="16d30e8de7881f07" providerId="LiveId" clId="{58D04B5F-733F-44F2-9CE5-8211B16FAC7A}" dt="2025-07-23T14:31:09.746" v="288" actId="20577"/>
          <ac:spMkLst>
            <pc:docMk/>
            <pc:sldMk cId="522905314" sldId="873"/>
            <ac:spMk id="3" creationId="{BACE6E6F-F993-6094-4014-86AE2F615330}"/>
          </ac:spMkLst>
        </pc:spChg>
      </pc:sldChg>
      <pc:sldChg chg="modSp add del">
        <pc:chgData name="Parker Gustafson" userId="16d30e8de7881f07" providerId="LiveId" clId="{58D04B5F-733F-44F2-9CE5-8211B16FAC7A}" dt="2025-07-23T14:35:06.302" v="390" actId="47"/>
        <pc:sldMkLst>
          <pc:docMk/>
          <pc:sldMk cId="3752321899" sldId="874"/>
        </pc:sldMkLst>
        <pc:spChg chg="mod">
          <ac:chgData name="Parker Gustafson" userId="16d30e8de7881f07" providerId="LiveId" clId="{58D04B5F-733F-44F2-9CE5-8211B16FAC7A}" dt="2025-07-23T14:31:16.109" v="293" actId="20577"/>
          <ac:spMkLst>
            <pc:docMk/>
            <pc:sldMk cId="3752321899" sldId="874"/>
            <ac:spMk id="3" creationId="{7A571378-D8F8-1B76-7575-D687FA2B1676}"/>
          </ac:spMkLst>
        </pc:spChg>
      </pc:sldChg>
      <pc:sldChg chg="modSp add del">
        <pc:chgData name="Parker Gustafson" userId="16d30e8de7881f07" providerId="LiveId" clId="{58D04B5F-733F-44F2-9CE5-8211B16FAC7A}" dt="2025-07-23T14:35:06.731" v="391" actId="47"/>
        <pc:sldMkLst>
          <pc:docMk/>
          <pc:sldMk cId="656430174" sldId="875"/>
        </pc:sldMkLst>
        <pc:spChg chg="mod">
          <ac:chgData name="Parker Gustafson" userId="16d30e8de7881f07" providerId="LiveId" clId="{58D04B5F-733F-44F2-9CE5-8211B16FAC7A}" dt="2025-07-23T14:31:21.638" v="301" actId="20577"/>
          <ac:spMkLst>
            <pc:docMk/>
            <pc:sldMk cId="656430174" sldId="875"/>
            <ac:spMk id="3" creationId="{88EEC01A-8F57-D922-2A97-CC453144DB5F}"/>
          </ac:spMkLst>
        </pc:spChg>
      </pc:sldChg>
      <pc:sldChg chg="modSp add del mod">
        <pc:chgData name="Parker Gustafson" userId="16d30e8de7881f07" providerId="LiveId" clId="{58D04B5F-733F-44F2-9CE5-8211B16FAC7A}" dt="2025-07-23T14:35:06.913" v="392" actId="47"/>
        <pc:sldMkLst>
          <pc:docMk/>
          <pc:sldMk cId="640082675" sldId="876"/>
        </pc:sldMkLst>
        <pc:spChg chg="mod">
          <ac:chgData name="Parker Gustafson" userId="16d30e8de7881f07" providerId="LiveId" clId="{58D04B5F-733F-44F2-9CE5-8211B16FAC7A}" dt="2025-07-23T14:31:32.157" v="310" actId="14100"/>
          <ac:spMkLst>
            <pc:docMk/>
            <pc:sldMk cId="640082675" sldId="876"/>
            <ac:spMk id="3" creationId="{C722F4AF-012F-9CEF-EEAA-CC1A395278A7}"/>
          </ac:spMkLst>
        </pc:spChg>
      </pc:sldChg>
      <pc:sldChg chg="modSp add del">
        <pc:chgData name="Parker Gustafson" userId="16d30e8de7881f07" providerId="LiveId" clId="{58D04B5F-733F-44F2-9CE5-8211B16FAC7A}" dt="2025-07-23T14:35:05.290" v="387" actId="47"/>
        <pc:sldMkLst>
          <pc:docMk/>
          <pc:sldMk cId="1323177950" sldId="878"/>
        </pc:sldMkLst>
        <pc:spChg chg="mod">
          <ac:chgData name="Parker Gustafson" userId="16d30e8de7881f07" providerId="LiveId" clId="{58D04B5F-733F-44F2-9CE5-8211B16FAC7A}" dt="2025-07-23T14:30:57.663" v="272" actId="20577"/>
          <ac:spMkLst>
            <pc:docMk/>
            <pc:sldMk cId="1323177950" sldId="878"/>
            <ac:spMk id="3" creationId="{96D5DFB5-37DC-7F3F-35C2-FACB565B3C18}"/>
          </ac:spMkLst>
        </pc:spChg>
      </pc:sldChg>
      <pc:sldChg chg="modSp add">
        <pc:chgData name="Parker Gustafson" userId="16d30e8de7881f07" providerId="LiveId" clId="{58D04B5F-733F-44F2-9CE5-8211B16FAC7A}" dt="2025-07-23T14:32:00.141" v="316" actId="20577"/>
        <pc:sldMkLst>
          <pc:docMk/>
          <pc:sldMk cId="1861591017" sldId="879"/>
        </pc:sldMkLst>
        <pc:spChg chg="mod">
          <ac:chgData name="Parker Gustafson" userId="16d30e8de7881f07" providerId="LiveId" clId="{58D04B5F-733F-44F2-9CE5-8211B16FAC7A}" dt="2025-07-23T14:32:00.141" v="316" actId="20577"/>
          <ac:spMkLst>
            <pc:docMk/>
            <pc:sldMk cId="1861591017" sldId="879"/>
            <ac:spMk id="3" creationId="{594A4AE8-8264-F71A-6367-F9DD92AA6F53}"/>
          </ac:spMkLst>
        </pc:spChg>
      </pc:sldChg>
      <pc:sldChg chg="modSp add">
        <pc:chgData name="Parker Gustafson" userId="16d30e8de7881f07" providerId="LiveId" clId="{58D04B5F-733F-44F2-9CE5-8211B16FAC7A}" dt="2025-07-23T14:32:05.061" v="322" actId="20577"/>
        <pc:sldMkLst>
          <pc:docMk/>
          <pc:sldMk cId="2034989736" sldId="888"/>
        </pc:sldMkLst>
        <pc:spChg chg="mod">
          <ac:chgData name="Parker Gustafson" userId="16d30e8de7881f07" providerId="LiveId" clId="{58D04B5F-733F-44F2-9CE5-8211B16FAC7A}" dt="2025-07-23T14:32:05.061" v="322" actId="20577"/>
          <ac:spMkLst>
            <pc:docMk/>
            <pc:sldMk cId="2034989736" sldId="888"/>
            <ac:spMk id="3" creationId="{92FB040D-1900-2F6A-7248-39B943D9897C}"/>
          </ac:spMkLst>
        </pc:spChg>
      </pc:sldChg>
      <pc:sldChg chg="modSp add">
        <pc:chgData name="Parker Gustafson" userId="16d30e8de7881f07" providerId="LiveId" clId="{58D04B5F-733F-44F2-9CE5-8211B16FAC7A}" dt="2025-07-23T14:32:09.096" v="328" actId="20577"/>
        <pc:sldMkLst>
          <pc:docMk/>
          <pc:sldMk cId="2959328623" sldId="889"/>
        </pc:sldMkLst>
        <pc:spChg chg="mod">
          <ac:chgData name="Parker Gustafson" userId="16d30e8de7881f07" providerId="LiveId" clId="{58D04B5F-733F-44F2-9CE5-8211B16FAC7A}" dt="2025-07-23T14:32:09.096" v="328" actId="20577"/>
          <ac:spMkLst>
            <pc:docMk/>
            <pc:sldMk cId="2959328623" sldId="889"/>
            <ac:spMk id="3" creationId="{047B2235-FFB3-7D56-BB1F-F2641A626AD1}"/>
          </ac:spMkLst>
        </pc:spChg>
      </pc:sldChg>
      <pc:sldChg chg="modSp add">
        <pc:chgData name="Parker Gustafson" userId="16d30e8de7881f07" providerId="LiveId" clId="{58D04B5F-733F-44F2-9CE5-8211B16FAC7A}" dt="2025-07-23T14:32:12.709" v="334" actId="20577"/>
        <pc:sldMkLst>
          <pc:docMk/>
          <pc:sldMk cId="1884654855" sldId="890"/>
        </pc:sldMkLst>
        <pc:spChg chg="mod">
          <ac:chgData name="Parker Gustafson" userId="16d30e8de7881f07" providerId="LiveId" clId="{58D04B5F-733F-44F2-9CE5-8211B16FAC7A}" dt="2025-07-23T14:32:12.709" v="334" actId="20577"/>
          <ac:spMkLst>
            <pc:docMk/>
            <pc:sldMk cId="1884654855" sldId="890"/>
            <ac:spMk id="3" creationId="{46BD66BD-21DA-0660-A818-876EBCCE3606}"/>
          </ac:spMkLst>
        </pc:spChg>
      </pc:sldChg>
      <pc:sldChg chg="modSp add">
        <pc:chgData name="Parker Gustafson" userId="16d30e8de7881f07" providerId="LiveId" clId="{58D04B5F-733F-44F2-9CE5-8211B16FAC7A}" dt="2025-07-23T14:32:17.197" v="340" actId="20577"/>
        <pc:sldMkLst>
          <pc:docMk/>
          <pc:sldMk cId="413860378" sldId="892"/>
        </pc:sldMkLst>
        <pc:spChg chg="mod">
          <ac:chgData name="Parker Gustafson" userId="16d30e8de7881f07" providerId="LiveId" clId="{58D04B5F-733F-44F2-9CE5-8211B16FAC7A}" dt="2025-07-23T14:32:17.197" v="340" actId="20577"/>
          <ac:spMkLst>
            <pc:docMk/>
            <pc:sldMk cId="413860378" sldId="892"/>
            <ac:spMk id="3" creationId="{9CE4222A-9BF8-33EE-36FB-0203FD9B9EFC}"/>
          </ac:spMkLst>
        </pc:spChg>
      </pc:sldChg>
      <pc:sldChg chg="modSp add">
        <pc:chgData name="Parker Gustafson" userId="16d30e8de7881f07" providerId="LiveId" clId="{58D04B5F-733F-44F2-9CE5-8211B16FAC7A}" dt="2025-07-23T14:32:21.365" v="346" actId="20577"/>
        <pc:sldMkLst>
          <pc:docMk/>
          <pc:sldMk cId="1008966625" sldId="893"/>
        </pc:sldMkLst>
        <pc:spChg chg="mod">
          <ac:chgData name="Parker Gustafson" userId="16d30e8de7881f07" providerId="LiveId" clId="{58D04B5F-733F-44F2-9CE5-8211B16FAC7A}" dt="2025-07-23T14:32:21.365" v="346" actId="20577"/>
          <ac:spMkLst>
            <pc:docMk/>
            <pc:sldMk cId="1008966625" sldId="893"/>
            <ac:spMk id="3" creationId="{A9DE85BD-1F17-B7CD-1910-54BA3B75E0A0}"/>
          </ac:spMkLst>
        </pc:spChg>
      </pc:sldChg>
      <pc:sldChg chg="modSp add">
        <pc:chgData name="Parker Gustafson" userId="16d30e8de7881f07" providerId="LiveId" clId="{58D04B5F-733F-44F2-9CE5-8211B16FAC7A}" dt="2025-07-23T14:32:27.060" v="352" actId="20577"/>
        <pc:sldMkLst>
          <pc:docMk/>
          <pc:sldMk cId="1304283604" sldId="894"/>
        </pc:sldMkLst>
        <pc:spChg chg="mod">
          <ac:chgData name="Parker Gustafson" userId="16d30e8de7881f07" providerId="LiveId" clId="{58D04B5F-733F-44F2-9CE5-8211B16FAC7A}" dt="2025-07-23T14:32:27.060" v="352" actId="20577"/>
          <ac:spMkLst>
            <pc:docMk/>
            <pc:sldMk cId="1304283604" sldId="894"/>
            <ac:spMk id="3" creationId="{C2C0C1F4-3E90-DD53-80A1-0F1197B488B2}"/>
          </ac:spMkLst>
        </pc:spChg>
      </pc:sldChg>
      <pc:sldChg chg="modSp add">
        <pc:chgData name="Parker Gustafson" userId="16d30e8de7881f07" providerId="LiveId" clId="{58D04B5F-733F-44F2-9CE5-8211B16FAC7A}" dt="2025-07-23T14:32:30.994" v="358" actId="20577"/>
        <pc:sldMkLst>
          <pc:docMk/>
          <pc:sldMk cId="3721218153" sldId="896"/>
        </pc:sldMkLst>
        <pc:spChg chg="mod">
          <ac:chgData name="Parker Gustafson" userId="16d30e8de7881f07" providerId="LiveId" clId="{58D04B5F-733F-44F2-9CE5-8211B16FAC7A}" dt="2025-07-23T14:32:30.994" v="358" actId="20577"/>
          <ac:spMkLst>
            <pc:docMk/>
            <pc:sldMk cId="3721218153" sldId="896"/>
            <ac:spMk id="3" creationId="{3E3076F5-7209-8F2C-84D7-31E6033AFAA7}"/>
          </ac:spMkLst>
        </pc:spChg>
      </pc:sldChg>
      <pc:sldChg chg="modSp add">
        <pc:chgData name="Parker Gustafson" userId="16d30e8de7881f07" providerId="LiveId" clId="{58D04B5F-733F-44F2-9CE5-8211B16FAC7A}" dt="2025-07-23T14:32:34.834" v="364" actId="20577"/>
        <pc:sldMkLst>
          <pc:docMk/>
          <pc:sldMk cId="2396822605" sldId="897"/>
        </pc:sldMkLst>
        <pc:spChg chg="mod">
          <ac:chgData name="Parker Gustafson" userId="16d30e8de7881f07" providerId="LiveId" clId="{58D04B5F-733F-44F2-9CE5-8211B16FAC7A}" dt="2025-07-23T14:32:34.834" v="364" actId="20577"/>
          <ac:spMkLst>
            <pc:docMk/>
            <pc:sldMk cId="2396822605" sldId="897"/>
            <ac:spMk id="3" creationId="{D3B16276-30CF-0D35-710E-330FE5AF86E5}"/>
          </ac:spMkLst>
        </pc:spChg>
      </pc:sldChg>
      <pc:sldChg chg="modSp add">
        <pc:chgData name="Parker Gustafson" userId="16d30e8de7881f07" providerId="LiveId" clId="{58D04B5F-733F-44F2-9CE5-8211B16FAC7A}" dt="2025-07-23T14:32:41.038" v="372" actId="20577"/>
        <pc:sldMkLst>
          <pc:docMk/>
          <pc:sldMk cId="3715011142" sldId="898"/>
        </pc:sldMkLst>
        <pc:spChg chg="mod">
          <ac:chgData name="Parker Gustafson" userId="16d30e8de7881f07" providerId="LiveId" clId="{58D04B5F-733F-44F2-9CE5-8211B16FAC7A}" dt="2025-07-23T14:32:41.038" v="372" actId="20577"/>
          <ac:spMkLst>
            <pc:docMk/>
            <pc:sldMk cId="3715011142" sldId="898"/>
            <ac:spMk id="3" creationId="{77DF6098-9FD7-6C82-3FBA-B56271559055}"/>
          </ac:spMkLst>
        </pc:spChg>
      </pc:sldChg>
      <pc:sldChg chg="modSp add">
        <pc:chgData name="Parker Gustafson" userId="16d30e8de7881f07" providerId="LiveId" clId="{58D04B5F-733F-44F2-9CE5-8211B16FAC7A}" dt="2025-07-23T14:32:45.111" v="378" actId="20577"/>
        <pc:sldMkLst>
          <pc:docMk/>
          <pc:sldMk cId="3974052911" sldId="900"/>
        </pc:sldMkLst>
        <pc:spChg chg="mod">
          <ac:chgData name="Parker Gustafson" userId="16d30e8de7881f07" providerId="LiveId" clId="{58D04B5F-733F-44F2-9CE5-8211B16FAC7A}" dt="2025-07-23T14:32:45.111" v="378" actId="20577"/>
          <ac:spMkLst>
            <pc:docMk/>
            <pc:sldMk cId="3974052911" sldId="900"/>
            <ac:spMk id="3" creationId="{1060F2F0-E99B-F9C4-0C9C-C4AD2D2784CF}"/>
          </ac:spMkLst>
        </pc:spChg>
      </pc:sldChg>
      <pc:sldChg chg="modSp add del mod">
        <pc:chgData name="Parker Gustafson" userId="16d30e8de7881f07" providerId="LiveId" clId="{58D04B5F-733F-44F2-9CE5-8211B16FAC7A}" dt="2025-07-23T14:35:04.084" v="383" actId="47"/>
        <pc:sldMkLst>
          <pc:docMk/>
          <pc:sldMk cId="1612044615" sldId="901"/>
        </pc:sldMkLst>
        <pc:spChg chg="mod">
          <ac:chgData name="Parker Gustafson" userId="16d30e8de7881f07" providerId="LiveId" clId="{58D04B5F-733F-44F2-9CE5-8211B16FAC7A}" dt="2025-07-23T14:30:08.871" v="251" actId="20577"/>
          <ac:spMkLst>
            <pc:docMk/>
            <pc:sldMk cId="1612044615" sldId="901"/>
            <ac:spMk id="4" creationId="{02CC28B9-5C60-E268-62C0-4518C850E312}"/>
          </ac:spMkLst>
        </pc:spChg>
      </pc:sldChg>
      <pc:sldChg chg="add">
        <pc:chgData name="Parker Gustafson" userId="16d30e8de7881f07" providerId="LiveId" clId="{58D04B5F-733F-44F2-9CE5-8211B16FAC7A}" dt="2025-07-23T14:34:20.539" v="380"/>
        <pc:sldMkLst>
          <pc:docMk/>
          <pc:sldMk cId="0" sldId="902"/>
        </pc:sldMkLst>
      </pc:sldChg>
      <pc:sldChg chg="add del">
        <pc:chgData name="Parker Gustafson" userId="16d30e8de7881f07" providerId="LiveId" clId="{58D04B5F-733F-44F2-9CE5-8211B16FAC7A}" dt="2025-07-23T14:38:05.187" v="513"/>
        <pc:sldMkLst>
          <pc:docMk/>
          <pc:sldMk cId="0" sldId="903"/>
        </pc:sldMkLst>
      </pc:sldChg>
      <pc:sldChg chg="modSp add mod">
        <pc:chgData name="Parker Gustafson" userId="16d30e8de7881f07" providerId="LiveId" clId="{58D04B5F-733F-44F2-9CE5-8211B16FAC7A}" dt="2025-07-23T14:38:14.038" v="523" actId="20577"/>
        <pc:sldMkLst>
          <pc:docMk/>
          <pc:sldMk cId="4108031150" sldId="903"/>
        </pc:sldMkLst>
        <pc:spChg chg="mod">
          <ac:chgData name="Parker Gustafson" userId="16d30e8de7881f07" providerId="LiveId" clId="{58D04B5F-733F-44F2-9CE5-8211B16FAC7A}" dt="2025-07-23T14:38:14.038" v="523" actId="20577"/>
          <ac:spMkLst>
            <pc:docMk/>
            <pc:sldMk cId="4108031150" sldId="903"/>
            <ac:spMk id="10" creationId="{F7F2905B-7AF7-51D9-1410-61551E9C7E48}"/>
          </ac:spMkLst>
        </pc:spChg>
      </pc:sldChg>
      <pc:sldChg chg="modSp add mod">
        <pc:chgData name="Parker Gustafson" userId="16d30e8de7881f07" providerId="LiveId" clId="{58D04B5F-733F-44F2-9CE5-8211B16FAC7A}" dt="2025-07-23T14:39:41.395" v="537" actId="20577"/>
        <pc:sldMkLst>
          <pc:docMk/>
          <pc:sldMk cId="1207581643" sldId="904"/>
        </pc:sldMkLst>
        <pc:spChg chg="mod">
          <ac:chgData name="Parker Gustafson" userId="16d30e8de7881f07" providerId="LiveId" clId="{58D04B5F-733F-44F2-9CE5-8211B16FAC7A}" dt="2025-07-23T14:39:41.395" v="537" actId="20577"/>
          <ac:spMkLst>
            <pc:docMk/>
            <pc:sldMk cId="1207581643" sldId="904"/>
            <ac:spMk id="3" creationId="{097AE5EC-FED0-B1E3-1824-22830B6F5E4A}"/>
          </ac:spMkLst>
        </pc:spChg>
      </pc:sldChg>
      <pc:sldChg chg="add">
        <pc:chgData name="Parker Gustafson" userId="16d30e8de7881f07" providerId="LiveId" clId="{58D04B5F-733F-44F2-9CE5-8211B16FAC7A}" dt="2025-07-23T14:40:38.598" v="541"/>
        <pc:sldMkLst>
          <pc:docMk/>
          <pc:sldMk cId="118297445" sldId="905"/>
        </pc:sldMkLst>
      </pc:sldChg>
      <pc:sldChg chg="add del">
        <pc:chgData name="Parker Gustafson" userId="16d30e8de7881f07" providerId="LiveId" clId="{58D04B5F-733F-44F2-9CE5-8211B16FAC7A}" dt="2025-07-23T15:37:14.238" v="608" actId="47"/>
        <pc:sldMkLst>
          <pc:docMk/>
          <pc:sldMk cId="0" sldId="906"/>
        </pc:sldMkLst>
      </pc:sldChg>
      <pc:sldChg chg="add">
        <pc:chgData name="Parker Gustafson" userId="16d30e8de7881f07" providerId="LiveId" clId="{58D04B5F-733F-44F2-9CE5-8211B16FAC7A}" dt="2025-07-23T15:10:42.832" v="549"/>
        <pc:sldMkLst>
          <pc:docMk/>
          <pc:sldMk cId="0" sldId="907"/>
        </pc:sldMkLst>
      </pc:sldChg>
      <pc:sldChg chg="modSp add mod">
        <pc:chgData name="Parker Gustafson" userId="16d30e8de7881f07" providerId="LiveId" clId="{58D04B5F-733F-44F2-9CE5-8211B16FAC7A}" dt="2025-07-23T15:13:07.514" v="557" actId="20577"/>
        <pc:sldMkLst>
          <pc:docMk/>
          <pc:sldMk cId="29247605" sldId="908"/>
        </pc:sldMkLst>
        <pc:spChg chg="mod">
          <ac:chgData name="Parker Gustafson" userId="16d30e8de7881f07" providerId="LiveId" clId="{58D04B5F-733F-44F2-9CE5-8211B16FAC7A}" dt="2025-07-23T15:13:07.514" v="557" actId="20577"/>
          <ac:spMkLst>
            <pc:docMk/>
            <pc:sldMk cId="29247605" sldId="908"/>
            <ac:spMk id="10" creationId="{323AAD1D-B6CB-2628-E27C-7E4DB9BF325D}"/>
          </ac:spMkLst>
        </pc:spChg>
      </pc:sldChg>
      <pc:sldChg chg="modSp add mod">
        <pc:chgData name="Parker Gustafson" userId="16d30e8de7881f07" providerId="LiveId" clId="{58D04B5F-733F-44F2-9CE5-8211B16FAC7A}" dt="2025-07-23T15:14:33.853" v="572" actId="14100"/>
        <pc:sldMkLst>
          <pc:docMk/>
          <pc:sldMk cId="4049838452" sldId="909"/>
        </pc:sldMkLst>
        <pc:spChg chg="mod">
          <ac:chgData name="Parker Gustafson" userId="16d30e8de7881f07" providerId="LiveId" clId="{58D04B5F-733F-44F2-9CE5-8211B16FAC7A}" dt="2025-07-23T15:14:33.853" v="572" actId="14100"/>
          <ac:spMkLst>
            <pc:docMk/>
            <pc:sldMk cId="4049838452" sldId="909"/>
            <ac:spMk id="10" creationId="{23CEE651-9F76-7B9A-F2B6-489528ECC6E5}"/>
          </ac:spMkLst>
        </pc:spChg>
      </pc:sldChg>
      <pc:sldMasterChg chg="addSldLayout delSldLayout">
        <pc:chgData name="Parker Gustafson" userId="16d30e8de7881f07" providerId="LiveId" clId="{58D04B5F-733F-44F2-9CE5-8211B16FAC7A}" dt="2025-07-23T14:35:49.310" v="483" actId="47"/>
        <pc:sldMasterMkLst>
          <pc:docMk/>
          <pc:sldMasterMk cId="2048041705" sldId="2147483660"/>
        </pc:sldMasterMkLst>
        <pc:sldLayoutChg chg="add del">
          <pc:chgData name="Parker Gustafson" userId="16d30e8de7881f07" providerId="LiveId" clId="{58D04B5F-733F-44F2-9CE5-8211B16FAC7A}" dt="2025-07-23T14:35:49.310" v="483" actId="47"/>
          <pc:sldLayoutMkLst>
            <pc:docMk/>
            <pc:sldMasterMk cId="2048041705" sldId="2147483660"/>
            <pc:sldLayoutMk cId="3336843678" sldId="21474836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D2975-FF62-88C2-1525-1D8679EEB4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81AAD9-B4B6-F16F-F763-4748CD5A1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64883-B82A-6DE6-CF9D-28B6F8652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1B660-98A7-0EC4-E0BB-42FD0988CB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266F0-AA06-487F-89CB-FCA76A11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6475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5926-B6FD-4ECC-9A1D-8E11AAC0A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43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E498E-B157-637A-7B68-1AB006971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8CF902-2221-9F2F-8506-9DAC863E4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6D114C-4F59-D5EB-26F4-4F1F784B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E5BEA-FE7B-82D5-F224-427D1BAA2F9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6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09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633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9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7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163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9301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99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9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8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17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5298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27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59189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66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65378" y="360044"/>
            <a:ext cx="8497570" cy="6856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515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882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857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926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88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843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0279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489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2972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8778" y="3559302"/>
            <a:ext cx="1774825" cy="0"/>
          </a:xfrm>
          <a:custGeom>
            <a:avLst/>
            <a:gdLst/>
            <a:ahLst/>
            <a:cxnLst/>
            <a:rect l="l" t="t" r="r" b="b"/>
            <a:pathLst>
              <a:path w="1774825">
                <a:moveTo>
                  <a:pt x="0" y="0"/>
                </a:moveTo>
                <a:lnTo>
                  <a:pt x="1774698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06383" y="3559302"/>
            <a:ext cx="3637279" cy="0"/>
          </a:xfrm>
          <a:custGeom>
            <a:avLst/>
            <a:gdLst/>
            <a:ahLst/>
            <a:cxnLst/>
            <a:rect l="l" t="t" r="r" b="b"/>
            <a:pathLst>
              <a:path w="3637279">
                <a:moveTo>
                  <a:pt x="0" y="0"/>
                </a:moveTo>
                <a:lnTo>
                  <a:pt x="3636899" y="0"/>
                </a:lnTo>
              </a:path>
            </a:pathLst>
          </a:custGeom>
          <a:ln w="19050">
            <a:solidFill>
              <a:srgbClr val="D7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3712" y="3051048"/>
            <a:ext cx="897890" cy="897890"/>
          </a:xfrm>
          <a:custGeom>
            <a:avLst/>
            <a:gdLst/>
            <a:ahLst/>
            <a:cxnLst/>
            <a:rect l="l" t="t" r="r" b="b"/>
            <a:pathLst>
              <a:path w="897889" h="897889">
                <a:moveTo>
                  <a:pt x="448818" y="0"/>
                </a:moveTo>
                <a:lnTo>
                  <a:pt x="399913" y="2633"/>
                </a:lnTo>
                <a:lnTo>
                  <a:pt x="352535" y="10350"/>
                </a:lnTo>
                <a:lnTo>
                  <a:pt x="306955" y="22878"/>
                </a:lnTo>
                <a:lnTo>
                  <a:pt x="263449" y="39942"/>
                </a:lnTo>
                <a:lnTo>
                  <a:pt x="222289" y="61270"/>
                </a:lnTo>
                <a:lnTo>
                  <a:pt x="183750" y="86587"/>
                </a:lnTo>
                <a:lnTo>
                  <a:pt x="148105" y="115620"/>
                </a:lnTo>
                <a:lnTo>
                  <a:pt x="115629" y="148095"/>
                </a:lnTo>
                <a:lnTo>
                  <a:pt x="86594" y="183739"/>
                </a:lnTo>
                <a:lnTo>
                  <a:pt x="61276" y="222278"/>
                </a:lnTo>
                <a:lnTo>
                  <a:pt x="39946" y="263438"/>
                </a:lnTo>
                <a:lnTo>
                  <a:pt x="22880" y="306945"/>
                </a:lnTo>
                <a:lnTo>
                  <a:pt x="10351" y="352527"/>
                </a:lnTo>
                <a:lnTo>
                  <a:pt x="2633" y="399909"/>
                </a:lnTo>
                <a:lnTo>
                  <a:pt x="0" y="448817"/>
                </a:lnTo>
                <a:lnTo>
                  <a:pt x="2633" y="497726"/>
                </a:lnTo>
                <a:lnTo>
                  <a:pt x="10351" y="545108"/>
                </a:lnTo>
                <a:lnTo>
                  <a:pt x="22880" y="590690"/>
                </a:lnTo>
                <a:lnTo>
                  <a:pt x="39946" y="634197"/>
                </a:lnTo>
                <a:lnTo>
                  <a:pt x="61276" y="675357"/>
                </a:lnTo>
                <a:lnTo>
                  <a:pt x="86594" y="713896"/>
                </a:lnTo>
                <a:lnTo>
                  <a:pt x="115629" y="749540"/>
                </a:lnTo>
                <a:lnTo>
                  <a:pt x="148105" y="782015"/>
                </a:lnTo>
                <a:lnTo>
                  <a:pt x="183750" y="811048"/>
                </a:lnTo>
                <a:lnTo>
                  <a:pt x="222289" y="836365"/>
                </a:lnTo>
                <a:lnTo>
                  <a:pt x="263449" y="857693"/>
                </a:lnTo>
                <a:lnTo>
                  <a:pt x="306955" y="874757"/>
                </a:lnTo>
                <a:lnTo>
                  <a:pt x="352535" y="887285"/>
                </a:lnTo>
                <a:lnTo>
                  <a:pt x="399913" y="895002"/>
                </a:lnTo>
                <a:lnTo>
                  <a:pt x="448818" y="897635"/>
                </a:lnTo>
                <a:lnTo>
                  <a:pt x="497726" y="895002"/>
                </a:lnTo>
                <a:lnTo>
                  <a:pt x="545108" y="887285"/>
                </a:lnTo>
                <a:lnTo>
                  <a:pt x="590690" y="874757"/>
                </a:lnTo>
                <a:lnTo>
                  <a:pt x="634197" y="857693"/>
                </a:lnTo>
                <a:lnTo>
                  <a:pt x="675357" y="836365"/>
                </a:lnTo>
                <a:lnTo>
                  <a:pt x="713896" y="811048"/>
                </a:lnTo>
                <a:lnTo>
                  <a:pt x="749540" y="782015"/>
                </a:lnTo>
                <a:lnTo>
                  <a:pt x="782015" y="749540"/>
                </a:lnTo>
                <a:lnTo>
                  <a:pt x="811048" y="713896"/>
                </a:lnTo>
                <a:lnTo>
                  <a:pt x="836365" y="675357"/>
                </a:lnTo>
                <a:lnTo>
                  <a:pt x="857693" y="634197"/>
                </a:lnTo>
                <a:lnTo>
                  <a:pt x="874757" y="590690"/>
                </a:lnTo>
                <a:lnTo>
                  <a:pt x="887285" y="545108"/>
                </a:lnTo>
                <a:lnTo>
                  <a:pt x="895002" y="497726"/>
                </a:lnTo>
                <a:lnTo>
                  <a:pt x="897636" y="448817"/>
                </a:lnTo>
                <a:lnTo>
                  <a:pt x="895002" y="399909"/>
                </a:lnTo>
                <a:lnTo>
                  <a:pt x="887285" y="352527"/>
                </a:lnTo>
                <a:lnTo>
                  <a:pt x="874757" y="306945"/>
                </a:lnTo>
                <a:lnTo>
                  <a:pt x="857693" y="263438"/>
                </a:lnTo>
                <a:lnTo>
                  <a:pt x="836365" y="222278"/>
                </a:lnTo>
                <a:lnTo>
                  <a:pt x="811048" y="183739"/>
                </a:lnTo>
                <a:lnTo>
                  <a:pt x="782015" y="148095"/>
                </a:lnTo>
                <a:lnTo>
                  <a:pt x="749540" y="115620"/>
                </a:lnTo>
                <a:lnTo>
                  <a:pt x="713896" y="86587"/>
                </a:lnTo>
                <a:lnTo>
                  <a:pt x="675357" y="61270"/>
                </a:lnTo>
                <a:lnTo>
                  <a:pt x="634197" y="39942"/>
                </a:lnTo>
                <a:lnTo>
                  <a:pt x="590690" y="22878"/>
                </a:lnTo>
                <a:lnTo>
                  <a:pt x="545108" y="10350"/>
                </a:lnTo>
                <a:lnTo>
                  <a:pt x="497726" y="2633"/>
                </a:lnTo>
                <a:lnTo>
                  <a:pt x="448818" y="0"/>
                </a:lnTo>
                <a:close/>
              </a:path>
            </a:pathLst>
          </a:custGeom>
          <a:solidFill>
            <a:srgbClr val="B6A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42441" y="3287268"/>
            <a:ext cx="300355" cy="425450"/>
          </a:xfrm>
          <a:custGeom>
            <a:avLst/>
            <a:gdLst/>
            <a:ahLst/>
            <a:cxnLst/>
            <a:rect l="l" t="t" r="r" b="b"/>
            <a:pathLst>
              <a:path w="300355" h="425450">
                <a:moveTo>
                  <a:pt x="38049" y="425196"/>
                </a:moveTo>
                <a:lnTo>
                  <a:pt x="38049" y="13335"/>
                </a:lnTo>
                <a:lnTo>
                  <a:pt x="38049" y="11303"/>
                </a:lnTo>
                <a:lnTo>
                  <a:pt x="37020" y="9271"/>
                </a:lnTo>
                <a:lnTo>
                  <a:pt x="36487" y="7620"/>
                </a:lnTo>
                <a:lnTo>
                  <a:pt x="34925" y="6096"/>
                </a:lnTo>
                <a:lnTo>
                  <a:pt x="33362" y="4572"/>
                </a:lnTo>
                <a:lnTo>
                  <a:pt x="31800" y="3556"/>
                </a:lnTo>
                <a:lnTo>
                  <a:pt x="29718" y="3048"/>
                </a:lnTo>
                <a:lnTo>
                  <a:pt x="27622" y="3048"/>
                </a:lnTo>
                <a:lnTo>
                  <a:pt x="10426" y="3048"/>
                </a:lnTo>
                <a:lnTo>
                  <a:pt x="8331" y="3048"/>
                </a:lnTo>
                <a:lnTo>
                  <a:pt x="6248" y="3556"/>
                </a:lnTo>
                <a:lnTo>
                  <a:pt x="0" y="13335"/>
                </a:lnTo>
                <a:lnTo>
                  <a:pt x="0" y="425196"/>
                </a:lnTo>
                <a:lnTo>
                  <a:pt x="38049" y="425196"/>
                </a:lnTo>
                <a:close/>
              </a:path>
              <a:path w="300355" h="425450">
                <a:moveTo>
                  <a:pt x="48768" y="176149"/>
                </a:moveTo>
                <a:lnTo>
                  <a:pt x="56426" y="171577"/>
                </a:lnTo>
                <a:lnTo>
                  <a:pt x="64096" y="168021"/>
                </a:lnTo>
                <a:lnTo>
                  <a:pt x="101917" y="160401"/>
                </a:lnTo>
                <a:lnTo>
                  <a:pt x="109067" y="160909"/>
                </a:lnTo>
                <a:lnTo>
                  <a:pt x="116725" y="161417"/>
                </a:lnTo>
                <a:lnTo>
                  <a:pt x="154533" y="170053"/>
                </a:lnTo>
                <a:lnTo>
                  <a:pt x="169379" y="174625"/>
                </a:lnTo>
                <a:lnTo>
                  <a:pt x="184696" y="179197"/>
                </a:lnTo>
                <a:lnTo>
                  <a:pt x="222529" y="189484"/>
                </a:lnTo>
                <a:lnTo>
                  <a:pt x="244957" y="192024"/>
                </a:lnTo>
                <a:lnTo>
                  <a:pt x="252704" y="191516"/>
                </a:lnTo>
                <a:lnTo>
                  <a:pt x="289915" y="181864"/>
                </a:lnTo>
                <a:lnTo>
                  <a:pt x="293598" y="179705"/>
                </a:lnTo>
                <a:lnTo>
                  <a:pt x="296138" y="177673"/>
                </a:lnTo>
                <a:lnTo>
                  <a:pt x="297662" y="175133"/>
                </a:lnTo>
                <a:lnTo>
                  <a:pt x="299186" y="172593"/>
                </a:lnTo>
                <a:lnTo>
                  <a:pt x="300202" y="170053"/>
                </a:lnTo>
                <a:lnTo>
                  <a:pt x="300202" y="167512"/>
                </a:lnTo>
                <a:lnTo>
                  <a:pt x="299186" y="165481"/>
                </a:lnTo>
                <a:lnTo>
                  <a:pt x="298170" y="163449"/>
                </a:lnTo>
                <a:lnTo>
                  <a:pt x="289915" y="155194"/>
                </a:lnTo>
                <a:lnTo>
                  <a:pt x="281787" y="145542"/>
                </a:lnTo>
                <a:lnTo>
                  <a:pt x="274167" y="135382"/>
                </a:lnTo>
                <a:lnTo>
                  <a:pt x="265912" y="124587"/>
                </a:lnTo>
                <a:lnTo>
                  <a:pt x="264388" y="121539"/>
                </a:lnTo>
                <a:lnTo>
                  <a:pt x="263372" y="118491"/>
                </a:lnTo>
                <a:lnTo>
                  <a:pt x="262864" y="114935"/>
                </a:lnTo>
                <a:lnTo>
                  <a:pt x="262356" y="110871"/>
                </a:lnTo>
                <a:lnTo>
                  <a:pt x="262864" y="107187"/>
                </a:lnTo>
                <a:lnTo>
                  <a:pt x="263372" y="103632"/>
                </a:lnTo>
                <a:lnTo>
                  <a:pt x="264388" y="100076"/>
                </a:lnTo>
                <a:lnTo>
                  <a:pt x="265912" y="96520"/>
                </a:lnTo>
                <a:lnTo>
                  <a:pt x="274167" y="81153"/>
                </a:lnTo>
                <a:lnTo>
                  <a:pt x="281787" y="65405"/>
                </a:lnTo>
                <a:lnTo>
                  <a:pt x="289915" y="49022"/>
                </a:lnTo>
                <a:lnTo>
                  <a:pt x="298170" y="31115"/>
                </a:lnTo>
                <a:lnTo>
                  <a:pt x="299694" y="27559"/>
                </a:lnTo>
                <a:lnTo>
                  <a:pt x="300202" y="24511"/>
                </a:lnTo>
                <a:lnTo>
                  <a:pt x="300202" y="21971"/>
                </a:lnTo>
                <a:lnTo>
                  <a:pt x="299186" y="20447"/>
                </a:lnTo>
                <a:lnTo>
                  <a:pt x="297662" y="19939"/>
                </a:lnTo>
                <a:lnTo>
                  <a:pt x="296138" y="19431"/>
                </a:lnTo>
                <a:lnTo>
                  <a:pt x="293598" y="20447"/>
                </a:lnTo>
                <a:lnTo>
                  <a:pt x="289915" y="21462"/>
                </a:lnTo>
                <a:lnTo>
                  <a:pt x="282803" y="25019"/>
                </a:lnTo>
                <a:lnTo>
                  <a:pt x="275183" y="27559"/>
                </a:lnTo>
                <a:lnTo>
                  <a:pt x="267436" y="29591"/>
                </a:lnTo>
                <a:lnTo>
                  <a:pt x="259816" y="30607"/>
                </a:lnTo>
                <a:lnTo>
                  <a:pt x="252704" y="31623"/>
                </a:lnTo>
                <a:lnTo>
                  <a:pt x="244957" y="31623"/>
                </a:lnTo>
                <a:lnTo>
                  <a:pt x="237337" y="31115"/>
                </a:lnTo>
                <a:lnTo>
                  <a:pt x="229717" y="30607"/>
                </a:lnTo>
                <a:lnTo>
                  <a:pt x="222529" y="29083"/>
                </a:lnTo>
                <a:lnTo>
                  <a:pt x="214845" y="27559"/>
                </a:lnTo>
                <a:lnTo>
                  <a:pt x="199529" y="24003"/>
                </a:lnTo>
                <a:lnTo>
                  <a:pt x="184696" y="19431"/>
                </a:lnTo>
                <a:lnTo>
                  <a:pt x="169379" y="14351"/>
                </a:lnTo>
                <a:lnTo>
                  <a:pt x="154533" y="9652"/>
                </a:lnTo>
                <a:lnTo>
                  <a:pt x="139217" y="5587"/>
                </a:lnTo>
                <a:lnTo>
                  <a:pt x="132067" y="3556"/>
                </a:lnTo>
                <a:lnTo>
                  <a:pt x="124383" y="2032"/>
                </a:lnTo>
                <a:lnTo>
                  <a:pt x="116725" y="1016"/>
                </a:lnTo>
                <a:lnTo>
                  <a:pt x="109067" y="508"/>
                </a:lnTo>
                <a:lnTo>
                  <a:pt x="101917" y="0"/>
                </a:lnTo>
                <a:lnTo>
                  <a:pt x="94234" y="508"/>
                </a:lnTo>
                <a:lnTo>
                  <a:pt x="86575" y="1524"/>
                </a:lnTo>
                <a:lnTo>
                  <a:pt x="78917" y="2540"/>
                </a:lnTo>
                <a:lnTo>
                  <a:pt x="71755" y="5080"/>
                </a:lnTo>
                <a:lnTo>
                  <a:pt x="64096" y="7620"/>
                </a:lnTo>
                <a:lnTo>
                  <a:pt x="56426" y="11176"/>
                </a:lnTo>
                <a:lnTo>
                  <a:pt x="48768" y="158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2333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57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4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0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74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E767C85-02FD-40EC-8F77-8606113F1F29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AE9A505-70D8-4609-9F1C-B35B0B075E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4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0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5AB06B4-108A-47B7-98ED-19E00BD82085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C330D62-C39A-4907-8E2C-5E0481235F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26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4202" y="229946"/>
            <a:ext cx="9847960" cy="815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7908" y="1392745"/>
            <a:ext cx="8286750" cy="271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7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30530" y="172973"/>
            <a:ext cx="0" cy="1196975"/>
          </a:xfrm>
          <a:custGeom>
            <a:avLst/>
            <a:gdLst/>
            <a:ahLst/>
            <a:cxnLst/>
            <a:rect l="l" t="t" r="r" b="b"/>
            <a:pathLst>
              <a:path h="1196975">
                <a:moveTo>
                  <a:pt x="0" y="1196466"/>
                </a:moveTo>
                <a:lnTo>
                  <a:pt x="0" y="0"/>
                </a:lnTo>
              </a:path>
            </a:pathLst>
          </a:custGeom>
          <a:ln w="19050">
            <a:solidFill>
              <a:srgbClr val="4B31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80" y="176022"/>
            <a:ext cx="10891316" cy="8696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058" y="1343024"/>
            <a:ext cx="10659745" cy="4756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Segoe UI Semilight"/>
                <a:cs typeface="Segoe UI Semi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535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9048-1631-4913-9605-DAAD347CA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22FE6-6BF2-44A8-8A56-9017D015D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Summer 2025</a:t>
            </a:r>
            <a:br>
              <a:rPr lang="en-US" dirty="0"/>
            </a:br>
            <a:r>
              <a:rPr lang="en-US" dirty="0"/>
              <a:t>Lecture 13</a:t>
            </a:r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B2B79884-27C1-F872-4035-F0D1F667FCC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2111" y="655319"/>
            <a:ext cx="4044696" cy="42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8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3173C-4981-7D79-784B-FC357D281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495E-0141-2022-A879-4273337E7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A4AE8-8264-F71A-6367-F9DD92AA6F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≥[  ].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4A4AE8-8264-F71A-6367-F9DD92AA6F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39" t="-2225" r="-1971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591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D96B7-EEFF-DD63-6F04-5D1322CB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33779-74C6-1A43-B943-787018C2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040D-1900-2F6A-7248-39B943D98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≥[  ].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FB040D-1900-2F6A-7248-39B943D98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225" r="-373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989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BE08CD-A5C9-A0CC-68B6-FA295608B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2D53-F722-39A0-831E-55DB320C4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B2235-FFB3-7D56-BB1F-F2641A626A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47B2235-FFB3-7D56-BB1F-F2641A626A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2225" r="-373" b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328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A9921-4B17-61CA-16EF-AC97F3FF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7B13C-2D45-C3DA-313B-549270BF9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D66BD-21DA-0660-A818-876EBCCE3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BD66BD-21DA-0660-A818-876EBCCE3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090" r="-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65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47D05-D38C-CE6C-D194-BB1589FCE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902C-2D7D-FAB3-DA69-C594197C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4222A-9BF8-33EE-36FB-0203FD9B9E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[Goal: Show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ambria Math"/>
                      </a:rPr>
                      <m:t>(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+1)</m:t>
                    </m:r>
                    <m:r>
                      <a:rPr lang="en-US" sz="28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800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E4222A-9BF8-33EE-36FB-0203FD9B9E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586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60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708E8-9040-130C-6F55-99008ED5D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9F49B-DFFB-02E6-2B70-3DC9A6B8C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E85BD-1F17-B7CD-1910-54BA3B75E0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DE85BD-1F17-B7CD-1910-54BA3B75E0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586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966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6DD69-34CF-31CE-0950-0DD0D29E0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C914-3597-9614-0AE5-7E07BAE6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0C1F4-3E90-DD53-80A1-0F1197B48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C0C1F4-3E90-DD53-80A1-0F1197B48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586" t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8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956BD-B2BE-08A6-5829-BA3886CFC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A985-1AB9-5EC6-FB04-BB44DDFE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076F5-7209-8F2C-84D7-31E6033AFA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3076F5-7209-8F2C-84D7-31E6033AFA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426" t="-3090" r="-1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121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C0FF5-2530-47D3-6FF9-47AA6A3D0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7473-B498-DA84-1C01-B83E87E0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16276-30CF-0D35-710E-330FE5AF86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			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       [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kern="0" spc="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kern="0" spc="2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1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kern="0" spc="-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so</a:t>
                </a:r>
                <a:r>
                  <a:rPr lang="en-US" kern="0" spc="1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sz="2625" kern="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kern="0" spc="569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dirty="0"/>
                  <a:t>]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B16276-30CF-0D35-710E-330FE5AF86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426" t="-3090" r="-1492" b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82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84699-B757-E976-AC3A-9DA176941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2386-0212-CB0F-A89A-B4256F549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F6098-9FD7-6C82-3FBA-B562715590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			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       [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kern="0" spc="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kern="0" spc="2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1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kern="0" spc="-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so</a:t>
                </a:r>
                <a:r>
                  <a:rPr lang="en-US" kern="0" spc="1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sz="2625" kern="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kern="0" spc="569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			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DF6098-9FD7-6C82-3FBA-B562715590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320" t="-2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011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5"/>
              <a:t>Announcements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411376"/>
            <a:ext cx="10197996" cy="459613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4 is due tonight!</a:t>
            </a: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endParaRPr lang="en-US" sz="2800" spc="-25" dirty="0">
              <a:solidFill>
                <a:prstClr val="black"/>
              </a:solidFill>
              <a:latin typeface="Segoe UI Semilight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lang="en-US" sz="2800" spc="-25" dirty="0">
                <a:solidFill>
                  <a:prstClr val="black"/>
                </a:solidFill>
                <a:latin typeface="Segoe UI Semilight"/>
                <a:cs typeface="Segoe UI Semilight"/>
              </a:rPr>
              <a:t>HW3 Feedback and resubmission is out</a:t>
            </a: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endParaRPr kumimoji="0" lang="en-US" sz="2800" b="0" i="0" u="none" strike="noStrike" kern="1200" cap="none" spc="-2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HW5 will be released tonight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26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Our Midterm is next Friday (8/1) in class!</a:t>
            </a:r>
          </a:p>
          <a:p>
            <a:pPr marL="926465" marR="0" lvl="1" indent="-45656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Exam logistics and practice exams are posted on the “Exams” page of the course website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94EF-77CA-4A85-CA69-AA3F5B093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D8FD-B105-A8BF-7E05-64B101DC5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/>
              <a:t>Prove</a:t>
            </a:r>
            <a:r>
              <a:rPr lang="en-US" sz="2800" spc="-45"/>
              <a:t> </a:t>
            </a:r>
            <a:r>
              <a:rPr lang="en-US" sz="2800"/>
              <a:t>that</a:t>
            </a:r>
            <a:r>
              <a:rPr lang="en-US" sz="2800" spc="-20"/>
              <a:t> </a:t>
            </a:r>
            <a:r>
              <a:rPr lang="en-US" sz="2800" spc="60">
                <a:latin typeface="Cambria Math"/>
                <a:cs typeface="Cambria Math"/>
              </a:rPr>
              <a:t>3</a:t>
            </a:r>
            <a:r>
              <a:rPr lang="en-US" sz="3075" spc="89" baseline="27100">
                <a:latin typeface="Cambria Math"/>
                <a:cs typeface="Cambria Math"/>
              </a:rPr>
              <a:t>𝑛</a:t>
            </a:r>
            <a:r>
              <a:rPr lang="en-US" sz="3075" spc="690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3075" baseline="27100">
                <a:latin typeface="Cambria Math"/>
                <a:cs typeface="Cambria Math"/>
              </a:rPr>
              <a:t>2</a:t>
            </a:r>
            <a:r>
              <a:rPr lang="en-US" sz="3075" spc="419" baseline="27100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+</a:t>
            </a:r>
            <a:r>
              <a:rPr lang="en-US" sz="2800" spc="-1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3</a:t>
            </a:r>
            <a:r>
              <a:rPr lang="en-US" sz="2800" spc="130">
                <a:latin typeface="Cambria Math"/>
                <a:cs typeface="Cambria Math"/>
              </a:rPr>
              <a:t> </a:t>
            </a:r>
            <a:r>
              <a:rPr lang="en-US" sz="2800"/>
              <a:t>for</a:t>
            </a:r>
            <a:r>
              <a:rPr lang="en-US" sz="2800" spc="-20"/>
              <a:t> </a:t>
            </a:r>
            <a:r>
              <a:rPr lang="en-US" sz="2800"/>
              <a:t>all</a:t>
            </a:r>
            <a:r>
              <a:rPr lang="en-US" sz="2800" spc="-30"/>
              <a:t> </a:t>
            </a:r>
            <a:r>
              <a:rPr lang="en-US" sz="2800"/>
              <a:t>integers</a:t>
            </a:r>
            <a:r>
              <a:rPr lang="en-US" sz="2800" spc="-25"/>
              <a:t> </a:t>
            </a:r>
            <a:r>
              <a:rPr lang="en-US" sz="2800">
                <a:latin typeface="Cambria Math"/>
                <a:cs typeface="Cambria Math"/>
              </a:rPr>
              <a:t>𝑛</a:t>
            </a:r>
            <a:r>
              <a:rPr lang="en-US" sz="2800" spc="195">
                <a:latin typeface="Cambria Math"/>
                <a:cs typeface="Cambria Math"/>
              </a:rPr>
              <a:t> </a:t>
            </a:r>
            <a:r>
              <a:rPr lang="en-US" sz="2800">
                <a:latin typeface="Cambria Math"/>
                <a:cs typeface="Cambria Math"/>
              </a:rPr>
              <a:t>≥</a:t>
            </a:r>
            <a:r>
              <a:rPr lang="en-US" sz="2800" spc="145">
                <a:latin typeface="Cambria Math"/>
                <a:cs typeface="Cambria Math"/>
              </a:rPr>
              <a:t> </a:t>
            </a:r>
            <a:r>
              <a:rPr lang="en-US" sz="2800" spc="-25">
                <a:latin typeface="Cambria Math"/>
                <a:cs typeface="Cambria Math"/>
              </a:rPr>
              <a:t>2</a:t>
            </a:r>
            <a:r>
              <a:rPr lang="en-US" sz="2800" spc="-25"/>
              <a:t>.</a:t>
            </a:r>
            <a:endParaRPr lang="en-US" sz="28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0F2F0-E99B-F9C4-0C9C-C4AD2D2784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spc="60" dirty="0">
                    <a:latin typeface="Cambria Math"/>
                    <a:cs typeface="Cambria Math"/>
                  </a:rPr>
                  <a:t>3</a:t>
                </a:r>
                <a:r>
                  <a:rPr lang="en-US" sz="3075" spc="89" baseline="27100" dirty="0">
                    <a:latin typeface="Cambria Math"/>
                    <a:cs typeface="Cambria Math"/>
                  </a:rPr>
                  <a:t>𝑛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≥</a:t>
                </a:r>
                <a:r>
                  <a:rPr lang="en-US" spc="14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𝑛</a:t>
                </a:r>
                <a:r>
                  <a:rPr lang="en-US" sz="3075" baseline="27100" dirty="0">
                    <a:latin typeface="Cambria Math"/>
                    <a:cs typeface="Cambria Math"/>
                  </a:rPr>
                  <a:t>2</a:t>
                </a:r>
                <a:r>
                  <a:rPr lang="en-US" sz="3075" spc="419" baseline="27100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+</a:t>
                </a:r>
                <a:r>
                  <a:rPr lang="en-US" spc="-15" dirty="0">
                    <a:latin typeface="Cambria Math"/>
                    <a:cs typeface="Cambria Math"/>
                  </a:rPr>
                  <a:t> </a:t>
                </a:r>
                <a:r>
                  <a:rPr lang="en-US" dirty="0">
                    <a:latin typeface="Cambria Math"/>
                    <a:cs typeface="Cambria Math"/>
                  </a:rPr>
                  <a:t>3</a:t>
                </a:r>
                <a:r>
                  <a:rPr lang="en-US" dirty="0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=2)</m:t>
                    </m:r>
                  </m:oMath>
                </a14:m>
                <a:r>
                  <a:rPr lang="en-US" dirty="0"/>
                  <a:t>: The LHS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. The RHS evaluates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9≥7</m:t>
                    </m:r>
                  </m:oMath>
                </a14:m>
                <a:r>
                  <a:rPr lang="en-US" dirty="0"/>
                  <a:t>, the base case holds.</a:t>
                </a:r>
              </a:p>
              <a:p>
                <a:r>
                  <a:rPr lang="en-US" b="1" dirty="0"/>
                  <a:t>Inductive Hypothesis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</m:t>
                    </m:r>
                  </m:oMath>
                </a14:m>
                <a:r>
                  <a:rPr lang="en-US" dirty="0"/>
                  <a:t> In other words, </a:t>
                </a:r>
                <a:r>
                  <a:rPr lang="en-US" sz="3075" spc="690" baseline="27100" dirty="0"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cs typeface="Cambria Math"/>
                      </a:rPr>
                      <m:t>≥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3075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3075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Inductive Step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80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+ 3)</m:t>
                    </m:r>
                  </m:oMath>
                </a14:m>
                <a:r>
                  <a:rPr lang="en-US" dirty="0"/>
                  <a:t>	[By IH]</a:t>
                </a:r>
              </a:p>
              <a:p>
                <a:pPr lvl="1"/>
                <a:r>
                  <a:rPr lang="en-US" dirty="0"/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spc="140" dirty="0" smtClean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+ 9</m:t>
                    </m:r>
                  </m:oMath>
                </a14:m>
                <a:endParaRPr lang="en-US" dirty="0"/>
              </a:p>
              <a:p>
                <a:r>
                  <a:rPr lang="en-US" sz="2400" dirty="0"/>
                  <a:t> 			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sz="24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baseline="27100" dirty="0" smtClean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400" dirty="0"/>
              </a:p>
              <a:p>
                <a:pPr lvl="1"/>
                <a:r>
                  <a:rPr lang="en-US" sz="2000" dirty="0"/>
                  <a:t>			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        [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Since</a:t>
                </a:r>
                <a:r>
                  <a:rPr lang="en-US" kern="0" spc="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𝑘</a:t>
                </a:r>
                <a:r>
                  <a:rPr lang="en-US" kern="0" spc="21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5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1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,</a:t>
                </a:r>
                <a:r>
                  <a:rPr lang="en-US" kern="0" spc="-5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so</a:t>
                </a:r>
                <a:r>
                  <a:rPr lang="en-US" kern="0" spc="10" dirty="0">
                    <a:solidFill>
                      <a:sysClr val="windowText" lastClr="000000"/>
                    </a:solidFill>
                    <a:latin typeface="Segoe UI Semilight"/>
                    <a:cs typeface="Segoe UI Semilight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sz="2625" kern="0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</a:t>
                </a:r>
                <a:r>
                  <a:rPr lang="en-US" sz="2625" kern="0" spc="569" baseline="28571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≥</a:t>
                </a:r>
                <a:r>
                  <a:rPr lang="en-US" kern="0" spc="130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kern="0" spc="-35" dirty="0">
                    <a:solidFill>
                      <a:sysClr val="windowText" lastClr="000000"/>
                    </a:solidFill>
                    <a:latin typeface="Cambria Math"/>
                    <a:cs typeface="Cambria Math"/>
                  </a:rPr>
                  <a:t>2𝑘</a:t>
                </a:r>
                <a:r>
                  <a:rPr lang="en-US" dirty="0"/>
                  <a:t>]</a:t>
                </a:r>
              </a:p>
              <a:p>
                <a:pPr lvl="1"/>
                <a:r>
                  <a:rPr lang="en-US" dirty="0"/>
                  <a:t>			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i="1" baseline="27100" dirty="0">
                        <a:latin typeface="Cambria Math" panose="02040503050406030204" pitchFamily="18" charset="0"/>
                        <a:cs typeface="Cambria Math"/>
                      </a:rPr>
                      <m:t>2 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			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pc="140" dirty="0">
                        <a:latin typeface="Cambria Math" panose="02040503050406030204" pitchFamily="18" charset="0"/>
                        <a:cs typeface="Cambria Math"/>
                      </a:rPr>
                      <m:t>𝑘</m:t>
                    </m:r>
                    <m:r>
                      <a:rPr lang="en-US" b="0" i="1" spc="140" dirty="0" smtClean="0">
                        <a:latin typeface="Cambria Math" panose="02040503050406030204" pitchFamily="18" charset="0"/>
                        <a:cs typeface="Cambria Math"/>
                      </a:rPr>
                      <m:t>+1)</m:t>
                    </m:r>
                    <m:r>
                      <a:rPr lang="en-US" sz="2800" i="1" baseline="27100" dirty="0">
                        <a:latin typeface="Cambria Math" panose="02040503050406030204" pitchFamily="18" charset="0"/>
                        <a:cs typeface="Cambria Math"/>
                      </a:rPr>
                      <m:t>2</m:t>
                    </m:r>
                    <m:r>
                      <a:rPr lang="en-US" sz="2800" i="1" spc="419" baseline="27100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+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Cambria Math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sz="3100" dirty="0"/>
                  <a:t>So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3100" dirty="0"/>
                  <a:t> holds.</a:t>
                </a:r>
              </a:p>
              <a:p>
                <a:r>
                  <a:rPr lang="en-US" sz="3100" dirty="0"/>
                  <a:t>Therefore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100" dirty="0"/>
                  <a:t> holds for all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sz="3100" dirty="0"/>
                  <a:t> by the principle of induction.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60F2F0-E99B-F9C4-0C9C-C4AD2D2784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320" t="-2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052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EBCF4-AEE0-40D5-3A74-E5F11CFA2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3CB4E5-749D-8D21-53B6-B1995BBD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Induction</a:t>
            </a:r>
          </a:p>
        </p:txBody>
      </p:sp>
    </p:spTree>
    <p:extLst>
      <p:ext uri="{BB962C8B-B14F-4D97-AF65-F5344CB8AC3E}">
        <p14:creationId xmlns:p14="http://schemas.microsoft.com/office/powerpoint/2010/main" val="120251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A90-2096-4FEA-8E78-BD23CC5E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 Block Formatting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an English proof it’s very common to have algebra broken out (instead of separate sentences); this is often easier to read. </a:t>
                </a:r>
              </a:p>
              <a:p>
                <a:endParaRPr lang="en-US" dirty="0"/>
              </a:p>
              <a:p>
                <a:r>
                  <a:rPr lang="en-US" dirty="0"/>
                  <a:t>Inductive Step: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Consider the summation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 breaking off final term</a:t>
                </a:r>
              </a:p>
              <a:p>
                <a:r>
                  <a:rPr lang="en-US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by IH</a:t>
                </a: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combining two copies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7EAF93-292E-4FD0-82AA-133FCCCAC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97429"/>
                <a:ext cx="11187258" cy="5540828"/>
              </a:xfrm>
              <a:blipFill>
                <a:blip r:embed="rId2"/>
                <a:stretch>
                  <a:fillRect l="-708" t="-1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956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B8100-9D84-45D6-B480-CDE70CD6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Let’s just set this one up, we’ll leave the individual pieces as exercises.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96E7B-F86D-477B-BB0F-68AACDC0B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763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endParaRPr lang="en-US" dirty="0"/>
              </a:p>
              <a:p>
                <a:r>
                  <a:rPr lang="en-US" dirty="0"/>
                  <a:t>HEY WAIT --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true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isn’t even defined!</a:t>
                </a:r>
              </a:p>
              <a:p>
                <a:endParaRPr lang="en-US" dirty="0"/>
              </a:p>
              <a:p>
                <a:r>
                  <a:rPr lang="en-US" dirty="0"/>
                  <a:t>We can move the “starting line”</a:t>
                </a:r>
              </a:p>
              <a:p>
                <a:endParaRPr lang="en-US" dirty="0"/>
              </a:p>
              <a:p>
                <a:r>
                  <a:rPr lang="en-US" dirty="0"/>
                  <a:t>Change the base case, and then update the IH to have 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 just the base case.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649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4300A-68C5-A383-4B59-731AF00AA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DC83-21CA-01EE-11B1-C7F438CB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AE5EC-FED0-B1E3-1824-22830B6F5E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  <a:endParaRPr lang="en-US" dirty="0"/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r>
                  <a:rPr lang="en-US" b="1" dirty="0"/>
                  <a:t>&lt;</a:t>
                </a:r>
                <a:r>
                  <a:rPr lang="en-US" b="1" dirty="0" err="1"/>
                  <a:t>todo</a:t>
                </a:r>
                <a:r>
                  <a:rPr lang="en-US" b="1" dirty="0"/>
                  <a:t>&gt;</a:t>
                </a:r>
              </a:p>
              <a:p>
                <a:endParaRPr lang="en-US" b="1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7AE5EC-FED0-B1E3-1824-22830B6F5E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736C57-7506-C9A2-C45D-4CB7B48C3B54}"/>
                  </a:ext>
                </a:extLst>
              </p:cNvPr>
              <p:cNvSpPr txBox="1"/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&gt;2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E15493B-9D1B-E1ED-83D0-8A5E4ADA0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876" y="163626"/>
                <a:ext cx="6094562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81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8B9-077C-48E7-91A7-0E39B378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1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8C8AC-6F4A-45A9-96CE-D796FC5A9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6EBBA-AB1A-5D6D-9636-52C315F4F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F1526-9207-CDFE-3F89-DAB9963237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</a:t>
                </a:r>
                <a:r>
                  <a:rPr lang="en-US" b="1" dirty="0">
                    <a:solidFill>
                      <a:schemeClr val="accent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chemeClr val="accent3"/>
                    </a:solidFill>
                  </a:rPr>
                  <a:t>)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by definition.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even, so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Hypothesis: </a:t>
                </a:r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holds for an arbitrary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By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.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even, so it equals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Plugging in we have: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=2(2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also an integer,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even.</a:t>
                </a:r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26E52A-F023-4ED1-998E-80ED297268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97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716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24D7C5-0CFD-153C-E800-EA374B930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7F2905B-7AF7-51D9-1410-61551E9C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</p:spTree>
    <p:extLst>
      <p:ext uri="{BB962C8B-B14F-4D97-AF65-F5344CB8AC3E}">
        <p14:creationId xmlns:p14="http://schemas.microsoft.com/office/powerpoint/2010/main" val="410803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A1B9A-53EE-CE3B-A9C8-F0BEC1B71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682E15-5272-185B-81B2-34E624C34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1083038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2F054-07A8-4CFA-B110-C743D6A1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 Induction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67B71-24A7-49ED-922A-20BD40672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59305"/>
            <a:ext cx="11187258" cy="2450055"/>
          </a:xfrm>
        </p:spPr>
        <p:txBody>
          <a:bodyPr/>
          <a:lstStyle/>
          <a:p>
            <a:r>
              <a:rPr lang="en-US" dirty="0"/>
              <a:t>Uniqueness is hard. Let’s just show existence. </a:t>
            </a:r>
          </a:p>
          <a:p>
            <a:r>
              <a:rPr lang="en-US" dirty="0"/>
              <a:t>I.e. </a:t>
            </a:r>
          </a:p>
          <a:p>
            <a:r>
              <a:rPr lang="en-US" dirty="0"/>
              <a:t>Claim: Every positive integer greater than 1 can be written as a product of primes.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13D3D9-E9E0-456E-A2DE-4B94F0BD455F}"/>
              </a:ext>
            </a:extLst>
          </p:cNvPr>
          <p:cNvGrpSpPr/>
          <p:nvPr/>
        </p:nvGrpSpPr>
        <p:grpSpPr>
          <a:xfrm>
            <a:off x="575239" y="1377444"/>
            <a:ext cx="9917501" cy="2217439"/>
            <a:chOff x="1185842" y="3429000"/>
            <a:chExt cx="6111311" cy="19278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57A631-0AED-4B6C-911E-D1C502D3C6B2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6F88F4-D0D5-4D9C-B8EF-910D3155E4F3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08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054B5-A998-4854-A9C8-CF2747957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Factorizations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Some examples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35=5⋅7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36=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7=7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Notice, for prime numbers the product is just the one number.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F31059-160B-488A-AEC0-323CBF5A97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1073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788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D0BB-4730-4158-B6FA-7CD7191AF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Stuck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divide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up into smaller pieces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true?</a:t>
                </a:r>
              </a:p>
              <a:p>
                <a:r>
                  <a:rPr lang="en-US" dirty="0"/>
                  <a:t>I mean…it would be…</a:t>
                </a:r>
              </a:p>
              <a:p>
                <a:r>
                  <a:rPr lang="en-US" dirty="0"/>
                  <a:t>But in the inductive step we don’t have it…</a:t>
                </a:r>
              </a:p>
              <a:p>
                <a:r>
                  <a:rPr lang="en-US" dirty="0"/>
                  <a:t>Let’s add it to our inductive hypothesis.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BD75C-B922-44FB-A36C-5F0774EC6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573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</a:t>
                </a:r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390" b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903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7FE7-7338-402D-8E35-7F85BDAED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on Primes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can be written as a product of primes.”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Base Case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b="1" dirty="0"/>
                  <a:t>):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a product of just itself.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is prime, it is written as a product of primes. </a:t>
                </a:r>
              </a:p>
              <a:p>
                <a:r>
                  <a:rPr lang="en-US" b="1" dirty="0"/>
                  <a:t>Inductive Hypothesis: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hold for an arbitrary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1" dirty="0"/>
                  <a:t>Inductive Step: </a:t>
                </a:r>
                <a:br>
                  <a:rPr lang="en-US" b="1" dirty="0"/>
                </a:br>
                <a:r>
                  <a:rPr lang="en-US" dirty="0"/>
                  <a:t>Case 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/>
                  <a:t>is prime: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automatically written as a product of primes.</a:t>
                </a:r>
              </a:p>
              <a:p>
                <a:r>
                  <a:rPr lang="en-US" dirty="0"/>
                  <a:t>Case 2,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composite: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nontrivial divisors (i.e.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). By inductive hypothesis, we can write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as a product of primes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Multiplying these representations,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, which is a product of primes.</a:t>
                </a:r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0A642C-02E0-4DA2-A782-AD6D08DDF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1663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3852-620E-49D7-A2EF-F1D8CB17F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That hypothesis where 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base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case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instead of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called a strong inductive hypothesis. </a:t>
                </a:r>
              </a:p>
              <a:p>
                <a:endParaRPr lang="en-US" dirty="0"/>
              </a:p>
              <a:p>
                <a:r>
                  <a:rPr lang="en-US" dirty="0"/>
                  <a:t>Strong induction is the same fundamental idea as weak (“regular”)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026680-D46B-4EFE-B5C7-0F261659C4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/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671900B-9E1E-46B3-9B2F-31F492212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26541"/>
                <a:ext cx="4633255" cy="2308324"/>
              </a:xfrm>
              <a:prstGeom prst="rect">
                <a:avLst/>
              </a:prstGeom>
              <a:blipFill>
                <a:blip r:embed="rId3"/>
                <a:stretch>
                  <a:fillRect l="-1974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/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[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57E1FD-0E8E-422F-887D-DA33C715D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757" y="3886609"/>
                <a:ext cx="5758325" cy="2308324"/>
              </a:xfrm>
              <a:prstGeom prst="rect">
                <a:avLst/>
              </a:prstGeom>
              <a:blipFill>
                <a:blip r:embed="rId4"/>
                <a:stretch>
                  <a:fillRect l="-1587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55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</a:rPr>
              <a:t>The</a:t>
            </a:r>
            <a:r>
              <a:rPr spc="295" dirty="0">
                <a:solidFill>
                  <a:srgbClr val="0D0D0D"/>
                </a:solidFill>
              </a:rPr>
              <a:t> </a:t>
            </a:r>
            <a:r>
              <a:rPr spc="70" dirty="0">
                <a:solidFill>
                  <a:srgbClr val="0D0D0D"/>
                </a:solidFill>
              </a:rPr>
              <a:t>Principle</a:t>
            </a:r>
            <a:r>
              <a:rPr spc="32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of</a:t>
            </a:r>
            <a:r>
              <a:rPr spc="280" dirty="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Strong</a:t>
            </a:r>
            <a:r>
              <a:rPr spc="320" dirty="0">
                <a:solidFill>
                  <a:srgbClr val="0D0D0D"/>
                </a:solidFill>
              </a:rPr>
              <a:t> </a:t>
            </a:r>
            <a:r>
              <a:rPr spc="55" dirty="0">
                <a:solidFill>
                  <a:srgbClr val="0D0D0D"/>
                </a:solidFill>
              </a:rPr>
              <a:t>Induction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683636" y="1571244"/>
            <a:ext cx="492125" cy="377190"/>
          </a:xfrm>
          <a:custGeom>
            <a:avLst/>
            <a:gdLst/>
            <a:ahLst/>
            <a:cxnLst/>
            <a:rect l="l" t="t" r="r" b="b"/>
            <a:pathLst>
              <a:path w="492125" h="377189">
                <a:moveTo>
                  <a:pt x="371856" y="0"/>
                </a:moveTo>
                <a:lnTo>
                  <a:pt x="366521" y="15239"/>
                </a:lnTo>
                <a:lnTo>
                  <a:pt x="388334" y="24691"/>
                </a:lnTo>
                <a:lnTo>
                  <a:pt x="407098" y="37798"/>
                </a:lnTo>
                <a:lnTo>
                  <a:pt x="435482" y="74929"/>
                </a:lnTo>
                <a:lnTo>
                  <a:pt x="452167" y="125031"/>
                </a:lnTo>
                <a:lnTo>
                  <a:pt x="457707" y="186562"/>
                </a:lnTo>
                <a:lnTo>
                  <a:pt x="456305" y="219803"/>
                </a:lnTo>
                <a:lnTo>
                  <a:pt x="445117" y="277092"/>
                </a:lnTo>
                <a:lnTo>
                  <a:pt x="422735" y="321831"/>
                </a:lnTo>
                <a:lnTo>
                  <a:pt x="388635" y="352069"/>
                </a:lnTo>
                <a:lnTo>
                  <a:pt x="367156" y="361568"/>
                </a:lnTo>
                <a:lnTo>
                  <a:pt x="371856" y="376808"/>
                </a:lnTo>
                <a:lnTo>
                  <a:pt x="423306" y="352726"/>
                </a:lnTo>
                <a:lnTo>
                  <a:pt x="461137" y="311022"/>
                </a:lnTo>
                <a:lnTo>
                  <a:pt x="484346" y="255079"/>
                </a:lnTo>
                <a:lnTo>
                  <a:pt x="492125" y="188467"/>
                </a:lnTo>
                <a:lnTo>
                  <a:pt x="490198" y="154368"/>
                </a:lnTo>
                <a:lnTo>
                  <a:pt x="474604" y="92706"/>
                </a:lnTo>
                <a:lnTo>
                  <a:pt x="443793" y="42844"/>
                </a:lnTo>
                <a:lnTo>
                  <a:pt x="399216" y="9836"/>
                </a:lnTo>
                <a:lnTo>
                  <a:pt x="371856" y="0"/>
                </a:lnTo>
                <a:close/>
              </a:path>
              <a:path w="492125" h="377189">
                <a:moveTo>
                  <a:pt x="120268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7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8" y="376808"/>
                </a:lnTo>
                <a:lnTo>
                  <a:pt x="124968" y="361568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8" y="301116"/>
                </a:lnTo>
                <a:lnTo>
                  <a:pt x="39973" y="249983"/>
                </a:lnTo>
                <a:lnTo>
                  <a:pt x="34496" y="188467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2" y="15239"/>
                </a:lnTo>
                <a:lnTo>
                  <a:pt x="1202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13555" y="1424558"/>
            <a:ext cx="5535295" cy="671195"/>
          </a:xfrm>
          <a:custGeom>
            <a:avLst/>
            <a:gdLst/>
            <a:ahLst/>
            <a:cxnLst/>
            <a:rect l="l" t="t" r="r" b="b"/>
            <a:pathLst>
              <a:path w="5535295" h="671194">
                <a:moveTo>
                  <a:pt x="151384" y="15875"/>
                </a:moveTo>
                <a:lnTo>
                  <a:pt x="113322" y="20459"/>
                </a:lnTo>
                <a:lnTo>
                  <a:pt x="85242" y="47929"/>
                </a:lnTo>
                <a:lnTo>
                  <a:pt x="60553" y="82423"/>
                </a:lnTo>
                <a:lnTo>
                  <a:pt x="39243" y="123952"/>
                </a:lnTo>
                <a:lnTo>
                  <a:pt x="22072" y="171030"/>
                </a:lnTo>
                <a:lnTo>
                  <a:pt x="9804" y="221970"/>
                </a:lnTo>
                <a:lnTo>
                  <a:pt x="2451" y="276758"/>
                </a:lnTo>
                <a:lnTo>
                  <a:pt x="0" y="335407"/>
                </a:lnTo>
                <a:lnTo>
                  <a:pt x="2374" y="391985"/>
                </a:lnTo>
                <a:lnTo>
                  <a:pt x="9804" y="448475"/>
                </a:lnTo>
                <a:lnTo>
                  <a:pt x="22072" y="499503"/>
                </a:lnTo>
                <a:lnTo>
                  <a:pt x="39243" y="546862"/>
                </a:lnTo>
                <a:lnTo>
                  <a:pt x="60553" y="588721"/>
                </a:lnTo>
                <a:lnTo>
                  <a:pt x="85242" y="623417"/>
                </a:lnTo>
                <a:lnTo>
                  <a:pt x="113322" y="650913"/>
                </a:lnTo>
                <a:lnTo>
                  <a:pt x="144780" y="671195"/>
                </a:lnTo>
                <a:lnTo>
                  <a:pt x="151384" y="655320"/>
                </a:lnTo>
                <a:lnTo>
                  <a:pt x="126085" y="634898"/>
                </a:lnTo>
                <a:lnTo>
                  <a:pt x="103759" y="608266"/>
                </a:lnTo>
                <a:lnTo>
                  <a:pt x="84366" y="575462"/>
                </a:lnTo>
                <a:lnTo>
                  <a:pt x="67945" y="536448"/>
                </a:lnTo>
                <a:lnTo>
                  <a:pt x="54787" y="492328"/>
                </a:lnTo>
                <a:lnTo>
                  <a:pt x="45427" y="444169"/>
                </a:lnTo>
                <a:lnTo>
                  <a:pt x="39827" y="391985"/>
                </a:lnTo>
                <a:lnTo>
                  <a:pt x="37973" y="335788"/>
                </a:lnTo>
                <a:lnTo>
                  <a:pt x="39852" y="278726"/>
                </a:lnTo>
                <a:lnTo>
                  <a:pt x="45504" y="226021"/>
                </a:lnTo>
                <a:lnTo>
                  <a:pt x="54952" y="177723"/>
                </a:lnTo>
                <a:lnTo>
                  <a:pt x="68199" y="133858"/>
                </a:lnTo>
                <a:lnTo>
                  <a:pt x="84747" y="95211"/>
                </a:lnTo>
                <a:lnTo>
                  <a:pt x="126326" y="36245"/>
                </a:lnTo>
                <a:lnTo>
                  <a:pt x="151384" y="15875"/>
                </a:lnTo>
                <a:close/>
              </a:path>
              <a:path w="5535295" h="671194">
                <a:moveTo>
                  <a:pt x="334518" y="106299"/>
                </a:moveTo>
                <a:lnTo>
                  <a:pt x="329565" y="90043"/>
                </a:lnTo>
                <a:lnTo>
                  <a:pt x="300367" y="101409"/>
                </a:lnTo>
                <a:lnTo>
                  <a:pt x="274701" y="119278"/>
                </a:lnTo>
                <a:lnTo>
                  <a:pt x="233934" y="174498"/>
                </a:lnTo>
                <a:lnTo>
                  <a:pt x="219265" y="210159"/>
                </a:lnTo>
                <a:lnTo>
                  <a:pt x="208788" y="248907"/>
                </a:lnTo>
                <a:lnTo>
                  <a:pt x="202501" y="290791"/>
                </a:lnTo>
                <a:lnTo>
                  <a:pt x="200406" y="335788"/>
                </a:lnTo>
                <a:lnTo>
                  <a:pt x="202412" y="379095"/>
                </a:lnTo>
                <a:lnTo>
                  <a:pt x="208788" y="422719"/>
                </a:lnTo>
                <a:lnTo>
                  <a:pt x="219265" y="461492"/>
                </a:lnTo>
                <a:lnTo>
                  <a:pt x="233934" y="497078"/>
                </a:lnTo>
                <a:lnTo>
                  <a:pt x="274701" y="552310"/>
                </a:lnTo>
                <a:lnTo>
                  <a:pt x="329565" y="581533"/>
                </a:lnTo>
                <a:lnTo>
                  <a:pt x="334518" y="565277"/>
                </a:lnTo>
                <a:lnTo>
                  <a:pt x="311962" y="553567"/>
                </a:lnTo>
                <a:lnTo>
                  <a:pt x="292315" y="536536"/>
                </a:lnTo>
                <a:lnTo>
                  <a:pt x="261747" y="486537"/>
                </a:lnTo>
                <a:lnTo>
                  <a:pt x="243166" y="418528"/>
                </a:lnTo>
                <a:lnTo>
                  <a:pt x="238518" y="379095"/>
                </a:lnTo>
                <a:lnTo>
                  <a:pt x="236982" y="336042"/>
                </a:lnTo>
                <a:lnTo>
                  <a:pt x="238518" y="292823"/>
                </a:lnTo>
                <a:lnTo>
                  <a:pt x="243166" y="253276"/>
                </a:lnTo>
                <a:lnTo>
                  <a:pt x="261747" y="185166"/>
                </a:lnTo>
                <a:lnTo>
                  <a:pt x="292315" y="135064"/>
                </a:lnTo>
                <a:lnTo>
                  <a:pt x="311962" y="118021"/>
                </a:lnTo>
                <a:lnTo>
                  <a:pt x="334518" y="106299"/>
                </a:lnTo>
                <a:close/>
              </a:path>
              <a:path w="5535295" h="671194">
                <a:moveTo>
                  <a:pt x="739013" y="161925"/>
                </a:moveTo>
                <a:lnTo>
                  <a:pt x="733679" y="146685"/>
                </a:lnTo>
                <a:lnTo>
                  <a:pt x="706310" y="156527"/>
                </a:lnTo>
                <a:lnTo>
                  <a:pt x="682332" y="170802"/>
                </a:lnTo>
                <a:lnTo>
                  <a:pt x="644525" y="212725"/>
                </a:lnTo>
                <a:lnTo>
                  <a:pt x="621195" y="268706"/>
                </a:lnTo>
                <a:lnTo>
                  <a:pt x="613511" y="333248"/>
                </a:lnTo>
                <a:lnTo>
                  <a:pt x="613410" y="335153"/>
                </a:lnTo>
                <a:lnTo>
                  <a:pt x="615340" y="369811"/>
                </a:lnTo>
                <a:lnTo>
                  <a:pt x="630821" y="431063"/>
                </a:lnTo>
                <a:lnTo>
                  <a:pt x="661606" y="480758"/>
                </a:lnTo>
                <a:lnTo>
                  <a:pt x="706234" y="513664"/>
                </a:lnTo>
                <a:lnTo>
                  <a:pt x="733679" y="523494"/>
                </a:lnTo>
                <a:lnTo>
                  <a:pt x="738378" y="508254"/>
                </a:lnTo>
                <a:lnTo>
                  <a:pt x="716889" y="498767"/>
                </a:lnTo>
                <a:lnTo>
                  <a:pt x="698373" y="485508"/>
                </a:lnTo>
                <a:lnTo>
                  <a:pt x="670179" y="447802"/>
                </a:lnTo>
                <a:lnTo>
                  <a:pt x="653376" y="396671"/>
                </a:lnTo>
                <a:lnTo>
                  <a:pt x="647903" y="335153"/>
                </a:lnTo>
                <a:lnTo>
                  <a:pt x="647827" y="333248"/>
                </a:lnTo>
                <a:lnTo>
                  <a:pt x="649211" y="301053"/>
                </a:lnTo>
                <a:lnTo>
                  <a:pt x="660361" y="245237"/>
                </a:lnTo>
                <a:lnTo>
                  <a:pt x="682840" y="201244"/>
                </a:lnTo>
                <a:lnTo>
                  <a:pt x="717270" y="171386"/>
                </a:lnTo>
                <a:lnTo>
                  <a:pt x="739013" y="161925"/>
                </a:lnTo>
                <a:close/>
              </a:path>
              <a:path w="5535295" h="671194">
                <a:moveTo>
                  <a:pt x="1105535" y="335153"/>
                </a:moveTo>
                <a:lnTo>
                  <a:pt x="1097737" y="268706"/>
                </a:lnTo>
                <a:lnTo>
                  <a:pt x="1074420" y="212725"/>
                </a:lnTo>
                <a:lnTo>
                  <a:pt x="1036599" y="170802"/>
                </a:lnTo>
                <a:lnTo>
                  <a:pt x="985266" y="146685"/>
                </a:lnTo>
                <a:lnTo>
                  <a:pt x="979932" y="161925"/>
                </a:lnTo>
                <a:lnTo>
                  <a:pt x="1001737" y="171386"/>
                </a:lnTo>
                <a:lnTo>
                  <a:pt x="1020508" y="184492"/>
                </a:lnTo>
                <a:lnTo>
                  <a:pt x="1048893" y="221615"/>
                </a:lnTo>
                <a:lnTo>
                  <a:pt x="1065568" y="271716"/>
                </a:lnTo>
                <a:lnTo>
                  <a:pt x="1069670" y="300634"/>
                </a:lnTo>
                <a:lnTo>
                  <a:pt x="1069733" y="301053"/>
                </a:lnTo>
                <a:lnTo>
                  <a:pt x="1069708" y="366496"/>
                </a:lnTo>
                <a:lnTo>
                  <a:pt x="1058519" y="423786"/>
                </a:lnTo>
                <a:lnTo>
                  <a:pt x="1036142" y="468528"/>
                </a:lnTo>
                <a:lnTo>
                  <a:pt x="1002042" y="498767"/>
                </a:lnTo>
                <a:lnTo>
                  <a:pt x="980567" y="508254"/>
                </a:lnTo>
                <a:lnTo>
                  <a:pt x="985266" y="523494"/>
                </a:lnTo>
                <a:lnTo>
                  <a:pt x="1036713" y="499414"/>
                </a:lnTo>
                <a:lnTo>
                  <a:pt x="1074547" y="457708"/>
                </a:lnTo>
                <a:lnTo>
                  <a:pt x="1097749" y="401764"/>
                </a:lnTo>
                <a:lnTo>
                  <a:pt x="1103579" y="369811"/>
                </a:lnTo>
                <a:lnTo>
                  <a:pt x="1105535" y="335153"/>
                </a:lnTo>
                <a:close/>
              </a:path>
              <a:path w="5535295" h="671194">
                <a:moveTo>
                  <a:pt x="2697353" y="161925"/>
                </a:moveTo>
                <a:lnTo>
                  <a:pt x="2692019" y="146685"/>
                </a:lnTo>
                <a:lnTo>
                  <a:pt x="2664650" y="156527"/>
                </a:lnTo>
                <a:lnTo>
                  <a:pt x="2640673" y="170802"/>
                </a:lnTo>
                <a:lnTo>
                  <a:pt x="2602865" y="212725"/>
                </a:lnTo>
                <a:lnTo>
                  <a:pt x="2579535" y="268706"/>
                </a:lnTo>
                <a:lnTo>
                  <a:pt x="2571851" y="333248"/>
                </a:lnTo>
                <a:lnTo>
                  <a:pt x="2571750" y="335153"/>
                </a:lnTo>
                <a:lnTo>
                  <a:pt x="2573680" y="369811"/>
                </a:lnTo>
                <a:lnTo>
                  <a:pt x="2589161" y="431063"/>
                </a:lnTo>
                <a:lnTo>
                  <a:pt x="2619946" y="480758"/>
                </a:lnTo>
                <a:lnTo>
                  <a:pt x="2664574" y="513664"/>
                </a:lnTo>
                <a:lnTo>
                  <a:pt x="2692019" y="523494"/>
                </a:lnTo>
                <a:lnTo>
                  <a:pt x="2696718" y="508254"/>
                </a:lnTo>
                <a:lnTo>
                  <a:pt x="2675229" y="498767"/>
                </a:lnTo>
                <a:lnTo>
                  <a:pt x="2656713" y="485508"/>
                </a:lnTo>
                <a:lnTo>
                  <a:pt x="2628519" y="447802"/>
                </a:lnTo>
                <a:lnTo>
                  <a:pt x="2611717" y="396671"/>
                </a:lnTo>
                <a:lnTo>
                  <a:pt x="2606243" y="335153"/>
                </a:lnTo>
                <a:lnTo>
                  <a:pt x="2606167" y="333248"/>
                </a:lnTo>
                <a:lnTo>
                  <a:pt x="2607551" y="301053"/>
                </a:lnTo>
                <a:lnTo>
                  <a:pt x="2618702" y="245237"/>
                </a:lnTo>
                <a:lnTo>
                  <a:pt x="2641181" y="201244"/>
                </a:lnTo>
                <a:lnTo>
                  <a:pt x="2675610" y="171386"/>
                </a:lnTo>
                <a:lnTo>
                  <a:pt x="2697353" y="161925"/>
                </a:lnTo>
                <a:close/>
              </a:path>
              <a:path w="5535295" h="671194">
                <a:moveTo>
                  <a:pt x="3074543" y="335153"/>
                </a:moveTo>
                <a:lnTo>
                  <a:pt x="3066745" y="268706"/>
                </a:lnTo>
                <a:lnTo>
                  <a:pt x="3043428" y="212725"/>
                </a:lnTo>
                <a:lnTo>
                  <a:pt x="3005607" y="170802"/>
                </a:lnTo>
                <a:lnTo>
                  <a:pt x="2954274" y="146685"/>
                </a:lnTo>
                <a:lnTo>
                  <a:pt x="2948940" y="161925"/>
                </a:lnTo>
                <a:lnTo>
                  <a:pt x="2970746" y="171386"/>
                </a:lnTo>
                <a:lnTo>
                  <a:pt x="2989516" y="184492"/>
                </a:lnTo>
                <a:lnTo>
                  <a:pt x="3017901" y="221615"/>
                </a:lnTo>
                <a:lnTo>
                  <a:pt x="3034576" y="271716"/>
                </a:lnTo>
                <a:lnTo>
                  <a:pt x="3038678" y="300634"/>
                </a:lnTo>
                <a:lnTo>
                  <a:pt x="3038741" y="301053"/>
                </a:lnTo>
                <a:lnTo>
                  <a:pt x="3038716" y="366496"/>
                </a:lnTo>
                <a:lnTo>
                  <a:pt x="3027527" y="423786"/>
                </a:lnTo>
                <a:lnTo>
                  <a:pt x="3005150" y="468528"/>
                </a:lnTo>
                <a:lnTo>
                  <a:pt x="2971050" y="498767"/>
                </a:lnTo>
                <a:lnTo>
                  <a:pt x="2949575" y="508254"/>
                </a:lnTo>
                <a:lnTo>
                  <a:pt x="2954274" y="523494"/>
                </a:lnTo>
                <a:lnTo>
                  <a:pt x="3005721" y="499414"/>
                </a:lnTo>
                <a:lnTo>
                  <a:pt x="3043555" y="457708"/>
                </a:lnTo>
                <a:lnTo>
                  <a:pt x="3066758" y="401764"/>
                </a:lnTo>
                <a:lnTo>
                  <a:pt x="3072587" y="369811"/>
                </a:lnTo>
                <a:lnTo>
                  <a:pt x="3074543" y="335153"/>
                </a:lnTo>
                <a:close/>
              </a:path>
              <a:path w="5535295" h="671194">
                <a:moveTo>
                  <a:pt x="3257550" y="335788"/>
                </a:moveTo>
                <a:lnTo>
                  <a:pt x="3255543" y="292823"/>
                </a:lnTo>
                <a:lnTo>
                  <a:pt x="3255454" y="290791"/>
                </a:lnTo>
                <a:lnTo>
                  <a:pt x="3249168" y="248907"/>
                </a:lnTo>
                <a:lnTo>
                  <a:pt x="3238690" y="210159"/>
                </a:lnTo>
                <a:lnTo>
                  <a:pt x="3224022" y="174498"/>
                </a:lnTo>
                <a:lnTo>
                  <a:pt x="3183293" y="119278"/>
                </a:lnTo>
                <a:lnTo>
                  <a:pt x="3128391" y="90043"/>
                </a:lnTo>
                <a:lnTo>
                  <a:pt x="3123438" y="106299"/>
                </a:lnTo>
                <a:lnTo>
                  <a:pt x="3146056" y="118021"/>
                </a:lnTo>
                <a:lnTo>
                  <a:pt x="3165741" y="135064"/>
                </a:lnTo>
                <a:lnTo>
                  <a:pt x="3196336" y="185166"/>
                </a:lnTo>
                <a:lnTo>
                  <a:pt x="3214789" y="253276"/>
                </a:lnTo>
                <a:lnTo>
                  <a:pt x="3219424" y="292823"/>
                </a:lnTo>
                <a:lnTo>
                  <a:pt x="3220961" y="335788"/>
                </a:lnTo>
                <a:lnTo>
                  <a:pt x="3220974" y="336042"/>
                </a:lnTo>
                <a:lnTo>
                  <a:pt x="3219424" y="379095"/>
                </a:lnTo>
                <a:lnTo>
                  <a:pt x="3214789" y="418528"/>
                </a:lnTo>
                <a:lnTo>
                  <a:pt x="3196336" y="486537"/>
                </a:lnTo>
                <a:lnTo>
                  <a:pt x="3165741" y="536536"/>
                </a:lnTo>
                <a:lnTo>
                  <a:pt x="3123438" y="565277"/>
                </a:lnTo>
                <a:lnTo>
                  <a:pt x="3128391" y="581533"/>
                </a:lnTo>
                <a:lnTo>
                  <a:pt x="3183293" y="552310"/>
                </a:lnTo>
                <a:lnTo>
                  <a:pt x="3224022" y="497078"/>
                </a:lnTo>
                <a:lnTo>
                  <a:pt x="3238690" y="461492"/>
                </a:lnTo>
                <a:lnTo>
                  <a:pt x="3249168" y="422719"/>
                </a:lnTo>
                <a:lnTo>
                  <a:pt x="3255454" y="380822"/>
                </a:lnTo>
                <a:lnTo>
                  <a:pt x="3257537" y="336042"/>
                </a:lnTo>
                <a:lnTo>
                  <a:pt x="3257550" y="335788"/>
                </a:lnTo>
                <a:close/>
              </a:path>
              <a:path w="5535295" h="671194">
                <a:moveTo>
                  <a:pt x="5535168" y="335407"/>
                </a:moveTo>
                <a:lnTo>
                  <a:pt x="5532793" y="278726"/>
                </a:lnTo>
                <a:lnTo>
                  <a:pt x="5525351" y="221970"/>
                </a:lnTo>
                <a:lnTo>
                  <a:pt x="5513082" y="171030"/>
                </a:lnTo>
                <a:lnTo>
                  <a:pt x="5495925" y="123952"/>
                </a:lnTo>
                <a:lnTo>
                  <a:pt x="5474589" y="82423"/>
                </a:lnTo>
                <a:lnTo>
                  <a:pt x="5449836" y="47929"/>
                </a:lnTo>
                <a:lnTo>
                  <a:pt x="5421681" y="20459"/>
                </a:lnTo>
                <a:lnTo>
                  <a:pt x="5390134" y="0"/>
                </a:lnTo>
                <a:lnTo>
                  <a:pt x="5383784" y="15875"/>
                </a:lnTo>
                <a:lnTo>
                  <a:pt x="5408752" y="36245"/>
                </a:lnTo>
                <a:lnTo>
                  <a:pt x="5430926" y="62674"/>
                </a:lnTo>
                <a:lnTo>
                  <a:pt x="5466842" y="133858"/>
                </a:lnTo>
                <a:lnTo>
                  <a:pt x="5480101" y="177723"/>
                </a:lnTo>
                <a:lnTo>
                  <a:pt x="5489587" y="226021"/>
                </a:lnTo>
                <a:lnTo>
                  <a:pt x="5495290" y="278726"/>
                </a:lnTo>
                <a:lnTo>
                  <a:pt x="5497169" y="335407"/>
                </a:lnTo>
                <a:lnTo>
                  <a:pt x="5497195" y="335788"/>
                </a:lnTo>
                <a:lnTo>
                  <a:pt x="5495302" y="391985"/>
                </a:lnTo>
                <a:lnTo>
                  <a:pt x="5489664" y="444169"/>
                </a:lnTo>
                <a:lnTo>
                  <a:pt x="5480253" y="492328"/>
                </a:lnTo>
                <a:lnTo>
                  <a:pt x="5467096" y="536448"/>
                </a:lnTo>
                <a:lnTo>
                  <a:pt x="5450586" y="575462"/>
                </a:lnTo>
                <a:lnTo>
                  <a:pt x="5431193" y="608266"/>
                </a:lnTo>
                <a:lnTo>
                  <a:pt x="5383784" y="655320"/>
                </a:lnTo>
                <a:lnTo>
                  <a:pt x="5390134" y="671195"/>
                </a:lnTo>
                <a:lnTo>
                  <a:pt x="5449836" y="623417"/>
                </a:lnTo>
                <a:lnTo>
                  <a:pt x="5474589" y="588721"/>
                </a:lnTo>
                <a:lnTo>
                  <a:pt x="5495925" y="546862"/>
                </a:lnTo>
                <a:lnTo>
                  <a:pt x="5513082" y="499503"/>
                </a:lnTo>
                <a:lnTo>
                  <a:pt x="5525351" y="448475"/>
                </a:lnTo>
                <a:lnTo>
                  <a:pt x="5532704" y="393776"/>
                </a:lnTo>
                <a:lnTo>
                  <a:pt x="5535142" y="335788"/>
                </a:lnTo>
                <a:lnTo>
                  <a:pt x="5535168" y="3354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3729" y="1455801"/>
            <a:ext cx="4853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4" algn="l"/>
                <a:tab pos="896619" algn="l"/>
                <a:tab pos="2257425" algn="l"/>
                <a:tab pos="2656840" algn="l"/>
                <a:tab pos="3140075" algn="l"/>
                <a:tab pos="4615180" algn="l"/>
              </a:tabLst>
              <a:defRPr/>
            </a:pP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∧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∀𝑘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∧</a:t>
            </a:r>
            <a:r>
              <a:rPr kumimoji="0" sz="3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⋯</a:t>
            </a:r>
            <a:r>
              <a:rPr kumimoji="0" sz="3200" b="0" i="0" u="none" strike="noStrike" kern="0" cap="none" spc="-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38260" y="1571244"/>
            <a:ext cx="1210310" cy="377190"/>
          </a:xfrm>
          <a:custGeom>
            <a:avLst/>
            <a:gdLst/>
            <a:ahLst/>
            <a:cxnLst/>
            <a:rect l="l" t="t" r="r" b="b"/>
            <a:pathLst>
              <a:path w="1210309" h="377189">
                <a:moveTo>
                  <a:pt x="1089660" y="0"/>
                </a:moveTo>
                <a:lnTo>
                  <a:pt x="1084326" y="15239"/>
                </a:lnTo>
                <a:lnTo>
                  <a:pt x="1106138" y="24691"/>
                </a:lnTo>
                <a:lnTo>
                  <a:pt x="1124902" y="37798"/>
                </a:lnTo>
                <a:lnTo>
                  <a:pt x="1153287" y="74929"/>
                </a:lnTo>
                <a:lnTo>
                  <a:pt x="1169971" y="125031"/>
                </a:lnTo>
                <a:lnTo>
                  <a:pt x="1174068" y="153943"/>
                </a:lnTo>
                <a:lnTo>
                  <a:pt x="1174128" y="154368"/>
                </a:lnTo>
                <a:lnTo>
                  <a:pt x="1174109" y="219803"/>
                </a:lnTo>
                <a:lnTo>
                  <a:pt x="1162921" y="277092"/>
                </a:lnTo>
                <a:lnTo>
                  <a:pt x="1140539" y="321831"/>
                </a:lnTo>
                <a:lnTo>
                  <a:pt x="1106439" y="352069"/>
                </a:lnTo>
                <a:lnTo>
                  <a:pt x="1084961" y="361568"/>
                </a:lnTo>
                <a:lnTo>
                  <a:pt x="1089660" y="376808"/>
                </a:lnTo>
                <a:lnTo>
                  <a:pt x="1141110" y="352726"/>
                </a:lnTo>
                <a:lnTo>
                  <a:pt x="1178941" y="311022"/>
                </a:lnTo>
                <a:lnTo>
                  <a:pt x="1202150" y="255079"/>
                </a:lnTo>
                <a:lnTo>
                  <a:pt x="1209929" y="188467"/>
                </a:lnTo>
                <a:lnTo>
                  <a:pt x="1208002" y="154368"/>
                </a:lnTo>
                <a:lnTo>
                  <a:pt x="1192408" y="92706"/>
                </a:lnTo>
                <a:lnTo>
                  <a:pt x="1161597" y="42844"/>
                </a:lnTo>
                <a:lnTo>
                  <a:pt x="1117020" y="9836"/>
                </a:lnTo>
                <a:lnTo>
                  <a:pt x="1089660" y="0"/>
                </a:lnTo>
                <a:close/>
              </a:path>
              <a:path w="1210309" h="377189">
                <a:moveTo>
                  <a:pt x="120269" y="0"/>
                </a:moveTo>
                <a:lnTo>
                  <a:pt x="68929" y="24114"/>
                </a:lnTo>
                <a:lnTo>
                  <a:pt x="31115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7"/>
                </a:lnTo>
                <a:lnTo>
                  <a:pt x="7731" y="255079"/>
                </a:lnTo>
                <a:lnTo>
                  <a:pt x="30988" y="311022"/>
                </a:lnTo>
                <a:lnTo>
                  <a:pt x="68818" y="352726"/>
                </a:lnTo>
                <a:lnTo>
                  <a:pt x="120269" y="376808"/>
                </a:lnTo>
                <a:lnTo>
                  <a:pt x="124968" y="361568"/>
                </a:lnTo>
                <a:lnTo>
                  <a:pt x="103489" y="352069"/>
                </a:lnTo>
                <a:lnTo>
                  <a:pt x="84963" y="338820"/>
                </a:lnTo>
                <a:lnTo>
                  <a:pt x="56769" y="301116"/>
                </a:lnTo>
                <a:lnTo>
                  <a:pt x="39973" y="249983"/>
                </a:lnTo>
                <a:lnTo>
                  <a:pt x="34496" y="188467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1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3" y="15239"/>
                </a:lnTo>
                <a:lnTo>
                  <a:pt x="120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05090" y="1455801"/>
            <a:ext cx="18237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867410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→</a:t>
            </a:r>
            <a:r>
              <a:rPr kumimoji="0" sz="32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𝑘</a:t>
            </a:r>
            <a:r>
              <a:rPr kumimoji="0" sz="32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3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7395" y="1929383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44450" y="63500"/>
                </a:moveTo>
                <a:lnTo>
                  <a:pt x="31750" y="63500"/>
                </a:lnTo>
                <a:lnTo>
                  <a:pt x="31750" y="845057"/>
                </a:lnTo>
                <a:lnTo>
                  <a:pt x="44450" y="845057"/>
                </a:lnTo>
                <a:lnTo>
                  <a:pt x="44450" y="63500"/>
                </a:lnTo>
                <a:close/>
              </a:path>
              <a:path w="76200" h="8451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451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817814" y="2876994"/>
            <a:ext cx="2014220" cy="823594"/>
            <a:chOff x="1817814" y="2876994"/>
            <a:chExt cx="2014220" cy="823594"/>
          </a:xfrm>
        </p:grpSpPr>
        <p:sp>
          <p:nvSpPr>
            <p:cNvPr id="10" name="object 10"/>
            <p:cNvSpPr/>
            <p:nvPr/>
          </p:nvSpPr>
          <p:spPr>
            <a:xfrm>
              <a:off x="1825751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1863344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19"/>
                  </a:lnTo>
                  <a:lnTo>
                    <a:pt x="0" y="673100"/>
                  </a:lnTo>
                  <a:lnTo>
                    <a:pt x="6868" y="715629"/>
                  </a:lnTo>
                  <a:lnTo>
                    <a:pt x="25989" y="752581"/>
                  </a:lnTo>
                  <a:lnTo>
                    <a:pt x="55138" y="781730"/>
                  </a:lnTo>
                  <a:lnTo>
                    <a:pt x="92090" y="800851"/>
                  </a:lnTo>
                  <a:lnTo>
                    <a:pt x="134620" y="807719"/>
                  </a:lnTo>
                  <a:lnTo>
                    <a:pt x="1863344" y="807719"/>
                  </a:lnTo>
                  <a:lnTo>
                    <a:pt x="1905873" y="800851"/>
                  </a:lnTo>
                  <a:lnTo>
                    <a:pt x="1942825" y="781730"/>
                  </a:lnTo>
                  <a:lnTo>
                    <a:pt x="1971974" y="752581"/>
                  </a:lnTo>
                  <a:lnTo>
                    <a:pt x="1991095" y="715629"/>
                  </a:lnTo>
                  <a:lnTo>
                    <a:pt x="1997964" y="673100"/>
                  </a:lnTo>
                  <a:lnTo>
                    <a:pt x="1997964" y="134619"/>
                  </a:lnTo>
                  <a:lnTo>
                    <a:pt x="1991095" y="92090"/>
                  </a:lnTo>
                  <a:lnTo>
                    <a:pt x="1971974" y="55138"/>
                  </a:lnTo>
                  <a:lnTo>
                    <a:pt x="1942825" y="25989"/>
                  </a:lnTo>
                  <a:lnTo>
                    <a:pt x="1905873" y="6868"/>
                  </a:lnTo>
                  <a:lnTo>
                    <a:pt x="186334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825751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0" y="134619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1863344" y="0"/>
                  </a:lnTo>
                  <a:lnTo>
                    <a:pt x="1905873" y="6868"/>
                  </a:lnTo>
                  <a:lnTo>
                    <a:pt x="1942825" y="25989"/>
                  </a:lnTo>
                  <a:lnTo>
                    <a:pt x="1971974" y="55138"/>
                  </a:lnTo>
                  <a:lnTo>
                    <a:pt x="1991095" y="92090"/>
                  </a:lnTo>
                  <a:lnTo>
                    <a:pt x="1997964" y="134619"/>
                  </a:lnTo>
                  <a:lnTo>
                    <a:pt x="1997964" y="673100"/>
                  </a:lnTo>
                  <a:lnTo>
                    <a:pt x="1991095" y="715629"/>
                  </a:lnTo>
                  <a:lnTo>
                    <a:pt x="1971974" y="752581"/>
                  </a:lnTo>
                  <a:lnTo>
                    <a:pt x="1942825" y="781730"/>
                  </a:lnTo>
                  <a:lnTo>
                    <a:pt x="1905873" y="800851"/>
                  </a:lnTo>
                  <a:lnTo>
                    <a:pt x="1863344" y="807719"/>
                  </a:lnTo>
                  <a:lnTo>
                    <a:pt x="134620" y="807719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551870" y="3838638"/>
            <a:ext cx="2941955" cy="1523365"/>
            <a:chOff x="4551870" y="3838638"/>
            <a:chExt cx="2941955" cy="1523365"/>
          </a:xfrm>
        </p:grpSpPr>
        <p:sp>
          <p:nvSpPr>
            <p:cNvPr id="13" name="object 13"/>
            <p:cNvSpPr/>
            <p:nvPr/>
          </p:nvSpPr>
          <p:spPr>
            <a:xfrm>
              <a:off x="4559808" y="3846576"/>
              <a:ext cx="2926080" cy="1507490"/>
            </a:xfrm>
            <a:custGeom>
              <a:avLst/>
              <a:gdLst/>
              <a:ahLst/>
              <a:cxnLst/>
              <a:rect l="l" t="t" r="r" b="b"/>
              <a:pathLst>
                <a:path w="2926079" h="1507489">
                  <a:moveTo>
                    <a:pt x="2674873" y="0"/>
                  </a:moveTo>
                  <a:lnTo>
                    <a:pt x="251205" y="0"/>
                  </a:lnTo>
                  <a:lnTo>
                    <a:pt x="206065" y="4049"/>
                  </a:lnTo>
                  <a:lnTo>
                    <a:pt x="163573" y="15722"/>
                  </a:lnTo>
                  <a:lnTo>
                    <a:pt x="124441" y="34308"/>
                  </a:lnTo>
                  <a:lnTo>
                    <a:pt x="89379" y="59098"/>
                  </a:lnTo>
                  <a:lnTo>
                    <a:pt x="59098" y="89379"/>
                  </a:lnTo>
                  <a:lnTo>
                    <a:pt x="34308" y="124441"/>
                  </a:lnTo>
                  <a:lnTo>
                    <a:pt x="15722" y="163573"/>
                  </a:lnTo>
                  <a:lnTo>
                    <a:pt x="4049" y="206065"/>
                  </a:lnTo>
                  <a:lnTo>
                    <a:pt x="0" y="251206"/>
                  </a:lnTo>
                  <a:lnTo>
                    <a:pt x="0" y="1256030"/>
                  </a:lnTo>
                  <a:lnTo>
                    <a:pt x="4049" y="1301170"/>
                  </a:lnTo>
                  <a:lnTo>
                    <a:pt x="15722" y="1343662"/>
                  </a:lnTo>
                  <a:lnTo>
                    <a:pt x="34308" y="1382794"/>
                  </a:lnTo>
                  <a:lnTo>
                    <a:pt x="59098" y="1417856"/>
                  </a:lnTo>
                  <a:lnTo>
                    <a:pt x="89379" y="1448137"/>
                  </a:lnTo>
                  <a:lnTo>
                    <a:pt x="124441" y="1472927"/>
                  </a:lnTo>
                  <a:lnTo>
                    <a:pt x="163573" y="1491513"/>
                  </a:lnTo>
                  <a:lnTo>
                    <a:pt x="206065" y="1503186"/>
                  </a:lnTo>
                  <a:lnTo>
                    <a:pt x="251205" y="1507236"/>
                  </a:lnTo>
                  <a:lnTo>
                    <a:pt x="2674873" y="1507236"/>
                  </a:lnTo>
                  <a:lnTo>
                    <a:pt x="2720014" y="1503186"/>
                  </a:lnTo>
                  <a:lnTo>
                    <a:pt x="2762506" y="1491513"/>
                  </a:lnTo>
                  <a:lnTo>
                    <a:pt x="2801638" y="1472927"/>
                  </a:lnTo>
                  <a:lnTo>
                    <a:pt x="2836700" y="1448137"/>
                  </a:lnTo>
                  <a:lnTo>
                    <a:pt x="2866981" y="1417856"/>
                  </a:lnTo>
                  <a:lnTo>
                    <a:pt x="2891771" y="1382794"/>
                  </a:lnTo>
                  <a:lnTo>
                    <a:pt x="2910357" y="1343662"/>
                  </a:lnTo>
                  <a:lnTo>
                    <a:pt x="2922030" y="1301170"/>
                  </a:lnTo>
                  <a:lnTo>
                    <a:pt x="2926080" y="1256030"/>
                  </a:lnTo>
                  <a:lnTo>
                    <a:pt x="2926080" y="251206"/>
                  </a:lnTo>
                  <a:lnTo>
                    <a:pt x="2922030" y="206065"/>
                  </a:lnTo>
                  <a:lnTo>
                    <a:pt x="2910357" y="163573"/>
                  </a:lnTo>
                  <a:lnTo>
                    <a:pt x="2891771" y="124441"/>
                  </a:lnTo>
                  <a:lnTo>
                    <a:pt x="2866981" y="89379"/>
                  </a:lnTo>
                  <a:lnTo>
                    <a:pt x="2836700" y="59098"/>
                  </a:lnTo>
                  <a:lnTo>
                    <a:pt x="2801638" y="34308"/>
                  </a:lnTo>
                  <a:lnTo>
                    <a:pt x="2762506" y="15722"/>
                  </a:lnTo>
                  <a:lnTo>
                    <a:pt x="2720014" y="4049"/>
                  </a:lnTo>
                  <a:lnTo>
                    <a:pt x="2674873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4559808" y="3846576"/>
              <a:ext cx="2926080" cy="1507490"/>
            </a:xfrm>
            <a:custGeom>
              <a:avLst/>
              <a:gdLst/>
              <a:ahLst/>
              <a:cxnLst/>
              <a:rect l="l" t="t" r="r" b="b"/>
              <a:pathLst>
                <a:path w="2926079" h="1507489">
                  <a:moveTo>
                    <a:pt x="0" y="251206"/>
                  </a:moveTo>
                  <a:lnTo>
                    <a:pt x="4049" y="206065"/>
                  </a:lnTo>
                  <a:lnTo>
                    <a:pt x="15722" y="163573"/>
                  </a:lnTo>
                  <a:lnTo>
                    <a:pt x="34308" y="124441"/>
                  </a:lnTo>
                  <a:lnTo>
                    <a:pt x="59098" y="89379"/>
                  </a:lnTo>
                  <a:lnTo>
                    <a:pt x="89379" y="59098"/>
                  </a:lnTo>
                  <a:lnTo>
                    <a:pt x="124441" y="34308"/>
                  </a:lnTo>
                  <a:lnTo>
                    <a:pt x="163573" y="15722"/>
                  </a:lnTo>
                  <a:lnTo>
                    <a:pt x="206065" y="4049"/>
                  </a:lnTo>
                  <a:lnTo>
                    <a:pt x="251205" y="0"/>
                  </a:lnTo>
                  <a:lnTo>
                    <a:pt x="2674873" y="0"/>
                  </a:lnTo>
                  <a:lnTo>
                    <a:pt x="2720014" y="4049"/>
                  </a:lnTo>
                  <a:lnTo>
                    <a:pt x="2762506" y="15722"/>
                  </a:lnTo>
                  <a:lnTo>
                    <a:pt x="2801638" y="34308"/>
                  </a:lnTo>
                  <a:lnTo>
                    <a:pt x="2836700" y="59098"/>
                  </a:lnTo>
                  <a:lnTo>
                    <a:pt x="2866981" y="89379"/>
                  </a:lnTo>
                  <a:lnTo>
                    <a:pt x="2891771" y="124441"/>
                  </a:lnTo>
                  <a:lnTo>
                    <a:pt x="2910357" y="163573"/>
                  </a:lnTo>
                  <a:lnTo>
                    <a:pt x="2922030" y="206065"/>
                  </a:lnTo>
                  <a:lnTo>
                    <a:pt x="2926080" y="251206"/>
                  </a:lnTo>
                  <a:lnTo>
                    <a:pt x="2926080" y="1256030"/>
                  </a:lnTo>
                  <a:lnTo>
                    <a:pt x="2922030" y="1301170"/>
                  </a:lnTo>
                  <a:lnTo>
                    <a:pt x="2910357" y="1343662"/>
                  </a:lnTo>
                  <a:lnTo>
                    <a:pt x="2891771" y="1382794"/>
                  </a:lnTo>
                  <a:lnTo>
                    <a:pt x="2866981" y="1417856"/>
                  </a:lnTo>
                  <a:lnTo>
                    <a:pt x="2836700" y="1448137"/>
                  </a:lnTo>
                  <a:lnTo>
                    <a:pt x="2801638" y="1472927"/>
                  </a:lnTo>
                  <a:lnTo>
                    <a:pt x="2762506" y="1491513"/>
                  </a:lnTo>
                  <a:lnTo>
                    <a:pt x="2720014" y="1503186"/>
                  </a:lnTo>
                  <a:lnTo>
                    <a:pt x="2674873" y="1507236"/>
                  </a:lnTo>
                  <a:lnTo>
                    <a:pt x="251205" y="1507236"/>
                  </a:lnTo>
                  <a:lnTo>
                    <a:pt x="206065" y="1503186"/>
                  </a:lnTo>
                  <a:lnTo>
                    <a:pt x="163573" y="1491513"/>
                  </a:lnTo>
                  <a:lnTo>
                    <a:pt x="124441" y="1472927"/>
                  </a:lnTo>
                  <a:lnTo>
                    <a:pt x="89379" y="1448137"/>
                  </a:lnTo>
                  <a:lnTo>
                    <a:pt x="59098" y="1417856"/>
                  </a:lnTo>
                  <a:lnTo>
                    <a:pt x="34308" y="1382794"/>
                  </a:lnTo>
                  <a:lnTo>
                    <a:pt x="15722" y="1343662"/>
                  </a:lnTo>
                  <a:lnTo>
                    <a:pt x="4049" y="1301170"/>
                  </a:lnTo>
                  <a:lnTo>
                    <a:pt x="0" y="1256030"/>
                  </a:lnTo>
                  <a:lnTo>
                    <a:pt x="0" y="251206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116576" y="4926711"/>
              <a:ext cx="276225" cy="212090"/>
            </a:xfrm>
            <a:custGeom>
              <a:avLst/>
              <a:gdLst/>
              <a:ahLst/>
              <a:cxnLst/>
              <a:rect l="l" t="t" r="r" b="b"/>
              <a:pathLst>
                <a:path w="276225" h="212089">
                  <a:moveTo>
                    <a:pt x="208152" y="0"/>
                  </a:moveTo>
                  <a:lnTo>
                    <a:pt x="205232" y="8636"/>
                  </a:lnTo>
                  <a:lnTo>
                    <a:pt x="217445" y="13946"/>
                  </a:lnTo>
                  <a:lnTo>
                    <a:pt x="227980" y="21304"/>
                  </a:lnTo>
                  <a:lnTo>
                    <a:pt x="249394" y="55449"/>
                  </a:lnTo>
                  <a:lnTo>
                    <a:pt x="256412" y="104901"/>
                  </a:lnTo>
                  <a:lnTo>
                    <a:pt x="255627" y="123570"/>
                  </a:lnTo>
                  <a:lnTo>
                    <a:pt x="243839" y="169290"/>
                  </a:lnTo>
                  <a:lnTo>
                    <a:pt x="217586" y="197865"/>
                  </a:lnTo>
                  <a:lnTo>
                    <a:pt x="205486" y="203200"/>
                  </a:lnTo>
                  <a:lnTo>
                    <a:pt x="208152" y="211836"/>
                  </a:lnTo>
                  <a:lnTo>
                    <a:pt x="248675" y="187725"/>
                  </a:lnTo>
                  <a:lnTo>
                    <a:pt x="271351" y="143398"/>
                  </a:lnTo>
                  <a:lnTo>
                    <a:pt x="275716" y="106044"/>
                  </a:lnTo>
                  <a:lnTo>
                    <a:pt x="274635" y="86830"/>
                  </a:lnTo>
                  <a:lnTo>
                    <a:pt x="258190" y="37211"/>
                  </a:lnTo>
                  <a:lnTo>
                    <a:pt x="223508" y="5599"/>
                  </a:lnTo>
                  <a:lnTo>
                    <a:pt x="208152" y="0"/>
                  </a:lnTo>
                  <a:close/>
                </a:path>
                <a:path w="276225" h="212089">
                  <a:moveTo>
                    <a:pt x="67563" y="0"/>
                  </a:moveTo>
                  <a:lnTo>
                    <a:pt x="27219" y="24181"/>
                  </a:lnTo>
                  <a:lnTo>
                    <a:pt x="4381" y="68627"/>
                  </a:lnTo>
                  <a:lnTo>
                    <a:pt x="0" y="106044"/>
                  </a:lnTo>
                  <a:lnTo>
                    <a:pt x="986" y="123570"/>
                  </a:lnTo>
                  <a:lnTo>
                    <a:pt x="1093" y="125477"/>
                  </a:lnTo>
                  <a:lnTo>
                    <a:pt x="17399" y="174751"/>
                  </a:lnTo>
                  <a:lnTo>
                    <a:pt x="52153" y="206291"/>
                  </a:lnTo>
                  <a:lnTo>
                    <a:pt x="67563" y="211836"/>
                  </a:lnTo>
                  <a:lnTo>
                    <a:pt x="70231" y="203200"/>
                  </a:lnTo>
                  <a:lnTo>
                    <a:pt x="58183" y="197865"/>
                  </a:lnTo>
                  <a:lnTo>
                    <a:pt x="47767" y="190436"/>
                  </a:lnTo>
                  <a:lnTo>
                    <a:pt x="26376" y="155765"/>
                  </a:lnTo>
                  <a:lnTo>
                    <a:pt x="19352" y="106044"/>
                  </a:lnTo>
                  <a:lnTo>
                    <a:pt x="19303" y="104901"/>
                  </a:lnTo>
                  <a:lnTo>
                    <a:pt x="26376" y="55449"/>
                  </a:lnTo>
                  <a:lnTo>
                    <a:pt x="47863" y="21304"/>
                  </a:lnTo>
                  <a:lnTo>
                    <a:pt x="70612" y="8636"/>
                  </a:lnTo>
                  <a:lnTo>
                    <a:pt x="675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6010655" y="1929383"/>
            <a:ext cx="76200" cy="1819910"/>
          </a:xfrm>
          <a:custGeom>
            <a:avLst/>
            <a:gdLst/>
            <a:ahLst/>
            <a:cxnLst/>
            <a:rect l="l" t="t" r="r" b="b"/>
            <a:pathLst>
              <a:path w="76200" h="1819910">
                <a:moveTo>
                  <a:pt x="44450" y="63500"/>
                </a:moveTo>
                <a:lnTo>
                  <a:pt x="31750" y="63500"/>
                </a:lnTo>
                <a:lnTo>
                  <a:pt x="31750" y="1819783"/>
                </a:lnTo>
                <a:lnTo>
                  <a:pt x="44450" y="1819783"/>
                </a:lnTo>
                <a:lnTo>
                  <a:pt x="44450" y="63500"/>
                </a:lnTo>
                <a:close/>
              </a:path>
              <a:path w="76200" h="18199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199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65402" y="5419026"/>
            <a:ext cx="2646680" cy="1093470"/>
            <a:chOff x="7665402" y="5419026"/>
            <a:chExt cx="2646680" cy="1093470"/>
          </a:xfrm>
        </p:grpSpPr>
        <p:sp>
          <p:nvSpPr>
            <p:cNvPr id="18" name="object 18"/>
            <p:cNvSpPr/>
            <p:nvPr/>
          </p:nvSpPr>
          <p:spPr>
            <a:xfrm>
              <a:off x="7673340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2450845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8"/>
                  </a:lnTo>
                  <a:lnTo>
                    <a:pt x="0" y="897890"/>
                  </a:lnTo>
                  <a:lnTo>
                    <a:pt x="6414" y="945627"/>
                  </a:lnTo>
                  <a:lnTo>
                    <a:pt x="24515" y="988524"/>
                  </a:lnTo>
                  <a:lnTo>
                    <a:pt x="52593" y="1024869"/>
                  </a:lnTo>
                  <a:lnTo>
                    <a:pt x="88937" y="1052949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2450845" y="1077468"/>
                  </a:lnTo>
                  <a:lnTo>
                    <a:pt x="2498588" y="1071053"/>
                  </a:lnTo>
                  <a:lnTo>
                    <a:pt x="2541486" y="1052949"/>
                  </a:lnTo>
                  <a:lnTo>
                    <a:pt x="2577830" y="1024869"/>
                  </a:lnTo>
                  <a:lnTo>
                    <a:pt x="2605908" y="988524"/>
                  </a:lnTo>
                  <a:lnTo>
                    <a:pt x="2624009" y="945627"/>
                  </a:lnTo>
                  <a:lnTo>
                    <a:pt x="2630424" y="897890"/>
                  </a:lnTo>
                  <a:lnTo>
                    <a:pt x="2630424" y="179578"/>
                  </a:lnTo>
                  <a:lnTo>
                    <a:pt x="2624009" y="131835"/>
                  </a:lnTo>
                  <a:lnTo>
                    <a:pt x="2605908" y="88937"/>
                  </a:lnTo>
                  <a:lnTo>
                    <a:pt x="2577830" y="52593"/>
                  </a:lnTo>
                  <a:lnTo>
                    <a:pt x="2541486" y="24515"/>
                  </a:lnTo>
                  <a:lnTo>
                    <a:pt x="2498588" y="6414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673340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2450845" y="0"/>
                  </a:lnTo>
                  <a:lnTo>
                    <a:pt x="2498588" y="6414"/>
                  </a:lnTo>
                  <a:lnTo>
                    <a:pt x="2541486" y="24515"/>
                  </a:lnTo>
                  <a:lnTo>
                    <a:pt x="2577830" y="52593"/>
                  </a:lnTo>
                  <a:lnTo>
                    <a:pt x="2605908" y="88937"/>
                  </a:lnTo>
                  <a:lnTo>
                    <a:pt x="2624009" y="131835"/>
                  </a:lnTo>
                  <a:lnTo>
                    <a:pt x="2630424" y="179578"/>
                  </a:lnTo>
                  <a:lnTo>
                    <a:pt x="2630424" y="897890"/>
                  </a:lnTo>
                  <a:lnTo>
                    <a:pt x="2624009" y="945627"/>
                  </a:lnTo>
                  <a:lnTo>
                    <a:pt x="2605908" y="988524"/>
                  </a:lnTo>
                  <a:lnTo>
                    <a:pt x="2577830" y="1024869"/>
                  </a:lnTo>
                  <a:lnTo>
                    <a:pt x="2541486" y="1052949"/>
                  </a:lnTo>
                  <a:lnTo>
                    <a:pt x="2498588" y="1071053"/>
                  </a:lnTo>
                  <a:lnTo>
                    <a:pt x="2450845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49"/>
                  </a:lnTo>
                  <a:lnTo>
                    <a:pt x="52593" y="1024869"/>
                  </a:lnTo>
                  <a:lnTo>
                    <a:pt x="24515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57577" y="2996310"/>
            <a:ext cx="8002270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72530" lvl="0" indent="36068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Base</a:t>
            </a:r>
            <a:r>
              <a:rPr kumimoji="0" sz="1800" b="0" i="0" u="sng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Case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P(0)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3043555" marR="291338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1800" b="0" i="0" u="sng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Hypothesis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Let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≥</a:t>
            </a: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be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6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arbitrary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integer.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Suppose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127635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2611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</a:t>
            </a:r>
            <a:r>
              <a:rPr kumimoji="0" sz="1800" b="0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∧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⋯</a:t>
            </a:r>
            <a:r>
              <a:rPr kumimoji="0" sz="1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∧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P(𝑘)</a:t>
            </a:r>
            <a:r>
              <a:rPr kumimoji="0" sz="18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  <a:p>
            <a:pPr marL="6072505" marR="5080" lvl="0" indent="-317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cs typeface="Segoe UI Semilight"/>
              </a:rPr>
              <a:t>Step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Prove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that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P(𝑘</a:t>
            </a:r>
            <a:r>
              <a:rPr kumimoji="0" sz="18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1)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cs typeface="Segoe UI Semilight"/>
              </a:rPr>
              <a:t>holds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cs typeface="Segoe UI Semiligh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950452" y="2002535"/>
            <a:ext cx="76200" cy="3350895"/>
          </a:xfrm>
          <a:custGeom>
            <a:avLst/>
            <a:gdLst/>
            <a:ahLst/>
            <a:cxnLst/>
            <a:rect l="l" t="t" r="r" b="b"/>
            <a:pathLst>
              <a:path w="76200" h="3350895">
                <a:moveTo>
                  <a:pt x="44450" y="63500"/>
                </a:moveTo>
                <a:lnTo>
                  <a:pt x="31750" y="63500"/>
                </a:lnTo>
                <a:lnTo>
                  <a:pt x="31750" y="3350641"/>
                </a:lnTo>
                <a:lnTo>
                  <a:pt x="44450" y="3350641"/>
                </a:lnTo>
                <a:lnTo>
                  <a:pt x="44450" y="63500"/>
                </a:lnTo>
                <a:close/>
              </a:path>
              <a:path w="76200" h="33508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3508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D0D0D"/>
                </a:solidFill>
              </a:rPr>
              <a:t>Strong</a:t>
            </a:r>
            <a:r>
              <a:rPr spc="440" dirty="0">
                <a:solidFill>
                  <a:srgbClr val="0D0D0D"/>
                </a:solidFill>
              </a:rPr>
              <a:t> </a:t>
            </a:r>
            <a:r>
              <a:rPr spc="55" dirty="0">
                <a:solidFill>
                  <a:srgbClr val="0D0D0D"/>
                </a:solidFill>
              </a:rPr>
              <a:t>Induction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513076" y="2176272"/>
            <a:ext cx="6930390" cy="3116580"/>
            <a:chOff x="2513076" y="2176272"/>
            <a:chExt cx="6930390" cy="3116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3076" y="2299976"/>
              <a:ext cx="6930129" cy="29924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169152" y="2176271"/>
              <a:ext cx="1237615" cy="523240"/>
            </a:xfrm>
            <a:custGeom>
              <a:avLst/>
              <a:gdLst/>
              <a:ahLst/>
              <a:cxnLst/>
              <a:rect l="l" t="t" r="r" b="b"/>
              <a:pathLst>
                <a:path w="1237615" h="523239">
                  <a:moveTo>
                    <a:pt x="377952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377952" y="522732"/>
                  </a:lnTo>
                  <a:lnTo>
                    <a:pt x="377952" y="0"/>
                  </a:lnTo>
                  <a:close/>
                </a:path>
                <a:path w="1237615" h="523239">
                  <a:moveTo>
                    <a:pt x="1237488" y="0"/>
                  </a:moveTo>
                  <a:lnTo>
                    <a:pt x="858012" y="0"/>
                  </a:lnTo>
                  <a:lnTo>
                    <a:pt x="858012" y="522732"/>
                  </a:lnTo>
                  <a:lnTo>
                    <a:pt x="1237488" y="522732"/>
                  </a:lnTo>
                  <a:lnTo>
                    <a:pt x="1237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248527" y="2189479"/>
            <a:ext cx="1080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219" algn="l"/>
              </a:tabLst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8188" y="4158996"/>
            <a:ext cx="37846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907" y="4158996"/>
            <a:ext cx="378460" cy="5232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034" rIns="0" bIns="0" rtlCol="0">
            <a:spAutoFit/>
          </a:bodyPr>
          <a:lstStyle/>
          <a:p>
            <a:pPr marL="92075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9152" y="5082540"/>
            <a:ext cx="378460" cy="457200"/>
          </a:xfrm>
          <a:custGeom>
            <a:avLst/>
            <a:gdLst/>
            <a:ahLst/>
            <a:cxnLst/>
            <a:rect l="l" t="t" r="r" b="b"/>
            <a:pathLst>
              <a:path w="378459" h="457200">
                <a:moveTo>
                  <a:pt x="377951" y="0"/>
                </a:moveTo>
                <a:lnTo>
                  <a:pt x="0" y="0"/>
                </a:lnTo>
                <a:lnTo>
                  <a:pt x="0" y="457200"/>
                </a:lnTo>
                <a:lnTo>
                  <a:pt x="377951" y="457200"/>
                </a:lnTo>
                <a:lnTo>
                  <a:pt x="3779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48527" y="5096636"/>
            <a:ext cx="2216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69152" y="3060192"/>
            <a:ext cx="1405255" cy="53848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1275" rIns="0" bIns="0" rtlCol="0">
            <a:spAutoFit/>
          </a:bodyPr>
          <a:lstStyle/>
          <a:p>
            <a:pPr marL="92075" marR="0" lvl="0" indent="0" defTabSz="91440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>
                <a:tab pos="450850" algn="l"/>
              </a:tabLst>
              <a:defRPr/>
            </a:pPr>
            <a:r>
              <a:rPr kumimoji="0" sz="4200" b="0" i="0" u="none" strike="noStrike" kern="0" cap="none" spc="-75" normalizeH="0" baseline="1984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4200" b="0" i="0" u="none" strike="noStrike" kern="0" cap="none" spc="0" normalizeH="0" baseline="1984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63868" y="5064252"/>
            <a:ext cx="1082040" cy="523240"/>
          </a:xfrm>
          <a:custGeom>
            <a:avLst/>
            <a:gdLst/>
            <a:ahLst/>
            <a:cxnLst/>
            <a:rect l="l" t="t" r="r" b="b"/>
            <a:pathLst>
              <a:path w="1082040" h="523239">
                <a:moveTo>
                  <a:pt x="1082040" y="0"/>
                </a:moveTo>
                <a:lnTo>
                  <a:pt x="0" y="0"/>
                </a:lnTo>
                <a:lnTo>
                  <a:pt x="0" y="522732"/>
                </a:lnTo>
                <a:lnTo>
                  <a:pt x="1082040" y="522732"/>
                </a:lnTo>
                <a:lnTo>
                  <a:pt x="1082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77914" y="5078348"/>
            <a:ext cx="8534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𝑘</a:t>
            </a:r>
            <a:r>
              <a:rPr kumimoji="0" sz="2800" b="0" i="0" u="none" strike="noStrike" kern="0" cap="none" spc="8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+</a:t>
            </a:r>
            <a:r>
              <a:rPr kumimoji="0" sz="2800" b="0" i="0" u="none" strike="noStrike" kern="0" cap="none" spc="-5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mbria Math"/>
                <a:cs typeface="Cambria Math"/>
              </a:rPr>
              <a:t>1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All of our </a:t>
                </a:r>
                <a:r>
                  <a:rPr lang="en-US" b="1" dirty="0">
                    <a:solidFill>
                      <a:schemeClr val="accent3"/>
                    </a:solidFill>
                  </a:rPr>
                  <a:t>strong</a:t>
                </a:r>
                <a:r>
                  <a:rPr lang="en-US" dirty="0"/>
                  <a:t>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∧⋯∧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2907"/>
                <a:ext cx="11187258" cy="4845504"/>
              </a:xfrm>
              <a:blipFill>
                <a:blip r:embed="rId2"/>
                <a:stretch>
                  <a:fillRect l="-708" t="-2138" r="-2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70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FB671-FEF1-889A-B3AA-8C022EAC4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00ADD17-E2D5-B2B3-8582-481C00347B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956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>
                <a:solidFill>
                  <a:srgbClr val="0D0D0D"/>
                </a:solidFill>
              </a:rPr>
              <a:t>The</a:t>
            </a:r>
            <a:r>
              <a:rPr spc="24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Principle</a:t>
            </a:r>
            <a:r>
              <a:rPr spc="265">
                <a:solidFill>
                  <a:srgbClr val="0D0D0D"/>
                </a:solidFill>
              </a:rPr>
              <a:t> </a:t>
            </a:r>
            <a:r>
              <a:rPr>
                <a:solidFill>
                  <a:srgbClr val="0D0D0D"/>
                </a:solidFill>
              </a:rPr>
              <a:t>of</a:t>
            </a:r>
            <a:r>
              <a:rPr spc="235">
                <a:solidFill>
                  <a:srgbClr val="0D0D0D"/>
                </a:solidFill>
              </a:rPr>
              <a:t> </a:t>
            </a:r>
            <a:r>
              <a:rPr spc="70">
                <a:solidFill>
                  <a:srgbClr val="0D0D0D"/>
                </a:solidFill>
              </a:rPr>
              <a:t>Mathematical</a:t>
            </a:r>
            <a:r>
              <a:rPr spc="290">
                <a:solidFill>
                  <a:srgbClr val="0D0D0D"/>
                </a:solidFill>
              </a:rPr>
              <a:t> </a:t>
            </a:r>
            <a:r>
              <a:rPr spc="55">
                <a:solidFill>
                  <a:srgbClr val="0D0D0D"/>
                </a:solidFill>
              </a:rPr>
              <a:t>Induction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70C478F-D79C-6CE2-0AD8-C2145036AFCF}"/>
              </a:ext>
            </a:extLst>
          </p:cNvPr>
          <p:cNvSpPr/>
          <p:nvPr/>
        </p:nvSpPr>
        <p:spPr>
          <a:xfrm>
            <a:off x="3896740" y="1481327"/>
            <a:ext cx="492125" cy="377190"/>
          </a:xfrm>
          <a:custGeom>
            <a:avLst/>
            <a:gdLst/>
            <a:ahLst/>
            <a:cxnLst/>
            <a:rect l="l" t="t" r="r" b="b"/>
            <a:pathLst>
              <a:path w="492125" h="377189">
                <a:moveTo>
                  <a:pt x="371856" y="0"/>
                </a:moveTo>
                <a:lnTo>
                  <a:pt x="366522" y="15239"/>
                </a:lnTo>
                <a:lnTo>
                  <a:pt x="388334" y="24691"/>
                </a:lnTo>
                <a:lnTo>
                  <a:pt x="407098" y="37798"/>
                </a:lnTo>
                <a:lnTo>
                  <a:pt x="435483" y="74930"/>
                </a:lnTo>
                <a:lnTo>
                  <a:pt x="452167" y="125031"/>
                </a:lnTo>
                <a:lnTo>
                  <a:pt x="457708" y="186562"/>
                </a:lnTo>
                <a:lnTo>
                  <a:pt x="456305" y="219803"/>
                </a:lnTo>
                <a:lnTo>
                  <a:pt x="445117" y="277092"/>
                </a:lnTo>
                <a:lnTo>
                  <a:pt x="422735" y="321831"/>
                </a:lnTo>
                <a:lnTo>
                  <a:pt x="388635" y="352069"/>
                </a:lnTo>
                <a:lnTo>
                  <a:pt x="367157" y="361569"/>
                </a:lnTo>
                <a:lnTo>
                  <a:pt x="371856" y="376809"/>
                </a:lnTo>
                <a:lnTo>
                  <a:pt x="423306" y="352726"/>
                </a:lnTo>
                <a:lnTo>
                  <a:pt x="461137" y="311023"/>
                </a:lnTo>
                <a:lnTo>
                  <a:pt x="484346" y="255079"/>
                </a:lnTo>
                <a:lnTo>
                  <a:pt x="492125" y="188468"/>
                </a:lnTo>
                <a:lnTo>
                  <a:pt x="490198" y="154368"/>
                </a:lnTo>
                <a:lnTo>
                  <a:pt x="474604" y="92706"/>
                </a:lnTo>
                <a:lnTo>
                  <a:pt x="443793" y="42844"/>
                </a:lnTo>
                <a:lnTo>
                  <a:pt x="399216" y="9836"/>
                </a:lnTo>
                <a:lnTo>
                  <a:pt x="371856" y="0"/>
                </a:lnTo>
                <a:close/>
              </a:path>
              <a:path w="492125" h="377189">
                <a:moveTo>
                  <a:pt x="120269" y="0"/>
                </a:moveTo>
                <a:lnTo>
                  <a:pt x="68929" y="24114"/>
                </a:lnTo>
                <a:lnTo>
                  <a:pt x="31114" y="66039"/>
                </a:lnTo>
                <a:lnTo>
                  <a:pt x="7794" y="122015"/>
                </a:lnTo>
                <a:lnTo>
                  <a:pt x="107" y="186562"/>
                </a:lnTo>
                <a:lnTo>
                  <a:pt x="0" y="188468"/>
                </a:lnTo>
                <a:lnTo>
                  <a:pt x="1930" y="223119"/>
                </a:lnTo>
                <a:lnTo>
                  <a:pt x="17412" y="284372"/>
                </a:lnTo>
                <a:lnTo>
                  <a:pt x="48206" y="334071"/>
                </a:lnTo>
                <a:lnTo>
                  <a:pt x="92835" y="366976"/>
                </a:lnTo>
                <a:lnTo>
                  <a:pt x="120269" y="376809"/>
                </a:lnTo>
                <a:lnTo>
                  <a:pt x="124968" y="361569"/>
                </a:lnTo>
                <a:lnTo>
                  <a:pt x="103489" y="352069"/>
                </a:lnTo>
                <a:lnTo>
                  <a:pt x="84962" y="338820"/>
                </a:lnTo>
                <a:lnTo>
                  <a:pt x="56769" y="301117"/>
                </a:lnTo>
                <a:lnTo>
                  <a:pt x="39973" y="249983"/>
                </a:lnTo>
                <a:lnTo>
                  <a:pt x="34496" y="188468"/>
                </a:lnTo>
                <a:lnTo>
                  <a:pt x="34417" y="186562"/>
                </a:lnTo>
                <a:lnTo>
                  <a:pt x="35802" y="154368"/>
                </a:lnTo>
                <a:lnTo>
                  <a:pt x="46954" y="98552"/>
                </a:lnTo>
                <a:lnTo>
                  <a:pt x="69435" y="54548"/>
                </a:lnTo>
                <a:lnTo>
                  <a:pt x="103864" y="24691"/>
                </a:lnTo>
                <a:lnTo>
                  <a:pt x="125603" y="15239"/>
                </a:lnTo>
                <a:lnTo>
                  <a:pt x="120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3BC9D63-5193-9B6D-4B37-1DD36DC6650E}"/>
              </a:ext>
            </a:extLst>
          </p:cNvPr>
          <p:cNvSpPr/>
          <p:nvPr/>
        </p:nvSpPr>
        <p:spPr>
          <a:xfrm>
            <a:off x="5458841" y="1424685"/>
            <a:ext cx="3177540" cy="491490"/>
          </a:xfrm>
          <a:custGeom>
            <a:avLst/>
            <a:gdLst/>
            <a:ahLst/>
            <a:cxnLst/>
            <a:rect l="l" t="t" r="r" b="b"/>
            <a:pathLst>
              <a:path w="3177540" h="491489">
                <a:moveTo>
                  <a:pt x="134112" y="16256"/>
                </a:moveTo>
                <a:lnTo>
                  <a:pt x="129159" y="0"/>
                </a:lnTo>
                <a:lnTo>
                  <a:pt x="99961" y="11366"/>
                </a:lnTo>
                <a:lnTo>
                  <a:pt x="74295" y="29235"/>
                </a:lnTo>
                <a:lnTo>
                  <a:pt x="33528" y="84455"/>
                </a:lnTo>
                <a:lnTo>
                  <a:pt x="18859" y="120116"/>
                </a:lnTo>
                <a:lnTo>
                  <a:pt x="8382" y="158864"/>
                </a:lnTo>
                <a:lnTo>
                  <a:pt x="2095" y="200748"/>
                </a:lnTo>
                <a:lnTo>
                  <a:pt x="0" y="245745"/>
                </a:lnTo>
                <a:lnTo>
                  <a:pt x="2006" y="289052"/>
                </a:lnTo>
                <a:lnTo>
                  <a:pt x="8382" y="332676"/>
                </a:lnTo>
                <a:lnTo>
                  <a:pt x="18859" y="371449"/>
                </a:lnTo>
                <a:lnTo>
                  <a:pt x="33528" y="407035"/>
                </a:lnTo>
                <a:lnTo>
                  <a:pt x="74295" y="462267"/>
                </a:lnTo>
                <a:lnTo>
                  <a:pt x="129159" y="491490"/>
                </a:lnTo>
                <a:lnTo>
                  <a:pt x="134112" y="475234"/>
                </a:lnTo>
                <a:lnTo>
                  <a:pt x="111556" y="463524"/>
                </a:lnTo>
                <a:lnTo>
                  <a:pt x="91909" y="446493"/>
                </a:lnTo>
                <a:lnTo>
                  <a:pt x="61341" y="396494"/>
                </a:lnTo>
                <a:lnTo>
                  <a:pt x="42760" y="328485"/>
                </a:lnTo>
                <a:lnTo>
                  <a:pt x="38112" y="289052"/>
                </a:lnTo>
                <a:lnTo>
                  <a:pt x="36576" y="245999"/>
                </a:lnTo>
                <a:lnTo>
                  <a:pt x="38112" y="202780"/>
                </a:lnTo>
                <a:lnTo>
                  <a:pt x="42760" y="163233"/>
                </a:lnTo>
                <a:lnTo>
                  <a:pt x="61341" y="95123"/>
                </a:lnTo>
                <a:lnTo>
                  <a:pt x="91909" y="45021"/>
                </a:lnTo>
                <a:lnTo>
                  <a:pt x="111556" y="27978"/>
                </a:lnTo>
                <a:lnTo>
                  <a:pt x="134112" y="16256"/>
                </a:lnTo>
                <a:close/>
              </a:path>
              <a:path w="3177540" h="491489">
                <a:moveTo>
                  <a:pt x="540131" y="71882"/>
                </a:moveTo>
                <a:lnTo>
                  <a:pt x="534797" y="56642"/>
                </a:lnTo>
                <a:lnTo>
                  <a:pt x="507428" y="66484"/>
                </a:lnTo>
                <a:lnTo>
                  <a:pt x="483450" y="80759"/>
                </a:lnTo>
                <a:lnTo>
                  <a:pt x="445643" y="122682"/>
                </a:lnTo>
                <a:lnTo>
                  <a:pt x="422313" y="178663"/>
                </a:lnTo>
                <a:lnTo>
                  <a:pt x="414629" y="243205"/>
                </a:lnTo>
                <a:lnTo>
                  <a:pt x="414528" y="245110"/>
                </a:lnTo>
                <a:lnTo>
                  <a:pt x="416458" y="279768"/>
                </a:lnTo>
                <a:lnTo>
                  <a:pt x="431939" y="341020"/>
                </a:lnTo>
                <a:lnTo>
                  <a:pt x="462724" y="390715"/>
                </a:lnTo>
                <a:lnTo>
                  <a:pt x="507352" y="423621"/>
                </a:lnTo>
                <a:lnTo>
                  <a:pt x="534797" y="433451"/>
                </a:lnTo>
                <a:lnTo>
                  <a:pt x="539496" y="418211"/>
                </a:lnTo>
                <a:lnTo>
                  <a:pt x="518007" y="408724"/>
                </a:lnTo>
                <a:lnTo>
                  <a:pt x="499478" y="395465"/>
                </a:lnTo>
                <a:lnTo>
                  <a:pt x="471297" y="357759"/>
                </a:lnTo>
                <a:lnTo>
                  <a:pt x="454494" y="306628"/>
                </a:lnTo>
                <a:lnTo>
                  <a:pt x="449021" y="245110"/>
                </a:lnTo>
                <a:lnTo>
                  <a:pt x="448945" y="243205"/>
                </a:lnTo>
                <a:lnTo>
                  <a:pt x="450329" y="211010"/>
                </a:lnTo>
                <a:lnTo>
                  <a:pt x="461479" y="155206"/>
                </a:lnTo>
                <a:lnTo>
                  <a:pt x="483958" y="111201"/>
                </a:lnTo>
                <a:lnTo>
                  <a:pt x="518388" y="81343"/>
                </a:lnTo>
                <a:lnTo>
                  <a:pt x="540131" y="71882"/>
                </a:lnTo>
                <a:close/>
              </a:path>
              <a:path w="3177540" h="491489">
                <a:moveTo>
                  <a:pt x="915797" y="245110"/>
                </a:moveTo>
                <a:lnTo>
                  <a:pt x="907999" y="178663"/>
                </a:lnTo>
                <a:lnTo>
                  <a:pt x="884682" y="122682"/>
                </a:lnTo>
                <a:lnTo>
                  <a:pt x="846861" y="80759"/>
                </a:lnTo>
                <a:lnTo>
                  <a:pt x="795528" y="56642"/>
                </a:lnTo>
                <a:lnTo>
                  <a:pt x="790194" y="71882"/>
                </a:lnTo>
                <a:lnTo>
                  <a:pt x="811999" y="81343"/>
                </a:lnTo>
                <a:lnTo>
                  <a:pt x="830770" y="94449"/>
                </a:lnTo>
                <a:lnTo>
                  <a:pt x="859155" y="131572"/>
                </a:lnTo>
                <a:lnTo>
                  <a:pt x="875830" y="181673"/>
                </a:lnTo>
                <a:lnTo>
                  <a:pt x="879932" y="210591"/>
                </a:lnTo>
                <a:lnTo>
                  <a:pt x="879995" y="211010"/>
                </a:lnTo>
                <a:lnTo>
                  <a:pt x="879970" y="276453"/>
                </a:lnTo>
                <a:lnTo>
                  <a:pt x="868781" y="333743"/>
                </a:lnTo>
                <a:lnTo>
                  <a:pt x="846404" y="378485"/>
                </a:lnTo>
                <a:lnTo>
                  <a:pt x="812304" y="408724"/>
                </a:lnTo>
                <a:lnTo>
                  <a:pt x="790829" y="418211"/>
                </a:lnTo>
                <a:lnTo>
                  <a:pt x="795528" y="433451"/>
                </a:lnTo>
                <a:lnTo>
                  <a:pt x="846975" y="409371"/>
                </a:lnTo>
                <a:lnTo>
                  <a:pt x="884809" y="367665"/>
                </a:lnTo>
                <a:lnTo>
                  <a:pt x="908011" y="311721"/>
                </a:lnTo>
                <a:lnTo>
                  <a:pt x="913841" y="279768"/>
                </a:lnTo>
                <a:lnTo>
                  <a:pt x="915797" y="245110"/>
                </a:lnTo>
                <a:close/>
              </a:path>
              <a:path w="3177540" h="491489">
                <a:moveTo>
                  <a:pt x="1910207" y="71882"/>
                </a:moveTo>
                <a:lnTo>
                  <a:pt x="1904873" y="56642"/>
                </a:lnTo>
                <a:lnTo>
                  <a:pt x="1877504" y="66484"/>
                </a:lnTo>
                <a:lnTo>
                  <a:pt x="1853526" y="80759"/>
                </a:lnTo>
                <a:lnTo>
                  <a:pt x="1815719" y="122682"/>
                </a:lnTo>
                <a:lnTo>
                  <a:pt x="1792389" y="178663"/>
                </a:lnTo>
                <a:lnTo>
                  <a:pt x="1784705" y="243205"/>
                </a:lnTo>
                <a:lnTo>
                  <a:pt x="1784604" y="245110"/>
                </a:lnTo>
                <a:lnTo>
                  <a:pt x="1786534" y="279768"/>
                </a:lnTo>
                <a:lnTo>
                  <a:pt x="1802015" y="341020"/>
                </a:lnTo>
                <a:lnTo>
                  <a:pt x="1832800" y="390715"/>
                </a:lnTo>
                <a:lnTo>
                  <a:pt x="1877428" y="423621"/>
                </a:lnTo>
                <a:lnTo>
                  <a:pt x="1904873" y="433451"/>
                </a:lnTo>
                <a:lnTo>
                  <a:pt x="1909572" y="418211"/>
                </a:lnTo>
                <a:lnTo>
                  <a:pt x="1888083" y="408724"/>
                </a:lnTo>
                <a:lnTo>
                  <a:pt x="1869567" y="395465"/>
                </a:lnTo>
                <a:lnTo>
                  <a:pt x="1841373" y="357759"/>
                </a:lnTo>
                <a:lnTo>
                  <a:pt x="1824570" y="306628"/>
                </a:lnTo>
                <a:lnTo>
                  <a:pt x="1819097" y="245110"/>
                </a:lnTo>
                <a:lnTo>
                  <a:pt x="1819021" y="243205"/>
                </a:lnTo>
                <a:lnTo>
                  <a:pt x="1820405" y="211010"/>
                </a:lnTo>
                <a:lnTo>
                  <a:pt x="1831555" y="155206"/>
                </a:lnTo>
                <a:lnTo>
                  <a:pt x="1854034" y="111201"/>
                </a:lnTo>
                <a:lnTo>
                  <a:pt x="1888464" y="81343"/>
                </a:lnTo>
                <a:lnTo>
                  <a:pt x="1910207" y="71882"/>
                </a:lnTo>
                <a:close/>
              </a:path>
              <a:path w="3177540" h="491489">
                <a:moveTo>
                  <a:pt x="2994533" y="245110"/>
                </a:moveTo>
                <a:lnTo>
                  <a:pt x="2986735" y="178663"/>
                </a:lnTo>
                <a:lnTo>
                  <a:pt x="2963418" y="122682"/>
                </a:lnTo>
                <a:lnTo>
                  <a:pt x="2925597" y="80759"/>
                </a:lnTo>
                <a:lnTo>
                  <a:pt x="2874264" y="56642"/>
                </a:lnTo>
                <a:lnTo>
                  <a:pt x="2868930" y="71882"/>
                </a:lnTo>
                <a:lnTo>
                  <a:pt x="2890736" y="81343"/>
                </a:lnTo>
                <a:lnTo>
                  <a:pt x="2909506" y="94449"/>
                </a:lnTo>
                <a:lnTo>
                  <a:pt x="2937891" y="131572"/>
                </a:lnTo>
                <a:lnTo>
                  <a:pt x="2954566" y="181673"/>
                </a:lnTo>
                <a:lnTo>
                  <a:pt x="2958668" y="210591"/>
                </a:lnTo>
                <a:lnTo>
                  <a:pt x="2958731" y="211010"/>
                </a:lnTo>
                <a:lnTo>
                  <a:pt x="2958706" y="276453"/>
                </a:lnTo>
                <a:lnTo>
                  <a:pt x="2947517" y="333743"/>
                </a:lnTo>
                <a:lnTo>
                  <a:pt x="2925140" y="378485"/>
                </a:lnTo>
                <a:lnTo>
                  <a:pt x="2891040" y="408724"/>
                </a:lnTo>
                <a:lnTo>
                  <a:pt x="2869565" y="418211"/>
                </a:lnTo>
                <a:lnTo>
                  <a:pt x="2874264" y="433451"/>
                </a:lnTo>
                <a:lnTo>
                  <a:pt x="2925711" y="409371"/>
                </a:lnTo>
                <a:lnTo>
                  <a:pt x="2963545" y="367665"/>
                </a:lnTo>
                <a:lnTo>
                  <a:pt x="2986748" y="311721"/>
                </a:lnTo>
                <a:lnTo>
                  <a:pt x="2992577" y="279768"/>
                </a:lnTo>
                <a:lnTo>
                  <a:pt x="2994533" y="245110"/>
                </a:lnTo>
                <a:close/>
              </a:path>
              <a:path w="3177540" h="491489">
                <a:moveTo>
                  <a:pt x="3177540" y="245745"/>
                </a:moveTo>
                <a:lnTo>
                  <a:pt x="3175533" y="202780"/>
                </a:lnTo>
                <a:lnTo>
                  <a:pt x="3175444" y="200748"/>
                </a:lnTo>
                <a:lnTo>
                  <a:pt x="3169158" y="158864"/>
                </a:lnTo>
                <a:lnTo>
                  <a:pt x="3158680" y="120116"/>
                </a:lnTo>
                <a:lnTo>
                  <a:pt x="3144012" y="84455"/>
                </a:lnTo>
                <a:lnTo>
                  <a:pt x="3103283" y="29235"/>
                </a:lnTo>
                <a:lnTo>
                  <a:pt x="3048381" y="0"/>
                </a:lnTo>
                <a:lnTo>
                  <a:pt x="3043428" y="16256"/>
                </a:lnTo>
                <a:lnTo>
                  <a:pt x="3066046" y="27978"/>
                </a:lnTo>
                <a:lnTo>
                  <a:pt x="3085731" y="45021"/>
                </a:lnTo>
                <a:lnTo>
                  <a:pt x="3116326" y="95123"/>
                </a:lnTo>
                <a:lnTo>
                  <a:pt x="3134779" y="163233"/>
                </a:lnTo>
                <a:lnTo>
                  <a:pt x="3139414" y="202780"/>
                </a:lnTo>
                <a:lnTo>
                  <a:pt x="3140951" y="245745"/>
                </a:lnTo>
                <a:lnTo>
                  <a:pt x="3140964" y="245999"/>
                </a:lnTo>
                <a:lnTo>
                  <a:pt x="3139414" y="289064"/>
                </a:lnTo>
                <a:lnTo>
                  <a:pt x="3134779" y="328485"/>
                </a:lnTo>
                <a:lnTo>
                  <a:pt x="3116326" y="396494"/>
                </a:lnTo>
                <a:lnTo>
                  <a:pt x="3085731" y="446493"/>
                </a:lnTo>
                <a:lnTo>
                  <a:pt x="3043428" y="475234"/>
                </a:lnTo>
                <a:lnTo>
                  <a:pt x="3048381" y="491490"/>
                </a:lnTo>
                <a:lnTo>
                  <a:pt x="3103283" y="462267"/>
                </a:lnTo>
                <a:lnTo>
                  <a:pt x="3144012" y="407035"/>
                </a:lnTo>
                <a:lnTo>
                  <a:pt x="3158680" y="371449"/>
                </a:lnTo>
                <a:lnTo>
                  <a:pt x="3169158" y="332676"/>
                </a:lnTo>
                <a:lnTo>
                  <a:pt x="3175444" y="290779"/>
                </a:lnTo>
                <a:lnTo>
                  <a:pt x="3177527" y="245999"/>
                </a:lnTo>
                <a:lnTo>
                  <a:pt x="3177540" y="2457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6356377-36DF-C05F-8482-3C7A897FC2F5}"/>
              </a:ext>
            </a:extLst>
          </p:cNvPr>
          <p:cNvSpPr txBox="1"/>
          <p:nvPr/>
        </p:nvSpPr>
        <p:spPr>
          <a:xfrm>
            <a:off x="3617214" y="1365884"/>
            <a:ext cx="47167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13384" algn="l"/>
                <a:tab pos="895985" algn="l"/>
                <a:tab pos="1989455" algn="l"/>
                <a:tab pos="2388235" algn="l"/>
                <a:tab pos="2905125" algn="l"/>
                <a:tab pos="3759835" algn="l"/>
              </a:tabLst>
              <a:defRPr/>
            </a:pP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∧</a:t>
            </a:r>
            <a:r>
              <a:rPr kumimoji="0" sz="32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∀𝑘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→</a:t>
            </a:r>
            <a:r>
              <a:rPr kumimoji="0" sz="3200" b="0" i="0" u="none" strike="noStrike" kern="0" cap="none" spc="1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	𝑘</a:t>
            </a:r>
            <a:r>
              <a:rPr kumimoji="0" sz="32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3200" b="0" i="0" u="none" strike="noStrike" kern="0" cap="none" spc="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2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5B9FFD3-7D42-793F-661F-E55EF585F16D}"/>
              </a:ext>
            </a:extLst>
          </p:cNvPr>
          <p:cNvSpPr/>
          <p:nvPr/>
        </p:nvSpPr>
        <p:spPr>
          <a:xfrm>
            <a:off x="3872484" y="1929383"/>
            <a:ext cx="76200" cy="845185"/>
          </a:xfrm>
          <a:custGeom>
            <a:avLst/>
            <a:gdLst/>
            <a:ahLst/>
            <a:cxnLst/>
            <a:rect l="l" t="t" r="r" b="b"/>
            <a:pathLst>
              <a:path w="76200" h="845185">
                <a:moveTo>
                  <a:pt x="44450" y="63500"/>
                </a:moveTo>
                <a:lnTo>
                  <a:pt x="31750" y="63500"/>
                </a:lnTo>
                <a:lnTo>
                  <a:pt x="31750" y="845057"/>
                </a:lnTo>
                <a:lnTo>
                  <a:pt x="44450" y="845057"/>
                </a:lnTo>
                <a:lnTo>
                  <a:pt x="44450" y="63500"/>
                </a:lnTo>
                <a:close/>
              </a:path>
              <a:path w="76200" h="84518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84518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>
            <a:extLst>
              <a:ext uri="{FF2B5EF4-FFF2-40B4-BE49-F238E27FC236}">
                <a16:creationId xmlns:a16="http://schemas.microsoft.com/office/drawing/2014/main" id="{4DA8AE50-0E2B-D794-A19D-EF9E557309AB}"/>
              </a:ext>
            </a:extLst>
          </p:cNvPr>
          <p:cNvGrpSpPr/>
          <p:nvPr/>
        </p:nvGrpSpPr>
        <p:grpSpPr>
          <a:xfrm>
            <a:off x="2902902" y="2876994"/>
            <a:ext cx="2014220" cy="823594"/>
            <a:chOff x="2902902" y="2876994"/>
            <a:chExt cx="2014220" cy="823594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2CA602C-85C6-9F37-C8E2-0735B46B4D72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1863344" y="0"/>
                  </a:moveTo>
                  <a:lnTo>
                    <a:pt x="134620" y="0"/>
                  </a:lnTo>
                  <a:lnTo>
                    <a:pt x="92090" y="6868"/>
                  </a:lnTo>
                  <a:lnTo>
                    <a:pt x="55138" y="25989"/>
                  </a:lnTo>
                  <a:lnTo>
                    <a:pt x="25989" y="55138"/>
                  </a:lnTo>
                  <a:lnTo>
                    <a:pt x="6868" y="92090"/>
                  </a:lnTo>
                  <a:lnTo>
                    <a:pt x="0" y="134619"/>
                  </a:lnTo>
                  <a:lnTo>
                    <a:pt x="0" y="673100"/>
                  </a:lnTo>
                  <a:lnTo>
                    <a:pt x="6868" y="715629"/>
                  </a:lnTo>
                  <a:lnTo>
                    <a:pt x="25989" y="752581"/>
                  </a:lnTo>
                  <a:lnTo>
                    <a:pt x="55138" y="781730"/>
                  </a:lnTo>
                  <a:lnTo>
                    <a:pt x="92090" y="800851"/>
                  </a:lnTo>
                  <a:lnTo>
                    <a:pt x="134620" y="807719"/>
                  </a:lnTo>
                  <a:lnTo>
                    <a:pt x="1863344" y="807719"/>
                  </a:lnTo>
                  <a:lnTo>
                    <a:pt x="1905873" y="800851"/>
                  </a:lnTo>
                  <a:lnTo>
                    <a:pt x="1942825" y="781730"/>
                  </a:lnTo>
                  <a:lnTo>
                    <a:pt x="1971974" y="752581"/>
                  </a:lnTo>
                  <a:lnTo>
                    <a:pt x="1991095" y="715629"/>
                  </a:lnTo>
                  <a:lnTo>
                    <a:pt x="1997964" y="673100"/>
                  </a:lnTo>
                  <a:lnTo>
                    <a:pt x="1997964" y="134619"/>
                  </a:lnTo>
                  <a:lnTo>
                    <a:pt x="1991095" y="92090"/>
                  </a:lnTo>
                  <a:lnTo>
                    <a:pt x="1971974" y="55138"/>
                  </a:lnTo>
                  <a:lnTo>
                    <a:pt x="1942825" y="25989"/>
                  </a:lnTo>
                  <a:lnTo>
                    <a:pt x="1905873" y="6868"/>
                  </a:lnTo>
                  <a:lnTo>
                    <a:pt x="1863344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4E4092FD-BF19-AB70-1B87-57E8C0565B88}"/>
                </a:ext>
              </a:extLst>
            </p:cNvPr>
            <p:cNvSpPr/>
            <p:nvPr/>
          </p:nvSpPr>
          <p:spPr>
            <a:xfrm>
              <a:off x="2910839" y="2884932"/>
              <a:ext cx="1998345" cy="807720"/>
            </a:xfrm>
            <a:custGeom>
              <a:avLst/>
              <a:gdLst/>
              <a:ahLst/>
              <a:cxnLst/>
              <a:rect l="l" t="t" r="r" b="b"/>
              <a:pathLst>
                <a:path w="1998345" h="807720">
                  <a:moveTo>
                    <a:pt x="0" y="134619"/>
                  </a:moveTo>
                  <a:lnTo>
                    <a:pt x="6868" y="92090"/>
                  </a:lnTo>
                  <a:lnTo>
                    <a:pt x="25989" y="55138"/>
                  </a:lnTo>
                  <a:lnTo>
                    <a:pt x="55138" y="25989"/>
                  </a:lnTo>
                  <a:lnTo>
                    <a:pt x="92090" y="6868"/>
                  </a:lnTo>
                  <a:lnTo>
                    <a:pt x="134620" y="0"/>
                  </a:lnTo>
                  <a:lnTo>
                    <a:pt x="1863344" y="0"/>
                  </a:lnTo>
                  <a:lnTo>
                    <a:pt x="1905873" y="6868"/>
                  </a:lnTo>
                  <a:lnTo>
                    <a:pt x="1942825" y="25989"/>
                  </a:lnTo>
                  <a:lnTo>
                    <a:pt x="1971974" y="55138"/>
                  </a:lnTo>
                  <a:lnTo>
                    <a:pt x="1991095" y="92090"/>
                  </a:lnTo>
                  <a:lnTo>
                    <a:pt x="1997964" y="134619"/>
                  </a:lnTo>
                  <a:lnTo>
                    <a:pt x="1997964" y="673100"/>
                  </a:lnTo>
                  <a:lnTo>
                    <a:pt x="1991095" y="715629"/>
                  </a:lnTo>
                  <a:lnTo>
                    <a:pt x="1971974" y="752581"/>
                  </a:lnTo>
                  <a:lnTo>
                    <a:pt x="1942825" y="781730"/>
                  </a:lnTo>
                  <a:lnTo>
                    <a:pt x="1905873" y="800851"/>
                  </a:lnTo>
                  <a:lnTo>
                    <a:pt x="1863344" y="807719"/>
                  </a:lnTo>
                  <a:lnTo>
                    <a:pt x="134620" y="807719"/>
                  </a:lnTo>
                  <a:lnTo>
                    <a:pt x="92090" y="800851"/>
                  </a:lnTo>
                  <a:lnTo>
                    <a:pt x="55138" y="781730"/>
                  </a:lnTo>
                  <a:lnTo>
                    <a:pt x="25989" y="752581"/>
                  </a:lnTo>
                  <a:lnTo>
                    <a:pt x="6868" y="715629"/>
                  </a:lnTo>
                  <a:lnTo>
                    <a:pt x="0" y="673100"/>
                  </a:lnTo>
                  <a:lnTo>
                    <a:pt x="0" y="134619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AC4DFB15-2449-7C0F-961D-612520C803D8}"/>
              </a:ext>
            </a:extLst>
          </p:cNvPr>
          <p:cNvGrpSpPr/>
          <p:nvPr/>
        </p:nvGrpSpPr>
        <p:grpSpPr>
          <a:xfrm>
            <a:off x="4615878" y="3911790"/>
            <a:ext cx="2437765" cy="1275080"/>
            <a:chOff x="4615878" y="3911790"/>
            <a:chExt cx="2437765" cy="12750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FB2B5158-85E8-6A25-9953-57693AA20A0D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2211832" y="0"/>
                  </a:moveTo>
                  <a:lnTo>
                    <a:pt x="209804" y="0"/>
                  </a:lnTo>
                  <a:lnTo>
                    <a:pt x="161712" y="5543"/>
                  </a:lnTo>
                  <a:lnTo>
                    <a:pt x="117558" y="21333"/>
                  </a:lnTo>
                  <a:lnTo>
                    <a:pt x="78602" y="46106"/>
                  </a:lnTo>
                  <a:lnTo>
                    <a:pt x="46106" y="78602"/>
                  </a:lnTo>
                  <a:lnTo>
                    <a:pt x="21333" y="117558"/>
                  </a:lnTo>
                  <a:lnTo>
                    <a:pt x="5543" y="161712"/>
                  </a:lnTo>
                  <a:lnTo>
                    <a:pt x="0" y="209804"/>
                  </a:lnTo>
                  <a:lnTo>
                    <a:pt x="0" y="1049020"/>
                  </a:lnTo>
                  <a:lnTo>
                    <a:pt x="5543" y="1097111"/>
                  </a:lnTo>
                  <a:lnTo>
                    <a:pt x="21333" y="1141265"/>
                  </a:lnTo>
                  <a:lnTo>
                    <a:pt x="46106" y="1180221"/>
                  </a:lnTo>
                  <a:lnTo>
                    <a:pt x="78602" y="1212717"/>
                  </a:lnTo>
                  <a:lnTo>
                    <a:pt x="117558" y="1237490"/>
                  </a:lnTo>
                  <a:lnTo>
                    <a:pt x="161712" y="1253280"/>
                  </a:lnTo>
                  <a:lnTo>
                    <a:pt x="209804" y="1258824"/>
                  </a:lnTo>
                  <a:lnTo>
                    <a:pt x="2211832" y="1258824"/>
                  </a:lnTo>
                  <a:lnTo>
                    <a:pt x="2259923" y="1253280"/>
                  </a:lnTo>
                  <a:lnTo>
                    <a:pt x="2304077" y="1237490"/>
                  </a:lnTo>
                  <a:lnTo>
                    <a:pt x="2343033" y="1212717"/>
                  </a:lnTo>
                  <a:lnTo>
                    <a:pt x="2375529" y="1180221"/>
                  </a:lnTo>
                  <a:lnTo>
                    <a:pt x="2400302" y="1141265"/>
                  </a:lnTo>
                  <a:lnTo>
                    <a:pt x="2416092" y="1097111"/>
                  </a:lnTo>
                  <a:lnTo>
                    <a:pt x="2421636" y="1049020"/>
                  </a:lnTo>
                  <a:lnTo>
                    <a:pt x="2421636" y="209804"/>
                  </a:lnTo>
                  <a:lnTo>
                    <a:pt x="2416092" y="161712"/>
                  </a:lnTo>
                  <a:lnTo>
                    <a:pt x="2400302" y="117558"/>
                  </a:lnTo>
                  <a:lnTo>
                    <a:pt x="2375529" y="78602"/>
                  </a:lnTo>
                  <a:lnTo>
                    <a:pt x="2343033" y="46106"/>
                  </a:lnTo>
                  <a:lnTo>
                    <a:pt x="2304077" y="21333"/>
                  </a:lnTo>
                  <a:lnTo>
                    <a:pt x="2259923" y="5543"/>
                  </a:lnTo>
                  <a:lnTo>
                    <a:pt x="221183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0637CA39-1C80-0446-FC70-CB8FC9E0B0B7}"/>
                </a:ext>
              </a:extLst>
            </p:cNvPr>
            <p:cNvSpPr/>
            <p:nvPr/>
          </p:nvSpPr>
          <p:spPr>
            <a:xfrm>
              <a:off x="4623815" y="3919728"/>
              <a:ext cx="2421890" cy="1259205"/>
            </a:xfrm>
            <a:custGeom>
              <a:avLst/>
              <a:gdLst/>
              <a:ahLst/>
              <a:cxnLst/>
              <a:rect l="l" t="t" r="r" b="b"/>
              <a:pathLst>
                <a:path w="2421890" h="1259204">
                  <a:moveTo>
                    <a:pt x="0" y="209804"/>
                  </a:moveTo>
                  <a:lnTo>
                    <a:pt x="5543" y="161712"/>
                  </a:lnTo>
                  <a:lnTo>
                    <a:pt x="21333" y="117558"/>
                  </a:lnTo>
                  <a:lnTo>
                    <a:pt x="46106" y="78602"/>
                  </a:lnTo>
                  <a:lnTo>
                    <a:pt x="78602" y="46106"/>
                  </a:lnTo>
                  <a:lnTo>
                    <a:pt x="117558" y="21333"/>
                  </a:lnTo>
                  <a:lnTo>
                    <a:pt x="161712" y="5543"/>
                  </a:lnTo>
                  <a:lnTo>
                    <a:pt x="209804" y="0"/>
                  </a:lnTo>
                  <a:lnTo>
                    <a:pt x="2211832" y="0"/>
                  </a:lnTo>
                  <a:lnTo>
                    <a:pt x="2259923" y="5543"/>
                  </a:lnTo>
                  <a:lnTo>
                    <a:pt x="2304077" y="21333"/>
                  </a:lnTo>
                  <a:lnTo>
                    <a:pt x="2343033" y="46106"/>
                  </a:lnTo>
                  <a:lnTo>
                    <a:pt x="2375529" y="78602"/>
                  </a:lnTo>
                  <a:lnTo>
                    <a:pt x="2400302" y="117558"/>
                  </a:lnTo>
                  <a:lnTo>
                    <a:pt x="2416092" y="161712"/>
                  </a:lnTo>
                  <a:lnTo>
                    <a:pt x="2421636" y="209804"/>
                  </a:lnTo>
                  <a:lnTo>
                    <a:pt x="2421636" y="1049020"/>
                  </a:lnTo>
                  <a:lnTo>
                    <a:pt x="2416092" y="1097111"/>
                  </a:lnTo>
                  <a:lnTo>
                    <a:pt x="2400302" y="1141265"/>
                  </a:lnTo>
                  <a:lnTo>
                    <a:pt x="2375529" y="1180221"/>
                  </a:lnTo>
                  <a:lnTo>
                    <a:pt x="2343033" y="1212717"/>
                  </a:lnTo>
                  <a:lnTo>
                    <a:pt x="2304077" y="1237490"/>
                  </a:lnTo>
                  <a:lnTo>
                    <a:pt x="2259923" y="1253280"/>
                  </a:lnTo>
                  <a:lnTo>
                    <a:pt x="2211832" y="1258824"/>
                  </a:lnTo>
                  <a:lnTo>
                    <a:pt x="209804" y="1258824"/>
                  </a:lnTo>
                  <a:lnTo>
                    <a:pt x="161712" y="1253280"/>
                  </a:lnTo>
                  <a:lnTo>
                    <a:pt x="117558" y="1237490"/>
                  </a:lnTo>
                  <a:lnTo>
                    <a:pt x="78602" y="1212717"/>
                  </a:lnTo>
                  <a:lnTo>
                    <a:pt x="46106" y="1180221"/>
                  </a:lnTo>
                  <a:lnTo>
                    <a:pt x="21333" y="1141265"/>
                  </a:lnTo>
                  <a:lnTo>
                    <a:pt x="5543" y="1097111"/>
                  </a:lnTo>
                  <a:lnTo>
                    <a:pt x="0" y="1049020"/>
                  </a:lnTo>
                  <a:lnTo>
                    <a:pt x="0" y="209804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object 13">
            <a:extLst>
              <a:ext uri="{FF2B5EF4-FFF2-40B4-BE49-F238E27FC236}">
                <a16:creationId xmlns:a16="http://schemas.microsoft.com/office/drawing/2014/main" id="{89001E92-6D08-7B38-79AE-F0EA0E5E92F7}"/>
              </a:ext>
            </a:extLst>
          </p:cNvPr>
          <p:cNvSpPr/>
          <p:nvPr/>
        </p:nvSpPr>
        <p:spPr>
          <a:xfrm>
            <a:off x="5795771" y="1929383"/>
            <a:ext cx="76200" cy="1819910"/>
          </a:xfrm>
          <a:custGeom>
            <a:avLst/>
            <a:gdLst/>
            <a:ahLst/>
            <a:cxnLst/>
            <a:rect l="l" t="t" r="r" b="b"/>
            <a:pathLst>
              <a:path w="76200" h="1819910">
                <a:moveTo>
                  <a:pt x="44450" y="63500"/>
                </a:moveTo>
                <a:lnTo>
                  <a:pt x="31750" y="63500"/>
                </a:lnTo>
                <a:lnTo>
                  <a:pt x="31750" y="1819783"/>
                </a:lnTo>
                <a:lnTo>
                  <a:pt x="44450" y="1819783"/>
                </a:lnTo>
                <a:lnTo>
                  <a:pt x="44450" y="63500"/>
                </a:lnTo>
                <a:close/>
              </a:path>
              <a:path w="76200" h="181991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81991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object 14">
            <a:extLst>
              <a:ext uri="{FF2B5EF4-FFF2-40B4-BE49-F238E27FC236}">
                <a16:creationId xmlns:a16="http://schemas.microsoft.com/office/drawing/2014/main" id="{CDB44E34-9DB9-4BAD-6134-A69B06EF26CF}"/>
              </a:ext>
            </a:extLst>
          </p:cNvPr>
          <p:cNvGrpSpPr/>
          <p:nvPr/>
        </p:nvGrpSpPr>
        <p:grpSpPr>
          <a:xfrm>
            <a:off x="6523926" y="5419026"/>
            <a:ext cx="2646680" cy="1093470"/>
            <a:chOff x="6523926" y="5419026"/>
            <a:chExt cx="2646680" cy="1093470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1C31F0-803D-BC52-48AB-B7A17D367416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2450845" y="0"/>
                  </a:moveTo>
                  <a:lnTo>
                    <a:pt x="179577" y="0"/>
                  </a:lnTo>
                  <a:lnTo>
                    <a:pt x="131835" y="6414"/>
                  </a:lnTo>
                  <a:lnTo>
                    <a:pt x="88937" y="24515"/>
                  </a:lnTo>
                  <a:lnTo>
                    <a:pt x="52593" y="52593"/>
                  </a:lnTo>
                  <a:lnTo>
                    <a:pt x="24515" y="88937"/>
                  </a:lnTo>
                  <a:lnTo>
                    <a:pt x="6414" y="131835"/>
                  </a:lnTo>
                  <a:lnTo>
                    <a:pt x="0" y="179578"/>
                  </a:lnTo>
                  <a:lnTo>
                    <a:pt x="0" y="897890"/>
                  </a:lnTo>
                  <a:lnTo>
                    <a:pt x="6414" y="945627"/>
                  </a:lnTo>
                  <a:lnTo>
                    <a:pt x="24515" y="988524"/>
                  </a:lnTo>
                  <a:lnTo>
                    <a:pt x="52593" y="1024869"/>
                  </a:lnTo>
                  <a:lnTo>
                    <a:pt x="88937" y="1052949"/>
                  </a:lnTo>
                  <a:lnTo>
                    <a:pt x="131835" y="1071053"/>
                  </a:lnTo>
                  <a:lnTo>
                    <a:pt x="179577" y="1077468"/>
                  </a:lnTo>
                  <a:lnTo>
                    <a:pt x="2450845" y="1077468"/>
                  </a:lnTo>
                  <a:lnTo>
                    <a:pt x="2498588" y="1071053"/>
                  </a:lnTo>
                  <a:lnTo>
                    <a:pt x="2541486" y="1052949"/>
                  </a:lnTo>
                  <a:lnTo>
                    <a:pt x="2577830" y="1024869"/>
                  </a:lnTo>
                  <a:lnTo>
                    <a:pt x="2605908" y="988524"/>
                  </a:lnTo>
                  <a:lnTo>
                    <a:pt x="2624009" y="945627"/>
                  </a:lnTo>
                  <a:lnTo>
                    <a:pt x="2630424" y="897890"/>
                  </a:lnTo>
                  <a:lnTo>
                    <a:pt x="2630424" y="179578"/>
                  </a:lnTo>
                  <a:lnTo>
                    <a:pt x="2624009" y="131835"/>
                  </a:lnTo>
                  <a:lnTo>
                    <a:pt x="2605908" y="88937"/>
                  </a:lnTo>
                  <a:lnTo>
                    <a:pt x="2577830" y="52593"/>
                  </a:lnTo>
                  <a:lnTo>
                    <a:pt x="2541486" y="24515"/>
                  </a:lnTo>
                  <a:lnTo>
                    <a:pt x="2498588" y="6414"/>
                  </a:lnTo>
                  <a:lnTo>
                    <a:pt x="2450845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38D5738A-0C18-98B7-4928-5F7F32B2625A}"/>
                </a:ext>
              </a:extLst>
            </p:cNvPr>
            <p:cNvSpPr/>
            <p:nvPr/>
          </p:nvSpPr>
          <p:spPr>
            <a:xfrm>
              <a:off x="6531864" y="5426964"/>
              <a:ext cx="2630805" cy="1077595"/>
            </a:xfrm>
            <a:custGeom>
              <a:avLst/>
              <a:gdLst/>
              <a:ahLst/>
              <a:cxnLst/>
              <a:rect l="l" t="t" r="r" b="b"/>
              <a:pathLst>
                <a:path w="2630804" h="1077595">
                  <a:moveTo>
                    <a:pt x="0" y="179578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2450845" y="0"/>
                  </a:lnTo>
                  <a:lnTo>
                    <a:pt x="2498588" y="6414"/>
                  </a:lnTo>
                  <a:lnTo>
                    <a:pt x="2541486" y="24515"/>
                  </a:lnTo>
                  <a:lnTo>
                    <a:pt x="2577830" y="52593"/>
                  </a:lnTo>
                  <a:lnTo>
                    <a:pt x="2605908" y="88937"/>
                  </a:lnTo>
                  <a:lnTo>
                    <a:pt x="2624009" y="131835"/>
                  </a:lnTo>
                  <a:lnTo>
                    <a:pt x="2630424" y="179578"/>
                  </a:lnTo>
                  <a:lnTo>
                    <a:pt x="2630424" y="897890"/>
                  </a:lnTo>
                  <a:lnTo>
                    <a:pt x="2624009" y="945627"/>
                  </a:lnTo>
                  <a:lnTo>
                    <a:pt x="2605908" y="988524"/>
                  </a:lnTo>
                  <a:lnTo>
                    <a:pt x="2577830" y="1024869"/>
                  </a:lnTo>
                  <a:lnTo>
                    <a:pt x="2541486" y="1052949"/>
                  </a:lnTo>
                  <a:lnTo>
                    <a:pt x="2498588" y="1071053"/>
                  </a:lnTo>
                  <a:lnTo>
                    <a:pt x="2450845" y="1077468"/>
                  </a:lnTo>
                  <a:lnTo>
                    <a:pt x="179577" y="1077468"/>
                  </a:lnTo>
                  <a:lnTo>
                    <a:pt x="131835" y="1071053"/>
                  </a:lnTo>
                  <a:lnTo>
                    <a:pt x="88937" y="1052949"/>
                  </a:lnTo>
                  <a:lnTo>
                    <a:pt x="52593" y="1024869"/>
                  </a:lnTo>
                  <a:lnTo>
                    <a:pt x="24515" y="988524"/>
                  </a:lnTo>
                  <a:lnTo>
                    <a:pt x="6414" y="945627"/>
                  </a:lnTo>
                  <a:lnTo>
                    <a:pt x="0" y="897890"/>
                  </a:lnTo>
                  <a:lnTo>
                    <a:pt x="0" y="179578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object 17">
            <a:extLst>
              <a:ext uri="{FF2B5EF4-FFF2-40B4-BE49-F238E27FC236}">
                <a16:creationId xmlns:a16="http://schemas.microsoft.com/office/drawing/2014/main" id="{7A0C9523-6865-1F6C-E54B-74D452D52601}"/>
              </a:ext>
            </a:extLst>
          </p:cNvPr>
          <p:cNvSpPr txBox="1"/>
          <p:nvPr/>
        </p:nvSpPr>
        <p:spPr>
          <a:xfrm>
            <a:off x="3042285" y="2996310"/>
            <a:ext cx="5775960" cy="3388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46220" lvl="0" indent="3606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1800" b="0" i="0" u="sng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Case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P(0)</a:t>
            </a:r>
            <a:r>
              <a:rPr kumimoji="0" sz="1800" b="0" i="0" u="none" strike="noStrike" kern="0" cap="none" spc="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1771650" marR="1958339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Hypothesis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Let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1800" b="0" i="0" u="none" strike="noStrike" kern="0" cap="none" spc="1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1800" b="0" i="0" u="none" strike="noStrike" kern="0" cap="none" spc="8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0</a:t>
            </a:r>
            <a:r>
              <a:rPr kumimoji="0" sz="1800" b="0" i="0" u="none" strike="noStrike" kern="0" cap="none" spc="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be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</a:t>
            </a:r>
            <a:r>
              <a:rPr kumimoji="0" sz="18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18415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holds.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3846829" marR="5080" lvl="0" indent="-31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1800" b="0" i="0" u="sng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sng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Segoe UI Semilight"/>
                <a:ea typeface="+mn-ea"/>
                <a:cs typeface="Segoe UI Semilight"/>
              </a:rPr>
              <a:t>Step</a:t>
            </a:r>
            <a:r>
              <a:rPr kumimoji="0" sz="18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18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</a:t>
            </a:r>
            <a:r>
              <a:rPr kumimoji="0" sz="1800" b="0" i="0" u="none" strike="noStrike" kern="0" cap="none" spc="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18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18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18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(using</a:t>
            </a:r>
            <a:r>
              <a:rPr kumimoji="0" sz="18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18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EDA141BE-2AFF-E6F1-189F-663B0A41C264}"/>
              </a:ext>
            </a:extLst>
          </p:cNvPr>
          <p:cNvSpPr/>
          <p:nvPr/>
        </p:nvSpPr>
        <p:spPr>
          <a:xfrm>
            <a:off x="7808976" y="2002535"/>
            <a:ext cx="76200" cy="3350895"/>
          </a:xfrm>
          <a:custGeom>
            <a:avLst/>
            <a:gdLst/>
            <a:ahLst/>
            <a:cxnLst/>
            <a:rect l="l" t="t" r="r" b="b"/>
            <a:pathLst>
              <a:path w="76200" h="3350895">
                <a:moveTo>
                  <a:pt x="44450" y="63500"/>
                </a:moveTo>
                <a:lnTo>
                  <a:pt x="31750" y="63500"/>
                </a:lnTo>
                <a:lnTo>
                  <a:pt x="31750" y="3350641"/>
                </a:lnTo>
                <a:lnTo>
                  <a:pt x="44450" y="3350641"/>
                </a:lnTo>
                <a:lnTo>
                  <a:pt x="44450" y="63500"/>
                </a:lnTo>
                <a:close/>
              </a:path>
              <a:path w="76200" h="335089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35089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4B318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object 19">
            <a:extLst>
              <a:ext uri="{FF2B5EF4-FFF2-40B4-BE49-F238E27FC236}">
                <a16:creationId xmlns:a16="http://schemas.microsoft.com/office/drawing/2014/main" id="{EED17959-0069-9633-2A3E-408D28CEC55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40" y="4083169"/>
            <a:ext cx="1986777" cy="22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77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8CEED-56E1-448C-BB25-54D22DFA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 vs. Weak Induction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81B7-9897-4000-8B88-652E29F74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Think of strong induction as “my recursive call might be on LOTS of smaller values” (like </a:t>
            </a:r>
            <a:r>
              <a:rPr lang="en-US" dirty="0" err="1"/>
              <a:t>mergesort</a:t>
            </a:r>
            <a:r>
              <a:rPr lang="en-US" dirty="0"/>
              <a:t> – you cut your array in half)</a:t>
            </a:r>
          </a:p>
          <a:p>
            <a:endParaRPr lang="en-US" dirty="0"/>
          </a:p>
          <a:p>
            <a:r>
              <a:rPr lang="en-US" dirty="0"/>
              <a:t>Think of weak induction as “my recursive call is always on one step smaller.”</a:t>
            </a:r>
          </a:p>
          <a:p>
            <a:r>
              <a:rPr lang="en-US" dirty="0"/>
              <a:t>Practical advice:</a:t>
            </a:r>
          </a:p>
          <a:p>
            <a:r>
              <a:rPr lang="en-US" dirty="0"/>
              <a:t>A strong hypothesis isn’t wrong when you only need a weak one (but a weak one is wrong when you need a strong one). Some people just always write strong hypotheses. But it’s easier to typo a strong hypothesis.</a:t>
            </a:r>
          </a:p>
          <a:p>
            <a:r>
              <a:rPr lang="en-US" dirty="0"/>
              <a:t>A tip is to leave a blank spot where the IH is, and fills it in after the step.</a:t>
            </a:r>
          </a:p>
        </p:txBody>
      </p:sp>
    </p:spTree>
    <p:extLst>
      <p:ext uri="{BB962C8B-B14F-4D97-AF65-F5344CB8AC3E}">
        <p14:creationId xmlns:p14="http://schemas.microsoft.com/office/powerpoint/2010/main" val="26615250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7899-A15B-4E40-9A51-56CD5307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base cases do you need?</a:t>
                </a:r>
              </a:p>
              <a:p>
                <a:pPr lvl="1"/>
                <a:r>
                  <a:rPr lang="en-US" dirty="0"/>
                  <a:t>Always at least one.</a:t>
                </a:r>
              </a:p>
              <a:p>
                <a:pPr lvl="1"/>
                <a:r>
                  <a:rPr lang="en-US" dirty="0"/>
                  <a:t>If you’re analyzing recursive code or a recursive function, at least one for each base case of the code/function.</a:t>
                </a:r>
              </a:p>
              <a:p>
                <a:pPr lvl="1"/>
                <a:r>
                  <a:rPr lang="en-US" dirty="0"/>
                  <a:t>If you always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consecutive base cases.</a:t>
                </a:r>
              </a:p>
              <a:p>
                <a:pPr lvl="1"/>
                <a:r>
                  <a:rPr lang="en-US" dirty="0"/>
                  <a:t>Enough to make sure every case is handled.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FE376-B7E6-4B13-8CB5-F94638E19D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374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A08AC-0DE1-9694-40A5-387190E0B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23AAD1D-B6CB-2628-E27C-7E4DB9BF3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Strong Induction</a:t>
            </a:r>
          </a:p>
        </p:txBody>
      </p:sp>
    </p:spTree>
    <p:extLst>
      <p:ext uri="{BB962C8B-B14F-4D97-AF65-F5344CB8AC3E}">
        <p14:creationId xmlns:p14="http://schemas.microsoft.com/office/powerpoint/2010/main" val="292476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C6F73-E5F7-4C7E-9436-654CA1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Another! Stamp Collecting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have 4 cent stamps and 5 cent stamps (as many as I want of each). Prove that I can make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worth of stamps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Try for a few values.</a:t>
                </a:r>
              </a:p>
              <a:p>
                <a:r>
                  <a:rPr lang="en-US" dirty="0"/>
                  <a:t>Then think…how would the inductive step go?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F0FBEE-8DA1-44C9-9742-C41035D61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71519AA-9C73-4A5E-AAEF-3117E88DC1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869" y="2688492"/>
            <a:ext cx="3127131" cy="41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4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 (attempt)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</a:p>
              <a:p>
                <a:r>
                  <a:rPr lang="en-US" dirty="0"/>
                  <a:t>Inductive Hypothesis Suppose [maybe some other stuff and]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629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615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06B-3F19-4403-9202-B3FE9228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the proof right?</a:t>
                </a:r>
              </a:p>
              <a:p>
                <a:endParaRPr lang="en-US" dirty="0"/>
              </a:p>
              <a:p>
                <a:r>
                  <a:rPr lang="en-US" dirty="0"/>
                  <a:t>How do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We’re not the base case, so our inductive hypothesis assumes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(12)</m:t>
                    </m:r>
                  </m:oMath>
                </a14:m>
                <a:r>
                  <a:rPr lang="en-US" dirty="0"/>
                  <a:t>, and then we say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(13)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Wait a second….</a:t>
                </a:r>
              </a:p>
              <a:p>
                <a:r>
                  <a:rPr lang="en-US" dirty="0"/>
                  <a:t>If you go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 every time,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cases. </a:t>
                </a:r>
              </a:p>
              <a:p>
                <a:r>
                  <a:rPr lang="en-US" dirty="0"/>
                  <a:t>Or else the first few values aren’t proven.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61A772-E9FF-43F5-9493-BD430AE137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80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ED03B-F587-4BA1-B339-B7A031CD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13  cents can be made with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 and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stamp.</a:t>
                </a:r>
                <a:br>
                  <a:rPr lang="en-US" dirty="0"/>
                </a:br>
                <a:r>
                  <a:rPr lang="en-US" dirty="0"/>
                  <a:t>14 cents can be made with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and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</m:t>
                    </m:r>
                  </m:oMath>
                </a14:m>
                <a:r>
                  <a:rPr lang="en-US" dirty="0"/>
                  <a:t>cent stamps.</a:t>
                </a:r>
                <a:br>
                  <a:rPr lang="en-US" dirty="0"/>
                </a:br>
                <a:r>
                  <a:rPr lang="en-US" dirty="0"/>
                  <a:t>15 cents can be made with three 5 cent stamps.</a:t>
                </a:r>
              </a:p>
              <a:p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US" dirty="0"/>
                  <a:t> cents exactly with stamps. Adding another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 gives exactly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5ECFC1-CAB3-41B8-9FA3-757AB76F14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463857"/>
                <a:ext cx="11630025" cy="4845504"/>
              </a:xfrm>
              <a:blipFill>
                <a:blip r:embed="rId2"/>
                <a:stretch>
                  <a:fillRect l="-524" t="-2642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03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06D3-C208-4B9C-B093-9EB976ED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good last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After you’ve finished writing an inductive proof, pause.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always goes back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steps, you need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base cases (otherwise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will go back before the base cases you’ve shown). And make sure your inductive hypothesis is strong enough.</a:t>
                </a:r>
              </a:p>
              <a:p>
                <a:endParaRPr lang="en-US" dirty="0"/>
              </a:p>
              <a:p>
                <a:r>
                  <a:rPr lang="en-US" dirty="0"/>
                  <a:t>If your inductive step is going back a varying (unknown) number of steps, check the first few values above the base case, make sure your cases are really covered. And make sure your IH is strong.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82AC2-13D7-4B61-82DE-7C7CA1334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356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B8C0-5D94-4A66-9A62-86E44183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of our induction proofs will come in 5 easy(?) steps!</a:t>
                </a:r>
              </a:p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State that your proof is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2. Base Cases: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i.e. show the base cases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. (The smallest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assumes </a:t>
                </a:r>
                <a:r>
                  <a:rPr lang="en-US" b="1" dirty="0"/>
                  <a:t>all</a:t>
                </a:r>
                <a:r>
                  <a:rPr lang="en-US" dirty="0"/>
                  <a:t> bases cases, but nothing else)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(i.e. get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5. Conclude by saying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true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by the principle of induction.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BE7E85-1D19-4677-844E-C905CD980E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482907"/>
                <a:ext cx="11728938" cy="4845504"/>
              </a:xfrm>
              <a:blipFill>
                <a:blip r:embed="rId2"/>
                <a:stretch>
                  <a:fillRect l="-676" t="-2138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6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“I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cents of stamps with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cent stamps.”</a:t>
                </a:r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12 cents can be made with three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cent stamps.</a:t>
                </a:r>
                <a:br>
                  <a:rPr lang="en-US" dirty="0"/>
                </a:br>
                <a:r>
                  <a:rPr lang="en-US" dirty="0"/>
                  <a:t>Inductive Hypothesis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≥12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r>
                  <a:rPr lang="en-US" dirty="0"/>
                  <a:t>We want to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cents of stamps. By IH we can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cents exactly with stamps. Replace one of the 4 cent stamps with a 5 cent stamp.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by the principle of induction.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D27564B-4522-4B94-BDFF-6ED91ACABF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2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solidFill>
                  <a:srgbClr val="0D0D0D"/>
                </a:solidFill>
              </a:rPr>
              <a:t>Recall:</a:t>
            </a:r>
            <a:r>
              <a:rPr spc="210" dirty="0">
                <a:solidFill>
                  <a:srgbClr val="0D0D0D"/>
                </a:solidFill>
              </a:rPr>
              <a:t> </a:t>
            </a:r>
            <a:r>
              <a:rPr spc="55" dirty="0">
                <a:solidFill>
                  <a:srgbClr val="0D0D0D"/>
                </a:solidFill>
              </a:rPr>
              <a:t>Induction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914" y="1832206"/>
            <a:ext cx="9546962" cy="37968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55464" y="3229355"/>
            <a:ext cx="274320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2075" marR="0" lvl="0" indent="0" defTabSz="914400" eaLnBrk="1" fontAlgn="auto" latinLnBrk="0" hangingPunct="1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49882" y="2371089"/>
            <a:ext cx="5026025" cy="3310890"/>
            <a:chOff x="1849882" y="2371089"/>
            <a:chExt cx="5026025" cy="33108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9882" y="2371089"/>
              <a:ext cx="189484" cy="3503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9417" y="5624740"/>
              <a:ext cx="49991" cy="566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5641" y="4548758"/>
              <a:ext cx="349884" cy="197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6548-9D7D-4D11-810D-B623A0EA8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Stamp Collection, Done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7564B-4522-4B94-BDFF-6ED91ACAB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if the starting point doesn’t have any 4 cent stamps?</a:t>
            </a:r>
          </a:p>
          <a:p>
            <a:pPr marL="0" indent="0">
              <a:buNone/>
            </a:pPr>
            <a:r>
              <a:rPr lang="en-US" dirty="0"/>
              <a:t>Like, say, 15 cents = 5+5+5.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D89B2-BE77-47E4-BDE2-993D35E8FEE3}"/>
              </a:ext>
            </a:extLst>
          </p:cNvPr>
          <p:cNvSpPr/>
          <p:nvPr/>
        </p:nvSpPr>
        <p:spPr>
          <a:xfrm>
            <a:off x="84666" y="47625"/>
            <a:ext cx="12022667" cy="67627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75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E6E5BA-2FCD-210C-6FFC-9260FCA64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3CEE651-9F76-7B9A-F2B6-489528EC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168073" cy="590415"/>
          </a:xfrm>
        </p:spPr>
        <p:txBody>
          <a:bodyPr/>
          <a:lstStyle/>
          <a:p>
            <a:r>
              <a:rPr lang="en-US" dirty="0"/>
              <a:t>More Strong Induction Examples</a:t>
            </a:r>
          </a:p>
        </p:txBody>
      </p:sp>
    </p:spTree>
    <p:extLst>
      <p:ext uri="{BB962C8B-B14F-4D97-AF65-F5344CB8AC3E}">
        <p14:creationId xmlns:p14="http://schemas.microsoft.com/office/powerpoint/2010/main" val="40498384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[Define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]</a:t>
                </a:r>
              </a:p>
              <a:p>
                <a:endParaRPr lang="en-US" dirty="0"/>
              </a:p>
              <a:p>
                <a:r>
                  <a:rPr lang="en-US" dirty="0"/>
                  <a:t>Base Case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[conclusion]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380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 r="-1198" b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4584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7E2E237-22C5-4FAF-B4DA-5C9A4D3A4C4A}"/>
              </a:ext>
            </a:extLst>
          </p:cNvPr>
          <p:cNvSpPr/>
          <p:nvPr/>
        </p:nvSpPr>
        <p:spPr>
          <a:xfrm>
            <a:off x="4728882" y="3778624"/>
            <a:ext cx="7158318" cy="1201270"/>
          </a:xfrm>
          <a:prstGeom prst="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FORCE the expression in your IH to appear</a:t>
            </a:r>
          </a:p>
        </p:txBody>
      </p:sp>
    </p:spTree>
    <p:extLst>
      <p:ext uri="{BB962C8B-B14F-4D97-AF65-F5344CB8AC3E}">
        <p14:creationId xmlns:p14="http://schemas.microsoft.com/office/powerpoint/2010/main" val="5026225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.”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natural numbers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 Case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−1=0.</m:t>
                    </m:r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3⋅0=0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is an integer,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inductive hypothesis,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. i.e. 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−1+1)−1=4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IH, we can replace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+4−1=3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+3=3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is an integer, we meet the definition of divides and we have:</a:t>
                </a:r>
              </a:p>
              <a:p>
                <a:r>
                  <a:rPr lang="en-US" dirty="0"/>
                  <a:t>Target: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72" t="-2767" b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7765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/>
                  <a:t> for all natural numbers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0ECADC9-8D24-400B-B8E9-F230EE5DB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That inductive step might still seem like magic. </a:t>
                </a:r>
              </a:p>
              <a:p>
                <a:endParaRPr lang="en-US" dirty="0"/>
              </a:p>
              <a:p>
                <a:r>
                  <a:rPr lang="en-US" dirty="0"/>
                  <a:t>It sometimes helps to run through examples, and look for patterns: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−1=0=3⋅0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−1=255=3⋅85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1023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341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C61918-A4EE-4E38-AA50-B95C2F8458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/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divisor goes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0→4⋅0+1=1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1→4⋅1+1=5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5→4⋅5+1=21</m:t>
                      </m:r>
                    </m:oMath>
                  </m:oMathPara>
                </a14:m>
                <a:endParaRPr lang="en-US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might give us a hint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will be in the algebra somewhere, and give us another intermediate target.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C45559-E3D8-4877-B3CF-7E7698AA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0882" y="3680012"/>
                <a:ext cx="4509247" cy="2308324"/>
              </a:xfrm>
              <a:prstGeom prst="rect">
                <a:avLst/>
              </a:prstGeom>
              <a:blipFill>
                <a:blip r:embed="rId4"/>
                <a:stretch>
                  <a:fillRect l="-1218" t="-1323" r="-148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553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2CCBC-2D31-4074-BAC3-A62D6011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I’ve got a bunch of these 3 piece tiles.</a:t>
                </a:r>
              </a:p>
              <a:p>
                <a:r>
                  <a:rPr lang="en-US" dirty="0"/>
                  <a:t>I want to fill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grid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pieces, except for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0" i="0" dirty="0"/>
                  <a:t>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spot in a corner.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247A21-2FDB-4EA1-87BA-C180B35C5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25AB651-5F99-4120-929C-F28EA2E2885D}"/>
              </a:ext>
            </a:extLst>
          </p:cNvPr>
          <p:cNvGrpSpPr/>
          <p:nvPr/>
        </p:nvGrpSpPr>
        <p:grpSpPr>
          <a:xfrm>
            <a:off x="6572249" y="854258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D220FC-3156-44F3-9CE3-3D0528B5A946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715F4F-2469-4BA5-8496-274F3DBD678F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A1B5FE-B95E-44FF-8515-0B1F8F916A8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AF9B6F-E7A1-42C2-B9EA-F7959A5919D4}"/>
              </a:ext>
            </a:extLst>
          </p:cNvPr>
          <p:cNvGrpSpPr/>
          <p:nvPr/>
        </p:nvGrpSpPr>
        <p:grpSpPr>
          <a:xfrm>
            <a:off x="3295649" y="3581809"/>
            <a:ext cx="1223960" cy="1219198"/>
            <a:chOff x="3295649" y="3581809"/>
            <a:chExt cx="1223960" cy="121919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BDC50F-031C-46AB-A033-8AED2DB0E6C3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6262FCB-C9AF-4BDB-93FC-2E9FEA4C7EAE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97B3227-ACEA-4AF4-97BD-E18C6763AA42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4A5DA3E-0D90-4B6B-92A2-427A2C7FB4B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AF2828F-35F6-4FA9-8B7B-23007EE71E2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9DDF6A-E681-4A70-A5D3-041BC865937B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FC77C96-29C2-47A3-9DFE-2E8E4A841B2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B2476A1-73D0-4664-B61E-BC1ED586B5B4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45A8DDB-509E-4885-A1A8-8D8E3B6B1DC8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BCCC7DC-0BEE-407A-8B58-D35F4D80B236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ECF3B81-1D9E-4773-A11F-35B9B4106D1C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3CFDD1B-409D-4718-B1C9-458902DA38D9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AEDF3E5-4B32-4512-A4A3-5A83E51DABA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1BA69BE-8F75-40F0-8804-D0BCDAC703E2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8EBA9F0-A9D1-4E8E-8D33-5124632219A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24302E5-5DFC-4690-BE7A-D65ECBDE02C3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3B4E30D-1176-4311-8F69-19AF7F2F3B93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5DC5AA0-29C1-4CD8-85D8-42E6F5C3A43E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CFF461-1D90-453B-BAFE-F7017DA857AE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8B4FDC-C758-4C6B-A2A4-6C35E1E4166D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7160F9-3CCE-48C4-9490-72AFEF7BDFA3}"/>
              </a:ext>
            </a:extLst>
          </p:cNvPr>
          <p:cNvGrpSpPr/>
          <p:nvPr/>
        </p:nvGrpSpPr>
        <p:grpSpPr>
          <a:xfrm>
            <a:off x="4524369" y="3581808"/>
            <a:ext cx="1223960" cy="1219198"/>
            <a:chOff x="3295649" y="3581809"/>
            <a:chExt cx="1223960" cy="12191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85FC0B8-947F-4021-802E-0B095B48FB05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73A9642-1505-4E6E-9772-2823378DE54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F21EB77-CF4B-40E2-ACAC-0CFBF8AD36DB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D02D3F1-E42D-4030-891D-79DD79279064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5BC087-C25F-4B29-BE62-FDFA5479206A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15916B-310A-425B-A03E-1CF525EEBE92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9D83F49-7BD8-46F1-A11A-FD1DCA3DF1FB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E4771FE-44D7-4CAC-9F0E-12981AEDA17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ADFFAD7-37E6-4471-98C3-30C03C99A5DB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580CC97-733C-4602-B004-1A3FE27AB455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73B803B-9FEC-4A7F-A8AE-0E70FBB93151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ED5056A-6997-441E-A482-526E762A947D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FE3EA1A-99C8-43A4-B154-4FEA627B8F4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8636409-0346-4189-B9F6-29E9FB358805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685C79D-2F9E-4780-AD64-29641BC03EB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F614BC9-DBFB-407A-BAF1-C63A36DE1E54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158AA12-814F-4D03-8310-7B15256B73D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E9EFEBE-F8E3-45A1-AB6A-19631D3EA3C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17BD98A-9243-4DC4-83A9-B00A4F3981C9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F180DB6-94D7-4BFE-B7B4-BC7E04F3EA77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C72E7FD-FD89-49FC-8DED-03F88C719FEB}"/>
              </a:ext>
            </a:extLst>
          </p:cNvPr>
          <p:cNvGrpSpPr/>
          <p:nvPr/>
        </p:nvGrpSpPr>
        <p:grpSpPr>
          <a:xfrm>
            <a:off x="3293263" y="4801411"/>
            <a:ext cx="1223960" cy="1219198"/>
            <a:chOff x="3295649" y="3581809"/>
            <a:chExt cx="1223960" cy="121919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84498CB-47DB-4388-AD32-5A85A66D2094}"/>
                </a:ext>
              </a:extLst>
            </p:cNvPr>
            <p:cNvGrpSpPr/>
            <p:nvPr/>
          </p:nvGrpSpPr>
          <p:grpSpPr>
            <a:xfrm>
              <a:off x="3295649" y="3581809"/>
              <a:ext cx="609600" cy="609599"/>
              <a:chOff x="3295649" y="3581809"/>
              <a:chExt cx="609600" cy="609599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08F74A-51A4-46B0-867B-C75A0D67E5B7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81F08EC-DCE8-4029-B79F-21E752AEE1A7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D9066CC-8EDF-43B8-918A-1708188B2B41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D061F85-2B2B-42F3-8235-F532A886E21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F99D53B-4EAC-4431-9614-F28E99160290}"/>
                </a:ext>
              </a:extLst>
            </p:cNvPr>
            <p:cNvGrpSpPr/>
            <p:nvPr/>
          </p:nvGrpSpPr>
          <p:grpSpPr>
            <a:xfrm>
              <a:off x="3300409" y="4191408"/>
              <a:ext cx="609600" cy="609599"/>
              <a:chOff x="3295649" y="3581809"/>
              <a:chExt cx="609600" cy="609599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E9DC246-917E-4C48-9762-AF34DC97F0C5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8172A4D-D8DF-42F7-97C8-D442CBC40905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3BCDF5F-5F77-4CDC-9C7C-DFDD63B17B5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40A977A-2B8C-4BCF-BC4B-AEEED903AE0B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5851622-3D3F-48DE-AD27-CC924D2CBB55}"/>
                </a:ext>
              </a:extLst>
            </p:cNvPr>
            <p:cNvGrpSpPr/>
            <p:nvPr/>
          </p:nvGrpSpPr>
          <p:grpSpPr>
            <a:xfrm>
              <a:off x="3910009" y="4191407"/>
              <a:ext cx="609600" cy="609599"/>
              <a:chOff x="3295649" y="3581809"/>
              <a:chExt cx="609600" cy="609599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DF6E187-DFC0-4AF1-80E2-BA110B88B51C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8342AB0-7DEA-49B0-9CC4-70F8ECB4C321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DAEE823-3264-40AD-8B4C-191DB848C0CD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712F79D-E02B-47FD-9DE3-DB99B11B595F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058C303-0B29-4EBC-BC20-7B96DA00499B}"/>
                </a:ext>
              </a:extLst>
            </p:cNvPr>
            <p:cNvGrpSpPr/>
            <p:nvPr/>
          </p:nvGrpSpPr>
          <p:grpSpPr>
            <a:xfrm>
              <a:off x="3910009" y="3581809"/>
              <a:ext cx="609600" cy="609599"/>
              <a:chOff x="3295649" y="3581809"/>
              <a:chExt cx="609600" cy="609599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2544A08-C32E-4C85-B022-E0D9F956B20F}"/>
                  </a:ext>
                </a:extLst>
              </p:cNvPr>
              <p:cNvSpPr/>
              <p:nvPr/>
            </p:nvSpPr>
            <p:spPr>
              <a:xfrm>
                <a:off x="32956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0565F9A-74C1-43A3-B946-7392C4831D66}"/>
                  </a:ext>
                </a:extLst>
              </p:cNvPr>
              <p:cNvSpPr/>
              <p:nvPr/>
            </p:nvSpPr>
            <p:spPr>
              <a:xfrm>
                <a:off x="32956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DEF6A51-7681-4232-8FCF-11D54784DE8A}"/>
                  </a:ext>
                </a:extLst>
              </p:cNvPr>
              <p:cNvSpPr/>
              <p:nvPr/>
            </p:nvSpPr>
            <p:spPr>
              <a:xfrm>
                <a:off x="3600449" y="35818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2C45597E-6719-47E9-8628-3272E3919828}"/>
                  </a:ext>
                </a:extLst>
              </p:cNvPr>
              <p:cNvSpPr/>
              <p:nvPr/>
            </p:nvSpPr>
            <p:spPr>
              <a:xfrm>
                <a:off x="3600449" y="3886609"/>
                <a:ext cx="304800" cy="3047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F80E716-6DD9-4679-96DD-ABA75C0BAF14}"/>
              </a:ext>
            </a:extLst>
          </p:cNvPr>
          <p:cNvGrpSpPr/>
          <p:nvPr/>
        </p:nvGrpSpPr>
        <p:grpSpPr>
          <a:xfrm>
            <a:off x="4526749" y="4796995"/>
            <a:ext cx="609600" cy="609599"/>
            <a:chOff x="3295649" y="3581809"/>
            <a:chExt cx="609600" cy="60959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8E71083-776E-41FB-978D-7E3522A00E5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380E148-9439-4CE7-96E8-D38221F36655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1B04381C-B43B-4F37-BA1C-0B46372C708B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D06345B-151D-4C83-8252-B4F83CB8039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6682DE8-C5DF-41E9-9BF0-F8169A993132}"/>
              </a:ext>
            </a:extLst>
          </p:cNvPr>
          <p:cNvGrpSpPr/>
          <p:nvPr/>
        </p:nvGrpSpPr>
        <p:grpSpPr>
          <a:xfrm>
            <a:off x="4531509" y="5406594"/>
            <a:ext cx="609600" cy="609599"/>
            <a:chOff x="3295649" y="3581809"/>
            <a:chExt cx="609600" cy="609599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03A6087-2CEB-4041-875E-E14F4CA60EF2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4299EF1-E8F7-4C82-A6E5-187D3751A68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6C331BA-0A59-4A85-BC3B-E654E650D0F8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52F02B-3D05-4951-984C-DD4CC421181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6D035F0A-ADC8-4FEA-B80A-6DDB8865F677}"/>
              </a:ext>
            </a:extLst>
          </p:cNvPr>
          <p:cNvSpPr/>
          <p:nvPr/>
        </p:nvSpPr>
        <p:spPr>
          <a:xfrm>
            <a:off x="5141109" y="57113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4DDBE8-F1C8-41CC-AD2C-F094A0300906}"/>
              </a:ext>
            </a:extLst>
          </p:cNvPr>
          <p:cNvSpPr/>
          <p:nvPr/>
        </p:nvSpPr>
        <p:spPr>
          <a:xfrm>
            <a:off x="51411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5675E0-58DA-478F-9CD1-ACC6DA252A41}"/>
              </a:ext>
            </a:extLst>
          </p:cNvPr>
          <p:cNvSpPr/>
          <p:nvPr/>
        </p:nvSpPr>
        <p:spPr>
          <a:xfrm>
            <a:off x="5445909" y="5406593"/>
            <a:ext cx="304800" cy="3047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641931B-EF64-49EF-A9F5-48D57D5F65C3}"/>
              </a:ext>
            </a:extLst>
          </p:cNvPr>
          <p:cNvGrpSpPr/>
          <p:nvPr/>
        </p:nvGrpSpPr>
        <p:grpSpPr>
          <a:xfrm>
            <a:off x="5141109" y="4796995"/>
            <a:ext cx="609600" cy="609599"/>
            <a:chOff x="3295649" y="3581809"/>
            <a:chExt cx="609600" cy="609599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CF79FD2-9132-4617-A7D1-5C2ECD8C2C2F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9F8D9AF-FBB9-41E2-9393-D5A6FAAE00A8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468961-5269-4CB2-B579-E3BC7F554E14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AAA231-4E08-4A75-A571-60005D541BC1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6821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A23E-30FC-4B8C-9DAB-36C47BC63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Gridding (not a full proof, just intuition)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hypothesis: Suppose you can tile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grid, except for a corner. </a:t>
                </a:r>
              </a:p>
              <a:p>
                <a:r>
                  <a:rPr lang="en-US" b="0" dirty="0"/>
                  <a:t>Inductive step: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, divide into quarters. By IH can tile…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F4B857-0FED-4887-9865-8B2EF9F636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DE519B2-96ED-4615-84FB-DB734EF4B8AD}"/>
              </a:ext>
            </a:extLst>
          </p:cNvPr>
          <p:cNvGrpSpPr/>
          <p:nvPr/>
        </p:nvGrpSpPr>
        <p:grpSpPr>
          <a:xfrm>
            <a:off x="4667249" y="1663883"/>
            <a:ext cx="609600" cy="609599"/>
            <a:chOff x="3295649" y="3581809"/>
            <a:chExt cx="609600" cy="60959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342EC2-1536-49D7-993D-AB6A3ED65271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EA9895A-FBB3-4A8E-A43D-6B37B7085B62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816B8A-7AB9-4AC7-BA94-B7FFE1B38CD5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497688-55E4-4F4C-A192-CD25A0F5479D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73BDBE-E53E-44D7-A6E1-94133AF565FB}"/>
              </a:ext>
            </a:extLst>
          </p:cNvPr>
          <p:cNvGrpSpPr/>
          <p:nvPr/>
        </p:nvGrpSpPr>
        <p:grpSpPr>
          <a:xfrm>
            <a:off x="3038474" y="4819651"/>
            <a:ext cx="609600" cy="609599"/>
            <a:chOff x="3295649" y="3581809"/>
            <a:chExt cx="609600" cy="6095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00C5305-6EF1-437E-BB87-3625E8CFB500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9DEA5FF-EB28-4031-90F6-CA9ABE50D7F9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07570A-642B-445F-961E-ED1F554A47FD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22641B3-C79B-466C-A24D-2795733CA7EC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F7D468-76D2-48D0-93D9-D2EF5A0C2A1C}"/>
              </a:ext>
            </a:extLst>
          </p:cNvPr>
          <p:cNvGrpSpPr/>
          <p:nvPr/>
        </p:nvGrpSpPr>
        <p:grpSpPr>
          <a:xfrm>
            <a:off x="3038475" y="481965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F8B199B-6145-4BAC-B1A2-1E1A66D19327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454707-DF82-4912-B7B3-260052C589E5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7771BF-CD51-4E5E-A92B-E902E38CEDE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1F58A70-DA25-450C-BA89-125E25CE545E}"/>
              </a:ext>
            </a:extLst>
          </p:cNvPr>
          <p:cNvGrpSpPr/>
          <p:nvPr/>
        </p:nvGrpSpPr>
        <p:grpSpPr>
          <a:xfrm>
            <a:off x="3038474" y="5699762"/>
            <a:ext cx="609600" cy="609599"/>
            <a:chOff x="3295649" y="3581809"/>
            <a:chExt cx="609600" cy="6095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DDDD10-C1DD-44C8-9912-5BDC586392E8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197701F-A24A-48B6-80DA-D184130BC13B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7F3CB49-8583-4481-87C3-7F37D9E9A69C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B4C9CA-F4C1-4A5B-8E18-BFEF2B326C70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956A82-BBF7-43EE-918F-BC1A63164EAF}"/>
              </a:ext>
            </a:extLst>
          </p:cNvPr>
          <p:cNvGrpSpPr/>
          <p:nvPr/>
        </p:nvGrpSpPr>
        <p:grpSpPr>
          <a:xfrm>
            <a:off x="3038475" y="5699762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5C98690-6855-4A58-83CF-474544FCD50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B36A4F-02F4-446E-94A7-C401A304BA9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88059C-8402-4A2F-9874-4803341A2AB7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DB03A2-A398-4EF3-A6CB-B515018BD0CC}"/>
              </a:ext>
            </a:extLst>
          </p:cNvPr>
          <p:cNvGrpSpPr/>
          <p:nvPr/>
        </p:nvGrpSpPr>
        <p:grpSpPr>
          <a:xfrm>
            <a:off x="3939607" y="4841694"/>
            <a:ext cx="609600" cy="609599"/>
            <a:chOff x="3295649" y="3581809"/>
            <a:chExt cx="609600" cy="60959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54CAC1C-62ED-4FF5-B2D3-99F7FD157084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D12688E-E909-406F-B7A6-336E68B062C6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DCFC2F7-E266-49D9-88E4-2CF324AF2F09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EB8D0BC-BA32-4420-95A8-0F4887AE8355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F5B315B-BFAA-4E38-8C7E-5F26B525779B}"/>
              </a:ext>
            </a:extLst>
          </p:cNvPr>
          <p:cNvGrpSpPr/>
          <p:nvPr/>
        </p:nvGrpSpPr>
        <p:grpSpPr>
          <a:xfrm>
            <a:off x="3939608" y="4841694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6EF863-9FE3-4D6F-971F-47D7C77782DA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A5BDC8D-3072-4A9D-9913-02C00CBA9EC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63088EA-77C9-4DC1-8C20-FA5B80427754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61A76E7-B2F7-436C-9632-A00F1248A81A}"/>
              </a:ext>
            </a:extLst>
          </p:cNvPr>
          <p:cNvGrpSpPr/>
          <p:nvPr/>
        </p:nvGrpSpPr>
        <p:grpSpPr>
          <a:xfrm>
            <a:off x="3952874" y="5699761"/>
            <a:ext cx="609600" cy="609599"/>
            <a:chOff x="3295649" y="3581809"/>
            <a:chExt cx="609600" cy="60959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FCF03FA-9E3A-4340-BC72-355C1F02DE16}"/>
                </a:ext>
              </a:extLst>
            </p:cNvPr>
            <p:cNvSpPr/>
            <p:nvPr/>
          </p:nvSpPr>
          <p:spPr>
            <a:xfrm>
              <a:off x="32956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C737D7B-347A-4B61-8328-28886D9A5013}"/>
                </a:ext>
              </a:extLst>
            </p:cNvPr>
            <p:cNvSpPr/>
            <p:nvPr/>
          </p:nvSpPr>
          <p:spPr>
            <a:xfrm>
              <a:off x="32956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4D5F89-1BD3-4987-8FE3-46B9682E5822}"/>
                </a:ext>
              </a:extLst>
            </p:cNvPr>
            <p:cNvSpPr/>
            <p:nvPr/>
          </p:nvSpPr>
          <p:spPr>
            <a:xfrm>
              <a:off x="3600449" y="35818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6151592-0E2E-4EC7-9182-2F4E8B568499}"/>
                </a:ext>
              </a:extLst>
            </p:cNvPr>
            <p:cNvSpPr/>
            <p:nvPr/>
          </p:nvSpPr>
          <p:spPr>
            <a:xfrm>
              <a:off x="3600449" y="3886609"/>
              <a:ext cx="304800" cy="3047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B09DB11-0559-4E03-AADB-FA776E73914B}"/>
              </a:ext>
            </a:extLst>
          </p:cNvPr>
          <p:cNvGrpSpPr/>
          <p:nvPr/>
        </p:nvGrpSpPr>
        <p:grpSpPr>
          <a:xfrm>
            <a:off x="3952875" y="5699761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1C79514-5FF7-4302-A142-DC81B182C9F9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44DA8E0-DFB8-41C6-B03C-249C23008A48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0FA61A4-0122-4BFC-B3D8-5754B7D54785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53A05BC-F9BD-4B9C-8ED8-3D5D04844AA9}"/>
              </a:ext>
            </a:extLst>
          </p:cNvPr>
          <p:cNvGrpSpPr/>
          <p:nvPr/>
        </p:nvGrpSpPr>
        <p:grpSpPr>
          <a:xfrm>
            <a:off x="3752849" y="1663883"/>
            <a:ext cx="609599" cy="609599"/>
            <a:chOff x="3933824" y="3019424"/>
            <a:chExt cx="1809750" cy="1809751"/>
          </a:xfrm>
          <a:solidFill>
            <a:srgbClr val="FFC0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38FAC6F-A5A4-492B-85CB-88910CE74315}"/>
                </a:ext>
              </a:extLst>
            </p:cNvPr>
            <p:cNvSpPr/>
            <p:nvPr/>
          </p:nvSpPr>
          <p:spPr>
            <a:xfrm>
              <a:off x="3933825" y="3924300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357B945-934D-407E-9365-6396162118E0}"/>
                </a:ext>
              </a:extLst>
            </p:cNvPr>
            <p:cNvSpPr/>
            <p:nvPr/>
          </p:nvSpPr>
          <p:spPr>
            <a:xfrm>
              <a:off x="3933824" y="3019425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F495C4-7326-40F2-BFB2-1DFFBFE0AB58}"/>
                </a:ext>
              </a:extLst>
            </p:cNvPr>
            <p:cNvSpPr/>
            <p:nvPr/>
          </p:nvSpPr>
          <p:spPr>
            <a:xfrm>
              <a:off x="4838699" y="3019424"/>
              <a:ext cx="904875" cy="904875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2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075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59B99-E3A4-27C7-5F58-435E73E31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9FDA-8290-82A5-A8CF-474591C0F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Todo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7CB8B-74CE-8173-6D18-FAD074910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29526" cy="48455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Tonight: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HW4 is due tonight!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CC 13 is out and due Friday at noon</a:t>
            </a:r>
          </a:p>
          <a:p>
            <a:pPr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 Read the midterm logistics on the Exams page of the course website and post on the Ed board if you have any questions</a:t>
            </a:r>
            <a:endParaRPr lang="en-US" sz="2400" b="1" dirty="0"/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314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11A7-D157-40AE-A2E9-609FBC47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Making Induction Proofs Pretty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be the predicate “</a:t>
                </a:r>
                <a:r>
                  <a:rPr lang="en-US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CalculatesTwoToTheI</a:t>
                </a:r>
                <a:r>
                  <a:rPr lang="en-US">
                    <a:latin typeface="Courier New" panose="02070309020205020404" pitchFamily="49" charset="0"/>
                    <a:cs typeface="Courier New" panose="02070309020205020404" pitchFamily="49" charset="0"/>
                  </a:rPr>
                  <a:t>(n)</a:t>
                </a:r>
                <a:r>
                  <a:rPr lang="en-US"/>
                  <a:t>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/>
                  <a:t>.” 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holds for all natural numbers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by induction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 b="1"/>
                  <a:t>Base Case </a:t>
                </a:r>
                <a:r>
                  <a:rPr lang="en-US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/>
                  <a:t> Note that if the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/>
                  <a:t> is 0, then the if-statement evaluates to true,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1=2^0</m:t>
                    </m:r>
                  </m:oMath>
                </a14:m>
                <a:r>
                  <a:rPr lang="en-US"/>
                  <a:t> is returned,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/>
                  <a:t> is true.</a:t>
                </a:r>
              </a:p>
              <a:p>
                <a:r>
                  <a:rPr lang="en-US" b="1"/>
                  <a:t>Inductive Hypothesis</a:t>
                </a:r>
                <a:r>
                  <a:rPr lang="en-US"/>
                  <a:t>: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an arbitrary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≥0.</m:t>
                    </m:r>
                  </m:oMath>
                </a14:m>
                <a:endParaRPr lang="en-US"/>
              </a:p>
              <a:p>
                <a:r>
                  <a:rPr lang="en-US" b="1"/>
                  <a:t>Inductive Step</a:t>
                </a:r>
                <a:r>
                  <a:rPr lang="en-US"/>
                  <a:t>: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+1≥1</m:t>
                    </m:r>
                  </m:oMath>
                </a14:m>
                <a:r>
                  <a:rPr lang="en-US"/>
                  <a:t>, so the code goes to the recursive case. We will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/>
                  <a:t>. By Inductive Hypothesis,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CalculatesTwoToTheI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(</m:t>
                    </m:r>
                    <m:r>
                      <m:rPr>
                        <m:nor/>
                      </m:rPr>
                      <a:rPr lang="en-US" b="0" i="0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k</m:t>
                    </m:r>
                    <m:r>
                      <m:rPr>
                        <m:nor/>
                      </m:rPr>
                      <a:rPr lang="en-US" dirty="0" smtClean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r>
                  <a:rPr lang="en-US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/>
                  <a:t>. Thus we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/>
                  <a:t> holds.</a:t>
                </a:r>
              </a:p>
              <a:p>
                <a:r>
                  <a:rPr lang="en-US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 holds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0E343-81FE-4D8D-9FF1-BC1EAA921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7650" y="1571625"/>
                <a:ext cx="11441979" cy="4933949"/>
              </a:xfrm>
              <a:blipFill>
                <a:blip r:embed="rId2"/>
                <a:stretch>
                  <a:fillRect l="-693" t="-3214" r="-1865" b="-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5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4432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t>Induction</a:t>
            </a:r>
            <a:r>
              <a:rPr spc="-150"/>
              <a:t> </a:t>
            </a:r>
            <a:r>
              <a:rPr spc="-10"/>
              <a:t>Template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1137753"/>
            <a:ext cx="11005185" cy="424434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17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Define</a:t>
            </a:r>
            <a:r>
              <a:rPr kumimoji="0" sz="3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P(𝑛)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r>
              <a:rPr kumimoji="0" sz="3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State</a:t>
            </a:r>
            <a:r>
              <a:rPr kumimoji="0" sz="3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that</a:t>
            </a:r>
            <a:r>
              <a:rPr kumimoji="0" sz="3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your</a:t>
            </a:r>
            <a:r>
              <a:rPr kumimoji="0" sz="3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</a:t>
            </a:r>
            <a:r>
              <a:rPr kumimoji="0" sz="3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3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3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induction</a:t>
            </a:r>
            <a:r>
              <a:rPr kumimoji="0" sz="3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on</a:t>
            </a:r>
            <a:r>
              <a:rPr kumimoji="0" sz="30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Case: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Show</a:t>
            </a:r>
            <a:r>
              <a:rPr kumimoji="0" sz="3000" b="0" i="0" u="none" strike="noStrike" kern="0" cap="none" spc="-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P(𝑏)</a:t>
            </a:r>
            <a:r>
              <a:rPr kumimoji="0" sz="3000" b="0" i="0" u="none" strike="noStrike" kern="0" cap="none" spc="1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is</a:t>
            </a:r>
            <a:r>
              <a:rPr kumimoji="0" sz="30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true</a:t>
            </a:r>
            <a:r>
              <a:rPr kumimoji="0" sz="3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30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your</a:t>
            </a:r>
            <a:r>
              <a:rPr kumimoji="0" sz="3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base</a:t>
            </a:r>
            <a:r>
              <a:rPr kumimoji="0" sz="3000" b="0" i="0" u="none" strike="noStrike" kern="0" cap="none" spc="-1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case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900" marR="1123950" lvl="0" indent="-45720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900" algn="l"/>
              </a:tabLst>
              <a:defRPr/>
            </a:pP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3000" b="0" i="0" u="none" strike="noStrike" kern="0" cap="none" spc="-7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Hypothesis:</a:t>
            </a:r>
            <a:r>
              <a:rPr kumimoji="0" sz="3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Suppose</a:t>
            </a:r>
            <a:r>
              <a:rPr kumimoji="0" sz="30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P(𝑘)</a:t>
            </a:r>
            <a:r>
              <a:rPr kumimoji="0" sz="3000" b="0" i="0" u="none" strike="noStrike" kern="0" cap="none" spc="1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3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3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an</a:t>
            </a:r>
            <a:r>
              <a:rPr kumimoji="0" sz="3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arbitrary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𝑘</a:t>
            </a:r>
            <a:r>
              <a:rPr kumimoji="0" sz="3000" b="0" i="0" u="none" strike="noStrike" kern="0" cap="none" spc="2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3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r>
              <a:rPr kumimoji="0" sz="3000" b="0" i="0" u="none" strike="noStrike" kern="0" cap="none" spc="-2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3000" b="0" i="0" u="none" strike="noStrike" kern="0" cap="none" spc="-8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Step:</a:t>
            </a:r>
            <a:r>
              <a:rPr kumimoji="0" sz="3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Prove</a:t>
            </a:r>
            <a:r>
              <a:rPr kumimoji="0" sz="3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P(𝑘</a:t>
            </a:r>
            <a:r>
              <a:rPr kumimoji="0" sz="3000" b="0" i="0" u="none" strike="noStrike" kern="0" cap="none" spc="3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+</a:t>
            </a:r>
            <a:r>
              <a:rPr kumimoji="0" sz="3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1)</a:t>
            </a:r>
            <a:r>
              <a:rPr kumimoji="0" sz="3000" b="0" i="0" u="none" strike="noStrike" kern="0" cap="none" spc="1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(using</a:t>
            </a:r>
            <a:r>
              <a:rPr kumimoji="0" sz="30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the</a:t>
            </a:r>
            <a:r>
              <a:rPr kumimoji="0" sz="3000" b="0" i="0" u="none" strike="noStrike" kern="0" cap="none" spc="-6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Inductive</a:t>
            </a:r>
            <a:r>
              <a:rPr kumimoji="0" sz="3000" b="0" i="0" u="none" strike="noStrike" kern="0" cap="none" spc="-7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Hypothesis).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  <a:p>
            <a:pPr marL="469265" marR="0" lvl="0" indent="-456565" algn="l" defTabSz="914400" rtl="0" eaLnBrk="1" fontAlgn="auto" latinLnBrk="0" hangingPunct="1">
              <a:lnSpc>
                <a:spcPct val="100000"/>
              </a:lnSpc>
              <a:spcBef>
                <a:spcPts val="160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469265" algn="l"/>
              </a:tabLst>
              <a:defRPr/>
            </a:pP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Conclusion:</a:t>
            </a:r>
            <a:r>
              <a:rPr kumimoji="0" sz="3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Conclude</a:t>
            </a:r>
            <a:r>
              <a:rPr kumimoji="0" sz="30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3000" b="0" i="0" u="none" strike="noStrike" kern="0" cap="none" spc="-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saying</a:t>
            </a:r>
            <a:r>
              <a:rPr kumimoji="0" sz="3000" b="0" i="0" u="none" strike="noStrike" kern="0" cap="none" spc="-3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P(𝑛)</a:t>
            </a:r>
            <a:r>
              <a:rPr kumimoji="0" sz="3000" b="0" i="0" u="none" strike="noStrike" kern="0" cap="none" spc="114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holds</a:t>
            </a:r>
            <a:r>
              <a:rPr kumimoji="0" sz="3000" b="0" i="0" u="none" strike="noStrike" kern="0" cap="none" spc="-4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for</a:t>
            </a:r>
            <a:r>
              <a:rPr kumimoji="0" sz="3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all</a:t>
            </a:r>
            <a:r>
              <a:rPr kumimoji="0" sz="3000" b="0" i="0" u="none" strike="noStrike" kern="0" cap="none" spc="-5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integers</a:t>
            </a:r>
            <a:r>
              <a:rPr kumimoji="0" sz="3000" b="0" i="0" u="none" strike="noStrike" kern="0" cap="none" spc="-4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𝑛</a:t>
            </a:r>
            <a:r>
              <a:rPr kumimoji="0" sz="3000" b="0" i="0" u="none" strike="noStrike" kern="0" cap="none" spc="16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≥</a:t>
            </a:r>
            <a:r>
              <a:rPr kumimoji="0" sz="3000" b="0" i="0" u="none" strike="noStrike" kern="0" cap="none" spc="1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 </a:t>
            </a:r>
            <a:r>
              <a:rPr kumimoji="0" sz="3000" b="0" i="0" u="none" strike="noStrike" kern="0" cap="none" spc="-5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𝑏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ea typeface="+mn-ea"/>
              <a:cs typeface="Cambria Math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by</a:t>
            </a:r>
            <a:r>
              <a:rPr kumimoji="0" sz="3000" b="0" i="0" u="none" strike="noStrike" kern="0" cap="none" spc="-5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30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induction.</a:t>
            </a:r>
            <a:endParaRPr kumimoji="0" sz="3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961" y="3242564"/>
            <a:ext cx="72114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latin typeface="Segoe UI Semibold"/>
                <a:cs typeface="Segoe UI Semibold"/>
              </a:rPr>
              <a:t>Warm Up: Induction with Inequality</a:t>
            </a:r>
            <a:endParaRPr sz="3200" dirty="0">
              <a:latin typeface="Segoe UI Semibold"/>
              <a:cs typeface="Segoe UI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66060" y="1240582"/>
            <a:ext cx="6151245" cy="5061585"/>
            <a:chOff x="2766060" y="1240582"/>
            <a:chExt cx="6151245" cy="50615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6060" y="1240582"/>
              <a:ext cx="6150864" cy="50611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0639" y="3307714"/>
              <a:ext cx="301585" cy="3030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00035" y="3013455"/>
              <a:ext cx="700936" cy="25069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8525" y="4637074"/>
              <a:ext cx="322834" cy="1871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7242" y="4611877"/>
              <a:ext cx="1280287" cy="50126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8597" y="4908168"/>
              <a:ext cx="146069" cy="19583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50960" y="5222620"/>
              <a:ext cx="107243" cy="10845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04660" y="5387339"/>
              <a:ext cx="1971039" cy="510540"/>
            </a:xfrm>
            <a:custGeom>
              <a:avLst/>
              <a:gdLst/>
              <a:ahLst/>
              <a:cxnLst/>
              <a:rect l="l" t="t" r="r" b="b"/>
              <a:pathLst>
                <a:path w="1971040" h="510539">
                  <a:moveTo>
                    <a:pt x="1885442" y="0"/>
                  </a:moveTo>
                  <a:lnTo>
                    <a:pt x="85090" y="0"/>
                  </a:lnTo>
                  <a:lnTo>
                    <a:pt x="51970" y="6687"/>
                  </a:lnTo>
                  <a:lnTo>
                    <a:pt x="24923" y="24923"/>
                  </a:lnTo>
                  <a:lnTo>
                    <a:pt x="6687" y="51970"/>
                  </a:lnTo>
                  <a:lnTo>
                    <a:pt x="0" y="85090"/>
                  </a:lnTo>
                  <a:lnTo>
                    <a:pt x="0" y="425450"/>
                  </a:lnTo>
                  <a:lnTo>
                    <a:pt x="6687" y="458569"/>
                  </a:lnTo>
                  <a:lnTo>
                    <a:pt x="24923" y="485616"/>
                  </a:lnTo>
                  <a:lnTo>
                    <a:pt x="51970" y="503852"/>
                  </a:lnTo>
                  <a:lnTo>
                    <a:pt x="85090" y="510540"/>
                  </a:lnTo>
                  <a:lnTo>
                    <a:pt x="1885442" y="510540"/>
                  </a:lnTo>
                  <a:lnTo>
                    <a:pt x="1918561" y="503852"/>
                  </a:lnTo>
                  <a:lnTo>
                    <a:pt x="1945608" y="485616"/>
                  </a:lnTo>
                  <a:lnTo>
                    <a:pt x="1963844" y="458569"/>
                  </a:lnTo>
                  <a:lnTo>
                    <a:pt x="1970532" y="425450"/>
                  </a:lnTo>
                  <a:lnTo>
                    <a:pt x="1970532" y="85090"/>
                  </a:lnTo>
                  <a:lnTo>
                    <a:pt x="1963844" y="51970"/>
                  </a:lnTo>
                  <a:lnTo>
                    <a:pt x="1945608" y="24923"/>
                  </a:lnTo>
                  <a:lnTo>
                    <a:pt x="1918561" y="6687"/>
                  </a:lnTo>
                  <a:lnTo>
                    <a:pt x="1885442" y="0"/>
                  </a:lnTo>
                  <a:close/>
                </a:path>
              </a:pathLst>
            </a:custGeom>
            <a:solidFill>
              <a:srgbClr val="E4E4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804660" y="5387339"/>
              <a:ext cx="1971039" cy="510540"/>
            </a:xfrm>
            <a:custGeom>
              <a:avLst/>
              <a:gdLst/>
              <a:ahLst/>
              <a:cxnLst/>
              <a:rect l="l" t="t" r="r" b="b"/>
              <a:pathLst>
                <a:path w="1971040" h="510539">
                  <a:moveTo>
                    <a:pt x="0" y="85090"/>
                  </a:moveTo>
                  <a:lnTo>
                    <a:pt x="6687" y="51970"/>
                  </a:lnTo>
                  <a:lnTo>
                    <a:pt x="24923" y="24923"/>
                  </a:lnTo>
                  <a:lnTo>
                    <a:pt x="51970" y="6687"/>
                  </a:lnTo>
                  <a:lnTo>
                    <a:pt x="85090" y="0"/>
                  </a:lnTo>
                  <a:lnTo>
                    <a:pt x="1885442" y="0"/>
                  </a:lnTo>
                  <a:lnTo>
                    <a:pt x="1918561" y="6687"/>
                  </a:lnTo>
                  <a:lnTo>
                    <a:pt x="1945608" y="24923"/>
                  </a:lnTo>
                  <a:lnTo>
                    <a:pt x="1963844" y="51970"/>
                  </a:lnTo>
                  <a:lnTo>
                    <a:pt x="1970532" y="85090"/>
                  </a:lnTo>
                  <a:lnTo>
                    <a:pt x="1970532" y="425450"/>
                  </a:lnTo>
                  <a:lnTo>
                    <a:pt x="1963844" y="458569"/>
                  </a:lnTo>
                  <a:lnTo>
                    <a:pt x="1945608" y="485616"/>
                  </a:lnTo>
                  <a:lnTo>
                    <a:pt x="1918561" y="503852"/>
                  </a:lnTo>
                  <a:lnTo>
                    <a:pt x="1885442" y="510540"/>
                  </a:lnTo>
                  <a:lnTo>
                    <a:pt x="85090" y="510540"/>
                  </a:lnTo>
                  <a:lnTo>
                    <a:pt x="51970" y="503852"/>
                  </a:lnTo>
                  <a:lnTo>
                    <a:pt x="24923" y="485616"/>
                  </a:lnTo>
                  <a:lnTo>
                    <a:pt x="6687" y="458569"/>
                  </a:lnTo>
                  <a:lnTo>
                    <a:pt x="0" y="425450"/>
                  </a:lnTo>
                  <a:lnTo>
                    <a:pt x="0" y="85090"/>
                  </a:lnTo>
                  <a:close/>
                </a:path>
              </a:pathLst>
            </a:custGeom>
            <a:ln w="9525">
              <a:solidFill>
                <a:srgbClr val="4B3182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/>
              <a:t>Prove</a:t>
            </a:r>
            <a:r>
              <a:rPr sz="2800" spc="-45"/>
              <a:t> </a:t>
            </a:r>
            <a:r>
              <a:rPr sz="2800"/>
              <a:t>that</a:t>
            </a:r>
            <a:r>
              <a:rPr sz="2800" spc="-20"/>
              <a:t> </a:t>
            </a:r>
            <a:r>
              <a:rPr sz="2800" spc="60">
                <a:latin typeface="Cambria Math"/>
                <a:cs typeface="Cambria Math"/>
              </a:rPr>
              <a:t>3</a:t>
            </a:r>
            <a:r>
              <a:rPr sz="3075" spc="89" baseline="27100">
                <a:latin typeface="Cambria Math"/>
                <a:cs typeface="Cambria Math"/>
              </a:rPr>
              <a:t>𝑛</a:t>
            </a:r>
            <a:r>
              <a:rPr sz="3075" spc="690" baseline="2710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≥</a:t>
            </a:r>
            <a:r>
              <a:rPr sz="2800" spc="14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𝑛</a:t>
            </a:r>
            <a:r>
              <a:rPr sz="3075" baseline="27100">
                <a:latin typeface="Cambria Math"/>
                <a:cs typeface="Cambria Math"/>
              </a:rPr>
              <a:t>2</a:t>
            </a:r>
            <a:r>
              <a:rPr sz="3075" spc="419" baseline="27100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+</a:t>
            </a:r>
            <a:r>
              <a:rPr sz="2800" spc="-1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3</a:t>
            </a:r>
            <a:r>
              <a:rPr sz="2800" spc="130">
                <a:latin typeface="Cambria Math"/>
                <a:cs typeface="Cambria Math"/>
              </a:rPr>
              <a:t> </a:t>
            </a:r>
            <a:r>
              <a:rPr sz="2800"/>
              <a:t>for</a:t>
            </a:r>
            <a:r>
              <a:rPr sz="2800" spc="-20"/>
              <a:t> </a:t>
            </a:r>
            <a:r>
              <a:rPr sz="2800"/>
              <a:t>all</a:t>
            </a:r>
            <a:r>
              <a:rPr sz="2800" spc="-30"/>
              <a:t> </a:t>
            </a:r>
            <a:r>
              <a:rPr sz="2800"/>
              <a:t>integers</a:t>
            </a:r>
            <a:r>
              <a:rPr sz="2800" spc="-25"/>
              <a:t> </a:t>
            </a:r>
            <a:r>
              <a:rPr sz="2800">
                <a:latin typeface="Cambria Math"/>
                <a:cs typeface="Cambria Math"/>
              </a:rPr>
              <a:t>𝑛</a:t>
            </a:r>
            <a:r>
              <a:rPr sz="2800" spc="195">
                <a:latin typeface="Cambria Math"/>
                <a:cs typeface="Cambria Math"/>
              </a:rPr>
              <a:t> </a:t>
            </a:r>
            <a:r>
              <a:rPr sz="2800">
                <a:latin typeface="Cambria Math"/>
                <a:cs typeface="Cambria Math"/>
              </a:rPr>
              <a:t>≥</a:t>
            </a:r>
            <a:r>
              <a:rPr sz="2800" spc="145">
                <a:latin typeface="Cambria Math"/>
                <a:cs typeface="Cambria Math"/>
              </a:rPr>
              <a:t> </a:t>
            </a:r>
            <a:r>
              <a:rPr sz="2800" spc="-25">
                <a:latin typeface="Cambria Math"/>
                <a:cs typeface="Cambria Math"/>
              </a:rPr>
              <a:t>2</a:t>
            </a:r>
            <a:r>
              <a:rPr sz="2800" spc="-25"/>
              <a:t>.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9054" y="5438952"/>
            <a:ext cx="1633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Not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a</a:t>
            </a:r>
            <a:r>
              <a:rPr kumimoji="0" sz="2400" b="0" i="0" u="none" strike="noStrike" kern="0" cap="none" spc="-2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 </a:t>
            </a:r>
            <a:r>
              <a:rPr kumimoji="0" sz="2400" b="0" i="0" u="none" strike="noStrike" kern="0" cap="none" spc="-1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emilight"/>
                <a:ea typeface="+mn-ea"/>
                <a:cs typeface="Segoe UI Semilight"/>
              </a:rPr>
              <a:t>proof!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emilight"/>
              <a:ea typeface="+mn-ea"/>
              <a:cs typeface="Segoe UI Semiligh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1_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6610</TotalTime>
  <Words>5642</Words>
  <Application>Microsoft Office PowerPoint</Application>
  <PresentationFormat>Widescreen</PresentationFormat>
  <Paragraphs>443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Aptos</vt:lpstr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1_Integral</vt:lpstr>
      <vt:lpstr>Office Theme</vt:lpstr>
      <vt:lpstr>1_Office Theme</vt:lpstr>
      <vt:lpstr>Strong Induction</vt:lpstr>
      <vt:lpstr>Announcements</vt:lpstr>
      <vt:lpstr>Review</vt:lpstr>
      <vt:lpstr>The Principle of Mathematical Induction</vt:lpstr>
      <vt:lpstr>Recall: Induction</vt:lpstr>
      <vt:lpstr>Making Induction Proofs Pretty</vt:lpstr>
      <vt:lpstr>Induction Template</vt:lpstr>
      <vt:lpstr>Warm Up: Induction with Inequality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Prove that 3𝑛 ≥ 𝑛2 + 3 for all integers 𝑛 ≥ 2.</vt:lpstr>
      <vt:lpstr>Even More Induction</vt:lpstr>
      <vt:lpstr>Algebra Block Formatting</vt:lpstr>
      <vt:lpstr>Let’s Try Another Induction Proof</vt:lpstr>
      <vt:lpstr>Setup</vt:lpstr>
      <vt:lpstr>Setup</vt:lpstr>
      <vt:lpstr>Setup</vt:lpstr>
      <vt:lpstr>Setup</vt:lpstr>
      <vt:lpstr>Making Induction Proofs Pretty</vt:lpstr>
      <vt:lpstr>Strong Induction</vt:lpstr>
      <vt:lpstr>Let’s Try Another Induction Proof</vt:lpstr>
      <vt:lpstr>Prime Factorizations</vt:lpstr>
      <vt:lpstr>Induction on Primes.</vt:lpstr>
      <vt:lpstr>We’re Stuck</vt:lpstr>
      <vt:lpstr>Induction on Primes</vt:lpstr>
      <vt:lpstr>Induction on Primes</vt:lpstr>
      <vt:lpstr>Strong Induction</vt:lpstr>
      <vt:lpstr>The Principle of Strong Induction</vt:lpstr>
      <vt:lpstr>Strong Induction</vt:lpstr>
      <vt:lpstr>Making Induction Proofs Pretty</vt:lpstr>
      <vt:lpstr>Strong Induction vs. Weak Induction</vt:lpstr>
      <vt:lpstr>Practical Advice</vt:lpstr>
      <vt:lpstr>More Strong Induction</vt:lpstr>
      <vt:lpstr>Let’s Try Another! Stamp Collecting</vt:lpstr>
      <vt:lpstr>Stamp Collection (attempt)</vt:lpstr>
      <vt:lpstr>Stamp Collection</vt:lpstr>
      <vt:lpstr>Stamp Collection</vt:lpstr>
      <vt:lpstr>A good last check</vt:lpstr>
      <vt:lpstr>Making Induction Proofs Pretty</vt:lpstr>
      <vt:lpstr>Stamp Collection, Done Wrong</vt:lpstr>
      <vt:lpstr>Stamp Collection, Done Wrong</vt:lpstr>
      <vt:lpstr>More Strong Induction Examples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Claim: 3|〖(2〗^2n-1) for all natural numbers</vt:lpstr>
      <vt:lpstr>Even more practice</vt:lpstr>
      <vt:lpstr>Gridding (not a full proof, just intuition)</vt:lpstr>
      <vt:lpstr>Todo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Induction</dc:title>
  <dc:creator>rtweber2</dc:creator>
  <cp:lastModifiedBy>Parker Gustafson</cp:lastModifiedBy>
  <cp:revision>64</cp:revision>
  <cp:lastPrinted>2024-10-29T17:36:08Z</cp:lastPrinted>
  <dcterms:created xsi:type="dcterms:W3CDTF">2020-11-02T20:45:34Z</dcterms:created>
  <dcterms:modified xsi:type="dcterms:W3CDTF">2025-07-23T16:23:27Z</dcterms:modified>
</cp:coreProperties>
</file>