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2" r:id="rId4"/>
  </p:sldMasterIdLst>
  <p:notesMasterIdLst>
    <p:notesMasterId r:id="rId70"/>
  </p:notesMasterIdLst>
  <p:handoutMasterIdLst>
    <p:handoutMasterId r:id="rId71"/>
  </p:handoutMasterIdLst>
  <p:sldIdLst>
    <p:sldId id="256" r:id="rId5"/>
    <p:sldId id="749" r:id="rId6"/>
    <p:sldId id="748" r:id="rId7"/>
    <p:sldId id="829" r:id="rId8"/>
    <p:sldId id="805" r:id="rId9"/>
    <p:sldId id="844" r:id="rId10"/>
    <p:sldId id="806" r:id="rId11"/>
    <p:sldId id="831" r:id="rId12"/>
    <p:sldId id="830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59" r:id="rId21"/>
    <p:sldId id="257" r:id="rId22"/>
    <p:sldId id="258" r:id="rId23"/>
    <p:sldId id="260" r:id="rId24"/>
    <p:sldId id="259" r:id="rId25"/>
    <p:sldId id="261" r:id="rId26"/>
    <p:sldId id="262" r:id="rId27"/>
    <p:sldId id="861" r:id="rId28"/>
    <p:sldId id="264" r:id="rId29"/>
    <p:sldId id="268" r:id="rId30"/>
    <p:sldId id="265" r:id="rId31"/>
    <p:sldId id="847" r:id="rId32"/>
    <p:sldId id="269" r:id="rId33"/>
    <p:sldId id="298" r:id="rId34"/>
    <p:sldId id="862" r:id="rId35"/>
    <p:sldId id="863" r:id="rId36"/>
    <p:sldId id="267" r:id="rId37"/>
    <p:sldId id="912" r:id="rId38"/>
    <p:sldId id="910" r:id="rId39"/>
    <p:sldId id="913" r:id="rId40"/>
    <p:sldId id="914" r:id="rId41"/>
    <p:sldId id="915" r:id="rId42"/>
    <p:sldId id="916" r:id="rId43"/>
    <p:sldId id="917" r:id="rId44"/>
    <p:sldId id="918" r:id="rId45"/>
    <p:sldId id="848" r:id="rId46"/>
    <p:sldId id="849" r:id="rId47"/>
    <p:sldId id="864" r:id="rId48"/>
    <p:sldId id="868" r:id="rId49"/>
    <p:sldId id="878" r:id="rId50"/>
    <p:sldId id="870" r:id="rId51"/>
    <p:sldId id="873" r:id="rId52"/>
    <p:sldId id="874" r:id="rId53"/>
    <p:sldId id="875" r:id="rId54"/>
    <p:sldId id="876" r:id="rId55"/>
    <p:sldId id="851" r:id="rId56"/>
    <p:sldId id="879" r:id="rId57"/>
    <p:sldId id="888" r:id="rId58"/>
    <p:sldId id="889" r:id="rId59"/>
    <p:sldId id="890" r:id="rId60"/>
    <p:sldId id="892" r:id="rId61"/>
    <p:sldId id="893" r:id="rId62"/>
    <p:sldId id="894" r:id="rId63"/>
    <p:sldId id="896" r:id="rId64"/>
    <p:sldId id="897" r:id="rId65"/>
    <p:sldId id="898" r:id="rId66"/>
    <p:sldId id="900" r:id="rId67"/>
    <p:sldId id="405" r:id="rId68"/>
    <p:sldId id="300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B04030-6CE0-4198-96C1-6D08AE35B3D8}" v="1383" dt="2025-07-21T16:45:28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8" autoAdjust="0"/>
    <p:restoredTop sz="94660"/>
  </p:normalViewPr>
  <p:slideViewPr>
    <p:cSldViewPr snapToGrid="0">
      <p:cViewPr varScale="1">
        <p:scale>
          <a:sx n="46" d="100"/>
          <a:sy n="46" d="100"/>
        </p:scale>
        <p:origin x="53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C3B04030-6CE0-4198-96C1-6D08AE35B3D8}"/>
    <pc:docChg chg="undo custSel addSld delSld modSld sldOrd">
      <pc:chgData name="Parker Gustafson" userId="16d30e8de7881f07" providerId="LiveId" clId="{C3B04030-6CE0-4198-96C1-6D08AE35B3D8}" dt="2025-07-21T09:02:07.035" v="2510" actId="20577"/>
      <pc:docMkLst>
        <pc:docMk/>
      </pc:docMkLst>
      <pc:sldChg chg="modSp mod">
        <pc:chgData name="Parker Gustafson" userId="16d30e8de7881f07" providerId="LiveId" clId="{C3B04030-6CE0-4198-96C1-6D08AE35B3D8}" dt="2025-07-21T06:23:20.146" v="62" actId="20577"/>
        <pc:sldMkLst>
          <pc:docMk/>
          <pc:sldMk cId="3034240626" sldId="256"/>
        </pc:sldMkLst>
        <pc:spChg chg="mod">
          <ac:chgData name="Parker Gustafson" userId="16d30e8de7881f07" providerId="LiveId" clId="{C3B04030-6CE0-4198-96C1-6D08AE35B3D8}" dt="2025-07-21T06:23:20.146" v="62" actId="20577"/>
          <ac:spMkLst>
            <pc:docMk/>
            <pc:sldMk cId="3034240626" sldId="256"/>
            <ac:spMk id="3" creationId="{9AACEBED-F876-4800-959E-ECEAA51086C3}"/>
          </ac:spMkLst>
        </pc:spChg>
      </pc:sldChg>
      <pc:sldChg chg="modSp mod">
        <pc:chgData name="Parker Gustafson" userId="16d30e8de7881f07" providerId="LiveId" clId="{C3B04030-6CE0-4198-96C1-6D08AE35B3D8}" dt="2025-07-21T06:38:15.664" v="85" actId="20577"/>
        <pc:sldMkLst>
          <pc:docMk/>
          <pc:sldMk cId="42245373" sldId="260"/>
        </pc:sldMkLst>
        <pc:spChg chg="mod">
          <ac:chgData name="Parker Gustafson" userId="16d30e8de7881f07" providerId="LiveId" clId="{C3B04030-6CE0-4198-96C1-6D08AE35B3D8}" dt="2025-07-21T06:38:15.664" v="85" actId="20577"/>
          <ac:spMkLst>
            <pc:docMk/>
            <pc:sldMk cId="42245373" sldId="260"/>
            <ac:spMk id="3" creationId="{8A5CA628-7DE0-438B-A936-A165B4B77135}"/>
          </ac:spMkLst>
        </pc:spChg>
      </pc:sldChg>
      <pc:sldChg chg="del">
        <pc:chgData name="Parker Gustafson" userId="16d30e8de7881f07" providerId="LiveId" clId="{C3B04030-6CE0-4198-96C1-6D08AE35B3D8}" dt="2025-07-21T07:09:18.803" v="185" actId="47"/>
        <pc:sldMkLst>
          <pc:docMk/>
          <pc:sldMk cId="3198086627" sldId="263"/>
        </pc:sldMkLst>
      </pc:sldChg>
      <pc:sldChg chg="del">
        <pc:chgData name="Parker Gustafson" userId="16d30e8de7881f07" providerId="LiveId" clId="{C3B04030-6CE0-4198-96C1-6D08AE35B3D8}" dt="2025-07-21T07:12:13.881" v="246" actId="47"/>
        <pc:sldMkLst>
          <pc:docMk/>
          <pc:sldMk cId="2892398855" sldId="266"/>
        </pc:sldMkLst>
      </pc:sldChg>
      <pc:sldChg chg="addSp delSp modSp del mod">
        <pc:chgData name="Parker Gustafson" userId="16d30e8de7881f07" providerId="LiveId" clId="{C3B04030-6CE0-4198-96C1-6D08AE35B3D8}" dt="2025-07-21T08:29:42.820" v="1856" actId="47"/>
        <pc:sldMkLst>
          <pc:docMk/>
          <pc:sldMk cId="846725289" sldId="270"/>
        </pc:sldMkLst>
        <pc:spChg chg="mod">
          <ac:chgData name="Parker Gustafson" userId="16d30e8de7881f07" providerId="LiveId" clId="{C3B04030-6CE0-4198-96C1-6D08AE35B3D8}" dt="2025-07-21T07:31:05.529" v="423" actId="113"/>
          <ac:spMkLst>
            <pc:docMk/>
            <pc:sldMk cId="846725289" sldId="270"/>
            <ac:spMk id="3" creationId="{AB7EAF93-292E-4FD0-82AA-133FCCCACB78}"/>
          </ac:spMkLst>
        </pc:spChg>
        <pc:spChg chg="add del">
          <ac:chgData name="Parker Gustafson" userId="16d30e8de7881f07" providerId="LiveId" clId="{C3B04030-6CE0-4198-96C1-6D08AE35B3D8}" dt="2025-07-21T08:26:51.224" v="1747" actId="478"/>
          <ac:spMkLst>
            <pc:docMk/>
            <pc:sldMk cId="846725289" sldId="270"/>
            <ac:spMk id="5" creationId="{EF796CEC-F004-6E2D-D05B-82AB63051316}"/>
          </ac:spMkLst>
        </pc:spChg>
      </pc:sldChg>
      <pc:sldChg chg="del">
        <pc:chgData name="Parker Gustafson" userId="16d30e8de7881f07" providerId="LiveId" clId="{C3B04030-6CE0-4198-96C1-6D08AE35B3D8}" dt="2025-07-21T08:07:05.941" v="1642" actId="47"/>
        <pc:sldMkLst>
          <pc:docMk/>
          <pc:sldMk cId="2138874053" sldId="271"/>
        </pc:sldMkLst>
      </pc:sldChg>
      <pc:sldChg chg="modSp add del mod">
        <pc:chgData name="Parker Gustafson" userId="16d30e8de7881f07" providerId="LiveId" clId="{C3B04030-6CE0-4198-96C1-6D08AE35B3D8}" dt="2025-07-21T08:01:24.918" v="1617" actId="47"/>
        <pc:sldMkLst>
          <pc:docMk/>
          <pc:sldMk cId="0" sldId="272"/>
        </pc:sldMkLst>
        <pc:spChg chg="mod">
          <ac:chgData name="Parker Gustafson" userId="16d30e8de7881f07" providerId="LiveId" clId="{C3B04030-6CE0-4198-96C1-6D08AE35B3D8}" dt="2025-07-21T07:52:00.373" v="1246" actId="1076"/>
          <ac:spMkLst>
            <pc:docMk/>
            <pc:sldMk cId="0" sldId="272"/>
            <ac:spMk id="6" creationId="{00000000-0000-0000-0000-000000000000}"/>
          </ac:spMkLst>
        </pc:spChg>
      </pc:sldChg>
      <pc:sldChg chg="add del">
        <pc:chgData name="Parker Gustafson" userId="16d30e8de7881f07" providerId="LiveId" clId="{C3B04030-6CE0-4198-96C1-6D08AE35B3D8}" dt="2025-07-21T06:59:37.110" v="162" actId="47"/>
        <pc:sldMkLst>
          <pc:docMk/>
          <pc:sldMk cId="0" sldId="273"/>
        </pc:sldMkLst>
      </pc:sldChg>
      <pc:sldChg chg="add del">
        <pc:chgData name="Parker Gustafson" userId="16d30e8de7881f07" providerId="LiveId" clId="{C3B04030-6CE0-4198-96C1-6D08AE35B3D8}" dt="2025-07-21T06:59:39.152" v="163" actId="47"/>
        <pc:sldMkLst>
          <pc:docMk/>
          <pc:sldMk cId="0" sldId="274"/>
        </pc:sldMkLst>
      </pc:sldChg>
      <pc:sldChg chg="add del">
        <pc:chgData name="Parker Gustafson" userId="16d30e8de7881f07" providerId="LiveId" clId="{C3B04030-6CE0-4198-96C1-6D08AE35B3D8}" dt="2025-07-21T06:59:40.479" v="164" actId="47"/>
        <pc:sldMkLst>
          <pc:docMk/>
          <pc:sldMk cId="0" sldId="275"/>
        </pc:sldMkLst>
      </pc:sldChg>
      <pc:sldChg chg="add del">
        <pc:chgData name="Parker Gustafson" userId="16d30e8de7881f07" providerId="LiveId" clId="{C3B04030-6CE0-4198-96C1-6D08AE35B3D8}" dt="2025-07-21T06:59:41.129" v="165" actId="47"/>
        <pc:sldMkLst>
          <pc:docMk/>
          <pc:sldMk cId="0" sldId="276"/>
        </pc:sldMkLst>
      </pc:sldChg>
      <pc:sldChg chg="add del">
        <pc:chgData name="Parker Gustafson" userId="16d30e8de7881f07" providerId="LiveId" clId="{C3B04030-6CE0-4198-96C1-6D08AE35B3D8}" dt="2025-07-21T06:59:41.669" v="166" actId="47"/>
        <pc:sldMkLst>
          <pc:docMk/>
          <pc:sldMk cId="0" sldId="277"/>
        </pc:sldMkLst>
      </pc:sldChg>
      <pc:sldChg chg="add del">
        <pc:chgData name="Parker Gustafson" userId="16d30e8de7881f07" providerId="LiveId" clId="{C3B04030-6CE0-4198-96C1-6D08AE35B3D8}" dt="2025-07-21T06:59:42.375" v="167" actId="47"/>
        <pc:sldMkLst>
          <pc:docMk/>
          <pc:sldMk cId="0" sldId="278"/>
        </pc:sldMkLst>
      </pc:sldChg>
      <pc:sldChg chg="add del">
        <pc:chgData name="Parker Gustafson" userId="16d30e8de7881f07" providerId="LiveId" clId="{C3B04030-6CE0-4198-96C1-6D08AE35B3D8}" dt="2025-07-21T06:59:42.927" v="168" actId="47"/>
        <pc:sldMkLst>
          <pc:docMk/>
          <pc:sldMk cId="0" sldId="279"/>
        </pc:sldMkLst>
      </pc:sldChg>
      <pc:sldChg chg="add del">
        <pc:chgData name="Parker Gustafson" userId="16d30e8de7881f07" providerId="LiveId" clId="{C3B04030-6CE0-4198-96C1-6D08AE35B3D8}" dt="2025-07-21T06:59:43.931" v="169" actId="47"/>
        <pc:sldMkLst>
          <pc:docMk/>
          <pc:sldMk cId="0" sldId="280"/>
        </pc:sldMkLst>
      </pc:sldChg>
      <pc:sldChg chg="delSp mod">
        <pc:chgData name="Parker Gustafson" userId="16d30e8de7881f07" providerId="LiveId" clId="{C3B04030-6CE0-4198-96C1-6D08AE35B3D8}" dt="2025-07-21T07:23:53.628" v="251" actId="478"/>
        <pc:sldMkLst>
          <pc:docMk/>
          <pc:sldMk cId="1283780191" sldId="298"/>
        </pc:sldMkLst>
        <pc:spChg chg="del">
          <ac:chgData name="Parker Gustafson" userId="16d30e8de7881f07" providerId="LiveId" clId="{C3B04030-6CE0-4198-96C1-6D08AE35B3D8}" dt="2025-07-21T07:23:53.628" v="251" actId="478"/>
          <ac:spMkLst>
            <pc:docMk/>
            <pc:sldMk cId="1283780191" sldId="298"/>
            <ac:spMk id="5" creationId="{2ED43844-3FD2-457E-A8EE-1B5D88C0C1D7}"/>
          </ac:spMkLst>
        </pc:spChg>
      </pc:sldChg>
      <pc:sldChg chg="del">
        <pc:chgData name="Parker Gustafson" userId="16d30e8de7881f07" providerId="LiveId" clId="{C3B04030-6CE0-4198-96C1-6D08AE35B3D8}" dt="2025-07-21T05:14:57.474" v="52" actId="47"/>
        <pc:sldMkLst>
          <pc:docMk/>
          <pc:sldMk cId="1077525727" sldId="299"/>
        </pc:sldMkLst>
      </pc:sldChg>
      <pc:sldChg chg="add">
        <pc:chgData name="Parker Gustafson" userId="16d30e8de7881f07" providerId="LiveId" clId="{C3B04030-6CE0-4198-96C1-6D08AE35B3D8}" dt="2025-07-21T07:00:05.677" v="171"/>
        <pc:sldMkLst>
          <pc:docMk/>
          <pc:sldMk cId="792310654" sldId="300"/>
        </pc:sldMkLst>
      </pc:sldChg>
      <pc:sldChg chg="del">
        <pc:chgData name="Parker Gustafson" userId="16d30e8de7881f07" providerId="LiveId" clId="{C3B04030-6CE0-4198-96C1-6D08AE35B3D8}" dt="2025-07-21T07:00:01.784" v="170" actId="47"/>
        <pc:sldMkLst>
          <pc:docMk/>
          <pc:sldMk cId="1715439881" sldId="300"/>
        </pc:sldMkLst>
      </pc:sldChg>
      <pc:sldChg chg="modSp add mod">
        <pc:chgData name="Parker Gustafson" userId="16d30e8de7881f07" providerId="LiveId" clId="{C3B04030-6CE0-4198-96C1-6D08AE35B3D8}" dt="2025-07-21T09:02:07.035" v="2510" actId="20577"/>
        <pc:sldMkLst>
          <pc:docMk/>
          <pc:sldMk cId="2743142169" sldId="405"/>
        </pc:sldMkLst>
        <pc:spChg chg="mod">
          <ac:chgData name="Parker Gustafson" userId="16d30e8de7881f07" providerId="LiveId" clId="{C3B04030-6CE0-4198-96C1-6D08AE35B3D8}" dt="2025-07-21T09:02:07.035" v="2510" actId="20577"/>
          <ac:spMkLst>
            <pc:docMk/>
            <pc:sldMk cId="2743142169" sldId="405"/>
            <ac:spMk id="3" creationId="{49C7CB8B-74CE-8173-6D18-FAD07491053B}"/>
          </ac:spMkLst>
        </pc:spChg>
      </pc:sldChg>
      <pc:sldChg chg="add del">
        <pc:chgData name="Parker Gustafson" userId="16d30e8de7881f07" providerId="LiveId" clId="{C3B04030-6CE0-4198-96C1-6D08AE35B3D8}" dt="2025-07-21T06:54:40.271" v="146" actId="47"/>
        <pc:sldMkLst>
          <pc:docMk/>
          <pc:sldMk cId="3061442147" sldId="405"/>
        </pc:sldMkLst>
      </pc:sldChg>
      <pc:sldChg chg="add">
        <pc:chgData name="Parker Gustafson" userId="16d30e8de7881f07" providerId="LiveId" clId="{C3B04030-6CE0-4198-96C1-6D08AE35B3D8}" dt="2025-07-21T05:00:30.708" v="0"/>
        <pc:sldMkLst>
          <pc:docMk/>
          <pc:sldMk cId="1083038884" sldId="748"/>
        </pc:sldMkLst>
      </pc:sldChg>
      <pc:sldChg chg="modSp add mod">
        <pc:chgData name="Parker Gustafson" userId="16d30e8de7881f07" providerId="LiveId" clId="{C3B04030-6CE0-4198-96C1-6D08AE35B3D8}" dt="2025-07-21T09:00:16.172" v="2204" actId="20577"/>
        <pc:sldMkLst>
          <pc:docMk/>
          <pc:sldMk cId="0" sldId="749"/>
        </pc:sldMkLst>
        <pc:spChg chg="mod">
          <ac:chgData name="Parker Gustafson" userId="16d30e8de7881f07" providerId="LiveId" clId="{C3B04030-6CE0-4198-96C1-6D08AE35B3D8}" dt="2025-07-21T09:00:16.172" v="2204" actId="20577"/>
          <ac:spMkLst>
            <pc:docMk/>
            <pc:sldMk cId="0" sldId="749"/>
            <ac:spMk id="3" creationId="{00000000-0000-0000-0000-000000000000}"/>
          </ac:spMkLst>
        </pc:spChg>
      </pc:sldChg>
      <pc:sldChg chg="add">
        <pc:chgData name="Parker Gustafson" userId="16d30e8de7881f07" providerId="LiveId" clId="{C3B04030-6CE0-4198-96C1-6D08AE35B3D8}" dt="2025-07-21T05:08:18.300" v="49"/>
        <pc:sldMkLst>
          <pc:docMk/>
          <pc:sldMk cId="0" sldId="805"/>
        </pc:sldMkLst>
      </pc:sldChg>
      <pc:sldChg chg="add">
        <pc:chgData name="Parker Gustafson" userId="16d30e8de7881f07" providerId="LiveId" clId="{C3B04030-6CE0-4198-96C1-6D08AE35B3D8}" dt="2025-07-21T05:08:18.300" v="49"/>
        <pc:sldMkLst>
          <pc:docMk/>
          <pc:sldMk cId="0" sldId="806"/>
        </pc:sldMkLst>
      </pc:sldChg>
      <pc:sldChg chg="add">
        <pc:chgData name="Parker Gustafson" userId="16d30e8de7881f07" providerId="LiveId" clId="{C3B04030-6CE0-4198-96C1-6D08AE35B3D8}" dt="2025-07-21T05:08:18.300" v="49"/>
        <pc:sldMkLst>
          <pc:docMk/>
          <pc:sldMk cId="982040427" sldId="829"/>
        </pc:sldMkLst>
      </pc:sldChg>
      <pc:sldChg chg="add">
        <pc:chgData name="Parker Gustafson" userId="16d30e8de7881f07" providerId="LiveId" clId="{C3B04030-6CE0-4198-96C1-6D08AE35B3D8}" dt="2025-07-21T05:01:30.954" v="1"/>
        <pc:sldMkLst>
          <pc:docMk/>
          <pc:sldMk cId="0" sldId="830"/>
        </pc:sldMkLst>
      </pc:sldChg>
      <pc:sldChg chg="delSp add mod">
        <pc:chgData name="Parker Gustafson" userId="16d30e8de7881f07" providerId="LiveId" clId="{C3B04030-6CE0-4198-96C1-6D08AE35B3D8}" dt="2025-07-21T06:24:45.791" v="73" actId="478"/>
        <pc:sldMkLst>
          <pc:docMk/>
          <pc:sldMk cId="1202513669" sldId="831"/>
        </pc:sldMkLst>
        <pc:spChg chg="del">
          <ac:chgData name="Parker Gustafson" userId="16d30e8de7881f07" providerId="LiveId" clId="{C3B04030-6CE0-4198-96C1-6D08AE35B3D8}" dt="2025-07-21T06:24:45.791" v="73" actId="478"/>
          <ac:spMkLst>
            <pc:docMk/>
            <pc:sldMk cId="1202513669" sldId="831"/>
            <ac:spMk id="11" creationId="{62B740AE-5E39-8E0C-AD07-E910A6B98F60}"/>
          </ac:spMkLst>
        </pc:spChg>
      </pc:sldChg>
      <pc:sldChg chg="add">
        <pc:chgData name="Parker Gustafson" userId="16d30e8de7881f07" providerId="LiveId" clId="{C3B04030-6CE0-4198-96C1-6D08AE35B3D8}" dt="2025-07-21T05:01:30.954" v="1"/>
        <pc:sldMkLst>
          <pc:docMk/>
          <pc:sldMk cId="568393216" sldId="834"/>
        </pc:sldMkLst>
      </pc:sldChg>
      <pc:sldChg chg="add">
        <pc:chgData name="Parker Gustafson" userId="16d30e8de7881f07" providerId="LiveId" clId="{C3B04030-6CE0-4198-96C1-6D08AE35B3D8}" dt="2025-07-21T05:01:30.954" v="1"/>
        <pc:sldMkLst>
          <pc:docMk/>
          <pc:sldMk cId="2682573576" sldId="835"/>
        </pc:sldMkLst>
      </pc:sldChg>
      <pc:sldChg chg="add">
        <pc:chgData name="Parker Gustafson" userId="16d30e8de7881f07" providerId="LiveId" clId="{C3B04030-6CE0-4198-96C1-6D08AE35B3D8}" dt="2025-07-21T05:01:30.954" v="1"/>
        <pc:sldMkLst>
          <pc:docMk/>
          <pc:sldMk cId="4069803374" sldId="836"/>
        </pc:sldMkLst>
      </pc:sldChg>
      <pc:sldChg chg="add">
        <pc:chgData name="Parker Gustafson" userId="16d30e8de7881f07" providerId="LiveId" clId="{C3B04030-6CE0-4198-96C1-6D08AE35B3D8}" dt="2025-07-21T05:01:30.954" v="1"/>
        <pc:sldMkLst>
          <pc:docMk/>
          <pc:sldMk cId="1152612618" sldId="837"/>
        </pc:sldMkLst>
      </pc:sldChg>
      <pc:sldChg chg="add">
        <pc:chgData name="Parker Gustafson" userId="16d30e8de7881f07" providerId="LiveId" clId="{C3B04030-6CE0-4198-96C1-6D08AE35B3D8}" dt="2025-07-21T05:01:30.954" v="1"/>
        <pc:sldMkLst>
          <pc:docMk/>
          <pc:sldMk cId="989793786" sldId="838"/>
        </pc:sldMkLst>
      </pc:sldChg>
      <pc:sldChg chg="add">
        <pc:chgData name="Parker Gustafson" userId="16d30e8de7881f07" providerId="LiveId" clId="{C3B04030-6CE0-4198-96C1-6D08AE35B3D8}" dt="2025-07-21T05:01:30.954" v="1"/>
        <pc:sldMkLst>
          <pc:docMk/>
          <pc:sldMk cId="2977159508" sldId="839"/>
        </pc:sldMkLst>
      </pc:sldChg>
      <pc:sldChg chg="delSp modSp add mod">
        <pc:chgData name="Parker Gustafson" userId="16d30e8de7881f07" providerId="LiveId" clId="{C3B04030-6CE0-4198-96C1-6D08AE35B3D8}" dt="2025-07-21T06:26:59.424" v="74" actId="478"/>
        <pc:sldMkLst>
          <pc:docMk/>
          <pc:sldMk cId="337418582" sldId="840"/>
        </pc:sldMkLst>
        <pc:spChg chg="mod">
          <ac:chgData name="Parker Gustafson" userId="16d30e8de7881f07" providerId="LiveId" clId="{C3B04030-6CE0-4198-96C1-6D08AE35B3D8}" dt="2025-07-21T05:01:53.774" v="24" actId="20577"/>
          <ac:spMkLst>
            <pc:docMk/>
            <pc:sldMk cId="337418582" sldId="840"/>
            <ac:spMk id="10" creationId="{83FB95DA-A53B-5A1E-4A98-4C46A5DCADEE}"/>
          </ac:spMkLst>
        </pc:spChg>
        <pc:spChg chg="del">
          <ac:chgData name="Parker Gustafson" userId="16d30e8de7881f07" providerId="LiveId" clId="{C3B04030-6CE0-4198-96C1-6D08AE35B3D8}" dt="2025-07-21T06:26:59.424" v="74" actId="478"/>
          <ac:spMkLst>
            <pc:docMk/>
            <pc:sldMk cId="337418582" sldId="840"/>
            <ac:spMk id="11" creationId="{795BB992-286D-7F0C-CA44-49E7AEB6AAD0}"/>
          </ac:spMkLst>
        </pc:spChg>
      </pc:sldChg>
      <pc:sldChg chg="add">
        <pc:chgData name="Parker Gustafson" userId="16d30e8de7881f07" providerId="LiveId" clId="{C3B04030-6CE0-4198-96C1-6D08AE35B3D8}" dt="2025-07-21T05:08:31.946" v="50"/>
        <pc:sldMkLst>
          <pc:docMk/>
          <pc:sldMk cId="2163180241" sldId="844"/>
        </pc:sldMkLst>
      </pc:sldChg>
      <pc:sldChg chg="modSp add del mod">
        <pc:chgData name="Parker Gustafson" userId="16d30e8de7881f07" providerId="LiveId" clId="{C3B04030-6CE0-4198-96C1-6D08AE35B3D8}" dt="2025-07-21T08:59:43.258" v="2092" actId="47"/>
        <pc:sldMkLst>
          <pc:docMk/>
          <pc:sldMk cId="1643175390" sldId="845"/>
        </pc:sldMkLst>
        <pc:spChg chg="mod">
          <ac:chgData name="Parker Gustafson" userId="16d30e8de7881f07" providerId="LiveId" clId="{C3B04030-6CE0-4198-96C1-6D08AE35B3D8}" dt="2025-07-21T06:24:30.308" v="72" actId="20577"/>
          <ac:spMkLst>
            <pc:docMk/>
            <pc:sldMk cId="1643175390" sldId="845"/>
            <ac:spMk id="3" creationId="{E553188B-CF02-0CB8-3C8C-15A0E7AD0C66}"/>
          </ac:spMkLst>
        </pc:spChg>
      </pc:sldChg>
      <pc:sldChg chg="add del">
        <pc:chgData name="Parker Gustafson" userId="16d30e8de7881f07" providerId="LiveId" clId="{C3B04030-6CE0-4198-96C1-6D08AE35B3D8}" dt="2025-07-21T06:49:55.453" v="87" actId="47"/>
        <pc:sldMkLst>
          <pc:docMk/>
          <pc:sldMk cId="0" sldId="846"/>
        </pc:sldMkLst>
      </pc:sldChg>
      <pc:sldChg chg="add">
        <pc:chgData name="Parker Gustafson" userId="16d30e8de7881f07" providerId="LiveId" clId="{C3B04030-6CE0-4198-96C1-6D08AE35B3D8}" dt="2025-07-21T06:35:55.037" v="76"/>
        <pc:sldMkLst>
          <pc:docMk/>
          <pc:sldMk cId="0" sldId="847"/>
        </pc:sldMkLst>
      </pc:sldChg>
      <pc:sldChg chg="modSp add del mod">
        <pc:chgData name="Parker Gustafson" userId="16d30e8de7881f07" providerId="LiveId" clId="{C3B04030-6CE0-4198-96C1-6D08AE35B3D8}" dt="2025-07-21T06:59:26.163" v="160" actId="14100"/>
        <pc:sldMkLst>
          <pc:docMk/>
          <pc:sldMk cId="0" sldId="848"/>
        </pc:sldMkLst>
        <pc:spChg chg="mod">
          <ac:chgData name="Parker Gustafson" userId="16d30e8de7881f07" providerId="LiveId" clId="{C3B04030-6CE0-4198-96C1-6D08AE35B3D8}" dt="2025-07-21T06:59:26.163" v="160" actId="14100"/>
          <ac:spMkLst>
            <pc:docMk/>
            <pc:sldMk cId="0" sldId="848"/>
            <ac:spMk id="2" creationId="{00000000-0000-0000-0000-000000000000}"/>
          </ac:spMkLst>
        </pc:spChg>
      </pc:sldChg>
      <pc:sldChg chg="add">
        <pc:chgData name="Parker Gustafson" userId="16d30e8de7881f07" providerId="LiveId" clId="{C3B04030-6CE0-4198-96C1-6D08AE35B3D8}" dt="2025-07-21T06:37:15.658" v="79"/>
        <pc:sldMkLst>
          <pc:docMk/>
          <pc:sldMk cId="0" sldId="849"/>
        </pc:sldMkLst>
      </pc:sldChg>
      <pc:sldChg chg="add del">
        <pc:chgData name="Parker Gustafson" userId="16d30e8de7881f07" providerId="LiveId" clId="{C3B04030-6CE0-4198-96C1-6D08AE35B3D8}" dt="2025-07-21T07:25:58.326" v="254" actId="47"/>
        <pc:sldMkLst>
          <pc:docMk/>
          <pc:sldMk cId="0" sldId="850"/>
        </pc:sldMkLst>
      </pc:sldChg>
      <pc:sldChg chg="add">
        <pc:chgData name="Parker Gustafson" userId="16d30e8de7881f07" providerId="LiveId" clId="{C3B04030-6CE0-4198-96C1-6D08AE35B3D8}" dt="2025-07-21T06:37:15.658" v="79"/>
        <pc:sldMkLst>
          <pc:docMk/>
          <pc:sldMk cId="0" sldId="851"/>
        </pc:sldMkLst>
      </pc:sldChg>
      <pc:sldChg chg="add del">
        <pc:chgData name="Parker Gustafson" userId="16d30e8de7881f07" providerId="LiveId" clId="{C3B04030-6CE0-4198-96C1-6D08AE35B3D8}" dt="2025-07-21T07:07:43.033" v="181" actId="47"/>
        <pc:sldMkLst>
          <pc:docMk/>
          <pc:sldMk cId="0" sldId="852"/>
        </pc:sldMkLst>
      </pc:sldChg>
      <pc:sldChg chg="modSp add del mod">
        <pc:chgData name="Parker Gustafson" userId="16d30e8de7881f07" providerId="LiveId" clId="{C3B04030-6CE0-4198-96C1-6D08AE35B3D8}" dt="2025-07-21T07:05:33.369" v="174" actId="47"/>
        <pc:sldMkLst>
          <pc:docMk/>
          <pc:sldMk cId="0" sldId="853"/>
        </pc:sldMkLst>
        <pc:spChg chg="mod">
          <ac:chgData name="Parker Gustafson" userId="16d30e8de7881f07" providerId="LiveId" clId="{C3B04030-6CE0-4198-96C1-6D08AE35B3D8}" dt="2025-07-21T06:50:05.450" v="110" actId="20577"/>
          <ac:spMkLst>
            <pc:docMk/>
            <pc:sldMk cId="0" sldId="853"/>
            <ac:spMk id="3" creationId="{00000000-0000-0000-0000-000000000000}"/>
          </ac:spMkLst>
        </pc:spChg>
      </pc:sldChg>
      <pc:sldChg chg="add del">
        <pc:chgData name="Parker Gustafson" userId="16d30e8de7881f07" providerId="LiveId" clId="{C3B04030-6CE0-4198-96C1-6D08AE35B3D8}" dt="2025-07-21T07:06:18.062" v="176" actId="47"/>
        <pc:sldMkLst>
          <pc:docMk/>
          <pc:sldMk cId="0" sldId="854"/>
        </pc:sldMkLst>
      </pc:sldChg>
      <pc:sldChg chg="add del">
        <pc:chgData name="Parker Gustafson" userId="16d30e8de7881f07" providerId="LiveId" clId="{C3B04030-6CE0-4198-96C1-6D08AE35B3D8}" dt="2025-07-21T07:06:21.335" v="177" actId="47"/>
        <pc:sldMkLst>
          <pc:docMk/>
          <pc:sldMk cId="0" sldId="855"/>
        </pc:sldMkLst>
      </pc:sldChg>
      <pc:sldChg chg="add del ord">
        <pc:chgData name="Parker Gustafson" userId="16d30e8de7881f07" providerId="LiveId" clId="{C3B04030-6CE0-4198-96C1-6D08AE35B3D8}" dt="2025-07-21T07:07:42.123" v="180" actId="47"/>
        <pc:sldMkLst>
          <pc:docMk/>
          <pc:sldMk cId="0" sldId="856"/>
        </pc:sldMkLst>
      </pc:sldChg>
      <pc:sldChg chg="add del">
        <pc:chgData name="Parker Gustafson" userId="16d30e8de7881f07" providerId="LiveId" clId="{C3B04030-6CE0-4198-96C1-6D08AE35B3D8}" dt="2025-07-21T07:07:40.881" v="179" actId="47"/>
        <pc:sldMkLst>
          <pc:docMk/>
          <pc:sldMk cId="0" sldId="857"/>
        </pc:sldMkLst>
      </pc:sldChg>
      <pc:sldChg chg="add del">
        <pc:chgData name="Parker Gustafson" userId="16d30e8de7881f07" providerId="LiveId" clId="{C3B04030-6CE0-4198-96C1-6D08AE35B3D8}" dt="2025-07-21T07:06:37.744" v="178" actId="47"/>
        <pc:sldMkLst>
          <pc:docMk/>
          <pc:sldMk cId="0" sldId="858"/>
        </pc:sldMkLst>
      </pc:sldChg>
      <pc:sldChg chg="add">
        <pc:chgData name="Parker Gustafson" userId="16d30e8de7881f07" providerId="LiveId" clId="{C3B04030-6CE0-4198-96C1-6D08AE35B3D8}" dt="2025-07-21T06:50:37.468" v="111"/>
        <pc:sldMkLst>
          <pc:docMk/>
          <pc:sldMk cId="3775419699" sldId="859"/>
        </pc:sldMkLst>
      </pc:sldChg>
      <pc:sldChg chg="add del">
        <pc:chgData name="Parker Gustafson" userId="16d30e8de7881f07" providerId="LiveId" clId="{C3B04030-6CE0-4198-96C1-6D08AE35B3D8}" dt="2025-07-21T07:09:16.405" v="184" actId="47"/>
        <pc:sldMkLst>
          <pc:docMk/>
          <pc:sldMk cId="2505176943" sldId="860"/>
        </pc:sldMkLst>
      </pc:sldChg>
      <pc:sldChg chg="add">
        <pc:chgData name="Parker Gustafson" userId="16d30e8de7881f07" providerId="LiveId" clId="{C3B04030-6CE0-4198-96C1-6D08AE35B3D8}" dt="2025-07-21T06:51:26.826" v="112"/>
        <pc:sldMkLst>
          <pc:docMk/>
          <pc:sldMk cId="3305677265" sldId="861"/>
        </pc:sldMkLst>
      </pc:sldChg>
      <pc:sldChg chg="delSp add mod">
        <pc:chgData name="Parker Gustafson" userId="16d30e8de7881f07" providerId="LiveId" clId="{C3B04030-6CE0-4198-96C1-6D08AE35B3D8}" dt="2025-07-21T07:13:39.919" v="248" actId="478"/>
        <pc:sldMkLst>
          <pc:docMk/>
          <pc:sldMk cId="1375733462" sldId="862"/>
        </pc:sldMkLst>
        <pc:spChg chg="del">
          <ac:chgData name="Parker Gustafson" userId="16d30e8de7881f07" providerId="LiveId" clId="{C3B04030-6CE0-4198-96C1-6D08AE35B3D8}" dt="2025-07-21T07:13:39.919" v="248" actId="478"/>
          <ac:spMkLst>
            <pc:docMk/>
            <pc:sldMk cId="1375733462" sldId="862"/>
            <ac:spMk id="4" creationId="{F97FAF5A-619A-47C2-1597-BB3D452D9CC3}"/>
          </ac:spMkLst>
        </pc:spChg>
      </pc:sldChg>
      <pc:sldChg chg="modSp add del mod">
        <pc:chgData name="Parker Gustafson" userId="16d30e8de7881f07" providerId="LiveId" clId="{C3B04030-6CE0-4198-96C1-6D08AE35B3D8}" dt="2025-07-21T06:59:36.089" v="161" actId="47"/>
        <pc:sldMkLst>
          <pc:docMk/>
          <pc:sldMk cId="1702831668" sldId="862"/>
        </pc:sldMkLst>
        <pc:spChg chg="mod">
          <ac:chgData name="Parker Gustafson" userId="16d30e8de7881f07" providerId="LiveId" clId="{C3B04030-6CE0-4198-96C1-6D08AE35B3D8}" dt="2025-07-21T06:54:34.480" v="145" actId="20577"/>
          <ac:spMkLst>
            <pc:docMk/>
            <pc:sldMk cId="1702831668" sldId="862"/>
            <ac:spMk id="2" creationId="{123320B1-071E-4FE6-4D24-41F09AF0DD95}"/>
          </ac:spMkLst>
        </pc:spChg>
      </pc:sldChg>
      <pc:sldChg chg="add del">
        <pc:chgData name="Parker Gustafson" userId="16d30e8de7881f07" providerId="LiveId" clId="{C3B04030-6CE0-4198-96C1-6D08AE35B3D8}" dt="2025-07-21T07:08:46.756" v="183" actId="47"/>
        <pc:sldMkLst>
          <pc:docMk/>
          <pc:sldMk cId="3659051646" sldId="863"/>
        </pc:sldMkLst>
      </pc:sldChg>
      <pc:sldChg chg="add">
        <pc:chgData name="Parker Gustafson" userId="16d30e8de7881f07" providerId="LiveId" clId="{C3B04030-6CE0-4198-96C1-6D08AE35B3D8}" dt="2025-07-21T07:13:34.913" v="247"/>
        <pc:sldMkLst>
          <pc:docMk/>
          <pc:sldMk cId="4180065286" sldId="863"/>
        </pc:sldMkLst>
      </pc:sldChg>
      <pc:sldChg chg="modSp add mod">
        <pc:chgData name="Parker Gustafson" userId="16d30e8de7881f07" providerId="LiveId" clId="{C3B04030-6CE0-4198-96C1-6D08AE35B3D8}" dt="2025-07-21T07:37:26.543" v="652" actId="20577"/>
        <pc:sldMkLst>
          <pc:docMk/>
          <pc:sldMk cId="1325736973" sldId="864"/>
        </pc:sldMkLst>
        <pc:spChg chg="mod">
          <ac:chgData name="Parker Gustafson" userId="16d30e8de7881f07" providerId="LiveId" clId="{C3B04030-6CE0-4198-96C1-6D08AE35B3D8}" dt="2025-07-21T07:27:16.031" v="294" actId="27636"/>
          <ac:spMkLst>
            <pc:docMk/>
            <pc:sldMk cId="1325736973" sldId="864"/>
            <ac:spMk id="2" creationId="{122822FA-F663-3898-FCEC-C8DF8D4D02EF}"/>
          </ac:spMkLst>
        </pc:spChg>
        <pc:spChg chg="mod">
          <ac:chgData name="Parker Gustafson" userId="16d30e8de7881f07" providerId="LiveId" clId="{C3B04030-6CE0-4198-96C1-6D08AE35B3D8}" dt="2025-07-21T07:37:26.543" v="652" actId="20577"/>
          <ac:spMkLst>
            <pc:docMk/>
            <pc:sldMk cId="1325736973" sldId="864"/>
            <ac:spMk id="3" creationId="{D6FCFAB8-4C72-74CB-95CD-5E1EE2EAA9FD}"/>
          </ac:spMkLst>
        </pc:spChg>
      </pc:sldChg>
      <pc:sldChg chg="add del">
        <pc:chgData name="Parker Gustafson" userId="16d30e8de7881f07" providerId="LiveId" clId="{C3B04030-6CE0-4198-96C1-6D08AE35B3D8}" dt="2025-07-21T07:14:40.938" v="250"/>
        <pc:sldMkLst>
          <pc:docMk/>
          <pc:sldMk cId="2674730241" sldId="864"/>
        </pc:sldMkLst>
      </pc:sldChg>
      <pc:sldChg chg="add del">
        <pc:chgData name="Parker Gustafson" userId="16d30e8de7881f07" providerId="LiveId" clId="{C3B04030-6CE0-4198-96C1-6D08AE35B3D8}" dt="2025-07-21T07:43:29.115" v="937" actId="47"/>
        <pc:sldMkLst>
          <pc:docMk/>
          <pc:sldMk cId="1414032723" sldId="865"/>
        </pc:sldMkLst>
      </pc:sldChg>
      <pc:sldChg chg="add del">
        <pc:chgData name="Parker Gustafson" userId="16d30e8de7881f07" providerId="LiveId" clId="{C3B04030-6CE0-4198-96C1-6D08AE35B3D8}" dt="2025-07-21T07:30:04.855" v="379" actId="47"/>
        <pc:sldMkLst>
          <pc:docMk/>
          <pc:sldMk cId="4066912854" sldId="866"/>
        </pc:sldMkLst>
      </pc:sldChg>
      <pc:sldChg chg="add del">
        <pc:chgData name="Parker Gustafson" userId="16d30e8de7881f07" providerId="LiveId" clId="{C3B04030-6CE0-4198-96C1-6D08AE35B3D8}" dt="2025-07-21T07:43:26.069" v="936" actId="47"/>
        <pc:sldMkLst>
          <pc:docMk/>
          <pc:sldMk cId="1259146063" sldId="867"/>
        </pc:sldMkLst>
      </pc:sldChg>
      <pc:sldChg chg="modSp add mod">
        <pc:chgData name="Parker Gustafson" userId="16d30e8de7881f07" providerId="LiveId" clId="{C3B04030-6CE0-4198-96C1-6D08AE35B3D8}" dt="2025-07-21T07:37:50.294" v="661" actId="20577"/>
        <pc:sldMkLst>
          <pc:docMk/>
          <pc:sldMk cId="2447704546" sldId="868"/>
        </pc:sldMkLst>
        <pc:spChg chg="mod">
          <ac:chgData name="Parker Gustafson" userId="16d30e8de7881f07" providerId="LiveId" clId="{C3B04030-6CE0-4198-96C1-6D08AE35B3D8}" dt="2025-07-21T07:37:50.294" v="661" actId="20577"/>
          <ac:spMkLst>
            <pc:docMk/>
            <pc:sldMk cId="2447704546" sldId="868"/>
            <ac:spMk id="3" creationId="{369CCA3E-E874-604F-A16A-BCC858CB6F85}"/>
          </ac:spMkLst>
        </pc:spChg>
      </pc:sldChg>
      <pc:sldChg chg="modSp add del mod">
        <pc:chgData name="Parker Gustafson" userId="16d30e8de7881f07" providerId="LiveId" clId="{C3B04030-6CE0-4198-96C1-6D08AE35B3D8}" dt="2025-07-21T08:32:31.297" v="1857" actId="47"/>
        <pc:sldMkLst>
          <pc:docMk/>
          <pc:sldMk cId="3455735771" sldId="869"/>
        </pc:sldMkLst>
        <pc:spChg chg="mod">
          <ac:chgData name="Parker Gustafson" userId="16d30e8de7881f07" providerId="LiveId" clId="{C3B04030-6CE0-4198-96C1-6D08AE35B3D8}" dt="2025-07-21T07:37:58.927" v="663" actId="20577"/>
          <ac:spMkLst>
            <pc:docMk/>
            <pc:sldMk cId="3455735771" sldId="869"/>
            <ac:spMk id="3" creationId="{4392B270-D8ED-84CD-169C-AFFB6346E423}"/>
          </ac:spMkLst>
        </pc:spChg>
      </pc:sldChg>
      <pc:sldChg chg="modSp add mod">
        <pc:chgData name="Parker Gustafson" userId="16d30e8de7881f07" providerId="LiveId" clId="{C3B04030-6CE0-4198-96C1-6D08AE35B3D8}" dt="2025-07-21T07:44:10.799" v="946" actId="20577"/>
        <pc:sldMkLst>
          <pc:docMk/>
          <pc:sldMk cId="1985240070" sldId="870"/>
        </pc:sldMkLst>
        <pc:spChg chg="mod">
          <ac:chgData name="Parker Gustafson" userId="16d30e8de7881f07" providerId="LiveId" clId="{C3B04030-6CE0-4198-96C1-6D08AE35B3D8}" dt="2025-07-21T07:44:10.799" v="946" actId="20577"/>
          <ac:spMkLst>
            <pc:docMk/>
            <pc:sldMk cId="1985240070" sldId="870"/>
            <ac:spMk id="3" creationId="{D27440DA-DCF2-C8EB-3A80-00D0A931FF1D}"/>
          </ac:spMkLst>
        </pc:spChg>
      </pc:sldChg>
      <pc:sldChg chg="add del">
        <pc:chgData name="Parker Gustafson" userId="16d30e8de7881f07" providerId="LiveId" clId="{C3B04030-6CE0-4198-96C1-6D08AE35B3D8}" dt="2025-07-21T07:43:20.501" v="935" actId="47"/>
        <pc:sldMkLst>
          <pc:docMk/>
          <pc:sldMk cId="741119828" sldId="871"/>
        </pc:sldMkLst>
      </pc:sldChg>
      <pc:sldChg chg="add del">
        <pc:chgData name="Parker Gustafson" userId="16d30e8de7881f07" providerId="LiveId" clId="{C3B04030-6CE0-4198-96C1-6D08AE35B3D8}" dt="2025-07-21T07:38:22.370" v="670" actId="47"/>
        <pc:sldMkLst>
          <pc:docMk/>
          <pc:sldMk cId="710319145" sldId="872"/>
        </pc:sldMkLst>
      </pc:sldChg>
      <pc:sldChg chg="modSp add">
        <pc:chgData name="Parker Gustafson" userId="16d30e8de7881f07" providerId="LiveId" clId="{C3B04030-6CE0-4198-96C1-6D08AE35B3D8}" dt="2025-07-21T07:39:57.782" v="733" actId="20577"/>
        <pc:sldMkLst>
          <pc:docMk/>
          <pc:sldMk cId="522905314" sldId="873"/>
        </pc:sldMkLst>
        <pc:spChg chg="mod">
          <ac:chgData name="Parker Gustafson" userId="16d30e8de7881f07" providerId="LiveId" clId="{C3B04030-6CE0-4198-96C1-6D08AE35B3D8}" dt="2025-07-21T07:39:57.782" v="733" actId="20577"/>
          <ac:spMkLst>
            <pc:docMk/>
            <pc:sldMk cId="522905314" sldId="873"/>
            <ac:spMk id="3" creationId="{BACE6E6F-F993-6094-4014-86AE2F615330}"/>
          </ac:spMkLst>
        </pc:spChg>
      </pc:sldChg>
      <pc:sldChg chg="modSp add mod">
        <pc:chgData name="Parker Gustafson" userId="16d30e8de7881f07" providerId="LiveId" clId="{C3B04030-6CE0-4198-96C1-6D08AE35B3D8}" dt="2025-07-21T07:41:01.239" v="795" actId="20577"/>
        <pc:sldMkLst>
          <pc:docMk/>
          <pc:sldMk cId="3752321899" sldId="874"/>
        </pc:sldMkLst>
        <pc:spChg chg="mod">
          <ac:chgData name="Parker Gustafson" userId="16d30e8de7881f07" providerId="LiveId" clId="{C3B04030-6CE0-4198-96C1-6D08AE35B3D8}" dt="2025-07-21T07:41:01.239" v="795" actId="20577"/>
          <ac:spMkLst>
            <pc:docMk/>
            <pc:sldMk cId="3752321899" sldId="874"/>
            <ac:spMk id="3" creationId="{7A571378-D8F8-1B76-7575-D687FA2B1676}"/>
          </ac:spMkLst>
        </pc:spChg>
      </pc:sldChg>
      <pc:sldChg chg="modSp add mod">
        <pc:chgData name="Parker Gustafson" userId="16d30e8de7881f07" providerId="LiveId" clId="{C3B04030-6CE0-4198-96C1-6D08AE35B3D8}" dt="2025-07-21T07:41:53.223" v="837" actId="20577"/>
        <pc:sldMkLst>
          <pc:docMk/>
          <pc:sldMk cId="656430174" sldId="875"/>
        </pc:sldMkLst>
        <pc:spChg chg="mod">
          <ac:chgData name="Parker Gustafson" userId="16d30e8de7881f07" providerId="LiveId" clId="{C3B04030-6CE0-4198-96C1-6D08AE35B3D8}" dt="2025-07-21T07:41:53.223" v="837" actId="20577"/>
          <ac:spMkLst>
            <pc:docMk/>
            <pc:sldMk cId="656430174" sldId="875"/>
            <ac:spMk id="3" creationId="{88EEC01A-8F57-D922-2A97-CC453144DB5F}"/>
          </ac:spMkLst>
        </pc:spChg>
      </pc:sldChg>
      <pc:sldChg chg="modSp add mod">
        <pc:chgData name="Parker Gustafson" userId="16d30e8de7881f07" providerId="LiveId" clId="{C3B04030-6CE0-4198-96C1-6D08AE35B3D8}" dt="2025-07-21T07:43:05.486" v="934" actId="20577"/>
        <pc:sldMkLst>
          <pc:docMk/>
          <pc:sldMk cId="640082675" sldId="876"/>
        </pc:sldMkLst>
        <pc:spChg chg="mod">
          <ac:chgData name="Parker Gustafson" userId="16d30e8de7881f07" providerId="LiveId" clId="{C3B04030-6CE0-4198-96C1-6D08AE35B3D8}" dt="2025-07-21T07:43:05.486" v="934" actId="20577"/>
          <ac:spMkLst>
            <pc:docMk/>
            <pc:sldMk cId="640082675" sldId="876"/>
            <ac:spMk id="3" creationId="{C722F4AF-012F-9CEF-EEAA-CC1A395278A7}"/>
          </ac:spMkLst>
        </pc:spChg>
      </pc:sldChg>
      <pc:sldChg chg="modSp add del mod">
        <pc:chgData name="Parker Gustafson" userId="16d30e8de7881f07" providerId="LiveId" clId="{C3B04030-6CE0-4198-96C1-6D08AE35B3D8}" dt="2025-07-21T07:43:58.270" v="942" actId="47"/>
        <pc:sldMkLst>
          <pc:docMk/>
          <pc:sldMk cId="3526441164" sldId="877"/>
        </pc:sldMkLst>
        <pc:spChg chg="mod">
          <ac:chgData name="Parker Gustafson" userId="16d30e8de7881f07" providerId="LiveId" clId="{C3B04030-6CE0-4198-96C1-6D08AE35B3D8}" dt="2025-07-21T07:43:52.214" v="940" actId="27636"/>
          <ac:spMkLst>
            <pc:docMk/>
            <pc:sldMk cId="3526441164" sldId="877"/>
            <ac:spMk id="3" creationId="{903E5283-B763-1EC8-496B-DB213BC0F926}"/>
          </ac:spMkLst>
        </pc:spChg>
      </pc:sldChg>
      <pc:sldChg chg="add">
        <pc:chgData name="Parker Gustafson" userId="16d30e8de7881f07" providerId="LiveId" clId="{C3B04030-6CE0-4198-96C1-6D08AE35B3D8}" dt="2025-07-21T07:43:56.146" v="941"/>
        <pc:sldMkLst>
          <pc:docMk/>
          <pc:sldMk cId="1323177950" sldId="878"/>
        </pc:sldMkLst>
      </pc:sldChg>
      <pc:sldChg chg="modSp add">
        <pc:chgData name="Parker Gustafson" userId="16d30e8de7881f07" providerId="LiveId" clId="{C3B04030-6CE0-4198-96C1-6D08AE35B3D8}" dt="2025-07-21T07:45:07.008" v="952" actId="20577"/>
        <pc:sldMkLst>
          <pc:docMk/>
          <pc:sldMk cId="1861591017" sldId="879"/>
        </pc:sldMkLst>
        <pc:spChg chg="mod">
          <ac:chgData name="Parker Gustafson" userId="16d30e8de7881f07" providerId="LiveId" clId="{C3B04030-6CE0-4198-96C1-6D08AE35B3D8}" dt="2025-07-21T07:44:58.820" v="948"/>
          <ac:spMkLst>
            <pc:docMk/>
            <pc:sldMk cId="1861591017" sldId="879"/>
            <ac:spMk id="2" creationId="{C4EB495E-0141-2022-A879-4273337E751D}"/>
          </ac:spMkLst>
        </pc:spChg>
        <pc:spChg chg="mod">
          <ac:chgData name="Parker Gustafson" userId="16d30e8de7881f07" providerId="LiveId" clId="{C3B04030-6CE0-4198-96C1-6D08AE35B3D8}" dt="2025-07-21T07:45:07.008" v="952" actId="20577"/>
          <ac:spMkLst>
            <pc:docMk/>
            <pc:sldMk cId="1861591017" sldId="879"/>
            <ac:spMk id="3" creationId="{594A4AE8-8264-F71A-6367-F9DD92AA6F53}"/>
          </ac:spMkLst>
        </pc:spChg>
      </pc:sldChg>
      <pc:sldChg chg="add del">
        <pc:chgData name="Parker Gustafson" userId="16d30e8de7881f07" providerId="LiveId" clId="{C3B04030-6CE0-4198-96C1-6D08AE35B3D8}" dt="2025-07-21T07:45:53.618" v="957" actId="47"/>
        <pc:sldMkLst>
          <pc:docMk/>
          <pc:sldMk cId="3090836690" sldId="880"/>
        </pc:sldMkLst>
      </pc:sldChg>
      <pc:sldChg chg="add del">
        <pc:chgData name="Parker Gustafson" userId="16d30e8de7881f07" providerId="LiveId" clId="{C3B04030-6CE0-4198-96C1-6D08AE35B3D8}" dt="2025-07-21T07:47:54.970" v="1109" actId="47"/>
        <pc:sldMkLst>
          <pc:docMk/>
          <pc:sldMk cId="2289211904" sldId="881"/>
        </pc:sldMkLst>
      </pc:sldChg>
      <pc:sldChg chg="add del">
        <pc:chgData name="Parker Gustafson" userId="16d30e8de7881f07" providerId="LiveId" clId="{C3B04030-6CE0-4198-96C1-6D08AE35B3D8}" dt="2025-07-21T07:49:45.649" v="1182" actId="47"/>
        <pc:sldMkLst>
          <pc:docMk/>
          <pc:sldMk cId="2597455135" sldId="882"/>
        </pc:sldMkLst>
      </pc:sldChg>
      <pc:sldChg chg="add del">
        <pc:chgData name="Parker Gustafson" userId="16d30e8de7881f07" providerId="LiveId" clId="{C3B04030-6CE0-4198-96C1-6D08AE35B3D8}" dt="2025-07-21T07:51:03.612" v="1219" actId="47"/>
        <pc:sldMkLst>
          <pc:docMk/>
          <pc:sldMk cId="2986254686" sldId="883"/>
        </pc:sldMkLst>
      </pc:sldChg>
      <pc:sldChg chg="add del">
        <pc:chgData name="Parker Gustafson" userId="16d30e8de7881f07" providerId="LiveId" clId="{C3B04030-6CE0-4198-96C1-6D08AE35B3D8}" dt="2025-07-21T07:52:06.397" v="1247" actId="47"/>
        <pc:sldMkLst>
          <pc:docMk/>
          <pc:sldMk cId="955229582" sldId="884"/>
        </pc:sldMkLst>
      </pc:sldChg>
      <pc:sldChg chg="add del">
        <pc:chgData name="Parker Gustafson" userId="16d30e8de7881f07" providerId="LiveId" clId="{C3B04030-6CE0-4198-96C1-6D08AE35B3D8}" dt="2025-07-21T07:51:54.326" v="1244" actId="47"/>
        <pc:sldMkLst>
          <pc:docMk/>
          <pc:sldMk cId="3331991118" sldId="885"/>
        </pc:sldMkLst>
      </pc:sldChg>
      <pc:sldChg chg="add del">
        <pc:chgData name="Parker Gustafson" userId="16d30e8de7881f07" providerId="LiveId" clId="{C3B04030-6CE0-4198-96C1-6D08AE35B3D8}" dt="2025-07-21T07:51:52.376" v="1243" actId="47"/>
        <pc:sldMkLst>
          <pc:docMk/>
          <pc:sldMk cId="3991329603" sldId="886"/>
        </pc:sldMkLst>
      </pc:sldChg>
      <pc:sldChg chg="add del">
        <pc:chgData name="Parker Gustafson" userId="16d30e8de7881f07" providerId="LiveId" clId="{C3B04030-6CE0-4198-96C1-6D08AE35B3D8}" dt="2025-07-21T07:51:50.343" v="1242" actId="47"/>
        <pc:sldMkLst>
          <pc:docMk/>
          <pc:sldMk cId="3069312078" sldId="887"/>
        </pc:sldMkLst>
      </pc:sldChg>
      <pc:sldChg chg="modSp add">
        <pc:chgData name="Parker Gustafson" userId="16d30e8de7881f07" providerId="LiveId" clId="{C3B04030-6CE0-4198-96C1-6D08AE35B3D8}" dt="2025-07-21T07:45:27.662" v="955" actId="20577"/>
        <pc:sldMkLst>
          <pc:docMk/>
          <pc:sldMk cId="2034989736" sldId="888"/>
        </pc:sldMkLst>
        <pc:spChg chg="mod">
          <ac:chgData name="Parker Gustafson" userId="16d30e8de7881f07" providerId="LiveId" clId="{C3B04030-6CE0-4198-96C1-6D08AE35B3D8}" dt="2025-07-21T07:45:27.662" v="955" actId="20577"/>
          <ac:spMkLst>
            <pc:docMk/>
            <pc:sldMk cId="2034989736" sldId="888"/>
            <ac:spMk id="3" creationId="{92FB040D-1900-2F6A-7248-39B943D9897C}"/>
          </ac:spMkLst>
        </pc:spChg>
      </pc:sldChg>
      <pc:sldChg chg="modSp add">
        <pc:chgData name="Parker Gustafson" userId="16d30e8de7881f07" providerId="LiveId" clId="{C3B04030-6CE0-4198-96C1-6D08AE35B3D8}" dt="2025-07-21T07:46:27.310" v="974" actId="20577"/>
        <pc:sldMkLst>
          <pc:docMk/>
          <pc:sldMk cId="2959328623" sldId="889"/>
        </pc:sldMkLst>
        <pc:spChg chg="mod">
          <ac:chgData name="Parker Gustafson" userId="16d30e8de7881f07" providerId="LiveId" clId="{C3B04030-6CE0-4198-96C1-6D08AE35B3D8}" dt="2025-07-21T07:46:27.310" v="974" actId="20577"/>
          <ac:spMkLst>
            <pc:docMk/>
            <pc:sldMk cId="2959328623" sldId="889"/>
            <ac:spMk id="3" creationId="{047B2235-FFB3-7D56-BB1F-F2641A626AD1}"/>
          </ac:spMkLst>
        </pc:spChg>
      </pc:sldChg>
      <pc:sldChg chg="modSp add mod">
        <pc:chgData name="Parker Gustafson" userId="16d30e8de7881f07" providerId="LiveId" clId="{C3B04030-6CE0-4198-96C1-6D08AE35B3D8}" dt="2025-07-21T07:48:13.201" v="1113" actId="20577"/>
        <pc:sldMkLst>
          <pc:docMk/>
          <pc:sldMk cId="1884654855" sldId="890"/>
        </pc:sldMkLst>
        <pc:spChg chg="mod">
          <ac:chgData name="Parker Gustafson" userId="16d30e8de7881f07" providerId="LiveId" clId="{C3B04030-6CE0-4198-96C1-6D08AE35B3D8}" dt="2025-07-21T07:48:13.201" v="1113" actId="20577"/>
          <ac:spMkLst>
            <pc:docMk/>
            <pc:sldMk cId="1884654855" sldId="890"/>
            <ac:spMk id="3" creationId="{46BD66BD-21DA-0660-A818-876EBCCE3606}"/>
          </ac:spMkLst>
        </pc:spChg>
      </pc:sldChg>
      <pc:sldChg chg="modSp add del mod">
        <pc:chgData name="Parker Gustafson" userId="16d30e8de7881f07" providerId="LiveId" clId="{C3B04030-6CE0-4198-96C1-6D08AE35B3D8}" dt="2025-07-21T07:49:31.612" v="1181" actId="47"/>
        <pc:sldMkLst>
          <pc:docMk/>
          <pc:sldMk cId="1397832915" sldId="891"/>
        </pc:sldMkLst>
        <pc:spChg chg="mod">
          <ac:chgData name="Parker Gustafson" userId="16d30e8de7881f07" providerId="LiveId" clId="{C3B04030-6CE0-4198-96C1-6D08AE35B3D8}" dt="2025-07-21T07:49:13.267" v="1179" actId="20577"/>
          <ac:spMkLst>
            <pc:docMk/>
            <pc:sldMk cId="1397832915" sldId="891"/>
            <ac:spMk id="3" creationId="{71548A01-5FB8-DA0D-D2F5-745A66A7BD92}"/>
          </ac:spMkLst>
        </pc:spChg>
      </pc:sldChg>
      <pc:sldChg chg="modSp add mod">
        <pc:chgData name="Parker Gustafson" userId="16d30e8de7881f07" providerId="LiveId" clId="{C3B04030-6CE0-4198-96C1-6D08AE35B3D8}" dt="2025-07-21T07:50:34.660" v="1204" actId="20577"/>
        <pc:sldMkLst>
          <pc:docMk/>
          <pc:sldMk cId="413860378" sldId="892"/>
        </pc:sldMkLst>
        <pc:spChg chg="mod">
          <ac:chgData name="Parker Gustafson" userId="16d30e8de7881f07" providerId="LiveId" clId="{C3B04030-6CE0-4198-96C1-6D08AE35B3D8}" dt="2025-07-21T07:50:34.660" v="1204" actId="20577"/>
          <ac:spMkLst>
            <pc:docMk/>
            <pc:sldMk cId="413860378" sldId="892"/>
            <ac:spMk id="3" creationId="{9CE4222A-9BF8-33EE-36FB-0203FD9B9EFC}"/>
          </ac:spMkLst>
        </pc:spChg>
      </pc:sldChg>
      <pc:sldChg chg="modSp add mod">
        <pc:chgData name="Parker Gustafson" userId="16d30e8de7881f07" providerId="LiveId" clId="{C3B04030-6CE0-4198-96C1-6D08AE35B3D8}" dt="2025-07-21T07:51:36.795" v="1241" actId="20577"/>
        <pc:sldMkLst>
          <pc:docMk/>
          <pc:sldMk cId="1008966625" sldId="893"/>
        </pc:sldMkLst>
        <pc:spChg chg="mod">
          <ac:chgData name="Parker Gustafson" userId="16d30e8de7881f07" providerId="LiveId" clId="{C3B04030-6CE0-4198-96C1-6D08AE35B3D8}" dt="2025-07-21T07:51:36.795" v="1241" actId="20577"/>
          <ac:spMkLst>
            <pc:docMk/>
            <pc:sldMk cId="1008966625" sldId="893"/>
            <ac:spMk id="3" creationId="{A9DE85BD-1F17-B7CD-1910-54BA3B75E0A0}"/>
          </ac:spMkLst>
        </pc:spChg>
      </pc:sldChg>
      <pc:sldChg chg="add del">
        <pc:chgData name="Parker Gustafson" userId="16d30e8de7881f07" providerId="LiveId" clId="{C3B04030-6CE0-4198-96C1-6D08AE35B3D8}" dt="2025-07-21T07:49:57.515" v="1184"/>
        <pc:sldMkLst>
          <pc:docMk/>
          <pc:sldMk cId="3638472846" sldId="893"/>
        </pc:sldMkLst>
      </pc:sldChg>
      <pc:sldChg chg="modSp add mod">
        <pc:chgData name="Parker Gustafson" userId="16d30e8de7881f07" providerId="LiveId" clId="{C3B04030-6CE0-4198-96C1-6D08AE35B3D8}" dt="2025-07-21T08:02:18.421" v="1625" actId="20577"/>
        <pc:sldMkLst>
          <pc:docMk/>
          <pc:sldMk cId="1304283604" sldId="894"/>
        </pc:sldMkLst>
        <pc:spChg chg="mod">
          <ac:chgData name="Parker Gustafson" userId="16d30e8de7881f07" providerId="LiveId" clId="{C3B04030-6CE0-4198-96C1-6D08AE35B3D8}" dt="2025-07-21T08:02:18.421" v="1625" actId="20577"/>
          <ac:spMkLst>
            <pc:docMk/>
            <pc:sldMk cId="1304283604" sldId="894"/>
            <ac:spMk id="3" creationId="{C2C0C1F4-3E90-DD53-80A1-0F1197B488B2}"/>
          </ac:spMkLst>
        </pc:spChg>
      </pc:sldChg>
      <pc:sldChg chg="modSp add del">
        <pc:chgData name="Parker Gustafson" userId="16d30e8de7881f07" providerId="LiveId" clId="{C3B04030-6CE0-4198-96C1-6D08AE35B3D8}" dt="2025-07-21T07:55:10.057" v="1366" actId="47"/>
        <pc:sldMkLst>
          <pc:docMk/>
          <pc:sldMk cId="3917395430" sldId="895"/>
        </pc:sldMkLst>
        <pc:spChg chg="mod">
          <ac:chgData name="Parker Gustafson" userId="16d30e8de7881f07" providerId="LiveId" clId="{C3B04030-6CE0-4198-96C1-6D08AE35B3D8}" dt="2025-07-21T07:55:03.828" v="1364" actId="20577"/>
          <ac:spMkLst>
            <pc:docMk/>
            <pc:sldMk cId="3917395430" sldId="895"/>
            <ac:spMk id="3" creationId="{01510A3D-F38E-2971-36A4-8DEAE791BCB2}"/>
          </ac:spMkLst>
        </pc:spChg>
      </pc:sldChg>
      <pc:sldChg chg="modSp add mod">
        <pc:chgData name="Parker Gustafson" userId="16d30e8de7881f07" providerId="LiveId" clId="{C3B04030-6CE0-4198-96C1-6D08AE35B3D8}" dt="2025-07-21T07:58:02.685" v="1489" actId="20577"/>
        <pc:sldMkLst>
          <pc:docMk/>
          <pc:sldMk cId="3721218153" sldId="896"/>
        </pc:sldMkLst>
        <pc:spChg chg="mod">
          <ac:chgData name="Parker Gustafson" userId="16d30e8de7881f07" providerId="LiveId" clId="{C3B04030-6CE0-4198-96C1-6D08AE35B3D8}" dt="2025-07-21T07:58:02.685" v="1489" actId="20577"/>
          <ac:spMkLst>
            <pc:docMk/>
            <pc:sldMk cId="3721218153" sldId="896"/>
            <ac:spMk id="3" creationId="{3E3076F5-7209-8F2C-84D7-31E6033AFAA7}"/>
          </ac:spMkLst>
        </pc:spChg>
      </pc:sldChg>
      <pc:sldChg chg="modSp add mod">
        <pc:chgData name="Parker Gustafson" userId="16d30e8de7881f07" providerId="LiveId" clId="{C3B04030-6CE0-4198-96C1-6D08AE35B3D8}" dt="2025-07-21T07:59:15.212" v="1532" actId="20577"/>
        <pc:sldMkLst>
          <pc:docMk/>
          <pc:sldMk cId="2396822605" sldId="897"/>
        </pc:sldMkLst>
        <pc:spChg chg="mod">
          <ac:chgData name="Parker Gustafson" userId="16d30e8de7881f07" providerId="LiveId" clId="{C3B04030-6CE0-4198-96C1-6D08AE35B3D8}" dt="2025-07-21T07:59:15.212" v="1532" actId="20577"/>
          <ac:spMkLst>
            <pc:docMk/>
            <pc:sldMk cId="2396822605" sldId="897"/>
            <ac:spMk id="3" creationId="{D3B16276-30CF-0D35-710E-330FE5AF86E5}"/>
          </ac:spMkLst>
        </pc:spChg>
      </pc:sldChg>
      <pc:sldChg chg="modSp add mod">
        <pc:chgData name="Parker Gustafson" userId="16d30e8de7881f07" providerId="LiveId" clId="{C3B04030-6CE0-4198-96C1-6D08AE35B3D8}" dt="2025-07-21T08:00:18.671" v="1567" actId="20577"/>
        <pc:sldMkLst>
          <pc:docMk/>
          <pc:sldMk cId="3715011142" sldId="898"/>
        </pc:sldMkLst>
        <pc:spChg chg="mod">
          <ac:chgData name="Parker Gustafson" userId="16d30e8de7881f07" providerId="LiveId" clId="{C3B04030-6CE0-4198-96C1-6D08AE35B3D8}" dt="2025-07-21T08:00:18.671" v="1567" actId="20577"/>
          <ac:spMkLst>
            <pc:docMk/>
            <pc:sldMk cId="3715011142" sldId="898"/>
            <ac:spMk id="3" creationId="{77DF6098-9FD7-6C82-3FBA-B56271559055}"/>
          </ac:spMkLst>
        </pc:spChg>
      </pc:sldChg>
      <pc:sldChg chg="modSp add del mod">
        <pc:chgData name="Parker Gustafson" userId="16d30e8de7881f07" providerId="LiveId" clId="{C3B04030-6CE0-4198-96C1-6D08AE35B3D8}" dt="2025-07-21T08:00:34.625" v="1577" actId="47"/>
        <pc:sldMkLst>
          <pc:docMk/>
          <pc:sldMk cId="1789007669" sldId="899"/>
        </pc:sldMkLst>
        <pc:spChg chg="mod">
          <ac:chgData name="Parker Gustafson" userId="16d30e8de7881f07" providerId="LiveId" clId="{C3B04030-6CE0-4198-96C1-6D08AE35B3D8}" dt="2025-07-21T08:00:28.846" v="1575" actId="20577"/>
          <ac:spMkLst>
            <pc:docMk/>
            <pc:sldMk cId="1789007669" sldId="899"/>
            <ac:spMk id="3" creationId="{002E109E-DDE8-7575-59B2-26DA5560808E}"/>
          </ac:spMkLst>
        </pc:spChg>
      </pc:sldChg>
      <pc:sldChg chg="modSp add mod">
        <pc:chgData name="Parker Gustafson" userId="16d30e8de7881f07" providerId="LiveId" clId="{C3B04030-6CE0-4198-96C1-6D08AE35B3D8}" dt="2025-07-21T08:02:07.925" v="1622" actId="255"/>
        <pc:sldMkLst>
          <pc:docMk/>
          <pc:sldMk cId="3974052911" sldId="900"/>
        </pc:sldMkLst>
        <pc:spChg chg="mod">
          <ac:chgData name="Parker Gustafson" userId="16d30e8de7881f07" providerId="LiveId" clId="{C3B04030-6CE0-4198-96C1-6D08AE35B3D8}" dt="2025-07-21T08:02:07.925" v="1622" actId="255"/>
          <ac:spMkLst>
            <pc:docMk/>
            <pc:sldMk cId="3974052911" sldId="900"/>
            <ac:spMk id="3" creationId="{1060F2F0-E99B-F9C4-0C9C-C4AD2D2784CF}"/>
          </ac:spMkLst>
        </pc:spChg>
      </pc:sldChg>
      <pc:sldChg chg="modSp add del">
        <pc:chgData name="Parker Gustafson" userId="16d30e8de7881f07" providerId="LiveId" clId="{C3B04030-6CE0-4198-96C1-6D08AE35B3D8}" dt="2025-07-21T08:08:06.637" v="1660" actId="47"/>
        <pc:sldMkLst>
          <pc:docMk/>
          <pc:sldMk cId="3159514828" sldId="901"/>
        </pc:sldMkLst>
        <pc:spChg chg="mod">
          <ac:chgData name="Parker Gustafson" userId="16d30e8de7881f07" providerId="LiveId" clId="{C3B04030-6CE0-4198-96C1-6D08AE35B3D8}" dt="2025-07-21T08:05:56.328" v="1630"/>
          <ac:spMkLst>
            <pc:docMk/>
            <pc:sldMk cId="3159514828" sldId="901"/>
            <ac:spMk id="2" creationId="{BD93FD1F-2F8D-5AC4-C3D7-CB1EEE2C95CF}"/>
          </ac:spMkLst>
        </pc:spChg>
        <pc:spChg chg="mod">
          <ac:chgData name="Parker Gustafson" userId="16d30e8de7881f07" providerId="LiveId" clId="{C3B04030-6CE0-4198-96C1-6D08AE35B3D8}" dt="2025-07-21T08:06:45.842" v="1638" actId="20577"/>
          <ac:spMkLst>
            <pc:docMk/>
            <pc:sldMk cId="3159514828" sldId="901"/>
            <ac:spMk id="3" creationId="{8EFECA65-FB64-0B2B-6972-F7CAA65396E7}"/>
          </ac:spMkLst>
        </pc:spChg>
      </pc:sldChg>
      <pc:sldChg chg="add del">
        <pc:chgData name="Parker Gustafson" userId="16d30e8de7881f07" providerId="LiveId" clId="{C3B04030-6CE0-4198-96C1-6D08AE35B3D8}" dt="2025-07-21T08:04:39.829" v="1627"/>
        <pc:sldMkLst>
          <pc:docMk/>
          <pc:sldMk cId="4137902626" sldId="901"/>
        </pc:sldMkLst>
      </pc:sldChg>
      <pc:sldChg chg="add del">
        <pc:chgData name="Parker Gustafson" userId="16d30e8de7881f07" providerId="LiveId" clId="{C3B04030-6CE0-4198-96C1-6D08AE35B3D8}" dt="2025-07-21T08:08:13.454" v="1662" actId="47"/>
        <pc:sldMkLst>
          <pc:docMk/>
          <pc:sldMk cId="1499978338" sldId="902"/>
        </pc:sldMkLst>
      </pc:sldChg>
      <pc:sldChg chg="add del">
        <pc:chgData name="Parker Gustafson" userId="16d30e8de7881f07" providerId="LiveId" clId="{C3B04030-6CE0-4198-96C1-6D08AE35B3D8}" dt="2025-07-21T08:04:39.829" v="1627"/>
        <pc:sldMkLst>
          <pc:docMk/>
          <pc:sldMk cId="2181646398" sldId="902"/>
        </pc:sldMkLst>
      </pc:sldChg>
      <pc:sldChg chg="add del">
        <pc:chgData name="Parker Gustafson" userId="16d30e8de7881f07" providerId="LiveId" clId="{C3B04030-6CE0-4198-96C1-6D08AE35B3D8}" dt="2025-07-21T08:09:07.607" v="1675" actId="47"/>
        <pc:sldMkLst>
          <pc:docMk/>
          <pc:sldMk cId="2172852050" sldId="903"/>
        </pc:sldMkLst>
      </pc:sldChg>
      <pc:sldChg chg="add del">
        <pc:chgData name="Parker Gustafson" userId="16d30e8de7881f07" providerId="LiveId" clId="{C3B04030-6CE0-4198-96C1-6D08AE35B3D8}" dt="2025-07-21T08:04:39.829" v="1627"/>
        <pc:sldMkLst>
          <pc:docMk/>
          <pc:sldMk cId="2942852040" sldId="903"/>
        </pc:sldMkLst>
      </pc:sldChg>
      <pc:sldChg chg="add del">
        <pc:chgData name="Parker Gustafson" userId="16d30e8de7881f07" providerId="LiveId" clId="{C3B04030-6CE0-4198-96C1-6D08AE35B3D8}" dt="2025-07-21T08:04:39.829" v="1627"/>
        <pc:sldMkLst>
          <pc:docMk/>
          <pc:sldMk cId="15242833" sldId="904"/>
        </pc:sldMkLst>
      </pc:sldChg>
      <pc:sldChg chg="add del">
        <pc:chgData name="Parker Gustafson" userId="16d30e8de7881f07" providerId="LiveId" clId="{C3B04030-6CE0-4198-96C1-6D08AE35B3D8}" dt="2025-07-21T08:10:34.507" v="1707" actId="47"/>
        <pc:sldMkLst>
          <pc:docMk/>
          <pc:sldMk cId="2166690284" sldId="904"/>
        </pc:sldMkLst>
      </pc:sldChg>
      <pc:sldChg chg="add del">
        <pc:chgData name="Parker Gustafson" userId="16d30e8de7881f07" providerId="LiveId" clId="{C3B04030-6CE0-4198-96C1-6D08AE35B3D8}" dt="2025-07-21T08:04:39.829" v="1627"/>
        <pc:sldMkLst>
          <pc:docMk/>
          <pc:sldMk cId="512874772" sldId="905"/>
        </pc:sldMkLst>
      </pc:sldChg>
      <pc:sldChg chg="add del">
        <pc:chgData name="Parker Gustafson" userId="16d30e8de7881f07" providerId="LiveId" clId="{C3B04030-6CE0-4198-96C1-6D08AE35B3D8}" dt="2025-07-21T08:11:44.734" v="1724" actId="47"/>
        <pc:sldMkLst>
          <pc:docMk/>
          <pc:sldMk cId="2273149854" sldId="905"/>
        </pc:sldMkLst>
      </pc:sldChg>
      <pc:sldChg chg="add del">
        <pc:chgData name="Parker Gustafson" userId="16d30e8de7881f07" providerId="LiveId" clId="{C3B04030-6CE0-4198-96C1-6D08AE35B3D8}" dt="2025-07-21T08:04:39.829" v="1627"/>
        <pc:sldMkLst>
          <pc:docMk/>
          <pc:sldMk cId="374322694" sldId="906"/>
        </pc:sldMkLst>
      </pc:sldChg>
      <pc:sldChg chg="add del">
        <pc:chgData name="Parker Gustafson" userId="16d30e8de7881f07" providerId="LiveId" clId="{C3B04030-6CE0-4198-96C1-6D08AE35B3D8}" dt="2025-07-21T08:26:03.457" v="1725" actId="47"/>
        <pc:sldMkLst>
          <pc:docMk/>
          <pc:sldMk cId="3812106892" sldId="906"/>
        </pc:sldMkLst>
      </pc:sldChg>
      <pc:sldChg chg="add del">
        <pc:chgData name="Parker Gustafson" userId="16d30e8de7881f07" providerId="LiveId" clId="{C3B04030-6CE0-4198-96C1-6D08AE35B3D8}" dt="2025-07-21T08:26:04.709" v="1726" actId="47"/>
        <pc:sldMkLst>
          <pc:docMk/>
          <pc:sldMk cId="1843687718" sldId="907"/>
        </pc:sldMkLst>
      </pc:sldChg>
      <pc:sldChg chg="add del">
        <pc:chgData name="Parker Gustafson" userId="16d30e8de7881f07" providerId="LiveId" clId="{C3B04030-6CE0-4198-96C1-6D08AE35B3D8}" dt="2025-07-21T08:04:39.829" v="1627"/>
        <pc:sldMkLst>
          <pc:docMk/>
          <pc:sldMk cId="1937524068" sldId="907"/>
        </pc:sldMkLst>
      </pc:sldChg>
      <pc:sldChg chg="add del">
        <pc:chgData name="Parker Gustafson" userId="16d30e8de7881f07" providerId="LiveId" clId="{C3B04030-6CE0-4198-96C1-6D08AE35B3D8}" dt="2025-07-21T08:26:05.808" v="1727" actId="47"/>
        <pc:sldMkLst>
          <pc:docMk/>
          <pc:sldMk cId="2491922037" sldId="908"/>
        </pc:sldMkLst>
      </pc:sldChg>
      <pc:sldChg chg="add del">
        <pc:chgData name="Parker Gustafson" userId="16d30e8de7881f07" providerId="LiveId" clId="{C3B04030-6CE0-4198-96C1-6D08AE35B3D8}" dt="2025-07-21T08:04:39.829" v="1627"/>
        <pc:sldMkLst>
          <pc:docMk/>
          <pc:sldMk cId="2505604394" sldId="908"/>
        </pc:sldMkLst>
      </pc:sldChg>
      <pc:sldChg chg="add del">
        <pc:chgData name="Parker Gustafson" userId="16d30e8de7881f07" providerId="LiveId" clId="{C3B04030-6CE0-4198-96C1-6D08AE35B3D8}" dt="2025-07-21T08:04:39.829" v="1627"/>
        <pc:sldMkLst>
          <pc:docMk/>
          <pc:sldMk cId="402208944" sldId="909"/>
        </pc:sldMkLst>
      </pc:sldChg>
      <pc:sldChg chg="add del">
        <pc:chgData name="Parker Gustafson" userId="16d30e8de7881f07" providerId="LiveId" clId="{C3B04030-6CE0-4198-96C1-6D08AE35B3D8}" dt="2025-07-21T08:26:06.847" v="1728" actId="47"/>
        <pc:sldMkLst>
          <pc:docMk/>
          <pc:sldMk cId="841178524" sldId="909"/>
        </pc:sldMkLst>
      </pc:sldChg>
      <pc:sldChg chg="modSp add mod">
        <pc:chgData name="Parker Gustafson" userId="16d30e8de7881f07" providerId="LiveId" clId="{C3B04030-6CE0-4198-96C1-6D08AE35B3D8}" dt="2025-07-21T08:08:30.633" v="1669" actId="27636"/>
        <pc:sldMkLst>
          <pc:docMk/>
          <pc:sldMk cId="49114303" sldId="910"/>
        </pc:sldMkLst>
        <pc:spChg chg="mod">
          <ac:chgData name="Parker Gustafson" userId="16d30e8de7881f07" providerId="LiveId" clId="{C3B04030-6CE0-4198-96C1-6D08AE35B3D8}" dt="2025-07-21T08:08:30.633" v="1669" actId="27636"/>
          <ac:spMkLst>
            <pc:docMk/>
            <pc:sldMk cId="49114303" sldId="910"/>
            <ac:spMk id="3" creationId="{0016FE93-7667-51F0-44C3-8A680D4A3101}"/>
          </ac:spMkLst>
        </pc:spChg>
      </pc:sldChg>
      <pc:sldChg chg="add del">
        <pc:chgData name="Parker Gustafson" userId="16d30e8de7881f07" providerId="LiveId" clId="{C3B04030-6CE0-4198-96C1-6D08AE35B3D8}" dt="2025-07-21T08:07:52.384" v="1659"/>
        <pc:sldMkLst>
          <pc:docMk/>
          <pc:sldMk cId="1503807489" sldId="911"/>
        </pc:sldMkLst>
      </pc:sldChg>
      <pc:sldChg chg="add del">
        <pc:chgData name="Parker Gustafson" userId="16d30e8de7881f07" providerId="LiveId" clId="{C3B04030-6CE0-4198-96C1-6D08AE35B3D8}" dt="2025-07-21T08:09:00.273" v="1673" actId="47"/>
        <pc:sldMkLst>
          <pc:docMk/>
          <pc:sldMk cId="3169346536" sldId="911"/>
        </pc:sldMkLst>
      </pc:sldChg>
      <pc:sldChg chg="add">
        <pc:chgData name="Parker Gustafson" userId="16d30e8de7881f07" providerId="LiveId" clId="{C3B04030-6CE0-4198-96C1-6D08AE35B3D8}" dt="2025-07-21T08:08:57.270" v="1672"/>
        <pc:sldMkLst>
          <pc:docMk/>
          <pc:sldMk cId="1111136620" sldId="912"/>
        </pc:sldMkLst>
      </pc:sldChg>
      <pc:sldChg chg="add del">
        <pc:chgData name="Parker Gustafson" userId="16d30e8de7881f07" providerId="LiveId" clId="{C3B04030-6CE0-4198-96C1-6D08AE35B3D8}" dt="2025-07-21T08:08:55.124" v="1671"/>
        <pc:sldMkLst>
          <pc:docMk/>
          <pc:sldMk cId="1739041096" sldId="912"/>
        </pc:sldMkLst>
      </pc:sldChg>
      <pc:sldChg chg="modSp add mod">
        <pc:chgData name="Parker Gustafson" userId="16d30e8de7881f07" providerId="LiveId" clId="{C3B04030-6CE0-4198-96C1-6D08AE35B3D8}" dt="2025-07-21T08:10:16.638" v="1705" actId="20577"/>
        <pc:sldMkLst>
          <pc:docMk/>
          <pc:sldMk cId="3009301908" sldId="913"/>
        </pc:sldMkLst>
        <pc:spChg chg="mod">
          <ac:chgData name="Parker Gustafson" userId="16d30e8de7881f07" providerId="LiveId" clId="{C3B04030-6CE0-4198-96C1-6D08AE35B3D8}" dt="2025-07-21T08:10:16.638" v="1705" actId="20577"/>
          <ac:spMkLst>
            <pc:docMk/>
            <pc:sldMk cId="3009301908" sldId="913"/>
            <ac:spMk id="3" creationId="{397FB911-1577-F213-D62D-1828BA26AD95}"/>
          </ac:spMkLst>
        </pc:spChg>
      </pc:sldChg>
      <pc:sldChg chg="addSp modSp add mod">
        <pc:chgData name="Parker Gustafson" userId="16d30e8de7881f07" providerId="LiveId" clId="{C3B04030-6CE0-4198-96C1-6D08AE35B3D8}" dt="2025-07-21T08:11:10.847" v="1722" actId="20577"/>
        <pc:sldMkLst>
          <pc:docMk/>
          <pc:sldMk cId="35587771" sldId="914"/>
        </pc:sldMkLst>
        <pc:spChg chg="add mod">
          <ac:chgData name="Parker Gustafson" userId="16d30e8de7881f07" providerId="LiveId" clId="{C3B04030-6CE0-4198-96C1-6D08AE35B3D8}" dt="2025-07-21T08:11:10.847" v="1722" actId="20577"/>
          <ac:spMkLst>
            <pc:docMk/>
            <pc:sldMk cId="35587771" sldId="914"/>
            <ac:spMk id="5" creationId="{147921DE-5399-BE3A-A6EC-3D6D3AD93E1D}"/>
          </ac:spMkLst>
        </pc:spChg>
      </pc:sldChg>
      <pc:sldChg chg="modSp add mod">
        <pc:chgData name="Parker Gustafson" userId="16d30e8de7881f07" providerId="LiveId" clId="{C3B04030-6CE0-4198-96C1-6D08AE35B3D8}" dt="2025-07-21T08:29:32.532" v="1855" actId="1076"/>
        <pc:sldMkLst>
          <pc:docMk/>
          <pc:sldMk cId="3981382801" sldId="915"/>
        </pc:sldMkLst>
        <pc:spChg chg="mod">
          <ac:chgData name="Parker Gustafson" userId="16d30e8de7881f07" providerId="LiveId" clId="{C3B04030-6CE0-4198-96C1-6D08AE35B3D8}" dt="2025-07-21T08:29:32.532" v="1855" actId="1076"/>
          <ac:spMkLst>
            <pc:docMk/>
            <pc:sldMk cId="3981382801" sldId="915"/>
            <ac:spMk id="5" creationId="{71E63CD4-3DF8-DCC8-0DA2-BBD1B6F50241}"/>
          </ac:spMkLst>
        </pc:spChg>
      </pc:sldChg>
      <pc:sldChg chg="add del">
        <pc:chgData name="Parker Gustafson" userId="16d30e8de7881f07" providerId="LiveId" clId="{C3B04030-6CE0-4198-96C1-6D08AE35B3D8}" dt="2025-07-21T08:26:34.732" v="1743"/>
        <pc:sldMkLst>
          <pc:docMk/>
          <pc:sldMk cId="91681841" sldId="916"/>
        </pc:sldMkLst>
      </pc:sldChg>
      <pc:sldChg chg="addSp delSp modSp add mod">
        <pc:chgData name="Parker Gustafson" userId="16d30e8de7881f07" providerId="LiveId" clId="{C3B04030-6CE0-4198-96C1-6D08AE35B3D8}" dt="2025-07-21T08:29:22.780" v="1854" actId="1076"/>
        <pc:sldMkLst>
          <pc:docMk/>
          <pc:sldMk cId="2675301263" sldId="916"/>
        </pc:sldMkLst>
        <pc:spChg chg="add del mod">
          <ac:chgData name="Parker Gustafson" userId="16d30e8de7881f07" providerId="LiveId" clId="{C3B04030-6CE0-4198-96C1-6D08AE35B3D8}" dt="2025-07-21T08:27:01.148" v="1750" actId="478"/>
          <ac:spMkLst>
            <pc:docMk/>
            <pc:sldMk cId="2675301263" sldId="916"/>
            <ac:spMk id="4" creationId="{AAACD47D-B08B-2674-D305-E656D3F46073}"/>
          </ac:spMkLst>
        </pc:spChg>
        <pc:spChg chg="mod">
          <ac:chgData name="Parker Gustafson" userId="16d30e8de7881f07" providerId="LiveId" clId="{C3B04030-6CE0-4198-96C1-6D08AE35B3D8}" dt="2025-07-21T08:29:22.780" v="1854" actId="1076"/>
          <ac:spMkLst>
            <pc:docMk/>
            <pc:sldMk cId="2675301263" sldId="916"/>
            <ac:spMk id="5" creationId="{54EC0904-2316-FEB1-EF44-95D2C8C7BD38}"/>
          </ac:spMkLst>
        </pc:spChg>
      </pc:sldChg>
      <pc:sldChg chg="modSp add mod">
        <pc:chgData name="Parker Gustafson" userId="16d30e8de7881f07" providerId="LiveId" clId="{C3B04030-6CE0-4198-96C1-6D08AE35B3D8}" dt="2025-07-21T08:29:15.702" v="1853" actId="1076"/>
        <pc:sldMkLst>
          <pc:docMk/>
          <pc:sldMk cId="3165214487" sldId="917"/>
        </pc:sldMkLst>
        <pc:spChg chg="mod">
          <ac:chgData name="Parker Gustafson" userId="16d30e8de7881f07" providerId="LiveId" clId="{C3B04030-6CE0-4198-96C1-6D08AE35B3D8}" dt="2025-07-21T08:29:15.702" v="1853" actId="1076"/>
          <ac:spMkLst>
            <pc:docMk/>
            <pc:sldMk cId="3165214487" sldId="917"/>
            <ac:spMk id="5" creationId="{B6CEF25F-CDD9-62F7-B422-9EA94CBA8F79}"/>
          </ac:spMkLst>
        </pc:spChg>
      </pc:sldChg>
      <pc:sldChg chg="modSp add mod">
        <pc:chgData name="Parker Gustafson" userId="16d30e8de7881f07" providerId="LiveId" clId="{C3B04030-6CE0-4198-96C1-6D08AE35B3D8}" dt="2025-07-21T08:28:52.871" v="1852" actId="1076"/>
        <pc:sldMkLst>
          <pc:docMk/>
          <pc:sldMk cId="370838546" sldId="918"/>
        </pc:sldMkLst>
        <pc:spChg chg="mod">
          <ac:chgData name="Parker Gustafson" userId="16d30e8de7881f07" providerId="LiveId" clId="{C3B04030-6CE0-4198-96C1-6D08AE35B3D8}" dt="2025-07-21T08:28:52.871" v="1852" actId="1076"/>
          <ac:spMkLst>
            <pc:docMk/>
            <pc:sldMk cId="370838546" sldId="918"/>
            <ac:spMk id="5" creationId="{B43431E2-CC65-F2FE-F9D3-183C1CF16A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7FDA73-EAC4-2A98-8D55-021F086187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F50B0E-8560-7D9D-C087-A370670F3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EDF19-DDD7-6DA4-AF95-037A2FE5A0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AC4D9-4810-E0FD-6021-7EC3153904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47B3E-AE9B-46EC-853F-F9E71D7EB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3014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2F13B-1259-410F-97B9-A2C4562B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776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498E-B157-637A-7B68-1AB00697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CF902-2221-9F2F-8506-9DAC863E4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D114C-4F59-D5EB-26F4-4F1F784BA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5BEA-FE7B-82D5-F224-427D1BAA2F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7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E5915E-D180-4062-98A3-71128119FA3C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70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8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884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965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3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066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697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9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638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85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64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65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9202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30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4370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153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949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94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72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282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5378" y="360044"/>
            <a:ext cx="8497570" cy="68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838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070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502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035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826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9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5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9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8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8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9E5915E-D180-4062-98A3-71128119FA3C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24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AB06B4-108A-47B7-98ED-19E00BD82085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49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259841"/>
            <a:ext cx="10607040" cy="904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058" y="1249121"/>
            <a:ext cx="11047730" cy="3165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93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229946"/>
            <a:ext cx="9847960" cy="8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7908" y="1392745"/>
            <a:ext cx="8286750" cy="271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1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123D-4053-4577-9EA2-67936A2A9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CEBED-F876-4800-959E-ECEAA51086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2025</a:t>
            </a:r>
          </a:p>
          <a:p>
            <a:r>
              <a:rPr lang="en-US" dirty="0"/>
              <a:t>Lecture 12</a:t>
            </a:r>
          </a:p>
        </p:txBody>
      </p:sp>
      <p:pic>
        <p:nvPicPr>
          <p:cNvPr id="5" name="Picture 2" descr="http://www.parabola.unsw.edu.au/vol44_no1/img36.png">
            <a:extLst>
              <a:ext uri="{FF2B5EF4-FFF2-40B4-BE49-F238E27FC236}">
                <a16:creationId xmlns:a16="http://schemas.microsoft.com/office/drawing/2014/main" id="{4C7F962C-44B3-462E-BFDF-4A8FB96F3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9" y="280952"/>
            <a:ext cx="5480124" cy="6022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4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E1313-3863-9A66-79F0-57C07B7D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73B19AF-0311-BA5B-3A19-D77E8F8A6E9C}"/>
              </a:ext>
            </a:extLst>
          </p:cNvPr>
          <p:cNvSpPr txBox="1"/>
          <p:nvPr/>
        </p:nvSpPr>
        <p:spPr>
          <a:xfrm>
            <a:off x="654202" y="1327659"/>
            <a:ext cx="1080643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79502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Assume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sake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6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finitely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numbers.</a:t>
            </a:r>
            <a:r>
              <a:rPr kumimoji="0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Call</a:t>
            </a:r>
            <a:r>
              <a:rPr kumimoji="0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them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3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9AF87D1-B64A-6B02-5E67-7599D8674A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/>
              <a:t>Euclid’s</a:t>
            </a:r>
            <a:r>
              <a:rPr sz="3000" spc="250"/>
              <a:t> </a:t>
            </a:r>
            <a:r>
              <a:rPr sz="3000" spc="60"/>
              <a:t>Theorem:</a:t>
            </a:r>
            <a:r>
              <a:rPr sz="3000" spc="275"/>
              <a:t> </a:t>
            </a:r>
            <a:r>
              <a:rPr sz="3000" spc="50"/>
              <a:t>There</a:t>
            </a:r>
            <a:r>
              <a:rPr sz="3000" spc="240"/>
              <a:t> </a:t>
            </a:r>
            <a:r>
              <a:rPr sz="3000"/>
              <a:t>are</a:t>
            </a:r>
            <a:r>
              <a:rPr sz="3000" spc="235"/>
              <a:t> </a:t>
            </a:r>
            <a:r>
              <a:rPr sz="3000" spc="75"/>
              <a:t>infinitely</a:t>
            </a:r>
            <a:r>
              <a:rPr sz="3000" spc="240"/>
              <a:t> </a:t>
            </a:r>
            <a:r>
              <a:rPr sz="3000" spc="50"/>
              <a:t>many</a:t>
            </a:r>
            <a:r>
              <a:rPr sz="3000" spc="254"/>
              <a:t> </a:t>
            </a:r>
            <a:r>
              <a:rPr sz="3000" spc="60"/>
              <a:t>prime</a:t>
            </a:r>
            <a:r>
              <a:rPr sz="3000" spc="229"/>
              <a:t> </a:t>
            </a:r>
            <a:r>
              <a:rPr sz="3000" spc="55"/>
              <a:t>numbers.</a:t>
            </a:r>
            <a:endParaRPr sz="3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99CAA9-4DD1-A4DD-72D0-ABF61714D67F}"/>
              </a:ext>
            </a:extLst>
          </p:cNvPr>
          <p:cNvSpPr txBox="1"/>
          <p:nvPr/>
        </p:nvSpPr>
        <p:spPr>
          <a:xfrm>
            <a:off x="456494" y="5983068"/>
            <a:ext cx="12666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29565" lvl="0" indent="0" algn="l" defTabSz="914400" rtl="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either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case,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contradiction.</a:t>
            </a:r>
            <a:r>
              <a:rPr kumimoji="0" lang="en-US" sz="26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infinitely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primes.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56839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6A17F-8EF2-6E3B-1891-8FB652938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4FF105E-E999-F676-A60A-F6880163E22C}"/>
              </a:ext>
            </a:extLst>
          </p:cNvPr>
          <p:cNvSpPr txBox="1"/>
          <p:nvPr/>
        </p:nvSpPr>
        <p:spPr>
          <a:xfrm>
            <a:off x="654202" y="1327659"/>
            <a:ext cx="1080643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79502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Assume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sake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6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finitely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numbers.</a:t>
            </a:r>
            <a:r>
              <a:rPr kumimoji="0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Call</a:t>
            </a:r>
            <a:r>
              <a:rPr kumimoji="0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them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3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FDAA81E-FAEB-747D-46A5-4F868FF0A0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/>
              <a:t>Euclid’s</a:t>
            </a:r>
            <a:r>
              <a:rPr sz="3000" spc="250"/>
              <a:t> </a:t>
            </a:r>
            <a:r>
              <a:rPr sz="3000" spc="60"/>
              <a:t>Theorem:</a:t>
            </a:r>
            <a:r>
              <a:rPr sz="3000" spc="275"/>
              <a:t> </a:t>
            </a:r>
            <a:r>
              <a:rPr sz="3000" spc="50"/>
              <a:t>There</a:t>
            </a:r>
            <a:r>
              <a:rPr sz="3000" spc="240"/>
              <a:t> </a:t>
            </a:r>
            <a:r>
              <a:rPr sz="3000"/>
              <a:t>are</a:t>
            </a:r>
            <a:r>
              <a:rPr sz="3000" spc="235"/>
              <a:t> </a:t>
            </a:r>
            <a:r>
              <a:rPr sz="3000" spc="75"/>
              <a:t>infinitely</a:t>
            </a:r>
            <a:r>
              <a:rPr sz="3000" spc="240"/>
              <a:t> </a:t>
            </a:r>
            <a:r>
              <a:rPr sz="3000" spc="50"/>
              <a:t>many</a:t>
            </a:r>
            <a:r>
              <a:rPr sz="3000" spc="254"/>
              <a:t> </a:t>
            </a:r>
            <a:r>
              <a:rPr sz="3000" spc="60"/>
              <a:t>prime</a:t>
            </a:r>
            <a:r>
              <a:rPr sz="3000" spc="229"/>
              <a:t> </a:t>
            </a:r>
            <a:r>
              <a:rPr sz="3000" spc="55"/>
              <a:t>numbers.</a:t>
            </a:r>
            <a:endParaRPr sz="3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60866-C990-BC6D-839F-8239DDFF9633}"/>
              </a:ext>
            </a:extLst>
          </p:cNvPr>
          <p:cNvSpPr txBox="1"/>
          <p:nvPr/>
        </p:nvSpPr>
        <p:spPr>
          <a:xfrm>
            <a:off x="456494" y="5983068"/>
            <a:ext cx="12666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29565" lvl="0" indent="0" algn="l" defTabSz="914400" rtl="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either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case,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contradiction.</a:t>
            </a:r>
            <a:r>
              <a:rPr kumimoji="0" lang="en-US" sz="26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infinitely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primes.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4ED87E-5E1E-9B17-B8E8-D00E586B63F0}"/>
              </a:ext>
            </a:extLst>
          </p:cNvPr>
          <p:cNvSpPr txBox="1"/>
          <p:nvPr/>
        </p:nvSpPr>
        <p:spPr>
          <a:xfrm>
            <a:off x="654202" y="2346279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Consider</a:t>
            </a:r>
            <a:r>
              <a:rPr kumimoji="0" lang="en-US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850" b="0" i="0" u="none" strike="noStrike" kern="0" cap="none" spc="36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⋅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850" b="0" i="0" u="none" strike="noStrike" kern="0" cap="none" spc="179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lang="en-US" sz="26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850" b="0" i="0" u="none" strike="noStrike" kern="0" cap="none" spc="45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68257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0A471-3EA9-210D-662D-2EA095040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5954CE6-7F92-D77A-E03E-3388CC138EFB}"/>
              </a:ext>
            </a:extLst>
          </p:cNvPr>
          <p:cNvSpPr txBox="1"/>
          <p:nvPr/>
        </p:nvSpPr>
        <p:spPr>
          <a:xfrm>
            <a:off x="654202" y="1327659"/>
            <a:ext cx="1080643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79502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Assume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sake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6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finitely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numbers.</a:t>
            </a:r>
            <a:r>
              <a:rPr kumimoji="0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Call</a:t>
            </a:r>
            <a:r>
              <a:rPr kumimoji="0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them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3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A75326D-2A8C-0E20-77ED-77A2659E75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/>
              <a:t>Euclid’s</a:t>
            </a:r>
            <a:r>
              <a:rPr sz="3000" spc="250"/>
              <a:t> </a:t>
            </a:r>
            <a:r>
              <a:rPr sz="3000" spc="60"/>
              <a:t>Theorem:</a:t>
            </a:r>
            <a:r>
              <a:rPr sz="3000" spc="275"/>
              <a:t> </a:t>
            </a:r>
            <a:r>
              <a:rPr sz="3000" spc="50"/>
              <a:t>There</a:t>
            </a:r>
            <a:r>
              <a:rPr sz="3000" spc="240"/>
              <a:t> </a:t>
            </a:r>
            <a:r>
              <a:rPr sz="3000"/>
              <a:t>are</a:t>
            </a:r>
            <a:r>
              <a:rPr sz="3000" spc="235"/>
              <a:t> </a:t>
            </a:r>
            <a:r>
              <a:rPr sz="3000" spc="75"/>
              <a:t>infinitely</a:t>
            </a:r>
            <a:r>
              <a:rPr sz="3000" spc="240"/>
              <a:t> </a:t>
            </a:r>
            <a:r>
              <a:rPr sz="3000" spc="50"/>
              <a:t>many</a:t>
            </a:r>
            <a:r>
              <a:rPr sz="3000" spc="254"/>
              <a:t> </a:t>
            </a:r>
            <a:r>
              <a:rPr sz="3000" spc="60"/>
              <a:t>prime</a:t>
            </a:r>
            <a:r>
              <a:rPr sz="3000" spc="229"/>
              <a:t> </a:t>
            </a:r>
            <a:r>
              <a:rPr sz="3000" spc="55"/>
              <a:t>numbers.</a:t>
            </a:r>
            <a:endParaRPr sz="3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3688A-EEDA-EB99-6982-E7D550A70FF0}"/>
              </a:ext>
            </a:extLst>
          </p:cNvPr>
          <p:cNvSpPr txBox="1"/>
          <p:nvPr/>
        </p:nvSpPr>
        <p:spPr>
          <a:xfrm>
            <a:off x="456494" y="5983068"/>
            <a:ext cx="12666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29565" lvl="0" indent="0" algn="l" defTabSz="914400" rtl="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either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case,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contradiction.</a:t>
            </a:r>
            <a:r>
              <a:rPr kumimoji="0" lang="en-US" sz="26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infinitely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primes.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0266C-FC86-EE87-C24B-FACFE4DC04CF}"/>
              </a:ext>
            </a:extLst>
          </p:cNvPr>
          <p:cNvSpPr txBox="1"/>
          <p:nvPr/>
        </p:nvSpPr>
        <p:spPr>
          <a:xfrm>
            <a:off x="654202" y="2346279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Consider</a:t>
            </a:r>
            <a:r>
              <a:rPr kumimoji="0" lang="en-US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850" b="0" i="0" u="none" strike="noStrike" kern="0" cap="none" spc="36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⋅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850" b="0" i="0" u="none" strike="noStrike" kern="0" cap="none" spc="179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lang="en-US" sz="26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850" b="0" i="0" u="none" strike="noStrike" kern="0" cap="none" spc="45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5988E-8DBD-AF82-4D65-78BBB81D2F06}"/>
              </a:ext>
            </a:extLst>
          </p:cNvPr>
          <p:cNvSpPr txBox="1"/>
          <p:nvPr/>
        </p:nvSpPr>
        <p:spPr>
          <a:xfrm>
            <a:off x="654202" y="3043658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1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prime.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A8919A-BAF2-E711-0532-91E847648668}"/>
              </a:ext>
            </a:extLst>
          </p:cNvPr>
          <p:cNvSpPr txBox="1"/>
          <p:nvPr/>
        </p:nvSpPr>
        <p:spPr>
          <a:xfrm>
            <a:off x="654202" y="4095867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2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composite.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0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3BC51-302A-C631-B875-67FCCFA14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30CF75D-AECE-2915-3153-0CBE308FEF0E}"/>
              </a:ext>
            </a:extLst>
          </p:cNvPr>
          <p:cNvSpPr txBox="1"/>
          <p:nvPr/>
        </p:nvSpPr>
        <p:spPr>
          <a:xfrm>
            <a:off x="654202" y="1327659"/>
            <a:ext cx="1080643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79502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Assume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sake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6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finitely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numbers.</a:t>
            </a:r>
            <a:r>
              <a:rPr kumimoji="0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Call</a:t>
            </a:r>
            <a:r>
              <a:rPr kumimoji="0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them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3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658CDC4-4525-EE20-9A53-3C9DE66AA5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/>
              <a:t>Euclid’s</a:t>
            </a:r>
            <a:r>
              <a:rPr sz="3000" spc="250"/>
              <a:t> </a:t>
            </a:r>
            <a:r>
              <a:rPr sz="3000" spc="60"/>
              <a:t>Theorem:</a:t>
            </a:r>
            <a:r>
              <a:rPr sz="3000" spc="275"/>
              <a:t> </a:t>
            </a:r>
            <a:r>
              <a:rPr sz="3000" spc="50"/>
              <a:t>There</a:t>
            </a:r>
            <a:r>
              <a:rPr sz="3000" spc="240"/>
              <a:t> </a:t>
            </a:r>
            <a:r>
              <a:rPr sz="3000"/>
              <a:t>are</a:t>
            </a:r>
            <a:r>
              <a:rPr sz="3000" spc="235"/>
              <a:t> </a:t>
            </a:r>
            <a:r>
              <a:rPr sz="3000" spc="75"/>
              <a:t>infinitely</a:t>
            </a:r>
            <a:r>
              <a:rPr sz="3000" spc="240"/>
              <a:t> </a:t>
            </a:r>
            <a:r>
              <a:rPr sz="3000" spc="50"/>
              <a:t>many</a:t>
            </a:r>
            <a:r>
              <a:rPr sz="3000" spc="254"/>
              <a:t> </a:t>
            </a:r>
            <a:r>
              <a:rPr sz="3000" spc="60"/>
              <a:t>prime</a:t>
            </a:r>
            <a:r>
              <a:rPr sz="3000" spc="229"/>
              <a:t> </a:t>
            </a:r>
            <a:r>
              <a:rPr sz="3000" spc="55"/>
              <a:t>numbers.</a:t>
            </a:r>
            <a:endParaRPr sz="3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A09A8-3163-245F-A1BA-909A7EACF2BD}"/>
              </a:ext>
            </a:extLst>
          </p:cNvPr>
          <p:cNvSpPr txBox="1"/>
          <p:nvPr/>
        </p:nvSpPr>
        <p:spPr>
          <a:xfrm>
            <a:off x="456494" y="5983068"/>
            <a:ext cx="12666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29565" lvl="0" indent="0" algn="l" defTabSz="914400" rtl="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either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case,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contradiction.</a:t>
            </a:r>
            <a:r>
              <a:rPr kumimoji="0" lang="en-US" sz="26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infinitely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primes.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4C92F8-23EA-B79F-C114-69846C47A9C0}"/>
              </a:ext>
            </a:extLst>
          </p:cNvPr>
          <p:cNvSpPr txBox="1"/>
          <p:nvPr/>
        </p:nvSpPr>
        <p:spPr>
          <a:xfrm>
            <a:off x="654202" y="2346279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Consider</a:t>
            </a:r>
            <a:r>
              <a:rPr kumimoji="0" lang="en-US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850" b="0" i="0" u="none" strike="noStrike" kern="0" cap="none" spc="36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⋅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850" b="0" i="0" u="none" strike="noStrike" kern="0" cap="none" spc="179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lang="en-US" sz="26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850" b="0" i="0" u="none" strike="noStrike" kern="0" cap="none" spc="45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37D03-0EC2-AB80-CAAF-79630FC39542}"/>
              </a:ext>
            </a:extLst>
          </p:cNvPr>
          <p:cNvSpPr txBox="1"/>
          <p:nvPr/>
        </p:nvSpPr>
        <p:spPr>
          <a:xfrm>
            <a:off x="654202" y="3043658"/>
            <a:ext cx="1202383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1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prime.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me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larger</a:t>
            </a:r>
            <a:r>
              <a:rPr kumimoji="0" lang="en-US" sz="26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-22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850" b="0" i="0" u="none" strike="noStrike" kern="0" cap="none" spc="69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6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lang="en-US" sz="26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{1,</a:t>
            </a:r>
            <a:r>
              <a:rPr kumimoji="0" lang="en-US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lang="en-US" sz="26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lang="en-US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𝑘}</a:t>
            </a:r>
            <a:r>
              <a:rPr kumimoji="0" lang="en-US" sz="26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But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v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y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was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os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 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 the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list</a:t>
            </a:r>
            <a:r>
              <a:rPr kumimoji="0" lang="en-US" sz="26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-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lang="en-US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lang="en-US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lang="en-US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82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6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ntradiction.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22386-E822-F3C4-52D8-C74A59A5C4C8}"/>
              </a:ext>
            </a:extLst>
          </p:cNvPr>
          <p:cNvSpPr txBox="1"/>
          <p:nvPr/>
        </p:nvSpPr>
        <p:spPr>
          <a:xfrm>
            <a:off x="654202" y="4095867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2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composite.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61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6F8D1-ECB0-BB7C-914F-FFF8210BB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4ECC2EB-8EEC-B26C-2BD4-3BE5D6629144}"/>
              </a:ext>
            </a:extLst>
          </p:cNvPr>
          <p:cNvSpPr txBox="1"/>
          <p:nvPr/>
        </p:nvSpPr>
        <p:spPr>
          <a:xfrm>
            <a:off x="654202" y="1327659"/>
            <a:ext cx="1080643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79502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Assume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sake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6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finitely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numbers.</a:t>
            </a:r>
            <a:r>
              <a:rPr kumimoji="0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Call</a:t>
            </a:r>
            <a:r>
              <a:rPr kumimoji="0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them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3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8ADE959-D3ED-C90C-8DC1-A49D92D511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/>
              <a:t>Euclid’s</a:t>
            </a:r>
            <a:r>
              <a:rPr sz="3000" spc="250"/>
              <a:t> </a:t>
            </a:r>
            <a:r>
              <a:rPr sz="3000" spc="60"/>
              <a:t>Theorem:</a:t>
            </a:r>
            <a:r>
              <a:rPr sz="3000" spc="275"/>
              <a:t> </a:t>
            </a:r>
            <a:r>
              <a:rPr sz="3000" spc="50"/>
              <a:t>There</a:t>
            </a:r>
            <a:r>
              <a:rPr sz="3000" spc="240"/>
              <a:t> </a:t>
            </a:r>
            <a:r>
              <a:rPr sz="3000"/>
              <a:t>are</a:t>
            </a:r>
            <a:r>
              <a:rPr sz="3000" spc="235"/>
              <a:t> </a:t>
            </a:r>
            <a:r>
              <a:rPr sz="3000" spc="75"/>
              <a:t>infinitely</a:t>
            </a:r>
            <a:r>
              <a:rPr sz="3000" spc="240"/>
              <a:t> </a:t>
            </a:r>
            <a:r>
              <a:rPr sz="3000" spc="50"/>
              <a:t>many</a:t>
            </a:r>
            <a:r>
              <a:rPr sz="3000" spc="254"/>
              <a:t> </a:t>
            </a:r>
            <a:r>
              <a:rPr sz="3000" spc="60"/>
              <a:t>prime</a:t>
            </a:r>
            <a:r>
              <a:rPr sz="3000" spc="229"/>
              <a:t> </a:t>
            </a:r>
            <a:r>
              <a:rPr sz="3000" spc="55"/>
              <a:t>numbers.</a:t>
            </a:r>
            <a:endParaRPr sz="3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A843C-15FF-C37B-B4EB-71B6285DA2B4}"/>
              </a:ext>
            </a:extLst>
          </p:cNvPr>
          <p:cNvSpPr txBox="1"/>
          <p:nvPr/>
        </p:nvSpPr>
        <p:spPr>
          <a:xfrm>
            <a:off x="456494" y="5983068"/>
            <a:ext cx="12666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29565" lvl="0" indent="0" algn="l" defTabSz="914400" rtl="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either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case,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contradiction.</a:t>
            </a:r>
            <a:r>
              <a:rPr kumimoji="0" lang="en-US" sz="26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infinitely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primes.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13314-AC56-B494-2534-57A20ECA0393}"/>
              </a:ext>
            </a:extLst>
          </p:cNvPr>
          <p:cNvSpPr txBox="1"/>
          <p:nvPr/>
        </p:nvSpPr>
        <p:spPr>
          <a:xfrm>
            <a:off x="654202" y="2346279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Consider</a:t>
            </a:r>
            <a:r>
              <a:rPr kumimoji="0" lang="en-US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850" b="0" i="0" u="none" strike="noStrike" kern="0" cap="none" spc="36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⋅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850" b="0" i="0" u="none" strike="noStrike" kern="0" cap="none" spc="179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lang="en-US" sz="26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850" b="0" i="0" u="none" strike="noStrike" kern="0" cap="none" spc="45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FAC87-B559-9B14-3C9A-B48C88334F39}"/>
              </a:ext>
            </a:extLst>
          </p:cNvPr>
          <p:cNvSpPr txBox="1"/>
          <p:nvPr/>
        </p:nvSpPr>
        <p:spPr>
          <a:xfrm>
            <a:off x="654202" y="3043658"/>
            <a:ext cx="1202383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1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prime.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me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larger</a:t>
            </a:r>
            <a:r>
              <a:rPr kumimoji="0" lang="en-US" sz="26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-22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850" b="0" i="0" u="none" strike="noStrike" kern="0" cap="none" spc="69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6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lang="en-US" sz="26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{1,</a:t>
            </a:r>
            <a:r>
              <a:rPr kumimoji="0" lang="en-US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lang="en-US" sz="26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lang="en-US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𝑘}</a:t>
            </a:r>
            <a:r>
              <a:rPr kumimoji="0" lang="en-US" sz="26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But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v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y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was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os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 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 the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list</a:t>
            </a:r>
            <a:r>
              <a:rPr kumimoji="0" lang="en-US" sz="26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-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lang="en-US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lang="en-US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lang="en-US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82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6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ntradiction.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B018F-40DC-203A-7B21-DF594526BA5F}"/>
              </a:ext>
            </a:extLst>
          </p:cNvPr>
          <p:cNvSpPr txBox="1"/>
          <p:nvPr/>
        </p:nvSpPr>
        <p:spPr>
          <a:xfrm>
            <a:off x="654201" y="4095867"/>
            <a:ext cx="11344209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7780" lvl="0" indent="0" algn="just" defTabSz="914400" rtl="0" eaLnBrk="1" fontAlgn="auto" latinLnBrk="0" hangingPunct="1">
              <a:lnSpc>
                <a:spcPct val="109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2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composite.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ha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v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factor.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exists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6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such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850" b="0" i="0" u="none" strike="noStrike" kern="0" cap="none" spc="472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𝑞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79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6058-1BE6-F644-4E06-9FB9C7A62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B837373-63DB-138E-F96F-215740B5CD28}"/>
              </a:ext>
            </a:extLst>
          </p:cNvPr>
          <p:cNvSpPr txBox="1"/>
          <p:nvPr/>
        </p:nvSpPr>
        <p:spPr>
          <a:xfrm>
            <a:off x="654202" y="1327659"/>
            <a:ext cx="1080643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79502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Assume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sake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6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finitely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</a:t>
            </a:r>
            <a:r>
              <a:rPr kumimoji="0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numbers.</a:t>
            </a:r>
            <a:r>
              <a:rPr kumimoji="0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Call</a:t>
            </a:r>
            <a:r>
              <a:rPr kumimoji="0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them</a:t>
            </a:r>
            <a:r>
              <a:rPr kumimoji="0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50" b="0" i="0" u="none" strike="noStrike" kern="0" cap="none" spc="3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26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3218DAA-58DB-2C1F-5D96-428AD8437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/>
              <a:t>Euclid’s</a:t>
            </a:r>
            <a:r>
              <a:rPr sz="3000" spc="250"/>
              <a:t> </a:t>
            </a:r>
            <a:r>
              <a:rPr sz="3000" spc="60"/>
              <a:t>Theorem:</a:t>
            </a:r>
            <a:r>
              <a:rPr sz="3000" spc="275"/>
              <a:t> </a:t>
            </a:r>
            <a:r>
              <a:rPr sz="3000" spc="50"/>
              <a:t>There</a:t>
            </a:r>
            <a:r>
              <a:rPr sz="3000" spc="240"/>
              <a:t> </a:t>
            </a:r>
            <a:r>
              <a:rPr sz="3000"/>
              <a:t>are</a:t>
            </a:r>
            <a:r>
              <a:rPr sz="3000" spc="235"/>
              <a:t> </a:t>
            </a:r>
            <a:r>
              <a:rPr sz="3000" spc="75"/>
              <a:t>infinitely</a:t>
            </a:r>
            <a:r>
              <a:rPr sz="3000" spc="240"/>
              <a:t> </a:t>
            </a:r>
            <a:r>
              <a:rPr sz="3000" spc="50"/>
              <a:t>many</a:t>
            </a:r>
            <a:r>
              <a:rPr sz="3000" spc="254"/>
              <a:t> </a:t>
            </a:r>
            <a:r>
              <a:rPr sz="3000" spc="60"/>
              <a:t>prime</a:t>
            </a:r>
            <a:r>
              <a:rPr sz="3000" spc="229"/>
              <a:t> </a:t>
            </a:r>
            <a:r>
              <a:rPr sz="3000" spc="55"/>
              <a:t>numbers.</a:t>
            </a:r>
            <a:endParaRPr sz="3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F291F-D1A8-B47D-277D-F95ABF6B940B}"/>
              </a:ext>
            </a:extLst>
          </p:cNvPr>
          <p:cNvSpPr txBox="1"/>
          <p:nvPr/>
        </p:nvSpPr>
        <p:spPr>
          <a:xfrm>
            <a:off x="456494" y="5983068"/>
            <a:ext cx="126663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329565" lvl="0" indent="0" algn="l" defTabSz="914400" rtl="0" eaLnBrk="1" fontAlgn="auto" latinLnBrk="0" hangingPunct="1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either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case,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contradiction.</a:t>
            </a:r>
            <a:r>
              <a:rPr kumimoji="0" lang="en-US" sz="26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lang="en-US" sz="26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infinitely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primes.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214D0-D0C5-D09F-CF83-FFB29918F014}"/>
              </a:ext>
            </a:extLst>
          </p:cNvPr>
          <p:cNvSpPr txBox="1"/>
          <p:nvPr/>
        </p:nvSpPr>
        <p:spPr>
          <a:xfrm>
            <a:off x="654202" y="2346279"/>
            <a:ext cx="6561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Consider</a:t>
            </a:r>
            <a:r>
              <a:rPr kumimoji="0" lang="en-US" sz="26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850" b="0" i="0" u="none" strike="noStrike" kern="0" cap="none" spc="36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⋅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850" b="0" i="0" u="none" strike="noStrike" kern="0" cap="none" spc="179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lang="en-US" sz="26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850" b="0" i="0" u="none" strike="noStrike" kern="0" cap="none" spc="45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BDEE0-FE1B-9AD6-9E54-7A0F42103448}"/>
              </a:ext>
            </a:extLst>
          </p:cNvPr>
          <p:cNvSpPr txBox="1"/>
          <p:nvPr/>
        </p:nvSpPr>
        <p:spPr>
          <a:xfrm>
            <a:off x="654202" y="3043658"/>
            <a:ext cx="1202383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1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prime.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me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larger</a:t>
            </a:r>
            <a:r>
              <a:rPr kumimoji="0" lang="en-US" sz="26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-22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850" b="0" i="0" u="none" strike="noStrike" kern="0" cap="none" spc="69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600" b="0" i="0" u="none" strike="noStrike" kern="0" cap="none" spc="229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∈</a:t>
            </a:r>
            <a:r>
              <a:rPr kumimoji="0" lang="en-US" sz="26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{1,</a:t>
            </a:r>
            <a:r>
              <a:rPr kumimoji="0" lang="en-US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lang="en-US" sz="26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lang="en-US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𝑘}</a:t>
            </a:r>
            <a:r>
              <a:rPr kumimoji="0" lang="en-US" sz="26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But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v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y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was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os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 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 the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list</a:t>
            </a:r>
            <a:r>
              <a:rPr kumimoji="0" lang="en-US" sz="26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-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lang="en-US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r>
              <a:rPr kumimoji="0" lang="en-US" sz="2600" b="0" i="0" u="none" strike="noStrike" kern="0" cap="none" spc="-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,</a:t>
            </a:r>
            <a:r>
              <a:rPr kumimoji="0" lang="en-US" sz="2600" b="0" i="0" u="none" strike="noStrike" kern="0" cap="none" spc="-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82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600" b="0" i="0" u="none" strike="noStrike" kern="0" cap="none" spc="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ntradiction.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DC52B-2980-A7E2-B96D-2305E8C27BF2}"/>
              </a:ext>
            </a:extLst>
          </p:cNvPr>
          <p:cNvSpPr txBox="1"/>
          <p:nvPr/>
        </p:nvSpPr>
        <p:spPr>
          <a:xfrm>
            <a:off x="654201" y="4095867"/>
            <a:ext cx="11344209" cy="2209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7780" lvl="0" indent="0" algn="just" defTabSz="914400" rtl="0" eaLnBrk="1" fontAlgn="auto" latinLnBrk="0" hangingPunct="1">
              <a:lnSpc>
                <a:spcPct val="109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sng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lang="en-US" sz="26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2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: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6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composite.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ha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v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</a:t>
            </a:r>
            <a:r>
              <a:rPr kumimoji="0" lang="en-US" sz="26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factor.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 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exists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600" b="0" i="0" u="none" strike="noStrike" kern="0" cap="none" spc="2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such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850" b="0" i="0" u="none" strike="noStrike" kern="0" cap="none" spc="472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| 𝑞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 Then</a:t>
            </a:r>
            <a:r>
              <a:rPr kumimoji="0" lang="en-US" sz="26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%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850" b="0" i="0" u="none" strike="noStrike" kern="0" cap="none" spc="66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 </a:t>
            </a:r>
            <a:r>
              <a:rPr kumimoji="0" lang="en-US" sz="26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But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230504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4339" algn="l"/>
                <a:tab pos="4110990" algn="l"/>
              </a:tabLst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%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850" b="0" i="0" u="none" strike="noStrike" kern="0" cap="none" spc="66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(𝑝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850" b="0" i="0" u="none" strike="noStrike" kern="0" cap="none" spc="322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⋅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lang="en-US" sz="2850" b="0" i="0" u="none" strike="noStrike" kern="0" cap="none" spc="15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⋯</a:t>
            </a:r>
            <a:r>
              <a:rPr kumimoji="0" lang="en-US" sz="2600" b="0" i="0" u="none" strike="noStrike" kern="0" cap="none" spc="-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lang="en-US" sz="2850" b="0" i="0" u="none" strike="noStrike" kern="0" cap="none" spc="434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6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1)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%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850" b="0" i="0" u="none" strike="noStrike" kern="0" cap="none" spc="66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</a:t>
            </a:r>
            <a:r>
              <a:rPr kumimoji="0" lang="en-US" sz="26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have</a:t>
            </a:r>
            <a:r>
              <a:rPr kumimoji="0" lang="en-US" sz="26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%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850" b="0" i="0" u="none" strike="noStrike" kern="0" cap="none" spc="667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lang="en-US" sz="26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lang="en-US" sz="26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𝑞</a:t>
            </a:r>
            <a:r>
              <a:rPr kumimoji="0" lang="en-US" sz="26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%</a:t>
            </a:r>
            <a:r>
              <a:rPr kumimoji="0" lang="en-US" sz="26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850" b="0" i="0" u="none" strike="noStrike" kern="0" cap="none" spc="0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𝑖</a:t>
            </a:r>
            <a:r>
              <a:rPr kumimoji="0" lang="en-US" sz="2850" b="0" i="0" u="none" strike="noStrike" kern="0" cap="none" spc="675" normalizeH="0" baseline="-16081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6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This is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contradiction.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15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35AA4-0B71-7CE8-CF6B-8A3545B7F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3FB95DA-A53B-5A1E-4A98-4C46A5DC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</p:spTree>
    <p:extLst>
      <p:ext uri="{BB962C8B-B14F-4D97-AF65-F5344CB8AC3E}">
        <p14:creationId xmlns:p14="http://schemas.microsoft.com/office/powerpoint/2010/main" val="337418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89F8C-F666-EF08-790F-1F9DB53BC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6931139-4571-B679-21CD-F01E7E19D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6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D0D0D"/>
                </a:solidFill>
              </a:rPr>
              <a:t>Proof</a:t>
            </a:r>
            <a:r>
              <a:rPr spc="300" dirty="0">
                <a:solidFill>
                  <a:srgbClr val="0D0D0D"/>
                </a:solidFill>
              </a:rPr>
              <a:t> </a:t>
            </a:r>
            <a:r>
              <a:rPr spc="55" dirty="0">
                <a:solidFill>
                  <a:srgbClr val="0D0D0D"/>
                </a:solidFill>
              </a:rPr>
              <a:t>Strategies</a:t>
            </a:r>
            <a:r>
              <a:rPr spc="34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so</a:t>
            </a:r>
            <a:r>
              <a:rPr spc="305" dirty="0">
                <a:solidFill>
                  <a:srgbClr val="0D0D0D"/>
                </a:solidFill>
              </a:rPr>
              <a:t> </a:t>
            </a:r>
            <a:r>
              <a:rPr spc="-25" dirty="0">
                <a:solidFill>
                  <a:srgbClr val="0D0D0D"/>
                </a:solidFill>
              </a:rPr>
              <a:t>Far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0A13FFE-065C-2684-D2C6-1E35244C7EB2}"/>
              </a:ext>
            </a:extLst>
          </p:cNvPr>
          <p:cNvSpPr txBox="1"/>
          <p:nvPr/>
        </p:nvSpPr>
        <p:spPr>
          <a:xfrm>
            <a:off x="645058" y="1266272"/>
            <a:ext cx="4585335" cy="342850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Direct</a:t>
            </a:r>
            <a:r>
              <a:rPr kumimoji="0" sz="3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Proof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Proof</a:t>
            </a:r>
            <a:r>
              <a:rPr kumimoji="0" sz="3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sz="3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Contrapositive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Proof</a:t>
            </a:r>
            <a:r>
              <a:rPr kumimoji="0" sz="32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32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Biconditional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Proof</a:t>
            </a:r>
            <a:r>
              <a:rPr kumimoji="0" sz="3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sz="3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Existence</a:t>
            </a:r>
            <a:r>
              <a:rPr kumimoji="0" sz="32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Proof</a:t>
            </a:r>
            <a:endParaRPr kumimoji="0" lang="en-US" sz="3200" b="0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3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Proof by Contradiction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887E97B3-0DA2-81BB-5CBE-9DBA62FBAE6E}"/>
              </a:ext>
            </a:extLst>
          </p:cNvPr>
          <p:cNvGrpSpPr/>
          <p:nvPr/>
        </p:nvGrpSpPr>
        <p:grpSpPr>
          <a:xfrm>
            <a:off x="7796593" y="4684585"/>
            <a:ext cx="3440429" cy="1541145"/>
            <a:chOff x="7796593" y="4684585"/>
            <a:chExt cx="3440429" cy="154114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48D7719-CCA3-B477-4EA8-C4843EA12EF4}"/>
                </a:ext>
              </a:extLst>
            </p:cNvPr>
            <p:cNvSpPr/>
            <p:nvPr/>
          </p:nvSpPr>
          <p:spPr>
            <a:xfrm>
              <a:off x="7801356" y="4689347"/>
              <a:ext cx="3430904" cy="1531620"/>
            </a:xfrm>
            <a:custGeom>
              <a:avLst/>
              <a:gdLst/>
              <a:ahLst/>
              <a:cxnLst/>
              <a:rect l="l" t="t" r="r" b="b"/>
              <a:pathLst>
                <a:path w="3430904" h="1531620">
                  <a:moveTo>
                    <a:pt x="3175254" y="0"/>
                  </a:moveTo>
                  <a:lnTo>
                    <a:pt x="255270" y="0"/>
                  </a:lnTo>
                  <a:lnTo>
                    <a:pt x="209387" y="4113"/>
                  </a:lnTo>
                  <a:lnTo>
                    <a:pt x="166202" y="15971"/>
                  </a:lnTo>
                  <a:lnTo>
                    <a:pt x="126435" y="34854"/>
                  </a:lnTo>
                  <a:lnTo>
                    <a:pt x="90807" y="60040"/>
                  </a:lnTo>
                  <a:lnTo>
                    <a:pt x="60040" y="90807"/>
                  </a:lnTo>
                  <a:lnTo>
                    <a:pt x="34854" y="126435"/>
                  </a:lnTo>
                  <a:lnTo>
                    <a:pt x="15971" y="166202"/>
                  </a:lnTo>
                  <a:lnTo>
                    <a:pt x="4113" y="209387"/>
                  </a:lnTo>
                  <a:lnTo>
                    <a:pt x="0" y="255269"/>
                  </a:lnTo>
                  <a:lnTo>
                    <a:pt x="0" y="1276349"/>
                  </a:lnTo>
                  <a:lnTo>
                    <a:pt x="4113" y="1322235"/>
                  </a:lnTo>
                  <a:lnTo>
                    <a:pt x="15971" y="1365422"/>
                  </a:lnTo>
                  <a:lnTo>
                    <a:pt x="34854" y="1405190"/>
                  </a:lnTo>
                  <a:lnTo>
                    <a:pt x="60040" y="1440817"/>
                  </a:lnTo>
                  <a:lnTo>
                    <a:pt x="90807" y="1471584"/>
                  </a:lnTo>
                  <a:lnTo>
                    <a:pt x="126435" y="1496768"/>
                  </a:lnTo>
                  <a:lnTo>
                    <a:pt x="166202" y="1515649"/>
                  </a:lnTo>
                  <a:lnTo>
                    <a:pt x="209387" y="1527507"/>
                  </a:lnTo>
                  <a:lnTo>
                    <a:pt x="255270" y="1531620"/>
                  </a:lnTo>
                  <a:lnTo>
                    <a:pt x="3175254" y="1531620"/>
                  </a:lnTo>
                  <a:lnTo>
                    <a:pt x="3221136" y="1527507"/>
                  </a:lnTo>
                  <a:lnTo>
                    <a:pt x="3264321" y="1515649"/>
                  </a:lnTo>
                  <a:lnTo>
                    <a:pt x="3304088" y="1496768"/>
                  </a:lnTo>
                  <a:lnTo>
                    <a:pt x="3339716" y="1471584"/>
                  </a:lnTo>
                  <a:lnTo>
                    <a:pt x="3370483" y="1440817"/>
                  </a:lnTo>
                  <a:lnTo>
                    <a:pt x="3395669" y="1405190"/>
                  </a:lnTo>
                  <a:lnTo>
                    <a:pt x="3414552" y="1365422"/>
                  </a:lnTo>
                  <a:lnTo>
                    <a:pt x="3426410" y="1322235"/>
                  </a:lnTo>
                  <a:lnTo>
                    <a:pt x="3430524" y="1276349"/>
                  </a:lnTo>
                  <a:lnTo>
                    <a:pt x="3430524" y="255269"/>
                  </a:lnTo>
                  <a:lnTo>
                    <a:pt x="3426410" y="209387"/>
                  </a:lnTo>
                  <a:lnTo>
                    <a:pt x="3414552" y="166202"/>
                  </a:lnTo>
                  <a:lnTo>
                    <a:pt x="3395669" y="126435"/>
                  </a:lnTo>
                  <a:lnTo>
                    <a:pt x="3370483" y="90807"/>
                  </a:lnTo>
                  <a:lnTo>
                    <a:pt x="3339716" y="60040"/>
                  </a:lnTo>
                  <a:lnTo>
                    <a:pt x="3304088" y="34854"/>
                  </a:lnTo>
                  <a:lnTo>
                    <a:pt x="3264321" y="15971"/>
                  </a:lnTo>
                  <a:lnTo>
                    <a:pt x="3221136" y="4113"/>
                  </a:lnTo>
                  <a:lnTo>
                    <a:pt x="317525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7879AFF-7E9F-E1D0-F123-E1A6B72FC0C4}"/>
                </a:ext>
              </a:extLst>
            </p:cNvPr>
            <p:cNvSpPr/>
            <p:nvPr/>
          </p:nvSpPr>
          <p:spPr>
            <a:xfrm>
              <a:off x="7801356" y="4689347"/>
              <a:ext cx="3430904" cy="1531620"/>
            </a:xfrm>
            <a:custGeom>
              <a:avLst/>
              <a:gdLst/>
              <a:ahLst/>
              <a:cxnLst/>
              <a:rect l="l" t="t" r="r" b="b"/>
              <a:pathLst>
                <a:path w="3430904" h="1531620">
                  <a:moveTo>
                    <a:pt x="0" y="255269"/>
                  </a:moveTo>
                  <a:lnTo>
                    <a:pt x="4113" y="209387"/>
                  </a:lnTo>
                  <a:lnTo>
                    <a:pt x="15971" y="166202"/>
                  </a:lnTo>
                  <a:lnTo>
                    <a:pt x="34854" y="126435"/>
                  </a:lnTo>
                  <a:lnTo>
                    <a:pt x="60040" y="90807"/>
                  </a:lnTo>
                  <a:lnTo>
                    <a:pt x="90807" y="60040"/>
                  </a:lnTo>
                  <a:lnTo>
                    <a:pt x="126435" y="34854"/>
                  </a:lnTo>
                  <a:lnTo>
                    <a:pt x="166202" y="15971"/>
                  </a:lnTo>
                  <a:lnTo>
                    <a:pt x="209387" y="4113"/>
                  </a:lnTo>
                  <a:lnTo>
                    <a:pt x="255270" y="0"/>
                  </a:lnTo>
                  <a:lnTo>
                    <a:pt x="3175254" y="0"/>
                  </a:lnTo>
                  <a:lnTo>
                    <a:pt x="3221136" y="4113"/>
                  </a:lnTo>
                  <a:lnTo>
                    <a:pt x="3264321" y="15971"/>
                  </a:lnTo>
                  <a:lnTo>
                    <a:pt x="3304088" y="34854"/>
                  </a:lnTo>
                  <a:lnTo>
                    <a:pt x="3339716" y="60040"/>
                  </a:lnTo>
                  <a:lnTo>
                    <a:pt x="3370483" y="90807"/>
                  </a:lnTo>
                  <a:lnTo>
                    <a:pt x="3395669" y="126435"/>
                  </a:lnTo>
                  <a:lnTo>
                    <a:pt x="3414552" y="166202"/>
                  </a:lnTo>
                  <a:lnTo>
                    <a:pt x="3426410" y="209387"/>
                  </a:lnTo>
                  <a:lnTo>
                    <a:pt x="3430524" y="255269"/>
                  </a:lnTo>
                  <a:lnTo>
                    <a:pt x="3430524" y="1276349"/>
                  </a:lnTo>
                  <a:lnTo>
                    <a:pt x="3426410" y="1322235"/>
                  </a:lnTo>
                  <a:lnTo>
                    <a:pt x="3414552" y="1365422"/>
                  </a:lnTo>
                  <a:lnTo>
                    <a:pt x="3395669" y="1405190"/>
                  </a:lnTo>
                  <a:lnTo>
                    <a:pt x="3370483" y="1440817"/>
                  </a:lnTo>
                  <a:lnTo>
                    <a:pt x="3339716" y="1471584"/>
                  </a:lnTo>
                  <a:lnTo>
                    <a:pt x="3304088" y="1496768"/>
                  </a:lnTo>
                  <a:lnTo>
                    <a:pt x="3264321" y="1515649"/>
                  </a:lnTo>
                  <a:lnTo>
                    <a:pt x="3221136" y="1527507"/>
                  </a:lnTo>
                  <a:lnTo>
                    <a:pt x="3175254" y="1531620"/>
                  </a:lnTo>
                  <a:lnTo>
                    <a:pt x="255270" y="1531620"/>
                  </a:lnTo>
                  <a:lnTo>
                    <a:pt x="209387" y="1527507"/>
                  </a:lnTo>
                  <a:lnTo>
                    <a:pt x="166202" y="1515649"/>
                  </a:lnTo>
                  <a:lnTo>
                    <a:pt x="126435" y="1496768"/>
                  </a:lnTo>
                  <a:lnTo>
                    <a:pt x="90807" y="1471584"/>
                  </a:lnTo>
                  <a:lnTo>
                    <a:pt x="60040" y="1440817"/>
                  </a:lnTo>
                  <a:lnTo>
                    <a:pt x="34854" y="1405190"/>
                  </a:lnTo>
                  <a:lnTo>
                    <a:pt x="15971" y="1365422"/>
                  </a:lnTo>
                  <a:lnTo>
                    <a:pt x="4113" y="1322235"/>
                  </a:lnTo>
                  <a:lnTo>
                    <a:pt x="0" y="1276349"/>
                  </a:lnTo>
                  <a:lnTo>
                    <a:pt x="0" y="255269"/>
                  </a:lnTo>
                  <a:close/>
                </a:path>
              </a:pathLst>
            </a:custGeom>
            <a:ln w="9525">
              <a:solidFill>
                <a:srgbClr val="4B31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731270C5-4BBA-B966-E4B3-E9E4030B026B}"/>
              </a:ext>
            </a:extLst>
          </p:cNvPr>
          <p:cNvSpPr txBox="1"/>
          <p:nvPr/>
        </p:nvSpPr>
        <p:spPr>
          <a:xfrm>
            <a:off x="7955406" y="4787849"/>
            <a:ext cx="302196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claims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cannot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using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these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strategies!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77541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8FCF-FC08-42E4-A93E-584541A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CB80-DD5A-4089-9A4D-57E95AF8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//returns 2^i.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Why does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r>
              <a:rPr lang="en-US" sz="2400" dirty="0"/>
              <a:t> calculate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2^4?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Convince the people around you!</a:t>
            </a:r>
          </a:p>
        </p:txBody>
      </p:sp>
    </p:spTree>
    <p:extLst>
      <p:ext uri="{BB962C8B-B14F-4D97-AF65-F5344CB8AC3E}">
        <p14:creationId xmlns:p14="http://schemas.microsoft.com/office/powerpoint/2010/main" val="928761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6FD2-F674-4ED6-830C-DBD4754D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A628-7DE0-438B-A936-A165B4B77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like this:</a:t>
            </a:r>
          </a:p>
          <a:p>
            <a:endParaRPr lang="en-US" dirty="0"/>
          </a:p>
          <a:p>
            <a:r>
              <a:rPr lang="en-US" dirty="0"/>
              <a:t>Well,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(3) = 8</a:t>
            </a:r>
            <a:r>
              <a:rPr lang="en-US" dirty="0"/>
              <a:t>, we get 16…</a:t>
            </a:r>
          </a:p>
          <a:p>
            <a:r>
              <a:rPr lang="en-US" dirty="0"/>
              <a:t>Which happens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(2) = 4</a:t>
            </a:r>
          </a:p>
          <a:p>
            <a:r>
              <a:rPr lang="en-US" dirty="0"/>
              <a:t>Which happens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 = 2</a:t>
            </a:r>
          </a:p>
          <a:p>
            <a:r>
              <a:rPr lang="en-US" dirty="0"/>
              <a:t>Which happens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(0) = 1</a:t>
            </a:r>
          </a:p>
          <a:p>
            <a:r>
              <a:rPr lang="en-US" dirty="0"/>
              <a:t>And it is! Because that’s what the base case says.</a:t>
            </a:r>
          </a:p>
        </p:txBody>
      </p:sp>
    </p:spTree>
    <p:extLst>
      <p:ext uri="{BB962C8B-B14F-4D97-AF65-F5344CB8AC3E}">
        <p14:creationId xmlns:p14="http://schemas.microsoft.com/office/powerpoint/2010/main" val="104999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10197996" cy="40754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4 is released!</a:t>
            </a:r>
          </a:p>
          <a:p>
            <a:pPr marL="926465" marR="0" lvl="1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Start today if you have not already</a:t>
            </a: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>
                <a:tab pos="469265" algn="l"/>
              </a:tabLst>
              <a:defRPr/>
            </a:pPr>
            <a:endParaRPr lang="en-US" sz="2800" dirty="0">
              <a:solidFill>
                <a:prstClr val="black"/>
              </a:solidFill>
              <a:latin typeface="Segoe UI Semilight"/>
              <a:cs typeface="Segoe UI Semilight"/>
            </a:endParaRPr>
          </a:p>
          <a:p>
            <a:pPr marL="469265" lvl="0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Segoe UI Semilight"/>
                <a:cs typeface="Segoe UI Semilight"/>
              </a:rPr>
              <a:t>Our Midterm is next Friday (8/1) in class!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Segoe UI Semilight"/>
                <a:cs typeface="Segoe UI Semilight"/>
              </a:rPr>
              <a:t>Exam logistics and practice exams are posted on the “Exams” page of the course website</a:t>
            </a: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Segoe UI Semilight"/>
                <a:cs typeface="Segoe UI Semilight"/>
              </a:rPr>
              <a:t>HW2 solutions are out!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6FD2-F674-4ED6-830C-DBD4754D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A628-7DE0-438B-A936-A165B4B77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really only two cases.</a:t>
            </a:r>
          </a:p>
          <a:p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(0) = 1 (which it should!)</a:t>
            </a:r>
            <a:endParaRPr lang="en-US" dirty="0"/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 = 2</a:t>
            </a:r>
            <a:r>
              <a:rPr lang="en-US" dirty="0"/>
              <a:t>, (like it should)</a:t>
            </a:r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(2) = 4</a:t>
            </a:r>
            <a:r>
              <a:rPr lang="en-US" dirty="0"/>
              <a:t>, (like it should)</a:t>
            </a:r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(3) = 8,</a:t>
            </a:r>
            <a:r>
              <a:rPr lang="en-US" dirty="0"/>
              <a:t> (like it should)</a:t>
            </a:r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(4) = 16,</a:t>
            </a:r>
            <a:r>
              <a:rPr lang="en-US" dirty="0"/>
              <a:t> (like it should)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5C394-FBBB-44B6-89BE-CE94544FD116}"/>
              </a:ext>
            </a:extLst>
          </p:cNvPr>
          <p:cNvSpPr txBox="1"/>
          <p:nvPr/>
        </p:nvSpPr>
        <p:spPr>
          <a:xfrm>
            <a:off x="2314575" y="1981200"/>
            <a:ext cx="671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Base Case is Correct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3F77E-B2AF-440F-859D-FE2208758313}"/>
              </a:ext>
            </a:extLst>
          </p:cNvPr>
          <p:cNvSpPr txBox="1"/>
          <p:nvPr/>
        </p:nvSpPr>
        <p:spPr>
          <a:xfrm>
            <a:off x="2363881" y="5288056"/>
            <a:ext cx="6715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recursive call we make is correct THEN our value is correct.</a:t>
            </a:r>
          </a:p>
        </p:txBody>
      </p:sp>
    </p:spTree>
    <p:extLst>
      <p:ext uri="{BB962C8B-B14F-4D97-AF65-F5344CB8AC3E}">
        <p14:creationId xmlns:p14="http://schemas.microsoft.com/office/powerpoint/2010/main" val="4224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E30E-CB9C-4AC0-BC15-0057093D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1690C-AABF-4345-A30D-0304F63F1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code has two big cases,</a:t>
            </a:r>
          </a:p>
          <a:p>
            <a:r>
              <a:rPr lang="en-US" dirty="0"/>
              <a:t>So our proof had two big cases</a:t>
            </a:r>
          </a:p>
          <a:p>
            <a:endParaRPr lang="en-US" dirty="0"/>
          </a:p>
          <a:p>
            <a:r>
              <a:rPr lang="en-US" dirty="0"/>
              <a:t>“The base case of the code produces the correct output”</a:t>
            </a:r>
          </a:p>
          <a:p>
            <a:r>
              <a:rPr lang="en-US" dirty="0"/>
              <a:t>“IF the calls we rely on produce the correct output THEN the current call produces the right output” </a:t>
            </a:r>
          </a:p>
        </p:txBody>
      </p:sp>
    </p:spTree>
    <p:extLst>
      <p:ext uri="{BB962C8B-B14F-4D97-AF65-F5344CB8AC3E}">
        <p14:creationId xmlns:p14="http://schemas.microsoft.com/office/powerpoint/2010/main" val="4231660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E30E-CB9C-4AC0-BC15-0057093D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1690C-AABF-4345-A30D-0304F63F10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“The base case of the code produces the correct output”</a:t>
                </a:r>
              </a:p>
              <a:p>
                <a:r>
                  <a:rPr lang="en-US" dirty="0"/>
                  <a:t>“IF the calls we rely on produce the correct output THEN the current call produces the right output”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1690C-AABF-4345-A30D-0304F63F10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100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E912-5EE5-401D-B818-8D3B1FCE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73E2B-B415-49FF-B3EA-A7D1FB0DB9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works alright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(1000000000)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At this point, we’d need to show that implication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for A BUNCH of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But the code is the same each time. </a:t>
                </a:r>
              </a:p>
              <a:p>
                <a:r>
                  <a:rPr lang="en-US" dirty="0"/>
                  <a:t>And so was the argument!</a:t>
                </a:r>
              </a:p>
              <a:p>
                <a:endParaRPr lang="en-US" dirty="0"/>
              </a:p>
              <a:p>
                <a:r>
                  <a:rPr lang="en-US" dirty="0"/>
                  <a:t>We should instead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73E2B-B415-49FF-B3EA-A7D1FB0DB9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752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FB671-FEF1-889A-B3AA-8C022EAC4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0ADD17-E2D5-B2B3-8582-481C00347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6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D0D0D"/>
                </a:solidFill>
              </a:rPr>
              <a:t>The</a:t>
            </a:r>
            <a:r>
              <a:rPr spc="245" dirty="0">
                <a:solidFill>
                  <a:srgbClr val="0D0D0D"/>
                </a:solidFill>
              </a:rPr>
              <a:t> </a:t>
            </a:r>
            <a:r>
              <a:rPr spc="70" dirty="0">
                <a:solidFill>
                  <a:srgbClr val="0D0D0D"/>
                </a:solidFill>
              </a:rPr>
              <a:t>Principle</a:t>
            </a:r>
            <a:r>
              <a:rPr spc="2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of</a:t>
            </a:r>
            <a:r>
              <a:rPr spc="235" dirty="0">
                <a:solidFill>
                  <a:srgbClr val="0D0D0D"/>
                </a:solidFill>
              </a:rPr>
              <a:t> </a:t>
            </a:r>
            <a:r>
              <a:rPr spc="70" dirty="0">
                <a:solidFill>
                  <a:srgbClr val="0D0D0D"/>
                </a:solidFill>
              </a:rPr>
              <a:t>Mathematical</a:t>
            </a:r>
            <a:r>
              <a:rPr spc="290" dirty="0">
                <a:solidFill>
                  <a:srgbClr val="0D0D0D"/>
                </a:solidFill>
              </a:rPr>
              <a:t> </a:t>
            </a:r>
            <a:r>
              <a:rPr spc="55" dirty="0">
                <a:solidFill>
                  <a:srgbClr val="0D0D0D"/>
                </a:solidFill>
              </a:rPr>
              <a:t>Induction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70C478F-D79C-6CE2-0AD8-C2145036AFCF}"/>
              </a:ext>
            </a:extLst>
          </p:cNvPr>
          <p:cNvSpPr/>
          <p:nvPr/>
        </p:nvSpPr>
        <p:spPr>
          <a:xfrm>
            <a:off x="3896740" y="1481327"/>
            <a:ext cx="492125" cy="377190"/>
          </a:xfrm>
          <a:custGeom>
            <a:avLst/>
            <a:gdLst/>
            <a:ahLst/>
            <a:cxnLst/>
            <a:rect l="l" t="t" r="r" b="b"/>
            <a:pathLst>
              <a:path w="492125" h="377189">
                <a:moveTo>
                  <a:pt x="371856" y="0"/>
                </a:moveTo>
                <a:lnTo>
                  <a:pt x="366522" y="15239"/>
                </a:lnTo>
                <a:lnTo>
                  <a:pt x="388334" y="24691"/>
                </a:lnTo>
                <a:lnTo>
                  <a:pt x="407098" y="37798"/>
                </a:lnTo>
                <a:lnTo>
                  <a:pt x="435483" y="74930"/>
                </a:lnTo>
                <a:lnTo>
                  <a:pt x="452167" y="125031"/>
                </a:lnTo>
                <a:lnTo>
                  <a:pt x="457708" y="186562"/>
                </a:lnTo>
                <a:lnTo>
                  <a:pt x="456305" y="219803"/>
                </a:lnTo>
                <a:lnTo>
                  <a:pt x="445117" y="277092"/>
                </a:lnTo>
                <a:lnTo>
                  <a:pt x="422735" y="321831"/>
                </a:lnTo>
                <a:lnTo>
                  <a:pt x="388635" y="352069"/>
                </a:lnTo>
                <a:lnTo>
                  <a:pt x="367157" y="361569"/>
                </a:lnTo>
                <a:lnTo>
                  <a:pt x="371856" y="376809"/>
                </a:lnTo>
                <a:lnTo>
                  <a:pt x="423306" y="352726"/>
                </a:lnTo>
                <a:lnTo>
                  <a:pt x="461137" y="311023"/>
                </a:lnTo>
                <a:lnTo>
                  <a:pt x="484346" y="255079"/>
                </a:lnTo>
                <a:lnTo>
                  <a:pt x="492125" y="188468"/>
                </a:lnTo>
                <a:lnTo>
                  <a:pt x="490198" y="154368"/>
                </a:lnTo>
                <a:lnTo>
                  <a:pt x="474604" y="92706"/>
                </a:lnTo>
                <a:lnTo>
                  <a:pt x="443793" y="42844"/>
                </a:lnTo>
                <a:lnTo>
                  <a:pt x="399216" y="9836"/>
                </a:lnTo>
                <a:lnTo>
                  <a:pt x="371856" y="0"/>
                </a:lnTo>
                <a:close/>
              </a:path>
              <a:path w="492125" h="377189">
                <a:moveTo>
                  <a:pt x="120269" y="0"/>
                </a:moveTo>
                <a:lnTo>
                  <a:pt x="68929" y="24114"/>
                </a:lnTo>
                <a:lnTo>
                  <a:pt x="31114" y="66039"/>
                </a:lnTo>
                <a:lnTo>
                  <a:pt x="7794" y="122015"/>
                </a:lnTo>
                <a:lnTo>
                  <a:pt x="107" y="186562"/>
                </a:lnTo>
                <a:lnTo>
                  <a:pt x="0" y="188468"/>
                </a:lnTo>
                <a:lnTo>
                  <a:pt x="1930" y="223119"/>
                </a:lnTo>
                <a:lnTo>
                  <a:pt x="17412" y="284372"/>
                </a:lnTo>
                <a:lnTo>
                  <a:pt x="48206" y="334071"/>
                </a:lnTo>
                <a:lnTo>
                  <a:pt x="92835" y="366976"/>
                </a:lnTo>
                <a:lnTo>
                  <a:pt x="120269" y="376809"/>
                </a:lnTo>
                <a:lnTo>
                  <a:pt x="124968" y="361569"/>
                </a:lnTo>
                <a:lnTo>
                  <a:pt x="103489" y="352069"/>
                </a:lnTo>
                <a:lnTo>
                  <a:pt x="84962" y="338820"/>
                </a:lnTo>
                <a:lnTo>
                  <a:pt x="56769" y="301117"/>
                </a:lnTo>
                <a:lnTo>
                  <a:pt x="39973" y="249983"/>
                </a:lnTo>
                <a:lnTo>
                  <a:pt x="34496" y="188468"/>
                </a:lnTo>
                <a:lnTo>
                  <a:pt x="34417" y="186562"/>
                </a:lnTo>
                <a:lnTo>
                  <a:pt x="35802" y="154368"/>
                </a:lnTo>
                <a:lnTo>
                  <a:pt x="46954" y="98552"/>
                </a:lnTo>
                <a:lnTo>
                  <a:pt x="69435" y="54548"/>
                </a:lnTo>
                <a:lnTo>
                  <a:pt x="103864" y="24691"/>
                </a:lnTo>
                <a:lnTo>
                  <a:pt x="125603" y="15239"/>
                </a:lnTo>
                <a:lnTo>
                  <a:pt x="120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3BC9D63-5193-9B6D-4B37-1DD36DC6650E}"/>
              </a:ext>
            </a:extLst>
          </p:cNvPr>
          <p:cNvSpPr/>
          <p:nvPr/>
        </p:nvSpPr>
        <p:spPr>
          <a:xfrm>
            <a:off x="5458841" y="1424685"/>
            <a:ext cx="3177540" cy="491490"/>
          </a:xfrm>
          <a:custGeom>
            <a:avLst/>
            <a:gdLst/>
            <a:ahLst/>
            <a:cxnLst/>
            <a:rect l="l" t="t" r="r" b="b"/>
            <a:pathLst>
              <a:path w="3177540" h="491489">
                <a:moveTo>
                  <a:pt x="134112" y="16256"/>
                </a:moveTo>
                <a:lnTo>
                  <a:pt x="129159" y="0"/>
                </a:lnTo>
                <a:lnTo>
                  <a:pt x="99961" y="11366"/>
                </a:lnTo>
                <a:lnTo>
                  <a:pt x="74295" y="29235"/>
                </a:lnTo>
                <a:lnTo>
                  <a:pt x="33528" y="84455"/>
                </a:lnTo>
                <a:lnTo>
                  <a:pt x="18859" y="120116"/>
                </a:lnTo>
                <a:lnTo>
                  <a:pt x="8382" y="158864"/>
                </a:lnTo>
                <a:lnTo>
                  <a:pt x="2095" y="200748"/>
                </a:lnTo>
                <a:lnTo>
                  <a:pt x="0" y="245745"/>
                </a:lnTo>
                <a:lnTo>
                  <a:pt x="2006" y="289052"/>
                </a:lnTo>
                <a:lnTo>
                  <a:pt x="8382" y="332676"/>
                </a:lnTo>
                <a:lnTo>
                  <a:pt x="18859" y="371449"/>
                </a:lnTo>
                <a:lnTo>
                  <a:pt x="33528" y="407035"/>
                </a:lnTo>
                <a:lnTo>
                  <a:pt x="74295" y="462267"/>
                </a:lnTo>
                <a:lnTo>
                  <a:pt x="129159" y="491490"/>
                </a:lnTo>
                <a:lnTo>
                  <a:pt x="134112" y="475234"/>
                </a:lnTo>
                <a:lnTo>
                  <a:pt x="111556" y="463524"/>
                </a:lnTo>
                <a:lnTo>
                  <a:pt x="91909" y="446493"/>
                </a:lnTo>
                <a:lnTo>
                  <a:pt x="61341" y="396494"/>
                </a:lnTo>
                <a:lnTo>
                  <a:pt x="42760" y="328485"/>
                </a:lnTo>
                <a:lnTo>
                  <a:pt x="38112" y="289052"/>
                </a:lnTo>
                <a:lnTo>
                  <a:pt x="36576" y="245999"/>
                </a:lnTo>
                <a:lnTo>
                  <a:pt x="38112" y="202780"/>
                </a:lnTo>
                <a:lnTo>
                  <a:pt x="42760" y="163233"/>
                </a:lnTo>
                <a:lnTo>
                  <a:pt x="61341" y="95123"/>
                </a:lnTo>
                <a:lnTo>
                  <a:pt x="91909" y="45021"/>
                </a:lnTo>
                <a:lnTo>
                  <a:pt x="111556" y="27978"/>
                </a:lnTo>
                <a:lnTo>
                  <a:pt x="134112" y="16256"/>
                </a:lnTo>
                <a:close/>
              </a:path>
              <a:path w="3177540" h="491489">
                <a:moveTo>
                  <a:pt x="540131" y="71882"/>
                </a:moveTo>
                <a:lnTo>
                  <a:pt x="534797" y="56642"/>
                </a:lnTo>
                <a:lnTo>
                  <a:pt x="507428" y="66484"/>
                </a:lnTo>
                <a:lnTo>
                  <a:pt x="483450" y="80759"/>
                </a:lnTo>
                <a:lnTo>
                  <a:pt x="445643" y="122682"/>
                </a:lnTo>
                <a:lnTo>
                  <a:pt x="422313" y="178663"/>
                </a:lnTo>
                <a:lnTo>
                  <a:pt x="414629" y="243205"/>
                </a:lnTo>
                <a:lnTo>
                  <a:pt x="414528" y="245110"/>
                </a:lnTo>
                <a:lnTo>
                  <a:pt x="416458" y="279768"/>
                </a:lnTo>
                <a:lnTo>
                  <a:pt x="431939" y="341020"/>
                </a:lnTo>
                <a:lnTo>
                  <a:pt x="462724" y="390715"/>
                </a:lnTo>
                <a:lnTo>
                  <a:pt x="507352" y="423621"/>
                </a:lnTo>
                <a:lnTo>
                  <a:pt x="534797" y="433451"/>
                </a:lnTo>
                <a:lnTo>
                  <a:pt x="539496" y="418211"/>
                </a:lnTo>
                <a:lnTo>
                  <a:pt x="518007" y="408724"/>
                </a:lnTo>
                <a:lnTo>
                  <a:pt x="499478" y="395465"/>
                </a:lnTo>
                <a:lnTo>
                  <a:pt x="471297" y="357759"/>
                </a:lnTo>
                <a:lnTo>
                  <a:pt x="454494" y="306628"/>
                </a:lnTo>
                <a:lnTo>
                  <a:pt x="449021" y="245110"/>
                </a:lnTo>
                <a:lnTo>
                  <a:pt x="448945" y="243205"/>
                </a:lnTo>
                <a:lnTo>
                  <a:pt x="450329" y="211010"/>
                </a:lnTo>
                <a:lnTo>
                  <a:pt x="461479" y="155206"/>
                </a:lnTo>
                <a:lnTo>
                  <a:pt x="483958" y="111201"/>
                </a:lnTo>
                <a:lnTo>
                  <a:pt x="518388" y="81343"/>
                </a:lnTo>
                <a:lnTo>
                  <a:pt x="540131" y="71882"/>
                </a:lnTo>
                <a:close/>
              </a:path>
              <a:path w="3177540" h="491489">
                <a:moveTo>
                  <a:pt x="915797" y="245110"/>
                </a:moveTo>
                <a:lnTo>
                  <a:pt x="907999" y="178663"/>
                </a:lnTo>
                <a:lnTo>
                  <a:pt x="884682" y="122682"/>
                </a:lnTo>
                <a:lnTo>
                  <a:pt x="846861" y="80759"/>
                </a:lnTo>
                <a:lnTo>
                  <a:pt x="795528" y="56642"/>
                </a:lnTo>
                <a:lnTo>
                  <a:pt x="790194" y="71882"/>
                </a:lnTo>
                <a:lnTo>
                  <a:pt x="811999" y="81343"/>
                </a:lnTo>
                <a:lnTo>
                  <a:pt x="830770" y="94449"/>
                </a:lnTo>
                <a:lnTo>
                  <a:pt x="859155" y="131572"/>
                </a:lnTo>
                <a:lnTo>
                  <a:pt x="875830" y="181673"/>
                </a:lnTo>
                <a:lnTo>
                  <a:pt x="879932" y="210591"/>
                </a:lnTo>
                <a:lnTo>
                  <a:pt x="879995" y="211010"/>
                </a:lnTo>
                <a:lnTo>
                  <a:pt x="879970" y="276453"/>
                </a:lnTo>
                <a:lnTo>
                  <a:pt x="868781" y="333743"/>
                </a:lnTo>
                <a:lnTo>
                  <a:pt x="846404" y="378485"/>
                </a:lnTo>
                <a:lnTo>
                  <a:pt x="812304" y="408724"/>
                </a:lnTo>
                <a:lnTo>
                  <a:pt x="790829" y="418211"/>
                </a:lnTo>
                <a:lnTo>
                  <a:pt x="795528" y="433451"/>
                </a:lnTo>
                <a:lnTo>
                  <a:pt x="846975" y="409371"/>
                </a:lnTo>
                <a:lnTo>
                  <a:pt x="884809" y="367665"/>
                </a:lnTo>
                <a:lnTo>
                  <a:pt x="908011" y="311721"/>
                </a:lnTo>
                <a:lnTo>
                  <a:pt x="913841" y="279768"/>
                </a:lnTo>
                <a:lnTo>
                  <a:pt x="915797" y="245110"/>
                </a:lnTo>
                <a:close/>
              </a:path>
              <a:path w="3177540" h="491489">
                <a:moveTo>
                  <a:pt x="1910207" y="71882"/>
                </a:moveTo>
                <a:lnTo>
                  <a:pt x="1904873" y="56642"/>
                </a:lnTo>
                <a:lnTo>
                  <a:pt x="1877504" y="66484"/>
                </a:lnTo>
                <a:lnTo>
                  <a:pt x="1853526" y="80759"/>
                </a:lnTo>
                <a:lnTo>
                  <a:pt x="1815719" y="122682"/>
                </a:lnTo>
                <a:lnTo>
                  <a:pt x="1792389" y="178663"/>
                </a:lnTo>
                <a:lnTo>
                  <a:pt x="1784705" y="243205"/>
                </a:lnTo>
                <a:lnTo>
                  <a:pt x="1784604" y="245110"/>
                </a:lnTo>
                <a:lnTo>
                  <a:pt x="1786534" y="279768"/>
                </a:lnTo>
                <a:lnTo>
                  <a:pt x="1802015" y="341020"/>
                </a:lnTo>
                <a:lnTo>
                  <a:pt x="1832800" y="390715"/>
                </a:lnTo>
                <a:lnTo>
                  <a:pt x="1877428" y="423621"/>
                </a:lnTo>
                <a:lnTo>
                  <a:pt x="1904873" y="433451"/>
                </a:lnTo>
                <a:lnTo>
                  <a:pt x="1909572" y="418211"/>
                </a:lnTo>
                <a:lnTo>
                  <a:pt x="1888083" y="408724"/>
                </a:lnTo>
                <a:lnTo>
                  <a:pt x="1869567" y="395465"/>
                </a:lnTo>
                <a:lnTo>
                  <a:pt x="1841373" y="357759"/>
                </a:lnTo>
                <a:lnTo>
                  <a:pt x="1824570" y="306628"/>
                </a:lnTo>
                <a:lnTo>
                  <a:pt x="1819097" y="245110"/>
                </a:lnTo>
                <a:lnTo>
                  <a:pt x="1819021" y="243205"/>
                </a:lnTo>
                <a:lnTo>
                  <a:pt x="1820405" y="211010"/>
                </a:lnTo>
                <a:lnTo>
                  <a:pt x="1831555" y="155206"/>
                </a:lnTo>
                <a:lnTo>
                  <a:pt x="1854034" y="111201"/>
                </a:lnTo>
                <a:lnTo>
                  <a:pt x="1888464" y="81343"/>
                </a:lnTo>
                <a:lnTo>
                  <a:pt x="1910207" y="71882"/>
                </a:lnTo>
                <a:close/>
              </a:path>
              <a:path w="3177540" h="491489">
                <a:moveTo>
                  <a:pt x="2994533" y="245110"/>
                </a:moveTo>
                <a:lnTo>
                  <a:pt x="2986735" y="178663"/>
                </a:lnTo>
                <a:lnTo>
                  <a:pt x="2963418" y="122682"/>
                </a:lnTo>
                <a:lnTo>
                  <a:pt x="2925597" y="80759"/>
                </a:lnTo>
                <a:lnTo>
                  <a:pt x="2874264" y="56642"/>
                </a:lnTo>
                <a:lnTo>
                  <a:pt x="2868930" y="71882"/>
                </a:lnTo>
                <a:lnTo>
                  <a:pt x="2890736" y="81343"/>
                </a:lnTo>
                <a:lnTo>
                  <a:pt x="2909506" y="94449"/>
                </a:lnTo>
                <a:lnTo>
                  <a:pt x="2937891" y="131572"/>
                </a:lnTo>
                <a:lnTo>
                  <a:pt x="2954566" y="181673"/>
                </a:lnTo>
                <a:lnTo>
                  <a:pt x="2958668" y="210591"/>
                </a:lnTo>
                <a:lnTo>
                  <a:pt x="2958731" y="211010"/>
                </a:lnTo>
                <a:lnTo>
                  <a:pt x="2958706" y="276453"/>
                </a:lnTo>
                <a:lnTo>
                  <a:pt x="2947517" y="333743"/>
                </a:lnTo>
                <a:lnTo>
                  <a:pt x="2925140" y="378485"/>
                </a:lnTo>
                <a:lnTo>
                  <a:pt x="2891040" y="408724"/>
                </a:lnTo>
                <a:lnTo>
                  <a:pt x="2869565" y="418211"/>
                </a:lnTo>
                <a:lnTo>
                  <a:pt x="2874264" y="433451"/>
                </a:lnTo>
                <a:lnTo>
                  <a:pt x="2925711" y="409371"/>
                </a:lnTo>
                <a:lnTo>
                  <a:pt x="2963545" y="367665"/>
                </a:lnTo>
                <a:lnTo>
                  <a:pt x="2986748" y="311721"/>
                </a:lnTo>
                <a:lnTo>
                  <a:pt x="2992577" y="279768"/>
                </a:lnTo>
                <a:lnTo>
                  <a:pt x="2994533" y="245110"/>
                </a:lnTo>
                <a:close/>
              </a:path>
              <a:path w="3177540" h="491489">
                <a:moveTo>
                  <a:pt x="3177540" y="245745"/>
                </a:moveTo>
                <a:lnTo>
                  <a:pt x="3175533" y="202780"/>
                </a:lnTo>
                <a:lnTo>
                  <a:pt x="3175444" y="200748"/>
                </a:lnTo>
                <a:lnTo>
                  <a:pt x="3169158" y="158864"/>
                </a:lnTo>
                <a:lnTo>
                  <a:pt x="3158680" y="120116"/>
                </a:lnTo>
                <a:lnTo>
                  <a:pt x="3144012" y="84455"/>
                </a:lnTo>
                <a:lnTo>
                  <a:pt x="3103283" y="29235"/>
                </a:lnTo>
                <a:lnTo>
                  <a:pt x="3048381" y="0"/>
                </a:lnTo>
                <a:lnTo>
                  <a:pt x="3043428" y="16256"/>
                </a:lnTo>
                <a:lnTo>
                  <a:pt x="3066046" y="27978"/>
                </a:lnTo>
                <a:lnTo>
                  <a:pt x="3085731" y="45021"/>
                </a:lnTo>
                <a:lnTo>
                  <a:pt x="3116326" y="95123"/>
                </a:lnTo>
                <a:lnTo>
                  <a:pt x="3134779" y="163233"/>
                </a:lnTo>
                <a:lnTo>
                  <a:pt x="3139414" y="202780"/>
                </a:lnTo>
                <a:lnTo>
                  <a:pt x="3140951" y="245745"/>
                </a:lnTo>
                <a:lnTo>
                  <a:pt x="3140964" y="245999"/>
                </a:lnTo>
                <a:lnTo>
                  <a:pt x="3139414" y="289064"/>
                </a:lnTo>
                <a:lnTo>
                  <a:pt x="3134779" y="328485"/>
                </a:lnTo>
                <a:lnTo>
                  <a:pt x="3116326" y="396494"/>
                </a:lnTo>
                <a:lnTo>
                  <a:pt x="3085731" y="446493"/>
                </a:lnTo>
                <a:lnTo>
                  <a:pt x="3043428" y="475234"/>
                </a:lnTo>
                <a:lnTo>
                  <a:pt x="3048381" y="491490"/>
                </a:lnTo>
                <a:lnTo>
                  <a:pt x="3103283" y="462267"/>
                </a:lnTo>
                <a:lnTo>
                  <a:pt x="3144012" y="407035"/>
                </a:lnTo>
                <a:lnTo>
                  <a:pt x="3158680" y="371449"/>
                </a:lnTo>
                <a:lnTo>
                  <a:pt x="3169158" y="332676"/>
                </a:lnTo>
                <a:lnTo>
                  <a:pt x="3175444" y="290779"/>
                </a:lnTo>
                <a:lnTo>
                  <a:pt x="3177527" y="245999"/>
                </a:lnTo>
                <a:lnTo>
                  <a:pt x="3177540" y="245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6356377-36DF-C05F-8482-3C7A897FC2F5}"/>
              </a:ext>
            </a:extLst>
          </p:cNvPr>
          <p:cNvSpPr txBox="1"/>
          <p:nvPr/>
        </p:nvSpPr>
        <p:spPr>
          <a:xfrm>
            <a:off x="3617214" y="1365884"/>
            <a:ext cx="47167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4" algn="l"/>
                <a:tab pos="895985" algn="l"/>
                <a:tab pos="1989455" algn="l"/>
                <a:tab pos="2388235" algn="l"/>
                <a:tab pos="2905125" algn="l"/>
                <a:tab pos="3759835" algn="l"/>
              </a:tabLst>
              <a:defRPr/>
            </a:pP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∧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∀𝑘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→</a:t>
            </a:r>
            <a:r>
              <a:rPr kumimoji="0" sz="32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𝑘</a:t>
            </a:r>
            <a:r>
              <a:rPr kumimoji="0" sz="32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3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5B9FFD3-7D42-793F-661F-E55EF585F16D}"/>
              </a:ext>
            </a:extLst>
          </p:cNvPr>
          <p:cNvSpPr/>
          <p:nvPr/>
        </p:nvSpPr>
        <p:spPr>
          <a:xfrm>
            <a:off x="3872484" y="1929383"/>
            <a:ext cx="76200" cy="845185"/>
          </a:xfrm>
          <a:custGeom>
            <a:avLst/>
            <a:gdLst/>
            <a:ahLst/>
            <a:cxnLst/>
            <a:rect l="l" t="t" r="r" b="b"/>
            <a:pathLst>
              <a:path w="76200" h="845185">
                <a:moveTo>
                  <a:pt x="44450" y="63500"/>
                </a:moveTo>
                <a:lnTo>
                  <a:pt x="31750" y="63500"/>
                </a:lnTo>
                <a:lnTo>
                  <a:pt x="31750" y="845057"/>
                </a:lnTo>
                <a:lnTo>
                  <a:pt x="44450" y="845057"/>
                </a:lnTo>
                <a:lnTo>
                  <a:pt x="44450" y="63500"/>
                </a:lnTo>
                <a:close/>
              </a:path>
              <a:path w="76200" h="84518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4518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4DA8AE50-0E2B-D794-A19D-EF9E557309AB}"/>
              </a:ext>
            </a:extLst>
          </p:cNvPr>
          <p:cNvGrpSpPr/>
          <p:nvPr/>
        </p:nvGrpSpPr>
        <p:grpSpPr>
          <a:xfrm>
            <a:off x="2902902" y="2876994"/>
            <a:ext cx="2014220" cy="823594"/>
            <a:chOff x="2902902" y="2876994"/>
            <a:chExt cx="2014220" cy="823594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2CA602C-85C6-9F37-C8E2-0735B46B4D72}"/>
                </a:ext>
              </a:extLst>
            </p:cNvPr>
            <p:cNvSpPr/>
            <p:nvPr/>
          </p:nvSpPr>
          <p:spPr>
            <a:xfrm>
              <a:off x="2910839" y="2884932"/>
              <a:ext cx="1998345" cy="807720"/>
            </a:xfrm>
            <a:custGeom>
              <a:avLst/>
              <a:gdLst/>
              <a:ahLst/>
              <a:cxnLst/>
              <a:rect l="l" t="t" r="r" b="b"/>
              <a:pathLst>
                <a:path w="1998345" h="807720">
                  <a:moveTo>
                    <a:pt x="1863344" y="0"/>
                  </a:moveTo>
                  <a:lnTo>
                    <a:pt x="134620" y="0"/>
                  </a:lnTo>
                  <a:lnTo>
                    <a:pt x="92090" y="6868"/>
                  </a:lnTo>
                  <a:lnTo>
                    <a:pt x="55138" y="25989"/>
                  </a:lnTo>
                  <a:lnTo>
                    <a:pt x="25989" y="55138"/>
                  </a:lnTo>
                  <a:lnTo>
                    <a:pt x="6868" y="92090"/>
                  </a:lnTo>
                  <a:lnTo>
                    <a:pt x="0" y="134619"/>
                  </a:lnTo>
                  <a:lnTo>
                    <a:pt x="0" y="673100"/>
                  </a:lnTo>
                  <a:lnTo>
                    <a:pt x="6868" y="715629"/>
                  </a:lnTo>
                  <a:lnTo>
                    <a:pt x="25989" y="752581"/>
                  </a:lnTo>
                  <a:lnTo>
                    <a:pt x="55138" y="781730"/>
                  </a:lnTo>
                  <a:lnTo>
                    <a:pt x="92090" y="800851"/>
                  </a:lnTo>
                  <a:lnTo>
                    <a:pt x="134620" y="807719"/>
                  </a:lnTo>
                  <a:lnTo>
                    <a:pt x="1863344" y="807719"/>
                  </a:lnTo>
                  <a:lnTo>
                    <a:pt x="1905873" y="800851"/>
                  </a:lnTo>
                  <a:lnTo>
                    <a:pt x="1942825" y="781730"/>
                  </a:lnTo>
                  <a:lnTo>
                    <a:pt x="1971974" y="752581"/>
                  </a:lnTo>
                  <a:lnTo>
                    <a:pt x="1991095" y="715629"/>
                  </a:lnTo>
                  <a:lnTo>
                    <a:pt x="1997964" y="673100"/>
                  </a:lnTo>
                  <a:lnTo>
                    <a:pt x="1997964" y="134619"/>
                  </a:lnTo>
                  <a:lnTo>
                    <a:pt x="1991095" y="92090"/>
                  </a:lnTo>
                  <a:lnTo>
                    <a:pt x="1971974" y="55138"/>
                  </a:lnTo>
                  <a:lnTo>
                    <a:pt x="1942825" y="25989"/>
                  </a:lnTo>
                  <a:lnTo>
                    <a:pt x="1905873" y="6868"/>
                  </a:lnTo>
                  <a:lnTo>
                    <a:pt x="186334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E4092FD-BF19-AB70-1B87-57E8C0565B88}"/>
                </a:ext>
              </a:extLst>
            </p:cNvPr>
            <p:cNvSpPr/>
            <p:nvPr/>
          </p:nvSpPr>
          <p:spPr>
            <a:xfrm>
              <a:off x="2910839" y="2884932"/>
              <a:ext cx="1998345" cy="807720"/>
            </a:xfrm>
            <a:custGeom>
              <a:avLst/>
              <a:gdLst/>
              <a:ahLst/>
              <a:cxnLst/>
              <a:rect l="l" t="t" r="r" b="b"/>
              <a:pathLst>
                <a:path w="1998345" h="807720">
                  <a:moveTo>
                    <a:pt x="0" y="134619"/>
                  </a:moveTo>
                  <a:lnTo>
                    <a:pt x="6868" y="92090"/>
                  </a:lnTo>
                  <a:lnTo>
                    <a:pt x="25989" y="55138"/>
                  </a:lnTo>
                  <a:lnTo>
                    <a:pt x="55138" y="25989"/>
                  </a:lnTo>
                  <a:lnTo>
                    <a:pt x="92090" y="6868"/>
                  </a:lnTo>
                  <a:lnTo>
                    <a:pt x="134620" y="0"/>
                  </a:lnTo>
                  <a:lnTo>
                    <a:pt x="1863344" y="0"/>
                  </a:lnTo>
                  <a:lnTo>
                    <a:pt x="1905873" y="6868"/>
                  </a:lnTo>
                  <a:lnTo>
                    <a:pt x="1942825" y="25989"/>
                  </a:lnTo>
                  <a:lnTo>
                    <a:pt x="1971974" y="55138"/>
                  </a:lnTo>
                  <a:lnTo>
                    <a:pt x="1991095" y="92090"/>
                  </a:lnTo>
                  <a:lnTo>
                    <a:pt x="1997964" y="134619"/>
                  </a:lnTo>
                  <a:lnTo>
                    <a:pt x="1997964" y="673100"/>
                  </a:lnTo>
                  <a:lnTo>
                    <a:pt x="1991095" y="715629"/>
                  </a:lnTo>
                  <a:lnTo>
                    <a:pt x="1971974" y="752581"/>
                  </a:lnTo>
                  <a:lnTo>
                    <a:pt x="1942825" y="781730"/>
                  </a:lnTo>
                  <a:lnTo>
                    <a:pt x="1905873" y="800851"/>
                  </a:lnTo>
                  <a:lnTo>
                    <a:pt x="1863344" y="807719"/>
                  </a:lnTo>
                  <a:lnTo>
                    <a:pt x="134620" y="807719"/>
                  </a:lnTo>
                  <a:lnTo>
                    <a:pt x="92090" y="800851"/>
                  </a:lnTo>
                  <a:lnTo>
                    <a:pt x="55138" y="781730"/>
                  </a:lnTo>
                  <a:lnTo>
                    <a:pt x="25989" y="752581"/>
                  </a:lnTo>
                  <a:lnTo>
                    <a:pt x="6868" y="715629"/>
                  </a:lnTo>
                  <a:lnTo>
                    <a:pt x="0" y="673100"/>
                  </a:lnTo>
                  <a:lnTo>
                    <a:pt x="0" y="13461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AC4DFB15-2449-7C0F-961D-612520C803D8}"/>
              </a:ext>
            </a:extLst>
          </p:cNvPr>
          <p:cNvGrpSpPr/>
          <p:nvPr/>
        </p:nvGrpSpPr>
        <p:grpSpPr>
          <a:xfrm>
            <a:off x="4615878" y="3911790"/>
            <a:ext cx="2437765" cy="1275080"/>
            <a:chOff x="4615878" y="3911790"/>
            <a:chExt cx="2437765" cy="12750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FB2B5158-85E8-6A25-9953-57693AA20A0D}"/>
                </a:ext>
              </a:extLst>
            </p:cNvPr>
            <p:cNvSpPr/>
            <p:nvPr/>
          </p:nvSpPr>
          <p:spPr>
            <a:xfrm>
              <a:off x="4623815" y="3919728"/>
              <a:ext cx="2421890" cy="1259205"/>
            </a:xfrm>
            <a:custGeom>
              <a:avLst/>
              <a:gdLst/>
              <a:ahLst/>
              <a:cxnLst/>
              <a:rect l="l" t="t" r="r" b="b"/>
              <a:pathLst>
                <a:path w="2421890" h="1259204">
                  <a:moveTo>
                    <a:pt x="2211832" y="0"/>
                  </a:moveTo>
                  <a:lnTo>
                    <a:pt x="209804" y="0"/>
                  </a:lnTo>
                  <a:lnTo>
                    <a:pt x="161712" y="5543"/>
                  </a:lnTo>
                  <a:lnTo>
                    <a:pt x="117558" y="21333"/>
                  </a:lnTo>
                  <a:lnTo>
                    <a:pt x="78602" y="46106"/>
                  </a:lnTo>
                  <a:lnTo>
                    <a:pt x="46106" y="78602"/>
                  </a:lnTo>
                  <a:lnTo>
                    <a:pt x="21333" y="117558"/>
                  </a:lnTo>
                  <a:lnTo>
                    <a:pt x="5543" y="161712"/>
                  </a:lnTo>
                  <a:lnTo>
                    <a:pt x="0" y="209804"/>
                  </a:lnTo>
                  <a:lnTo>
                    <a:pt x="0" y="1049020"/>
                  </a:lnTo>
                  <a:lnTo>
                    <a:pt x="5543" y="1097111"/>
                  </a:lnTo>
                  <a:lnTo>
                    <a:pt x="21333" y="1141265"/>
                  </a:lnTo>
                  <a:lnTo>
                    <a:pt x="46106" y="1180221"/>
                  </a:lnTo>
                  <a:lnTo>
                    <a:pt x="78602" y="1212717"/>
                  </a:lnTo>
                  <a:lnTo>
                    <a:pt x="117558" y="1237490"/>
                  </a:lnTo>
                  <a:lnTo>
                    <a:pt x="161712" y="1253280"/>
                  </a:lnTo>
                  <a:lnTo>
                    <a:pt x="209804" y="1258824"/>
                  </a:lnTo>
                  <a:lnTo>
                    <a:pt x="2211832" y="1258824"/>
                  </a:lnTo>
                  <a:lnTo>
                    <a:pt x="2259923" y="1253280"/>
                  </a:lnTo>
                  <a:lnTo>
                    <a:pt x="2304077" y="1237490"/>
                  </a:lnTo>
                  <a:lnTo>
                    <a:pt x="2343033" y="1212717"/>
                  </a:lnTo>
                  <a:lnTo>
                    <a:pt x="2375529" y="1180221"/>
                  </a:lnTo>
                  <a:lnTo>
                    <a:pt x="2400302" y="1141265"/>
                  </a:lnTo>
                  <a:lnTo>
                    <a:pt x="2416092" y="1097111"/>
                  </a:lnTo>
                  <a:lnTo>
                    <a:pt x="2421636" y="1049020"/>
                  </a:lnTo>
                  <a:lnTo>
                    <a:pt x="2421636" y="209804"/>
                  </a:lnTo>
                  <a:lnTo>
                    <a:pt x="2416092" y="161712"/>
                  </a:lnTo>
                  <a:lnTo>
                    <a:pt x="2400302" y="117558"/>
                  </a:lnTo>
                  <a:lnTo>
                    <a:pt x="2375529" y="78602"/>
                  </a:lnTo>
                  <a:lnTo>
                    <a:pt x="2343033" y="46106"/>
                  </a:lnTo>
                  <a:lnTo>
                    <a:pt x="2304077" y="21333"/>
                  </a:lnTo>
                  <a:lnTo>
                    <a:pt x="2259923" y="5543"/>
                  </a:lnTo>
                  <a:lnTo>
                    <a:pt x="2211832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637CA39-1C80-0446-FC70-CB8FC9E0B0B7}"/>
                </a:ext>
              </a:extLst>
            </p:cNvPr>
            <p:cNvSpPr/>
            <p:nvPr/>
          </p:nvSpPr>
          <p:spPr>
            <a:xfrm>
              <a:off x="4623815" y="3919728"/>
              <a:ext cx="2421890" cy="1259205"/>
            </a:xfrm>
            <a:custGeom>
              <a:avLst/>
              <a:gdLst/>
              <a:ahLst/>
              <a:cxnLst/>
              <a:rect l="l" t="t" r="r" b="b"/>
              <a:pathLst>
                <a:path w="2421890" h="1259204">
                  <a:moveTo>
                    <a:pt x="0" y="209804"/>
                  </a:moveTo>
                  <a:lnTo>
                    <a:pt x="5543" y="161712"/>
                  </a:lnTo>
                  <a:lnTo>
                    <a:pt x="21333" y="117558"/>
                  </a:lnTo>
                  <a:lnTo>
                    <a:pt x="46106" y="78602"/>
                  </a:lnTo>
                  <a:lnTo>
                    <a:pt x="78602" y="46106"/>
                  </a:lnTo>
                  <a:lnTo>
                    <a:pt x="117558" y="21333"/>
                  </a:lnTo>
                  <a:lnTo>
                    <a:pt x="161712" y="5543"/>
                  </a:lnTo>
                  <a:lnTo>
                    <a:pt x="209804" y="0"/>
                  </a:lnTo>
                  <a:lnTo>
                    <a:pt x="2211832" y="0"/>
                  </a:lnTo>
                  <a:lnTo>
                    <a:pt x="2259923" y="5543"/>
                  </a:lnTo>
                  <a:lnTo>
                    <a:pt x="2304077" y="21333"/>
                  </a:lnTo>
                  <a:lnTo>
                    <a:pt x="2343033" y="46106"/>
                  </a:lnTo>
                  <a:lnTo>
                    <a:pt x="2375529" y="78602"/>
                  </a:lnTo>
                  <a:lnTo>
                    <a:pt x="2400302" y="117558"/>
                  </a:lnTo>
                  <a:lnTo>
                    <a:pt x="2416092" y="161712"/>
                  </a:lnTo>
                  <a:lnTo>
                    <a:pt x="2421636" y="209804"/>
                  </a:lnTo>
                  <a:lnTo>
                    <a:pt x="2421636" y="1049020"/>
                  </a:lnTo>
                  <a:lnTo>
                    <a:pt x="2416092" y="1097111"/>
                  </a:lnTo>
                  <a:lnTo>
                    <a:pt x="2400302" y="1141265"/>
                  </a:lnTo>
                  <a:lnTo>
                    <a:pt x="2375529" y="1180221"/>
                  </a:lnTo>
                  <a:lnTo>
                    <a:pt x="2343033" y="1212717"/>
                  </a:lnTo>
                  <a:lnTo>
                    <a:pt x="2304077" y="1237490"/>
                  </a:lnTo>
                  <a:lnTo>
                    <a:pt x="2259923" y="1253280"/>
                  </a:lnTo>
                  <a:lnTo>
                    <a:pt x="2211832" y="1258824"/>
                  </a:lnTo>
                  <a:lnTo>
                    <a:pt x="209804" y="1258824"/>
                  </a:lnTo>
                  <a:lnTo>
                    <a:pt x="161712" y="1253280"/>
                  </a:lnTo>
                  <a:lnTo>
                    <a:pt x="117558" y="1237490"/>
                  </a:lnTo>
                  <a:lnTo>
                    <a:pt x="78602" y="1212717"/>
                  </a:lnTo>
                  <a:lnTo>
                    <a:pt x="46106" y="1180221"/>
                  </a:lnTo>
                  <a:lnTo>
                    <a:pt x="21333" y="1141265"/>
                  </a:lnTo>
                  <a:lnTo>
                    <a:pt x="5543" y="1097111"/>
                  </a:lnTo>
                  <a:lnTo>
                    <a:pt x="0" y="1049020"/>
                  </a:lnTo>
                  <a:lnTo>
                    <a:pt x="0" y="209804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89001E92-6D08-7B38-79AE-F0EA0E5E92F7}"/>
              </a:ext>
            </a:extLst>
          </p:cNvPr>
          <p:cNvSpPr/>
          <p:nvPr/>
        </p:nvSpPr>
        <p:spPr>
          <a:xfrm>
            <a:off x="5795771" y="1929383"/>
            <a:ext cx="76200" cy="1819910"/>
          </a:xfrm>
          <a:custGeom>
            <a:avLst/>
            <a:gdLst/>
            <a:ahLst/>
            <a:cxnLst/>
            <a:rect l="l" t="t" r="r" b="b"/>
            <a:pathLst>
              <a:path w="76200" h="1819910">
                <a:moveTo>
                  <a:pt x="44450" y="63500"/>
                </a:moveTo>
                <a:lnTo>
                  <a:pt x="31750" y="63500"/>
                </a:lnTo>
                <a:lnTo>
                  <a:pt x="31750" y="1819783"/>
                </a:lnTo>
                <a:lnTo>
                  <a:pt x="44450" y="1819783"/>
                </a:lnTo>
                <a:lnTo>
                  <a:pt x="44450" y="63500"/>
                </a:lnTo>
                <a:close/>
              </a:path>
              <a:path w="76200" h="181991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81991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DB44E34-9DB9-4BAD-6134-A69B06EF26CF}"/>
              </a:ext>
            </a:extLst>
          </p:cNvPr>
          <p:cNvGrpSpPr/>
          <p:nvPr/>
        </p:nvGrpSpPr>
        <p:grpSpPr>
          <a:xfrm>
            <a:off x="6523926" y="5419026"/>
            <a:ext cx="2646680" cy="1093470"/>
            <a:chOff x="6523926" y="5419026"/>
            <a:chExt cx="2646680" cy="109347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1C31F0-803D-BC52-48AB-B7A17D367416}"/>
                </a:ext>
              </a:extLst>
            </p:cNvPr>
            <p:cNvSpPr/>
            <p:nvPr/>
          </p:nvSpPr>
          <p:spPr>
            <a:xfrm>
              <a:off x="6531864" y="5426964"/>
              <a:ext cx="2630805" cy="1077595"/>
            </a:xfrm>
            <a:custGeom>
              <a:avLst/>
              <a:gdLst/>
              <a:ahLst/>
              <a:cxnLst/>
              <a:rect l="l" t="t" r="r" b="b"/>
              <a:pathLst>
                <a:path w="2630804" h="1077595">
                  <a:moveTo>
                    <a:pt x="2450845" y="0"/>
                  </a:moveTo>
                  <a:lnTo>
                    <a:pt x="179577" y="0"/>
                  </a:lnTo>
                  <a:lnTo>
                    <a:pt x="131835" y="6414"/>
                  </a:lnTo>
                  <a:lnTo>
                    <a:pt x="88937" y="24515"/>
                  </a:lnTo>
                  <a:lnTo>
                    <a:pt x="52593" y="52593"/>
                  </a:lnTo>
                  <a:lnTo>
                    <a:pt x="24515" y="88937"/>
                  </a:lnTo>
                  <a:lnTo>
                    <a:pt x="6414" y="131835"/>
                  </a:lnTo>
                  <a:lnTo>
                    <a:pt x="0" y="179578"/>
                  </a:lnTo>
                  <a:lnTo>
                    <a:pt x="0" y="897890"/>
                  </a:lnTo>
                  <a:lnTo>
                    <a:pt x="6414" y="945627"/>
                  </a:lnTo>
                  <a:lnTo>
                    <a:pt x="24515" y="988524"/>
                  </a:lnTo>
                  <a:lnTo>
                    <a:pt x="52593" y="1024869"/>
                  </a:lnTo>
                  <a:lnTo>
                    <a:pt x="88937" y="1052949"/>
                  </a:lnTo>
                  <a:lnTo>
                    <a:pt x="131835" y="1071053"/>
                  </a:lnTo>
                  <a:lnTo>
                    <a:pt x="179577" y="1077468"/>
                  </a:lnTo>
                  <a:lnTo>
                    <a:pt x="2450845" y="1077468"/>
                  </a:lnTo>
                  <a:lnTo>
                    <a:pt x="2498588" y="1071053"/>
                  </a:lnTo>
                  <a:lnTo>
                    <a:pt x="2541486" y="1052949"/>
                  </a:lnTo>
                  <a:lnTo>
                    <a:pt x="2577830" y="1024869"/>
                  </a:lnTo>
                  <a:lnTo>
                    <a:pt x="2605908" y="988524"/>
                  </a:lnTo>
                  <a:lnTo>
                    <a:pt x="2624009" y="945627"/>
                  </a:lnTo>
                  <a:lnTo>
                    <a:pt x="2630424" y="897890"/>
                  </a:lnTo>
                  <a:lnTo>
                    <a:pt x="2630424" y="179578"/>
                  </a:lnTo>
                  <a:lnTo>
                    <a:pt x="2624009" y="131835"/>
                  </a:lnTo>
                  <a:lnTo>
                    <a:pt x="2605908" y="88937"/>
                  </a:lnTo>
                  <a:lnTo>
                    <a:pt x="2577830" y="52593"/>
                  </a:lnTo>
                  <a:lnTo>
                    <a:pt x="2541486" y="24515"/>
                  </a:lnTo>
                  <a:lnTo>
                    <a:pt x="2498588" y="6414"/>
                  </a:lnTo>
                  <a:lnTo>
                    <a:pt x="245084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8D5738A-0C18-98B7-4928-5F7F32B2625A}"/>
                </a:ext>
              </a:extLst>
            </p:cNvPr>
            <p:cNvSpPr/>
            <p:nvPr/>
          </p:nvSpPr>
          <p:spPr>
            <a:xfrm>
              <a:off x="6531864" y="5426964"/>
              <a:ext cx="2630805" cy="1077595"/>
            </a:xfrm>
            <a:custGeom>
              <a:avLst/>
              <a:gdLst/>
              <a:ahLst/>
              <a:cxnLst/>
              <a:rect l="l" t="t" r="r" b="b"/>
              <a:pathLst>
                <a:path w="2630804" h="1077595">
                  <a:moveTo>
                    <a:pt x="0" y="179578"/>
                  </a:moveTo>
                  <a:lnTo>
                    <a:pt x="6414" y="131835"/>
                  </a:lnTo>
                  <a:lnTo>
                    <a:pt x="24515" y="88937"/>
                  </a:lnTo>
                  <a:lnTo>
                    <a:pt x="52593" y="52593"/>
                  </a:lnTo>
                  <a:lnTo>
                    <a:pt x="88937" y="24515"/>
                  </a:lnTo>
                  <a:lnTo>
                    <a:pt x="131835" y="6414"/>
                  </a:lnTo>
                  <a:lnTo>
                    <a:pt x="179577" y="0"/>
                  </a:lnTo>
                  <a:lnTo>
                    <a:pt x="2450845" y="0"/>
                  </a:lnTo>
                  <a:lnTo>
                    <a:pt x="2498588" y="6414"/>
                  </a:lnTo>
                  <a:lnTo>
                    <a:pt x="2541486" y="24515"/>
                  </a:lnTo>
                  <a:lnTo>
                    <a:pt x="2577830" y="52593"/>
                  </a:lnTo>
                  <a:lnTo>
                    <a:pt x="2605908" y="88937"/>
                  </a:lnTo>
                  <a:lnTo>
                    <a:pt x="2624009" y="131835"/>
                  </a:lnTo>
                  <a:lnTo>
                    <a:pt x="2630424" y="179578"/>
                  </a:lnTo>
                  <a:lnTo>
                    <a:pt x="2630424" y="897890"/>
                  </a:lnTo>
                  <a:lnTo>
                    <a:pt x="2624009" y="945627"/>
                  </a:lnTo>
                  <a:lnTo>
                    <a:pt x="2605908" y="988524"/>
                  </a:lnTo>
                  <a:lnTo>
                    <a:pt x="2577830" y="1024869"/>
                  </a:lnTo>
                  <a:lnTo>
                    <a:pt x="2541486" y="1052949"/>
                  </a:lnTo>
                  <a:lnTo>
                    <a:pt x="2498588" y="1071053"/>
                  </a:lnTo>
                  <a:lnTo>
                    <a:pt x="2450845" y="1077468"/>
                  </a:lnTo>
                  <a:lnTo>
                    <a:pt x="179577" y="1077468"/>
                  </a:lnTo>
                  <a:lnTo>
                    <a:pt x="131835" y="1071053"/>
                  </a:lnTo>
                  <a:lnTo>
                    <a:pt x="88937" y="1052949"/>
                  </a:lnTo>
                  <a:lnTo>
                    <a:pt x="52593" y="1024869"/>
                  </a:lnTo>
                  <a:lnTo>
                    <a:pt x="24515" y="988524"/>
                  </a:lnTo>
                  <a:lnTo>
                    <a:pt x="6414" y="945627"/>
                  </a:lnTo>
                  <a:lnTo>
                    <a:pt x="0" y="897890"/>
                  </a:lnTo>
                  <a:lnTo>
                    <a:pt x="0" y="17957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>
            <a:extLst>
              <a:ext uri="{FF2B5EF4-FFF2-40B4-BE49-F238E27FC236}">
                <a16:creationId xmlns:a16="http://schemas.microsoft.com/office/drawing/2014/main" id="{7A0C9523-6865-1F6C-E54B-74D452D52601}"/>
              </a:ext>
            </a:extLst>
          </p:cNvPr>
          <p:cNvSpPr txBox="1"/>
          <p:nvPr/>
        </p:nvSpPr>
        <p:spPr>
          <a:xfrm>
            <a:off x="3042285" y="2996310"/>
            <a:ext cx="5775960" cy="3388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46220" lvl="0" indent="3606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Base</a:t>
            </a:r>
            <a:r>
              <a:rPr kumimoji="0" sz="1800" b="0" i="0" u="sng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P(0)</a:t>
            </a:r>
            <a:r>
              <a:rPr kumimoji="0" sz="18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771650" marR="1958339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1800" b="0" i="0" u="sng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Hypothesis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Let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1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≥</a:t>
            </a:r>
            <a:r>
              <a:rPr kumimoji="0" sz="18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18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18415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Suppose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P(𝑘)</a:t>
            </a:r>
            <a:r>
              <a:rPr kumimoji="0" sz="1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3846829" marR="5080" lvl="0" indent="-31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1800" b="0" i="0" u="sng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Step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</a:t>
            </a:r>
            <a:r>
              <a:rPr kumimoji="0" sz="18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1)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(using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P(𝑘)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EDA141BE-2AFF-E6F1-189F-663B0A41C264}"/>
              </a:ext>
            </a:extLst>
          </p:cNvPr>
          <p:cNvSpPr/>
          <p:nvPr/>
        </p:nvSpPr>
        <p:spPr>
          <a:xfrm>
            <a:off x="7808976" y="2002535"/>
            <a:ext cx="76200" cy="3350895"/>
          </a:xfrm>
          <a:custGeom>
            <a:avLst/>
            <a:gdLst/>
            <a:ahLst/>
            <a:cxnLst/>
            <a:rect l="l" t="t" r="r" b="b"/>
            <a:pathLst>
              <a:path w="76200" h="3350895">
                <a:moveTo>
                  <a:pt x="44450" y="63500"/>
                </a:moveTo>
                <a:lnTo>
                  <a:pt x="31750" y="63500"/>
                </a:lnTo>
                <a:lnTo>
                  <a:pt x="31750" y="3350641"/>
                </a:lnTo>
                <a:lnTo>
                  <a:pt x="44450" y="3350641"/>
                </a:lnTo>
                <a:lnTo>
                  <a:pt x="44450" y="63500"/>
                </a:lnTo>
                <a:close/>
              </a:path>
              <a:path w="76200" h="335089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35089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object 19">
            <a:extLst>
              <a:ext uri="{FF2B5EF4-FFF2-40B4-BE49-F238E27FC236}">
                <a16:creationId xmlns:a16="http://schemas.microsoft.com/office/drawing/2014/main" id="{EED17959-0069-9633-2A3E-408D28CEC55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40" y="4083169"/>
            <a:ext cx="1986777" cy="22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77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2155105"/>
                <a:ext cx="11441979" cy="43504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(n)</a:t>
                </a:r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Note that if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0, then the if-statement evaluates to true,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1=2^0</m:t>
                    </m:r>
                  </m:oMath>
                </a14:m>
                <a:r>
                  <a:rPr lang="en-US" dirty="0"/>
                  <a:t> is returned,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2155105"/>
                <a:ext cx="11441979" cy="4350469"/>
              </a:xfrm>
              <a:blipFill>
                <a:blip r:embed="rId2"/>
                <a:stretch>
                  <a:fillRect l="-639" t="-2945" b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9175236-A971-486B-B466-1D7C0A776B2D}"/>
              </a:ext>
            </a:extLst>
          </p:cNvPr>
          <p:cNvSpPr txBox="1"/>
          <p:nvPr/>
        </p:nvSpPr>
        <p:spPr>
          <a:xfrm>
            <a:off x="5381625" y="123781"/>
            <a:ext cx="66865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B2AA94-57ED-4E4D-B3FA-B4C33968865B}"/>
                  </a:ext>
                </a:extLst>
              </p:cNvPr>
              <p:cNvSpPr txBox="1"/>
              <p:nvPr/>
            </p:nvSpPr>
            <p:spPr>
              <a:xfrm>
                <a:off x="317434" y="4162093"/>
                <a:ext cx="11302409" cy="1213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Consider the code run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≥0,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+1≥1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we are in the else branch. By inductive hypothesis,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the code run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returns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B2AA94-57ED-4E4D-B3FA-B4C339688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4" y="4162093"/>
                <a:ext cx="11302409" cy="1213409"/>
              </a:xfrm>
              <a:prstGeom prst="rect">
                <a:avLst/>
              </a:prstGeom>
              <a:blipFill>
                <a:blip r:embed="rId3"/>
                <a:stretch>
                  <a:fillRect l="-809" t="-3518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9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predicate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(n)</a:t>
                </a:r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if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0, then the if-statement evaluates to true,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1=2^0</m:t>
                    </m:r>
                  </m:oMath>
                </a14:m>
                <a:r>
                  <a:rPr lang="en-US" dirty="0"/>
                  <a:t> is returned,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+1≥1</m:t>
                    </m:r>
                  </m:oMath>
                </a14:m>
                <a:r>
                  <a:rPr lang="en-US" dirty="0"/>
                  <a:t>, so the code goes to the recursive case. We will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dirty="0"/>
                  <a:t>. By Inductive Hypothesis,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. Thus we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3214" r="-1865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259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044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432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dirty="0"/>
              <a:t>Induction</a:t>
            </a:r>
            <a:r>
              <a:rPr spc="-150" dirty="0"/>
              <a:t> </a:t>
            </a:r>
            <a:r>
              <a:rPr spc="-10" dirty="0"/>
              <a:t>Template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137753"/>
            <a:ext cx="11005185" cy="4244340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17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</a:tabLst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Define</a:t>
            </a:r>
            <a:r>
              <a:rPr kumimoji="0" sz="3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P(𝑛)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3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</a:t>
            </a:r>
            <a:r>
              <a:rPr kumimoji="0" sz="3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3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your</a:t>
            </a:r>
            <a:r>
              <a:rPr kumimoji="0" sz="3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</a:t>
            </a:r>
            <a:r>
              <a:rPr kumimoji="0" sz="3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3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3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induction</a:t>
            </a:r>
            <a:r>
              <a:rPr kumimoji="0" sz="3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</a:t>
            </a:r>
            <a:r>
              <a:rPr kumimoji="0" sz="3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3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16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</a:tabLst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Base</a:t>
            </a:r>
            <a:r>
              <a:rPr kumimoji="0" sz="3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Case:</a:t>
            </a:r>
            <a:r>
              <a:rPr kumimoji="0" sz="3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Show</a:t>
            </a:r>
            <a:r>
              <a:rPr kumimoji="0" sz="3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P(𝑏)</a:t>
            </a:r>
            <a:r>
              <a:rPr kumimoji="0" sz="30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3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true</a:t>
            </a:r>
            <a:r>
              <a:rPr kumimoji="0" sz="3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3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your</a:t>
            </a:r>
            <a:r>
              <a:rPr kumimoji="0" sz="3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base</a:t>
            </a:r>
            <a:r>
              <a:rPr kumimoji="0" sz="3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sz="3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3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900" marR="1123950" lvl="0" indent="-457200" defTabSz="91440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900" algn="l"/>
              </a:tabLst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Inductive</a:t>
            </a:r>
            <a:r>
              <a:rPr kumimoji="0" sz="30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Hypothesis:</a:t>
            </a:r>
            <a:r>
              <a:rPr kumimoji="0" sz="3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3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P(𝑘)</a:t>
            </a:r>
            <a:r>
              <a:rPr kumimoji="0" sz="30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</a:t>
            </a:r>
            <a:r>
              <a:rPr kumimoji="0" sz="3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3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3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3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r>
              <a:rPr kumimoji="0" sz="3000" b="0" i="0" u="none" strike="noStrike" kern="0" cap="none" spc="2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≥</a:t>
            </a:r>
            <a:r>
              <a:rPr kumimoji="0" sz="30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3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</a:tabLst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Inductive</a:t>
            </a:r>
            <a:r>
              <a:rPr kumimoji="0" sz="30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Step:</a:t>
            </a:r>
            <a:r>
              <a:rPr kumimoji="0" sz="3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3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P(𝑘</a:t>
            </a:r>
            <a:r>
              <a:rPr kumimoji="0" sz="30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3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1)</a:t>
            </a:r>
            <a:r>
              <a:rPr kumimoji="0" sz="3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(using</a:t>
            </a:r>
            <a:r>
              <a:rPr kumimoji="0" sz="30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3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Inductive</a:t>
            </a:r>
            <a:r>
              <a:rPr kumimoji="0" sz="30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Hypothesis).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16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</a:tabLst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Conclusion:</a:t>
            </a:r>
            <a:r>
              <a:rPr kumimoji="0" sz="3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Conclude</a:t>
            </a:r>
            <a:r>
              <a:rPr kumimoji="0" sz="3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3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saying</a:t>
            </a:r>
            <a:r>
              <a:rPr kumimoji="0" sz="3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P(𝑛)</a:t>
            </a:r>
            <a:r>
              <a:rPr kumimoji="0" sz="30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</a:t>
            </a:r>
            <a:r>
              <a:rPr kumimoji="0" sz="3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3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3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3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30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≥</a:t>
            </a:r>
            <a:r>
              <a:rPr kumimoji="0" sz="30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4699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induction.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3DFC-4F25-43D6-B3ED-799111C5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EF009-9E31-4750-A658-BF6A54009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Always state where you use the inductive hypothesis when you’re using it in the inductive step.</a:t>
                </a:r>
              </a:p>
              <a:p>
                <a:pPr marL="0" indent="0">
                  <a:buNone/>
                </a:pPr>
                <a:r>
                  <a:rPr lang="en-US" dirty="0"/>
                  <a:t>It’s usually the key step, and the reader really needs to focus on it.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 careful about what values you’re assuming the Inductive Hypothesis for – the smallest possible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should assume the base case but nothing more.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EF009-9E31-4750-A658-BF6A54009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90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B07A35-892E-479F-87A5-3FFA01B7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induction!</a:t>
            </a:r>
          </a:p>
        </p:txBody>
      </p:sp>
    </p:spTree>
    <p:extLst>
      <p:ext uri="{BB962C8B-B14F-4D97-AF65-F5344CB8AC3E}">
        <p14:creationId xmlns:p14="http://schemas.microsoft.com/office/powerpoint/2010/main" val="1283780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96F5E-65C5-6004-0E11-AD4596CD0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E1DC05-7229-6F1F-95EC-600ED13D5F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7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Find</a:t>
            </a:r>
            <a:r>
              <a:rPr sz="3200" spc="-40" dirty="0"/>
              <a:t> </a:t>
            </a:r>
            <a:r>
              <a:rPr sz="3200" dirty="0"/>
              <a:t>an</a:t>
            </a:r>
            <a:r>
              <a:rPr sz="3200" spc="-45" dirty="0"/>
              <a:t> </a:t>
            </a:r>
            <a:r>
              <a:rPr sz="3200" dirty="0"/>
              <a:t>expression</a:t>
            </a:r>
            <a:r>
              <a:rPr sz="3200" spc="-25" dirty="0"/>
              <a:t> </a:t>
            </a:r>
            <a:r>
              <a:rPr sz="3200" dirty="0"/>
              <a:t>in</a:t>
            </a:r>
            <a:r>
              <a:rPr sz="3200" spc="-45" dirty="0"/>
              <a:t> </a:t>
            </a:r>
            <a:r>
              <a:rPr sz="3200" dirty="0">
                <a:latin typeface="Cambria Math"/>
                <a:cs typeface="Cambria Math"/>
              </a:rPr>
              <a:t>𝑛</a:t>
            </a:r>
            <a:r>
              <a:rPr sz="3200" spc="200" dirty="0">
                <a:latin typeface="Cambria Math"/>
                <a:cs typeface="Cambria Math"/>
              </a:rPr>
              <a:t> </a:t>
            </a:r>
            <a:r>
              <a:rPr sz="3200" dirty="0"/>
              <a:t>for</a:t>
            </a:r>
            <a:r>
              <a:rPr sz="3200" spc="-25" dirty="0"/>
              <a:t> </a:t>
            </a:r>
            <a:r>
              <a:rPr sz="3200" dirty="0"/>
              <a:t>the</a:t>
            </a:r>
            <a:r>
              <a:rPr sz="3200" spc="-25" dirty="0"/>
              <a:t> </a:t>
            </a:r>
            <a:r>
              <a:rPr sz="3200" dirty="0"/>
              <a:t>sum</a:t>
            </a:r>
            <a:r>
              <a:rPr sz="3200" spc="-35" dirty="0"/>
              <a:t> </a:t>
            </a:r>
            <a:r>
              <a:rPr sz="3200" dirty="0">
                <a:latin typeface="Cambria Math"/>
                <a:cs typeface="Cambria Math"/>
              </a:rPr>
              <a:t>1</a:t>
            </a:r>
            <a:r>
              <a:rPr sz="3200" spc="-1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1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2</a:t>
            </a:r>
            <a:r>
              <a:rPr sz="3200" spc="-1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2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4</a:t>
            </a:r>
            <a:r>
              <a:rPr sz="3200" spc="-1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2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⋯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20" dirty="0">
                <a:latin typeface="Cambria Math"/>
                <a:cs typeface="Cambria Math"/>
              </a:rPr>
              <a:t> </a:t>
            </a:r>
            <a:r>
              <a:rPr sz="3200" spc="45" dirty="0">
                <a:latin typeface="Cambria Math"/>
                <a:cs typeface="Cambria Math"/>
              </a:rPr>
              <a:t>2</a:t>
            </a:r>
            <a:r>
              <a:rPr sz="3525" spc="67" baseline="28368" dirty="0">
                <a:latin typeface="Cambria Math"/>
                <a:cs typeface="Cambria Math"/>
              </a:rPr>
              <a:t>𝑛</a:t>
            </a:r>
            <a:endParaRPr sz="3525" baseline="28368">
              <a:latin typeface="Cambria Math"/>
              <a:cs typeface="Cambria Math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5D30A897-2101-CE99-9DBC-0A7CE6C70587}"/>
              </a:ext>
            </a:extLst>
          </p:cNvPr>
          <p:cNvGraphicFramePr>
            <a:graphicFrameLocks noGrp="1"/>
          </p:cNvGraphicFramePr>
          <p:nvPr/>
        </p:nvGraphicFramePr>
        <p:xfrm>
          <a:off x="626008" y="1392745"/>
          <a:ext cx="8209914" cy="2713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marL="488315" indent="-456565">
                        <a:lnSpc>
                          <a:spcPts val="3540"/>
                        </a:lnSpc>
                        <a:buFont typeface="Arial"/>
                        <a:buChar char="•"/>
                        <a:tabLst>
                          <a:tab pos="488315" algn="l"/>
                        </a:tabLst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𝑛</a:t>
                      </a:r>
                      <a:r>
                        <a:rPr sz="3200" spc="2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0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ts val="3540"/>
                        </a:lnSpc>
                      </a:pPr>
                      <a:r>
                        <a:rPr sz="3200" spc="-50" dirty="0">
                          <a:latin typeface="Cambria Math"/>
                          <a:cs typeface="Cambria Math"/>
                        </a:rPr>
                        <a:t>1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3540"/>
                        </a:lnSpc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1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488315" indent="-45656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"/>
                        <a:buChar char="•"/>
                        <a:tabLst>
                          <a:tab pos="488315" algn="l"/>
                        </a:tabLst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𝑛</a:t>
                      </a:r>
                      <a:r>
                        <a:rPr sz="3200" spc="2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1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1 +</a:t>
                      </a:r>
                      <a:r>
                        <a:rPr sz="32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2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3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488315" indent="-45656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"/>
                        <a:buChar char="•"/>
                        <a:tabLst>
                          <a:tab pos="488315" algn="l"/>
                        </a:tabLst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𝑛</a:t>
                      </a:r>
                      <a:r>
                        <a:rPr sz="3200" spc="2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2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32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3200" spc="-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3200" spc="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3200" spc="-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4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7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 marL="488315" indent="-45656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Arial"/>
                        <a:buChar char="•"/>
                        <a:tabLst>
                          <a:tab pos="488315" algn="l"/>
                        </a:tabLst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𝑛</a:t>
                      </a:r>
                      <a:r>
                        <a:rPr sz="3200" spc="2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3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32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3200" spc="-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3200" spc="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3200" spc="-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4 +</a:t>
                      </a:r>
                      <a:r>
                        <a:rPr sz="3200" spc="-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8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25" dirty="0">
                          <a:latin typeface="Cambria Math"/>
                          <a:cs typeface="Cambria Math"/>
                        </a:rPr>
                        <a:t>15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488315" indent="-456565">
                        <a:lnSpc>
                          <a:spcPts val="3810"/>
                        </a:lnSpc>
                        <a:spcBef>
                          <a:spcPts val="114"/>
                        </a:spcBef>
                        <a:buFont typeface="Arial"/>
                        <a:buChar char="•"/>
                        <a:tabLst>
                          <a:tab pos="488315" algn="l"/>
                        </a:tabLst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𝑛</a:t>
                      </a:r>
                      <a:r>
                        <a:rPr sz="3200" spc="2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4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ts val="3810"/>
                        </a:lnSpc>
                        <a:spcBef>
                          <a:spcPts val="114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1 +</a:t>
                      </a:r>
                      <a:r>
                        <a:rPr sz="32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3200" spc="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32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4 +</a:t>
                      </a:r>
                      <a:r>
                        <a:rPr sz="32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8 +</a:t>
                      </a:r>
                      <a:r>
                        <a:rPr sz="3200" spc="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25" dirty="0">
                          <a:latin typeface="Cambria Math"/>
                          <a:cs typeface="Cambria Math"/>
                        </a:rPr>
                        <a:t>16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3810"/>
                        </a:lnSpc>
                        <a:spcBef>
                          <a:spcPts val="114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25" dirty="0">
                          <a:latin typeface="Cambria Math"/>
                          <a:cs typeface="Cambria Math"/>
                        </a:rPr>
                        <a:t>31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733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B201E-47DB-DF84-0240-101B1ED48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3268391-2B33-DD64-A863-A555042244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7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Find</a:t>
            </a:r>
            <a:r>
              <a:rPr sz="3200" spc="-40" dirty="0"/>
              <a:t> </a:t>
            </a:r>
            <a:r>
              <a:rPr sz="3200" dirty="0"/>
              <a:t>an</a:t>
            </a:r>
            <a:r>
              <a:rPr sz="3200" spc="-45" dirty="0"/>
              <a:t> </a:t>
            </a:r>
            <a:r>
              <a:rPr sz="3200" dirty="0"/>
              <a:t>expression</a:t>
            </a:r>
            <a:r>
              <a:rPr sz="3200" spc="-25" dirty="0"/>
              <a:t> </a:t>
            </a:r>
            <a:r>
              <a:rPr sz="3200" dirty="0"/>
              <a:t>in</a:t>
            </a:r>
            <a:r>
              <a:rPr sz="3200" spc="-45" dirty="0"/>
              <a:t> </a:t>
            </a:r>
            <a:r>
              <a:rPr sz="3200" dirty="0">
                <a:latin typeface="Cambria Math"/>
                <a:cs typeface="Cambria Math"/>
              </a:rPr>
              <a:t>𝑛</a:t>
            </a:r>
            <a:r>
              <a:rPr sz="3200" spc="200" dirty="0">
                <a:latin typeface="Cambria Math"/>
                <a:cs typeface="Cambria Math"/>
              </a:rPr>
              <a:t> </a:t>
            </a:r>
            <a:r>
              <a:rPr sz="3200" dirty="0"/>
              <a:t>for</a:t>
            </a:r>
            <a:r>
              <a:rPr sz="3200" spc="-25" dirty="0"/>
              <a:t> </a:t>
            </a:r>
            <a:r>
              <a:rPr sz="3200" dirty="0"/>
              <a:t>the</a:t>
            </a:r>
            <a:r>
              <a:rPr sz="3200" spc="-25" dirty="0"/>
              <a:t> </a:t>
            </a:r>
            <a:r>
              <a:rPr sz="3200" dirty="0"/>
              <a:t>sum</a:t>
            </a:r>
            <a:r>
              <a:rPr sz="3200" spc="-35" dirty="0"/>
              <a:t> </a:t>
            </a:r>
            <a:r>
              <a:rPr sz="3200" dirty="0">
                <a:latin typeface="Cambria Math"/>
                <a:cs typeface="Cambria Math"/>
              </a:rPr>
              <a:t>1</a:t>
            </a:r>
            <a:r>
              <a:rPr sz="3200" spc="-1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1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2</a:t>
            </a:r>
            <a:r>
              <a:rPr sz="3200" spc="-1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2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4</a:t>
            </a:r>
            <a:r>
              <a:rPr sz="3200" spc="-1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2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⋯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20" dirty="0">
                <a:latin typeface="Cambria Math"/>
                <a:cs typeface="Cambria Math"/>
              </a:rPr>
              <a:t> </a:t>
            </a:r>
            <a:r>
              <a:rPr sz="3200" spc="45" dirty="0">
                <a:latin typeface="Cambria Math"/>
                <a:cs typeface="Cambria Math"/>
              </a:rPr>
              <a:t>2</a:t>
            </a:r>
            <a:r>
              <a:rPr sz="3525" spc="67" baseline="28368" dirty="0">
                <a:latin typeface="Cambria Math"/>
                <a:cs typeface="Cambria Math"/>
              </a:rPr>
              <a:t>𝑛</a:t>
            </a:r>
            <a:endParaRPr sz="3525" baseline="28368">
              <a:latin typeface="Cambria Math"/>
              <a:cs typeface="Cambria Math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2162855-0554-98C6-5605-2E5DE3700DCE}"/>
              </a:ext>
            </a:extLst>
          </p:cNvPr>
          <p:cNvGraphicFramePr>
            <a:graphicFrameLocks noGrp="1"/>
          </p:cNvGraphicFramePr>
          <p:nvPr/>
        </p:nvGraphicFramePr>
        <p:xfrm>
          <a:off x="626008" y="1392745"/>
          <a:ext cx="8209914" cy="2713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marL="488315" indent="-456565">
                        <a:lnSpc>
                          <a:spcPts val="3540"/>
                        </a:lnSpc>
                        <a:buFont typeface="Arial"/>
                        <a:buChar char="•"/>
                        <a:tabLst>
                          <a:tab pos="488315" algn="l"/>
                        </a:tabLst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𝑛</a:t>
                      </a:r>
                      <a:r>
                        <a:rPr sz="3200" spc="2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0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ts val="3540"/>
                        </a:lnSpc>
                      </a:pPr>
                      <a:r>
                        <a:rPr sz="3200" spc="-50" dirty="0">
                          <a:latin typeface="Cambria Math"/>
                          <a:cs typeface="Cambria Math"/>
                        </a:rPr>
                        <a:t>1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3540"/>
                        </a:lnSpc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1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488315" indent="-45656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"/>
                        <a:buChar char="•"/>
                        <a:tabLst>
                          <a:tab pos="488315" algn="l"/>
                        </a:tabLst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𝑛</a:t>
                      </a:r>
                      <a:r>
                        <a:rPr sz="3200" spc="2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1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1 +</a:t>
                      </a:r>
                      <a:r>
                        <a:rPr sz="32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2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3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488315" indent="-456565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"/>
                        <a:buChar char="•"/>
                        <a:tabLst>
                          <a:tab pos="488315" algn="l"/>
                        </a:tabLst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𝑛</a:t>
                      </a:r>
                      <a:r>
                        <a:rPr sz="3200" spc="2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2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32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3200" spc="-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3200" spc="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3200" spc="-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4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7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 marL="488315" indent="-45656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Arial"/>
                        <a:buChar char="•"/>
                        <a:tabLst>
                          <a:tab pos="488315" algn="l"/>
                        </a:tabLst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𝑛</a:t>
                      </a:r>
                      <a:r>
                        <a:rPr sz="3200" spc="2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3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32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3200" spc="-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3200" spc="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3200" spc="-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4 +</a:t>
                      </a:r>
                      <a:r>
                        <a:rPr sz="3200" spc="-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8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5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25" dirty="0">
                          <a:latin typeface="Cambria Math"/>
                          <a:cs typeface="Cambria Math"/>
                        </a:rPr>
                        <a:t>15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488315" indent="-456565">
                        <a:lnSpc>
                          <a:spcPts val="3810"/>
                        </a:lnSpc>
                        <a:spcBef>
                          <a:spcPts val="114"/>
                        </a:spcBef>
                        <a:buFont typeface="Arial"/>
                        <a:buChar char="•"/>
                        <a:tabLst>
                          <a:tab pos="488315" algn="l"/>
                        </a:tabLst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𝑛</a:t>
                      </a:r>
                      <a:r>
                        <a:rPr sz="3200" spc="2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50" dirty="0">
                          <a:latin typeface="Cambria Math"/>
                          <a:cs typeface="Cambria Math"/>
                        </a:rPr>
                        <a:t>4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ts val="3810"/>
                        </a:lnSpc>
                        <a:spcBef>
                          <a:spcPts val="114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1 +</a:t>
                      </a:r>
                      <a:r>
                        <a:rPr sz="32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3200" spc="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32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4 +</a:t>
                      </a:r>
                      <a:r>
                        <a:rPr sz="32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dirty="0">
                          <a:latin typeface="Cambria Math"/>
                          <a:cs typeface="Cambria Math"/>
                        </a:rPr>
                        <a:t>8 +</a:t>
                      </a:r>
                      <a:r>
                        <a:rPr sz="3200" spc="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25" dirty="0">
                          <a:latin typeface="Cambria Math"/>
                          <a:cs typeface="Cambria Math"/>
                        </a:rPr>
                        <a:t>16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3810"/>
                        </a:lnSpc>
                        <a:spcBef>
                          <a:spcPts val="114"/>
                        </a:spcBef>
                      </a:pPr>
                      <a:r>
                        <a:rPr sz="32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32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3200" spc="-25" dirty="0">
                          <a:latin typeface="Cambria Math"/>
                          <a:cs typeface="Cambria Math"/>
                        </a:rPr>
                        <a:t>31</a:t>
                      </a:r>
                      <a:endParaRPr sz="3200">
                        <a:latin typeface="Cambria Math"/>
                        <a:cs typeface="Cambria Math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1F6202D6-5A72-C45B-5454-472C1C36F9D5}"/>
              </a:ext>
            </a:extLst>
          </p:cNvPr>
          <p:cNvSpPr txBox="1"/>
          <p:nvPr/>
        </p:nvSpPr>
        <p:spPr>
          <a:xfrm>
            <a:off x="619658" y="4725415"/>
            <a:ext cx="56330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It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looks</a:t>
            </a:r>
            <a:r>
              <a:rPr kumimoji="0" sz="3200" b="0" i="1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like</a:t>
            </a:r>
            <a:r>
              <a:rPr kumimoji="0" sz="3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this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sum</a:t>
            </a:r>
            <a:r>
              <a:rPr kumimoji="0" sz="3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32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</a:t>
            </a:r>
            <a:r>
              <a:rPr kumimoji="0" sz="3525" b="0" i="0" u="none" strike="noStrike" kern="0" cap="none" spc="0" normalizeH="0" baseline="283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𝑛+1</a:t>
            </a:r>
            <a:r>
              <a:rPr kumimoji="0" sz="3525" b="0" i="0" u="none" strike="noStrike" kern="0" cap="none" spc="472" normalizeH="0" baseline="2836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−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4180065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851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98A61-0934-69C1-C0CE-99A67AD84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73B3DA-0E8A-8869-1A42-B639B75D94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73B3DA-0E8A-8869-1A42-B639B75D9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1C4D0-FB06-4990-B3C7-222910A498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1C4D0-FB06-4990-B3C7-222910A498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693" t="-1978" b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136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F4F4D-D010-8A7C-3C91-EE66DC178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4FA1FA9-9171-D378-83DD-A9813488AC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4FA1FA9-9171-D378-83DD-A9813488A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6FE93-7667-51F0-44C3-8A680D4A3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6FE93-7667-51F0-44C3-8A680D4A3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693" t="-1978" b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14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869A3-A58C-A79C-FC79-623D1BB1E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748FAC-39F2-A0CC-C257-6D3AD186F4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748FAC-39F2-A0CC-C257-6D3AD186F4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7FB911-1577-F213-D62D-1828BA26AD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7FB911-1577-F213-D62D-1828BA26AD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693" t="-2843" b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301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8A338-01B7-8CA3-501A-4C4FCF6EF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914D71-B6C9-9A45-1AFA-EB1EE0DACC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914D71-B6C9-9A45-1AFA-EB1EE0DAC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E04568-3FF9-2619-AE8F-746167BD57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E04568-3FF9-2619-AE8F-746167BD57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693" t="-2843" b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7921DE-5399-BE3A-A6EC-3D6D3AD93E1D}"/>
                  </a:ext>
                </a:extLst>
              </p:cNvPr>
              <p:cNvSpPr txBox="1"/>
              <p:nvPr/>
            </p:nvSpPr>
            <p:spPr>
              <a:xfrm>
                <a:off x="2584107" y="4450994"/>
                <a:ext cx="6094970" cy="702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000" dirty="0"/>
                  <a:t>[Goal: 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]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7921DE-5399-BE3A-A6EC-3D6D3AD93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107" y="4450994"/>
                <a:ext cx="6094970" cy="702115"/>
              </a:xfrm>
              <a:prstGeom prst="rect">
                <a:avLst/>
              </a:prstGeom>
              <a:blipFill>
                <a:blip r:embed="rId4"/>
                <a:stretch>
                  <a:fillRect t="-66957" b="-6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7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2AA47-EF12-E354-08B9-F9FC71261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851B52-3391-7E0B-A50A-0BACE28D3B3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851B52-3391-7E0B-A50A-0BACE28D3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2B4680-9441-0DDF-9718-A43A74273D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2B4680-9441-0DDF-9718-A43A74273D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693" t="-2843" b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E63CD4-3DF8-DCC8-0DA2-BBD1B6F50241}"/>
                  </a:ext>
                </a:extLst>
              </p:cNvPr>
              <p:cNvSpPr txBox="1"/>
              <p:nvPr/>
            </p:nvSpPr>
            <p:spPr>
              <a:xfrm>
                <a:off x="2571750" y="3674370"/>
                <a:ext cx="6094970" cy="1241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E63CD4-3DF8-DCC8-0DA2-BBD1B6F50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0" y="3674370"/>
                <a:ext cx="6094970" cy="12413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382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9693A-5D39-7EE0-806C-F25373E8E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92A62D-96C9-0CC9-B032-AF4B3E0494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92A62D-96C9-0CC9-B032-AF4B3E049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6ABAC-5156-02F2-B64D-F6A740800E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6ABAC-5156-02F2-B64D-F6A740800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693" t="-2843" b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EC0904-2316-FEB1-EF44-95D2C8C7BD38}"/>
                  </a:ext>
                </a:extLst>
              </p:cNvPr>
              <p:cNvSpPr txBox="1"/>
              <p:nvPr/>
            </p:nvSpPr>
            <p:spPr>
              <a:xfrm>
                <a:off x="2590285" y="3649656"/>
                <a:ext cx="6094970" cy="2170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    </a:t>
                </a:r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[By IH]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EC0904-2316-FEB1-EF44-95D2C8C7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285" y="3649656"/>
                <a:ext cx="6094970" cy="2170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30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FB2B9-6A17-54C2-29D0-10C1C7AD7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8AFE072-F791-F583-42F6-AEA1AAC82A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Proof</a:t>
            </a:r>
            <a:r>
              <a:rPr sz="3600" spc="350"/>
              <a:t> </a:t>
            </a:r>
            <a:r>
              <a:rPr sz="3600"/>
              <a:t>by</a:t>
            </a:r>
            <a:r>
              <a:rPr sz="3600" spc="340"/>
              <a:t> </a:t>
            </a:r>
            <a:r>
              <a:rPr sz="3600" spc="60"/>
              <a:t>Contradiction</a:t>
            </a:r>
            <a:endParaRPr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6AE2E99C-90FB-2412-2787-7563A3E74894}"/>
                  </a:ext>
                </a:extLst>
              </p:cNvPr>
              <p:cNvSpPr txBox="1"/>
              <p:nvPr/>
            </p:nvSpPr>
            <p:spPr>
              <a:xfrm>
                <a:off x="429502" y="1619823"/>
                <a:ext cx="11569873" cy="33361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Proof</a:t>
                </a:r>
                <a:r>
                  <a:rPr kumimoji="0" sz="2800" b="0" i="0" u="none" strike="noStrike" kern="0" cap="none" spc="-6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by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contradiction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is</a:t>
                </a:r>
                <a:r>
                  <a:rPr kumimoji="0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strategy</a:t>
                </a:r>
                <a:r>
                  <a:rPr kumimoji="0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for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proving</a:t>
                </a:r>
                <a:r>
                  <a:rPr kumimoji="0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6F2F9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statements</a:t>
                </a:r>
                <a:r>
                  <a:rPr kumimoji="0" sz="2800" b="0" i="0" u="none" strike="noStrike" kern="0" cap="none" spc="-90" normalizeH="0" baseline="0" noProof="0">
                    <a:ln>
                      <a:noFill/>
                    </a:ln>
                    <a:solidFill>
                      <a:srgbClr val="6F2F9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6F2F9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of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rgbClr val="6F2F9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6F2F9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any</a:t>
                </a:r>
                <a:r>
                  <a:rPr kumimoji="0" sz="2800" b="0" i="0" u="none" strike="noStrike" kern="0" cap="none" spc="-70" normalizeH="0" baseline="0" noProof="0">
                    <a:ln>
                      <a:noFill/>
                    </a:ln>
                    <a:solidFill>
                      <a:srgbClr val="6F2F9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rgbClr val="6F2F9F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form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.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84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The</a:t>
                </a:r>
                <a:r>
                  <a:rPr kumimoji="0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strategy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to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prove</a:t>
                </a:r>
                <a:r>
                  <a:rPr kumimoji="0" sz="2800" b="0" i="0" u="none" strike="noStrike" kern="0" cap="none" spc="-7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𝑝</a:t>
                </a:r>
                <a:r>
                  <a:rPr kumimoji="0" sz="2800" b="0" i="0" u="none" strike="noStrike" kern="0" cap="none" spc="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is</a:t>
                </a:r>
                <a:r>
                  <a:rPr kumimoji="0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to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assume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¬𝑝</a:t>
                </a:r>
                <a:r>
                  <a:rPr kumimoji="0" sz="2800" b="0" i="0" u="none" strike="noStrike" kern="0" cap="none" spc="1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and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derive</a:t>
                </a:r>
                <a:r>
                  <a:rPr kumimoji="0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False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.</a:t>
                </a:r>
                <a:r>
                  <a:rPr kumimoji="0" lang="en-US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(i.e. 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¬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claim)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F )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84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  <a:p>
                <a:pPr marL="469265" marR="0" lvl="0" indent="-45656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>
                    <a:tab pos="469265" algn="l"/>
                  </a:tabLst>
                  <a:defRPr/>
                </a:pP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E.g.</a:t>
                </a:r>
                <a:r>
                  <a:rPr kumimoji="0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the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strategy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to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prove</a:t>
                </a:r>
                <a:r>
                  <a:rPr kumimoji="0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𝑝</a:t>
                </a:r>
                <a:r>
                  <a:rPr kumimoji="0" sz="2800" b="0" i="0" u="none" strike="noStrike" kern="0" cap="none" spc="1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→</a:t>
                </a:r>
                <a:r>
                  <a:rPr kumimoji="0" sz="2800" b="0" i="0" u="none" strike="noStrike" kern="0" cap="none" spc="1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𝑞</a:t>
                </a:r>
                <a:r>
                  <a:rPr kumimoji="0" sz="2800" b="0" i="0" u="none" strike="noStrike" kern="0" cap="none" spc="19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is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to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assume</a:t>
                </a:r>
                <a:r>
                  <a:rPr kumimoji="0" sz="2800" b="0" i="0" u="none" strike="noStrike" kern="0" cap="none" spc="-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𝑝</a:t>
                </a:r>
                <a:r>
                  <a:rPr kumimoji="0" sz="2800" b="0" i="0" u="none" strike="noStrike" kern="0" cap="none" spc="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∧</a:t>
                </a:r>
                <a:r>
                  <a:rPr kumimoji="0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¬𝑞</a:t>
                </a:r>
                <a:r>
                  <a:rPr kumimoji="0" sz="2800" b="0" i="0" u="none" strike="noStrike" kern="0" cap="none" spc="18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and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derive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False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.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835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  <a:p>
                <a:pPr marL="469265" marR="0" lvl="0" indent="-45656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>
                    <a:tab pos="469265" algn="l"/>
                  </a:tabLst>
                  <a:defRPr/>
                </a:pP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E.g.</a:t>
                </a:r>
                <a:r>
                  <a:rPr kumimoji="0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the</a:t>
                </a:r>
                <a:r>
                  <a:rPr kumimoji="0" sz="2800" b="0" i="0" u="none" strike="noStrike" kern="0" cap="none" spc="-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strategy</a:t>
                </a:r>
                <a:r>
                  <a:rPr kumimoji="0" sz="28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to</a:t>
                </a:r>
                <a:r>
                  <a:rPr kumimoji="0" sz="28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prove</a:t>
                </a:r>
                <a:r>
                  <a:rPr kumimoji="0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𝑝</a:t>
                </a:r>
                <a:r>
                  <a:rPr kumimoji="0" sz="2800" b="0" i="0" u="none" strike="noStrike" kern="0" cap="none" spc="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∨</a:t>
                </a:r>
                <a:r>
                  <a:rPr kumimoji="0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𝑞</a:t>
                </a:r>
                <a:r>
                  <a:rPr kumimoji="0" sz="2800" b="0" i="0" u="none" strike="noStrike" kern="0" cap="none" spc="204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is</a:t>
                </a:r>
                <a:r>
                  <a:rPr kumimoji="0" sz="2800" b="0" i="0" u="none" strike="noStrike" kern="0" cap="none" spc="-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to</a:t>
                </a:r>
                <a:r>
                  <a:rPr kumimoji="0" sz="28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assume</a:t>
                </a:r>
                <a:r>
                  <a:rPr kumimoji="0" sz="2800" b="0" i="0" u="none" strike="noStrike" kern="0" cap="none" spc="-5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¬𝑝</a:t>
                </a:r>
                <a:r>
                  <a:rPr kumimoji="0" sz="2800" b="0" i="0" u="none" strike="noStrike" kern="0" cap="none" spc="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∧</a:t>
                </a:r>
                <a:r>
                  <a:rPr kumimoji="0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¬𝑞</a:t>
                </a:r>
                <a:r>
                  <a:rPr kumimoji="0" sz="2800" b="0" i="0" u="none" strike="noStrike" kern="0" cap="none" spc="2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and</a:t>
                </a:r>
                <a:r>
                  <a:rPr kumimoji="0" sz="2800" b="0" i="0" u="none" strike="noStrike" kern="0" cap="none" spc="-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derive</a:t>
                </a:r>
                <a:r>
                  <a:rPr kumimoji="0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False</a:t>
                </a:r>
                <a:r>
                  <a:rPr kumimoji="0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.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</p:txBody>
          </p:sp>
        </mc:Choice>
        <mc:Fallback xmlns="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6AE2E99C-90FB-2412-2787-7563A3E74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619823"/>
                <a:ext cx="11569873" cy="3336170"/>
              </a:xfrm>
              <a:prstGeom prst="rect">
                <a:avLst/>
              </a:prstGeom>
              <a:blipFill>
                <a:blip r:embed="rId2"/>
                <a:stretch>
                  <a:fillRect l="-1844" t="-2925" r="-1528" b="-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040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DACC0-B3F6-D19B-8E79-A422512B8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BD83EA-8A6C-4793-BE59-52A2737CDE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BD83EA-8A6C-4793-BE59-52A2737CD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9EC5B-1FA2-B626-0F92-BA7608947E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9EC5B-1FA2-B626-0F92-BA7608947E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693" t="-2843" b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EF25F-CDD9-62F7-B422-9EA94CBA8F79}"/>
                  </a:ext>
                </a:extLst>
              </p:cNvPr>
              <p:cNvSpPr txBox="1"/>
              <p:nvPr/>
            </p:nvSpPr>
            <p:spPr>
              <a:xfrm>
                <a:off x="2571751" y="3655836"/>
                <a:ext cx="6094970" cy="247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    </a:t>
                </a:r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[By IH]</a:t>
                </a:r>
              </a:p>
              <a:p>
                <a:pPr lvl="1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	</a:t>
                </a:r>
                <a:r>
                  <a:rPr lang="en-US" sz="2000" dirty="0"/>
                  <a:t>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EF25F-CDD9-62F7-B422-9EA94CBA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1" y="3655836"/>
                <a:ext cx="6094970" cy="2477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214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B387A-0F24-7AEB-ECCB-D458D1BBB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A5398E-7ECA-4BF2-10FB-04511842B1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A5398E-7ECA-4BF2-10FB-04511842B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7E5F4-188E-9D90-E189-D62402D41B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7E5F4-188E-9D90-E189-D62402D41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693" t="-2843" b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3431E2-CC65-F2FE-F9D3-183C1CF16AC1}"/>
                  </a:ext>
                </a:extLst>
              </p:cNvPr>
              <p:cNvSpPr txBox="1"/>
              <p:nvPr/>
            </p:nvSpPr>
            <p:spPr>
              <a:xfrm>
                <a:off x="2577929" y="3606408"/>
                <a:ext cx="6094970" cy="2791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    </a:t>
                </a:r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[By IH]</a:t>
                </a:r>
              </a:p>
              <a:p>
                <a:pPr lvl="1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		</a:t>
                </a:r>
                <a:r>
                  <a:rPr lang="en-US" sz="2000" dirty="0"/>
                  <a:t>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  		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3431E2-CC65-F2FE-F9D3-183C1CF16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29" y="3606408"/>
                <a:ext cx="6094970" cy="27912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38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721146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75" dirty="0">
                <a:solidFill>
                  <a:srgbClr val="0D0D0D"/>
                </a:solidFill>
                <a:latin typeface="Segoe UI Semibold"/>
                <a:cs typeface="Segoe UI Semibold"/>
              </a:rPr>
              <a:t>Even More </a:t>
            </a:r>
            <a:r>
              <a:rPr sz="3200" b="1" spc="75" dirty="0">
                <a:solidFill>
                  <a:srgbClr val="0D0D0D"/>
                </a:solidFill>
                <a:latin typeface="Segoe UI Semibold"/>
                <a:cs typeface="Segoe UI Semibold"/>
              </a:rPr>
              <a:t>Induction</a:t>
            </a:r>
            <a:r>
              <a:rPr sz="3200" b="1" spc="195" dirty="0">
                <a:solidFill>
                  <a:srgbClr val="0D0D0D"/>
                </a:solidFill>
                <a:latin typeface="Segoe UI Semibold"/>
                <a:cs typeface="Segoe UI Semibold"/>
              </a:rPr>
              <a:t> </a:t>
            </a:r>
            <a:r>
              <a:rPr sz="3200" b="1" spc="60" dirty="0">
                <a:solidFill>
                  <a:srgbClr val="0D0D0D"/>
                </a:solidFill>
                <a:latin typeface="Segoe UI Semibold"/>
                <a:cs typeface="Segoe UI Semibold"/>
              </a:rPr>
              <a:t>Examples</a:t>
            </a:r>
            <a:endParaRPr sz="3200" dirty="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80398" y="790194"/>
            <a:ext cx="901065" cy="22860"/>
          </a:xfrm>
          <a:custGeom>
            <a:avLst/>
            <a:gdLst/>
            <a:ahLst/>
            <a:cxnLst/>
            <a:rect l="l" t="t" r="r" b="b"/>
            <a:pathLst>
              <a:path w="901065" h="22859">
                <a:moveTo>
                  <a:pt x="900683" y="0"/>
                </a:moveTo>
                <a:lnTo>
                  <a:pt x="0" y="0"/>
                </a:lnTo>
                <a:lnTo>
                  <a:pt x="0" y="22860"/>
                </a:lnTo>
                <a:lnTo>
                  <a:pt x="900683" y="22860"/>
                </a:lnTo>
                <a:lnTo>
                  <a:pt x="900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3745" y="809624"/>
            <a:ext cx="17589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5378" y="535304"/>
            <a:ext cx="9131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Prove</a:t>
            </a:r>
            <a:r>
              <a:rPr sz="2800" spc="-75" dirty="0"/>
              <a:t> </a:t>
            </a:r>
            <a:r>
              <a:rPr sz="2800" dirty="0"/>
              <a:t>that</a:t>
            </a:r>
            <a:r>
              <a:rPr sz="2800" spc="-45" dirty="0"/>
              <a:t> </a:t>
            </a:r>
            <a:r>
              <a:rPr sz="2800" dirty="0"/>
              <a:t>the</a:t>
            </a:r>
            <a:r>
              <a:rPr sz="2800" spc="-50" dirty="0"/>
              <a:t> </a:t>
            </a:r>
            <a:r>
              <a:rPr sz="2800" dirty="0"/>
              <a:t>sum</a:t>
            </a:r>
            <a:r>
              <a:rPr sz="2800" spc="-55" dirty="0"/>
              <a:t> </a:t>
            </a:r>
            <a:r>
              <a:rPr sz="2800" dirty="0"/>
              <a:t>of</a:t>
            </a:r>
            <a:r>
              <a:rPr sz="2800" spc="-60" dirty="0"/>
              <a:t> </a:t>
            </a:r>
            <a:r>
              <a:rPr sz="2800" dirty="0"/>
              <a:t>the</a:t>
            </a:r>
            <a:r>
              <a:rPr sz="2800" spc="-50" dirty="0"/>
              <a:t> </a:t>
            </a:r>
            <a:r>
              <a:rPr sz="2800" dirty="0"/>
              <a:t>first</a:t>
            </a:r>
            <a:r>
              <a:rPr sz="2800" spc="-55" dirty="0"/>
              <a:t> </a:t>
            </a:r>
            <a:r>
              <a:rPr sz="2800" dirty="0">
                <a:latin typeface="Cambria Math"/>
                <a:cs typeface="Cambria Math"/>
              </a:rPr>
              <a:t>𝑛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dirty="0"/>
              <a:t>positive</a:t>
            </a:r>
            <a:r>
              <a:rPr sz="2800" spc="-50" dirty="0"/>
              <a:t> </a:t>
            </a:r>
            <a:r>
              <a:rPr sz="2800" dirty="0"/>
              <a:t>integers</a:t>
            </a:r>
            <a:r>
              <a:rPr sz="2800" spc="-40" dirty="0"/>
              <a:t> </a:t>
            </a:r>
            <a:r>
              <a:rPr sz="2800" dirty="0"/>
              <a:t>is</a:t>
            </a:r>
            <a:r>
              <a:rPr sz="2800" spc="-45" dirty="0"/>
              <a:t> </a:t>
            </a:r>
            <a:r>
              <a:rPr sz="3075" spc="-15" baseline="44715" dirty="0">
                <a:latin typeface="Cambria Math"/>
                <a:cs typeface="Cambria Math"/>
              </a:rPr>
              <a:t>𝑛(𝑛+1)</a:t>
            </a:r>
            <a:r>
              <a:rPr sz="2800" spc="-10" dirty="0"/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058" y="1266585"/>
            <a:ext cx="1448435" cy="103124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Examples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8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7257" y="1845640"/>
            <a:ext cx="2973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Sum: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 +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68546" y="2635504"/>
            <a:ext cx="856615" cy="22860"/>
          </a:xfrm>
          <a:custGeom>
            <a:avLst/>
            <a:gdLst/>
            <a:ahLst/>
            <a:cxnLst/>
            <a:rect l="l" t="t" r="r" b="b"/>
            <a:pathLst>
              <a:path w="856614" h="22860">
                <a:moveTo>
                  <a:pt x="856488" y="0"/>
                </a:moveTo>
                <a:lnTo>
                  <a:pt x="0" y="0"/>
                </a:lnTo>
                <a:lnTo>
                  <a:pt x="0" y="22860"/>
                </a:lnTo>
                <a:lnTo>
                  <a:pt x="856488" y="22860"/>
                </a:lnTo>
                <a:lnTo>
                  <a:pt x="856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42283" y="2344547"/>
            <a:ext cx="657860" cy="240029"/>
          </a:xfrm>
          <a:custGeom>
            <a:avLst/>
            <a:gdLst/>
            <a:ahLst/>
            <a:cxnLst/>
            <a:rect l="l" t="t" r="r" b="b"/>
            <a:pathLst>
              <a:path w="657860" h="240030">
                <a:moveTo>
                  <a:pt x="581278" y="0"/>
                </a:moveTo>
                <a:lnTo>
                  <a:pt x="577850" y="9778"/>
                </a:lnTo>
                <a:lnTo>
                  <a:pt x="591752" y="15801"/>
                </a:lnTo>
                <a:lnTo>
                  <a:pt x="603726" y="24145"/>
                </a:lnTo>
                <a:lnTo>
                  <a:pt x="627979" y="62773"/>
                </a:lnTo>
                <a:lnTo>
                  <a:pt x="636015" y="118744"/>
                </a:lnTo>
                <a:lnTo>
                  <a:pt x="635113" y="139942"/>
                </a:lnTo>
                <a:lnTo>
                  <a:pt x="621664" y="191769"/>
                </a:lnTo>
                <a:lnTo>
                  <a:pt x="591946" y="224202"/>
                </a:lnTo>
                <a:lnTo>
                  <a:pt x="578230" y="230250"/>
                </a:lnTo>
                <a:lnTo>
                  <a:pt x="581278" y="240029"/>
                </a:lnTo>
                <a:lnTo>
                  <a:pt x="627141" y="212687"/>
                </a:lnTo>
                <a:lnTo>
                  <a:pt x="652906" y="162433"/>
                </a:lnTo>
                <a:lnTo>
                  <a:pt x="657859" y="120014"/>
                </a:lnTo>
                <a:lnTo>
                  <a:pt x="656634" y="98294"/>
                </a:lnTo>
                <a:lnTo>
                  <a:pt x="646715" y="59060"/>
                </a:lnTo>
                <a:lnTo>
                  <a:pt x="613949" y="15398"/>
                </a:lnTo>
                <a:lnTo>
                  <a:pt x="598685" y="6282"/>
                </a:lnTo>
                <a:lnTo>
                  <a:pt x="581278" y="0"/>
                </a:lnTo>
                <a:close/>
              </a:path>
              <a:path w="657860" h="240030">
                <a:moveTo>
                  <a:pt x="76453" y="0"/>
                </a:moveTo>
                <a:lnTo>
                  <a:pt x="30769" y="27324"/>
                </a:lnTo>
                <a:lnTo>
                  <a:pt x="4953" y="77739"/>
                </a:lnTo>
                <a:lnTo>
                  <a:pt x="71" y="118744"/>
                </a:lnTo>
                <a:lnTo>
                  <a:pt x="0" y="120014"/>
                </a:lnTo>
                <a:lnTo>
                  <a:pt x="1115" y="139942"/>
                </a:lnTo>
                <a:lnTo>
                  <a:pt x="1236" y="142093"/>
                </a:lnTo>
                <a:lnTo>
                  <a:pt x="11090" y="181058"/>
                </a:lnTo>
                <a:lnTo>
                  <a:pt x="43783" y="224583"/>
                </a:lnTo>
                <a:lnTo>
                  <a:pt x="76453" y="240029"/>
                </a:lnTo>
                <a:lnTo>
                  <a:pt x="79501" y="230250"/>
                </a:lnTo>
                <a:lnTo>
                  <a:pt x="65857" y="224202"/>
                </a:lnTo>
                <a:lnTo>
                  <a:pt x="54070" y="215773"/>
                </a:lnTo>
                <a:lnTo>
                  <a:pt x="29827" y="176430"/>
                </a:lnTo>
                <a:lnTo>
                  <a:pt x="21896" y="120014"/>
                </a:lnTo>
                <a:lnTo>
                  <a:pt x="21843" y="118744"/>
                </a:lnTo>
                <a:lnTo>
                  <a:pt x="22727" y="98294"/>
                </a:lnTo>
                <a:lnTo>
                  <a:pt x="36067" y="47751"/>
                </a:lnTo>
                <a:lnTo>
                  <a:pt x="66071" y="15801"/>
                </a:lnTo>
                <a:lnTo>
                  <a:pt x="79882" y="9778"/>
                </a:lnTo>
                <a:lnTo>
                  <a:pt x="76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1857" y="2381249"/>
            <a:ext cx="2243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Formula: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75" b="0" i="0" u="none" strike="noStrike" kern="0" cap="none" spc="0" normalizeH="0" baseline="4471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3075" b="0" i="0" u="none" strike="noStrike" kern="0" cap="none" spc="615" normalizeH="0" baseline="4471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075" b="0" i="0" u="none" strike="noStrike" kern="0" cap="none" spc="-37" normalizeH="0" baseline="4471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3+1</a:t>
            </a:r>
            <a:endParaRPr kumimoji="0" sz="3075" b="0" i="0" u="none" strike="noStrike" kern="0" cap="none" spc="0" normalizeH="0" baseline="44715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8526" y="2655570"/>
            <a:ext cx="17589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6629" y="2172080"/>
            <a:ext cx="1474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-3273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4200" b="0" i="0" u="none" strike="noStrike" kern="0" cap="none" spc="270" normalizeH="0" baseline="-3273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3⋅4</a:t>
            </a:r>
            <a:r>
              <a:rPr kumimoji="0" sz="205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4200" b="0" i="0" u="none" strike="noStrike" kern="0" cap="none" spc="0" normalizeH="0" baseline="-3273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4200" b="0" i="0" u="none" strike="noStrike" kern="0" cap="none" spc="270" normalizeH="0" baseline="-3273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4200" b="0" i="0" u="none" strike="noStrike" kern="0" cap="none" spc="-75" normalizeH="0" baseline="-3273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endParaRPr kumimoji="0" sz="4200" b="0" i="0" u="none" strike="noStrike" kern="0" cap="none" spc="0" normalizeH="0" baseline="-3273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88330" y="2635504"/>
            <a:ext cx="375285" cy="22860"/>
          </a:xfrm>
          <a:custGeom>
            <a:avLst/>
            <a:gdLst/>
            <a:ahLst/>
            <a:cxnLst/>
            <a:rect l="l" t="t" r="r" b="b"/>
            <a:pathLst>
              <a:path w="375285" h="22860">
                <a:moveTo>
                  <a:pt x="374903" y="0"/>
                </a:moveTo>
                <a:lnTo>
                  <a:pt x="0" y="0"/>
                </a:lnTo>
                <a:lnTo>
                  <a:pt x="0" y="22860"/>
                </a:lnTo>
                <a:lnTo>
                  <a:pt x="374903" y="22860"/>
                </a:lnTo>
                <a:lnTo>
                  <a:pt x="374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7771" y="2655570"/>
            <a:ext cx="17589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058" y="3485845"/>
            <a:ext cx="895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8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7257" y="3485845"/>
            <a:ext cx="4409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Sum: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 +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 +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 +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68546" y="4351528"/>
            <a:ext cx="856615" cy="22860"/>
          </a:xfrm>
          <a:custGeom>
            <a:avLst/>
            <a:gdLst/>
            <a:ahLst/>
            <a:cxnLst/>
            <a:rect l="l" t="t" r="r" b="b"/>
            <a:pathLst>
              <a:path w="856614" h="22860">
                <a:moveTo>
                  <a:pt x="856488" y="0"/>
                </a:moveTo>
                <a:lnTo>
                  <a:pt x="0" y="0"/>
                </a:lnTo>
                <a:lnTo>
                  <a:pt x="0" y="22860"/>
                </a:lnTo>
                <a:lnTo>
                  <a:pt x="856488" y="22860"/>
                </a:lnTo>
                <a:lnTo>
                  <a:pt x="856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42283" y="4060571"/>
            <a:ext cx="657860" cy="240029"/>
          </a:xfrm>
          <a:custGeom>
            <a:avLst/>
            <a:gdLst/>
            <a:ahLst/>
            <a:cxnLst/>
            <a:rect l="l" t="t" r="r" b="b"/>
            <a:pathLst>
              <a:path w="657860" h="240029">
                <a:moveTo>
                  <a:pt x="581278" y="0"/>
                </a:moveTo>
                <a:lnTo>
                  <a:pt x="577850" y="9778"/>
                </a:lnTo>
                <a:lnTo>
                  <a:pt x="591752" y="15801"/>
                </a:lnTo>
                <a:lnTo>
                  <a:pt x="603726" y="24145"/>
                </a:lnTo>
                <a:lnTo>
                  <a:pt x="627979" y="62773"/>
                </a:lnTo>
                <a:lnTo>
                  <a:pt x="636015" y="118744"/>
                </a:lnTo>
                <a:lnTo>
                  <a:pt x="635113" y="139942"/>
                </a:lnTo>
                <a:lnTo>
                  <a:pt x="621664" y="191769"/>
                </a:lnTo>
                <a:lnTo>
                  <a:pt x="591946" y="224202"/>
                </a:lnTo>
                <a:lnTo>
                  <a:pt x="578230" y="230250"/>
                </a:lnTo>
                <a:lnTo>
                  <a:pt x="581278" y="240029"/>
                </a:lnTo>
                <a:lnTo>
                  <a:pt x="627141" y="212687"/>
                </a:lnTo>
                <a:lnTo>
                  <a:pt x="652906" y="162432"/>
                </a:lnTo>
                <a:lnTo>
                  <a:pt x="657859" y="120014"/>
                </a:lnTo>
                <a:lnTo>
                  <a:pt x="656634" y="98294"/>
                </a:lnTo>
                <a:lnTo>
                  <a:pt x="646715" y="59060"/>
                </a:lnTo>
                <a:lnTo>
                  <a:pt x="613949" y="15398"/>
                </a:lnTo>
                <a:lnTo>
                  <a:pt x="598685" y="6282"/>
                </a:lnTo>
                <a:lnTo>
                  <a:pt x="581278" y="0"/>
                </a:lnTo>
                <a:close/>
              </a:path>
              <a:path w="657860" h="240029">
                <a:moveTo>
                  <a:pt x="76453" y="0"/>
                </a:moveTo>
                <a:lnTo>
                  <a:pt x="30769" y="27324"/>
                </a:lnTo>
                <a:lnTo>
                  <a:pt x="4953" y="77739"/>
                </a:lnTo>
                <a:lnTo>
                  <a:pt x="71" y="118744"/>
                </a:lnTo>
                <a:lnTo>
                  <a:pt x="0" y="120014"/>
                </a:lnTo>
                <a:lnTo>
                  <a:pt x="1115" y="139942"/>
                </a:lnTo>
                <a:lnTo>
                  <a:pt x="1236" y="142093"/>
                </a:lnTo>
                <a:lnTo>
                  <a:pt x="11090" y="181058"/>
                </a:lnTo>
                <a:lnTo>
                  <a:pt x="43783" y="224583"/>
                </a:lnTo>
                <a:lnTo>
                  <a:pt x="76453" y="240029"/>
                </a:lnTo>
                <a:lnTo>
                  <a:pt x="79501" y="230250"/>
                </a:lnTo>
                <a:lnTo>
                  <a:pt x="65857" y="224202"/>
                </a:lnTo>
                <a:lnTo>
                  <a:pt x="54070" y="215772"/>
                </a:lnTo>
                <a:lnTo>
                  <a:pt x="29827" y="176430"/>
                </a:lnTo>
                <a:lnTo>
                  <a:pt x="21896" y="120014"/>
                </a:lnTo>
                <a:lnTo>
                  <a:pt x="21843" y="118744"/>
                </a:lnTo>
                <a:lnTo>
                  <a:pt x="22727" y="98294"/>
                </a:lnTo>
                <a:lnTo>
                  <a:pt x="36067" y="47751"/>
                </a:lnTo>
                <a:lnTo>
                  <a:pt x="66071" y="15801"/>
                </a:lnTo>
                <a:lnTo>
                  <a:pt x="79882" y="9778"/>
                </a:lnTo>
                <a:lnTo>
                  <a:pt x="76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88330" y="4351528"/>
            <a:ext cx="375285" cy="22860"/>
          </a:xfrm>
          <a:custGeom>
            <a:avLst/>
            <a:gdLst/>
            <a:ahLst/>
            <a:cxnLst/>
            <a:rect l="l" t="t" r="r" b="b"/>
            <a:pathLst>
              <a:path w="375285" h="22860">
                <a:moveTo>
                  <a:pt x="374903" y="0"/>
                </a:moveTo>
                <a:lnTo>
                  <a:pt x="0" y="0"/>
                </a:lnTo>
                <a:lnTo>
                  <a:pt x="0" y="22860"/>
                </a:lnTo>
                <a:lnTo>
                  <a:pt x="374903" y="22860"/>
                </a:lnTo>
                <a:lnTo>
                  <a:pt x="374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86457" y="4097528"/>
            <a:ext cx="4096385" cy="610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 marR="0" lvl="0" indent="0" defTabSz="914400" eaLnBrk="1" fontAlgn="auto" latinLnBrk="0" hangingPunct="1">
              <a:lnSpc>
                <a:spcPts val="275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4377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Formula: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3075" b="0" i="0" u="none" strike="noStrike" kern="0" cap="none" spc="0" normalizeH="0" baseline="4471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3075" b="0" i="0" u="none" strike="noStrike" kern="0" cap="none" spc="615" normalizeH="0" baseline="4471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075" b="0" i="0" u="none" strike="noStrike" kern="0" cap="none" spc="-37" normalizeH="0" baseline="4471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5+1</a:t>
            </a:r>
            <a:r>
              <a:rPr kumimoji="0" sz="3075" b="0" i="0" u="none" strike="noStrike" kern="0" cap="none" spc="0" normalizeH="0" baseline="4471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075" b="0" i="0" u="none" strike="noStrike" kern="0" cap="none" spc="0" normalizeH="0" baseline="4471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5⋅6</a:t>
            </a:r>
            <a:r>
              <a:rPr kumimoji="0" sz="3075" b="0" i="0" u="none" strike="noStrike" kern="0" cap="none" spc="525" normalizeH="0" baseline="4471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834514" marR="0" lvl="0" indent="0" defTabSz="914400" eaLnBrk="1" fontAlgn="auto" latinLnBrk="0" hangingPunct="1">
              <a:lnSpc>
                <a:spcPts val="18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13380" algn="l"/>
              </a:tabLst>
              <a:defRPr/>
            </a:pPr>
            <a:r>
              <a:rPr kumimoji="0" sz="205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05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3040" y="3171444"/>
            <a:ext cx="2147316" cy="243839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038590" y="5677611"/>
            <a:ext cx="21742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Carl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Friedrich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Gauss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(1777-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1855)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B74A8-B6A7-C7FC-3AEA-6F3874E09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2822FA-F663-3898-FCEC-C8DF8D4D02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Prove</a:t>
                </a:r>
                <a:r>
                  <a:rPr lang="en-US" sz="2800" spc="-75" dirty="0"/>
                  <a:t> </a:t>
                </a:r>
                <a:r>
                  <a:rPr lang="en-US" sz="2800" dirty="0"/>
                  <a:t>that</a:t>
                </a:r>
                <a:r>
                  <a:rPr lang="en-US" sz="2800" spc="-45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sum</a:t>
                </a:r>
                <a:r>
                  <a:rPr lang="en-US" sz="2800" spc="-55" dirty="0"/>
                  <a:t> </a:t>
                </a:r>
                <a:r>
                  <a:rPr lang="en-US" sz="2800" dirty="0"/>
                  <a:t>of</a:t>
                </a:r>
                <a:r>
                  <a:rPr lang="en-US" sz="2800" spc="-60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first</a:t>
                </a:r>
                <a:r>
                  <a:rPr lang="en-US" sz="2800" spc="-55" dirty="0"/>
                  <a:t> </a:t>
                </a:r>
                <a:r>
                  <a:rPr lang="en-US" sz="2800" dirty="0">
                    <a:latin typeface="Cambria Math"/>
                    <a:cs typeface="Cambria Math"/>
                  </a:rPr>
                  <a:t>𝑛</a:t>
                </a:r>
                <a:r>
                  <a:rPr lang="en-US" sz="2800" spc="145" dirty="0">
                    <a:latin typeface="Cambria Math"/>
                    <a:cs typeface="Cambria Math"/>
                  </a:rPr>
                  <a:t> </a:t>
                </a:r>
                <a:r>
                  <a:rPr lang="en-US" sz="2800" dirty="0"/>
                  <a:t>positive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integers</a:t>
                </a:r>
                <a:r>
                  <a:rPr lang="en-US" sz="2800" spc="-40" dirty="0"/>
                  <a:t> </a:t>
                </a:r>
                <a:r>
                  <a:rPr lang="en-US" sz="2800" dirty="0"/>
                  <a:t>is</a:t>
                </a:r>
                <a:r>
                  <a:rPr lang="en-US" sz="2800" spc="-45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pc="-45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spc="-10" dirty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2822FA-F663-3898-FCEC-C8DF8D4D02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FCFAB8-4C72-74CB-95CD-5E1EE2EAA9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≥[  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FCFAB8-4C72-74CB-95CD-5E1EE2EAA9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693" t="-2225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736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A63A3-A7D9-11B7-B323-554E624C3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991568-C62A-EEF4-3D43-FA4586D356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Prove</a:t>
                </a:r>
                <a:r>
                  <a:rPr lang="en-US" sz="2800" spc="-75" dirty="0"/>
                  <a:t> </a:t>
                </a:r>
                <a:r>
                  <a:rPr lang="en-US" sz="2800" dirty="0"/>
                  <a:t>that</a:t>
                </a:r>
                <a:r>
                  <a:rPr lang="en-US" sz="2800" spc="-45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sum</a:t>
                </a:r>
                <a:r>
                  <a:rPr lang="en-US" sz="2800" spc="-55" dirty="0"/>
                  <a:t> </a:t>
                </a:r>
                <a:r>
                  <a:rPr lang="en-US" sz="2800" dirty="0"/>
                  <a:t>of</a:t>
                </a:r>
                <a:r>
                  <a:rPr lang="en-US" sz="2800" spc="-60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first</a:t>
                </a:r>
                <a:r>
                  <a:rPr lang="en-US" sz="2800" spc="-55" dirty="0"/>
                  <a:t> </a:t>
                </a:r>
                <a:r>
                  <a:rPr lang="en-US" sz="2800" dirty="0">
                    <a:latin typeface="Cambria Math"/>
                    <a:cs typeface="Cambria Math"/>
                  </a:rPr>
                  <a:t>𝑛</a:t>
                </a:r>
                <a:r>
                  <a:rPr lang="en-US" sz="2800" spc="145" dirty="0">
                    <a:latin typeface="Cambria Math"/>
                    <a:cs typeface="Cambria Math"/>
                  </a:rPr>
                  <a:t> </a:t>
                </a:r>
                <a:r>
                  <a:rPr lang="en-US" sz="2800" dirty="0"/>
                  <a:t>positive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integers</a:t>
                </a:r>
                <a:r>
                  <a:rPr lang="en-US" sz="2800" spc="-40" dirty="0"/>
                  <a:t> </a:t>
                </a:r>
                <a:r>
                  <a:rPr lang="en-US" sz="2800" dirty="0"/>
                  <a:t>is</a:t>
                </a:r>
                <a:r>
                  <a:rPr lang="en-US" sz="2800" spc="-45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pc="-45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spc="-10" dirty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991568-C62A-EEF4-3D43-FA4586D356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CCA3E-E874-604F-A16A-BCC858CB6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1+2+3+ 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≥[  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CCA3E-E874-604F-A16A-BCC858CB6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693" t="-1360" r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704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20E3-0F9A-87E4-0A14-EEAFA34D6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133FB6-719C-B249-CF3A-5A9F7CE3EC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Prove</a:t>
                </a:r>
                <a:r>
                  <a:rPr lang="en-US" sz="2800" spc="-75" dirty="0"/>
                  <a:t> </a:t>
                </a:r>
                <a:r>
                  <a:rPr lang="en-US" sz="2800" dirty="0"/>
                  <a:t>that</a:t>
                </a:r>
                <a:r>
                  <a:rPr lang="en-US" sz="2800" spc="-45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sum</a:t>
                </a:r>
                <a:r>
                  <a:rPr lang="en-US" sz="2800" spc="-55" dirty="0"/>
                  <a:t> </a:t>
                </a:r>
                <a:r>
                  <a:rPr lang="en-US" sz="2800" dirty="0"/>
                  <a:t>of</a:t>
                </a:r>
                <a:r>
                  <a:rPr lang="en-US" sz="2800" spc="-60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first</a:t>
                </a:r>
                <a:r>
                  <a:rPr lang="en-US" sz="2800" spc="-55" dirty="0"/>
                  <a:t> </a:t>
                </a:r>
                <a:r>
                  <a:rPr lang="en-US" sz="2800" dirty="0">
                    <a:latin typeface="Cambria Math"/>
                    <a:cs typeface="Cambria Math"/>
                  </a:rPr>
                  <a:t>𝑛</a:t>
                </a:r>
                <a:r>
                  <a:rPr lang="en-US" sz="2800" spc="145" dirty="0">
                    <a:latin typeface="Cambria Math"/>
                    <a:cs typeface="Cambria Math"/>
                  </a:rPr>
                  <a:t> </a:t>
                </a:r>
                <a:r>
                  <a:rPr lang="en-US" sz="2800" dirty="0"/>
                  <a:t>positive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integers</a:t>
                </a:r>
                <a:r>
                  <a:rPr lang="en-US" sz="2800" spc="-40" dirty="0"/>
                  <a:t> </a:t>
                </a:r>
                <a:r>
                  <a:rPr lang="en-US" sz="2800" dirty="0"/>
                  <a:t>is</a:t>
                </a:r>
                <a:r>
                  <a:rPr lang="en-US" sz="2800" spc="-45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pc="-45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spc="-10" dirty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133FB6-719C-B249-CF3A-5A9F7CE3EC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5DFB5-37DC-7F3F-35C2-FACB565B3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1+2+3+ 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The LHS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pc="-45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dirty="0"/>
                  <a:t>, the base case holds.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5DFB5-37DC-7F3F-35C2-FACB565B3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586" t="-989" b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177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59D4A-98DA-B92A-B16C-74120322B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F4B2C6-9DE0-526A-C6CB-D7FC14AAEB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Prove</a:t>
                </a:r>
                <a:r>
                  <a:rPr lang="en-US" sz="2800" spc="-75" dirty="0"/>
                  <a:t> </a:t>
                </a:r>
                <a:r>
                  <a:rPr lang="en-US" sz="2800" dirty="0"/>
                  <a:t>that</a:t>
                </a:r>
                <a:r>
                  <a:rPr lang="en-US" sz="2800" spc="-45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sum</a:t>
                </a:r>
                <a:r>
                  <a:rPr lang="en-US" sz="2800" spc="-55" dirty="0"/>
                  <a:t> </a:t>
                </a:r>
                <a:r>
                  <a:rPr lang="en-US" sz="2800" dirty="0"/>
                  <a:t>of</a:t>
                </a:r>
                <a:r>
                  <a:rPr lang="en-US" sz="2800" spc="-60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first</a:t>
                </a:r>
                <a:r>
                  <a:rPr lang="en-US" sz="2800" spc="-55" dirty="0"/>
                  <a:t> </a:t>
                </a:r>
                <a:r>
                  <a:rPr lang="en-US" sz="2800" dirty="0">
                    <a:latin typeface="Cambria Math"/>
                    <a:cs typeface="Cambria Math"/>
                  </a:rPr>
                  <a:t>𝑛</a:t>
                </a:r>
                <a:r>
                  <a:rPr lang="en-US" sz="2800" spc="145" dirty="0">
                    <a:latin typeface="Cambria Math"/>
                    <a:cs typeface="Cambria Math"/>
                  </a:rPr>
                  <a:t> </a:t>
                </a:r>
                <a:r>
                  <a:rPr lang="en-US" sz="2800" dirty="0"/>
                  <a:t>positive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integers</a:t>
                </a:r>
                <a:r>
                  <a:rPr lang="en-US" sz="2800" spc="-40" dirty="0"/>
                  <a:t> </a:t>
                </a:r>
                <a:r>
                  <a:rPr lang="en-US" sz="2800" dirty="0"/>
                  <a:t>is</a:t>
                </a:r>
                <a:r>
                  <a:rPr lang="en-US" sz="2800" spc="-45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pc="-45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spc="-10" dirty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F4B2C6-9DE0-526A-C6CB-D7FC14AAEB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440DA-DCF2-C8EB-3A80-00D0A931FF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1+2+3+ 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The LHS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pc="-45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dirty="0"/>
                  <a:t>, the base case holds.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≥1.</m:t>
                    </m:r>
                  </m:oMath>
                </a14:m>
                <a:r>
                  <a:rPr lang="en-US" dirty="0"/>
                  <a:t> That is,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 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</a:t>
                </a:r>
                <a:endParaRPr lang="en-US" dirty="0"/>
              </a:p>
              <a:p>
                <a:pPr lvl="1"/>
                <a:r>
                  <a:rPr lang="en-US" dirty="0"/>
                  <a:t>			[Goal: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 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440DA-DCF2-C8EB-3A80-00D0A931F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426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240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207BC-881D-575C-8548-0CDF52927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C35ABE-91E7-A468-0F04-7A567B4FA2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Prove</a:t>
                </a:r>
                <a:r>
                  <a:rPr lang="en-US" sz="2800" spc="-75" dirty="0"/>
                  <a:t> </a:t>
                </a:r>
                <a:r>
                  <a:rPr lang="en-US" sz="2800" dirty="0"/>
                  <a:t>that</a:t>
                </a:r>
                <a:r>
                  <a:rPr lang="en-US" sz="2800" spc="-45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sum</a:t>
                </a:r>
                <a:r>
                  <a:rPr lang="en-US" sz="2800" spc="-55" dirty="0"/>
                  <a:t> </a:t>
                </a:r>
                <a:r>
                  <a:rPr lang="en-US" sz="2800" dirty="0"/>
                  <a:t>of</a:t>
                </a:r>
                <a:r>
                  <a:rPr lang="en-US" sz="2800" spc="-60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first</a:t>
                </a:r>
                <a:r>
                  <a:rPr lang="en-US" sz="2800" spc="-55" dirty="0"/>
                  <a:t> </a:t>
                </a:r>
                <a:r>
                  <a:rPr lang="en-US" sz="2800" dirty="0">
                    <a:latin typeface="Cambria Math"/>
                    <a:cs typeface="Cambria Math"/>
                  </a:rPr>
                  <a:t>𝑛</a:t>
                </a:r>
                <a:r>
                  <a:rPr lang="en-US" sz="2800" spc="145" dirty="0">
                    <a:latin typeface="Cambria Math"/>
                    <a:cs typeface="Cambria Math"/>
                  </a:rPr>
                  <a:t> </a:t>
                </a:r>
                <a:r>
                  <a:rPr lang="en-US" sz="2800" dirty="0"/>
                  <a:t>positive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integers</a:t>
                </a:r>
                <a:r>
                  <a:rPr lang="en-US" sz="2800" spc="-40" dirty="0"/>
                  <a:t> </a:t>
                </a:r>
                <a:r>
                  <a:rPr lang="en-US" sz="2800" dirty="0"/>
                  <a:t>is</a:t>
                </a:r>
                <a:r>
                  <a:rPr lang="en-US" sz="2800" spc="-45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pc="-45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spc="-10" dirty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C35ABE-91E7-A468-0F04-7A567B4FA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CE6E6F-F993-6094-4014-86AE2F615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1+2+3+ 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The LHS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pc="-45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dirty="0"/>
                  <a:t>, the base case holds.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≥1.</m:t>
                    </m:r>
                  </m:oMath>
                </a14:m>
                <a:r>
                  <a:rPr lang="en-US" dirty="0"/>
                  <a:t> That is,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 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</a:t>
                </a:r>
                <a:endParaRPr lang="en-US" dirty="0"/>
              </a:p>
              <a:p>
                <a:pPr lvl="1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1+2+3+ 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1+2+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CE6E6F-F993-6094-4014-86AE2F615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426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905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DCF06-69F3-6C74-7B6B-DD49FD281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ABE35D1-01F1-1A45-39FC-4F98968B623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Prove</a:t>
                </a:r>
                <a:r>
                  <a:rPr lang="en-US" sz="2800" spc="-75" dirty="0"/>
                  <a:t> </a:t>
                </a:r>
                <a:r>
                  <a:rPr lang="en-US" sz="2800" dirty="0"/>
                  <a:t>that</a:t>
                </a:r>
                <a:r>
                  <a:rPr lang="en-US" sz="2800" spc="-45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sum</a:t>
                </a:r>
                <a:r>
                  <a:rPr lang="en-US" sz="2800" spc="-55" dirty="0"/>
                  <a:t> </a:t>
                </a:r>
                <a:r>
                  <a:rPr lang="en-US" sz="2800" dirty="0"/>
                  <a:t>of</a:t>
                </a:r>
                <a:r>
                  <a:rPr lang="en-US" sz="2800" spc="-60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first</a:t>
                </a:r>
                <a:r>
                  <a:rPr lang="en-US" sz="2800" spc="-55" dirty="0"/>
                  <a:t> </a:t>
                </a:r>
                <a:r>
                  <a:rPr lang="en-US" sz="2800" dirty="0">
                    <a:latin typeface="Cambria Math"/>
                    <a:cs typeface="Cambria Math"/>
                  </a:rPr>
                  <a:t>𝑛</a:t>
                </a:r>
                <a:r>
                  <a:rPr lang="en-US" sz="2800" spc="145" dirty="0">
                    <a:latin typeface="Cambria Math"/>
                    <a:cs typeface="Cambria Math"/>
                  </a:rPr>
                  <a:t> </a:t>
                </a:r>
                <a:r>
                  <a:rPr lang="en-US" sz="2800" dirty="0"/>
                  <a:t>positive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integers</a:t>
                </a:r>
                <a:r>
                  <a:rPr lang="en-US" sz="2800" spc="-40" dirty="0"/>
                  <a:t> </a:t>
                </a:r>
                <a:r>
                  <a:rPr lang="en-US" sz="2800" dirty="0"/>
                  <a:t>is</a:t>
                </a:r>
                <a:r>
                  <a:rPr lang="en-US" sz="2800" spc="-45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pc="-45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spc="-10" dirty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ABE35D1-01F1-1A45-39FC-4F98968B62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71378-D8F8-1B76-7575-D687FA2B16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1+2+3+ 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The LHS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pc="-45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dirty="0"/>
                  <a:t>, the base case holds.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≥1.</m:t>
                    </m:r>
                  </m:oMath>
                </a14:m>
                <a:r>
                  <a:rPr lang="en-US" dirty="0"/>
                  <a:t> That is,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 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</a:t>
                </a:r>
                <a:endParaRPr lang="en-US" dirty="0"/>
              </a:p>
              <a:p>
                <a:pPr lvl="1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1+2+3+ 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1+2+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	[By IH]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71378-D8F8-1B76-7575-D687FA2B16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160" t="-1236" r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32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Proof</a:t>
            </a:r>
            <a:r>
              <a:rPr sz="3600" spc="315"/>
              <a:t> </a:t>
            </a:r>
            <a:r>
              <a:rPr sz="3600"/>
              <a:t>by</a:t>
            </a:r>
            <a:r>
              <a:rPr sz="3600" spc="300"/>
              <a:t> </a:t>
            </a:r>
            <a:r>
              <a:rPr sz="3600" spc="70"/>
              <a:t>Contradiction</a:t>
            </a:r>
            <a:r>
              <a:rPr sz="3600" spc="345"/>
              <a:t> </a:t>
            </a:r>
            <a:r>
              <a:rPr sz="3600" spc="40"/>
              <a:t>Skeleton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45058" y="1171925"/>
            <a:ext cx="7681595" cy="40506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Suppose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sake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¬𝑝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…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statement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𝑠</a:t>
            </a:r>
            <a:r>
              <a:rPr kumimoji="0" sz="2800" b="0" i="0" u="none" strike="noStrike" kern="0" cap="none" spc="1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…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statement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¬𝑠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But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𝑠</a:t>
            </a:r>
            <a:r>
              <a:rPr kumimoji="0" sz="2800" b="0" i="0" u="none" strike="noStrike" kern="0" cap="none" spc="1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¬𝑠</a:t>
            </a:r>
            <a:r>
              <a:rPr kumimoji="0" sz="2800" b="0" i="0" u="none" strike="noStrike" kern="0" cap="none" spc="1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contradiction.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800" b="0" i="0" u="none" strike="noStrike" kern="0" cap="none" spc="1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true.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03D7B-0E14-AD27-92AD-56D18206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DB42C1-C174-F799-7659-E99D80A710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Prove</a:t>
                </a:r>
                <a:r>
                  <a:rPr lang="en-US" sz="2800" spc="-75" dirty="0"/>
                  <a:t> </a:t>
                </a:r>
                <a:r>
                  <a:rPr lang="en-US" sz="2800" dirty="0"/>
                  <a:t>that</a:t>
                </a:r>
                <a:r>
                  <a:rPr lang="en-US" sz="2800" spc="-45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sum</a:t>
                </a:r>
                <a:r>
                  <a:rPr lang="en-US" sz="2800" spc="-55" dirty="0"/>
                  <a:t> </a:t>
                </a:r>
                <a:r>
                  <a:rPr lang="en-US" sz="2800" dirty="0"/>
                  <a:t>of</a:t>
                </a:r>
                <a:r>
                  <a:rPr lang="en-US" sz="2800" spc="-60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first</a:t>
                </a:r>
                <a:r>
                  <a:rPr lang="en-US" sz="2800" spc="-55" dirty="0"/>
                  <a:t> </a:t>
                </a:r>
                <a:r>
                  <a:rPr lang="en-US" sz="2800" dirty="0">
                    <a:latin typeface="Cambria Math"/>
                    <a:cs typeface="Cambria Math"/>
                  </a:rPr>
                  <a:t>𝑛</a:t>
                </a:r>
                <a:r>
                  <a:rPr lang="en-US" sz="2800" spc="145" dirty="0">
                    <a:latin typeface="Cambria Math"/>
                    <a:cs typeface="Cambria Math"/>
                  </a:rPr>
                  <a:t> </a:t>
                </a:r>
                <a:r>
                  <a:rPr lang="en-US" sz="2800" dirty="0"/>
                  <a:t>positive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integers</a:t>
                </a:r>
                <a:r>
                  <a:rPr lang="en-US" sz="2800" spc="-40" dirty="0"/>
                  <a:t> </a:t>
                </a:r>
                <a:r>
                  <a:rPr lang="en-US" sz="2800" dirty="0"/>
                  <a:t>is</a:t>
                </a:r>
                <a:r>
                  <a:rPr lang="en-US" sz="2800" spc="-45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pc="-45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spc="-10" dirty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DB42C1-C174-F799-7659-E99D80A71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EC01A-8F57-D922-2A97-CC453144DB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1+2+3+ 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The LHS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pc="-45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dirty="0"/>
                  <a:t>, the base case holds.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≥1.</m:t>
                    </m:r>
                  </m:oMath>
                </a14:m>
                <a:r>
                  <a:rPr lang="en-US" dirty="0"/>
                  <a:t> That is,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 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</a:t>
                </a:r>
                <a:endParaRPr lang="en-US" dirty="0"/>
              </a:p>
              <a:p>
                <a:pPr lvl="1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1+2+3+ 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1+2+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	[By IH] </a:t>
                </a:r>
              </a:p>
              <a:p>
                <a:pPr lvl="1"/>
                <a:r>
                  <a:rPr lang="en-US" dirty="0"/>
                  <a:t>			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EC01A-8F57-D922-2A97-CC453144D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160" t="-1236" r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4301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E2282-0C28-7D3F-85A0-BE3E08DC9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052F0B-BBD0-D678-3F80-5593587280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Prove</a:t>
                </a:r>
                <a:r>
                  <a:rPr lang="en-US" sz="2800" spc="-75" dirty="0"/>
                  <a:t> </a:t>
                </a:r>
                <a:r>
                  <a:rPr lang="en-US" sz="2800" dirty="0"/>
                  <a:t>that</a:t>
                </a:r>
                <a:r>
                  <a:rPr lang="en-US" sz="2800" spc="-45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sum</a:t>
                </a:r>
                <a:r>
                  <a:rPr lang="en-US" sz="2800" spc="-55" dirty="0"/>
                  <a:t> </a:t>
                </a:r>
                <a:r>
                  <a:rPr lang="en-US" sz="2800" dirty="0"/>
                  <a:t>of</a:t>
                </a:r>
                <a:r>
                  <a:rPr lang="en-US" sz="2800" spc="-60" dirty="0"/>
                  <a:t> </a:t>
                </a:r>
                <a:r>
                  <a:rPr lang="en-US" sz="2800" dirty="0"/>
                  <a:t>the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first</a:t>
                </a:r>
                <a:r>
                  <a:rPr lang="en-US" sz="2800" spc="-55" dirty="0"/>
                  <a:t> </a:t>
                </a:r>
                <a:r>
                  <a:rPr lang="en-US" sz="2800" dirty="0">
                    <a:latin typeface="Cambria Math"/>
                    <a:cs typeface="Cambria Math"/>
                  </a:rPr>
                  <a:t>𝑛</a:t>
                </a:r>
                <a:r>
                  <a:rPr lang="en-US" sz="2800" spc="145" dirty="0">
                    <a:latin typeface="Cambria Math"/>
                    <a:cs typeface="Cambria Math"/>
                  </a:rPr>
                  <a:t> </a:t>
                </a:r>
                <a:r>
                  <a:rPr lang="en-US" sz="2800" dirty="0"/>
                  <a:t>positive</a:t>
                </a:r>
                <a:r>
                  <a:rPr lang="en-US" sz="2800" spc="-50" dirty="0"/>
                  <a:t> </a:t>
                </a:r>
                <a:r>
                  <a:rPr lang="en-US" sz="2800" dirty="0"/>
                  <a:t>integers</a:t>
                </a:r>
                <a:r>
                  <a:rPr lang="en-US" sz="2800" spc="-40" dirty="0"/>
                  <a:t> </a:t>
                </a:r>
                <a:r>
                  <a:rPr lang="en-US" sz="2800" dirty="0"/>
                  <a:t>is</a:t>
                </a:r>
                <a:r>
                  <a:rPr lang="en-US" sz="2800" spc="-45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pc="-45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800" b="0" i="1" spc="-45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spc="-10" dirty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052F0B-BBD0-D678-3F80-559358728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2F4AF-012F-9CEF-EEAA-CC1A39527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1+2+3+ 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The LHS evaluates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pc="-45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dirty="0"/>
                  <a:t>, the base case holds.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≥1.</m:t>
                    </m:r>
                  </m:oMath>
                </a14:m>
                <a:r>
                  <a:rPr lang="en-US" dirty="0"/>
                  <a:t> That is,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 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</a:t>
                </a:r>
                <a:endParaRPr lang="en-US" dirty="0"/>
              </a:p>
              <a:p>
                <a:pPr lvl="1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1+2+3+ 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1+2+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	[By IH] </a:t>
                </a:r>
              </a:p>
              <a:p>
                <a:pPr lvl="1"/>
                <a:r>
                  <a:rPr lang="en-US" dirty="0"/>
                  <a:t>			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pc="-45" dirty="0"/>
              </a:p>
              <a:p>
                <a:pPr lvl="1"/>
                <a:r>
                  <a:rPr lang="en-US" dirty="0"/>
                  <a:t> 			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pc="-45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pc="-45" smtClean="0">
                            <a:latin typeface="Cambria Math" panose="02040503050406030204" pitchFamily="18" charset="0"/>
                          </a:rPr>
                          <m:t>+2)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 spc="-45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2F4AF-012F-9CEF-EEAA-CC1A39527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3"/>
                <a:stretch>
                  <a:fillRect l="-160" t="-1236" r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0826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66060" y="1240582"/>
            <a:ext cx="6151245" cy="5061585"/>
            <a:chOff x="2766060" y="1240582"/>
            <a:chExt cx="6151245" cy="50615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6060" y="1240582"/>
              <a:ext cx="6150864" cy="50611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0639" y="3307714"/>
              <a:ext cx="301585" cy="3030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0035" y="3013455"/>
              <a:ext cx="700936" cy="2506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8525" y="4637074"/>
              <a:ext cx="322834" cy="1871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7242" y="4611877"/>
              <a:ext cx="1280287" cy="5012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8597" y="4908168"/>
              <a:ext cx="146069" cy="1958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0960" y="5222620"/>
              <a:ext cx="107243" cy="1084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04660" y="5387339"/>
              <a:ext cx="1971039" cy="510540"/>
            </a:xfrm>
            <a:custGeom>
              <a:avLst/>
              <a:gdLst/>
              <a:ahLst/>
              <a:cxnLst/>
              <a:rect l="l" t="t" r="r" b="b"/>
              <a:pathLst>
                <a:path w="1971040" h="510539">
                  <a:moveTo>
                    <a:pt x="1885442" y="0"/>
                  </a:moveTo>
                  <a:lnTo>
                    <a:pt x="85090" y="0"/>
                  </a:lnTo>
                  <a:lnTo>
                    <a:pt x="51970" y="6687"/>
                  </a:lnTo>
                  <a:lnTo>
                    <a:pt x="24923" y="24923"/>
                  </a:lnTo>
                  <a:lnTo>
                    <a:pt x="6687" y="51970"/>
                  </a:lnTo>
                  <a:lnTo>
                    <a:pt x="0" y="85090"/>
                  </a:lnTo>
                  <a:lnTo>
                    <a:pt x="0" y="425450"/>
                  </a:lnTo>
                  <a:lnTo>
                    <a:pt x="6687" y="458569"/>
                  </a:lnTo>
                  <a:lnTo>
                    <a:pt x="24923" y="485616"/>
                  </a:lnTo>
                  <a:lnTo>
                    <a:pt x="51970" y="503852"/>
                  </a:lnTo>
                  <a:lnTo>
                    <a:pt x="85090" y="510540"/>
                  </a:lnTo>
                  <a:lnTo>
                    <a:pt x="1885442" y="510540"/>
                  </a:lnTo>
                  <a:lnTo>
                    <a:pt x="1918561" y="503852"/>
                  </a:lnTo>
                  <a:lnTo>
                    <a:pt x="1945608" y="485616"/>
                  </a:lnTo>
                  <a:lnTo>
                    <a:pt x="1963844" y="458569"/>
                  </a:lnTo>
                  <a:lnTo>
                    <a:pt x="1970532" y="425450"/>
                  </a:lnTo>
                  <a:lnTo>
                    <a:pt x="1970532" y="85090"/>
                  </a:lnTo>
                  <a:lnTo>
                    <a:pt x="1963844" y="51970"/>
                  </a:lnTo>
                  <a:lnTo>
                    <a:pt x="1945608" y="24923"/>
                  </a:lnTo>
                  <a:lnTo>
                    <a:pt x="1918561" y="6687"/>
                  </a:lnTo>
                  <a:lnTo>
                    <a:pt x="1885442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804660" y="5387339"/>
              <a:ext cx="1971039" cy="510540"/>
            </a:xfrm>
            <a:custGeom>
              <a:avLst/>
              <a:gdLst/>
              <a:ahLst/>
              <a:cxnLst/>
              <a:rect l="l" t="t" r="r" b="b"/>
              <a:pathLst>
                <a:path w="1971040" h="510539">
                  <a:moveTo>
                    <a:pt x="0" y="85090"/>
                  </a:moveTo>
                  <a:lnTo>
                    <a:pt x="6687" y="51970"/>
                  </a:lnTo>
                  <a:lnTo>
                    <a:pt x="24923" y="24923"/>
                  </a:lnTo>
                  <a:lnTo>
                    <a:pt x="51970" y="6687"/>
                  </a:lnTo>
                  <a:lnTo>
                    <a:pt x="85090" y="0"/>
                  </a:lnTo>
                  <a:lnTo>
                    <a:pt x="1885442" y="0"/>
                  </a:lnTo>
                  <a:lnTo>
                    <a:pt x="1918561" y="6687"/>
                  </a:lnTo>
                  <a:lnTo>
                    <a:pt x="1945608" y="24923"/>
                  </a:lnTo>
                  <a:lnTo>
                    <a:pt x="1963844" y="51970"/>
                  </a:lnTo>
                  <a:lnTo>
                    <a:pt x="1970532" y="85090"/>
                  </a:lnTo>
                  <a:lnTo>
                    <a:pt x="1970532" y="425450"/>
                  </a:lnTo>
                  <a:lnTo>
                    <a:pt x="1963844" y="458569"/>
                  </a:lnTo>
                  <a:lnTo>
                    <a:pt x="1945608" y="485616"/>
                  </a:lnTo>
                  <a:lnTo>
                    <a:pt x="1918561" y="503852"/>
                  </a:lnTo>
                  <a:lnTo>
                    <a:pt x="1885442" y="510540"/>
                  </a:lnTo>
                  <a:lnTo>
                    <a:pt x="85090" y="510540"/>
                  </a:lnTo>
                  <a:lnTo>
                    <a:pt x="51970" y="503852"/>
                  </a:lnTo>
                  <a:lnTo>
                    <a:pt x="24923" y="485616"/>
                  </a:lnTo>
                  <a:lnTo>
                    <a:pt x="6687" y="458569"/>
                  </a:lnTo>
                  <a:lnTo>
                    <a:pt x="0" y="425450"/>
                  </a:lnTo>
                  <a:lnTo>
                    <a:pt x="0" y="85090"/>
                  </a:lnTo>
                  <a:close/>
                </a:path>
              </a:pathLst>
            </a:custGeom>
            <a:ln w="9525">
              <a:solidFill>
                <a:srgbClr val="4B31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Prove</a:t>
            </a:r>
            <a:r>
              <a:rPr sz="2800" spc="-45" dirty="0"/>
              <a:t> </a:t>
            </a:r>
            <a:r>
              <a:rPr sz="2800" dirty="0"/>
              <a:t>that</a:t>
            </a:r>
            <a:r>
              <a:rPr sz="2800" spc="-20" dirty="0"/>
              <a:t> </a:t>
            </a:r>
            <a:r>
              <a:rPr sz="2800" spc="60" dirty="0">
                <a:latin typeface="Cambria Math"/>
                <a:cs typeface="Cambria Math"/>
              </a:rPr>
              <a:t>3</a:t>
            </a:r>
            <a:r>
              <a:rPr sz="3075" spc="89" baseline="27100" dirty="0">
                <a:latin typeface="Cambria Math"/>
                <a:cs typeface="Cambria Math"/>
              </a:rPr>
              <a:t>𝑛</a:t>
            </a:r>
            <a:r>
              <a:rPr sz="3075" spc="690" baseline="2710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≥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𝑛</a:t>
            </a:r>
            <a:r>
              <a:rPr sz="3075" baseline="27100" dirty="0">
                <a:latin typeface="Cambria Math"/>
                <a:cs typeface="Cambria Math"/>
              </a:rPr>
              <a:t>2</a:t>
            </a:r>
            <a:r>
              <a:rPr sz="3075" spc="419" baseline="2710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+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3</a:t>
            </a:r>
            <a:r>
              <a:rPr sz="2800" spc="130" dirty="0">
                <a:latin typeface="Cambria Math"/>
                <a:cs typeface="Cambria Math"/>
              </a:rPr>
              <a:t> </a:t>
            </a:r>
            <a:r>
              <a:rPr sz="2800" dirty="0"/>
              <a:t>for</a:t>
            </a:r>
            <a:r>
              <a:rPr sz="2800" spc="-20" dirty="0"/>
              <a:t> </a:t>
            </a:r>
            <a:r>
              <a:rPr sz="2800" dirty="0"/>
              <a:t>all</a:t>
            </a:r>
            <a:r>
              <a:rPr sz="2800" spc="-30" dirty="0"/>
              <a:t> </a:t>
            </a:r>
            <a:r>
              <a:rPr sz="2800" dirty="0"/>
              <a:t>integers</a:t>
            </a:r>
            <a:r>
              <a:rPr sz="2800" spc="-25" dirty="0"/>
              <a:t> </a:t>
            </a:r>
            <a:r>
              <a:rPr sz="2800" dirty="0">
                <a:latin typeface="Cambria Math"/>
                <a:cs typeface="Cambria Math"/>
              </a:rPr>
              <a:t>𝑛</a:t>
            </a:r>
            <a:r>
              <a:rPr sz="2800" spc="19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≥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25" dirty="0"/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9054" y="5438952"/>
            <a:ext cx="1633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proof!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3173C-4981-7D79-784B-FC357D281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495E-0141-2022-A879-4273337E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Prove</a:t>
            </a:r>
            <a:r>
              <a:rPr lang="en-US" sz="2800" spc="-45" dirty="0"/>
              <a:t> </a:t>
            </a:r>
            <a:r>
              <a:rPr lang="en-US" sz="2800" dirty="0"/>
              <a:t>that</a:t>
            </a:r>
            <a:r>
              <a:rPr lang="en-US" sz="2800" spc="-20" dirty="0"/>
              <a:t> </a:t>
            </a:r>
            <a:r>
              <a:rPr lang="en-US" sz="2800" spc="60" dirty="0">
                <a:latin typeface="Cambria Math"/>
                <a:cs typeface="Cambria Math"/>
              </a:rPr>
              <a:t>3</a:t>
            </a:r>
            <a:r>
              <a:rPr lang="en-US" sz="3075" spc="89" baseline="27100" dirty="0">
                <a:latin typeface="Cambria Math"/>
                <a:cs typeface="Cambria Math"/>
              </a:rPr>
              <a:t>𝑛</a:t>
            </a:r>
            <a:r>
              <a:rPr lang="en-US" sz="3075" spc="690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3075" baseline="27100" dirty="0">
                <a:latin typeface="Cambria Math"/>
                <a:cs typeface="Cambria Math"/>
              </a:rPr>
              <a:t>2</a:t>
            </a:r>
            <a:r>
              <a:rPr lang="en-US" sz="3075" spc="419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+</a:t>
            </a:r>
            <a:r>
              <a:rPr lang="en-US" sz="2800" spc="-1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3</a:t>
            </a:r>
            <a:r>
              <a:rPr lang="en-US" sz="2800" spc="130" dirty="0">
                <a:latin typeface="Cambria Math"/>
                <a:cs typeface="Cambria Math"/>
              </a:rPr>
              <a:t> </a:t>
            </a:r>
            <a:r>
              <a:rPr lang="en-US" sz="2800" dirty="0"/>
              <a:t>for</a:t>
            </a:r>
            <a:r>
              <a:rPr lang="en-US" sz="2800" spc="-20" dirty="0"/>
              <a:t> </a:t>
            </a:r>
            <a:r>
              <a:rPr lang="en-US" sz="2800" dirty="0"/>
              <a:t>all</a:t>
            </a:r>
            <a:r>
              <a:rPr lang="en-US" sz="2800" spc="-30" dirty="0"/>
              <a:t> </a:t>
            </a:r>
            <a:r>
              <a:rPr lang="en-US" sz="2800" dirty="0"/>
              <a:t>integers</a:t>
            </a:r>
            <a:r>
              <a:rPr lang="en-US" sz="2800" spc="-25" dirty="0"/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2800" spc="19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5" dirty="0">
                <a:latin typeface="Cambria Math"/>
                <a:cs typeface="Cambria Math"/>
              </a:rPr>
              <a:t> </a:t>
            </a:r>
            <a:r>
              <a:rPr lang="en-US" sz="2800" spc="-25" dirty="0">
                <a:latin typeface="Cambria Math"/>
                <a:cs typeface="Cambria Math"/>
              </a:rPr>
              <a:t>2</a:t>
            </a:r>
            <a:r>
              <a:rPr lang="en-US" sz="2800" spc="-25" dirty="0"/>
              <a:t>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A4AE8-8264-F71A-6367-F9DD92AA6F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≥[  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A4AE8-8264-F71A-6367-F9DD92AA6F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2225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591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D96B7-EEFF-DD63-6F04-5D1322CB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3779-74C6-1A43-B943-787018C2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Prove</a:t>
            </a:r>
            <a:r>
              <a:rPr lang="en-US" sz="2800" spc="-45" dirty="0"/>
              <a:t> </a:t>
            </a:r>
            <a:r>
              <a:rPr lang="en-US" sz="2800" dirty="0"/>
              <a:t>that</a:t>
            </a:r>
            <a:r>
              <a:rPr lang="en-US" sz="2800" spc="-20" dirty="0"/>
              <a:t> </a:t>
            </a:r>
            <a:r>
              <a:rPr lang="en-US" sz="2800" spc="60" dirty="0">
                <a:latin typeface="Cambria Math"/>
                <a:cs typeface="Cambria Math"/>
              </a:rPr>
              <a:t>3</a:t>
            </a:r>
            <a:r>
              <a:rPr lang="en-US" sz="3075" spc="89" baseline="27100" dirty="0">
                <a:latin typeface="Cambria Math"/>
                <a:cs typeface="Cambria Math"/>
              </a:rPr>
              <a:t>𝑛</a:t>
            </a:r>
            <a:r>
              <a:rPr lang="en-US" sz="3075" spc="690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3075" baseline="27100" dirty="0">
                <a:latin typeface="Cambria Math"/>
                <a:cs typeface="Cambria Math"/>
              </a:rPr>
              <a:t>2</a:t>
            </a:r>
            <a:r>
              <a:rPr lang="en-US" sz="3075" spc="419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+</a:t>
            </a:r>
            <a:r>
              <a:rPr lang="en-US" sz="2800" spc="-1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3</a:t>
            </a:r>
            <a:r>
              <a:rPr lang="en-US" sz="2800" spc="130" dirty="0">
                <a:latin typeface="Cambria Math"/>
                <a:cs typeface="Cambria Math"/>
              </a:rPr>
              <a:t> </a:t>
            </a:r>
            <a:r>
              <a:rPr lang="en-US" sz="2800" dirty="0"/>
              <a:t>for</a:t>
            </a:r>
            <a:r>
              <a:rPr lang="en-US" sz="2800" spc="-20" dirty="0"/>
              <a:t> </a:t>
            </a:r>
            <a:r>
              <a:rPr lang="en-US" sz="2800" dirty="0"/>
              <a:t>all</a:t>
            </a:r>
            <a:r>
              <a:rPr lang="en-US" sz="2800" spc="-30" dirty="0"/>
              <a:t> </a:t>
            </a:r>
            <a:r>
              <a:rPr lang="en-US" sz="2800" dirty="0"/>
              <a:t>integers</a:t>
            </a:r>
            <a:r>
              <a:rPr lang="en-US" sz="2800" spc="-25" dirty="0"/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2800" spc="19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5" dirty="0">
                <a:latin typeface="Cambria Math"/>
                <a:cs typeface="Cambria Math"/>
              </a:rPr>
              <a:t> </a:t>
            </a:r>
            <a:r>
              <a:rPr lang="en-US" sz="2800" spc="-25" dirty="0">
                <a:latin typeface="Cambria Math"/>
                <a:cs typeface="Cambria Math"/>
              </a:rPr>
              <a:t>2</a:t>
            </a:r>
            <a:r>
              <a:rPr lang="en-US" sz="2800" spc="-25" dirty="0"/>
              <a:t>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B040D-1900-2F6A-7248-39B943D989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≥[  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B040D-1900-2F6A-7248-39B943D98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39" t="-2225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989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E08CD-A5C9-A0CC-68B6-FA295608B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2D53-F722-39A0-831E-55DB320C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Prove</a:t>
            </a:r>
            <a:r>
              <a:rPr lang="en-US" sz="2800" spc="-45" dirty="0"/>
              <a:t> </a:t>
            </a:r>
            <a:r>
              <a:rPr lang="en-US" sz="2800" dirty="0"/>
              <a:t>that</a:t>
            </a:r>
            <a:r>
              <a:rPr lang="en-US" sz="2800" spc="-20" dirty="0"/>
              <a:t> </a:t>
            </a:r>
            <a:r>
              <a:rPr lang="en-US" sz="2800" spc="60" dirty="0">
                <a:latin typeface="Cambria Math"/>
                <a:cs typeface="Cambria Math"/>
              </a:rPr>
              <a:t>3</a:t>
            </a:r>
            <a:r>
              <a:rPr lang="en-US" sz="3075" spc="89" baseline="27100" dirty="0">
                <a:latin typeface="Cambria Math"/>
                <a:cs typeface="Cambria Math"/>
              </a:rPr>
              <a:t>𝑛</a:t>
            </a:r>
            <a:r>
              <a:rPr lang="en-US" sz="3075" spc="690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3075" baseline="27100" dirty="0">
                <a:latin typeface="Cambria Math"/>
                <a:cs typeface="Cambria Math"/>
              </a:rPr>
              <a:t>2</a:t>
            </a:r>
            <a:r>
              <a:rPr lang="en-US" sz="3075" spc="419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+</a:t>
            </a:r>
            <a:r>
              <a:rPr lang="en-US" sz="2800" spc="-1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3</a:t>
            </a:r>
            <a:r>
              <a:rPr lang="en-US" sz="2800" spc="130" dirty="0">
                <a:latin typeface="Cambria Math"/>
                <a:cs typeface="Cambria Math"/>
              </a:rPr>
              <a:t> </a:t>
            </a:r>
            <a:r>
              <a:rPr lang="en-US" sz="2800" dirty="0"/>
              <a:t>for</a:t>
            </a:r>
            <a:r>
              <a:rPr lang="en-US" sz="2800" spc="-20" dirty="0"/>
              <a:t> </a:t>
            </a:r>
            <a:r>
              <a:rPr lang="en-US" sz="2800" dirty="0"/>
              <a:t>all</a:t>
            </a:r>
            <a:r>
              <a:rPr lang="en-US" sz="2800" spc="-30" dirty="0"/>
              <a:t> </a:t>
            </a:r>
            <a:r>
              <a:rPr lang="en-US" sz="2800" dirty="0"/>
              <a:t>integers</a:t>
            </a:r>
            <a:r>
              <a:rPr lang="en-US" sz="2800" spc="-25" dirty="0"/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2800" spc="19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5" dirty="0">
                <a:latin typeface="Cambria Math"/>
                <a:cs typeface="Cambria Math"/>
              </a:rPr>
              <a:t> </a:t>
            </a:r>
            <a:r>
              <a:rPr lang="en-US" sz="2800" spc="-25" dirty="0">
                <a:latin typeface="Cambria Math"/>
                <a:cs typeface="Cambria Math"/>
              </a:rPr>
              <a:t>2</a:t>
            </a:r>
            <a:r>
              <a:rPr lang="en-US" sz="2800" spc="-25" dirty="0"/>
              <a:t>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7B2235-FFB3-7D56-BB1F-F2641A626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7B2235-FFB3-7D56-BB1F-F2641A626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39" t="-2225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3286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A9921-4B17-61CA-16EF-AC97F3FF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B13C-2D45-C3DA-313B-549270BF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Prove</a:t>
            </a:r>
            <a:r>
              <a:rPr lang="en-US" sz="2800" spc="-45" dirty="0"/>
              <a:t> </a:t>
            </a:r>
            <a:r>
              <a:rPr lang="en-US" sz="2800" dirty="0"/>
              <a:t>that</a:t>
            </a:r>
            <a:r>
              <a:rPr lang="en-US" sz="2800" spc="-20" dirty="0"/>
              <a:t> </a:t>
            </a:r>
            <a:r>
              <a:rPr lang="en-US" sz="2800" spc="60" dirty="0">
                <a:latin typeface="Cambria Math"/>
                <a:cs typeface="Cambria Math"/>
              </a:rPr>
              <a:t>3</a:t>
            </a:r>
            <a:r>
              <a:rPr lang="en-US" sz="3075" spc="89" baseline="27100" dirty="0">
                <a:latin typeface="Cambria Math"/>
                <a:cs typeface="Cambria Math"/>
              </a:rPr>
              <a:t>𝑛</a:t>
            </a:r>
            <a:r>
              <a:rPr lang="en-US" sz="3075" spc="690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3075" baseline="27100" dirty="0">
                <a:latin typeface="Cambria Math"/>
                <a:cs typeface="Cambria Math"/>
              </a:rPr>
              <a:t>2</a:t>
            </a:r>
            <a:r>
              <a:rPr lang="en-US" sz="3075" spc="419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+</a:t>
            </a:r>
            <a:r>
              <a:rPr lang="en-US" sz="2800" spc="-1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3</a:t>
            </a:r>
            <a:r>
              <a:rPr lang="en-US" sz="2800" spc="130" dirty="0">
                <a:latin typeface="Cambria Math"/>
                <a:cs typeface="Cambria Math"/>
              </a:rPr>
              <a:t> </a:t>
            </a:r>
            <a:r>
              <a:rPr lang="en-US" sz="2800" dirty="0"/>
              <a:t>for</a:t>
            </a:r>
            <a:r>
              <a:rPr lang="en-US" sz="2800" spc="-20" dirty="0"/>
              <a:t> </a:t>
            </a:r>
            <a:r>
              <a:rPr lang="en-US" sz="2800" dirty="0"/>
              <a:t>all</a:t>
            </a:r>
            <a:r>
              <a:rPr lang="en-US" sz="2800" spc="-30" dirty="0"/>
              <a:t> </a:t>
            </a:r>
            <a:r>
              <a:rPr lang="en-US" sz="2800" dirty="0"/>
              <a:t>integers</a:t>
            </a:r>
            <a:r>
              <a:rPr lang="en-US" sz="2800" spc="-25" dirty="0"/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2800" spc="19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5" dirty="0">
                <a:latin typeface="Cambria Math"/>
                <a:cs typeface="Cambria Math"/>
              </a:rPr>
              <a:t> </a:t>
            </a:r>
            <a:r>
              <a:rPr lang="en-US" sz="2800" spc="-25" dirty="0">
                <a:latin typeface="Cambria Math"/>
                <a:cs typeface="Cambria Math"/>
              </a:rPr>
              <a:t>2</a:t>
            </a:r>
            <a:r>
              <a:rPr lang="en-US" sz="2800" spc="-25" dirty="0"/>
              <a:t>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D66BD-21DA-0660-A818-876EBCCE36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D66BD-21DA-0660-A818-876EBCCE3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39" t="-3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6548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47D05-D38C-CE6C-D194-BB1589FCE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902C-2D7D-FAB3-DA69-C594197C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Prove</a:t>
            </a:r>
            <a:r>
              <a:rPr lang="en-US" sz="2800" spc="-45" dirty="0"/>
              <a:t> </a:t>
            </a:r>
            <a:r>
              <a:rPr lang="en-US" sz="2800" dirty="0"/>
              <a:t>that</a:t>
            </a:r>
            <a:r>
              <a:rPr lang="en-US" sz="2800" spc="-20" dirty="0"/>
              <a:t> </a:t>
            </a:r>
            <a:r>
              <a:rPr lang="en-US" sz="2800" spc="60" dirty="0">
                <a:latin typeface="Cambria Math"/>
                <a:cs typeface="Cambria Math"/>
              </a:rPr>
              <a:t>3</a:t>
            </a:r>
            <a:r>
              <a:rPr lang="en-US" sz="3075" spc="89" baseline="27100" dirty="0">
                <a:latin typeface="Cambria Math"/>
                <a:cs typeface="Cambria Math"/>
              </a:rPr>
              <a:t>𝑛</a:t>
            </a:r>
            <a:r>
              <a:rPr lang="en-US" sz="3075" spc="690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3075" baseline="27100" dirty="0">
                <a:latin typeface="Cambria Math"/>
                <a:cs typeface="Cambria Math"/>
              </a:rPr>
              <a:t>2</a:t>
            </a:r>
            <a:r>
              <a:rPr lang="en-US" sz="3075" spc="419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+</a:t>
            </a:r>
            <a:r>
              <a:rPr lang="en-US" sz="2800" spc="-1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3</a:t>
            </a:r>
            <a:r>
              <a:rPr lang="en-US" sz="2800" spc="130" dirty="0">
                <a:latin typeface="Cambria Math"/>
                <a:cs typeface="Cambria Math"/>
              </a:rPr>
              <a:t> </a:t>
            </a:r>
            <a:r>
              <a:rPr lang="en-US" sz="2800" dirty="0"/>
              <a:t>for</a:t>
            </a:r>
            <a:r>
              <a:rPr lang="en-US" sz="2800" spc="-20" dirty="0"/>
              <a:t> </a:t>
            </a:r>
            <a:r>
              <a:rPr lang="en-US" sz="2800" dirty="0"/>
              <a:t>all</a:t>
            </a:r>
            <a:r>
              <a:rPr lang="en-US" sz="2800" spc="-30" dirty="0"/>
              <a:t> </a:t>
            </a:r>
            <a:r>
              <a:rPr lang="en-US" sz="2800" dirty="0"/>
              <a:t>integers</a:t>
            </a:r>
            <a:r>
              <a:rPr lang="en-US" sz="2800" spc="-25" dirty="0"/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2800" spc="19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5" dirty="0">
                <a:latin typeface="Cambria Math"/>
                <a:cs typeface="Cambria Math"/>
              </a:rPr>
              <a:t> </a:t>
            </a:r>
            <a:r>
              <a:rPr lang="en-US" sz="2800" spc="-25" dirty="0">
                <a:latin typeface="Cambria Math"/>
                <a:cs typeface="Cambria Math"/>
              </a:rPr>
              <a:t>2</a:t>
            </a:r>
            <a:r>
              <a:rPr lang="en-US" sz="2800" spc="-25" dirty="0"/>
              <a:t>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4222A-9BF8-33EE-36FB-0203FD9B9E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dirty="0"/>
                  <a:t> In other words, 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3075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3075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			[Goal: Show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mbria Math"/>
                      </a:rPr>
                      <m:t>(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+1)</m:t>
                    </m:r>
                    <m:r>
                      <a:rPr lang="en-US" sz="28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800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4222A-9BF8-33EE-36FB-0203FD9B9E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586" t="-2719" r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603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08E8-9040-130C-6F55-99008ED5D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F49B-DFFB-02E6-2B70-3DC9A6B8C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Prove</a:t>
            </a:r>
            <a:r>
              <a:rPr lang="en-US" sz="2800" spc="-45" dirty="0"/>
              <a:t> </a:t>
            </a:r>
            <a:r>
              <a:rPr lang="en-US" sz="2800" dirty="0"/>
              <a:t>that</a:t>
            </a:r>
            <a:r>
              <a:rPr lang="en-US" sz="2800" spc="-20" dirty="0"/>
              <a:t> </a:t>
            </a:r>
            <a:r>
              <a:rPr lang="en-US" sz="2800" spc="60" dirty="0">
                <a:latin typeface="Cambria Math"/>
                <a:cs typeface="Cambria Math"/>
              </a:rPr>
              <a:t>3</a:t>
            </a:r>
            <a:r>
              <a:rPr lang="en-US" sz="3075" spc="89" baseline="27100" dirty="0">
                <a:latin typeface="Cambria Math"/>
                <a:cs typeface="Cambria Math"/>
              </a:rPr>
              <a:t>𝑛</a:t>
            </a:r>
            <a:r>
              <a:rPr lang="en-US" sz="3075" spc="690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3075" baseline="27100" dirty="0">
                <a:latin typeface="Cambria Math"/>
                <a:cs typeface="Cambria Math"/>
              </a:rPr>
              <a:t>2</a:t>
            </a:r>
            <a:r>
              <a:rPr lang="en-US" sz="3075" spc="419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+</a:t>
            </a:r>
            <a:r>
              <a:rPr lang="en-US" sz="2800" spc="-1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3</a:t>
            </a:r>
            <a:r>
              <a:rPr lang="en-US" sz="2800" spc="130" dirty="0">
                <a:latin typeface="Cambria Math"/>
                <a:cs typeface="Cambria Math"/>
              </a:rPr>
              <a:t> </a:t>
            </a:r>
            <a:r>
              <a:rPr lang="en-US" sz="2800" dirty="0"/>
              <a:t>for</a:t>
            </a:r>
            <a:r>
              <a:rPr lang="en-US" sz="2800" spc="-20" dirty="0"/>
              <a:t> </a:t>
            </a:r>
            <a:r>
              <a:rPr lang="en-US" sz="2800" dirty="0"/>
              <a:t>all</a:t>
            </a:r>
            <a:r>
              <a:rPr lang="en-US" sz="2800" spc="-30" dirty="0"/>
              <a:t> </a:t>
            </a:r>
            <a:r>
              <a:rPr lang="en-US" sz="2800" dirty="0"/>
              <a:t>integers</a:t>
            </a:r>
            <a:r>
              <a:rPr lang="en-US" sz="2800" spc="-25" dirty="0"/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2800" spc="19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5" dirty="0">
                <a:latin typeface="Cambria Math"/>
                <a:cs typeface="Cambria Math"/>
              </a:rPr>
              <a:t> </a:t>
            </a:r>
            <a:r>
              <a:rPr lang="en-US" sz="2800" spc="-25" dirty="0">
                <a:latin typeface="Cambria Math"/>
                <a:cs typeface="Cambria Math"/>
              </a:rPr>
              <a:t>2</a:t>
            </a:r>
            <a:r>
              <a:rPr lang="en-US" sz="2800" spc="-25" dirty="0"/>
              <a:t>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E85BD-1F17-B7CD-1910-54BA3B75E0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dirty="0"/>
                  <a:t> In other words, 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3075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3075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E85BD-1F17-B7CD-1910-54BA3B75E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586" t="-2719" r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9666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6DD69-34CF-31CE-0950-0DD0D29E0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C914-3597-9614-0AE5-7E07BAE6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Prove</a:t>
            </a:r>
            <a:r>
              <a:rPr lang="en-US" sz="2800" spc="-45" dirty="0"/>
              <a:t> </a:t>
            </a:r>
            <a:r>
              <a:rPr lang="en-US" sz="2800" dirty="0"/>
              <a:t>that</a:t>
            </a:r>
            <a:r>
              <a:rPr lang="en-US" sz="2800" spc="-20" dirty="0"/>
              <a:t> </a:t>
            </a:r>
            <a:r>
              <a:rPr lang="en-US" sz="2800" spc="60" dirty="0">
                <a:latin typeface="Cambria Math"/>
                <a:cs typeface="Cambria Math"/>
              </a:rPr>
              <a:t>3</a:t>
            </a:r>
            <a:r>
              <a:rPr lang="en-US" sz="3075" spc="89" baseline="27100" dirty="0">
                <a:latin typeface="Cambria Math"/>
                <a:cs typeface="Cambria Math"/>
              </a:rPr>
              <a:t>𝑛</a:t>
            </a:r>
            <a:r>
              <a:rPr lang="en-US" sz="3075" spc="690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3075" baseline="27100" dirty="0">
                <a:latin typeface="Cambria Math"/>
                <a:cs typeface="Cambria Math"/>
              </a:rPr>
              <a:t>2</a:t>
            </a:r>
            <a:r>
              <a:rPr lang="en-US" sz="3075" spc="419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+</a:t>
            </a:r>
            <a:r>
              <a:rPr lang="en-US" sz="2800" spc="-1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3</a:t>
            </a:r>
            <a:r>
              <a:rPr lang="en-US" sz="2800" spc="130" dirty="0">
                <a:latin typeface="Cambria Math"/>
                <a:cs typeface="Cambria Math"/>
              </a:rPr>
              <a:t> </a:t>
            </a:r>
            <a:r>
              <a:rPr lang="en-US" sz="2800" dirty="0"/>
              <a:t>for</a:t>
            </a:r>
            <a:r>
              <a:rPr lang="en-US" sz="2800" spc="-20" dirty="0"/>
              <a:t> </a:t>
            </a:r>
            <a:r>
              <a:rPr lang="en-US" sz="2800" dirty="0"/>
              <a:t>all</a:t>
            </a:r>
            <a:r>
              <a:rPr lang="en-US" sz="2800" spc="-30" dirty="0"/>
              <a:t> </a:t>
            </a:r>
            <a:r>
              <a:rPr lang="en-US" sz="2800" dirty="0"/>
              <a:t>integers</a:t>
            </a:r>
            <a:r>
              <a:rPr lang="en-US" sz="2800" spc="-25" dirty="0"/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2800" spc="19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5" dirty="0">
                <a:latin typeface="Cambria Math"/>
                <a:cs typeface="Cambria Math"/>
              </a:rPr>
              <a:t> </a:t>
            </a:r>
            <a:r>
              <a:rPr lang="en-US" sz="2800" spc="-25" dirty="0">
                <a:latin typeface="Cambria Math"/>
                <a:cs typeface="Cambria Math"/>
              </a:rPr>
              <a:t>2</a:t>
            </a:r>
            <a:r>
              <a:rPr lang="en-US" sz="2800" spc="-25" dirty="0"/>
              <a:t>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C0C1F4-3E90-DD53-80A1-0F1197B488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dirty="0"/>
                  <a:t> In other words, 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3075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3075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80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+ 3)</m:t>
                    </m:r>
                  </m:oMath>
                </a14:m>
                <a:r>
                  <a:rPr lang="en-US" dirty="0"/>
                  <a:t>	[By IH]</a:t>
                </a:r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C0C1F4-3E90-DD53-80A1-0F1197B488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586" t="-3461" r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8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EEE0E-0C7E-49EB-7403-2F58F8071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E0DDFE0-DF76-00A3-F641-679ABF4AC0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259841"/>
            <a:ext cx="10607040" cy="725327"/>
          </a:xfrm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/>
              <a:t>Claim</a:t>
            </a:r>
            <a:r>
              <a:rPr sz="3600" spc="45"/>
              <a:t>:</a:t>
            </a:r>
            <a:r>
              <a:rPr sz="3600" spc="250"/>
              <a:t> </a:t>
            </a:r>
            <a:r>
              <a:rPr sz="3600"/>
              <a:t>No</a:t>
            </a:r>
            <a:r>
              <a:rPr sz="3600" spc="275"/>
              <a:t> </a:t>
            </a:r>
            <a:r>
              <a:rPr sz="3600" spc="60"/>
              <a:t>integer</a:t>
            </a:r>
            <a:r>
              <a:rPr sz="3600" spc="280"/>
              <a:t> </a:t>
            </a:r>
            <a:r>
              <a:rPr sz="3600"/>
              <a:t>is</a:t>
            </a:r>
            <a:r>
              <a:rPr sz="3600" spc="250"/>
              <a:t> </a:t>
            </a:r>
            <a:r>
              <a:rPr sz="3600"/>
              <a:t>even</a:t>
            </a:r>
            <a:r>
              <a:rPr sz="3600" spc="290"/>
              <a:t> </a:t>
            </a:r>
            <a:r>
              <a:rPr sz="3600"/>
              <a:t>and</a:t>
            </a:r>
            <a:r>
              <a:rPr sz="3600" spc="265"/>
              <a:t> </a:t>
            </a:r>
            <a:r>
              <a:rPr sz="3600" spc="30"/>
              <a:t>odd.</a:t>
            </a:r>
            <a:endParaRPr sz="360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4E1865F-59D9-D747-8B54-DBF3BBC548B9}"/>
              </a:ext>
            </a:extLst>
          </p:cNvPr>
          <p:cNvSpPr txBox="1"/>
          <p:nvPr/>
        </p:nvSpPr>
        <p:spPr>
          <a:xfrm>
            <a:off x="645058" y="1249121"/>
            <a:ext cx="1085278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Suppose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sake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of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exists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sz="2800" b="0" i="0" u="none" strike="noStrike" kern="0" cap="none" spc="1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both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odd.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2CB3118-A4BC-B88F-D08C-D5DCD0D2CA0E}"/>
              </a:ext>
            </a:extLst>
          </p:cNvPr>
          <p:cNvSpPr txBox="1"/>
          <p:nvPr/>
        </p:nvSpPr>
        <p:spPr>
          <a:xfrm>
            <a:off x="484421" y="5751498"/>
            <a:ext cx="1244143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This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!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5711006-7190-1B8B-F489-60E88EAC457E}"/>
              </a:ext>
            </a:extLst>
          </p:cNvPr>
          <p:cNvSpPr txBox="1"/>
          <p:nvPr/>
        </p:nvSpPr>
        <p:spPr>
          <a:xfrm>
            <a:off x="484421" y="6234093"/>
            <a:ext cx="580771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Thus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no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even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odd.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1D1D5-0D8A-2D0C-B9CF-BEC25BC4EC8F}"/>
              </a:ext>
            </a:extLst>
          </p:cNvPr>
          <p:cNvSpPr txBox="1"/>
          <p:nvPr/>
        </p:nvSpPr>
        <p:spPr>
          <a:xfrm>
            <a:off x="633989" y="2215792"/>
            <a:ext cx="113162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lang="en-US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lang="en-US" sz="2800" b="0" i="0" u="none" strike="noStrike" kern="0" cap="none" spc="2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2𝑎</a:t>
            </a:r>
            <a:r>
              <a:rPr kumimoji="0" lang="en-US" sz="2800" b="0" i="0" u="none" strike="noStrike" kern="0" cap="none" spc="1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lang="en-US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𝑎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,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lang="en-US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𝑥</a:t>
            </a:r>
            <a:r>
              <a:rPr kumimoji="0" lang="en-US" sz="2800" b="0" i="0" u="none" strike="noStrike" kern="0" cap="none" spc="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800" b="0" i="0" u="none" strike="noStrike" kern="0" cap="none" spc="1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2𝑏</a:t>
            </a:r>
            <a:r>
              <a:rPr kumimoji="0" lang="en-US" sz="28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lang="en-US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lang="en-US" sz="2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1764F9-B1A5-24A7-1099-2549B419C0D6}"/>
                  </a:ext>
                </a:extLst>
              </p:cNvPr>
              <p:cNvSpPr txBox="1"/>
              <p:nvPr/>
            </p:nvSpPr>
            <p:spPr>
              <a:xfrm>
                <a:off x="654202" y="2819894"/>
                <a:ext cx="10442166" cy="2023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508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-1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Then: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/>
                </a:endParaRPr>
              </a:p>
              <a:p>
                <a:pPr marL="15875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41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2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𝑎</m:t>
                    </m:r>
                    <m:r>
                      <a:rPr kumimoji="0" lang="en-US" sz="2800" b="0" i="1" u="none" strike="noStrike" kern="0" cap="none" spc="21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=</m:t>
                    </m:r>
                    <m:r>
                      <a:rPr kumimoji="0" lang="en-US" sz="2800" b="0" i="1" u="none" strike="noStrike" kern="0" cap="none" spc="14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2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𝑏</m:t>
                    </m:r>
                    <m:r>
                      <a:rPr kumimoji="0" lang="en-US" sz="2800" b="0" i="1" u="none" strike="noStrike" kern="0" cap="none" spc="5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+</m:t>
                    </m:r>
                    <m:r>
                      <a:rPr kumimoji="0" lang="en-US" sz="2800" b="0" i="1" u="none" strike="noStrike" kern="0" cap="none" spc="-1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-5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1</m:t>
                    </m:r>
                  </m:oMath>
                </a14:m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Cambria Math"/>
                </a:endParaRPr>
              </a:p>
              <a:p>
                <a:pPr marL="158750" marR="0" lvl="0" indent="0" algn="ctr" defTabSz="914400" rtl="0" eaLnBrk="1" fontAlgn="auto" latinLnBrk="0" hangingPunct="1">
                  <a:lnSpc>
                    <a:spcPts val="3350"/>
                  </a:lnSpc>
                  <a:spcBef>
                    <a:spcPts val="3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2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𝑎</m:t>
                    </m:r>
                    <m:r>
                      <a:rPr kumimoji="0" lang="en-US" sz="2800" b="0" i="1" u="none" strike="noStrike" kern="0" cap="none" spc="6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−</m:t>
                    </m:r>
                    <m:r>
                      <a:rPr kumimoji="0" lang="en-US" sz="2800" b="0" i="1" u="none" strike="noStrike" kern="0" cap="none" spc="-5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2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𝑏</m:t>
                    </m:r>
                    <m:r>
                      <a:rPr kumimoji="0" lang="en-US" sz="2800" b="0" i="1" u="none" strike="noStrike" kern="0" cap="none" spc="204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=</m:t>
                    </m:r>
                    <m:r>
                      <a:rPr kumimoji="0" lang="en-US" sz="2800" b="0" i="1" u="none" strike="noStrike" kern="0" cap="none" spc="14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</m:t>
                    </m:r>
                    <m:r>
                      <a:rPr kumimoji="0" lang="en-US" sz="2800" b="0" i="1" u="none" strike="noStrike" kern="0" cap="none" spc="-5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1</m:t>
                    </m:r>
                  </m:oMath>
                </a14:m>
                <a:endParaRPr kumimoji="0" lang="en-US" sz="2800" b="0" i="0" u="none" strike="noStrike" kern="0" cap="none" spc="-5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Cambria Math"/>
                </a:endParaRPr>
              </a:p>
              <a:p>
                <a:pPr marL="158750" marR="0" lvl="0" indent="0" algn="ctr" defTabSz="914400" rtl="0" eaLnBrk="1" fontAlgn="auto" latinLnBrk="0" hangingPunct="1">
                  <a:lnSpc>
                    <a:spcPts val="3350"/>
                  </a:lnSpc>
                  <a:spcBef>
                    <a:spcPts val="3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𝑎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 −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𝑏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mbria Math"/>
                      </a:rPr>
                      <m:t>= 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Cambria Math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1764F9-B1A5-24A7-1099-2549B419C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2" y="2819894"/>
                <a:ext cx="10442166" cy="2023118"/>
              </a:xfrm>
              <a:prstGeom prst="rect">
                <a:avLst/>
              </a:prstGeom>
              <a:blipFill>
                <a:blip r:embed="rId2"/>
                <a:stretch>
                  <a:fillRect l="-1051" t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F5C709-B2FD-CF47-D3D0-C6CDFAF5A176}"/>
                  </a:ext>
                </a:extLst>
              </p:cNvPr>
              <p:cNvSpPr txBox="1"/>
              <p:nvPr/>
            </p:nvSpPr>
            <p:spPr>
              <a:xfrm>
                <a:off x="484421" y="4612019"/>
                <a:ext cx="12142897" cy="700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Since</a:t>
                </a:r>
                <a:r>
                  <a:rPr kumimoji="0" lang="en-US" sz="2800" b="0" i="0" u="none" strike="noStrike" kern="0" cap="none" spc="-5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𝑎,</a:t>
                </a:r>
                <a:r>
                  <a:rPr kumimoji="0" lang="en-US" sz="2800" b="0" i="0" u="none" strike="noStrike" kern="0" cap="none" spc="-1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𝑏</a:t>
                </a:r>
                <a:r>
                  <a:rPr kumimoji="0" lang="en-US" sz="2800" b="0" i="0" u="none" strike="noStrike" kern="0" cap="none" spc="19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are</a:t>
                </a:r>
                <a:r>
                  <a:rPr kumimoji="0" lang="en-US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integers,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𝑎</a:t>
                </a:r>
                <a:r>
                  <a:rPr kumimoji="0" lang="en-US" sz="2800" b="0" i="0" u="none" strike="noStrike" kern="0" cap="none" spc="4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−</a:t>
                </a:r>
                <a:r>
                  <a:rPr kumimoji="0" lang="en-US" sz="2800" b="0" i="0" u="none" strike="noStrike" kern="0" cap="none" spc="-1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𝑏</a:t>
                </a:r>
                <a:r>
                  <a:rPr kumimoji="0" lang="en-US" sz="2800" b="0" i="0" u="none" strike="noStrike" kern="0" cap="none" spc="18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is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an</a:t>
                </a:r>
                <a:r>
                  <a:rPr kumimoji="0" lang="en-US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2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integer.</a:t>
                </a:r>
                <a:r>
                  <a:rPr kumimoji="0" lang="en-US" sz="28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But</a:t>
                </a:r>
                <a:r>
                  <a:rPr kumimoji="0" lang="en-US" sz="2800" b="0" i="0" u="none" strike="noStrike" kern="0" cap="none" spc="-6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0" cap="none" spc="-6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-6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0" cap="none" spc="-6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3075" b="0" i="0" u="none" strike="noStrike" kern="0" cap="none" spc="450" normalizeH="0" baseline="44715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/>
                    <a:ea typeface="+mn-ea"/>
                    <a:cs typeface="Cambria Math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is</a:t>
                </a:r>
                <a:r>
                  <a:rPr kumimoji="0" lang="en-US" sz="2800" b="0" i="0" u="none" strike="noStrike" kern="0" cap="none" spc="-3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not</a:t>
                </a:r>
                <a:r>
                  <a:rPr kumimoji="0" lang="en-US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an</a:t>
                </a:r>
                <a:r>
                  <a:rPr kumimoji="0" lang="en-US" sz="2800" b="0" i="0" u="none" strike="noStrike" kern="0" cap="none" spc="-3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</a:t>
                </a:r>
                <a:r>
                  <a:rPr kumimoji="0" lang="en-US" sz="2800" b="0" i="0" u="none" strike="noStrike" kern="0" cap="none" spc="-25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integer, so </a:t>
                </a:r>
                <a:endParaRPr kumimoji="0" lang="en-US" sz="2800" b="0" i="1" u="none" strike="noStrike" kern="0" cap="none" spc="-4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 Semiligh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F5C709-B2FD-CF47-D3D0-C6CDFAF5A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1" y="4612019"/>
                <a:ext cx="12142897" cy="700705"/>
              </a:xfrm>
              <a:prstGeom prst="rect">
                <a:avLst/>
              </a:prstGeom>
              <a:blipFill>
                <a:blip r:embed="rId3"/>
                <a:stretch>
                  <a:fillRect l="-1004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1A8611-7A3F-B89F-6862-972CC4C66C06}"/>
                  </a:ext>
                </a:extLst>
              </p:cNvPr>
              <p:cNvSpPr txBox="1"/>
              <p:nvPr/>
            </p:nvSpPr>
            <p:spPr>
              <a:xfrm>
                <a:off x="484421" y="5090318"/>
                <a:ext cx="6462584" cy="700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0" cap="none" spc="-4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𝑎</m:t>
                    </m:r>
                    <m:r>
                      <a:rPr kumimoji="0" lang="en-US" sz="2800" b="0" i="1" u="none" strike="noStrike" kern="0" cap="none" spc="-4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 −</m:t>
                    </m:r>
                    <m:r>
                      <a:rPr kumimoji="0" lang="en-US" sz="2800" b="0" i="1" u="none" strike="noStrike" kern="0" cap="none" spc="-4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𝑏</m:t>
                    </m:r>
                    <m:r>
                      <a:rPr kumimoji="0" lang="en-US" sz="2800" b="0" i="0" u="none" strike="noStrike" kern="0" cap="none" spc="-4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0" cap="none" spc="-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cannot equal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0" cap="none" spc="-4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-4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0" cap="none" spc="-4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 Semilight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0" cap="none" spc="-4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Segoe UI Semilight"/>
                  </a:rPr>
                  <a:t> .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1A8611-7A3F-B89F-6862-972CC4C66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1" y="5090318"/>
                <a:ext cx="6462584" cy="700705"/>
              </a:xfrm>
              <a:prstGeom prst="rect">
                <a:avLst/>
              </a:prstGeom>
              <a:blipFill>
                <a:blip r:embed="rId4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1802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956BD-B2BE-08A6-5829-BA3886CF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A985-1AB9-5EC6-FB04-BB44DDFE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Prove</a:t>
            </a:r>
            <a:r>
              <a:rPr lang="en-US" sz="2800" spc="-45" dirty="0"/>
              <a:t> </a:t>
            </a:r>
            <a:r>
              <a:rPr lang="en-US" sz="2800" dirty="0"/>
              <a:t>that</a:t>
            </a:r>
            <a:r>
              <a:rPr lang="en-US" sz="2800" spc="-20" dirty="0"/>
              <a:t> </a:t>
            </a:r>
            <a:r>
              <a:rPr lang="en-US" sz="2800" spc="60" dirty="0">
                <a:latin typeface="Cambria Math"/>
                <a:cs typeface="Cambria Math"/>
              </a:rPr>
              <a:t>3</a:t>
            </a:r>
            <a:r>
              <a:rPr lang="en-US" sz="3075" spc="89" baseline="27100" dirty="0">
                <a:latin typeface="Cambria Math"/>
                <a:cs typeface="Cambria Math"/>
              </a:rPr>
              <a:t>𝑛</a:t>
            </a:r>
            <a:r>
              <a:rPr lang="en-US" sz="3075" spc="690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3075" baseline="27100" dirty="0">
                <a:latin typeface="Cambria Math"/>
                <a:cs typeface="Cambria Math"/>
              </a:rPr>
              <a:t>2</a:t>
            </a:r>
            <a:r>
              <a:rPr lang="en-US" sz="3075" spc="419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+</a:t>
            </a:r>
            <a:r>
              <a:rPr lang="en-US" sz="2800" spc="-1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3</a:t>
            </a:r>
            <a:r>
              <a:rPr lang="en-US" sz="2800" spc="130" dirty="0">
                <a:latin typeface="Cambria Math"/>
                <a:cs typeface="Cambria Math"/>
              </a:rPr>
              <a:t> </a:t>
            </a:r>
            <a:r>
              <a:rPr lang="en-US" sz="2800" dirty="0"/>
              <a:t>for</a:t>
            </a:r>
            <a:r>
              <a:rPr lang="en-US" sz="2800" spc="-20" dirty="0"/>
              <a:t> </a:t>
            </a:r>
            <a:r>
              <a:rPr lang="en-US" sz="2800" dirty="0"/>
              <a:t>all</a:t>
            </a:r>
            <a:r>
              <a:rPr lang="en-US" sz="2800" spc="-30" dirty="0"/>
              <a:t> </a:t>
            </a:r>
            <a:r>
              <a:rPr lang="en-US" sz="2800" dirty="0"/>
              <a:t>integers</a:t>
            </a:r>
            <a:r>
              <a:rPr lang="en-US" sz="2800" spc="-25" dirty="0"/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2800" spc="19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5" dirty="0">
                <a:latin typeface="Cambria Math"/>
                <a:cs typeface="Cambria Math"/>
              </a:rPr>
              <a:t> </a:t>
            </a:r>
            <a:r>
              <a:rPr lang="en-US" sz="2800" spc="-25" dirty="0">
                <a:latin typeface="Cambria Math"/>
                <a:cs typeface="Cambria Math"/>
              </a:rPr>
              <a:t>2</a:t>
            </a:r>
            <a:r>
              <a:rPr lang="en-US" sz="2800" spc="-25" dirty="0"/>
              <a:t>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3076F5-7209-8F2C-84D7-31E6033AF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dirty="0"/>
                  <a:t> In other words, 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3075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3075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 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80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+ 3)</m:t>
                    </m:r>
                  </m:oMath>
                </a14:m>
                <a:r>
                  <a:rPr lang="en-US" dirty="0"/>
                  <a:t>	[By IH]</a:t>
                </a:r>
              </a:p>
              <a:p>
                <a:pPr lvl="1"/>
                <a:r>
                  <a:rPr lang="en-US" dirty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+ 9</m:t>
                    </m:r>
                  </m:oMath>
                </a14:m>
                <a:endParaRPr lang="en-US" dirty="0"/>
              </a:p>
              <a:p>
                <a:r>
                  <a:rPr lang="en-US" sz="2400" dirty="0"/>
                  <a:t> 			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3076F5-7209-8F2C-84D7-31E6033AF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426" t="-3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2181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C0FF5-2530-47D3-6FF9-47AA6A3D0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7473-B498-DA84-1C01-B83E87E0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Prove</a:t>
            </a:r>
            <a:r>
              <a:rPr lang="en-US" sz="2800" spc="-45" dirty="0"/>
              <a:t> </a:t>
            </a:r>
            <a:r>
              <a:rPr lang="en-US" sz="2800" dirty="0"/>
              <a:t>that</a:t>
            </a:r>
            <a:r>
              <a:rPr lang="en-US" sz="2800" spc="-20" dirty="0"/>
              <a:t> </a:t>
            </a:r>
            <a:r>
              <a:rPr lang="en-US" sz="2800" spc="60" dirty="0">
                <a:latin typeface="Cambria Math"/>
                <a:cs typeface="Cambria Math"/>
              </a:rPr>
              <a:t>3</a:t>
            </a:r>
            <a:r>
              <a:rPr lang="en-US" sz="3075" spc="89" baseline="27100" dirty="0">
                <a:latin typeface="Cambria Math"/>
                <a:cs typeface="Cambria Math"/>
              </a:rPr>
              <a:t>𝑛</a:t>
            </a:r>
            <a:r>
              <a:rPr lang="en-US" sz="3075" spc="690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3075" baseline="27100" dirty="0">
                <a:latin typeface="Cambria Math"/>
                <a:cs typeface="Cambria Math"/>
              </a:rPr>
              <a:t>2</a:t>
            </a:r>
            <a:r>
              <a:rPr lang="en-US" sz="3075" spc="419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+</a:t>
            </a:r>
            <a:r>
              <a:rPr lang="en-US" sz="2800" spc="-1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3</a:t>
            </a:r>
            <a:r>
              <a:rPr lang="en-US" sz="2800" spc="130" dirty="0">
                <a:latin typeface="Cambria Math"/>
                <a:cs typeface="Cambria Math"/>
              </a:rPr>
              <a:t> </a:t>
            </a:r>
            <a:r>
              <a:rPr lang="en-US" sz="2800" dirty="0"/>
              <a:t>for</a:t>
            </a:r>
            <a:r>
              <a:rPr lang="en-US" sz="2800" spc="-20" dirty="0"/>
              <a:t> </a:t>
            </a:r>
            <a:r>
              <a:rPr lang="en-US" sz="2800" dirty="0"/>
              <a:t>all</a:t>
            </a:r>
            <a:r>
              <a:rPr lang="en-US" sz="2800" spc="-30" dirty="0"/>
              <a:t> </a:t>
            </a:r>
            <a:r>
              <a:rPr lang="en-US" sz="2800" dirty="0"/>
              <a:t>integers</a:t>
            </a:r>
            <a:r>
              <a:rPr lang="en-US" sz="2800" spc="-25" dirty="0"/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2800" spc="19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5" dirty="0">
                <a:latin typeface="Cambria Math"/>
                <a:cs typeface="Cambria Math"/>
              </a:rPr>
              <a:t> </a:t>
            </a:r>
            <a:r>
              <a:rPr lang="en-US" sz="2800" spc="-25" dirty="0">
                <a:latin typeface="Cambria Math"/>
                <a:cs typeface="Cambria Math"/>
              </a:rPr>
              <a:t>2</a:t>
            </a:r>
            <a:r>
              <a:rPr lang="en-US" sz="2800" spc="-25" dirty="0"/>
              <a:t>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B16276-30CF-0D35-710E-330FE5AF86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dirty="0"/>
                  <a:t> In other words, 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3075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3075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80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+ 3)</m:t>
                    </m:r>
                  </m:oMath>
                </a14:m>
                <a:r>
                  <a:rPr lang="en-US" dirty="0"/>
                  <a:t>	[By IH]</a:t>
                </a:r>
              </a:p>
              <a:p>
                <a:pPr lvl="1"/>
                <a:r>
                  <a:rPr lang="en-US" dirty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+ 9</m:t>
                    </m:r>
                  </m:oMath>
                </a14:m>
                <a:endParaRPr lang="en-US" dirty="0"/>
              </a:p>
              <a:p>
                <a:r>
                  <a:rPr lang="en-US" sz="2400" dirty="0"/>
                  <a:t> 			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			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       [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Since</a:t>
                </a:r>
                <a:r>
                  <a:rPr lang="en-US" kern="0" spc="5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𝑘</a:t>
                </a:r>
                <a:r>
                  <a:rPr lang="en-US" kern="0" spc="21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≥</a:t>
                </a:r>
                <a:r>
                  <a:rPr lang="en-US" kern="0" spc="15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1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kern="0" spc="-5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so</a:t>
                </a:r>
                <a:r>
                  <a:rPr lang="en-US" kern="0" spc="1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2𝑘</a:t>
                </a:r>
                <a:r>
                  <a:rPr lang="en-US" sz="2625" kern="0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625" kern="0" spc="569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≥</a:t>
                </a:r>
                <a:r>
                  <a:rPr lang="en-US" kern="0" spc="13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3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2𝑘</a:t>
                </a:r>
                <a:r>
                  <a:rPr lang="en-US" dirty="0"/>
                  <a:t>]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B16276-30CF-0D35-710E-330FE5AF86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426" t="-3090" b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8226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84699-B757-E976-AC3A-9DA176941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2386-0212-CB0F-A89A-B4256F54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Prove</a:t>
            </a:r>
            <a:r>
              <a:rPr lang="en-US" sz="2800" spc="-45" dirty="0"/>
              <a:t> </a:t>
            </a:r>
            <a:r>
              <a:rPr lang="en-US" sz="2800" dirty="0"/>
              <a:t>that</a:t>
            </a:r>
            <a:r>
              <a:rPr lang="en-US" sz="2800" spc="-20" dirty="0"/>
              <a:t> </a:t>
            </a:r>
            <a:r>
              <a:rPr lang="en-US" sz="2800" spc="60" dirty="0">
                <a:latin typeface="Cambria Math"/>
                <a:cs typeface="Cambria Math"/>
              </a:rPr>
              <a:t>3</a:t>
            </a:r>
            <a:r>
              <a:rPr lang="en-US" sz="3075" spc="89" baseline="27100" dirty="0">
                <a:latin typeface="Cambria Math"/>
                <a:cs typeface="Cambria Math"/>
              </a:rPr>
              <a:t>𝑛</a:t>
            </a:r>
            <a:r>
              <a:rPr lang="en-US" sz="3075" spc="690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3075" baseline="27100" dirty="0">
                <a:latin typeface="Cambria Math"/>
                <a:cs typeface="Cambria Math"/>
              </a:rPr>
              <a:t>2</a:t>
            </a:r>
            <a:r>
              <a:rPr lang="en-US" sz="3075" spc="419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+</a:t>
            </a:r>
            <a:r>
              <a:rPr lang="en-US" sz="2800" spc="-1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3</a:t>
            </a:r>
            <a:r>
              <a:rPr lang="en-US" sz="2800" spc="130" dirty="0">
                <a:latin typeface="Cambria Math"/>
                <a:cs typeface="Cambria Math"/>
              </a:rPr>
              <a:t> </a:t>
            </a:r>
            <a:r>
              <a:rPr lang="en-US" sz="2800" dirty="0"/>
              <a:t>for</a:t>
            </a:r>
            <a:r>
              <a:rPr lang="en-US" sz="2800" spc="-20" dirty="0"/>
              <a:t> </a:t>
            </a:r>
            <a:r>
              <a:rPr lang="en-US" sz="2800" dirty="0"/>
              <a:t>all</a:t>
            </a:r>
            <a:r>
              <a:rPr lang="en-US" sz="2800" spc="-30" dirty="0"/>
              <a:t> </a:t>
            </a:r>
            <a:r>
              <a:rPr lang="en-US" sz="2800" dirty="0"/>
              <a:t>integers</a:t>
            </a:r>
            <a:r>
              <a:rPr lang="en-US" sz="2800" spc="-25" dirty="0"/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2800" spc="19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5" dirty="0">
                <a:latin typeface="Cambria Math"/>
                <a:cs typeface="Cambria Math"/>
              </a:rPr>
              <a:t> </a:t>
            </a:r>
            <a:r>
              <a:rPr lang="en-US" sz="2800" spc="-25" dirty="0">
                <a:latin typeface="Cambria Math"/>
                <a:cs typeface="Cambria Math"/>
              </a:rPr>
              <a:t>2</a:t>
            </a:r>
            <a:r>
              <a:rPr lang="en-US" sz="2800" spc="-25" dirty="0"/>
              <a:t>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F6098-9FD7-6C82-3FBA-B562715590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dirty="0"/>
                  <a:t> In other words, 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3075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3075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80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+ 3)</m:t>
                    </m:r>
                  </m:oMath>
                </a14:m>
                <a:r>
                  <a:rPr lang="en-US" dirty="0"/>
                  <a:t>	[By IH]</a:t>
                </a:r>
              </a:p>
              <a:p>
                <a:pPr lvl="1"/>
                <a:r>
                  <a:rPr lang="en-US" dirty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+ 9</m:t>
                    </m:r>
                  </m:oMath>
                </a14:m>
                <a:endParaRPr lang="en-US" dirty="0"/>
              </a:p>
              <a:p>
                <a:r>
                  <a:rPr lang="en-US" sz="2400" dirty="0"/>
                  <a:t> 			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			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       [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Since</a:t>
                </a:r>
                <a:r>
                  <a:rPr lang="en-US" kern="0" spc="5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𝑘</a:t>
                </a:r>
                <a:r>
                  <a:rPr lang="en-US" kern="0" spc="21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≥</a:t>
                </a:r>
                <a:r>
                  <a:rPr lang="en-US" kern="0" spc="15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1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kern="0" spc="-5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so</a:t>
                </a:r>
                <a:r>
                  <a:rPr lang="en-US" kern="0" spc="1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2𝑘</a:t>
                </a:r>
                <a:r>
                  <a:rPr lang="en-US" sz="2625" kern="0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625" kern="0" spc="569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≥</a:t>
                </a:r>
                <a:r>
                  <a:rPr lang="en-US" kern="0" spc="13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3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2𝑘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			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2 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+4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F6098-9FD7-6C82-3FBA-B562715590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320" t="-2843" b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0111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694EF-77CA-4A85-CA69-AA3F5B093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D8FD-B105-A8BF-7E05-64B101DC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Prove</a:t>
            </a:r>
            <a:r>
              <a:rPr lang="en-US" sz="2800" spc="-45" dirty="0"/>
              <a:t> </a:t>
            </a:r>
            <a:r>
              <a:rPr lang="en-US" sz="2800" dirty="0"/>
              <a:t>that</a:t>
            </a:r>
            <a:r>
              <a:rPr lang="en-US" sz="2800" spc="-20" dirty="0"/>
              <a:t> </a:t>
            </a:r>
            <a:r>
              <a:rPr lang="en-US" sz="2800" spc="60" dirty="0">
                <a:latin typeface="Cambria Math"/>
                <a:cs typeface="Cambria Math"/>
              </a:rPr>
              <a:t>3</a:t>
            </a:r>
            <a:r>
              <a:rPr lang="en-US" sz="3075" spc="89" baseline="27100" dirty="0">
                <a:latin typeface="Cambria Math"/>
                <a:cs typeface="Cambria Math"/>
              </a:rPr>
              <a:t>𝑛</a:t>
            </a:r>
            <a:r>
              <a:rPr lang="en-US" sz="3075" spc="690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3075" baseline="27100" dirty="0">
                <a:latin typeface="Cambria Math"/>
                <a:cs typeface="Cambria Math"/>
              </a:rPr>
              <a:t>2</a:t>
            </a:r>
            <a:r>
              <a:rPr lang="en-US" sz="3075" spc="419" baseline="27100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+</a:t>
            </a:r>
            <a:r>
              <a:rPr lang="en-US" sz="2800" spc="-1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3</a:t>
            </a:r>
            <a:r>
              <a:rPr lang="en-US" sz="2800" spc="130" dirty="0">
                <a:latin typeface="Cambria Math"/>
                <a:cs typeface="Cambria Math"/>
              </a:rPr>
              <a:t> </a:t>
            </a:r>
            <a:r>
              <a:rPr lang="en-US" sz="2800" dirty="0"/>
              <a:t>for</a:t>
            </a:r>
            <a:r>
              <a:rPr lang="en-US" sz="2800" spc="-20" dirty="0"/>
              <a:t> </a:t>
            </a:r>
            <a:r>
              <a:rPr lang="en-US" sz="2800" dirty="0"/>
              <a:t>all</a:t>
            </a:r>
            <a:r>
              <a:rPr lang="en-US" sz="2800" spc="-30" dirty="0"/>
              <a:t> </a:t>
            </a:r>
            <a:r>
              <a:rPr lang="en-US" sz="2800" dirty="0"/>
              <a:t>integers</a:t>
            </a:r>
            <a:r>
              <a:rPr lang="en-US" sz="2800" spc="-25" dirty="0"/>
              <a:t> </a:t>
            </a:r>
            <a:r>
              <a:rPr lang="en-US" sz="2800" dirty="0">
                <a:latin typeface="Cambria Math"/>
                <a:cs typeface="Cambria Math"/>
              </a:rPr>
              <a:t>𝑛</a:t>
            </a:r>
            <a:r>
              <a:rPr lang="en-US" sz="2800" spc="195" dirty="0"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≥</a:t>
            </a:r>
            <a:r>
              <a:rPr lang="en-US" sz="2800" spc="145" dirty="0">
                <a:latin typeface="Cambria Math"/>
                <a:cs typeface="Cambria Math"/>
              </a:rPr>
              <a:t> </a:t>
            </a:r>
            <a:r>
              <a:rPr lang="en-US" sz="2800" spc="-25" dirty="0">
                <a:latin typeface="Cambria Math"/>
                <a:cs typeface="Cambria Math"/>
              </a:rPr>
              <a:t>2</a:t>
            </a:r>
            <a:r>
              <a:rPr lang="en-US" sz="2800" spc="-25" dirty="0"/>
              <a:t>.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60F2F0-E99B-F9C4-0C9C-C4AD2D2784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dirty="0"/>
                  <a:t> In other words, 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3075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3075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80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+ 3)</m:t>
                    </m:r>
                  </m:oMath>
                </a14:m>
                <a:r>
                  <a:rPr lang="en-US" dirty="0"/>
                  <a:t>	[By IH]</a:t>
                </a:r>
              </a:p>
              <a:p>
                <a:pPr lvl="1"/>
                <a:r>
                  <a:rPr lang="en-US" dirty="0"/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+ 9</m:t>
                    </m:r>
                  </m:oMath>
                </a14:m>
                <a:endParaRPr lang="en-US" dirty="0"/>
              </a:p>
              <a:p>
                <a:r>
                  <a:rPr lang="en-US" sz="2400" dirty="0"/>
                  <a:t> 			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			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       [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Since</a:t>
                </a:r>
                <a:r>
                  <a:rPr lang="en-US" kern="0" spc="5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𝑘</a:t>
                </a:r>
                <a:r>
                  <a:rPr lang="en-US" kern="0" spc="21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≥</a:t>
                </a:r>
                <a:r>
                  <a:rPr lang="en-US" kern="0" spc="15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1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kern="0" spc="-5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so</a:t>
                </a:r>
                <a:r>
                  <a:rPr lang="en-US" kern="0" spc="1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2𝑘</a:t>
                </a:r>
                <a:r>
                  <a:rPr lang="en-US" sz="2625" kern="0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625" kern="0" spc="569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≥</a:t>
                </a:r>
                <a:r>
                  <a:rPr lang="en-US" kern="0" spc="13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3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2𝑘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			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2 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+4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+1)</m:t>
                    </m:r>
                    <m:r>
                      <a:rPr lang="en-US" sz="28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800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sz="3100" dirty="0"/>
                  <a:t>So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3100" dirty="0"/>
                  <a:t> holds.</a:t>
                </a:r>
              </a:p>
              <a:p>
                <a:r>
                  <a:rPr lang="en-US" sz="3100" dirty="0"/>
                  <a:t>Therefore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100" dirty="0"/>
                  <a:t> holds for all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3100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60F2F0-E99B-F9C4-0C9C-C4AD2D2784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320" t="-2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0529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9B99-E3A4-27C7-5F58-435E73E3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9FDA-8290-82A5-A8CF-474591C0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CB8B-74CE-8173-6D18-FAD07491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CC 12 is out and due Wednesday at noon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Start HW4 if you have not already!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Read the midterm logistics on the Exams page of the course website and post on the Ed board if you have any questions</a:t>
            </a:r>
            <a:endParaRPr lang="en-US" sz="2400" b="1" dirty="0"/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31421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9066C42-38DE-CC08-85CB-46E376979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2774-AE99-06FD-5F2F-DE35CD61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D9B27-F131-58D9-A6CD-0ED443DCB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predicate “                                                                     .” </a:t>
                </a:r>
                <a:br>
                  <a:rPr lang="en-US" dirty="0"/>
                </a:br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  </m:t>
                    </m:r>
                  </m:oMath>
                </a14:m>
                <a:r>
                  <a:rPr lang="en-US" dirty="0"/>
                  <a:t>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2225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31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/>
              <a:t>Proof</a:t>
            </a:r>
            <a:r>
              <a:rPr sz="3600" spc="320"/>
              <a:t> </a:t>
            </a:r>
            <a:r>
              <a:rPr sz="3600"/>
              <a:t>by</a:t>
            </a:r>
            <a:r>
              <a:rPr sz="3600" spc="310"/>
              <a:t> </a:t>
            </a:r>
            <a:r>
              <a:rPr sz="3600" spc="70"/>
              <a:t>Contradiction:</a:t>
            </a:r>
            <a:r>
              <a:rPr sz="3600" spc="345"/>
              <a:t> </a:t>
            </a:r>
            <a:r>
              <a:rPr sz="3600" spc="40"/>
              <a:t>Remarks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45058" y="1249121"/>
            <a:ext cx="10371455" cy="231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900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Unlike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other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proof</a:t>
            </a:r>
            <a:r>
              <a:rPr kumimoji="0" sz="2800" b="0" i="0" u="none" strike="noStrike" kern="0" cap="none" spc="-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techniques,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don’t</a:t>
            </a:r>
            <a:r>
              <a:rPr kumimoji="0" sz="2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know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where</a:t>
            </a:r>
            <a:r>
              <a:rPr kumimoji="0" sz="2800" b="0" i="1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we’re</a:t>
            </a:r>
            <a:r>
              <a:rPr kumimoji="0" sz="28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going.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We’re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trying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to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find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any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contradiction.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can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make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it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harder.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sledge-hammer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can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used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to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2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many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things.</a:t>
            </a:r>
            <a:r>
              <a:rPr kumimoji="0" sz="2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But</a:t>
            </a:r>
            <a:r>
              <a:rPr kumimoji="0" sz="28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it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makes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mess.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Use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contradiction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last-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resort.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0111" y="5026152"/>
            <a:ext cx="1566672" cy="14097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47203" y="5469128"/>
            <a:ext cx="18783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marR="5080" lvl="0" indent="-1066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6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Contradiction</a:t>
            </a:r>
            <a:r>
              <a:rPr kumimoji="0" sz="2000" b="1" i="0" u="none" strike="noStrike" kern="0" cap="none" spc="3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0" cap="none" spc="-155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2000" b="1" i="0" u="none" strike="noStrike" kern="0" cap="none" spc="3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0" cap="none" spc="-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000" b="1" i="0" u="none" strike="noStrike" kern="0" cap="none" spc="-15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sledge-</a:t>
            </a:r>
            <a:r>
              <a:rPr kumimoji="0" sz="2000" b="1" i="0" u="none" strike="noStrike" kern="0" cap="none" spc="-1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hammer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EBCF4-AEE0-40D5-3A74-E5F11CFA2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3CB4E5-749D-8D21-53B6-B1995BBD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Proof by Contradiction</a:t>
            </a:r>
          </a:p>
        </p:txBody>
      </p:sp>
    </p:spTree>
    <p:extLst>
      <p:ext uri="{BB962C8B-B14F-4D97-AF65-F5344CB8AC3E}">
        <p14:creationId xmlns:p14="http://schemas.microsoft.com/office/powerpoint/2010/main" val="120251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/>
              <a:t>Euclid’s</a:t>
            </a:r>
            <a:r>
              <a:rPr sz="3000" spc="250"/>
              <a:t> </a:t>
            </a:r>
            <a:r>
              <a:rPr sz="3000" spc="60"/>
              <a:t>Theorem:</a:t>
            </a:r>
            <a:r>
              <a:rPr sz="3000" spc="275"/>
              <a:t> </a:t>
            </a:r>
            <a:r>
              <a:rPr sz="3000" spc="50"/>
              <a:t>There</a:t>
            </a:r>
            <a:r>
              <a:rPr sz="3000" spc="240"/>
              <a:t> </a:t>
            </a:r>
            <a:r>
              <a:rPr sz="3000"/>
              <a:t>are</a:t>
            </a:r>
            <a:r>
              <a:rPr sz="3000" spc="235"/>
              <a:t> </a:t>
            </a:r>
            <a:r>
              <a:rPr sz="3000" spc="75"/>
              <a:t>infinitely</a:t>
            </a:r>
            <a:r>
              <a:rPr sz="3000" spc="240"/>
              <a:t> </a:t>
            </a:r>
            <a:r>
              <a:rPr sz="3000" spc="50"/>
              <a:t>many</a:t>
            </a:r>
            <a:r>
              <a:rPr sz="3000" spc="254"/>
              <a:t> </a:t>
            </a:r>
            <a:r>
              <a:rPr sz="3000" spc="60"/>
              <a:t>prime</a:t>
            </a:r>
            <a:r>
              <a:rPr sz="3000" spc="229"/>
              <a:t> </a:t>
            </a:r>
            <a:r>
              <a:rPr sz="3000" spc="55"/>
              <a:t>numbers.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5852" y="2040635"/>
            <a:ext cx="2382011" cy="30297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5058" y="1249121"/>
            <a:ext cx="2661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2,</a:t>
            </a:r>
            <a:r>
              <a:rPr kumimoji="0" sz="2800" b="0" i="0" u="none" strike="noStrike" kern="0" cap="none" spc="-14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3,</a:t>
            </a:r>
            <a:r>
              <a:rPr kumimoji="0" sz="28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5,</a:t>
            </a:r>
            <a:r>
              <a:rPr kumimoji="0" sz="28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7,</a:t>
            </a:r>
            <a:r>
              <a:rPr kumimoji="0" sz="28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11,</a:t>
            </a:r>
            <a:r>
              <a:rPr kumimoji="0" sz="28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13,</a:t>
            </a:r>
            <a:r>
              <a:rPr kumimoji="0" sz="2800" b="0" i="0" u="none" strike="noStrike" kern="0" cap="none" spc="-135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…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5861" y="5205171"/>
            <a:ext cx="19215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20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Euclid</a:t>
            </a:r>
            <a:r>
              <a:rPr kumimoji="0" sz="2400" b="0" i="0" u="none" strike="noStrike" kern="0" cap="none" spc="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~300</a:t>
            </a:r>
            <a:r>
              <a:rPr kumimoji="0" sz="2400" b="0" i="0" u="none" strike="noStrike" kern="0" cap="none" spc="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3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BC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89" y="2025395"/>
            <a:ext cx="4535540" cy="362917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3857</TotalTime>
  <Words>6392</Words>
  <Application>Microsoft Office PowerPoint</Application>
  <PresentationFormat>Widescreen</PresentationFormat>
  <Paragraphs>554</Paragraphs>
  <Slides>65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80" baseType="lpstr">
      <vt:lpstr>Aptos</vt:lpstr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1_Integral</vt:lpstr>
      <vt:lpstr>2_Office Theme</vt:lpstr>
      <vt:lpstr>Office Theme</vt:lpstr>
      <vt:lpstr>Induction</vt:lpstr>
      <vt:lpstr>Announcements</vt:lpstr>
      <vt:lpstr>Review</vt:lpstr>
      <vt:lpstr>Proof by Contradiction</vt:lpstr>
      <vt:lpstr>Proof by Contradiction Skeleton</vt:lpstr>
      <vt:lpstr>Claim: No integer is even and odd.</vt:lpstr>
      <vt:lpstr>Proof by Contradiction: Remarks</vt:lpstr>
      <vt:lpstr>Another Proof by Contradiction</vt:lpstr>
      <vt:lpstr>Euclid’s Theorem: There are infinitely many prime numbers.</vt:lpstr>
      <vt:lpstr>Euclid’s Theorem: There are infinitely many prime numbers.</vt:lpstr>
      <vt:lpstr>Euclid’s Theorem: There are infinitely many prime numbers.</vt:lpstr>
      <vt:lpstr>Euclid’s Theorem: There are infinitely many prime numbers.</vt:lpstr>
      <vt:lpstr>Euclid’s Theorem: There are infinitely many prime numbers.</vt:lpstr>
      <vt:lpstr>Euclid’s Theorem: There are infinitely many prime numbers.</vt:lpstr>
      <vt:lpstr>Euclid’s Theorem: There are infinitely many prime numbers.</vt:lpstr>
      <vt:lpstr>Proof by Induction</vt:lpstr>
      <vt:lpstr>Proof Strategies so Far</vt:lpstr>
      <vt:lpstr>How do we know recursion works?</vt:lpstr>
      <vt:lpstr>How do we know recursion works?</vt:lpstr>
      <vt:lpstr>How do we know recursion works?</vt:lpstr>
      <vt:lpstr>How do we know recursion works?</vt:lpstr>
      <vt:lpstr>A bit more formally…</vt:lpstr>
      <vt:lpstr>A bit more formally…</vt:lpstr>
      <vt:lpstr>The Principle of Mathematical Induction</vt:lpstr>
      <vt:lpstr>Induction</vt:lpstr>
      <vt:lpstr>Making Induction Proofs Pretty</vt:lpstr>
      <vt:lpstr>Making Induction Proofs Pretty</vt:lpstr>
      <vt:lpstr>Induction Template</vt:lpstr>
      <vt:lpstr>Some Other Notes</vt:lpstr>
      <vt:lpstr>More induction!</vt:lpstr>
      <vt:lpstr>Find an expression in 𝑛 for the sum 1 + 2 + 4 + ⋯ + 2𝑛</vt:lpstr>
      <vt:lpstr>Find an expression in 𝑛 for the sum 1 + 2 + 4 + ⋯ + 2𝑛</vt:lpstr>
      <vt:lpstr>More Induction</vt:lpstr>
      <vt:lpstr>Show that ∑_(i=0)^n▒2^i =1+2+4+…+2^n=2^(n+1)-1.</vt:lpstr>
      <vt:lpstr>Show that ∑_(i=0)^n▒2^i =1+2+4+…+2^n=2^(n+1)-1.</vt:lpstr>
      <vt:lpstr>Show that ∑_(i=0)^n▒2^i =1+2+4+…+2^n=2^(n+1)-1.</vt:lpstr>
      <vt:lpstr>Show that ∑_(i=0)^n▒2^i =1+2+4+…+2^n=2^(n+1)-1.</vt:lpstr>
      <vt:lpstr>Show that ∑_(i=0)^n▒2^i =1+2+4+…+2^n=2^(n+1)-1.</vt:lpstr>
      <vt:lpstr>Show that ∑_(i=0)^n▒2^i =1+2+4+…+2^n=2^(n+1)-1.</vt:lpstr>
      <vt:lpstr>Show that ∑_(i=0)^n▒2^i =1+2+4+…+2^n=2^(n+1)-1.</vt:lpstr>
      <vt:lpstr>Show that ∑_(i=0)^n▒2^i =1+2+4+…+2^n=2^(n+1)-1.</vt:lpstr>
      <vt:lpstr>Even More Induction Examples</vt:lpstr>
      <vt:lpstr>Prove that the sum of the first 𝑛 positive integers is 𝑛(𝑛+1).</vt:lpstr>
      <vt:lpstr>Prove that the sum of the first 𝑛 positive integers is (n(n+1))/2.</vt:lpstr>
      <vt:lpstr>Prove that the sum of the first 𝑛 positive integers is (n(n+1))/2.</vt:lpstr>
      <vt:lpstr>Prove that the sum of the first 𝑛 positive integers is (n(n+1))/2.</vt:lpstr>
      <vt:lpstr>Prove that the sum of the first 𝑛 positive integers is (n(n+1))/2.</vt:lpstr>
      <vt:lpstr>Prove that the sum of the first 𝑛 positive integers is (n(n+1))/2.</vt:lpstr>
      <vt:lpstr>Prove that the sum of the first 𝑛 positive integers is (n(n+1))/2.</vt:lpstr>
      <vt:lpstr>Prove that the sum of the first 𝑛 positive integers is (n(n+1))/2.</vt:lpstr>
      <vt:lpstr>Prove that the sum of the first 𝑛 positive integers is (n(n+1))/2.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Todo</vt:lpstr>
      <vt:lpstr>Making Induction Proofs Pretty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</dc:title>
  <dc:creator>rtweber2</dc:creator>
  <cp:lastModifiedBy>Parker Gustafson</cp:lastModifiedBy>
  <cp:revision>38</cp:revision>
  <cp:lastPrinted>2024-01-30T22:59:18Z</cp:lastPrinted>
  <dcterms:created xsi:type="dcterms:W3CDTF">2020-10-31T18:32:59Z</dcterms:created>
  <dcterms:modified xsi:type="dcterms:W3CDTF">2025-07-21T16:45:44Z</dcterms:modified>
</cp:coreProperties>
</file>