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2" r:id="rId3"/>
    <p:sldMasterId id="2147483706" r:id="rId4"/>
    <p:sldMasterId id="2147483712" r:id="rId5"/>
  </p:sldMasterIdLst>
  <p:notesMasterIdLst>
    <p:notesMasterId r:id="rId94"/>
  </p:notesMasterIdLst>
  <p:handoutMasterIdLst>
    <p:handoutMasterId r:id="rId95"/>
  </p:handoutMasterIdLst>
  <p:sldIdLst>
    <p:sldId id="256" r:id="rId6"/>
    <p:sldId id="749" r:id="rId7"/>
    <p:sldId id="748" r:id="rId8"/>
    <p:sldId id="259" r:id="rId9"/>
    <p:sldId id="758" r:id="rId10"/>
    <p:sldId id="784" r:id="rId11"/>
    <p:sldId id="762" r:id="rId12"/>
    <p:sldId id="273" r:id="rId13"/>
    <p:sldId id="260" r:id="rId14"/>
    <p:sldId id="788" r:id="rId15"/>
    <p:sldId id="262" r:id="rId16"/>
    <p:sldId id="769" r:id="rId17"/>
    <p:sldId id="770" r:id="rId18"/>
    <p:sldId id="774" r:id="rId19"/>
    <p:sldId id="771" r:id="rId20"/>
    <p:sldId id="772" r:id="rId21"/>
    <p:sldId id="773" r:id="rId22"/>
    <p:sldId id="776" r:id="rId23"/>
    <p:sldId id="777" r:id="rId24"/>
    <p:sldId id="780" r:id="rId25"/>
    <p:sldId id="781" r:id="rId26"/>
    <p:sldId id="263" r:id="rId27"/>
    <p:sldId id="264" r:id="rId28"/>
    <p:sldId id="265" r:id="rId29"/>
    <p:sldId id="789" r:id="rId30"/>
    <p:sldId id="791" r:id="rId31"/>
    <p:sldId id="792" r:id="rId32"/>
    <p:sldId id="793" r:id="rId33"/>
    <p:sldId id="794" r:id="rId34"/>
    <p:sldId id="266" r:id="rId35"/>
    <p:sldId id="267" r:id="rId36"/>
    <p:sldId id="795" r:id="rId37"/>
    <p:sldId id="796" r:id="rId38"/>
    <p:sldId id="797" r:id="rId39"/>
    <p:sldId id="799" r:id="rId40"/>
    <p:sldId id="800" r:id="rId41"/>
    <p:sldId id="801" r:id="rId42"/>
    <p:sldId id="269" r:id="rId43"/>
    <p:sldId id="270" r:id="rId44"/>
    <p:sldId id="803" r:id="rId45"/>
    <p:sldId id="271" r:id="rId46"/>
    <p:sldId id="855" r:id="rId47"/>
    <p:sldId id="272" r:id="rId48"/>
    <p:sldId id="807" r:id="rId49"/>
    <p:sldId id="812" r:id="rId50"/>
    <p:sldId id="810" r:id="rId51"/>
    <p:sldId id="815" r:id="rId52"/>
    <p:sldId id="813" r:id="rId53"/>
    <p:sldId id="816" r:id="rId54"/>
    <p:sldId id="817" r:id="rId55"/>
    <p:sldId id="819" r:id="rId56"/>
    <p:sldId id="846" r:id="rId57"/>
    <p:sldId id="847" r:id="rId58"/>
    <p:sldId id="849" r:id="rId59"/>
    <p:sldId id="848" r:id="rId60"/>
    <p:sldId id="852" r:id="rId61"/>
    <p:sldId id="851" r:id="rId62"/>
    <p:sldId id="825" r:id="rId63"/>
    <p:sldId id="275" r:id="rId64"/>
    <p:sldId id="278" r:id="rId65"/>
    <p:sldId id="279" r:id="rId66"/>
    <p:sldId id="280" r:id="rId67"/>
    <p:sldId id="382" r:id="rId68"/>
    <p:sldId id="829" r:id="rId69"/>
    <p:sldId id="828" r:id="rId70"/>
    <p:sldId id="805" r:id="rId71"/>
    <p:sldId id="840" r:id="rId72"/>
    <p:sldId id="806" r:id="rId73"/>
    <p:sldId id="853" r:id="rId74"/>
    <p:sldId id="854" r:id="rId75"/>
    <p:sldId id="842" r:id="rId76"/>
    <p:sldId id="843" r:id="rId77"/>
    <p:sldId id="844" r:id="rId78"/>
    <p:sldId id="351" r:id="rId79"/>
    <p:sldId id="831" r:id="rId80"/>
    <p:sldId id="830" r:id="rId81"/>
    <p:sldId id="834" r:id="rId82"/>
    <p:sldId id="835" r:id="rId83"/>
    <p:sldId id="836" r:id="rId84"/>
    <p:sldId id="837" r:id="rId85"/>
    <p:sldId id="838" r:id="rId86"/>
    <p:sldId id="839" r:id="rId87"/>
    <p:sldId id="397" r:id="rId88"/>
    <p:sldId id="377" r:id="rId89"/>
    <p:sldId id="380" r:id="rId90"/>
    <p:sldId id="378" r:id="rId91"/>
    <p:sldId id="381" r:id="rId92"/>
    <p:sldId id="405" r:id="rId9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4F6CA-9A18-41C1-B4BA-042609DCBC98}" v="1170" dt="2025-07-18T07:44:1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1954F6CA-9A18-41C1-B4BA-042609DCBC98}"/>
    <pc:docChg chg="undo redo custSel addSld delSld modSld">
      <pc:chgData name="Parker Gustafson" userId="16d30e8de7881f07" providerId="LiveId" clId="{1954F6CA-9A18-41C1-B4BA-042609DCBC98}" dt="2025-07-21T04:59:14.733" v="3030" actId="20577"/>
      <pc:docMkLst>
        <pc:docMk/>
      </pc:docMkLst>
      <pc:sldChg chg="addSp delSp modSp mod">
        <pc:chgData name="Parker Gustafson" userId="16d30e8de7881f07" providerId="LiveId" clId="{1954F6CA-9A18-41C1-B4BA-042609DCBC98}" dt="2025-07-18T07:04:47.594" v="2486" actId="20577"/>
        <pc:sldMkLst>
          <pc:docMk/>
          <pc:sldMk cId="431310285" sldId="256"/>
        </pc:sldMkLst>
        <pc:spChg chg="mod">
          <ac:chgData name="Parker Gustafson" userId="16d30e8de7881f07" providerId="LiveId" clId="{1954F6CA-9A18-41C1-B4BA-042609DCBC98}" dt="2025-07-16T01:16:12.922" v="245" actId="20577"/>
          <ac:spMkLst>
            <pc:docMk/>
            <pc:sldMk cId="431310285" sldId="256"/>
            <ac:spMk id="2" creationId="{9C890B71-F1AF-48AE-8CA9-E2777B71B339}"/>
          </ac:spMkLst>
        </pc:spChg>
        <pc:spChg chg="mod">
          <ac:chgData name="Parker Gustafson" userId="16d30e8de7881f07" providerId="LiveId" clId="{1954F6CA-9A18-41C1-B4BA-042609DCBC98}" dt="2025-07-18T07:04:47.594" v="2486" actId="20577"/>
          <ac:spMkLst>
            <pc:docMk/>
            <pc:sldMk cId="431310285" sldId="256"/>
            <ac:spMk id="3" creationId="{D5EE2BD1-6614-42B6-807E-89CA2DEE7E7A}"/>
          </ac:spMkLst>
        </pc:spChg>
        <pc:picChg chg="add mod">
          <ac:chgData name="Parker Gustafson" userId="16d30e8de7881f07" providerId="LiveId" clId="{1954F6CA-9A18-41C1-B4BA-042609DCBC98}" dt="2025-07-16T01:21:20.842" v="264"/>
          <ac:picMkLst>
            <pc:docMk/>
            <pc:sldMk cId="431310285" sldId="256"/>
            <ac:picMk id="5" creationId="{400E20BE-4DF0-B4CE-CFF2-26379926DC23}"/>
          </ac:picMkLst>
        </pc:pic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59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59"/>
            <ac:inkMk id="13" creationId="{CA28D88B-5CC5-AE68-8B88-F041D9AB421E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60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0"/>
            <ac:inkMk id="27" creationId="{18F7B6A8-082D-0CB9-1F25-519C0C251211}"/>
          </ac:inkMkLst>
        </pc:inkChg>
      </pc:sldChg>
      <pc:sldChg chg="add del">
        <pc:chgData name="Parker Gustafson" userId="16d30e8de7881f07" providerId="LiveId" clId="{1954F6CA-9A18-41C1-B4BA-042609DCBC98}" dt="2025-07-18T04:25:09.674" v="423" actId="47"/>
        <pc:sldMkLst>
          <pc:docMk/>
          <pc:sldMk cId="0" sldId="261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62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2"/>
            <ac:inkMk id="10" creationId="{46CC808F-B7E6-7515-2E06-956EB5BA629F}"/>
          </ac:inkMkLst>
        </pc:inkChg>
      </pc:sldChg>
      <pc:sldChg chg="add">
        <pc:chgData name="Parker Gustafson" userId="16d30e8de7881f07" providerId="LiveId" clId="{1954F6CA-9A18-41C1-B4BA-042609DCBC98}" dt="2025-07-16T01:25:12.129" v="284"/>
        <pc:sldMkLst>
          <pc:docMk/>
          <pc:sldMk cId="0" sldId="263"/>
        </pc:sldMkLst>
      </pc:sldChg>
      <pc:sldChg chg="delSp add del mod modAnim">
        <pc:chgData name="Parker Gustafson" userId="16d30e8de7881f07" providerId="LiveId" clId="{1954F6CA-9A18-41C1-B4BA-042609DCBC98}" dt="2025-07-21T04:59:10.641" v="3026" actId="33639"/>
        <pc:sldMkLst>
          <pc:docMk/>
          <pc:sldMk cId="0" sldId="264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4"/>
            <ac:inkMk id="28" creationId="{39D31439-0F5E-E6AF-FDA6-B106388DF9B1}"/>
          </ac:inkMkLst>
        </pc:inkChg>
      </pc:sldChg>
      <pc:sldChg chg="addSp delSp modSp add mod">
        <pc:chgData name="Parker Gustafson" userId="16d30e8de7881f07" providerId="LiveId" clId="{1954F6CA-9A18-41C1-B4BA-042609DCBC98}" dt="2025-07-18T04:27:32.997" v="433" actId="478"/>
        <pc:sldMkLst>
          <pc:docMk/>
          <pc:sldMk cId="0" sldId="265"/>
        </pc:sldMkLst>
        <pc:spChg chg="mod">
          <ac:chgData name="Parker Gustafson" userId="16d30e8de7881f07" providerId="LiveId" clId="{1954F6CA-9A18-41C1-B4BA-042609DCBC98}" dt="2025-07-18T04:27:31.235" v="432" actId="20577"/>
          <ac:spMkLst>
            <pc:docMk/>
            <pc:sldMk cId="0" sldId="265"/>
            <ac:spMk id="3" creationId="{00000000-0000-0000-0000-000000000000}"/>
          </ac:spMkLst>
        </pc:sp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66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6"/>
            <ac:inkMk id="4" creationId="{DF5CFB04-0B5F-7410-E2DD-13F2D3B2ABF7}"/>
          </ac:inkMkLst>
        </pc:inkChg>
      </pc:sldChg>
      <pc:sldChg chg="del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0" sldId="267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7"/>
            <ac:inkMk id="13" creationId="{8A68C583-FDDE-33B8-7D64-12FB89F8E591}"/>
          </ac:inkMkLst>
        </pc:inkChg>
      </pc:sldChg>
      <pc:sldChg chg="addSp delSp modSp add del mod">
        <pc:chgData name="Parker Gustafson" userId="16d30e8de7881f07" providerId="LiveId" clId="{1954F6CA-9A18-41C1-B4BA-042609DCBC98}" dt="2025-07-18T07:00:20.564" v="2112" actId="47"/>
        <pc:sldMkLst>
          <pc:docMk/>
          <pc:sldMk cId="0" sldId="268"/>
        </pc:sldMkLst>
      </pc:sldChg>
      <pc:sldChg chg="delSp modSp add del mod">
        <pc:chgData name="Parker Gustafson" userId="16d30e8de7881f07" providerId="LiveId" clId="{1954F6CA-9A18-41C1-B4BA-042609DCBC98}" dt="2025-07-21T04:59:10.641" v="3026" actId="33639"/>
        <pc:sldMkLst>
          <pc:docMk/>
          <pc:sldMk cId="0" sldId="269"/>
        </pc:sldMkLst>
        <pc:spChg chg="mod">
          <ac:chgData name="Parker Gustafson" userId="16d30e8de7881f07" providerId="LiveId" clId="{1954F6CA-9A18-41C1-B4BA-042609DCBC98}" dt="2025-07-18T04:55:40.204" v="1007" actId="20577"/>
          <ac:spMkLst>
            <pc:docMk/>
            <pc:sldMk cId="0" sldId="269"/>
            <ac:spMk id="3" creationId="{00000000-0000-0000-0000-000000000000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69"/>
            <ac:inkMk id="4" creationId="{2E81259E-B20A-78C3-55D9-9ED4DA9CA5F5}"/>
          </ac:inkMkLst>
        </pc:inkChg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70"/>
        </pc:sldMkLst>
        <pc:spChg chg="mod">
          <ac:chgData name="Parker Gustafson" userId="16d30e8de7881f07" providerId="LiveId" clId="{1954F6CA-9A18-41C1-B4BA-042609DCBC98}" dt="2025-07-18T04:57:40.445" v="1049" actId="20577"/>
          <ac:spMkLst>
            <pc:docMk/>
            <pc:sldMk cId="0" sldId="270"/>
            <ac:spMk id="4" creationId="{00000000-0000-0000-0000-000000000000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70"/>
            <ac:inkMk id="5" creationId="{6337D11C-CAD9-4D7A-848E-47AB1D1F8E02}"/>
          </ac:inkMkLst>
        </pc:inkChg>
      </pc:sldChg>
      <pc:sldChg chg="add">
        <pc:chgData name="Parker Gustafson" userId="16d30e8de7881f07" providerId="LiveId" clId="{1954F6CA-9A18-41C1-B4BA-042609DCBC98}" dt="2025-07-16T01:25:12.129" v="284"/>
        <pc:sldMkLst>
          <pc:docMk/>
          <pc:sldMk cId="0" sldId="271"/>
        </pc:sldMkLst>
      </pc:sldChg>
      <pc:sldChg chg="addSp 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0" sldId="272"/>
        </pc:sldMkLst>
        <pc:spChg chg="mod">
          <ac:chgData name="Parker Gustafson" userId="16d30e8de7881f07" providerId="LiveId" clId="{1954F6CA-9A18-41C1-B4BA-042609DCBC98}" dt="2025-07-18T05:08:17.172" v="1200" actId="20577"/>
          <ac:spMkLst>
            <pc:docMk/>
            <pc:sldMk cId="0" sldId="272"/>
            <ac:spMk id="13" creationId="{00000000-0000-0000-0000-000000000000}"/>
          </ac:spMkLst>
        </pc:spChg>
        <pc:spChg chg="mod">
          <ac:chgData name="Parker Gustafson" userId="16d30e8de7881f07" providerId="LiveId" clId="{1954F6CA-9A18-41C1-B4BA-042609DCBC98}" dt="2025-07-18T05:30:07.818" v="1346" actId="255"/>
          <ac:spMkLst>
            <pc:docMk/>
            <pc:sldMk cId="0" sldId="272"/>
            <ac:spMk id="34" creationId="{00000000-0000-0000-0000-000000000000}"/>
          </ac:spMkLst>
        </pc:spChg>
        <pc:spChg chg="add mod">
          <ac:chgData name="Parker Gustafson" userId="16d30e8de7881f07" providerId="LiveId" clId="{1954F6CA-9A18-41C1-B4BA-042609DCBC98}" dt="2025-07-18T05:06:36.435" v="1095" actId="1076"/>
          <ac:spMkLst>
            <pc:docMk/>
            <pc:sldMk cId="0" sldId="272"/>
            <ac:spMk id="36" creationId="{60A6EC73-2644-1AC2-8700-EF4741A7AD23}"/>
          </ac:spMkLst>
        </pc:spChg>
        <pc:spChg chg="add mod">
          <ac:chgData name="Parker Gustafson" userId="16d30e8de7881f07" providerId="LiveId" clId="{1954F6CA-9A18-41C1-B4BA-042609DCBC98}" dt="2025-07-18T05:10:41.836" v="1295" actId="1076"/>
          <ac:spMkLst>
            <pc:docMk/>
            <pc:sldMk cId="0" sldId="272"/>
            <ac:spMk id="37" creationId="{270E3ED5-8DB5-4920-AE91-C209BA5715C6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72"/>
            <ac:inkMk id="12" creationId="{F7B9CEE8-E69C-A76B-F1D1-00205B256F5B}"/>
          </ac:inkMkLst>
        </pc:inkChg>
      </pc:sldChg>
      <pc:sldChg chg="add del">
        <pc:chgData name="Parker Gustafson" userId="16d30e8de7881f07" providerId="LiveId" clId="{1954F6CA-9A18-41C1-B4BA-042609DCBC98}" dt="2025-07-16T01:22:41.276" v="282" actId="47"/>
        <pc:sldMkLst>
          <pc:docMk/>
          <pc:sldMk cId="0" sldId="273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3723412381" sldId="273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723412381" sldId="273"/>
            <ac:inkMk id="6" creationId="{548EE0A9-EB36-8768-C22A-B591D8FE7976}"/>
          </ac:inkMkLst>
        </pc:inkChg>
      </pc:sldChg>
      <pc:sldChg chg="delSp modSp add del mod">
        <pc:chgData name="Parker Gustafson" userId="16d30e8de7881f07" providerId="LiveId" clId="{1954F6CA-9A18-41C1-B4BA-042609DCBC98}" dt="2025-07-18T06:11:26.691" v="1431" actId="47"/>
        <pc:sldMkLst>
          <pc:docMk/>
          <pc:sldMk cId="0" sldId="274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75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75"/>
            <ac:inkMk id="4" creationId="{E414B132-4045-0AB3-81D3-17EE1BC72BDF}"/>
          </ac:inkMkLst>
        </pc:inkChg>
      </pc:sldChg>
      <pc:sldChg chg="add del">
        <pc:chgData name="Parker Gustafson" userId="16d30e8de7881f07" providerId="LiveId" clId="{1954F6CA-9A18-41C1-B4BA-042609DCBC98}" dt="2025-07-18T05:12:06.351" v="1305" actId="47"/>
        <pc:sldMkLst>
          <pc:docMk/>
          <pc:sldMk cId="0" sldId="276"/>
        </pc:sldMkLst>
      </pc:sldChg>
      <pc:sldChg chg="add del">
        <pc:chgData name="Parker Gustafson" userId="16d30e8de7881f07" providerId="LiveId" clId="{1954F6CA-9A18-41C1-B4BA-042609DCBC98}" dt="2025-07-18T05:11:59.044" v="1304" actId="47"/>
        <pc:sldMkLst>
          <pc:docMk/>
          <pc:sldMk cId="0" sldId="277"/>
        </pc:sldMkLst>
      </pc:sldChg>
      <pc:sldChg chg="delSp add del mod">
        <pc:chgData name="Parker Gustafson" userId="16d30e8de7881f07" providerId="LiveId" clId="{1954F6CA-9A18-41C1-B4BA-042609DCBC98}" dt="2025-07-21T04:59:10.641" v="3026" actId="33639"/>
        <pc:sldMkLst>
          <pc:docMk/>
          <pc:sldMk cId="0" sldId="278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78"/>
            <ac:inkMk id="4" creationId="{CBE8DF0E-7285-196A-4128-C45DAF5EE4C8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279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279"/>
            <ac:inkMk id="48" creationId="{2138C51F-1656-E1CB-BDC6-1ABF46A8F414}"/>
          </ac:inkMkLst>
        </pc:inkChg>
      </pc:sldChg>
      <pc:sldChg chg="add del">
        <pc:chgData name="Parker Gustafson" userId="16d30e8de7881f07" providerId="LiveId" clId="{1954F6CA-9A18-41C1-B4BA-042609DCBC98}" dt="2025-07-18T05:12:26.282" v="1307" actId="47"/>
        <pc:sldMkLst>
          <pc:docMk/>
          <pc:sldMk cId="0" sldId="280"/>
        </pc:sldMkLst>
      </pc:sldChg>
      <pc:sldChg chg="delSp modSp add del mod">
        <pc:chgData name="Parker Gustafson" userId="16d30e8de7881f07" providerId="LiveId" clId="{1954F6CA-9A18-41C1-B4BA-042609DCBC98}" dt="2025-07-18T04:36:02.265" v="781" actId="47"/>
        <pc:sldMkLst>
          <pc:docMk/>
          <pc:sldMk cId="0" sldId="281"/>
        </pc:sldMkLst>
      </pc:sldChg>
      <pc:sldChg chg="add del">
        <pc:chgData name="Parker Gustafson" userId="16d30e8de7881f07" providerId="LiveId" clId="{1954F6CA-9A18-41C1-B4BA-042609DCBC98}" dt="2025-07-16T01:22:35.959" v="281" actId="47"/>
        <pc:sldMkLst>
          <pc:docMk/>
          <pc:sldMk cId="0" sldId="282"/>
        </pc:sldMkLst>
      </pc:sldChg>
      <pc:sldChg chg="del">
        <pc:chgData name="Parker Gustafson" userId="16d30e8de7881f07" providerId="LiveId" clId="{1954F6CA-9A18-41C1-B4BA-042609DCBC98}" dt="2025-07-16T04:51:28.863" v="387" actId="47"/>
        <pc:sldMkLst>
          <pc:docMk/>
          <pc:sldMk cId="2570741885" sldId="285"/>
        </pc:sldMkLst>
      </pc:sldChg>
      <pc:sldChg chg="del">
        <pc:chgData name="Parker Gustafson" userId="16d30e8de7881f07" providerId="LiveId" clId="{1954F6CA-9A18-41C1-B4BA-042609DCBC98}" dt="2025-07-16T04:51:29.248" v="388" actId="47"/>
        <pc:sldMkLst>
          <pc:docMk/>
          <pc:sldMk cId="3759508074" sldId="286"/>
        </pc:sldMkLst>
      </pc:sldChg>
      <pc:sldChg chg="del">
        <pc:chgData name="Parker Gustafson" userId="16d30e8de7881f07" providerId="LiveId" clId="{1954F6CA-9A18-41C1-B4BA-042609DCBC98}" dt="2025-07-16T04:51:26.743" v="384" actId="47"/>
        <pc:sldMkLst>
          <pc:docMk/>
          <pc:sldMk cId="1450199373" sldId="287"/>
        </pc:sldMkLst>
      </pc:sldChg>
      <pc:sldChg chg="del">
        <pc:chgData name="Parker Gustafson" userId="16d30e8de7881f07" providerId="LiveId" clId="{1954F6CA-9A18-41C1-B4BA-042609DCBC98}" dt="2025-07-16T04:51:27.316" v="385" actId="47"/>
        <pc:sldMkLst>
          <pc:docMk/>
          <pc:sldMk cId="743229661" sldId="288"/>
        </pc:sldMkLst>
      </pc:sldChg>
      <pc:sldChg chg="del">
        <pc:chgData name="Parker Gustafson" userId="16d30e8de7881f07" providerId="LiveId" clId="{1954F6CA-9A18-41C1-B4BA-042609DCBC98}" dt="2025-07-16T04:51:27.832" v="386" actId="47"/>
        <pc:sldMkLst>
          <pc:docMk/>
          <pc:sldMk cId="2864634572" sldId="289"/>
        </pc:sldMkLst>
      </pc:sldChg>
      <pc:sldChg chg="del">
        <pc:chgData name="Parker Gustafson" userId="16d30e8de7881f07" providerId="LiveId" clId="{1954F6CA-9A18-41C1-B4BA-042609DCBC98}" dt="2025-07-16T04:51:30.131" v="389" actId="47"/>
        <pc:sldMkLst>
          <pc:docMk/>
          <pc:sldMk cId="757457621" sldId="301"/>
        </pc:sldMkLst>
      </pc:sldChg>
      <pc:sldChg chg="del">
        <pc:chgData name="Parker Gustafson" userId="16d30e8de7881f07" providerId="LiveId" clId="{1954F6CA-9A18-41C1-B4BA-042609DCBC98}" dt="2025-07-18T06:38:55.970" v="1794" actId="47"/>
        <pc:sldMkLst>
          <pc:docMk/>
          <pc:sldMk cId="3079263230" sldId="346"/>
        </pc:sldMkLst>
      </pc:sldChg>
      <pc:sldChg chg="add del">
        <pc:chgData name="Parker Gustafson" userId="16d30e8de7881f07" providerId="LiveId" clId="{1954F6CA-9A18-41C1-B4BA-042609DCBC98}" dt="2025-07-18T06:41:13.330" v="1819" actId="47"/>
        <pc:sldMkLst>
          <pc:docMk/>
          <pc:sldMk cId="3513299858" sldId="346"/>
        </pc:sldMkLst>
      </pc:sldChg>
      <pc:sldChg chg="del">
        <pc:chgData name="Parker Gustafson" userId="16d30e8de7881f07" providerId="LiveId" clId="{1954F6CA-9A18-41C1-B4BA-042609DCBC98}" dt="2025-07-18T06:48:05.528" v="1863" actId="47"/>
        <pc:sldMkLst>
          <pc:docMk/>
          <pc:sldMk cId="840926875" sldId="347"/>
        </pc:sldMkLst>
      </pc:sldChg>
      <pc:sldChg chg="del">
        <pc:chgData name="Parker Gustafson" userId="16d30e8de7881f07" providerId="LiveId" clId="{1954F6CA-9A18-41C1-B4BA-042609DCBC98}" dt="2025-07-18T06:53:40.637" v="1957" actId="47"/>
        <pc:sldMkLst>
          <pc:docMk/>
          <pc:sldMk cId="3278883317" sldId="348"/>
        </pc:sldMkLst>
      </pc:sldChg>
      <pc:sldChg chg="del">
        <pc:chgData name="Parker Gustafson" userId="16d30e8de7881f07" providerId="LiveId" clId="{1954F6CA-9A18-41C1-B4BA-042609DCBC98}" dt="2025-07-18T06:48:04.467" v="1862" actId="47"/>
        <pc:sldMkLst>
          <pc:docMk/>
          <pc:sldMk cId="3361718286" sldId="349"/>
        </pc:sldMkLst>
      </pc:sldChg>
      <pc:sldChg chg="del">
        <pc:chgData name="Parker Gustafson" userId="16d30e8de7881f07" providerId="LiveId" clId="{1954F6CA-9A18-41C1-B4BA-042609DCBC98}" dt="2025-07-18T06:48:03.200" v="1861" actId="47"/>
        <pc:sldMkLst>
          <pc:docMk/>
          <pc:sldMk cId="4059572056" sldId="350"/>
        </pc:sldMkLst>
      </pc:sldChg>
      <pc:sldChg chg="modSp add del mod">
        <pc:chgData name="Parker Gustafson" userId="16d30e8de7881f07" providerId="LiveId" clId="{1954F6CA-9A18-41C1-B4BA-042609DCBC98}" dt="2025-07-18T07:01:13.884" v="2113"/>
        <pc:sldMkLst>
          <pc:docMk/>
          <pc:sldMk cId="2928120405" sldId="351"/>
        </pc:sldMkLst>
        <pc:spChg chg="mod">
          <ac:chgData name="Parker Gustafson" userId="16d30e8de7881f07" providerId="LiveId" clId="{1954F6CA-9A18-41C1-B4BA-042609DCBC98}" dt="2025-07-18T06:51:44.308" v="1948" actId="20577"/>
          <ac:spMkLst>
            <pc:docMk/>
            <pc:sldMk cId="2928120405" sldId="351"/>
            <ac:spMk id="3" creationId="{9F951B28-7CB2-47B0-87AB-B9733AEF8F34}"/>
          </ac:spMkLst>
        </pc:spChg>
      </pc:sldChg>
      <pc:sldChg chg="del">
        <pc:chgData name="Parker Gustafson" userId="16d30e8de7881f07" providerId="LiveId" clId="{1954F6CA-9A18-41C1-B4BA-042609DCBC98}" dt="2025-07-18T06:51:48.362" v="1949" actId="47"/>
        <pc:sldMkLst>
          <pc:docMk/>
          <pc:sldMk cId="2211484971" sldId="352"/>
        </pc:sldMkLst>
      </pc:sldChg>
      <pc:sldChg chg="del">
        <pc:chgData name="Parker Gustafson" userId="16d30e8de7881f07" providerId="LiveId" clId="{1954F6CA-9A18-41C1-B4BA-042609DCBC98}" dt="2025-07-18T06:46:23.833" v="1845" actId="47"/>
        <pc:sldMkLst>
          <pc:docMk/>
          <pc:sldMk cId="398978929" sldId="353"/>
        </pc:sldMkLst>
      </pc:sldChg>
      <pc:sldChg chg="del">
        <pc:chgData name="Parker Gustafson" userId="16d30e8de7881f07" providerId="LiveId" clId="{1954F6CA-9A18-41C1-B4BA-042609DCBC98}" dt="2025-07-18T06:46:22.207" v="1844" actId="47"/>
        <pc:sldMkLst>
          <pc:docMk/>
          <pc:sldMk cId="252759858" sldId="354"/>
        </pc:sldMkLst>
      </pc:sldChg>
      <pc:sldChg chg="del">
        <pc:chgData name="Parker Gustafson" userId="16d30e8de7881f07" providerId="LiveId" clId="{1954F6CA-9A18-41C1-B4BA-042609DCBC98}" dt="2025-07-18T06:48:00.356" v="1859" actId="47"/>
        <pc:sldMkLst>
          <pc:docMk/>
          <pc:sldMk cId="2578784966" sldId="371"/>
        </pc:sldMkLst>
      </pc:sldChg>
      <pc:sldChg chg="del">
        <pc:chgData name="Parker Gustafson" userId="16d30e8de7881f07" providerId="LiveId" clId="{1954F6CA-9A18-41C1-B4BA-042609DCBC98}" dt="2025-07-18T06:44:59.719" v="1840" actId="47"/>
        <pc:sldMkLst>
          <pc:docMk/>
          <pc:sldMk cId="709176109" sldId="372"/>
        </pc:sldMkLst>
      </pc:sldChg>
      <pc:sldChg chg="add del">
        <pc:chgData name="Parker Gustafson" userId="16d30e8de7881f07" providerId="LiveId" clId="{1954F6CA-9A18-41C1-B4BA-042609DCBC98}" dt="2025-07-18T06:41:05.352" v="1818" actId="47"/>
        <pc:sldMkLst>
          <pc:docMk/>
          <pc:sldMk cId="837554846" sldId="376"/>
        </pc:sldMkLst>
      </pc:sldChg>
      <pc:sldChg chg="del">
        <pc:chgData name="Parker Gustafson" userId="16d30e8de7881f07" providerId="LiveId" clId="{1954F6CA-9A18-41C1-B4BA-042609DCBC98}" dt="2025-07-18T06:38:55.970" v="1794" actId="47"/>
        <pc:sldMkLst>
          <pc:docMk/>
          <pc:sldMk cId="3235808581" sldId="376"/>
        </pc:sldMkLst>
      </pc:sldChg>
      <pc:sldChg chg="del">
        <pc:chgData name="Parker Gustafson" userId="16d30e8de7881f07" providerId="LiveId" clId="{1954F6CA-9A18-41C1-B4BA-042609DCBC98}" dt="2025-07-16T01:00:31.110" v="5" actId="47"/>
        <pc:sldMkLst>
          <pc:docMk/>
          <pc:sldMk cId="3756588060" sldId="388"/>
        </pc:sldMkLst>
      </pc:sldChg>
      <pc:sldChg chg="del">
        <pc:chgData name="Parker Gustafson" userId="16d30e8de7881f07" providerId="LiveId" clId="{1954F6CA-9A18-41C1-B4BA-042609DCBC98}" dt="2025-07-16T01:00:29.699" v="4" actId="47"/>
        <pc:sldMkLst>
          <pc:docMk/>
          <pc:sldMk cId="1076656118" sldId="392"/>
        </pc:sldMkLst>
      </pc:sldChg>
      <pc:sldChg chg="del">
        <pc:chgData name="Parker Gustafson" userId="16d30e8de7881f07" providerId="LiveId" clId="{1954F6CA-9A18-41C1-B4BA-042609DCBC98}" dt="2025-07-18T06:41:55.107" v="1820" actId="47"/>
        <pc:sldMkLst>
          <pc:docMk/>
          <pc:sldMk cId="3735800344" sldId="394"/>
        </pc:sldMkLst>
      </pc:sldChg>
      <pc:sldChg chg="del">
        <pc:chgData name="Parker Gustafson" userId="16d30e8de7881f07" providerId="LiveId" clId="{1954F6CA-9A18-41C1-B4BA-042609DCBC98}" dt="2025-07-18T06:48:01.754" v="1860" actId="47"/>
        <pc:sldMkLst>
          <pc:docMk/>
          <pc:sldMk cId="2434719540" sldId="395"/>
        </pc:sldMkLst>
      </pc:sldChg>
      <pc:sldChg chg="delSp modSp mod">
        <pc:chgData name="Parker Gustafson" userId="16d30e8de7881f07" providerId="LiveId" clId="{1954F6CA-9A18-41C1-B4BA-042609DCBC98}" dt="2025-07-18T04:21:45.113" v="415" actId="478"/>
        <pc:sldMkLst>
          <pc:docMk/>
          <pc:sldMk cId="1147650720" sldId="397"/>
        </pc:sldMkLst>
        <pc:spChg chg="mod">
          <ac:chgData name="Parker Gustafson" userId="16d30e8de7881f07" providerId="LiveId" clId="{1954F6CA-9A18-41C1-B4BA-042609DCBC98}" dt="2025-07-18T04:21:40.742" v="414" actId="14100"/>
          <ac:spMkLst>
            <pc:docMk/>
            <pc:sldMk cId="1147650720" sldId="397"/>
            <ac:spMk id="10" creationId="{521931CF-493F-4379-BFD7-6B28F69662F7}"/>
          </ac:spMkLst>
        </pc:spChg>
      </pc:sldChg>
      <pc:sldChg chg="del">
        <pc:chgData name="Parker Gustafson" userId="16d30e8de7881f07" providerId="LiveId" clId="{1954F6CA-9A18-41C1-B4BA-042609DCBC98}" dt="2025-07-16T01:00:28.261" v="3" actId="47"/>
        <pc:sldMkLst>
          <pc:docMk/>
          <pc:sldMk cId="1704100927" sldId="398"/>
        </pc:sldMkLst>
      </pc:sldChg>
      <pc:sldChg chg="del">
        <pc:chgData name="Parker Gustafson" userId="16d30e8de7881f07" providerId="LiveId" clId="{1954F6CA-9A18-41C1-B4BA-042609DCBC98}" dt="2025-07-16T04:51:25.771" v="383" actId="47"/>
        <pc:sldMkLst>
          <pc:docMk/>
          <pc:sldMk cId="2291776983" sldId="399"/>
        </pc:sldMkLst>
      </pc:sldChg>
      <pc:sldChg chg="modSp add mod">
        <pc:chgData name="Parker Gustafson" userId="16d30e8de7881f07" providerId="LiveId" clId="{1954F6CA-9A18-41C1-B4BA-042609DCBC98}" dt="2025-07-18T07:04:32.469" v="2484" actId="20577"/>
        <pc:sldMkLst>
          <pc:docMk/>
          <pc:sldMk cId="3061442147" sldId="405"/>
        </pc:sldMkLst>
        <pc:spChg chg="mod">
          <ac:chgData name="Parker Gustafson" userId="16d30e8de7881f07" providerId="LiveId" clId="{1954F6CA-9A18-41C1-B4BA-042609DCBC98}" dt="2025-07-18T07:04:32.469" v="2484" actId="20577"/>
          <ac:spMkLst>
            <pc:docMk/>
            <pc:sldMk cId="3061442147" sldId="405"/>
            <ac:spMk id="3" creationId="{1ED4C058-BF25-B3E6-CDC0-E69767BAF571}"/>
          </ac:spMkLst>
        </pc:spChg>
      </pc:sldChg>
      <pc:sldChg chg="add">
        <pc:chgData name="Parker Gustafson" userId="16d30e8de7881f07" providerId="LiveId" clId="{1954F6CA-9A18-41C1-B4BA-042609DCBC98}" dt="2025-07-15T21:42:00.160" v="1"/>
        <pc:sldMkLst>
          <pc:docMk/>
          <pc:sldMk cId="1083038884" sldId="748"/>
        </pc:sldMkLst>
      </pc:sldChg>
      <pc:sldChg chg="delSp modSp add mod">
        <pc:chgData name="Parker Gustafson" userId="16d30e8de7881f07" providerId="LiveId" clId="{1954F6CA-9A18-41C1-B4BA-042609DCBC98}" dt="2025-07-21T04:59:14.733" v="3030" actId="20577"/>
        <pc:sldMkLst>
          <pc:docMk/>
          <pc:sldMk cId="0" sldId="749"/>
        </pc:sldMkLst>
        <pc:spChg chg="mod">
          <ac:chgData name="Parker Gustafson" userId="16d30e8de7881f07" providerId="LiveId" clId="{1954F6CA-9A18-41C1-B4BA-042609DCBC98}" dt="2025-07-21T04:59:14.733" v="3030" actId="20577"/>
          <ac:spMkLst>
            <pc:docMk/>
            <pc:sldMk cId="0" sldId="749"/>
            <ac:spMk id="3" creationId="{00000000-0000-0000-0000-000000000000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49"/>
            <ac:inkMk id="4" creationId="{C62F327C-4119-C05F-CCD7-9F80D60087EA}"/>
          </ac:inkMkLst>
        </pc:inkChg>
      </pc:sldChg>
      <pc:sldChg chg="delSp add del mod">
        <pc:chgData name="Parker Gustafson" userId="16d30e8de7881f07" providerId="LiveId" clId="{1954F6CA-9A18-41C1-B4BA-042609DCBC98}" dt="2025-07-21T04:59:10.641" v="3026" actId="33639"/>
        <pc:sldMkLst>
          <pc:docMk/>
          <pc:sldMk cId="0" sldId="758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58"/>
            <ac:inkMk id="8" creationId="{50F9FAFE-705E-70AA-0BB8-6EC0CCDF1C36}"/>
          </ac:inkMkLst>
        </pc:inkChg>
      </pc:sldChg>
      <pc:sldChg chg="add del">
        <pc:chgData name="Parker Gustafson" userId="16d30e8de7881f07" providerId="LiveId" clId="{1954F6CA-9A18-41C1-B4BA-042609DCBC98}" dt="2025-07-16T01:22:27.575" v="277" actId="47"/>
        <pc:sldMkLst>
          <pc:docMk/>
          <pc:sldMk cId="0" sldId="760"/>
        </pc:sldMkLst>
      </pc:sldChg>
      <pc:sldChg chg="add del">
        <pc:chgData name="Parker Gustafson" userId="16d30e8de7881f07" providerId="LiveId" clId="{1954F6CA-9A18-41C1-B4BA-042609DCBC98}" dt="2025-07-16T01:22:41.276" v="282" actId="47"/>
        <pc:sldMkLst>
          <pc:docMk/>
          <pc:sldMk cId="0" sldId="762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3513697875" sldId="762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513697875" sldId="762"/>
            <ac:inkMk id="7" creationId="{B710F716-1336-D2CD-D522-59D60B2CE6A6}"/>
          </ac:inkMkLst>
        </pc:inkChg>
      </pc:sldChg>
      <pc:sldChg chg="add del">
        <pc:chgData name="Parker Gustafson" userId="16d30e8de7881f07" providerId="LiveId" clId="{1954F6CA-9A18-41C1-B4BA-042609DCBC98}" dt="2025-07-16T01:22:34.385" v="278" actId="47"/>
        <pc:sldMkLst>
          <pc:docMk/>
          <pc:sldMk cId="0" sldId="766"/>
        </pc:sldMkLst>
      </pc:sldChg>
      <pc:sldChg chg="modSp add mod">
        <pc:chgData name="Parker Gustafson" userId="16d30e8de7881f07" providerId="LiveId" clId="{1954F6CA-9A18-41C1-B4BA-042609DCBC98}" dt="2025-07-16T01:03:20.306" v="24" actId="14100"/>
        <pc:sldMkLst>
          <pc:docMk/>
          <pc:sldMk cId="983211915" sldId="769"/>
        </pc:sldMkLst>
        <pc:spChg chg="mod">
          <ac:chgData name="Parker Gustafson" userId="16d30e8de7881f07" providerId="LiveId" clId="{1954F6CA-9A18-41C1-B4BA-042609DCBC98}" dt="2025-07-16T01:03:20.306" v="24" actId="14100"/>
          <ac:spMkLst>
            <pc:docMk/>
            <pc:sldMk cId="983211915" sldId="769"/>
            <ac:spMk id="2" creationId="{5B623642-FC3C-B1C1-5173-C70E10C9B627}"/>
          </ac:spMkLst>
        </pc:sp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770"/>
        </pc:sldMkLst>
        <pc:spChg chg="mod">
          <ac:chgData name="Parker Gustafson" userId="16d30e8de7881f07" providerId="LiveId" clId="{1954F6CA-9A18-41C1-B4BA-042609DCBC98}" dt="2025-07-16T01:03:39.946" v="33" actId="20577"/>
          <ac:spMkLst>
            <pc:docMk/>
            <pc:sldMk cId="0" sldId="770"/>
            <ac:spMk id="3" creationId="{00000000-0000-0000-0000-000000000000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70"/>
            <ac:inkMk id="4" creationId="{3B802C85-BFCD-4776-0A74-462D21C448C9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771"/>
        </pc:sldMkLst>
        <pc:spChg chg="mod">
          <ac:chgData name="Parker Gustafson" userId="16d30e8de7881f07" providerId="LiveId" clId="{1954F6CA-9A18-41C1-B4BA-042609DCBC98}" dt="2025-07-16T01:06:30.136" v="50" actId="20577"/>
          <ac:spMkLst>
            <pc:docMk/>
            <pc:sldMk cId="0" sldId="771"/>
            <ac:spMk id="3" creationId="{00000000-0000-0000-0000-000000000000}"/>
          </ac:spMkLst>
        </pc:spChg>
        <pc:spChg chg="add mod">
          <ac:chgData name="Parker Gustafson" userId="16d30e8de7881f07" providerId="LiveId" clId="{1954F6CA-9A18-41C1-B4BA-042609DCBC98}" dt="2025-07-16T01:06:54.631" v="81" actId="255"/>
          <ac:spMkLst>
            <pc:docMk/>
            <pc:sldMk cId="0" sldId="771"/>
            <ac:spMk id="5" creationId="{01864F22-E864-0208-9A4F-0CF99D2C940C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71"/>
            <ac:inkMk id="4" creationId="{EC520CCE-3369-DB39-FDB4-9E19193F5F7A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772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72"/>
            <ac:inkMk id="8" creationId="{B0D2946A-73AE-8007-934E-F0867AE31A83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773"/>
        </pc:sldMkLst>
        <pc:spChg chg="mod">
          <ac:chgData name="Parker Gustafson" userId="16d30e8de7881f07" providerId="LiveId" clId="{1954F6CA-9A18-41C1-B4BA-042609DCBC98}" dt="2025-07-16T01:07:38.002" v="88" actId="20577"/>
          <ac:spMkLst>
            <pc:docMk/>
            <pc:sldMk cId="0" sldId="773"/>
            <ac:spMk id="3" creationId="{00000000-0000-0000-0000-000000000000}"/>
          </ac:spMkLst>
        </pc:spChg>
        <pc:spChg chg="add mod">
          <ac:chgData name="Parker Gustafson" userId="16d30e8de7881f07" providerId="LiveId" clId="{1954F6CA-9A18-41C1-B4BA-042609DCBC98}" dt="2025-07-16T01:08:44.369" v="110" actId="14100"/>
          <ac:spMkLst>
            <pc:docMk/>
            <pc:sldMk cId="0" sldId="773"/>
            <ac:spMk id="11" creationId="{A129BB49-6ED6-8E4D-0ACB-3D05ED854CA0}"/>
          </ac:spMkLst>
        </pc:spChg>
        <pc:spChg chg="add mod">
          <ac:chgData name="Parker Gustafson" userId="16d30e8de7881f07" providerId="LiveId" clId="{1954F6CA-9A18-41C1-B4BA-042609DCBC98}" dt="2025-07-16T01:08:51.843" v="113" actId="1076"/>
          <ac:spMkLst>
            <pc:docMk/>
            <pc:sldMk cId="0" sldId="773"/>
            <ac:spMk id="13" creationId="{616785CB-1DF7-5193-BF5E-ACC8EF2D0D04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73"/>
            <ac:inkMk id="8" creationId="{1E725103-9905-67F0-7936-2C261453C3EF}"/>
          </ac:inkMkLst>
        </pc:inkChg>
      </pc:sldChg>
      <pc:sldChg chg="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445316058" sldId="774"/>
        </pc:sldMkLst>
        <pc:spChg chg="mod">
          <ac:chgData name="Parker Gustafson" userId="16d30e8de7881f07" providerId="LiveId" clId="{1954F6CA-9A18-41C1-B4BA-042609DCBC98}" dt="2025-07-16T01:07:10.424" v="87" actId="20577"/>
          <ac:spMkLst>
            <pc:docMk/>
            <pc:sldMk cId="445316058" sldId="774"/>
            <ac:spMk id="3" creationId="{2C72110E-5CB7-349D-472A-B015AA3C0A6D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45316058" sldId="774"/>
            <ac:inkMk id="4" creationId="{52C88673-8955-A558-5246-6D9F3C5DF4B3}"/>
          </ac:inkMkLst>
        </pc:inkChg>
      </pc:sldChg>
      <pc:sldChg chg="add del">
        <pc:chgData name="Parker Gustafson" userId="16d30e8de7881f07" providerId="LiveId" clId="{1954F6CA-9A18-41C1-B4BA-042609DCBC98}" dt="2025-07-16T01:08:35.881" v="107"/>
        <pc:sldMkLst>
          <pc:docMk/>
          <pc:sldMk cId="1986729158" sldId="775"/>
        </pc:sldMkLst>
      </pc:sldChg>
      <pc:sldChg chg="modSp add del mod">
        <pc:chgData name="Parker Gustafson" userId="16d30e8de7881f07" providerId="LiveId" clId="{1954F6CA-9A18-41C1-B4BA-042609DCBC98}" dt="2025-07-16T01:14:58.223" v="203" actId="47"/>
        <pc:sldMkLst>
          <pc:docMk/>
          <pc:sldMk cId="2123131308" sldId="775"/>
        </pc:sldMkLst>
      </pc:sldChg>
      <pc:sldChg chg="addSp 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2192465430" sldId="776"/>
        </pc:sldMkLst>
        <pc:spChg chg="add mod">
          <ac:chgData name="Parker Gustafson" userId="16d30e8de7881f07" providerId="LiveId" clId="{1954F6CA-9A18-41C1-B4BA-042609DCBC98}" dt="2025-07-16T01:13:30.308" v="183" actId="255"/>
          <ac:spMkLst>
            <pc:docMk/>
            <pc:sldMk cId="2192465430" sldId="776"/>
            <ac:spMk id="8" creationId="{B0414765-7994-862D-B6C4-67506CD1A615}"/>
          </ac:spMkLst>
        </pc:spChg>
        <pc:spChg chg="add mod">
          <ac:chgData name="Parker Gustafson" userId="16d30e8de7881f07" providerId="LiveId" clId="{1954F6CA-9A18-41C1-B4BA-042609DCBC98}" dt="2025-07-16T01:13:33.425" v="184" actId="255"/>
          <ac:spMkLst>
            <pc:docMk/>
            <pc:sldMk cId="2192465430" sldId="776"/>
            <ac:spMk id="9" creationId="{6DB18E66-7923-ECBE-4ABA-6825D81202B2}"/>
          </ac:spMkLst>
        </pc:spChg>
        <pc:spChg chg="add mod">
          <ac:chgData name="Parker Gustafson" userId="16d30e8de7881f07" providerId="LiveId" clId="{1954F6CA-9A18-41C1-B4BA-042609DCBC98}" dt="2025-07-16T01:15:24.385" v="207" actId="1076"/>
          <ac:spMkLst>
            <pc:docMk/>
            <pc:sldMk cId="2192465430" sldId="776"/>
            <ac:spMk id="10" creationId="{84212A9B-79E9-F485-46DB-4D1C3C94D22F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192465430" sldId="776"/>
            <ac:inkMk id="12" creationId="{5A476116-0524-09A1-1750-8109D6F0EEB8}"/>
          </ac:inkMkLst>
        </pc:inkChg>
      </pc:sldChg>
      <pc:sldChg chg="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3885731617" sldId="777"/>
        </pc:sldMkLst>
        <pc:spChg chg="mod">
          <ac:chgData name="Parker Gustafson" userId="16d30e8de7881f07" providerId="LiveId" clId="{1954F6CA-9A18-41C1-B4BA-042609DCBC98}" dt="2025-07-16T01:13:20.199" v="181" actId="1076"/>
          <ac:spMkLst>
            <pc:docMk/>
            <pc:sldMk cId="3885731617" sldId="777"/>
            <ac:spMk id="8" creationId="{55CCF0D8-48BB-EFDF-BD1A-2BFDE5291FC7}"/>
          </ac:spMkLst>
        </pc:spChg>
        <pc:spChg chg="mod">
          <ac:chgData name="Parker Gustafson" userId="16d30e8de7881f07" providerId="LiveId" clId="{1954F6CA-9A18-41C1-B4BA-042609DCBC98}" dt="2025-07-16T01:13:04.265" v="178" actId="255"/>
          <ac:spMkLst>
            <pc:docMk/>
            <pc:sldMk cId="3885731617" sldId="777"/>
            <ac:spMk id="9" creationId="{88082E82-C6BA-ACE4-BB8C-05A8CEBAAEE2}"/>
          </ac:spMkLst>
        </pc:spChg>
        <pc:spChg chg="mod">
          <ac:chgData name="Parker Gustafson" userId="16d30e8de7881f07" providerId="LiveId" clId="{1954F6CA-9A18-41C1-B4BA-042609DCBC98}" dt="2025-07-16T01:15:19.625" v="206" actId="1076"/>
          <ac:spMkLst>
            <pc:docMk/>
            <pc:sldMk cId="3885731617" sldId="777"/>
            <ac:spMk id="10" creationId="{BE26BDD4-555F-7721-A717-D779CF0F4B01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885731617" sldId="777"/>
            <ac:inkMk id="12" creationId="{D5B69B32-8E85-1A0B-462F-37702B300BB9}"/>
          </ac:inkMkLst>
        </pc:inkChg>
      </pc:sldChg>
      <pc:sldChg chg="modSp add del mod">
        <pc:chgData name="Parker Gustafson" userId="16d30e8de7881f07" providerId="LiveId" clId="{1954F6CA-9A18-41C1-B4BA-042609DCBC98}" dt="2025-07-16T01:14:10.806" v="189" actId="47"/>
        <pc:sldMkLst>
          <pc:docMk/>
          <pc:sldMk cId="350030999" sldId="778"/>
        </pc:sldMkLst>
      </pc:sldChg>
      <pc:sldChg chg="modSp add del mod">
        <pc:chgData name="Parker Gustafson" userId="16d30e8de7881f07" providerId="LiveId" clId="{1954F6CA-9A18-41C1-B4BA-042609DCBC98}" dt="2025-07-16T01:15:01.071" v="204" actId="47"/>
        <pc:sldMkLst>
          <pc:docMk/>
          <pc:sldMk cId="1525912452" sldId="779"/>
        </pc:sldMkLst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011507936" sldId="780"/>
        </pc:sldMkLst>
        <pc:spChg chg="mod">
          <ac:chgData name="Parker Gustafson" userId="16d30e8de7881f07" providerId="LiveId" clId="{1954F6CA-9A18-41C1-B4BA-042609DCBC98}" dt="2025-07-16T01:14:04.758" v="188"/>
          <ac:spMkLst>
            <pc:docMk/>
            <pc:sldMk cId="3011507936" sldId="780"/>
            <ac:spMk id="9" creationId="{A4DE17CB-D28D-4F41-A53C-646D4185E086}"/>
          </ac:spMkLst>
        </pc:spChg>
        <pc:spChg chg="mod">
          <ac:chgData name="Parker Gustafson" userId="16d30e8de7881f07" providerId="LiveId" clId="{1954F6CA-9A18-41C1-B4BA-042609DCBC98}" dt="2025-07-16T01:15:17.093" v="205" actId="1076"/>
          <ac:spMkLst>
            <pc:docMk/>
            <pc:sldMk cId="3011507936" sldId="780"/>
            <ac:spMk id="10" creationId="{7EC437B6-F1D9-C2A7-B267-2DCB7F6510DB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011507936" sldId="780"/>
            <ac:inkMk id="12" creationId="{C2B3B286-6C2B-31B8-3BA3-5FB09ECF6CA6}"/>
          </ac:inkMkLst>
        </pc:inkChg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027128174" sldId="781"/>
        </pc:sldMkLst>
        <pc:spChg chg="mod">
          <ac:chgData name="Parker Gustafson" userId="16d30e8de7881f07" providerId="LiveId" clId="{1954F6CA-9A18-41C1-B4BA-042609DCBC98}" dt="2025-07-16T01:15:30.662" v="208" actId="1076"/>
          <ac:spMkLst>
            <pc:docMk/>
            <pc:sldMk cId="3027128174" sldId="781"/>
            <ac:spMk id="10" creationId="{801558D4-AA99-93E7-03CF-B358BE357702}"/>
          </ac:spMkLst>
        </pc:spChg>
        <pc:spChg chg="mod">
          <ac:chgData name="Parker Gustafson" userId="16d30e8de7881f07" providerId="LiveId" clId="{1954F6CA-9A18-41C1-B4BA-042609DCBC98}" dt="2025-07-16T01:14:52.854" v="202" actId="20577"/>
          <ac:spMkLst>
            <pc:docMk/>
            <pc:sldMk cId="3027128174" sldId="781"/>
            <ac:spMk id="13" creationId="{A1A10C27-E2D4-5A80-B76D-4D1C7F02313E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027128174" sldId="781"/>
            <ac:inkMk id="12" creationId="{49BDA9B9-8331-2602-EE7F-50D018874DDD}"/>
          </ac:inkMkLst>
        </pc:inkChg>
      </pc:sldChg>
      <pc:sldChg chg="add del">
        <pc:chgData name="Parker Gustafson" userId="16d30e8de7881f07" providerId="LiveId" clId="{1954F6CA-9A18-41C1-B4BA-042609DCBC98}" dt="2025-07-16T01:22:10.154" v="273" actId="47"/>
        <pc:sldMkLst>
          <pc:docMk/>
          <pc:sldMk cId="1914432528" sldId="782"/>
        </pc:sldMkLst>
      </pc:sldChg>
      <pc:sldChg chg="add del">
        <pc:chgData name="Parker Gustafson" userId="16d30e8de7881f07" providerId="LiveId" clId="{1954F6CA-9A18-41C1-B4BA-042609DCBC98}" dt="2025-07-16T01:21:59.987" v="270"/>
        <pc:sldMkLst>
          <pc:docMk/>
          <pc:sldMk cId="1546610843" sldId="783"/>
        </pc:sldMkLst>
      </pc:sldChg>
      <pc:sldChg chg="add del">
        <pc:chgData name="Parker Gustafson" userId="16d30e8de7881f07" providerId="LiveId" clId="{1954F6CA-9A18-41C1-B4BA-042609DCBC98}" dt="2025-07-18T04:24:21.286" v="421" actId="47"/>
        <pc:sldMkLst>
          <pc:docMk/>
          <pc:sldMk cId="3920500590" sldId="783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4030973589" sldId="784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030973589" sldId="784"/>
            <ac:inkMk id="3" creationId="{F807A249-AA1E-09BF-BFAE-E61627D7ECC4}"/>
          </ac:inkMkLst>
        </pc:inkChg>
      </pc:sldChg>
      <pc:sldChg chg="add del">
        <pc:chgData name="Parker Gustafson" userId="16d30e8de7881f07" providerId="LiveId" clId="{1954F6CA-9A18-41C1-B4BA-042609DCBC98}" dt="2025-07-18T05:11:30.129" v="1303" actId="47"/>
        <pc:sldMkLst>
          <pc:docMk/>
          <pc:sldMk cId="0" sldId="785"/>
        </pc:sldMkLst>
      </pc:sldChg>
      <pc:sldChg chg="modSp add del mod">
        <pc:chgData name="Parker Gustafson" userId="16d30e8de7881f07" providerId="LiveId" clId="{1954F6CA-9A18-41C1-B4BA-042609DCBC98}" dt="2025-07-18T04:36:01.055" v="780" actId="47"/>
        <pc:sldMkLst>
          <pc:docMk/>
          <pc:sldMk cId="1215808144" sldId="786"/>
        </pc:sldMkLst>
      </pc:sldChg>
      <pc:sldChg chg="add del">
        <pc:chgData name="Parker Gustafson" userId="16d30e8de7881f07" providerId="LiveId" clId="{1954F6CA-9A18-41C1-B4BA-042609DCBC98}" dt="2025-07-18T04:36:02.791" v="782" actId="47"/>
        <pc:sldMkLst>
          <pc:docMk/>
          <pc:sldMk cId="41133527" sldId="787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788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788"/>
            <ac:inkMk id="22" creationId="{952ADBC4-DC56-BD17-C504-6BF5D64C30F8}"/>
          </ac:inkMkLst>
        </pc:inkChg>
      </pc:sldChg>
      <pc:sldChg chg="addSp 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3913264079" sldId="789"/>
        </pc:sldMkLst>
        <pc:spChg chg="mod">
          <ac:chgData name="Parker Gustafson" userId="16d30e8de7881f07" providerId="LiveId" clId="{1954F6CA-9A18-41C1-B4BA-042609DCBC98}" dt="2025-07-18T04:27:47.536" v="436" actId="20577"/>
          <ac:spMkLst>
            <pc:docMk/>
            <pc:sldMk cId="3913264079" sldId="789"/>
            <ac:spMk id="3" creationId="{34BE1EAA-53E0-B782-2851-3914DD107540}"/>
          </ac:spMkLst>
        </pc:spChg>
        <pc:spChg chg="add mod">
          <ac:chgData name="Parker Gustafson" userId="16d30e8de7881f07" providerId="LiveId" clId="{1954F6CA-9A18-41C1-B4BA-042609DCBC98}" dt="2025-07-18T04:36:33.004" v="783" actId="255"/>
          <ac:spMkLst>
            <pc:docMk/>
            <pc:sldMk cId="3913264079" sldId="789"/>
            <ac:spMk id="10" creationId="{82A566A1-5E8A-5633-6CDC-14FA13128AE4}"/>
          </ac:spMkLst>
        </pc:spChg>
        <pc:spChg chg="add mod">
          <ac:chgData name="Parker Gustafson" userId="16d30e8de7881f07" providerId="LiveId" clId="{1954F6CA-9A18-41C1-B4BA-042609DCBC98}" dt="2025-07-18T04:28:45.793" v="461" actId="14100"/>
          <ac:spMkLst>
            <pc:docMk/>
            <pc:sldMk cId="3913264079" sldId="789"/>
            <ac:spMk id="12" creationId="{B8607A35-402F-66A7-F58C-853C7820E02A}"/>
          </ac:spMkLst>
        </pc:spChg>
        <pc:spChg chg="add mod">
          <ac:chgData name="Parker Gustafson" userId="16d30e8de7881f07" providerId="LiveId" clId="{1954F6CA-9A18-41C1-B4BA-042609DCBC98}" dt="2025-07-18T04:28:54.596" v="462" actId="255"/>
          <ac:spMkLst>
            <pc:docMk/>
            <pc:sldMk cId="3913264079" sldId="789"/>
            <ac:spMk id="14" creationId="{FE746335-42B4-6F2B-F37D-CA0839114D3D}"/>
          </ac:spMkLst>
        </pc:spChg>
        <pc:spChg chg="add mod">
          <ac:chgData name="Parker Gustafson" userId="16d30e8de7881f07" providerId="LiveId" clId="{1954F6CA-9A18-41C1-B4BA-042609DCBC98}" dt="2025-07-18T04:33:52.036" v="760" actId="1076"/>
          <ac:spMkLst>
            <pc:docMk/>
            <pc:sldMk cId="3913264079" sldId="789"/>
            <ac:spMk id="15" creationId="{886BF66D-EE4E-29CC-2282-3C9E7419698B}"/>
          </ac:spMkLst>
        </pc:spChg>
        <pc:spChg chg="add mod">
          <ac:chgData name="Parker Gustafson" userId="16d30e8de7881f07" providerId="LiveId" clId="{1954F6CA-9A18-41C1-B4BA-042609DCBC98}" dt="2025-07-18T04:34:00.865" v="762" actId="1076"/>
          <ac:spMkLst>
            <pc:docMk/>
            <pc:sldMk cId="3913264079" sldId="789"/>
            <ac:spMk id="16" creationId="{35234D95-145B-56B2-6BAF-A16870EB7334}"/>
          </ac:spMkLst>
        </pc:spChg>
        <pc:spChg chg="add mod">
          <ac:chgData name="Parker Gustafson" userId="16d30e8de7881f07" providerId="LiveId" clId="{1954F6CA-9A18-41C1-B4BA-042609DCBC98}" dt="2025-07-18T04:33:54.185" v="761" actId="1076"/>
          <ac:spMkLst>
            <pc:docMk/>
            <pc:sldMk cId="3913264079" sldId="789"/>
            <ac:spMk id="18" creationId="{D9FB15BC-CAEA-17C1-BE5B-B929433E4E36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913264079" sldId="789"/>
            <ac:inkMk id="8" creationId="{0DB0C209-F147-B5A7-7FFF-DEB64D16C0F8}"/>
          </ac:inkMkLst>
        </pc:inkChg>
      </pc:sldChg>
      <pc:sldChg chg="modSp add del mod">
        <pc:chgData name="Parker Gustafson" userId="16d30e8de7881f07" providerId="LiveId" clId="{1954F6CA-9A18-41C1-B4BA-042609DCBC98}" dt="2025-07-18T04:35:26.894" v="779" actId="47"/>
        <pc:sldMkLst>
          <pc:docMk/>
          <pc:sldMk cId="2318756846" sldId="790"/>
        </pc:sldMkLst>
      </pc:sldChg>
      <pc:sldChg chg="addSp delSp modSp add del mod addAnim delAnim modAnim">
        <pc:chgData name="Parker Gustafson" userId="16d30e8de7881f07" providerId="LiveId" clId="{1954F6CA-9A18-41C1-B4BA-042609DCBC98}" dt="2025-07-18T04:31:42.386" v="690" actId="47"/>
        <pc:sldMkLst>
          <pc:docMk/>
          <pc:sldMk cId="443386697" sldId="791"/>
        </pc:sldMkLst>
      </pc:sldChg>
      <pc:sldChg chg="addSp delSp modSp add mod delAnim">
        <pc:chgData name="Parker Gustafson" userId="16d30e8de7881f07" providerId="LiveId" clId="{1954F6CA-9A18-41C1-B4BA-042609DCBC98}" dt="2025-07-18T04:36:40.331" v="786" actId="255"/>
        <pc:sldMkLst>
          <pc:docMk/>
          <pc:sldMk cId="530740007" sldId="791"/>
        </pc:sldMkLst>
        <pc:spChg chg="add mod">
          <ac:chgData name="Parker Gustafson" userId="16d30e8de7881f07" providerId="LiveId" clId="{1954F6CA-9A18-41C1-B4BA-042609DCBC98}" dt="2025-07-18T04:32:07.468" v="697" actId="14100"/>
          <ac:spMkLst>
            <pc:docMk/>
            <pc:sldMk cId="530740007" sldId="791"/>
            <ac:spMk id="9" creationId="{3BD96972-D324-6122-CF78-305B271D5ED4}"/>
          </ac:spMkLst>
        </pc:spChg>
        <pc:spChg chg="mod">
          <ac:chgData name="Parker Gustafson" userId="16d30e8de7881f07" providerId="LiveId" clId="{1954F6CA-9A18-41C1-B4BA-042609DCBC98}" dt="2025-07-18T04:36:40.331" v="786" actId="255"/>
          <ac:spMkLst>
            <pc:docMk/>
            <pc:sldMk cId="530740007" sldId="791"/>
            <ac:spMk id="10" creationId="{500F0C0D-09DC-59B8-F831-C2F92C7D6554}"/>
          </ac:spMkLst>
        </pc:spChg>
      </pc:sldChg>
      <pc:sldChg chg="modSp add mod">
        <pc:chgData name="Parker Gustafson" userId="16d30e8de7881f07" providerId="LiveId" clId="{1954F6CA-9A18-41C1-B4BA-042609DCBC98}" dt="2025-07-18T04:36:44.045" v="787" actId="255"/>
        <pc:sldMkLst>
          <pc:docMk/>
          <pc:sldMk cId="1055590106" sldId="792"/>
        </pc:sldMkLst>
        <pc:spChg chg="mod">
          <ac:chgData name="Parker Gustafson" userId="16d30e8de7881f07" providerId="LiveId" clId="{1954F6CA-9A18-41C1-B4BA-042609DCBC98}" dt="2025-07-18T04:36:44.045" v="787" actId="255"/>
          <ac:spMkLst>
            <pc:docMk/>
            <pc:sldMk cId="1055590106" sldId="792"/>
            <ac:spMk id="10" creationId="{B621D77D-9916-DBC2-43B1-BB10FB1D28D3}"/>
          </ac:spMkLst>
        </pc:spChg>
      </pc:sldChg>
      <pc:sldChg chg="addSp modSp add mod">
        <pc:chgData name="Parker Gustafson" userId="16d30e8de7881f07" providerId="LiveId" clId="{1954F6CA-9A18-41C1-B4BA-042609DCBC98}" dt="2025-07-18T04:36:48.966" v="788" actId="255"/>
        <pc:sldMkLst>
          <pc:docMk/>
          <pc:sldMk cId="2242796969" sldId="793"/>
        </pc:sldMkLst>
        <pc:spChg chg="mod">
          <ac:chgData name="Parker Gustafson" userId="16d30e8de7881f07" providerId="LiveId" clId="{1954F6CA-9A18-41C1-B4BA-042609DCBC98}" dt="2025-07-18T04:36:48.966" v="788" actId="255"/>
          <ac:spMkLst>
            <pc:docMk/>
            <pc:sldMk cId="2242796969" sldId="793"/>
            <ac:spMk id="10" creationId="{83272F75-86BE-345A-0EEB-31D94BAD57DA}"/>
          </ac:spMkLst>
        </pc:spChg>
        <pc:spChg chg="add mod">
          <ac:chgData name="Parker Gustafson" userId="16d30e8de7881f07" providerId="LiveId" clId="{1954F6CA-9A18-41C1-B4BA-042609DCBC98}" dt="2025-07-18T04:35:15.013" v="776" actId="1076"/>
          <ac:spMkLst>
            <pc:docMk/>
            <pc:sldMk cId="2242796969" sldId="793"/>
            <ac:spMk id="11" creationId="{420CFB16-D9D0-549C-EA45-7277ACF81693}"/>
          </ac:spMkLst>
        </pc:sp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885665030" sldId="794"/>
        </pc:sldMkLst>
        <pc:spChg chg="mod">
          <ac:chgData name="Parker Gustafson" userId="16d30e8de7881f07" providerId="LiveId" clId="{1954F6CA-9A18-41C1-B4BA-042609DCBC98}" dt="2025-07-18T04:36:52.238" v="789" actId="255"/>
          <ac:spMkLst>
            <pc:docMk/>
            <pc:sldMk cId="3885665030" sldId="794"/>
            <ac:spMk id="10" creationId="{24B70F5F-2859-BC02-AF08-AB63F135C601}"/>
          </ac:spMkLst>
        </pc:spChg>
        <pc:spChg chg="mod">
          <ac:chgData name="Parker Gustafson" userId="16d30e8de7881f07" providerId="LiveId" clId="{1954F6CA-9A18-41C1-B4BA-042609DCBC98}" dt="2025-07-18T04:35:19.385" v="777" actId="1076"/>
          <ac:spMkLst>
            <pc:docMk/>
            <pc:sldMk cId="3885665030" sldId="794"/>
            <ac:spMk id="11" creationId="{4B7F9A3F-441D-63C4-40E0-73F7AAF836F1}"/>
          </ac:spMkLst>
        </pc:spChg>
        <pc:spChg chg="add mod">
          <ac:chgData name="Parker Gustafson" userId="16d30e8de7881f07" providerId="LiveId" clId="{1954F6CA-9A18-41C1-B4BA-042609DCBC98}" dt="2025-07-18T04:35:22.319" v="778" actId="1076"/>
          <ac:spMkLst>
            <pc:docMk/>
            <pc:sldMk cId="3885665030" sldId="794"/>
            <ac:spMk id="13" creationId="{474906F2-16D9-33D2-E986-0080734237B1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885665030" sldId="794"/>
            <ac:inkMk id="8" creationId="{04515696-1851-2BCE-93F9-79A5B1AD27BD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476530657" sldId="795"/>
        </pc:sldMkLst>
        <pc:spChg chg="mod">
          <ac:chgData name="Parker Gustafson" userId="16d30e8de7881f07" providerId="LiveId" clId="{1954F6CA-9A18-41C1-B4BA-042609DCBC98}" dt="2025-07-18T04:44:08.921" v="849" actId="255"/>
          <ac:spMkLst>
            <pc:docMk/>
            <pc:sldMk cId="476530657" sldId="795"/>
            <ac:spMk id="10" creationId="{F45D2DF1-E276-0156-2B4D-026B5B2F282D}"/>
          </ac:spMkLst>
        </pc:spChg>
        <pc:spChg chg="add mod">
          <ac:chgData name="Parker Gustafson" userId="16d30e8de7881f07" providerId="LiveId" clId="{1954F6CA-9A18-41C1-B4BA-042609DCBC98}" dt="2025-07-18T04:44:18.895" v="854" actId="14100"/>
          <ac:spMkLst>
            <pc:docMk/>
            <pc:sldMk cId="476530657" sldId="795"/>
            <ac:spMk id="16" creationId="{50FF0B6A-6E71-B641-DDA8-F10539889261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76530657" sldId="795"/>
            <ac:inkMk id="7" creationId="{08792992-0BB8-8656-2D72-0A6B50DDBBAE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50264991" sldId="796"/>
        </pc:sldMkLst>
        <pc:spChg chg="mod">
          <ac:chgData name="Parker Gustafson" userId="16d30e8de7881f07" providerId="LiveId" clId="{1954F6CA-9A18-41C1-B4BA-042609DCBC98}" dt="2025-07-18T04:45:22.889" v="865" actId="1076"/>
          <ac:spMkLst>
            <pc:docMk/>
            <pc:sldMk cId="250264991" sldId="796"/>
            <ac:spMk id="18" creationId="{65EFB70C-328A-54F0-3D7A-B97E4FF2BF3A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50264991" sldId="796"/>
            <ac:inkMk id="7" creationId="{117A105D-930C-7276-E6A0-DD4FD8EDDEC4}"/>
          </ac:inkMkLst>
        </pc:inkChg>
      </pc:sldChg>
      <pc:sldChg chg="add del">
        <pc:chgData name="Parker Gustafson" userId="16d30e8de7881f07" providerId="LiveId" clId="{1954F6CA-9A18-41C1-B4BA-042609DCBC98}" dt="2025-07-18T04:42:51.846" v="813"/>
        <pc:sldMkLst>
          <pc:docMk/>
          <pc:sldMk cId="3953579115" sldId="796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687338899" sldId="797"/>
        </pc:sldMkLst>
        <pc:spChg chg="add mod">
          <ac:chgData name="Parker Gustafson" userId="16d30e8de7881f07" providerId="LiveId" clId="{1954F6CA-9A18-41C1-B4BA-042609DCBC98}" dt="2025-07-18T04:50:50.092" v="958" actId="14100"/>
          <ac:spMkLst>
            <pc:docMk/>
            <pc:sldMk cId="3687338899" sldId="797"/>
            <ac:spMk id="7" creationId="{EFEF01EA-58B0-4EC4-B44C-948FDECF6FA5}"/>
          </ac:spMkLst>
        </pc:spChg>
        <pc:spChg chg="add mod">
          <ac:chgData name="Parker Gustafson" userId="16d30e8de7881f07" providerId="LiveId" clId="{1954F6CA-9A18-41C1-B4BA-042609DCBC98}" dt="2025-07-18T07:06:51.201" v="2487" actId="20577"/>
          <ac:spMkLst>
            <pc:docMk/>
            <pc:sldMk cId="3687338899" sldId="797"/>
            <ac:spMk id="8" creationId="{67711DDA-DC04-4AF3-3393-6C10AD8A83C0}"/>
          </ac:spMkLst>
        </pc:spChg>
        <pc:spChg chg="add mod">
          <ac:chgData name="Parker Gustafson" userId="16d30e8de7881f07" providerId="LiveId" clId="{1954F6CA-9A18-41C1-B4BA-042609DCBC98}" dt="2025-07-18T04:51:11.522" v="963" actId="1076"/>
          <ac:spMkLst>
            <pc:docMk/>
            <pc:sldMk cId="3687338899" sldId="797"/>
            <ac:spMk id="9" creationId="{F07F25F1-869A-385D-4B1B-8EAA2CF88A7F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687338899" sldId="797"/>
            <ac:inkMk id="15" creationId="{5B0F9B95-252C-7934-8305-4D78F2BD56E0}"/>
          </ac:inkMkLst>
        </pc:inkChg>
      </pc:sldChg>
      <pc:sldChg chg="add del">
        <pc:chgData name="Parker Gustafson" userId="16d30e8de7881f07" providerId="LiveId" clId="{1954F6CA-9A18-41C1-B4BA-042609DCBC98}" dt="2025-07-18T04:53:51.799" v="1003" actId="47"/>
        <pc:sldMkLst>
          <pc:docMk/>
          <pc:sldMk cId="290570453" sldId="798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173581205" sldId="799"/>
        </pc:sldMkLst>
        <pc:spChg chg="add mod">
          <ac:chgData name="Parker Gustafson" userId="16d30e8de7881f07" providerId="LiveId" clId="{1954F6CA-9A18-41C1-B4BA-042609DCBC98}" dt="2025-07-18T04:50:21.473" v="954" actId="1076"/>
          <ac:spMkLst>
            <pc:docMk/>
            <pc:sldMk cId="3173581205" sldId="799"/>
            <ac:spMk id="15" creationId="{E24496E6-C2EC-F4D3-F5B6-DFA2C6323022}"/>
          </ac:spMkLst>
        </pc:spChg>
        <pc:spChg chg="add mod">
          <ac:chgData name="Parker Gustafson" userId="16d30e8de7881f07" providerId="LiveId" clId="{1954F6CA-9A18-41C1-B4BA-042609DCBC98}" dt="2025-07-18T04:51:42.113" v="969" actId="20577"/>
          <ac:spMkLst>
            <pc:docMk/>
            <pc:sldMk cId="3173581205" sldId="799"/>
            <ac:spMk id="17" creationId="{9CCD1426-2158-9586-DC12-6365E3C0E9C5}"/>
          </ac:spMkLst>
        </pc:spChg>
        <pc:spChg chg="add mod">
          <ac:chgData name="Parker Gustafson" userId="16d30e8de7881f07" providerId="LiveId" clId="{1954F6CA-9A18-41C1-B4BA-042609DCBC98}" dt="2025-07-18T04:51:47.169" v="971" actId="14100"/>
          <ac:spMkLst>
            <pc:docMk/>
            <pc:sldMk cId="3173581205" sldId="799"/>
            <ac:spMk id="20" creationId="{E57A121C-8210-9FAD-E284-EB980C632A30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173581205" sldId="799"/>
            <ac:inkMk id="7" creationId="{FBD776A8-A851-D3E2-A85C-D97EC8F9822C}"/>
          </ac:inkMkLst>
        </pc:inkChg>
      </pc:sldChg>
      <pc:sldChg chg="add del">
        <pc:chgData name="Parker Gustafson" userId="16d30e8de7881f07" providerId="LiveId" clId="{1954F6CA-9A18-41C1-B4BA-042609DCBC98}" dt="2025-07-18T04:50:05.553" v="948"/>
        <pc:sldMkLst>
          <pc:docMk/>
          <pc:sldMk cId="1281441474" sldId="800"/>
        </pc:sldMkLst>
      </pc:sldChg>
      <pc:sldChg chg="addSp modSp add mod">
        <pc:chgData name="Parker Gustafson" userId="16d30e8de7881f07" providerId="LiveId" clId="{1954F6CA-9A18-41C1-B4BA-042609DCBC98}" dt="2025-07-18T07:07:14.044" v="2488" actId="20577"/>
        <pc:sldMkLst>
          <pc:docMk/>
          <pc:sldMk cId="3316994531" sldId="800"/>
        </pc:sldMkLst>
        <pc:spChg chg="add mod">
          <ac:chgData name="Parker Gustafson" userId="16d30e8de7881f07" providerId="LiveId" clId="{1954F6CA-9A18-41C1-B4BA-042609DCBC98}" dt="2025-07-18T04:52:34.427" v="979" actId="1076"/>
          <ac:spMkLst>
            <pc:docMk/>
            <pc:sldMk cId="3316994531" sldId="800"/>
            <ac:spMk id="8" creationId="{620367B6-CC14-DD65-F7DF-8D7D00D1DB0E}"/>
          </ac:spMkLst>
        </pc:spChg>
        <pc:spChg chg="mod">
          <ac:chgData name="Parker Gustafson" userId="16d30e8de7881f07" providerId="LiveId" clId="{1954F6CA-9A18-41C1-B4BA-042609DCBC98}" dt="2025-07-18T07:07:14.044" v="2488" actId="20577"/>
          <ac:spMkLst>
            <pc:docMk/>
            <pc:sldMk cId="3316994531" sldId="800"/>
            <ac:spMk id="15" creationId="{BCBC39E7-FDBA-FFFB-DD2B-BCEBE8EE3FF5}"/>
          </ac:spMkLst>
        </pc:spChg>
      </pc:sldChg>
      <pc:sldChg chg="add del">
        <pc:chgData name="Parker Gustafson" userId="16d30e8de7881f07" providerId="LiveId" clId="{1954F6CA-9A18-41C1-B4BA-042609DCBC98}" dt="2025-07-18T04:50:07.248" v="950"/>
        <pc:sldMkLst>
          <pc:docMk/>
          <pc:sldMk cId="3692856991" sldId="800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620696386" sldId="801"/>
        </pc:sldMkLst>
        <pc:spChg chg="add mod">
          <ac:chgData name="Parker Gustafson" userId="16d30e8de7881f07" providerId="LiveId" clId="{1954F6CA-9A18-41C1-B4BA-042609DCBC98}" dt="2025-07-18T04:53:41.745" v="1001" actId="1076"/>
          <ac:spMkLst>
            <pc:docMk/>
            <pc:sldMk cId="620696386" sldId="801"/>
            <ac:spMk id="9" creationId="{884645BE-264F-87E4-1140-C22F1F505DE1}"/>
          </ac:spMkLst>
        </pc:spChg>
        <pc:spChg chg="mod">
          <ac:chgData name="Parker Gustafson" userId="16d30e8de7881f07" providerId="LiveId" clId="{1954F6CA-9A18-41C1-B4BA-042609DCBC98}" dt="2025-07-18T04:53:46.262" v="1002" actId="1076"/>
          <ac:spMkLst>
            <pc:docMk/>
            <pc:sldMk cId="620696386" sldId="801"/>
            <ac:spMk id="16" creationId="{7DBB595A-75F7-A055-DA86-A25A5A31F0FB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620696386" sldId="801"/>
            <ac:inkMk id="7" creationId="{B7C0B20D-7405-724B-A86F-E9192042638E}"/>
          </ac:inkMkLst>
        </pc:inkChg>
      </pc:sldChg>
      <pc:sldChg chg="add del">
        <pc:chgData name="Parker Gustafson" userId="16d30e8de7881f07" providerId="LiveId" clId="{1954F6CA-9A18-41C1-B4BA-042609DCBC98}" dt="2025-07-18T04:58:21.735" v="1059" actId="47"/>
        <pc:sldMkLst>
          <pc:docMk/>
          <pc:sldMk cId="399582012" sldId="802"/>
        </pc:sldMkLst>
      </pc:sldChg>
      <pc:sldChg chg="addSp delSp modSp add mod modAnim">
        <pc:chgData name="Parker Gustafson" userId="16d30e8de7881f07" providerId="LiveId" clId="{1954F6CA-9A18-41C1-B4BA-042609DCBC98}" dt="2025-07-21T04:59:10.641" v="3026" actId="33639"/>
        <pc:sldMkLst>
          <pc:docMk/>
          <pc:sldMk cId="219003392" sldId="803"/>
        </pc:sldMkLst>
        <pc:spChg chg="add mod">
          <ac:chgData name="Parker Gustafson" userId="16d30e8de7881f07" providerId="LiveId" clId="{1954F6CA-9A18-41C1-B4BA-042609DCBC98}" dt="2025-07-18T04:58:28.546" v="1061" actId="255"/>
          <ac:spMkLst>
            <pc:docMk/>
            <pc:sldMk cId="219003392" sldId="803"/>
            <ac:spMk id="5" creationId="{089AB8CA-9EF8-BE73-457C-3FDF5728EA8D}"/>
          </ac:spMkLst>
        </pc:spChg>
        <pc:spChg chg="add mod">
          <ac:chgData name="Parker Gustafson" userId="16d30e8de7881f07" providerId="LiveId" clId="{1954F6CA-9A18-41C1-B4BA-042609DCBC98}" dt="2025-07-18T04:58:31.279" v="1062" actId="255"/>
          <ac:spMkLst>
            <pc:docMk/>
            <pc:sldMk cId="219003392" sldId="803"/>
            <ac:spMk id="7" creationId="{19FA1E6A-A394-205B-0074-057BA79E26FB}"/>
          </ac:spMkLst>
        </pc:spChg>
        <pc:spChg chg="add mod">
          <ac:chgData name="Parker Gustafson" userId="16d30e8de7881f07" providerId="LiveId" clId="{1954F6CA-9A18-41C1-B4BA-042609DCBC98}" dt="2025-07-18T04:58:33.712" v="1063" actId="255"/>
          <ac:spMkLst>
            <pc:docMk/>
            <pc:sldMk cId="219003392" sldId="803"/>
            <ac:spMk id="9" creationId="{E1F30161-6BBF-24AE-0F64-84F789CAAD54}"/>
          </ac:spMkLst>
        </pc:spChg>
        <pc:spChg chg="add mod">
          <ac:chgData name="Parker Gustafson" userId="16d30e8de7881f07" providerId="LiveId" clId="{1954F6CA-9A18-41C1-B4BA-042609DCBC98}" dt="2025-07-18T04:58:36.337" v="1064" actId="255"/>
          <ac:spMkLst>
            <pc:docMk/>
            <pc:sldMk cId="219003392" sldId="803"/>
            <ac:spMk id="11" creationId="{34EFF48B-FC0F-4DF0-792B-E71627E86B4F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19003392" sldId="803"/>
            <ac:inkMk id="3" creationId="{C777991B-F726-F5F6-134C-ABC500D36642}"/>
          </ac:inkMkLst>
        </pc:inkChg>
      </pc:sldChg>
      <pc:sldChg chg="add del">
        <pc:chgData name="Parker Gustafson" userId="16d30e8de7881f07" providerId="LiveId" clId="{1954F6CA-9A18-41C1-B4BA-042609DCBC98}" dt="2025-07-18T06:41:01.364" v="1817" actId="47"/>
        <pc:sldMkLst>
          <pc:docMk/>
          <pc:sldMk cId="0" sldId="804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805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805"/>
            <ac:inkMk id="4" creationId="{3583774B-F8AD-314E-9343-1B0CFB353369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0" sldId="806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0" sldId="806"/>
            <ac:inkMk id="6" creationId="{A14BCA43-55A0-2704-E368-530E8722466B}"/>
          </ac:inkMkLst>
        </pc:inkChg>
      </pc:sldChg>
      <pc:sldChg chg="add del">
        <pc:chgData name="Parker Gustafson" userId="16d30e8de7881f07" providerId="LiveId" clId="{1954F6CA-9A18-41C1-B4BA-042609DCBC98}" dt="2025-07-18T05:11:01.540" v="1298"/>
        <pc:sldMkLst>
          <pc:docMk/>
          <pc:sldMk cId="3841128687" sldId="807"/>
        </pc:sldMkLst>
      </pc:sldChg>
      <pc:sldChg chg="addSp delSp modSp add mod delAnim modAnim">
        <pc:chgData name="Parker Gustafson" userId="16d30e8de7881f07" providerId="LiveId" clId="{1954F6CA-9A18-41C1-B4BA-042609DCBC98}" dt="2025-07-21T04:59:10.641" v="3026" actId="33639"/>
        <pc:sldMkLst>
          <pc:docMk/>
          <pc:sldMk cId="4123654888" sldId="807"/>
        </pc:sldMkLst>
        <pc:spChg chg="add mod">
          <ac:chgData name="Parker Gustafson" userId="16d30e8de7881f07" providerId="LiveId" clId="{1954F6CA-9A18-41C1-B4BA-042609DCBC98}" dt="2025-07-18T07:10:07.753" v="2526" actId="20577"/>
          <ac:spMkLst>
            <pc:docMk/>
            <pc:sldMk cId="4123654888" sldId="807"/>
            <ac:spMk id="30" creationId="{2D3A6D3C-0F03-CB49-E57B-6C880A9D2B07}"/>
          </ac:spMkLst>
        </pc:spChg>
        <pc:spChg chg="mod">
          <ac:chgData name="Parker Gustafson" userId="16d30e8de7881f07" providerId="LiveId" clId="{1954F6CA-9A18-41C1-B4BA-042609DCBC98}" dt="2025-07-18T05:30:27.592" v="1352" actId="255"/>
          <ac:spMkLst>
            <pc:docMk/>
            <pc:sldMk cId="4123654888" sldId="807"/>
            <ac:spMk id="34" creationId="{CBDFEC97-283A-1B0B-0C2B-F4BB524DB31C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123654888" sldId="807"/>
            <ac:inkMk id="2" creationId="{153733A7-5ABD-DEFD-0256-726654439762}"/>
          </ac:inkMkLst>
        </pc:inkChg>
      </pc:sldChg>
      <pc:sldChg chg="modSp add del mod">
        <pc:chgData name="Parker Gustafson" userId="16d30e8de7881f07" providerId="LiveId" clId="{1954F6CA-9A18-41C1-B4BA-042609DCBC98}" dt="2025-07-18T06:34:39.024" v="1779" actId="47"/>
        <pc:sldMkLst>
          <pc:docMk/>
          <pc:sldMk cId="2635821994" sldId="808"/>
        </pc:sldMkLst>
      </pc:sldChg>
      <pc:sldChg chg="addSp modSp add del mod">
        <pc:chgData name="Parker Gustafson" userId="16d30e8de7881f07" providerId="LiveId" clId="{1954F6CA-9A18-41C1-B4BA-042609DCBC98}" dt="2025-07-18T06:30:08.772" v="1719" actId="47"/>
        <pc:sldMkLst>
          <pc:docMk/>
          <pc:sldMk cId="909302620" sldId="809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1034360103" sldId="810"/>
        </pc:sldMkLst>
        <pc:spChg chg="add mod">
          <ac:chgData name="Parker Gustafson" userId="16d30e8de7881f07" providerId="LiveId" clId="{1954F6CA-9A18-41C1-B4BA-042609DCBC98}" dt="2025-07-18T06:15:01.070" v="1531"/>
          <ac:spMkLst>
            <pc:docMk/>
            <pc:sldMk cId="1034360103" sldId="810"/>
            <ac:spMk id="6" creationId="{257C64D3-3E48-099E-777F-D7601F4E85CC}"/>
          </ac:spMkLst>
        </pc:spChg>
        <pc:spChg chg="add mod">
          <ac:chgData name="Parker Gustafson" userId="16d30e8de7881f07" providerId="LiveId" clId="{1954F6CA-9A18-41C1-B4BA-042609DCBC98}" dt="2025-07-18T06:16:11.236" v="1567" actId="20577"/>
          <ac:spMkLst>
            <pc:docMk/>
            <pc:sldMk cId="1034360103" sldId="810"/>
            <ac:spMk id="8" creationId="{C5CB677A-1EC6-F45B-97EF-31D3D7D112D5}"/>
          </ac:spMkLst>
        </pc:spChg>
        <pc:spChg chg="mod">
          <ac:chgData name="Parker Gustafson" userId="16d30e8de7881f07" providerId="LiveId" clId="{1954F6CA-9A18-41C1-B4BA-042609DCBC98}" dt="2025-07-18T06:11:13.512" v="1428" actId="20577"/>
          <ac:spMkLst>
            <pc:docMk/>
            <pc:sldMk cId="1034360103" sldId="810"/>
            <ac:spMk id="12" creationId="{64386552-139A-0278-35E6-1D1B49ECB493}"/>
          </ac:spMkLst>
        </pc:spChg>
        <pc:spChg chg="mod">
          <ac:chgData name="Parker Gustafson" userId="16d30e8de7881f07" providerId="LiveId" clId="{1954F6CA-9A18-41C1-B4BA-042609DCBC98}" dt="2025-07-18T07:10:47.550" v="2534"/>
          <ac:spMkLst>
            <pc:docMk/>
            <pc:sldMk cId="1034360103" sldId="810"/>
            <ac:spMk id="16" creationId="{5AA9AAE0-15E0-A8DA-81C4-2CB42CEC5DFC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1034360103" sldId="810"/>
            <ac:inkMk id="3" creationId="{5FEF6107-C659-6D3B-B7CF-2798F2120724}"/>
          </ac:inkMkLst>
        </pc:inkChg>
      </pc:sldChg>
      <pc:sldChg chg="delSp add del mod">
        <pc:chgData name="Parker Gustafson" userId="16d30e8de7881f07" providerId="LiveId" clId="{1954F6CA-9A18-41C1-B4BA-042609DCBC98}" dt="2025-07-18T06:11:37.227" v="1435" actId="47"/>
        <pc:sldMkLst>
          <pc:docMk/>
          <pc:sldMk cId="2026141567" sldId="811"/>
        </pc:sldMkLst>
      </pc:sldChg>
      <pc:sldChg chg="modSp add mod">
        <pc:chgData name="Parker Gustafson" userId="16d30e8de7881f07" providerId="LiveId" clId="{1954F6CA-9A18-41C1-B4BA-042609DCBC98}" dt="2025-07-18T07:10:41.812" v="2530"/>
        <pc:sldMkLst>
          <pc:docMk/>
          <pc:sldMk cId="3738607136" sldId="812"/>
        </pc:sldMkLst>
        <pc:spChg chg="mod">
          <ac:chgData name="Parker Gustafson" userId="16d30e8de7881f07" providerId="LiveId" clId="{1954F6CA-9A18-41C1-B4BA-042609DCBC98}" dt="2025-07-18T07:10:41.812" v="2530"/>
          <ac:spMkLst>
            <pc:docMk/>
            <pc:sldMk cId="3738607136" sldId="812"/>
            <ac:spMk id="16" creationId="{A6E22709-8AB7-EA95-BCE6-66B83F95B779}"/>
          </ac:spMkLst>
        </pc:sp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578543014" sldId="813"/>
        </pc:sldMkLst>
        <pc:spChg chg="add mod">
          <ac:chgData name="Parker Gustafson" userId="16d30e8de7881f07" providerId="LiveId" clId="{1954F6CA-9A18-41C1-B4BA-042609DCBC98}" dt="2025-07-18T06:21:07.022" v="1578" actId="20577"/>
          <ac:spMkLst>
            <pc:docMk/>
            <pc:sldMk cId="2578543014" sldId="813"/>
            <ac:spMk id="5" creationId="{5EF9B59C-A112-E145-C52D-18CEDEA6FCC5}"/>
          </ac:spMkLst>
        </pc:spChg>
        <pc:spChg chg="add mod">
          <ac:chgData name="Parker Gustafson" userId="16d30e8de7881f07" providerId="LiveId" clId="{1954F6CA-9A18-41C1-B4BA-042609DCBC98}" dt="2025-07-18T06:22:10.104" v="1591" actId="1076"/>
          <ac:spMkLst>
            <pc:docMk/>
            <pc:sldMk cId="2578543014" sldId="813"/>
            <ac:spMk id="9" creationId="{25F866C8-8C67-433E-A2A9-68E64211E2C6}"/>
          </ac:spMkLst>
        </pc:spChg>
        <pc:spChg chg="mod">
          <ac:chgData name="Parker Gustafson" userId="16d30e8de7881f07" providerId="LiveId" clId="{1954F6CA-9A18-41C1-B4BA-042609DCBC98}" dt="2025-07-18T07:11:02.977" v="2545" actId="20577"/>
          <ac:spMkLst>
            <pc:docMk/>
            <pc:sldMk cId="2578543014" sldId="813"/>
            <ac:spMk id="16" creationId="{F06D4A05-CC98-7024-A49E-6BE964062B5E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578543014" sldId="813"/>
            <ac:inkMk id="3" creationId="{52DBC9B4-C167-DFFA-8662-CD0CBF3BEB6A}"/>
          </ac:inkMkLst>
        </pc:inkChg>
      </pc:sldChg>
      <pc:sldChg chg="delSp add del mod">
        <pc:chgData name="Parker Gustafson" userId="16d30e8de7881f07" providerId="LiveId" clId="{1954F6CA-9A18-41C1-B4BA-042609DCBC98}" dt="2025-07-18T06:21:27.784" v="1582" actId="47"/>
        <pc:sldMkLst>
          <pc:docMk/>
          <pc:sldMk cId="152610098" sldId="814"/>
        </pc:sldMkLst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4065451855" sldId="815"/>
        </pc:sldMkLst>
        <pc:spChg chg="mod">
          <ac:chgData name="Parker Gustafson" userId="16d30e8de7881f07" providerId="LiveId" clId="{1954F6CA-9A18-41C1-B4BA-042609DCBC98}" dt="2025-07-18T07:10:55.766" v="2538"/>
          <ac:spMkLst>
            <pc:docMk/>
            <pc:sldMk cId="4065451855" sldId="815"/>
            <ac:spMk id="16" creationId="{41736AE9-EDCF-0C64-897E-91360A19948E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065451855" sldId="815"/>
            <ac:inkMk id="3" creationId="{BF809223-CC2A-FF5D-907B-8B65B6C0C89B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389795125" sldId="816"/>
        </pc:sldMkLst>
        <pc:spChg chg="add mod">
          <ac:chgData name="Parker Gustafson" userId="16d30e8de7881f07" providerId="LiveId" clId="{1954F6CA-9A18-41C1-B4BA-042609DCBC98}" dt="2025-07-18T06:23:35.301" v="1616" actId="2711"/>
          <ac:spMkLst>
            <pc:docMk/>
            <pc:sldMk cId="2389795125" sldId="816"/>
            <ac:spMk id="7" creationId="{C2FBD1AB-FD7C-8398-FC65-F2C56A59B2C7}"/>
          </ac:spMkLst>
        </pc:spChg>
        <pc:spChg chg="mod">
          <ac:chgData name="Parker Gustafson" userId="16d30e8de7881f07" providerId="LiveId" clId="{1954F6CA-9A18-41C1-B4BA-042609DCBC98}" dt="2025-07-18T07:11:08.109" v="2549"/>
          <ac:spMkLst>
            <pc:docMk/>
            <pc:sldMk cId="2389795125" sldId="816"/>
            <ac:spMk id="16" creationId="{F360298E-2686-77FA-B904-6BBC325E6B95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389795125" sldId="816"/>
            <ac:inkMk id="3" creationId="{BB1B1C5C-7514-CFAD-9F0E-EF5C85FF76FF}"/>
          </ac:inkMkLst>
        </pc:inkChg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1407322109" sldId="817"/>
        </pc:sldMkLst>
        <pc:spChg chg="mod">
          <ac:chgData name="Parker Gustafson" userId="16d30e8de7881f07" providerId="LiveId" clId="{1954F6CA-9A18-41C1-B4BA-042609DCBC98}" dt="2025-07-18T07:23:20.761" v="2833" actId="20577"/>
          <ac:spMkLst>
            <pc:docMk/>
            <pc:sldMk cId="1407322109" sldId="817"/>
            <ac:spMk id="4" creationId="{078EC8BA-2FAE-3465-FBF9-91A174BFA7B9}"/>
          </ac:spMkLst>
        </pc:spChg>
        <pc:spChg chg="mod">
          <ac:chgData name="Parker Gustafson" userId="16d30e8de7881f07" providerId="LiveId" clId="{1954F6CA-9A18-41C1-B4BA-042609DCBC98}" dt="2025-07-18T06:24:58.258" v="1640" actId="1076"/>
          <ac:spMkLst>
            <pc:docMk/>
            <pc:sldMk cId="1407322109" sldId="817"/>
            <ac:spMk id="8" creationId="{3483BA6B-4DDF-D3F8-97BC-852E10EA5EB5}"/>
          </ac:spMkLst>
        </pc:spChg>
        <pc:spChg chg="mod">
          <ac:chgData name="Parker Gustafson" userId="16d30e8de7881f07" providerId="LiveId" clId="{1954F6CA-9A18-41C1-B4BA-042609DCBC98}" dt="2025-07-18T07:22:22.055" v="2819"/>
          <ac:spMkLst>
            <pc:docMk/>
            <pc:sldMk cId="1407322109" sldId="817"/>
            <ac:spMk id="16" creationId="{DC1A9AD6-9CA0-D9BD-DDF1-FDE40A5969DD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1407322109" sldId="817"/>
            <ac:inkMk id="3" creationId="{ED8BACA1-3C34-376B-79EA-9252A38E9E83}"/>
          </ac:inkMkLst>
        </pc:inkChg>
      </pc:sldChg>
      <pc:sldChg chg="modSp add del mod">
        <pc:chgData name="Parker Gustafson" userId="16d30e8de7881f07" providerId="LiveId" clId="{1954F6CA-9A18-41C1-B4BA-042609DCBC98}" dt="2025-07-18T06:31:29.676" v="1726" actId="47"/>
        <pc:sldMkLst>
          <pc:docMk/>
          <pc:sldMk cId="94310426" sldId="818"/>
        </pc:sldMkLst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1494080513" sldId="819"/>
        </pc:sldMkLst>
        <pc:spChg chg="mod">
          <ac:chgData name="Parker Gustafson" userId="16d30e8de7881f07" providerId="LiveId" clId="{1954F6CA-9A18-41C1-B4BA-042609DCBC98}" dt="2025-07-18T07:12:41.587" v="2589"/>
          <ac:spMkLst>
            <pc:docMk/>
            <pc:sldMk cId="1494080513" sldId="819"/>
            <ac:spMk id="4" creationId="{A98607A4-AFC3-74DA-6874-D1F8E0D48135}"/>
          </ac:spMkLst>
        </pc:spChg>
        <pc:spChg chg="mod">
          <ac:chgData name="Parker Gustafson" userId="16d30e8de7881f07" providerId="LiveId" clId="{1954F6CA-9A18-41C1-B4BA-042609DCBC98}" dt="2025-07-18T07:11:15.119" v="2556" actId="20577"/>
          <ac:spMkLst>
            <pc:docMk/>
            <pc:sldMk cId="1494080513" sldId="819"/>
            <ac:spMk id="16" creationId="{3D1BCDB0-2570-A04C-03BC-82FA3E2B6AB5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1494080513" sldId="819"/>
            <ac:inkMk id="3" creationId="{9E72AD0E-C719-D7CF-3BC9-B2BD31342664}"/>
          </ac:inkMkLst>
        </pc:inkChg>
      </pc:sldChg>
      <pc:sldChg chg="addSp delSp modSp add del mod">
        <pc:chgData name="Parker Gustafson" userId="16d30e8de7881f07" providerId="LiveId" clId="{1954F6CA-9A18-41C1-B4BA-042609DCBC98}" dt="2025-07-18T07:21:28.633" v="2812" actId="47"/>
        <pc:sldMkLst>
          <pc:docMk/>
          <pc:sldMk cId="523309113" sldId="820"/>
        </pc:sldMkLst>
      </pc:sldChg>
      <pc:sldChg chg="addSp modSp add del mod">
        <pc:chgData name="Parker Gustafson" userId="16d30e8de7881f07" providerId="LiveId" clId="{1954F6CA-9A18-41C1-B4BA-042609DCBC98}" dt="2025-07-18T06:32:25.348" v="1743" actId="47"/>
        <pc:sldMkLst>
          <pc:docMk/>
          <pc:sldMk cId="2665751300" sldId="820"/>
        </pc:sldMkLst>
      </pc:sldChg>
      <pc:sldChg chg="delSp modSp add del mod">
        <pc:chgData name="Parker Gustafson" userId="16d30e8de7881f07" providerId="LiveId" clId="{1954F6CA-9A18-41C1-B4BA-042609DCBC98}" dt="2025-07-18T07:13:55.465" v="2621" actId="47"/>
        <pc:sldMkLst>
          <pc:docMk/>
          <pc:sldMk cId="1767608764" sldId="821"/>
        </pc:sldMkLst>
      </pc:sldChg>
      <pc:sldChg chg="add del">
        <pc:chgData name="Parker Gustafson" userId="16d30e8de7881f07" providerId="LiveId" clId="{1954F6CA-9A18-41C1-B4BA-042609DCBC98}" dt="2025-07-18T06:32:04.806" v="1738"/>
        <pc:sldMkLst>
          <pc:docMk/>
          <pc:sldMk cId="2619684414" sldId="821"/>
        </pc:sldMkLst>
      </pc:sldChg>
      <pc:sldChg chg="addSp delSp modSp add del mod">
        <pc:chgData name="Parker Gustafson" userId="16d30e8de7881f07" providerId="LiveId" clId="{1954F6CA-9A18-41C1-B4BA-042609DCBC98}" dt="2025-07-18T07:21:30.017" v="2813" actId="47"/>
        <pc:sldMkLst>
          <pc:docMk/>
          <pc:sldMk cId="1269446355" sldId="822"/>
        </pc:sldMkLst>
      </pc:sldChg>
      <pc:sldChg chg="addSp delSp modSp add del mod">
        <pc:chgData name="Parker Gustafson" userId="16d30e8de7881f07" providerId="LiveId" clId="{1954F6CA-9A18-41C1-B4BA-042609DCBC98}" dt="2025-07-18T07:21:30.687" v="2814" actId="47"/>
        <pc:sldMkLst>
          <pc:docMk/>
          <pc:sldMk cId="1878044767" sldId="823"/>
        </pc:sldMkLst>
      </pc:sldChg>
      <pc:sldChg chg="delSp modSp add del mod">
        <pc:chgData name="Parker Gustafson" userId="16d30e8de7881f07" providerId="LiveId" clId="{1954F6CA-9A18-41C1-B4BA-042609DCBC98}" dt="2025-07-18T07:21:31.202" v="2815" actId="47"/>
        <pc:sldMkLst>
          <pc:docMk/>
          <pc:sldMk cId="3831068670" sldId="824"/>
        </pc:sldMkLst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300967427" sldId="825"/>
        </pc:sldMkLst>
        <pc:spChg chg="mod">
          <ac:chgData name="Parker Gustafson" userId="16d30e8de7881f07" providerId="LiveId" clId="{1954F6CA-9A18-41C1-B4BA-042609DCBC98}" dt="2025-07-18T06:35:15.452" v="1792" actId="20577"/>
          <ac:spMkLst>
            <pc:docMk/>
            <pc:sldMk cId="3300967427" sldId="825"/>
            <ac:spMk id="8" creationId="{457522D6-5AD0-1FE6-7627-AB95E9D778D2}"/>
          </ac:spMkLst>
        </pc:spChg>
        <pc:spChg chg="mod">
          <ac:chgData name="Parker Gustafson" userId="16d30e8de7881f07" providerId="LiveId" clId="{1954F6CA-9A18-41C1-B4BA-042609DCBC98}" dt="2025-07-18T06:35:02.383" v="1785" actId="20577"/>
          <ac:spMkLst>
            <pc:docMk/>
            <pc:sldMk cId="3300967427" sldId="825"/>
            <ac:spMk id="12" creationId="{EE68C558-AF02-F7B0-25F5-3F1296FD7CC7}"/>
          </ac:spMkLst>
        </pc:spChg>
        <pc:spChg chg="mod">
          <ac:chgData name="Parker Gustafson" userId="16d30e8de7881f07" providerId="LiveId" clId="{1954F6CA-9A18-41C1-B4BA-042609DCBC98}" dt="2025-07-18T07:11:50.493" v="2580"/>
          <ac:spMkLst>
            <pc:docMk/>
            <pc:sldMk cId="3300967427" sldId="825"/>
            <ac:spMk id="16" creationId="{9512DA3F-AAC5-8653-01D7-8C36697EA7AD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300967427" sldId="825"/>
            <ac:inkMk id="3" creationId="{067E735E-3AF2-C5AE-8B23-BDF64289F500}"/>
          </ac:inkMkLst>
        </pc:inkChg>
      </pc:sldChg>
      <pc:sldChg chg="add del">
        <pc:chgData name="Parker Gustafson" userId="16d30e8de7881f07" providerId="LiveId" clId="{1954F6CA-9A18-41C1-B4BA-042609DCBC98}" dt="2025-07-18T06:39:52.021" v="1798" actId="47"/>
        <pc:sldMkLst>
          <pc:docMk/>
          <pc:sldMk cId="0" sldId="826"/>
        </pc:sldMkLst>
      </pc:sldChg>
      <pc:sldChg chg="add del">
        <pc:chgData name="Parker Gustafson" userId="16d30e8de7881f07" providerId="LiveId" clId="{1954F6CA-9A18-41C1-B4BA-042609DCBC98}" dt="2025-07-18T06:39:47.446" v="1797" actId="47"/>
        <pc:sldMkLst>
          <pc:docMk/>
          <pc:sldMk cId="0" sldId="827"/>
        </pc:sldMkLst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3323865910" sldId="828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323865910" sldId="828"/>
            <ac:inkMk id="6" creationId="{B770762E-F583-66F7-A607-E79BFDCF09B1}"/>
          </ac:inkMkLst>
        </pc:inkChg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982040427" sldId="829"/>
        </pc:sldMkLst>
        <pc:spChg chg="mod">
          <ac:chgData name="Parker Gustafson" userId="16d30e8de7881f07" providerId="LiveId" clId="{1954F6CA-9A18-41C1-B4BA-042609DCBC98}" dt="2025-07-18T06:40:51.214" v="1816" actId="1076"/>
          <ac:spMkLst>
            <pc:docMk/>
            <pc:sldMk cId="982040427" sldId="829"/>
            <ac:spMk id="3" creationId="{6AE2E99C-90FB-2412-2787-7563A3E74894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982040427" sldId="829"/>
            <ac:inkMk id="4" creationId="{22840568-AEDE-149A-1222-D99B14AC8477}"/>
          </ac:inkMkLst>
        </pc:inkChg>
      </pc:sldChg>
      <pc:sldChg chg="add">
        <pc:chgData name="Parker Gustafson" userId="16d30e8de7881f07" providerId="LiveId" clId="{1954F6CA-9A18-41C1-B4BA-042609DCBC98}" dt="2025-07-18T06:42:27.276" v="1821"/>
        <pc:sldMkLst>
          <pc:docMk/>
          <pc:sldMk cId="0" sldId="830"/>
        </pc:sldMkLst>
      </pc:sldChg>
      <pc:sldChg chg="modSp add mod">
        <pc:chgData name="Parker Gustafson" userId="16d30e8de7881f07" providerId="LiveId" clId="{1954F6CA-9A18-41C1-B4BA-042609DCBC98}" dt="2025-07-18T06:42:44.843" v="1838" actId="20577"/>
        <pc:sldMkLst>
          <pc:docMk/>
          <pc:sldMk cId="1202513669" sldId="831"/>
        </pc:sldMkLst>
        <pc:spChg chg="mod">
          <ac:chgData name="Parker Gustafson" userId="16d30e8de7881f07" providerId="LiveId" clId="{1954F6CA-9A18-41C1-B4BA-042609DCBC98}" dt="2025-07-18T06:42:44.843" v="1838" actId="20577"/>
          <ac:spMkLst>
            <pc:docMk/>
            <pc:sldMk cId="1202513669" sldId="831"/>
            <ac:spMk id="10" creationId="{013CB4E5-749D-8D21-53B6-B1995BBD55E4}"/>
          </ac:spMkLst>
        </pc:spChg>
      </pc:sldChg>
      <pc:sldChg chg="add del">
        <pc:chgData name="Parker Gustafson" userId="16d30e8de7881f07" providerId="LiveId" clId="{1954F6CA-9A18-41C1-B4BA-042609DCBC98}" dt="2025-07-18T06:46:20.224" v="1843" actId="47"/>
        <pc:sldMkLst>
          <pc:docMk/>
          <pc:sldMk cId="0" sldId="832"/>
        </pc:sldMkLst>
      </pc:sldChg>
      <pc:sldChg chg="delSp modSp add del mod">
        <pc:chgData name="Parker Gustafson" userId="16d30e8de7881f07" providerId="LiveId" clId="{1954F6CA-9A18-41C1-B4BA-042609DCBC98}" dt="2025-07-18T06:50:54.671" v="1915" actId="47"/>
        <pc:sldMkLst>
          <pc:docMk/>
          <pc:sldMk cId="599350225" sldId="832"/>
        </pc:sldMkLst>
      </pc:sldChg>
      <pc:sldChg chg="addSp delSp modSp add del mod">
        <pc:chgData name="Parker Gustafson" userId="16d30e8de7881f07" providerId="LiveId" clId="{1954F6CA-9A18-41C1-B4BA-042609DCBC98}" dt="2025-07-18T06:48:47.849" v="1879" actId="47"/>
        <pc:sldMkLst>
          <pc:docMk/>
          <pc:sldMk cId="364794453" sldId="833"/>
        </pc:sldMkLst>
      </pc:sldChg>
      <pc:sldChg chg="add del">
        <pc:chgData name="Parker Gustafson" userId="16d30e8de7881f07" providerId="LiveId" clId="{1954F6CA-9A18-41C1-B4BA-042609DCBC98}" dt="2025-07-18T06:46:49.413" v="1850"/>
        <pc:sldMkLst>
          <pc:docMk/>
          <pc:sldMk cId="3326858055" sldId="833"/>
        </pc:sldMkLst>
      </pc:sldChg>
      <pc:sldChg chg="add del">
        <pc:chgData name="Parker Gustafson" userId="16d30e8de7881f07" providerId="LiveId" clId="{1954F6CA-9A18-41C1-B4BA-042609DCBC98}" dt="2025-07-18T06:46:14.539" v="1842"/>
        <pc:sldMkLst>
          <pc:docMk/>
          <pc:sldMk cId="3447923966" sldId="833"/>
        </pc:sldMkLst>
      </pc:sldChg>
      <pc:sldChg chg="add">
        <pc:chgData name="Parker Gustafson" userId="16d30e8de7881f07" providerId="LiveId" clId="{1954F6CA-9A18-41C1-B4BA-042609DCBC98}" dt="2025-07-18T06:48:45.723" v="1878"/>
        <pc:sldMkLst>
          <pc:docMk/>
          <pc:sldMk cId="568393216" sldId="834"/>
        </pc:sldMkLst>
      </pc:sldChg>
      <pc:sldChg chg="addSp delSp modSp add mod">
        <pc:chgData name="Parker Gustafson" userId="16d30e8de7881f07" providerId="LiveId" clId="{1954F6CA-9A18-41C1-B4BA-042609DCBC98}" dt="2025-07-18T06:49:09.120" v="1894" actId="1076"/>
        <pc:sldMkLst>
          <pc:docMk/>
          <pc:sldMk cId="2682573576" sldId="835"/>
        </pc:sldMkLst>
        <pc:spChg chg="add mod">
          <ac:chgData name="Parker Gustafson" userId="16d30e8de7881f07" providerId="LiveId" clId="{1954F6CA-9A18-41C1-B4BA-042609DCBC98}" dt="2025-07-18T06:49:09.120" v="1894" actId="1076"/>
          <ac:spMkLst>
            <pc:docMk/>
            <pc:sldMk cId="2682573576" sldId="835"/>
            <ac:spMk id="10" creationId="{904ED87E-5E1E-9B17-B8E8-D00E586B63F0}"/>
          </ac:spMkLst>
        </pc:spChg>
      </pc:sldChg>
      <pc:sldChg chg="addSp delSp modSp add mod">
        <pc:chgData name="Parker Gustafson" userId="16d30e8de7881f07" providerId="LiveId" clId="{1954F6CA-9A18-41C1-B4BA-042609DCBC98}" dt="2025-07-18T06:49:41.966" v="1903" actId="1076"/>
        <pc:sldMkLst>
          <pc:docMk/>
          <pc:sldMk cId="4069803374" sldId="836"/>
        </pc:sldMkLst>
        <pc:spChg chg="add mod">
          <ac:chgData name="Parker Gustafson" userId="16d30e8de7881f07" providerId="LiveId" clId="{1954F6CA-9A18-41C1-B4BA-042609DCBC98}" dt="2025-07-18T06:49:26.194" v="1899" actId="1076"/>
          <ac:spMkLst>
            <pc:docMk/>
            <pc:sldMk cId="4069803374" sldId="836"/>
            <ac:spMk id="8" creationId="{9B95988E-8DBD-AF82-4D65-78BBB81D2F06}"/>
          </ac:spMkLst>
        </pc:spChg>
        <pc:spChg chg="add mod">
          <ac:chgData name="Parker Gustafson" userId="16d30e8de7881f07" providerId="LiveId" clId="{1954F6CA-9A18-41C1-B4BA-042609DCBC98}" dt="2025-07-18T06:49:41.966" v="1903" actId="1076"/>
          <ac:spMkLst>
            <pc:docMk/>
            <pc:sldMk cId="4069803374" sldId="836"/>
            <ac:spMk id="13" creationId="{77A8919A-BAF2-E711-0532-91E847648668}"/>
          </ac:spMkLst>
        </pc:spChg>
      </pc:sldChg>
      <pc:sldChg chg="modSp add mod">
        <pc:chgData name="Parker Gustafson" userId="16d30e8de7881f07" providerId="LiveId" clId="{1954F6CA-9A18-41C1-B4BA-042609DCBC98}" dt="2025-07-18T06:50:08.539" v="1907" actId="14100"/>
        <pc:sldMkLst>
          <pc:docMk/>
          <pc:sldMk cId="1152612618" sldId="837"/>
        </pc:sldMkLst>
        <pc:spChg chg="mod">
          <ac:chgData name="Parker Gustafson" userId="16d30e8de7881f07" providerId="LiveId" clId="{1954F6CA-9A18-41C1-B4BA-042609DCBC98}" dt="2025-07-18T06:50:08.539" v="1907" actId="14100"/>
          <ac:spMkLst>
            <pc:docMk/>
            <pc:sldMk cId="1152612618" sldId="837"/>
            <ac:spMk id="8" creationId="{6FA37D03-0EC2-AB80-CAAF-79630FC39542}"/>
          </ac:spMkLst>
        </pc:spChg>
      </pc:sldChg>
      <pc:sldChg chg="modSp add mod">
        <pc:chgData name="Parker Gustafson" userId="16d30e8de7881f07" providerId="LiveId" clId="{1954F6CA-9A18-41C1-B4BA-042609DCBC98}" dt="2025-07-18T06:50:36.592" v="1911" actId="14100"/>
        <pc:sldMkLst>
          <pc:docMk/>
          <pc:sldMk cId="989793786" sldId="838"/>
        </pc:sldMkLst>
        <pc:spChg chg="mod">
          <ac:chgData name="Parker Gustafson" userId="16d30e8de7881f07" providerId="LiveId" clId="{1954F6CA-9A18-41C1-B4BA-042609DCBC98}" dt="2025-07-18T06:50:36.592" v="1911" actId="14100"/>
          <ac:spMkLst>
            <pc:docMk/>
            <pc:sldMk cId="989793786" sldId="838"/>
            <ac:spMk id="13" creationId="{B02B018F-40DC-203A-7B21-DF594526BA5F}"/>
          </ac:spMkLst>
        </pc:spChg>
      </pc:sldChg>
      <pc:sldChg chg="modSp add mod">
        <pc:chgData name="Parker Gustafson" userId="16d30e8de7881f07" providerId="LiveId" clId="{1954F6CA-9A18-41C1-B4BA-042609DCBC98}" dt="2025-07-18T06:50:48.222" v="1914"/>
        <pc:sldMkLst>
          <pc:docMk/>
          <pc:sldMk cId="2977159508" sldId="839"/>
        </pc:sldMkLst>
        <pc:spChg chg="mod">
          <ac:chgData name="Parker Gustafson" userId="16d30e8de7881f07" providerId="LiveId" clId="{1954F6CA-9A18-41C1-B4BA-042609DCBC98}" dt="2025-07-18T06:50:48.222" v="1914"/>
          <ac:spMkLst>
            <pc:docMk/>
            <pc:sldMk cId="2977159508" sldId="839"/>
            <ac:spMk id="13" creationId="{B7EDC52B-2980-A7E2-B96D-2305E8C27BF2}"/>
          </ac:spMkLst>
        </pc:spChg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408952827" sldId="840"/>
        </pc:sldMkLst>
        <pc:spChg chg="mod">
          <ac:chgData name="Parker Gustafson" userId="16d30e8de7881f07" providerId="LiveId" clId="{1954F6CA-9A18-41C1-B4BA-042609DCBC98}" dt="2025-07-18T06:53:38.391" v="1956" actId="27636"/>
          <ac:spMkLst>
            <pc:docMk/>
            <pc:sldMk cId="2408952827" sldId="840"/>
            <ac:spMk id="3" creationId="{B1EFCE79-103A-D3F8-F4F2-1A627099D1E7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408952827" sldId="840"/>
            <ac:inkMk id="5" creationId="{4BDFE656-BB62-8853-3BBD-BFEA4FB59429}"/>
          </ac:inkMkLst>
        </pc:inkChg>
      </pc:sldChg>
      <pc:sldChg chg="delSp modSp add del mod">
        <pc:chgData name="Parker Gustafson" userId="16d30e8de7881f07" providerId="LiveId" clId="{1954F6CA-9A18-41C1-B4BA-042609DCBC98}" dt="2025-07-18T06:55:17.413" v="1990" actId="47"/>
        <pc:sldMkLst>
          <pc:docMk/>
          <pc:sldMk cId="3065369439" sldId="841"/>
        </pc:sldMkLst>
      </pc:sldChg>
      <pc:sldChg chg="addSp delSp modSp add mod">
        <pc:chgData name="Parker Gustafson" userId="16d30e8de7881f07" providerId="LiveId" clId="{1954F6CA-9A18-41C1-B4BA-042609DCBC98}" dt="2025-07-18T06:55:39.164" v="1996" actId="1076"/>
        <pc:sldMkLst>
          <pc:docMk/>
          <pc:sldMk cId="2595595376" sldId="842"/>
        </pc:sldMkLst>
        <pc:spChg chg="add mod">
          <ac:chgData name="Parker Gustafson" userId="16d30e8de7881f07" providerId="LiveId" clId="{1954F6CA-9A18-41C1-B4BA-042609DCBC98}" dt="2025-07-18T06:55:39.164" v="1996" actId="1076"/>
          <ac:spMkLst>
            <pc:docMk/>
            <pc:sldMk cId="2595595376" sldId="842"/>
            <ac:spMk id="7" creationId="{861B21EA-81B7-8564-C091-B97E26D30DB0}"/>
          </ac:spMkLst>
        </pc:sp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189941247" sldId="843"/>
        </pc:sldMkLst>
        <pc:spChg chg="add mod">
          <ac:chgData name="Parker Gustafson" userId="16d30e8de7881f07" providerId="LiveId" clId="{1954F6CA-9A18-41C1-B4BA-042609DCBC98}" dt="2025-07-18T06:57:02.244" v="2033" actId="20577"/>
          <ac:spMkLst>
            <pc:docMk/>
            <pc:sldMk cId="3189941247" sldId="843"/>
            <ac:spMk id="8" creationId="{5C1E9E02-18E7-D54D-58A3-0B50B1DC656C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189941247" sldId="843"/>
            <ac:inkMk id="3" creationId="{F4FAD930-6F44-B039-5B76-F989A835DB23}"/>
          </ac:inkMkLst>
        </pc:ink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163180241" sldId="844"/>
        </pc:sldMkLst>
        <pc:spChg chg="mod">
          <ac:chgData name="Parker Gustafson" userId="16d30e8de7881f07" providerId="LiveId" clId="{1954F6CA-9A18-41C1-B4BA-042609DCBC98}" dt="2025-07-18T06:59:25.667" v="2099" actId="1076"/>
          <ac:spMkLst>
            <pc:docMk/>
            <pc:sldMk cId="2163180241" sldId="844"/>
            <ac:spMk id="7" creationId="{2471D1D5-0D8A-2D0C-B9CF-BEC25BC4EC8F}"/>
          </ac:spMkLst>
        </pc:spChg>
        <pc:spChg chg="mod">
          <ac:chgData name="Parker Gustafson" userId="16d30e8de7881f07" providerId="LiveId" clId="{1954F6CA-9A18-41C1-B4BA-042609DCBC98}" dt="2025-07-18T06:59:27.930" v="2100" actId="1076"/>
          <ac:spMkLst>
            <pc:docMk/>
            <pc:sldMk cId="2163180241" sldId="844"/>
            <ac:spMk id="8" creationId="{641764F9-B1A5-24A7-1099-2549B419C0D6}"/>
          </ac:spMkLst>
        </pc:spChg>
        <pc:spChg chg="add mod">
          <ac:chgData name="Parker Gustafson" userId="16d30e8de7881f07" providerId="LiveId" clId="{1954F6CA-9A18-41C1-B4BA-042609DCBC98}" dt="2025-07-18T06:59:52.736" v="2104" actId="20577"/>
          <ac:spMkLst>
            <pc:docMk/>
            <pc:sldMk cId="2163180241" sldId="844"/>
            <ac:spMk id="9" creationId="{6BF5C709-B2FD-CF47-D3D0-C6CDFAF5A176}"/>
          </ac:spMkLst>
        </pc:spChg>
        <pc:spChg chg="mod">
          <ac:chgData name="Parker Gustafson" userId="16d30e8de7881f07" providerId="LiveId" clId="{1954F6CA-9A18-41C1-B4BA-042609DCBC98}" dt="2025-07-18T07:00:08.624" v="2109" actId="1076"/>
          <ac:spMkLst>
            <pc:docMk/>
            <pc:sldMk cId="2163180241" sldId="844"/>
            <ac:spMk id="11" creationId="{32CB3118-A4BC-B88F-D08C-D5DCD0D2CA0E}"/>
          </ac:spMkLst>
        </pc:spChg>
        <pc:spChg chg="mod">
          <ac:chgData name="Parker Gustafson" userId="16d30e8de7881f07" providerId="LiveId" clId="{1954F6CA-9A18-41C1-B4BA-042609DCBC98}" dt="2025-07-18T06:57:52.852" v="2053" actId="1076"/>
          <ac:spMkLst>
            <pc:docMk/>
            <pc:sldMk cId="2163180241" sldId="844"/>
            <ac:spMk id="12" creationId="{95711006-7190-1B8B-F489-60E88EAC457E}"/>
          </ac:spMkLst>
        </pc:spChg>
        <pc:spChg chg="add mod">
          <ac:chgData name="Parker Gustafson" userId="16d30e8de7881f07" providerId="LiveId" clId="{1954F6CA-9A18-41C1-B4BA-042609DCBC98}" dt="2025-07-18T06:59:59.396" v="2108" actId="1076"/>
          <ac:spMkLst>
            <pc:docMk/>
            <pc:sldMk cId="2163180241" sldId="844"/>
            <ac:spMk id="15" creationId="{561A8611-7A3F-B89F-6862-972CC4C66C06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163180241" sldId="844"/>
            <ac:inkMk id="3" creationId="{EF7551EF-6956-B3A0-5035-59FC1EECC643}"/>
          </ac:inkMkLst>
        </pc:inkChg>
      </pc:sldChg>
      <pc:sldChg chg="addSp modSp add del">
        <pc:chgData name="Parker Gustafson" userId="16d30e8de7881f07" providerId="LiveId" clId="{1954F6CA-9A18-41C1-B4BA-042609DCBC98}" dt="2025-07-18T07:24:21.291" v="2845" actId="47"/>
        <pc:sldMkLst>
          <pc:docMk/>
          <pc:sldMk cId="1547297844" sldId="845"/>
        </pc:sldMkLst>
      </pc:sldChg>
      <pc:sldChg chg="add del">
        <pc:chgData name="Parker Gustafson" userId="16d30e8de7881f07" providerId="LiveId" clId="{1954F6CA-9A18-41C1-B4BA-042609DCBC98}" dt="2025-07-18T07:13:22.267" v="2599"/>
        <pc:sldMkLst>
          <pc:docMk/>
          <pc:sldMk cId="1859482853" sldId="846"/>
        </pc:sldMkLst>
      </pc:sldChg>
      <pc:sldChg chg="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2049315849" sldId="846"/>
        </pc:sldMkLst>
        <pc:spChg chg="mod">
          <ac:chgData name="Parker Gustafson" userId="16d30e8de7881f07" providerId="LiveId" clId="{1954F6CA-9A18-41C1-B4BA-042609DCBC98}" dt="2025-07-18T07:14:28.647" v="2640" actId="20577"/>
          <ac:spMkLst>
            <pc:docMk/>
            <pc:sldMk cId="2049315849" sldId="846"/>
            <ac:spMk id="3" creationId="{6B173840-60C8-4B00-1814-142BADD47278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049315849" sldId="846"/>
            <ac:inkMk id="6" creationId="{7A74D831-7302-2455-A4F0-0C41379C3E83}"/>
          </ac:inkMkLst>
        </pc:inkChg>
      </pc:sldChg>
      <pc:sldChg chg="addSp modSp add mod">
        <pc:chgData name="Parker Gustafson" userId="16d30e8de7881f07" providerId="LiveId" clId="{1954F6CA-9A18-41C1-B4BA-042609DCBC98}" dt="2025-07-18T07:15:08.934" v="2657" actId="20577"/>
        <pc:sldMkLst>
          <pc:docMk/>
          <pc:sldMk cId="3754139221" sldId="847"/>
        </pc:sldMkLst>
        <pc:spChg chg="add mod">
          <ac:chgData name="Parker Gustafson" userId="16d30e8de7881f07" providerId="LiveId" clId="{1954F6CA-9A18-41C1-B4BA-042609DCBC98}" dt="2025-07-18T07:15:08.934" v="2657" actId="20577"/>
          <ac:spMkLst>
            <pc:docMk/>
            <pc:sldMk cId="3754139221" sldId="847"/>
            <ac:spMk id="6" creationId="{279FCB08-7B8F-DC01-34E1-8FD4833D2F15}"/>
          </ac:spMkLst>
        </pc:spChg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818401154" sldId="848"/>
        </pc:sldMkLst>
        <pc:spChg chg="add mod">
          <ac:chgData name="Parker Gustafson" userId="16d30e8de7881f07" providerId="LiveId" clId="{1954F6CA-9A18-41C1-B4BA-042609DCBC98}" dt="2025-07-18T07:16:40.483" v="2723" actId="20577"/>
          <ac:spMkLst>
            <pc:docMk/>
            <pc:sldMk cId="818401154" sldId="848"/>
            <ac:spMk id="7" creationId="{9010E66F-26B1-477E-F1C5-622189C94517}"/>
          </ac:spMkLst>
        </pc:spChg>
        <pc:spChg chg="add mod">
          <ac:chgData name="Parker Gustafson" userId="16d30e8de7881f07" providerId="LiveId" clId="{1954F6CA-9A18-41C1-B4BA-042609DCBC98}" dt="2025-07-18T07:17:31.654" v="2729" actId="1076"/>
          <ac:spMkLst>
            <pc:docMk/>
            <pc:sldMk cId="818401154" sldId="848"/>
            <ac:spMk id="9" creationId="{4048F149-47BB-3D0C-5E0A-D3DEFC503D33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818401154" sldId="848"/>
            <ac:inkMk id="8" creationId="{62FE62E4-63D0-A1AF-A049-7D35B59BD3C1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3326111681" sldId="849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326111681" sldId="849"/>
            <ac:inkMk id="8" creationId="{374DB75F-420E-02B9-44AD-B0677483608C}"/>
          </ac:inkMkLst>
        </pc:inkChg>
      </pc:sldChg>
      <pc:sldChg chg="addSp delSp modSp add del mod">
        <pc:chgData name="Parker Gustafson" userId="16d30e8de7881f07" providerId="LiveId" clId="{1954F6CA-9A18-41C1-B4BA-042609DCBC98}" dt="2025-07-18T07:20:20.015" v="2797" actId="47"/>
        <pc:sldMkLst>
          <pc:docMk/>
          <pc:sldMk cId="141873758" sldId="850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1233796140" sldId="851"/>
        </pc:sldMkLst>
        <pc:spChg chg="mod">
          <ac:chgData name="Parker Gustafson" userId="16d30e8de7881f07" providerId="LiveId" clId="{1954F6CA-9A18-41C1-B4BA-042609DCBC98}" dt="2025-07-18T07:20:36.635" v="2802"/>
          <ac:spMkLst>
            <pc:docMk/>
            <pc:sldMk cId="1233796140" sldId="851"/>
            <ac:spMk id="5" creationId="{657614E0-F21F-480A-0C51-FCE220C21276}"/>
          </ac:spMkLst>
        </pc:spChg>
        <pc:spChg chg="mod">
          <ac:chgData name="Parker Gustafson" userId="16d30e8de7881f07" providerId="LiveId" clId="{1954F6CA-9A18-41C1-B4BA-042609DCBC98}" dt="2025-07-18T07:20:56.473" v="2810" actId="1076"/>
          <ac:spMkLst>
            <pc:docMk/>
            <pc:sldMk cId="1233796140" sldId="851"/>
            <ac:spMk id="10" creationId="{9BCE788E-F09B-ADA6-660A-46495752CC1E}"/>
          </ac:spMkLst>
        </pc:spChg>
        <pc:spChg chg="add mod">
          <ac:chgData name="Parker Gustafson" userId="16d30e8de7881f07" providerId="LiveId" clId="{1954F6CA-9A18-41C1-B4BA-042609DCBC98}" dt="2025-07-18T07:20:59.953" v="2811" actId="1076"/>
          <ac:spMkLst>
            <pc:docMk/>
            <pc:sldMk cId="1233796140" sldId="851"/>
            <ac:spMk id="17" creationId="{128D699E-252D-BAF2-75BA-9E5D07A27777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1233796140" sldId="851"/>
            <ac:inkMk id="8" creationId="{233D9FA9-AB88-1285-FE34-7EAD31D7A31C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3475154929" sldId="852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475154929" sldId="852"/>
            <ac:inkMk id="8" creationId="{9F922BE3-EEBF-3D61-582B-61877F7A7D9F}"/>
          </ac:inkMkLst>
        </pc:inkChg>
      </pc:sldChg>
      <pc:sldChg chg="delSp add mod">
        <pc:chgData name="Parker Gustafson" userId="16d30e8de7881f07" providerId="LiveId" clId="{1954F6CA-9A18-41C1-B4BA-042609DCBC98}" dt="2025-07-21T04:59:10.641" v="3026" actId="33639"/>
        <pc:sldMkLst>
          <pc:docMk/>
          <pc:sldMk cId="4002088616" sldId="853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4002088616" sldId="853"/>
            <ac:inkMk id="3" creationId="{A05F4F2B-4694-3930-4254-9B2A9D20816E}"/>
          </ac:inkMkLst>
        </pc:inkChg>
      </pc:sldChg>
      <pc:sldChg chg="add del">
        <pc:chgData name="Parker Gustafson" userId="16d30e8de7881f07" providerId="LiveId" clId="{1954F6CA-9A18-41C1-B4BA-042609DCBC98}" dt="2025-07-18T07:26:31.485" v="2848"/>
        <pc:sldMkLst>
          <pc:docMk/>
          <pc:sldMk cId="2099615652" sldId="854"/>
        </pc:sldMkLst>
      </pc:sldChg>
      <pc:sldChg chg="addSp delSp modSp add mod">
        <pc:chgData name="Parker Gustafson" userId="16d30e8de7881f07" providerId="LiveId" clId="{1954F6CA-9A18-41C1-B4BA-042609DCBC98}" dt="2025-07-21T04:59:10.641" v="3026" actId="33639"/>
        <pc:sldMkLst>
          <pc:docMk/>
          <pc:sldMk cId="3091711001" sldId="854"/>
        </pc:sldMkLst>
        <pc:spChg chg="add mod">
          <ac:chgData name="Parker Gustafson" userId="16d30e8de7881f07" providerId="LiveId" clId="{1954F6CA-9A18-41C1-B4BA-042609DCBC98}" dt="2025-07-18T07:27:48.151" v="3023" actId="1076"/>
          <ac:spMkLst>
            <pc:docMk/>
            <pc:sldMk cId="3091711001" sldId="854"/>
            <ac:spMk id="3" creationId="{1F0C2D90-1B8A-28A2-2E13-841A8B201FD2}"/>
          </ac:spMkLst>
        </pc:spChg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3091711001" sldId="854"/>
            <ac:inkMk id="5" creationId="{03B72E07-0F16-AD4B-291F-AD1B114FF7C8}"/>
          </ac:inkMkLst>
        </pc:inkChg>
      </pc:sldChg>
      <pc:sldChg chg="delSp add mod delAnim">
        <pc:chgData name="Parker Gustafson" userId="16d30e8de7881f07" providerId="LiveId" clId="{1954F6CA-9A18-41C1-B4BA-042609DCBC98}" dt="2025-07-21T04:59:10.641" v="3026" actId="33639"/>
        <pc:sldMkLst>
          <pc:docMk/>
          <pc:sldMk cId="2802940929" sldId="855"/>
        </pc:sldMkLst>
        <pc:inkChg chg="del">
          <ac:chgData name="Parker Gustafson" userId="16d30e8de7881f07" providerId="LiveId" clId="{1954F6CA-9A18-41C1-B4BA-042609DCBC98}" dt="2025-07-21T04:59:10.641" v="3026" actId="33639"/>
          <ac:inkMkLst>
            <pc:docMk/>
            <pc:sldMk cId="2802940929" sldId="855"/>
            <ac:inkMk id="2" creationId="{52062BB6-8B3C-26B9-48B2-9FC58FFFB3AA}"/>
          </ac:inkMkLst>
        </pc:inkChg>
      </pc:sldChg>
      <pc:sldMasterChg chg="addSldLayout delSldLayout">
        <pc:chgData name="Parker Gustafson" userId="16d30e8de7881f07" providerId="LiveId" clId="{1954F6CA-9A18-41C1-B4BA-042609DCBC98}" dt="2025-07-18T04:24:21.286" v="421" actId="47"/>
        <pc:sldMasterMkLst>
          <pc:docMk/>
          <pc:sldMasterMk cId="1683659690" sldId="2147483692"/>
        </pc:sldMasterMkLst>
        <pc:sldLayoutChg chg="add del">
          <pc:chgData name="Parker Gustafson" userId="16d30e8de7881f07" providerId="LiveId" clId="{1954F6CA-9A18-41C1-B4BA-042609DCBC98}" dt="2025-07-18T04:24:21.286" v="421" actId="47"/>
          <pc:sldLayoutMkLst>
            <pc:docMk/>
            <pc:sldMasterMk cId="1683659690" sldId="2147483692"/>
            <pc:sldLayoutMk cId="715598447" sldId="2147483705"/>
          </pc:sldLayoutMkLst>
        </pc:sldLayoutChg>
      </pc:sldMasterChg>
      <pc:sldMasterChg chg="delSldLayout">
        <pc:chgData name="Parker Gustafson" userId="16d30e8de7881f07" providerId="LiveId" clId="{1954F6CA-9A18-41C1-B4BA-042609DCBC98}" dt="2025-07-18T04:36:01.055" v="780" actId="47"/>
        <pc:sldMasterMkLst>
          <pc:docMk/>
          <pc:sldMasterMk cId="4124526416" sldId="2147483706"/>
        </pc:sldMasterMkLst>
        <pc:sldLayoutChg chg="del">
          <pc:chgData name="Parker Gustafson" userId="16d30e8de7881f07" providerId="LiveId" clId="{1954F6CA-9A18-41C1-B4BA-042609DCBC98}" dt="2025-07-18T04:36:01.055" v="780" actId="47"/>
          <pc:sldLayoutMkLst>
            <pc:docMk/>
            <pc:sldMasterMk cId="4124526416" sldId="2147483706"/>
            <pc:sldLayoutMk cId="3235541024" sldId="2147483712"/>
          </pc:sldLayoutMkLst>
        </pc:sldLayoutChg>
      </pc:sldMasterChg>
    </pc:docChg>
  </pc:docChgLst>
  <pc:docChgLst>
    <pc:chgData name="Parker Gustafson" userId="16d30e8de7881f07" providerId="LiveId" clId="{598C7B42-84EE-794A-8350-883EAC1B1CDE}"/>
    <pc:docChg chg="custSel modSld">
      <pc:chgData name="Parker Gustafson" userId="16d30e8de7881f07" providerId="LiveId" clId="{598C7B42-84EE-794A-8350-883EAC1B1CDE}" dt="2025-07-18T20:01:13.708" v="0" actId="7634"/>
      <pc:docMkLst>
        <pc:docMk/>
      </pc:docMkLst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5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2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7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6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7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72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723412381" sldId="27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75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78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27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4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58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513697875" sldId="762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7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71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72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7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45316058" sldId="77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192465430" sldId="77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885731617" sldId="777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011507936" sldId="78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027128174" sldId="781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030973589" sldId="78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788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913264079" sldId="78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885665030" sldId="79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76530657" sldId="795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50264991" sldId="79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687338899" sldId="797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173581205" sldId="79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620696386" sldId="801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19003392" sldId="80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805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0" sldId="80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123654888" sldId="807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1034360103" sldId="81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578543014" sldId="81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065451855" sldId="815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389795125" sldId="81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1407322109" sldId="817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1494080513" sldId="81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300967427" sldId="825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323865910" sldId="828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982040427" sldId="82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408952827" sldId="840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189941247" sldId="84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163180241" sldId="84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049315849" sldId="846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818401154" sldId="848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326111681" sldId="849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1233796140" sldId="851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475154929" sldId="852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4002088616" sldId="853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3091711001" sldId="854"/>
        </pc:sldMkLst>
      </pc:sldChg>
      <pc:sldChg chg="addSp">
        <pc:chgData name="Parker Gustafson" userId="16d30e8de7881f07" providerId="LiveId" clId="{598C7B42-84EE-794A-8350-883EAC1B1CDE}" dt="2025-07-18T20:01:13.708" v="0" actId="7634"/>
        <pc:sldMkLst>
          <pc:docMk/>
          <pc:sldMk cId="2802940929" sldId="8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7724-735F-51DA-94F3-3029B46D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BAC11-E743-EB3A-1C4D-31B7A061D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1CCDB-7E45-72BE-83CC-0E917C70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2EB3-DC21-A183-AC7A-EBB50A25D2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202" y="340613"/>
            <a:ext cx="56635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32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93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61045" y="1384173"/>
            <a:ext cx="4027170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00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68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60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5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17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73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0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035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5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7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82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64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079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6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202" y="397001"/>
            <a:ext cx="693547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597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325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0339" y="1468767"/>
            <a:ext cx="1478280" cy="474345"/>
          </a:xfrm>
          <a:custGeom>
            <a:avLst/>
            <a:gdLst/>
            <a:ahLst/>
            <a:cxnLst/>
            <a:rect l="l" t="t" r="r" b="b"/>
            <a:pathLst>
              <a:path w="1478280" h="474344">
                <a:moveTo>
                  <a:pt x="1478280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1478280" y="473951"/>
                </a:lnTo>
                <a:lnTo>
                  <a:pt x="1478280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2743" y="2158619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30">
                <a:moveTo>
                  <a:pt x="356514" y="0"/>
                </a:moveTo>
                <a:lnTo>
                  <a:pt x="351815" y="13334"/>
                </a:lnTo>
                <a:lnTo>
                  <a:pt x="370865" y="21578"/>
                </a:lnTo>
                <a:lnTo>
                  <a:pt x="387248" y="32988"/>
                </a:lnTo>
                <a:lnTo>
                  <a:pt x="412013" y="65404"/>
                </a:lnTo>
                <a:lnTo>
                  <a:pt x="426586" y="109092"/>
                </a:lnTo>
                <a:lnTo>
                  <a:pt x="431444" y="162686"/>
                </a:lnTo>
                <a:lnTo>
                  <a:pt x="430210" y="191736"/>
                </a:lnTo>
                <a:lnTo>
                  <a:pt x="420407" y="241786"/>
                </a:lnTo>
                <a:lnTo>
                  <a:pt x="400865" y="280838"/>
                </a:lnTo>
                <a:lnTo>
                  <a:pt x="371059" y="307179"/>
                </a:lnTo>
                <a:lnTo>
                  <a:pt x="352323" y="315467"/>
                </a:lnTo>
                <a:lnTo>
                  <a:pt x="356514" y="328802"/>
                </a:lnTo>
                <a:lnTo>
                  <a:pt x="401345" y="307768"/>
                </a:lnTo>
                <a:lnTo>
                  <a:pt x="434365" y="271398"/>
                </a:lnTo>
                <a:lnTo>
                  <a:pt x="454653" y="222599"/>
                </a:lnTo>
                <a:lnTo>
                  <a:pt x="461416" y="164464"/>
                </a:lnTo>
                <a:lnTo>
                  <a:pt x="459724" y="134663"/>
                </a:lnTo>
                <a:lnTo>
                  <a:pt x="446093" y="80865"/>
                </a:lnTo>
                <a:lnTo>
                  <a:pt x="419236" y="37361"/>
                </a:lnTo>
                <a:lnTo>
                  <a:pt x="380374" y="8596"/>
                </a:lnTo>
                <a:lnTo>
                  <a:pt x="356514" y="0"/>
                </a:lnTo>
                <a:close/>
              </a:path>
              <a:path w="461644" h="328930">
                <a:moveTo>
                  <a:pt x="104889" y="0"/>
                </a:moveTo>
                <a:lnTo>
                  <a:pt x="60136" y="21050"/>
                </a:lnTo>
                <a:lnTo>
                  <a:pt x="27127" y="57530"/>
                </a:lnTo>
                <a:lnTo>
                  <a:pt x="6781" y="106473"/>
                </a:lnTo>
                <a:lnTo>
                  <a:pt x="100" y="162686"/>
                </a:lnTo>
                <a:lnTo>
                  <a:pt x="0" y="164464"/>
                </a:lnTo>
                <a:lnTo>
                  <a:pt x="1688" y="194710"/>
                </a:lnTo>
                <a:lnTo>
                  <a:pt x="15205" y="248154"/>
                </a:lnTo>
                <a:lnTo>
                  <a:pt x="42047" y="291494"/>
                </a:lnTo>
                <a:lnTo>
                  <a:pt x="80971" y="320208"/>
                </a:lnTo>
                <a:lnTo>
                  <a:pt x="104889" y="328802"/>
                </a:lnTo>
                <a:lnTo>
                  <a:pt x="109054" y="315467"/>
                </a:lnTo>
                <a:lnTo>
                  <a:pt x="90309" y="307179"/>
                </a:lnTo>
                <a:lnTo>
                  <a:pt x="74134" y="295640"/>
                </a:lnTo>
                <a:lnTo>
                  <a:pt x="49491" y="262763"/>
                </a:lnTo>
                <a:lnTo>
                  <a:pt x="34861" y="218106"/>
                </a:lnTo>
                <a:lnTo>
                  <a:pt x="30059" y="164464"/>
                </a:lnTo>
                <a:lnTo>
                  <a:pt x="29984" y="162686"/>
                </a:lnTo>
                <a:lnTo>
                  <a:pt x="31203" y="134663"/>
                </a:lnTo>
                <a:lnTo>
                  <a:pt x="40957" y="85998"/>
                </a:lnTo>
                <a:lnTo>
                  <a:pt x="60562" y="47589"/>
                </a:lnTo>
                <a:lnTo>
                  <a:pt x="90604" y="21578"/>
                </a:lnTo>
                <a:lnTo>
                  <a:pt x="109575" y="13334"/>
                </a:lnTo>
                <a:lnTo>
                  <a:pt x="104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49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26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59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033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693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805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223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28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40613"/>
            <a:ext cx="76987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922" y="1404193"/>
            <a:ext cx="11007725" cy="343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6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5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001"/>
            <a:ext cx="7312659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408938"/>
            <a:ext cx="10953750" cy="476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5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59841"/>
            <a:ext cx="10607040" cy="90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249121"/>
            <a:ext cx="11047730" cy="316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88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8.png"/><Relationship Id="rId5" Type="http://schemas.openxmlformats.org/officeDocument/2006/relationships/image" Target="../media/image59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3.png"/><Relationship Id="rId11" Type="http://schemas.openxmlformats.org/officeDocument/2006/relationships/image" Target="../media/image83.png"/><Relationship Id="rId5" Type="http://schemas.openxmlformats.org/officeDocument/2006/relationships/image" Target="../media/image72.png"/><Relationship Id="rId10" Type="http://schemas.openxmlformats.org/officeDocument/2006/relationships/image" Target="../media/image82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Set Theory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 Summer 25</a:t>
            </a:r>
          </a:p>
          <a:p>
            <a:r>
              <a:rPr lang="en-US"/>
              <a:t>Lecture 11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400E20BE-4DF0-B4CE-CFF2-26379926DC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2888" y="498348"/>
            <a:ext cx="4762500" cy="36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68767"/>
            <a:ext cx="2225040" cy="474345"/>
          </a:xfrm>
          <a:custGeom>
            <a:avLst/>
            <a:gdLst/>
            <a:ahLst/>
            <a:cxnLst/>
            <a:rect l="l" t="t" r="r" b="b"/>
            <a:pathLst>
              <a:path w="2225040" h="474344">
                <a:moveTo>
                  <a:pt x="2225040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2225040" y="473951"/>
                </a:lnTo>
                <a:lnTo>
                  <a:pt x="2225040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494536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Difference: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\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53" y="2056587"/>
            <a:ext cx="4155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\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{𝑥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∶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800" b="0" i="0" u="none" strike="noStrike" kern="0" cap="none" spc="2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∉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0579" y="1470278"/>
            <a:ext cx="2650490" cy="474345"/>
          </a:xfrm>
          <a:custGeom>
            <a:avLst/>
            <a:gdLst/>
            <a:ahLst/>
            <a:cxnLst/>
            <a:rect l="l" t="t" r="r" b="b"/>
            <a:pathLst>
              <a:path w="2650490" h="474344">
                <a:moveTo>
                  <a:pt x="97523" y="0"/>
                </a:moveTo>
                <a:lnTo>
                  <a:pt x="0" y="0"/>
                </a:lnTo>
                <a:lnTo>
                  <a:pt x="0" y="473964"/>
                </a:lnTo>
                <a:lnTo>
                  <a:pt x="97523" y="473964"/>
                </a:lnTo>
                <a:lnTo>
                  <a:pt x="97523" y="0"/>
                </a:lnTo>
                <a:close/>
              </a:path>
              <a:path w="2650490" h="474344">
                <a:moveTo>
                  <a:pt x="2650236" y="0"/>
                </a:moveTo>
                <a:lnTo>
                  <a:pt x="97536" y="0"/>
                </a:lnTo>
                <a:lnTo>
                  <a:pt x="97536" y="473964"/>
                </a:lnTo>
                <a:lnTo>
                  <a:pt x="2650236" y="473964"/>
                </a:lnTo>
                <a:lnTo>
                  <a:pt x="2650236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6470903" y="1496060"/>
                <a:ext cx="4506596" cy="4439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Complement: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-2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=</m:t>
                    </m:r>
                  </m:oMath>
                </a14:m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𝐴</a:t>
                </a:r>
                <a:r>
                  <a:rPr kumimoji="0" lang="en-US" sz="3075" b="0" i="0" u="none" strike="noStrike" kern="0" cap="none" spc="-37" normalizeH="0" baseline="271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𝑐</a:t>
                </a:r>
                <a:endParaRPr kumimoji="0" sz="3075" b="0" i="0" u="none" strike="noStrike" kern="0" cap="none" spc="0" normalizeH="0" baseline="271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903" y="1496060"/>
                <a:ext cx="4506596" cy="443968"/>
              </a:xfrm>
              <a:prstGeom prst="rect">
                <a:avLst/>
              </a:prstGeom>
              <a:blipFill>
                <a:blip r:embed="rId2"/>
                <a:stretch>
                  <a:fillRect l="-3919" t="-21918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6490208" y="1879803"/>
            <a:ext cx="4807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(with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respect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universe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𝒰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6490208" y="2431436"/>
                <a:ext cx="3027680" cy="452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999614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-2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-2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= </a:t>
                </a:r>
                <a:r>
                  <a:rPr kumimoji="0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{𝑥</a:t>
                </a:r>
                <a:r>
                  <a:rPr kumimoji="0" sz="2800" b="0" i="0" u="none" strike="noStrike" kern="0" cap="none" spc="2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∈</a:t>
                </a:r>
                <a:r>
                  <a:rPr kumimoji="0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𝒰: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𝑥</a:t>
                </a:r>
                <a:r>
                  <a:rPr kumimoji="0" sz="2800" b="0" i="0" u="none" strike="noStrike" kern="0" cap="none" spc="2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∉</a:t>
                </a:r>
                <a:r>
                  <a:rPr kumimoji="0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𝐴}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8" y="2431436"/>
                <a:ext cx="3027680" cy="452120"/>
              </a:xfrm>
              <a:prstGeom prst="rect">
                <a:avLst/>
              </a:prstGeom>
              <a:blipFill>
                <a:blip r:embed="rId3"/>
                <a:stretch>
                  <a:fillRect t="-21622" r="-5242" b="-4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/>
              <a:t>Set</a:t>
            </a:r>
            <a:r>
              <a:rPr sz="3800" spc="200"/>
              <a:t> </a:t>
            </a:r>
            <a:r>
              <a:rPr sz="3800" spc="60"/>
              <a:t>Operations</a:t>
            </a:r>
            <a:endParaRPr sz="3800"/>
          </a:p>
        </p:txBody>
      </p:sp>
      <p:grpSp>
        <p:nvGrpSpPr>
          <p:cNvPr id="10" name="object 10"/>
          <p:cNvGrpSpPr/>
          <p:nvPr/>
        </p:nvGrpSpPr>
        <p:grpSpPr>
          <a:xfrm>
            <a:off x="876300" y="3185160"/>
            <a:ext cx="4516120" cy="2837815"/>
            <a:chOff x="876300" y="3185160"/>
            <a:chExt cx="4516120" cy="2837815"/>
          </a:xfrm>
        </p:grpSpPr>
        <p:sp>
          <p:nvSpPr>
            <p:cNvPr id="11" name="object 11"/>
            <p:cNvSpPr/>
            <p:nvPr/>
          </p:nvSpPr>
          <p:spPr>
            <a:xfrm>
              <a:off x="876300" y="3185160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6300" y="3185160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1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19427" y="3683508"/>
            <a:ext cx="1961514" cy="1941830"/>
          </a:xfrm>
          <a:custGeom>
            <a:avLst/>
            <a:gdLst/>
            <a:ahLst/>
            <a:cxnLst/>
            <a:rect l="l" t="t" r="r" b="b"/>
            <a:pathLst>
              <a:path w="1961514" h="1941829">
                <a:moveTo>
                  <a:pt x="0" y="970788"/>
                </a:moveTo>
                <a:lnTo>
                  <a:pt x="1200" y="922332"/>
                </a:lnTo>
                <a:lnTo>
                  <a:pt x="4763" y="874491"/>
                </a:lnTo>
                <a:lnTo>
                  <a:pt x="10632" y="827322"/>
                </a:lnTo>
                <a:lnTo>
                  <a:pt x="18752" y="780879"/>
                </a:lnTo>
                <a:lnTo>
                  <a:pt x="29066" y="735218"/>
                </a:lnTo>
                <a:lnTo>
                  <a:pt x="41518" y="690396"/>
                </a:lnTo>
                <a:lnTo>
                  <a:pt x="56053" y="646466"/>
                </a:lnTo>
                <a:lnTo>
                  <a:pt x="72613" y="603485"/>
                </a:lnTo>
                <a:lnTo>
                  <a:pt x="91142" y="561509"/>
                </a:lnTo>
                <a:lnTo>
                  <a:pt x="111585" y="520593"/>
                </a:lnTo>
                <a:lnTo>
                  <a:pt x="133886" y="480793"/>
                </a:lnTo>
                <a:lnTo>
                  <a:pt x="157987" y="442164"/>
                </a:lnTo>
                <a:lnTo>
                  <a:pt x="183833" y="404763"/>
                </a:lnTo>
                <a:lnTo>
                  <a:pt x="211369" y="368643"/>
                </a:lnTo>
                <a:lnTo>
                  <a:pt x="240536" y="333862"/>
                </a:lnTo>
                <a:lnTo>
                  <a:pt x="271280" y="300474"/>
                </a:lnTo>
                <a:lnTo>
                  <a:pt x="303545" y="268536"/>
                </a:lnTo>
                <a:lnTo>
                  <a:pt x="337273" y="238103"/>
                </a:lnTo>
                <a:lnTo>
                  <a:pt x="372409" y="209230"/>
                </a:lnTo>
                <a:lnTo>
                  <a:pt x="408897" y="181974"/>
                </a:lnTo>
                <a:lnTo>
                  <a:pt x="446681" y="156389"/>
                </a:lnTo>
                <a:lnTo>
                  <a:pt x="485704" y="132531"/>
                </a:lnTo>
                <a:lnTo>
                  <a:pt x="525910" y="110456"/>
                </a:lnTo>
                <a:lnTo>
                  <a:pt x="567244" y="90220"/>
                </a:lnTo>
                <a:lnTo>
                  <a:pt x="609648" y="71878"/>
                </a:lnTo>
                <a:lnTo>
                  <a:pt x="653067" y="55485"/>
                </a:lnTo>
                <a:lnTo>
                  <a:pt x="697444" y="41098"/>
                </a:lnTo>
                <a:lnTo>
                  <a:pt x="742724" y="28772"/>
                </a:lnTo>
                <a:lnTo>
                  <a:pt x="788850" y="18562"/>
                </a:lnTo>
                <a:lnTo>
                  <a:pt x="835766" y="10524"/>
                </a:lnTo>
                <a:lnTo>
                  <a:pt x="883416" y="4714"/>
                </a:lnTo>
                <a:lnTo>
                  <a:pt x="931744" y="1187"/>
                </a:lnTo>
                <a:lnTo>
                  <a:pt x="980694" y="0"/>
                </a:lnTo>
                <a:lnTo>
                  <a:pt x="1029643" y="1187"/>
                </a:lnTo>
                <a:lnTo>
                  <a:pt x="1077971" y="4714"/>
                </a:lnTo>
                <a:lnTo>
                  <a:pt x="1125621" y="10524"/>
                </a:lnTo>
                <a:lnTo>
                  <a:pt x="1172537" y="18562"/>
                </a:lnTo>
                <a:lnTo>
                  <a:pt x="1218663" y="28772"/>
                </a:lnTo>
                <a:lnTo>
                  <a:pt x="1263943" y="41098"/>
                </a:lnTo>
                <a:lnTo>
                  <a:pt x="1308320" y="55485"/>
                </a:lnTo>
                <a:lnTo>
                  <a:pt x="1351739" y="71878"/>
                </a:lnTo>
                <a:lnTo>
                  <a:pt x="1394143" y="90220"/>
                </a:lnTo>
                <a:lnTo>
                  <a:pt x="1435477" y="110456"/>
                </a:lnTo>
                <a:lnTo>
                  <a:pt x="1475683" y="132531"/>
                </a:lnTo>
                <a:lnTo>
                  <a:pt x="1514706" y="156389"/>
                </a:lnTo>
                <a:lnTo>
                  <a:pt x="1552490" y="181974"/>
                </a:lnTo>
                <a:lnTo>
                  <a:pt x="1588978" y="209230"/>
                </a:lnTo>
                <a:lnTo>
                  <a:pt x="1624114" y="238103"/>
                </a:lnTo>
                <a:lnTo>
                  <a:pt x="1657842" y="268536"/>
                </a:lnTo>
                <a:lnTo>
                  <a:pt x="1690107" y="300474"/>
                </a:lnTo>
                <a:lnTo>
                  <a:pt x="1720851" y="333862"/>
                </a:lnTo>
                <a:lnTo>
                  <a:pt x="1750018" y="368643"/>
                </a:lnTo>
                <a:lnTo>
                  <a:pt x="1777554" y="404763"/>
                </a:lnTo>
                <a:lnTo>
                  <a:pt x="1803400" y="442164"/>
                </a:lnTo>
                <a:lnTo>
                  <a:pt x="1827501" y="480793"/>
                </a:lnTo>
                <a:lnTo>
                  <a:pt x="1849802" y="520593"/>
                </a:lnTo>
                <a:lnTo>
                  <a:pt x="1870245" y="561509"/>
                </a:lnTo>
                <a:lnTo>
                  <a:pt x="1888774" y="603485"/>
                </a:lnTo>
                <a:lnTo>
                  <a:pt x="1905334" y="646466"/>
                </a:lnTo>
                <a:lnTo>
                  <a:pt x="1919869" y="690396"/>
                </a:lnTo>
                <a:lnTo>
                  <a:pt x="1932321" y="735218"/>
                </a:lnTo>
                <a:lnTo>
                  <a:pt x="1942635" y="780879"/>
                </a:lnTo>
                <a:lnTo>
                  <a:pt x="1950755" y="827322"/>
                </a:lnTo>
                <a:lnTo>
                  <a:pt x="1956624" y="874491"/>
                </a:lnTo>
                <a:lnTo>
                  <a:pt x="1960187" y="922332"/>
                </a:lnTo>
                <a:lnTo>
                  <a:pt x="1961388" y="970788"/>
                </a:lnTo>
                <a:lnTo>
                  <a:pt x="1960187" y="1019243"/>
                </a:lnTo>
                <a:lnTo>
                  <a:pt x="1956624" y="1067084"/>
                </a:lnTo>
                <a:lnTo>
                  <a:pt x="1950755" y="1114253"/>
                </a:lnTo>
                <a:lnTo>
                  <a:pt x="1942635" y="1160696"/>
                </a:lnTo>
                <a:lnTo>
                  <a:pt x="1932321" y="1206357"/>
                </a:lnTo>
                <a:lnTo>
                  <a:pt x="1919869" y="1251179"/>
                </a:lnTo>
                <a:lnTo>
                  <a:pt x="1905334" y="1295109"/>
                </a:lnTo>
                <a:lnTo>
                  <a:pt x="1888774" y="1338090"/>
                </a:lnTo>
                <a:lnTo>
                  <a:pt x="1870245" y="1380066"/>
                </a:lnTo>
                <a:lnTo>
                  <a:pt x="1849802" y="1420982"/>
                </a:lnTo>
                <a:lnTo>
                  <a:pt x="1827501" y="1460782"/>
                </a:lnTo>
                <a:lnTo>
                  <a:pt x="1803400" y="1499411"/>
                </a:lnTo>
                <a:lnTo>
                  <a:pt x="1777554" y="1536812"/>
                </a:lnTo>
                <a:lnTo>
                  <a:pt x="1750018" y="1572932"/>
                </a:lnTo>
                <a:lnTo>
                  <a:pt x="1720851" y="1607713"/>
                </a:lnTo>
                <a:lnTo>
                  <a:pt x="1690107" y="1641101"/>
                </a:lnTo>
                <a:lnTo>
                  <a:pt x="1657842" y="1673039"/>
                </a:lnTo>
                <a:lnTo>
                  <a:pt x="1624114" y="1703472"/>
                </a:lnTo>
                <a:lnTo>
                  <a:pt x="1588978" y="1732345"/>
                </a:lnTo>
                <a:lnTo>
                  <a:pt x="1552490" y="1759601"/>
                </a:lnTo>
                <a:lnTo>
                  <a:pt x="1514706" y="1785186"/>
                </a:lnTo>
                <a:lnTo>
                  <a:pt x="1475683" y="1809044"/>
                </a:lnTo>
                <a:lnTo>
                  <a:pt x="1435477" y="1831119"/>
                </a:lnTo>
                <a:lnTo>
                  <a:pt x="1394143" y="1851355"/>
                </a:lnTo>
                <a:lnTo>
                  <a:pt x="1351739" y="1869697"/>
                </a:lnTo>
                <a:lnTo>
                  <a:pt x="1308320" y="1886090"/>
                </a:lnTo>
                <a:lnTo>
                  <a:pt x="1263943" y="1900477"/>
                </a:lnTo>
                <a:lnTo>
                  <a:pt x="1218663" y="1912803"/>
                </a:lnTo>
                <a:lnTo>
                  <a:pt x="1172537" y="1923013"/>
                </a:lnTo>
                <a:lnTo>
                  <a:pt x="1125621" y="1931051"/>
                </a:lnTo>
                <a:lnTo>
                  <a:pt x="1077971" y="1936861"/>
                </a:lnTo>
                <a:lnTo>
                  <a:pt x="1029643" y="1940388"/>
                </a:lnTo>
                <a:lnTo>
                  <a:pt x="980694" y="1941576"/>
                </a:lnTo>
                <a:lnTo>
                  <a:pt x="931744" y="1940388"/>
                </a:lnTo>
                <a:lnTo>
                  <a:pt x="883416" y="1936861"/>
                </a:lnTo>
                <a:lnTo>
                  <a:pt x="835766" y="1931051"/>
                </a:lnTo>
                <a:lnTo>
                  <a:pt x="788850" y="1923013"/>
                </a:lnTo>
                <a:lnTo>
                  <a:pt x="742724" y="1912803"/>
                </a:lnTo>
                <a:lnTo>
                  <a:pt x="697444" y="1900477"/>
                </a:lnTo>
                <a:lnTo>
                  <a:pt x="653067" y="1886090"/>
                </a:lnTo>
                <a:lnTo>
                  <a:pt x="609648" y="1869697"/>
                </a:lnTo>
                <a:lnTo>
                  <a:pt x="567244" y="1851355"/>
                </a:lnTo>
                <a:lnTo>
                  <a:pt x="525910" y="1831119"/>
                </a:lnTo>
                <a:lnTo>
                  <a:pt x="485704" y="1809044"/>
                </a:lnTo>
                <a:lnTo>
                  <a:pt x="446681" y="1785186"/>
                </a:lnTo>
                <a:lnTo>
                  <a:pt x="408897" y="1759601"/>
                </a:lnTo>
                <a:lnTo>
                  <a:pt x="372409" y="1732345"/>
                </a:lnTo>
                <a:lnTo>
                  <a:pt x="337273" y="1703472"/>
                </a:lnTo>
                <a:lnTo>
                  <a:pt x="303545" y="1673039"/>
                </a:lnTo>
                <a:lnTo>
                  <a:pt x="271280" y="1641101"/>
                </a:lnTo>
                <a:lnTo>
                  <a:pt x="240536" y="1607713"/>
                </a:lnTo>
                <a:lnTo>
                  <a:pt x="211369" y="1572932"/>
                </a:lnTo>
                <a:lnTo>
                  <a:pt x="183833" y="1536812"/>
                </a:lnTo>
                <a:lnTo>
                  <a:pt x="157987" y="1499411"/>
                </a:lnTo>
                <a:lnTo>
                  <a:pt x="133886" y="1460782"/>
                </a:lnTo>
                <a:lnTo>
                  <a:pt x="111585" y="1420982"/>
                </a:lnTo>
                <a:lnTo>
                  <a:pt x="91142" y="1380066"/>
                </a:lnTo>
                <a:lnTo>
                  <a:pt x="72613" y="1338090"/>
                </a:lnTo>
                <a:lnTo>
                  <a:pt x="56053" y="1295109"/>
                </a:lnTo>
                <a:lnTo>
                  <a:pt x="41518" y="1251179"/>
                </a:lnTo>
                <a:lnTo>
                  <a:pt x="29066" y="1206357"/>
                </a:lnTo>
                <a:lnTo>
                  <a:pt x="18752" y="1160696"/>
                </a:lnTo>
                <a:lnTo>
                  <a:pt x="10632" y="1114253"/>
                </a:lnTo>
                <a:lnTo>
                  <a:pt x="4763" y="1067084"/>
                </a:lnTo>
                <a:lnTo>
                  <a:pt x="1200" y="1019243"/>
                </a:lnTo>
                <a:lnTo>
                  <a:pt x="0" y="97078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3284" y="3118104"/>
            <a:ext cx="4514215" cy="2837815"/>
            <a:chOff x="6463284" y="3118104"/>
            <a:chExt cx="4514215" cy="2837815"/>
          </a:xfrm>
        </p:grpSpPr>
        <p:sp>
          <p:nvSpPr>
            <p:cNvPr id="19" name="object 19"/>
            <p:cNvSpPr/>
            <p:nvPr/>
          </p:nvSpPr>
          <p:spPr>
            <a:xfrm>
              <a:off x="6463284" y="3118104"/>
              <a:ext cx="4514215" cy="2837815"/>
            </a:xfrm>
            <a:custGeom>
              <a:avLst/>
              <a:gdLst/>
              <a:ahLst/>
              <a:cxnLst/>
              <a:rect l="l" t="t" r="r" b="b"/>
              <a:pathLst>
                <a:path w="4514215" h="2837815">
                  <a:moveTo>
                    <a:pt x="4514088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4088" y="2837688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474" y="3608514"/>
              <a:ext cx="3292475" cy="19620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463284" y="3118104"/>
            <a:ext cx="4514215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81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01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235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053" y="1358712"/>
            <a:ext cx="3041015" cy="114998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8415" marR="0" lvl="0" indent="0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Powerset:</a:t>
            </a:r>
            <a:r>
              <a:rPr kumimoji="0" sz="28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ClrTx/>
              <a:buSzTx/>
              <a:buFontTx/>
              <a:buNone/>
              <a:tabLst>
                <a:tab pos="429895" algn="l"/>
                <a:tab pos="905510" algn="l"/>
              </a:tabLst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10578" y="1468755"/>
            <a:ext cx="4534535" cy="842010"/>
            <a:chOff x="6410578" y="1468755"/>
            <a:chExt cx="4534535" cy="842010"/>
          </a:xfrm>
        </p:grpSpPr>
        <p:sp>
          <p:nvSpPr>
            <p:cNvPr id="4" name="object 4"/>
            <p:cNvSpPr/>
            <p:nvPr/>
          </p:nvSpPr>
          <p:spPr>
            <a:xfrm>
              <a:off x="6410579" y="1468767"/>
              <a:ext cx="2801620" cy="474345"/>
            </a:xfrm>
            <a:custGeom>
              <a:avLst/>
              <a:gdLst/>
              <a:ahLst/>
              <a:cxnLst/>
              <a:rect l="l" t="t" r="r" b="b"/>
              <a:pathLst>
                <a:path w="2801620" h="474344">
                  <a:moveTo>
                    <a:pt x="97523" y="0"/>
                  </a:moveTo>
                  <a:lnTo>
                    <a:pt x="0" y="0"/>
                  </a:lnTo>
                  <a:lnTo>
                    <a:pt x="0" y="473951"/>
                  </a:lnTo>
                  <a:lnTo>
                    <a:pt x="97523" y="473951"/>
                  </a:lnTo>
                  <a:lnTo>
                    <a:pt x="97523" y="0"/>
                  </a:lnTo>
                  <a:close/>
                </a:path>
                <a:path w="2801620" h="474344">
                  <a:moveTo>
                    <a:pt x="2801112" y="0"/>
                  </a:moveTo>
                  <a:lnTo>
                    <a:pt x="97536" y="0"/>
                  </a:lnTo>
                  <a:lnTo>
                    <a:pt x="97536" y="473951"/>
                  </a:lnTo>
                  <a:lnTo>
                    <a:pt x="2801112" y="473951"/>
                  </a:lnTo>
                  <a:lnTo>
                    <a:pt x="280111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865618" y="1979548"/>
              <a:ext cx="3079750" cy="330835"/>
            </a:xfrm>
            <a:custGeom>
              <a:avLst/>
              <a:gdLst/>
              <a:ahLst/>
              <a:cxnLst/>
              <a:rect l="l" t="t" r="r" b="b"/>
              <a:pathLst>
                <a:path w="3079750" h="330835">
                  <a:moveTo>
                    <a:pt x="110617" y="0"/>
                  </a:moveTo>
                  <a:lnTo>
                    <a:pt x="106172" y="0"/>
                  </a:lnTo>
                  <a:lnTo>
                    <a:pt x="87071" y="1460"/>
                  </a:lnTo>
                  <a:lnTo>
                    <a:pt x="45212" y="18669"/>
                  </a:lnTo>
                  <a:lnTo>
                    <a:pt x="26327" y="55435"/>
                  </a:lnTo>
                  <a:lnTo>
                    <a:pt x="25133" y="75793"/>
                  </a:lnTo>
                  <a:lnTo>
                    <a:pt x="25273" y="79933"/>
                  </a:lnTo>
                  <a:lnTo>
                    <a:pt x="26047" y="87858"/>
                  </a:lnTo>
                  <a:lnTo>
                    <a:pt x="27317" y="96316"/>
                  </a:lnTo>
                  <a:lnTo>
                    <a:pt x="29083" y="105283"/>
                  </a:lnTo>
                  <a:lnTo>
                    <a:pt x="31750" y="117475"/>
                  </a:lnTo>
                  <a:lnTo>
                    <a:pt x="33147" y="125730"/>
                  </a:lnTo>
                  <a:lnTo>
                    <a:pt x="33147" y="137795"/>
                  </a:lnTo>
                  <a:lnTo>
                    <a:pt x="30353" y="144399"/>
                  </a:lnTo>
                  <a:lnTo>
                    <a:pt x="0" y="157480"/>
                  </a:lnTo>
                  <a:lnTo>
                    <a:pt x="0" y="171704"/>
                  </a:lnTo>
                  <a:lnTo>
                    <a:pt x="33147" y="191262"/>
                  </a:lnTo>
                  <a:lnTo>
                    <a:pt x="33147" y="203327"/>
                  </a:lnTo>
                  <a:lnTo>
                    <a:pt x="31750" y="211582"/>
                  </a:lnTo>
                  <a:lnTo>
                    <a:pt x="29083" y="223901"/>
                  </a:lnTo>
                  <a:lnTo>
                    <a:pt x="27317" y="232816"/>
                  </a:lnTo>
                  <a:lnTo>
                    <a:pt x="26047" y="241236"/>
                  </a:lnTo>
                  <a:lnTo>
                    <a:pt x="25273" y="249199"/>
                  </a:lnTo>
                  <a:lnTo>
                    <a:pt x="25133" y="253288"/>
                  </a:lnTo>
                  <a:lnTo>
                    <a:pt x="25019" y="256667"/>
                  </a:lnTo>
                  <a:lnTo>
                    <a:pt x="26276" y="274142"/>
                  </a:lnTo>
                  <a:lnTo>
                    <a:pt x="45212" y="312039"/>
                  </a:lnTo>
                  <a:lnTo>
                    <a:pt x="87071" y="329260"/>
                  </a:lnTo>
                  <a:lnTo>
                    <a:pt x="106172" y="330708"/>
                  </a:lnTo>
                  <a:lnTo>
                    <a:pt x="110617" y="330708"/>
                  </a:lnTo>
                  <a:lnTo>
                    <a:pt x="110617" y="317500"/>
                  </a:lnTo>
                  <a:lnTo>
                    <a:pt x="108077" y="317500"/>
                  </a:lnTo>
                  <a:lnTo>
                    <a:pt x="96189" y="316674"/>
                  </a:lnTo>
                  <a:lnTo>
                    <a:pt x="62458" y="296710"/>
                  </a:lnTo>
                  <a:lnTo>
                    <a:pt x="54483" y="259715"/>
                  </a:lnTo>
                  <a:lnTo>
                    <a:pt x="54571" y="256667"/>
                  </a:lnTo>
                  <a:lnTo>
                    <a:pt x="59423" y="221437"/>
                  </a:lnTo>
                  <a:lnTo>
                    <a:pt x="60540" y="214414"/>
                  </a:lnTo>
                  <a:lnTo>
                    <a:pt x="61226" y="208673"/>
                  </a:lnTo>
                  <a:lnTo>
                    <a:pt x="61468" y="204216"/>
                  </a:lnTo>
                  <a:lnTo>
                    <a:pt x="60909" y="197205"/>
                  </a:lnTo>
                  <a:lnTo>
                    <a:pt x="32131" y="166116"/>
                  </a:lnTo>
                  <a:lnTo>
                    <a:pt x="32131" y="162941"/>
                  </a:lnTo>
                  <a:lnTo>
                    <a:pt x="60909" y="131864"/>
                  </a:lnTo>
                  <a:lnTo>
                    <a:pt x="61391" y="125730"/>
                  </a:lnTo>
                  <a:lnTo>
                    <a:pt x="61468" y="124841"/>
                  </a:lnTo>
                  <a:lnTo>
                    <a:pt x="61226" y="120396"/>
                  </a:lnTo>
                  <a:lnTo>
                    <a:pt x="60540" y="114655"/>
                  </a:lnTo>
                  <a:lnTo>
                    <a:pt x="59423" y="107632"/>
                  </a:lnTo>
                  <a:lnTo>
                    <a:pt x="57912" y="99314"/>
                  </a:lnTo>
                  <a:lnTo>
                    <a:pt x="56400" y="90792"/>
                  </a:lnTo>
                  <a:lnTo>
                    <a:pt x="55333" y="82956"/>
                  </a:lnTo>
                  <a:lnTo>
                    <a:pt x="54686" y="75793"/>
                  </a:lnTo>
                  <a:lnTo>
                    <a:pt x="54584" y="72517"/>
                  </a:lnTo>
                  <a:lnTo>
                    <a:pt x="54483" y="69342"/>
                  </a:lnTo>
                  <a:lnTo>
                    <a:pt x="55346" y="55664"/>
                  </a:lnTo>
                  <a:lnTo>
                    <a:pt x="55359" y="55435"/>
                  </a:lnTo>
                  <a:lnTo>
                    <a:pt x="58013" y="43624"/>
                  </a:lnTo>
                  <a:lnTo>
                    <a:pt x="85674" y="16471"/>
                  </a:lnTo>
                  <a:lnTo>
                    <a:pt x="108077" y="13208"/>
                  </a:lnTo>
                  <a:lnTo>
                    <a:pt x="110617" y="13208"/>
                  </a:lnTo>
                  <a:lnTo>
                    <a:pt x="110617" y="0"/>
                  </a:lnTo>
                  <a:close/>
                </a:path>
                <a:path w="3079750" h="330835">
                  <a:moveTo>
                    <a:pt x="261493" y="14097"/>
                  </a:moveTo>
                  <a:lnTo>
                    <a:pt x="256794" y="635"/>
                  </a:lnTo>
                  <a:lnTo>
                    <a:pt x="232981" y="9309"/>
                  </a:lnTo>
                  <a:lnTo>
                    <a:pt x="212064" y="21805"/>
                  </a:lnTo>
                  <a:lnTo>
                    <a:pt x="179070" y="58293"/>
                  </a:lnTo>
                  <a:lnTo>
                    <a:pt x="158711" y="107238"/>
                  </a:lnTo>
                  <a:lnTo>
                    <a:pt x="151980" y="163449"/>
                  </a:lnTo>
                  <a:lnTo>
                    <a:pt x="151892" y="165227"/>
                  </a:lnTo>
                  <a:lnTo>
                    <a:pt x="153581" y="195478"/>
                  </a:lnTo>
                  <a:lnTo>
                    <a:pt x="167106" y="248920"/>
                  </a:lnTo>
                  <a:lnTo>
                    <a:pt x="193954" y="292265"/>
                  </a:lnTo>
                  <a:lnTo>
                    <a:pt x="232905" y="320979"/>
                  </a:lnTo>
                  <a:lnTo>
                    <a:pt x="256794" y="329565"/>
                  </a:lnTo>
                  <a:lnTo>
                    <a:pt x="260985" y="316230"/>
                  </a:lnTo>
                  <a:lnTo>
                    <a:pt x="242265" y="307949"/>
                  </a:lnTo>
                  <a:lnTo>
                    <a:pt x="226098" y="296405"/>
                  </a:lnTo>
                  <a:lnTo>
                    <a:pt x="201422" y="263525"/>
                  </a:lnTo>
                  <a:lnTo>
                    <a:pt x="186842" y="218871"/>
                  </a:lnTo>
                  <a:lnTo>
                    <a:pt x="182054" y="165227"/>
                  </a:lnTo>
                  <a:lnTo>
                    <a:pt x="181991" y="163449"/>
                  </a:lnTo>
                  <a:lnTo>
                    <a:pt x="183197" y="135432"/>
                  </a:lnTo>
                  <a:lnTo>
                    <a:pt x="192913" y="86766"/>
                  </a:lnTo>
                  <a:lnTo>
                    <a:pt x="212521" y="48361"/>
                  </a:lnTo>
                  <a:lnTo>
                    <a:pt x="242531" y="22352"/>
                  </a:lnTo>
                  <a:lnTo>
                    <a:pt x="261493" y="14097"/>
                  </a:lnTo>
                  <a:close/>
                </a:path>
                <a:path w="3079750" h="330835">
                  <a:moveTo>
                    <a:pt x="922655" y="165227"/>
                  </a:moveTo>
                  <a:lnTo>
                    <a:pt x="915885" y="107238"/>
                  </a:lnTo>
                  <a:lnTo>
                    <a:pt x="895604" y="58293"/>
                  </a:lnTo>
                  <a:lnTo>
                    <a:pt x="862533" y="21805"/>
                  </a:lnTo>
                  <a:lnTo>
                    <a:pt x="817753" y="635"/>
                  </a:lnTo>
                  <a:lnTo>
                    <a:pt x="813054" y="14097"/>
                  </a:lnTo>
                  <a:lnTo>
                    <a:pt x="832104" y="22352"/>
                  </a:lnTo>
                  <a:lnTo>
                    <a:pt x="848487" y="33756"/>
                  </a:lnTo>
                  <a:lnTo>
                    <a:pt x="873252" y="66167"/>
                  </a:lnTo>
                  <a:lnTo>
                    <a:pt x="887818" y="109855"/>
                  </a:lnTo>
                  <a:lnTo>
                    <a:pt x="891413" y="135115"/>
                  </a:lnTo>
                  <a:lnTo>
                    <a:pt x="891463" y="135432"/>
                  </a:lnTo>
                  <a:lnTo>
                    <a:pt x="892683" y="163449"/>
                  </a:lnTo>
                  <a:lnTo>
                    <a:pt x="891463" y="192506"/>
                  </a:lnTo>
                  <a:lnTo>
                    <a:pt x="887818" y="218871"/>
                  </a:lnTo>
                  <a:lnTo>
                    <a:pt x="873252" y="263525"/>
                  </a:lnTo>
                  <a:lnTo>
                    <a:pt x="848563" y="296405"/>
                  </a:lnTo>
                  <a:lnTo>
                    <a:pt x="813689" y="316230"/>
                  </a:lnTo>
                  <a:lnTo>
                    <a:pt x="817753" y="329565"/>
                  </a:lnTo>
                  <a:lnTo>
                    <a:pt x="862622" y="308533"/>
                  </a:lnTo>
                  <a:lnTo>
                    <a:pt x="895604" y="272161"/>
                  </a:lnTo>
                  <a:lnTo>
                    <a:pt x="915885" y="223367"/>
                  </a:lnTo>
                  <a:lnTo>
                    <a:pt x="920953" y="195478"/>
                  </a:lnTo>
                  <a:lnTo>
                    <a:pt x="922655" y="165227"/>
                  </a:lnTo>
                  <a:close/>
                </a:path>
                <a:path w="3079750" h="330835">
                  <a:moveTo>
                    <a:pt x="3079496" y="157607"/>
                  </a:moveTo>
                  <a:lnTo>
                    <a:pt x="3071647" y="156895"/>
                  </a:lnTo>
                  <a:lnTo>
                    <a:pt x="3065449" y="155448"/>
                  </a:lnTo>
                  <a:lnTo>
                    <a:pt x="3065195" y="155448"/>
                  </a:lnTo>
                  <a:lnTo>
                    <a:pt x="3059214" y="152895"/>
                  </a:lnTo>
                  <a:lnTo>
                    <a:pt x="3054604" y="149606"/>
                  </a:lnTo>
                  <a:lnTo>
                    <a:pt x="3049016" y="144526"/>
                  </a:lnTo>
                  <a:lnTo>
                    <a:pt x="3046349" y="138049"/>
                  </a:lnTo>
                  <a:lnTo>
                    <a:pt x="3046349" y="125857"/>
                  </a:lnTo>
                  <a:lnTo>
                    <a:pt x="3047619" y="117729"/>
                  </a:lnTo>
                  <a:lnTo>
                    <a:pt x="3050413" y="105410"/>
                  </a:lnTo>
                  <a:lnTo>
                    <a:pt x="3052165" y="96507"/>
                  </a:lnTo>
                  <a:lnTo>
                    <a:pt x="3053435" y="88074"/>
                  </a:lnTo>
                  <a:lnTo>
                    <a:pt x="3054210" y="80124"/>
                  </a:lnTo>
                  <a:lnTo>
                    <a:pt x="3054362" y="75933"/>
                  </a:lnTo>
                  <a:lnTo>
                    <a:pt x="3054477" y="72644"/>
                  </a:lnTo>
                  <a:lnTo>
                    <a:pt x="3053207" y="55765"/>
                  </a:lnTo>
                  <a:lnTo>
                    <a:pt x="3034284" y="18669"/>
                  </a:lnTo>
                  <a:lnTo>
                    <a:pt x="2992412" y="1460"/>
                  </a:lnTo>
                  <a:lnTo>
                    <a:pt x="2973324" y="0"/>
                  </a:lnTo>
                  <a:lnTo>
                    <a:pt x="2968879" y="0"/>
                  </a:lnTo>
                  <a:lnTo>
                    <a:pt x="2968879" y="13208"/>
                  </a:lnTo>
                  <a:lnTo>
                    <a:pt x="2971419" y="13208"/>
                  </a:lnTo>
                  <a:lnTo>
                    <a:pt x="2983293" y="14020"/>
                  </a:lnTo>
                  <a:lnTo>
                    <a:pt x="3017024" y="33921"/>
                  </a:lnTo>
                  <a:lnTo>
                    <a:pt x="3025013" y="69469"/>
                  </a:lnTo>
                  <a:lnTo>
                    <a:pt x="3024898" y="72644"/>
                  </a:lnTo>
                  <a:lnTo>
                    <a:pt x="3024797" y="75933"/>
                  </a:lnTo>
                  <a:lnTo>
                    <a:pt x="3024149" y="83096"/>
                  </a:lnTo>
                  <a:lnTo>
                    <a:pt x="3023082" y="90982"/>
                  </a:lnTo>
                  <a:lnTo>
                    <a:pt x="3021584" y="99568"/>
                  </a:lnTo>
                  <a:lnTo>
                    <a:pt x="3020009" y="107810"/>
                  </a:lnTo>
                  <a:lnTo>
                    <a:pt x="3018891" y="114795"/>
                  </a:lnTo>
                  <a:lnTo>
                    <a:pt x="3018244" y="120523"/>
                  </a:lnTo>
                  <a:lnTo>
                    <a:pt x="3018028" y="124968"/>
                  </a:lnTo>
                  <a:lnTo>
                    <a:pt x="3018574" y="132054"/>
                  </a:lnTo>
                  <a:lnTo>
                    <a:pt x="3047365" y="163195"/>
                  </a:lnTo>
                  <a:lnTo>
                    <a:pt x="3047365" y="166243"/>
                  </a:lnTo>
                  <a:lnTo>
                    <a:pt x="3018574" y="197396"/>
                  </a:lnTo>
                  <a:lnTo>
                    <a:pt x="3018028" y="204470"/>
                  </a:lnTo>
                  <a:lnTo>
                    <a:pt x="3018244" y="208927"/>
                  </a:lnTo>
                  <a:lnTo>
                    <a:pt x="3018891" y="214655"/>
                  </a:lnTo>
                  <a:lnTo>
                    <a:pt x="3020009" y="221640"/>
                  </a:lnTo>
                  <a:lnTo>
                    <a:pt x="3021584" y="229870"/>
                  </a:lnTo>
                  <a:lnTo>
                    <a:pt x="3023082" y="238467"/>
                  </a:lnTo>
                  <a:lnTo>
                    <a:pt x="3024149" y="246354"/>
                  </a:lnTo>
                  <a:lnTo>
                    <a:pt x="3024797" y="253517"/>
                  </a:lnTo>
                  <a:lnTo>
                    <a:pt x="3024898" y="256794"/>
                  </a:lnTo>
                  <a:lnTo>
                    <a:pt x="3025013" y="259969"/>
                  </a:lnTo>
                  <a:lnTo>
                    <a:pt x="3024136" y="274256"/>
                  </a:lnTo>
                  <a:lnTo>
                    <a:pt x="3024124" y="274472"/>
                  </a:lnTo>
                  <a:lnTo>
                    <a:pt x="3021469" y="286727"/>
                  </a:lnTo>
                  <a:lnTo>
                    <a:pt x="2993809" y="314198"/>
                  </a:lnTo>
                  <a:lnTo>
                    <a:pt x="2971419" y="317500"/>
                  </a:lnTo>
                  <a:lnTo>
                    <a:pt x="2968879" y="317500"/>
                  </a:lnTo>
                  <a:lnTo>
                    <a:pt x="2968879" y="330708"/>
                  </a:lnTo>
                  <a:lnTo>
                    <a:pt x="2973324" y="330708"/>
                  </a:lnTo>
                  <a:lnTo>
                    <a:pt x="2992412" y="329260"/>
                  </a:lnTo>
                  <a:lnTo>
                    <a:pt x="3034284" y="312039"/>
                  </a:lnTo>
                  <a:lnTo>
                    <a:pt x="3053156" y="274472"/>
                  </a:lnTo>
                  <a:lnTo>
                    <a:pt x="3054477" y="256794"/>
                  </a:lnTo>
                  <a:lnTo>
                    <a:pt x="3054210" y="249326"/>
                  </a:lnTo>
                  <a:lnTo>
                    <a:pt x="3053435" y="241363"/>
                  </a:lnTo>
                  <a:lnTo>
                    <a:pt x="3052165" y="232943"/>
                  </a:lnTo>
                  <a:lnTo>
                    <a:pt x="3050413" y="224028"/>
                  </a:lnTo>
                  <a:lnTo>
                    <a:pt x="3047619" y="211709"/>
                  </a:lnTo>
                  <a:lnTo>
                    <a:pt x="3046349" y="203581"/>
                  </a:lnTo>
                  <a:lnTo>
                    <a:pt x="3046349" y="191389"/>
                  </a:lnTo>
                  <a:lnTo>
                    <a:pt x="3049016" y="184912"/>
                  </a:lnTo>
                  <a:lnTo>
                    <a:pt x="3079496" y="171831"/>
                  </a:lnTo>
                  <a:lnTo>
                    <a:pt x="3079496" y="157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90208" y="1494536"/>
            <a:ext cx="433895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0" lvl="0" indent="0" defTabSz="914400" eaLnBrk="1" fontAlgn="auto" latinLnBrk="0" hangingPunct="1">
              <a:lnSpc>
                <a:spcPts val="319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Cartesian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Product: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ts val="3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44650" algn="l"/>
                <a:tab pos="233045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800" b="0" i="0" u="none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: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/>
              <a:t>Set</a:t>
            </a:r>
            <a:r>
              <a:rPr spc="200"/>
              <a:t> </a:t>
            </a:r>
            <a:r>
              <a:rPr spc="60"/>
              <a:t>Operations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209" y="2999270"/>
            <a:ext cx="3470024" cy="25754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623" y="3214005"/>
            <a:ext cx="3768124" cy="2250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858FA-E3D8-EECF-76F8-02FD19A2F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623642-FC3C-B1C1-5173-C70E10C9B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960" y="3242564"/>
            <a:ext cx="52722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>
                <a:latin typeface="Segoe UI Semibold"/>
                <a:cs typeface="Segoe UI Semibold"/>
              </a:rPr>
              <a:t>Warm Up: Two Claims</a:t>
            </a:r>
            <a:endParaRPr sz="320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8321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Two</a:t>
            </a:r>
            <a:r>
              <a:rPr spc="90"/>
              <a:t> </a:t>
            </a:r>
            <a:r>
              <a:rPr spc="60"/>
              <a:t>Claims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018" y="1309268"/>
            <a:ext cx="9600565" cy="2794676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Determine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following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true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or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false.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1: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(𝐵</a:t>
            </a:r>
            <a:r>
              <a:rPr kumimoji="0" sz="2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 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𝐶)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endParaRPr kumimoji="0" lang="en-US" sz="2800" b="0" i="0" u="none" strike="noStrike" kern="0" cap="none" spc="3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674370" lvl="0" indent="0" algn="l" defTabSz="914400" rtl="0" eaLnBrk="1" fontAlgn="auto" latinLnBrk="0" hangingPunct="1">
              <a:lnSpc>
                <a:spcPct val="131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674370" lvl="0" indent="0" algn="l" defTabSz="914400" rtl="0" eaLnBrk="1" fontAlgn="auto" latinLnBrk="0" hangingPunct="1">
              <a:lnSpc>
                <a:spcPct val="131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2: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741E1-F111-218A-75D9-97E3D039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67FC23-1635-DCDC-1EA2-F9D9DEE493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Two</a:t>
            </a:r>
            <a:r>
              <a:rPr spc="90"/>
              <a:t> </a:t>
            </a:r>
            <a:r>
              <a:rPr spc="60"/>
              <a:t>Claims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72110E-5CB7-349D-472A-B015AA3C0A6D}"/>
              </a:ext>
            </a:extLst>
          </p:cNvPr>
          <p:cNvSpPr txBox="1"/>
          <p:nvPr/>
        </p:nvSpPr>
        <p:spPr>
          <a:xfrm>
            <a:off x="706018" y="1309268"/>
            <a:ext cx="9600565" cy="2794676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Determine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following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true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or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false.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1: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(𝐵</a:t>
            </a:r>
            <a:r>
              <a:rPr kumimoji="0" sz="2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 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𝐶)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endParaRPr kumimoji="0" lang="en-US" sz="2800" b="0" i="0" u="none" strike="noStrike" kern="0" cap="none" spc="3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674370" lvl="0" indent="0" algn="l" defTabSz="914400" rtl="0" eaLnBrk="1" fontAlgn="auto" latinLnBrk="0" hangingPunct="1">
              <a:lnSpc>
                <a:spcPct val="131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674370" lvl="0" indent="0" algn="l" defTabSz="914400" rtl="0" eaLnBrk="1" fontAlgn="auto" latinLnBrk="0" hangingPunct="1">
              <a:lnSpc>
                <a:spcPct val="131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2: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63D6F-DF71-F707-28B4-791A6776E7E0}"/>
              </a:ext>
            </a:extLst>
          </p:cNvPr>
          <p:cNvSpPr txBox="1"/>
          <p:nvPr/>
        </p:nvSpPr>
        <p:spPr>
          <a:xfrm>
            <a:off x="1024128" y="2406491"/>
            <a:ext cx="6096000" cy="60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False</a:t>
            </a:r>
            <a:r>
              <a:rPr kumimoji="0" lang="en-US" sz="1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CD382-4FF3-5C13-7A62-8D8C54988A07}"/>
              </a:ext>
            </a:extLst>
          </p:cNvPr>
          <p:cNvSpPr txBox="1"/>
          <p:nvPr/>
        </p:nvSpPr>
        <p:spPr>
          <a:xfrm>
            <a:off x="1024128" y="4103943"/>
            <a:ext cx="1267968" cy="60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True.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453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922" y="1309268"/>
            <a:ext cx="10402570" cy="580287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8415" marR="0" lvl="0" indent="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1: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(𝐵</a:t>
            </a:r>
            <a:r>
              <a:rPr kumimoji="0" sz="2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 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𝐶)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64F22-E864-0208-9A4F-0CF99D2C940C}"/>
              </a:ext>
            </a:extLst>
          </p:cNvPr>
          <p:cNvSpPr txBox="1"/>
          <p:nvPr/>
        </p:nvSpPr>
        <p:spPr>
          <a:xfrm>
            <a:off x="699922" y="2478408"/>
            <a:ext cx="8956142" cy="146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" marR="0" lvl="0" indent="0" algn="l" defTabSz="914400" rtl="0" eaLnBrk="1" fontAlgn="auto" latinLnBrk="0" hangingPunct="1">
              <a:lnSpc>
                <a:spcPts val="319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5225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800" b="0" i="0" u="none" strike="noStrike" kern="0" cap="none" spc="-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disprove</a:t>
            </a:r>
            <a:r>
              <a:rPr kumimoji="0" lang="en-US" sz="2800" b="0" i="0" u="none" strike="noStrike" kern="0" cap="none" spc="-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lang="en-US" sz="2800" b="0" i="0" u="none" strike="noStrike" kern="0" cap="none" spc="-10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 with a counterexample.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	</a:t>
            </a:r>
          </a:p>
          <a:p>
            <a:pPr marL="18415" marR="0" lvl="0" indent="0" algn="l" defTabSz="914400" rtl="0" eaLnBrk="1" fontAlgn="auto" latinLnBrk="0" hangingPunct="1">
              <a:lnSpc>
                <a:spcPts val="319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5225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lang="en-US" sz="2800" b="0" i="0" u="none" strike="noStrike" kern="0" cap="none" spc="1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{1,2}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lang="en-US" sz="2800" b="0" i="0" u="none" strike="noStrike" kern="0" cap="none" spc="2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{1}</a:t>
            </a:r>
            <a:r>
              <a:rPr kumimoji="0" lang="en-US" sz="2800" b="0" i="0" u="none" strike="noStrike" kern="0" cap="none" spc="1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lang="en-US" sz="2800" b="0" i="0" u="none" strike="noStrike" kern="0" cap="none" spc="2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{2}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ts val="3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lang="en-US" sz="2800" b="0" i="0" u="none" strike="noStrike" kern="0" cap="none" spc="1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lang="en-US" sz="2800" b="0" i="0" u="none" strike="noStrike" kern="0" cap="none" spc="1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(𝐵</a:t>
            </a:r>
            <a:r>
              <a:rPr kumimoji="0" lang="en-US" sz="2800" b="0" i="0" u="none" strike="noStrike" kern="0" cap="none" spc="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</a:t>
            </a:r>
            <a:r>
              <a:rPr kumimoji="0" lang="en-US" sz="28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𝐶)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lang="en-US" sz="28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⊈</a:t>
            </a:r>
            <a:r>
              <a:rPr kumimoji="0" lang="en-US" sz="28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lang="en-US" sz="2800" b="0" i="0" u="none" strike="noStrike" kern="0" cap="none" spc="2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lang="en-US" sz="28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⊈</a:t>
            </a:r>
            <a:r>
              <a:rPr kumimoji="0" lang="en-US" sz="2800" b="0" i="0" u="none" strike="noStrike" kern="0" cap="none" spc="1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lang="en-US" sz="2800" b="0" i="0" u="none" strike="noStrike" kern="0" cap="none" spc="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09268"/>
            <a:ext cx="8992235" cy="281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lvl="0" indent="0" algn="l" defTabSz="914400" rtl="0" eaLnBrk="1" fontAlgn="auto" latinLnBrk="0" hangingPunct="1">
              <a:lnSpc>
                <a:spcPct val="131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2: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5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2800" b="0" i="0" u="none" strike="noStrike" kern="0" cap="none" spc="2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r>
              <a:rPr kumimoji="0" sz="2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2800" b="0" i="0" u="sng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Strategy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32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𝐴,</a:t>
            </a:r>
            <a:r>
              <a:rPr kumimoji="0" sz="32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𝐵,</a:t>
            </a:r>
            <a:r>
              <a:rPr kumimoji="0" sz="32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32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32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32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3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3200" b="0" i="0" u="none" strike="noStrike" kern="0" cap="none" spc="2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∩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sz="3200" b="0" i="0" u="none" strike="noStrike" kern="0" cap="none" spc="3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3200" b="0" i="0" u="none" strike="noStrike" kern="0" cap="none" spc="2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∪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/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99922" y="1404193"/>
            <a:ext cx="11007725" cy="1119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2074545">
              <a:lnSpc>
                <a:spcPct val="136100"/>
              </a:lnSpc>
              <a:spcBef>
                <a:spcPts val="95"/>
              </a:spcBef>
            </a:pPr>
            <a:r>
              <a:t>Claim</a:t>
            </a:r>
            <a:r>
              <a:rPr spc="-60"/>
              <a:t> </a:t>
            </a:r>
            <a:r>
              <a:t>2:</a:t>
            </a:r>
            <a:r>
              <a:rPr spc="-35"/>
              <a:t> </a:t>
            </a:r>
            <a:r>
              <a:t>For</a:t>
            </a:r>
            <a:r>
              <a:rPr spc="-30"/>
              <a:t> </a:t>
            </a:r>
            <a:r>
              <a:t>all</a:t>
            </a:r>
            <a:r>
              <a:rPr spc="-35"/>
              <a:t> </a:t>
            </a:r>
            <a:r>
              <a:t>sets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𝐴,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54">
                <a:latin typeface="Cambria Math"/>
                <a:cs typeface="Cambria Math"/>
              </a:rPr>
              <a:t> </a:t>
            </a:r>
            <a:r>
              <a:t>it</a:t>
            </a:r>
            <a:r>
              <a:rPr spc="-35"/>
              <a:t> </a:t>
            </a:r>
            <a:r>
              <a:t>holds</a:t>
            </a:r>
            <a:r>
              <a:rPr spc="-25"/>
              <a:t> </a:t>
            </a:r>
            <a:r>
              <a:t>that</a:t>
            </a:r>
            <a:r>
              <a:rPr spc="-25"/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</a:t>
            </a:r>
            <a:r>
              <a:rPr b="0" spc="6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7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⊆</a:t>
            </a:r>
            <a:r>
              <a:rPr b="0" spc="1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∪</a:t>
            </a:r>
            <a:r>
              <a:rPr b="0" spc="-5">
                <a:latin typeface="Cambria Math"/>
                <a:cs typeface="Cambria Math"/>
              </a:rPr>
              <a:t> </a:t>
            </a:r>
            <a:r>
              <a:rPr b="0" spc="-25">
                <a:latin typeface="Cambria Math"/>
                <a:cs typeface="Cambria Math"/>
              </a:rPr>
              <a:t>𝐵</a:t>
            </a:r>
            <a:r>
              <a:rPr spc="-25"/>
              <a:t>. </a:t>
            </a:r>
            <a:r>
              <a:rPr u="sng" spc="-10">
                <a:uFill>
                  <a:solidFill>
                    <a:srgbClr val="000000"/>
                  </a:solidFill>
                </a:uFill>
              </a:rPr>
              <a:t>Proof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/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9BB49-6ED6-8E4D-0ACB-3D05ED854CA0}"/>
              </a:ext>
            </a:extLst>
          </p:cNvPr>
          <p:cNvSpPr txBox="1"/>
          <p:nvPr/>
        </p:nvSpPr>
        <p:spPr>
          <a:xfrm>
            <a:off x="792480" y="2782669"/>
            <a:ext cx="110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Let</a:t>
            </a:r>
            <a:r>
              <a:rPr lang="en-US" sz="2800" spc="-50"/>
              <a:t> </a:t>
            </a:r>
            <a:r>
              <a:rPr lang="en-US" sz="2800"/>
              <a:t>sets</a:t>
            </a:r>
            <a:r>
              <a:rPr lang="en-US" sz="2800" spc="-45"/>
              <a:t> </a:t>
            </a:r>
            <a:r>
              <a:rPr lang="en-US" sz="2800" b="0">
                <a:latin typeface="Cambria Math"/>
                <a:cs typeface="Cambria Math"/>
              </a:rPr>
              <a:t>𝐴,</a:t>
            </a:r>
            <a:r>
              <a:rPr lang="en-US" sz="2800" b="0" spc="-1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𝐵,</a:t>
            </a:r>
            <a:r>
              <a:rPr lang="en-US" sz="2800" b="0" spc="-15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5"/>
              <a:t> </a:t>
            </a:r>
            <a:r>
              <a:rPr lang="en-US" sz="2800"/>
              <a:t>arbitrary.</a:t>
            </a:r>
            <a:r>
              <a:rPr lang="en-US" sz="2800" spc="-30"/>
              <a:t> </a:t>
            </a:r>
            <a:r>
              <a:rPr lang="en-US" sz="2800"/>
              <a:t>Let</a:t>
            </a:r>
            <a:r>
              <a:rPr lang="en-US" sz="2800" spc="-25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22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4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54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0"/>
              <a:t> </a:t>
            </a:r>
            <a:r>
              <a:rPr lang="en-US" sz="2800"/>
              <a:t>an</a:t>
            </a:r>
            <a:r>
              <a:rPr lang="en-US" sz="2800" spc="-40"/>
              <a:t> </a:t>
            </a:r>
            <a:r>
              <a:rPr lang="en-US" sz="2800"/>
              <a:t>arbitrary</a:t>
            </a:r>
            <a:r>
              <a:rPr lang="en-US" sz="2800" spc="-20"/>
              <a:t> </a:t>
            </a:r>
            <a:r>
              <a:rPr lang="en-US" sz="2800" spc="-10"/>
              <a:t>element. 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785CB-1DF7-5193-BF5E-ACC8EF2D0D04}"/>
              </a:ext>
            </a:extLst>
          </p:cNvPr>
          <p:cNvSpPr txBox="1"/>
          <p:nvPr/>
        </p:nvSpPr>
        <p:spPr>
          <a:xfrm>
            <a:off x="792480" y="5994167"/>
            <a:ext cx="974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Cambria Math"/>
                <a:cs typeface="Cambria Math"/>
              </a:rPr>
              <a:t>So 𝑥</a:t>
            </a:r>
            <a:r>
              <a:rPr lang="en-US" sz="2800" b="0" spc="2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2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2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 </a:t>
            </a:r>
            <a:r>
              <a:rPr lang="en-US" sz="2800"/>
              <a:t>Since</a:t>
            </a:r>
            <a:r>
              <a:rPr lang="en-US" sz="2800" spc="-40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190">
                <a:latin typeface="Cambria Math"/>
                <a:cs typeface="Cambria Math"/>
              </a:rPr>
              <a:t> </a:t>
            </a:r>
            <a:r>
              <a:rPr lang="en-US" sz="2800"/>
              <a:t>was</a:t>
            </a:r>
            <a:r>
              <a:rPr lang="en-US" sz="2800" spc="-30"/>
              <a:t> </a:t>
            </a:r>
            <a:r>
              <a:rPr lang="en-US" sz="2800"/>
              <a:t>arbitrary,</a:t>
            </a:r>
            <a:r>
              <a:rPr lang="en-US" sz="2800" spc="-10"/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⊆</a:t>
            </a:r>
            <a:r>
              <a:rPr lang="en-US" sz="2800" b="0" spc="13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9BC7-7B08-EBED-4CFD-2922DDD09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025916-BF4D-CB1C-7C0F-80C86C9B2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DC11738-8DFC-5D95-9771-634A31BB5D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9922" y="1404193"/>
            <a:ext cx="11007725" cy="1119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2074545">
              <a:lnSpc>
                <a:spcPct val="136100"/>
              </a:lnSpc>
              <a:spcBef>
                <a:spcPts val="95"/>
              </a:spcBef>
            </a:pPr>
            <a:r>
              <a:t>Claim</a:t>
            </a:r>
            <a:r>
              <a:rPr spc="-60"/>
              <a:t> </a:t>
            </a:r>
            <a:r>
              <a:t>2:</a:t>
            </a:r>
            <a:r>
              <a:rPr spc="-35"/>
              <a:t> </a:t>
            </a:r>
            <a:r>
              <a:t>For</a:t>
            </a:r>
            <a:r>
              <a:rPr spc="-30"/>
              <a:t> </a:t>
            </a:r>
            <a:r>
              <a:t>all</a:t>
            </a:r>
            <a:r>
              <a:rPr spc="-35"/>
              <a:t> </a:t>
            </a:r>
            <a:r>
              <a:t>sets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𝐴,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54">
                <a:latin typeface="Cambria Math"/>
                <a:cs typeface="Cambria Math"/>
              </a:rPr>
              <a:t> </a:t>
            </a:r>
            <a:r>
              <a:t>it</a:t>
            </a:r>
            <a:r>
              <a:rPr spc="-35"/>
              <a:t> </a:t>
            </a:r>
            <a:r>
              <a:t>holds</a:t>
            </a:r>
            <a:r>
              <a:rPr spc="-25"/>
              <a:t> </a:t>
            </a:r>
            <a:r>
              <a:t>that</a:t>
            </a:r>
            <a:r>
              <a:rPr spc="-25"/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</a:t>
            </a:r>
            <a:r>
              <a:rPr b="0" spc="6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7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⊆</a:t>
            </a:r>
            <a:r>
              <a:rPr b="0" spc="1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∪</a:t>
            </a:r>
            <a:r>
              <a:rPr b="0" spc="-5">
                <a:latin typeface="Cambria Math"/>
                <a:cs typeface="Cambria Math"/>
              </a:rPr>
              <a:t> </a:t>
            </a:r>
            <a:r>
              <a:rPr b="0" spc="-25">
                <a:latin typeface="Cambria Math"/>
                <a:cs typeface="Cambria Math"/>
              </a:rPr>
              <a:t>𝐵</a:t>
            </a:r>
            <a:r>
              <a:rPr spc="-25"/>
              <a:t>. </a:t>
            </a:r>
            <a:r>
              <a:rPr u="sng" spc="-10">
                <a:uFill>
                  <a:solidFill>
                    <a:srgbClr val="000000"/>
                  </a:solidFill>
                </a:uFill>
              </a:rPr>
              <a:t>Proof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7BA4BEFF-FF1E-D13B-7DC6-BC825D2EAFA3}"/>
              </a:ext>
            </a:extLst>
          </p:cNvPr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0B5BC4-3A08-BA52-7A54-2065268B068E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C53B211-5702-B09B-1193-0A65F2DF6138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9B0AFDE-1483-8048-1D95-1F30DBD81A35}"/>
              </a:ext>
            </a:extLst>
          </p:cNvPr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E0A05-E76A-8148-E03D-FA2B41887BF3}"/>
              </a:ext>
            </a:extLst>
          </p:cNvPr>
          <p:cNvSpPr txBox="1"/>
          <p:nvPr/>
        </p:nvSpPr>
        <p:spPr>
          <a:xfrm>
            <a:off x="792480" y="2782669"/>
            <a:ext cx="110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Let</a:t>
            </a:r>
            <a:r>
              <a:rPr lang="en-US" sz="2800" spc="-50"/>
              <a:t> </a:t>
            </a:r>
            <a:r>
              <a:rPr lang="en-US" sz="2800"/>
              <a:t>sets</a:t>
            </a:r>
            <a:r>
              <a:rPr lang="en-US" sz="2800" spc="-45"/>
              <a:t> </a:t>
            </a:r>
            <a:r>
              <a:rPr lang="en-US" sz="2800" b="0">
                <a:latin typeface="Cambria Math"/>
                <a:cs typeface="Cambria Math"/>
              </a:rPr>
              <a:t>𝐴,</a:t>
            </a:r>
            <a:r>
              <a:rPr lang="en-US" sz="2800" b="0" spc="-1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𝐵,</a:t>
            </a:r>
            <a:r>
              <a:rPr lang="en-US" sz="2800" b="0" spc="-15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5"/>
              <a:t> </a:t>
            </a:r>
            <a:r>
              <a:rPr lang="en-US" sz="2800"/>
              <a:t>arbitrary.</a:t>
            </a:r>
            <a:r>
              <a:rPr lang="en-US" sz="2800" spc="-30"/>
              <a:t> </a:t>
            </a:r>
            <a:r>
              <a:rPr lang="en-US" sz="2800"/>
              <a:t>Let</a:t>
            </a:r>
            <a:r>
              <a:rPr lang="en-US" sz="2800" spc="-25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22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4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54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0"/>
              <a:t> </a:t>
            </a:r>
            <a:r>
              <a:rPr lang="en-US" sz="2800"/>
              <a:t>an</a:t>
            </a:r>
            <a:r>
              <a:rPr lang="en-US" sz="2800" spc="-40"/>
              <a:t> </a:t>
            </a:r>
            <a:r>
              <a:rPr lang="en-US" sz="2800"/>
              <a:t>arbitrary</a:t>
            </a:r>
            <a:r>
              <a:rPr lang="en-US" sz="2800" spc="-20"/>
              <a:t> </a:t>
            </a:r>
            <a:r>
              <a:rPr lang="en-US" sz="2800" spc="-10"/>
              <a:t>element. 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ACC54-72CA-615A-5914-841A66485CBD}"/>
              </a:ext>
            </a:extLst>
          </p:cNvPr>
          <p:cNvSpPr txBox="1"/>
          <p:nvPr/>
        </p:nvSpPr>
        <p:spPr>
          <a:xfrm>
            <a:off x="792480" y="5994167"/>
            <a:ext cx="974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Cambria Math"/>
                <a:cs typeface="Cambria Math"/>
              </a:rPr>
              <a:t>So 𝑥</a:t>
            </a:r>
            <a:r>
              <a:rPr lang="en-US" sz="2800" b="0" spc="2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2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2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 </a:t>
            </a:r>
            <a:r>
              <a:rPr lang="en-US" sz="2800"/>
              <a:t>Since</a:t>
            </a:r>
            <a:r>
              <a:rPr lang="en-US" sz="2800" spc="-40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190">
                <a:latin typeface="Cambria Math"/>
                <a:cs typeface="Cambria Math"/>
              </a:rPr>
              <a:t> </a:t>
            </a:r>
            <a:r>
              <a:rPr lang="en-US" sz="2800"/>
              <a:t>was</a:t>
            </a:r>
            <a:r>
              <a:rPr lang="en-US" sz="2800" spc="-30"/>
              <a:t> </a:t>
            </a:r>
            <a:r>
              <a:rPr lang="en-US" sz="2800"/>
              <a:t>arbitrary,</a:t>
            </a:r>
            <a:r>
              <a:rPr lang="en-US" sz="2800" spc="-10"/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⊆</a:t>
            </a:r>
            <a:r>
              <a:rPr lang="en-US" sz="2800" b="0" spc="13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14765-7994-862D-B6C4-67506CD1A615}"/>
              </a:ext>
            </a:extLst>
          </p:cNvPr>
          <p:cNvSpPr txBox="1"/>
          <p:nvPr/>
        </p:nvSpPr>
        <p:spPr>
          <a:xfrm>
            <a:off x="792480" y="3424886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[Unroll definitions]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18E66-7923-ECBE-4ABA-6825D81202B2}"/>
              </a:ext>
            </a:extLst>
          </p:cNvPr>
          <p:cNvSpPr txBox="1"/>
          <p:nvPr/>
        </p:nvSpPr>
        <p:spPr>
          <a:xfrm>
            <a:off x="792480" y="4298879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</a:t>
            </a:r>
            <a:r>
              <a:rPr lang="en-US" sz="2800">
                <a:latin typeface="Segoe UI Semilight"/>
                <a:cs typeface="Segoe UI Semilight"/>
              </a:rPr>
              <a:t>Use facts to move towards goal</a:t>
            </a:r>
            <a:r>
              <a:rPr lang="en-US" sz="2800" b="0">
                <a:latin typeface="Segoe UI Semilight"/>
                <a:cs typeface="Segoe UI Semilight"/>
              </a:rPr>
              <a:t>]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12A9B-79E9-F485-46DB-4D1C3C94D22F}"/>
              </a:ext>
            </a:extLst>
          </p:cNvPr>
          <p:cNvSpPr txBox="1"/>
          <p:nvPr/>
        </p:nvSpPr>
        <p:spPr>
          <a:xfrm>
            <a:off x="792480" y="5146523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[Reroll definitions]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924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1775-30F3-8C06-781B-8F7F80835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55327E-D013-F385-F60A-0E3B9424F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E62D0A5-5B26-7F01-EEE0-2EB811C9A8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9922" y="1404193"/>
            <a:ext cx="11007725" cy="1119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2074545">
              <a:lnSpc>
                <a:spcPct val="136100"/>
              </a:lnSpc>
              <a:spcBef>
                <a:spcPts val="95"/>
              </a:spcBef>
            </a:pPr>
            <a:r>
              <a:t>Claim</a:t>
            </a:r>
            <a:r>
              <a:rPr spc="-60"/>
              <a:t> </a:t>
            </a:r>
            <a:r>
              <a:t>2:</a:t>
            </a:r>
            <a:r>
              <a:rPr spc="-35"/>
              <a:t> </a:t>
            </a:r>
            <a:r>
              <a:t>For</a:t>
            </a:r>
            <a:r>
              <a:rPr spc="-30"/>
              <a:t> </a:t>
            </a:r>
            <a:r>
              <a:t>all</a:t>
            </a:r>
            <a:r>
              <a:rPr spc="-35"/>
              <a:t> </a:t>
            </a:r>
            <a:r>
              <a:t>sets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𝐴,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54">
                <a:latin typeface="Cambria Math"/>
                <a:cs typeface="Cambria Math"/>
              </a:rPr>
              <a:t> </a:t>
            </a:r>
            <a:r>
              <a:t>it</a:t>
            </a:r>
            <a:r>
              <a:rPr spc="-35"/>
              <a:t> </a:t>
            </a:r>
            <a:r>
              <a:t>holds</a:t>
            </a:r>
            <a:r>
              <a:rPr spc="-25"/>
              <a:t> </a:t>
            </a:r>
            <a:r>
              <a:t>that</a:t>
            </a:r>
            <a:r>
              <a:rPr spc="-25"/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</a:t>
            </a:r>
            <a:r>
              <a:rPr b="0" spc="6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7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⊆</a:t>
            </a:r>
            <a:r>
              <a:rPr b="0" spc="1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∪</a:t>
            </a:r>
            <a:r>
              <a:rPr b="0" spc="-5">
                <a:latin typeface="Cambria Math"/>
                <a:cs typeface="Cambria Math"/>
              </a:rPr>
              <a:t> </a:t>
            </a:r>
            <a:r>
              <a:rPr b="0" spc="-25">
                <a:latin typeface="Cambria Math"/>
                <a:cs typeface="Cambria Math"/>
              </a:rPr>
              <a:t>𝐵</a:t>
            </a:r>
            <a:r>
              <a:rPr spc="-25"/>
              <a:t>. </a:t>
            </a:r>
            <a:r>
              <a:rPr u="sng" spc="-10">
                <a:uFill>
                  <a:solidFill>
                    <a:srgbClr val="000000"/>
                  </a:solidFill>
                </a:uFill>
              </a:rPr>
              <a:t>Proof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A53916B-334E-6EF6-8506-C35EC7B7B3B6}"/>
              </a:ext>
            </a:extLst>
          </p:cNvPr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5030C9B-9813-1AFA-3B9E-4DAAFC782AED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7BC4699-82D6-A6DD-3DD5-00111CC9EDF2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717DE375-AE8B-52AA-13D3-D6F9310AB640}"/>
              </a:ext>
            </a:extLst>
          </p:cNvPr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890C6-007B-960C-94FD-F286952202A3}"/>
              </a:ext>
            </a:extLst>
          </p:cNvPr>
          <p:cNvSpPr txBox="1"/>
          <p:nvPr/>
        </p:nvSpPr>
        <p:spPr>
          <a:xfrm>
            <a:off x="792480" y="2782669"/>
            <a:ext cx="110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Let</a:t>
            </a:r>
            <a:r>
              <a:rPr lang="en-US" sz="2800" spc="-50"/>
              <a:t> </a:t>
            </a:r>
            <a:r>
              <a:rPr lang="en-US" sz="2800"/>
              <a:t>sets</a:t>
            </a:r>
            <a:r>
              <a:rPr lang="en-US" sz="2800" spc="-45"/>
              <a:t> </a:t>
            </a:r>
            <a:r>
              <a:rPr lang="en-US" sz="2800" b="0">
                <a:latin typeface="Cambria Math"/>
                <a:cs typeface="Cambria Math"/>
              </a:rPr>
              <a:t>𝐴,</a:t>
            </a:r>
            <a:r>
              <a:rPr lang="en-US" sz="2800" b="0" spc="-1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𝐵,</a:t>
            </a:r>
            <a:r>
              <a:rPr lang="en-US" sz="2800" b="0" spc="-15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5"/>
              <a:t> </a:t>
            </a:r>
            <a:r>
              <a:rPr lang="en-US" sz="2800"/>
              <a:t>arbitrary.</a:t>
            </a:r>
            <a:r>
              <a:rPr lang="en-US" sz="2800" spc="-30"/>
              <a:t> </a:t>
            </a:r>
            <a:r>
              <a:rPr lang="en-US" sz="2800"/>
              <a:t>Let</a:t>
            </a:r>
            <a:r>
              <a:rPr lang="en-US" sz="2800" spc="-25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22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4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54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0"/>
              <a:t> </a:t>
            </a:r>
            <a:r>
              <a:rPr lang="en-US" sz="2800"/>
              <a:t>an</a:t>
            </a:r>
            <a:r>
              <a:rPr lang="en-US" sz="2800" spc="-40"/>
              <a:t> </a:t>
            </a:r>
            <a:r>
              <a:rPr lang="en-US" sz="2800"/>
              <a:t>arbitrary</a:t>
            </a:r>
            <a:r>
              <a:rPr lang="en-US" sz="2800" spc="-20"/>
              <a:t> </a:t>
            </a:r>
            <a:r>
              <a:rPr lang="en-US" sz="2800" spc="-10"/>
              <a:t>element. 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858F5-0712-1222-A844-2EB3EF483656}"/>
              </a:ext>
            </a:extLst>
          </p:cNvPr>
          <p:cNvSpPr txBox="1"/>
          <p:nvPr/>
        </p:nvSpPr>
        <p:spPr>
          <a:xfrm>
            <a:off x="792480" y="5994167"/>
            <a:ext cx="974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Cambria Math"/>
                <a:cs typeface="Cambria Math"/>
              </a:rPr>
              <a:t>So 𝑥</a:t>
            </a:r>
            <a:r>
              <a:rPr lang="en-US" sz="2800" b="0" spc="2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2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2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 </a:t>
            </a:r>
            <a:r>
              <a:rPr lang="en-US" sz="2800"/>
              <a:t>Since</a:t>
            </a:r>
            <a:r>
              <a:rPr lang="en-US" sz="2800" spc="-40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190">
                <a:latin typeface="Cambria Math"/>
                <a:cs typeface="Cambria Math"/>
              </a:rPr>
              <a:t> </a:t>
            </a:r>
            <a:r>
              <a:rPr lang="en-US" sz="2800"/>
              <a:t>was</a:t>
            </a:r>
            <a:r>
              <a:rPr lang="en-US" sz="2800" spc="-30"/>
              <a:t> </a:t>
            </a:r>
            <a:r>
              <a:rPr lang="en-US" sz="2800"/>
              <a:t>arbitrary,</a:t>
            </a:r>
            <a:r>
              <a:rPr lang="en-US" sz="2800" spc="-10"/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⊆</a:t>
            </a:r>
            <a:r>
              <a:rPr lang="en-US" sz="2800" b="0" spc="13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CF0D8-48BB-EFDF-BD1A-2BFDE5291FC7}"/>
              </a:ext>
            </a:extLst>
          </p:cNvPr>
          <p:cNvSpPr txBox="1"/>
          <p:nvPr/>
        </p:nvSpPr>
        <p:spPr>
          <a:xfrm>
            <a:off x="792480" y="3473862"/>
            <a:ext cx="1059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Then</a:t>
            </a:r>
            <a:r>
              <a:rPr lang="en-US" sz="2800" spc="-35"/>
              <a:t> </a:t>
            </a:r>
            <a:r>
              <a:rPr lang="en-US" sz="2800"/>
              <a:t>by</a:t>
            </a:r>
            <a:r>
              <a:rPr lang="en-US" sz="2800" spc="-30"/>
              <a:t> </a:t>
            </a:r>
            <a:r>
              <a:rPr lang="en-US" sz="2800"/>
              <a:t>definition</a:t>
            </a:r>
            <a:r>
              <a:rPr lang="en-US" sz="2800" spc="-35"/>
              <a:t> </a:t>
            </a:r>
            <a:r>
              <a:rPr lang="en-US" sz="2800"/>
              <a:t>of</a:t>
            </a:r>
            <a:r>
              <a:rPr lang="en-US" sz="2800" spc="-50"/>
              <a:t> </a:t>
            </a:r>
            <a:r>
              <a:rPr lang="en-US" sz="2800"/>
              <a:t>intersection,</a:t>
            </a:r>
            <a:r>
              <a:rPr lang="en-US" sz="2800" spc="-1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5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40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𝐵</a:t>
            </a:r>
            <a:r>
              <a:rPr lang="en-US" sz="2800" spc="19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 spc="50">
                <a:latin typeface="Cambria Math"/>
                <a:cs typeface="Cambria Math"/>
              </a:rPr>
              <a:t>𝐶</a:t>
            </a:r>
            <a:r>
              <a:rPr lang="en-US" sz="2800" spc="50"/>
              <a:t>.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82E82-C6BA-ACE4-BB8C-05A8CEBAAEE2}"/>
              </a:ext>
            </a:extLst>
          </p:cNvPr>
          <p:cNvSpPr txBox="1"/>
          <p:nvPr/>
        </p:nvSpPr>
        <p:spPr>
          <a:xfrm>
            <a:off x="792480" y="4298879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[Use facts to move towards goal]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6BDD4-555F-7721-A717-D779CF0F4B01}"/>
              </a:ext>
            </a:extLst>
          </p:cNvPr>
          <p:cNvSpPr txBox="1"/>
          <p:nvPr/>
        </p:nvSpPr>
        <p:spPr>
          <a:xfrm>
            <a:off x="792480" y="5123896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[Reroll definitions]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8573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35548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4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is released!</a:t>
            </a:r>
            <a:endParaRPr lang="en-US" sz="2800" spc="-25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Make sure to start this one early. You’ll be writing more complex set and number theory proofs.</a:t>
            </a:r>
            <a:endParaRPr kumimoji="0" lang="en-US" sz="2800" b="0" i="0" u="none" strike="noStrike" kern="12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HW2 Feedback is out </a:t>
            </a: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HW2 Resubmission is</a:t>
            </a:r>
            <a:r>
              <a:rPr lang="en-US" sz="2800" dirty="0">
                <a:solidFill>
                  <a:prstClr val="black"/>
                </a:solidFill>
                <a:latin typeface="Segoe UI Semilight"/>
                <a:cs typeface="Segoe UI Semilight"/>
              </a:rPr>
              <a:t> due tonight!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4847-C1F8-6780-E391-95824C22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043215-EC40-463E-59FC-8C35674E6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EB08AD-2C46-110C-1259-7F96947259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9922" y="1404193"/>
            <a:ext cx="11007725" cy="1119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2074545">
              <a:lnSpc>
                <a:spcPct val="136100"/>
              </a:lnSpc>
              <a:spcBef>
                <a:spcPts val="95"/>
              </a:spcBef>
            </a:pPr>
            <a:r>
              <a:t>Claim</a:t>
            </a:r>
            <a:r>
              <a:rPr spc="-60"/>
              <a:t> </a:t>
            </a:r>
            <a:r>
              <a:t>2:</a:t>
            </a:r>
            <a:r>
              <a:rPr spc="-35"/>
              <a:t> </a:t>
            </a:r>
            <a:r>
              <a:t>For</a:t>
            </a:r>
            <a:r>
              <a:rPr spc="-30"/>
              <a:t> </a:t>
            </a:r>
            <a:r>
              <a:t>all</a:t>
            </a:r>
            <a:r>
              <a:rPr spc="-35"/>
              <a:t> </a:t>
            </a:r>
            <a:r>
              <a:t>sets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𝐴,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54">
                <a:latin typeface="Cambria Math"/>
                <a:cs typeface="Cambria Math"/>
              </a:rPr>
              <a:t> </a:t>
            </a:r>
            <a:r>
              <a:t>it</a:t>
            </a:r>
            <a:r>
              <a:rPr spc="-35"/>
              <a:t> </a:t>
            </a:r>
            <a:r>
              <a:t>holds</a:t>
            </a:r>
            <a:r>
              <a:rPr spc="-25"/>
              <a:t> </a:t>
            </a:r>
            <a:r>
              <a:t>that</a:t>
            </a:r>
            <a:r>
              <a:rPr spc="-25"/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</a:t>
            </a:r>
            <a:r>
              <a:rPr b="0" spc="6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7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⊆</a:t>
            </a:r>
            <a:r>
              <a:rPr b="0" spc="1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∪</a:t>
            </a:r>
            <a:r>
              <a:rPr b="0" spc="-5">
                <a:latin typeface="Cambria Math"/>
                <a:cs typeface="Cambria Math"/>
              </a:rPr>
              <a:t> </a:t>
            </a:r>
            <a:r>
              <a:rPr b="0" spc="-25">
                <a:latin typeface="Cambria Math"/>
                <a:cs typeface="Cambria Math"/>
              </a:rPr>
              <a:t>𝐵</a:t>
            </a:r>
            <a:r>
              <a:rPr spc="-25"/>
              <a:t>. </a:t>
            </a:r>
            <a:r>
              <a:rPr u="sng" spc="-10">
                <a:uFill>
                  <a:solidFill>
                    <a:srgbClr val="000000"/>
                  </a:solidFill>
                </a:uFill>
              </a:rPr>
              <a:t>Proof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E6E01D0-E709-2F0A-1032-D6AA4E325316}"/>
              </a:ext>
            </a:extLst>
          </p:cNvPr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36C6782-A0EB-0FA4-9441-683754462BF9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2F60524-3EE7-2610-FD36-E2A9552DEA22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578F14D-075B-FB7C-0CF0-733B24493EBC}"/>
              </a:ext>
            </a:extLst>
          </p:cNvPr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D5897-1E6B-413E-D7A0-40D0D0F7E6D5}"/>
              </a:ext>
            </a:extLst>
          </p:cNvPr>
          <p:cNvSpPr txBox="1"/>
          <p:nvPr/>
        </p:nvSpPr>
        <p:spPr>
          <a:xfrm>
            <a:off x="792480" y="2782669"/>
            <a:ext cx="110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Let</a:t>
            </a:r>
            <a:r>
              <a:rPr lang="en-US" sz="2800" spc="-50"/>
              <a:t> </a:t>
            </a:r>
            <a:r>
              <a:rPr lang="en-US" sz="2800"/>
              <a:t>sets</a:t>
            </a:r>
            <a:r>
              <a:rPr lang="en-US" sz="2800" spc="-45"/>
              <a:t> </a:t>
            </a:r>
            <a:r>
              <a:rPr lang="en-US" sz="2800" b="0">
                <a:latin typeface="Cambria Math"/>
                <a:cs typeface="Cambria Math"/>
              </a:rPr>
              <a:t>𝐴,</a:t>
            </a:r>
            <a:r>
              <a:rPr lang="en-US" sz="2800" b="0" spc="-1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𝐵,</a:t>
            </a:r>
            <a:r>
              <a:rPr lang="en-US" sz="2800" b="0" spc="-15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5"/>
              <a:t> </a:t>
            </a:r>
            <a:r>
              <a:rPr lang="en-US" sz="2800"/>
              <a:t>arbitrary.</a:t>
            </a:r>
            <a:r>
              <a:rPr lang="en-US" sz="2800" spc="-30"/>
              <a:t> </a:t>
            </a:r>
            <a:r>
              <a:rPr lang="en-US" sz="2800"/>
              <a:t>Let</a:t>
            </a:r>
            <a:r>
              <a:rPr lang="en-US" sz="2800" spc="-25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22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4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54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0"/>
              <a:t> </a:t>
            </a:r>
            <a:r>
              <a:rPr lang="en-US" sz="2800"/>
              <a:t>an</a:t>
            </a:r>
            <a:r>
              <a:rPr lang="en-US" sz="2800" spc="-40"/>
              <a:t> </a:t>
            </a:r>
            <a:r>
              <a:rPr lang="en-US" sz="2800"/>
              <a:t>arbitrary</a:t>
            </a:r>
            <a:r>
              <a:rPr lang="en-US" sz="2800" spc="-20"/>
              <a:t> </a:t>
            </a:r>
            <a:r>
              <a:rPr lang="en-US" sz="2800" spc="-10"/>
              <a:t>element. 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B3880-62E0-F006-8294-0F68362A4C81}"/>
              </a:ext>
            </a:extLst>
          </p:cNvPr>
          <p:cNvSpPr txBox="1"/>
          <p:nvPr/>
        </p:nvSpPr>
        <p:spPr>
          <a:xfrm>
            <a:off x="792480" y="5994167"/>
            <a:ext cx="974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Cambria Math"/>
                <a:cs typeface="Cambria Math"/>
              </a:rPr>
              <a:t>So 𝑥</a:t>
            </a:r>
            <a:r>
              <a:rPr lang="en-US" sz="2800" b="0" spc="2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2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2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 </a:t>
            </a:r>
            <a:r>
              <a:rPr lang="en-US" sz="2800"/>
              <a:t>Since</a:t>
            </a:r>
            <a:r>
              <a:rPr lang="en-US" sz="2800" spc="-40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190">
                <a:latin typeface="Cambria Math"/>
                <a:cs typeface="Cambria Math"/>
              </a:rPr>
              <a:t> </a:t>
            </a:r>
            <a:r>
              <a:rPr lang="en-US" sz="2800"/>
              <a:t>was</a:t>
            </a:r>
            <a:r>
              <a:rPr lang="en-US" sz="2800" spc="-30"/>
              <a:t> </a:t>
            </a:r>
            <a:r>
              <a:rPr lang="en-US" sz="2800"/>
              <a:t>arbitrary,</a:t>
            </a:r>
            <a:r>
              <a:rPr lang="en-US" sz="2800" spc="-10"/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⊆</a:t>
            </a:r>
            <a:r>
              <a:rPr lang="en-US" sz="2800" b="0" spc="13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22058-85C3-9D4A-1AF4-E04107CF02CD}"/>
              </a:ext>
            </a:extLst>
          </p:cNvPr>
          <p:cNvSpPr txBox="1"/>
          <p:nvPr/>
        </p:nvSpPr>
        <p:spPr>
          <a:xfrm>
            <a:off x="792480" y="3473862"/>
            <a:ext cx="1059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Then</a:t>
            </a:r>
            <a:r>
              <a:rPr lang="en-US" sz="2800" spc="-35"/>
              <a:t> </a:t>
            </a:r>
            <a:r>
              <a:rPr lang="en-US" sz="2800"/>
              <a:t>by</a:t>
            </a:r>
            <a:r>
              <a:rPr lang="en-US" sz="2800" spc="-30"/>
              <a:t> </a:t>
            </a:r>
            <a:r>
              <a:rPr lang="en-US" sz="2800"/>
              <a:t>definition</a:t>
            </a:r>
            <a:r>
              <a:rPr lang="en-US" sz="2800" spc="-35"/>
              <a:t> </a:t>
            </a:r>
            <a:r>
              <a:rPr lang="en-US" sz="2800"/>
              <a:t>of</a:t>
            </a:r>
            <a:r>
              <a:rPr lang="en-US" sz="2800" spc="-50"/>
              <a:t> </a:t>
            </a:r>
            <a:r>
              <a:rPr lang="en-US" sz="2800"/>
              <a:t>intersection,</a:t>
            </a:r>
            <a:r>
              <a:rPr lang="en-US" sz="2800" spc="-1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5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40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𝐵</a:t>
            </a:r>
            <a:r>
              <a:rPr lang="en-US" sz="2800" spc="19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 spc="50">
                <a:latin typeface="Cambria Math"/>
                <a:cs typeface="Cambria Math"/>
              </a:rPr>
              <a:t>𝐶</a:t>
            </a:r>
            <a:r>
              <a:rPr lang="en-US" sz="2800" spc="50"/>
              <a:t>.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E17CB-D28D-4F41-A53C-646D4185E086}"/>
              </a:ext>
            </a:extLst>
          </p:cNvPr>
          <p:cNvSpPr txBox="1"/>
          <p:nvPr/>
        </p:nvSpPr>
        <p:spPr>
          <a:xfrm>
            <a:off x="792480" y="4298879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20"/>
              <a:t>Then </a:t>
            </a:r>
            <a:r>
              <a:rPr lang="en-US" sz="2800"/>
              <a:t>certainly</a:t>
            </a:r>
            <a:r>
              <a:rPr lang="en-US" sz="2800" spc="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54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𝐴</a:t>
            </a:r>
            <a:r>
              <a:rPr lang="en-US" sz="2800" spc="-25"/>
              <a:t>. </a:t>
            </a:r>
            <a:r>
              <a:rPr lang="en-US" sz="2800"/>
              <a:t>So</a:t>
            </a:r>
            <a:r>
              <a:rPr lang="en-US" sz="2800" spc="-1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3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/>
              <a:t>or</a:t>
            </a:r>
            <a:r>
              <a:rPr lang="en-US" sz="2800" spc="-30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29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0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437B6-F1D9-C2A7-B267-2DCB7F6510DB}"/>
              </a:ext>
            </a:extLst>
          </p:cNvPr>
          <p:cNvSpPr txBox="1"/>
          <p:nvPr/>
        </p:nvSpPr>
        <p:spPr>
          <a:xfrm>
            <a:off x="792480" y="5146523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>
                <a:latin typeface="Segoe UI Semilight"/>
                <a:cs typeface="Segoe UI Semilight"/>
              </a:rPr>
              <a:t>[Reroll definitions]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1150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97C4-534A-A985-7C57-5CB5F880D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5C04DD-24E5-81C0-33F5-2C4773DE6F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/>
              <a:t>Claim</a:t>
            </a:r>
            <a:r>
              <a:rPr spc="18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F528D38-3917-8782-D97A-9A8BD53CEE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9922" y="1404193"/>
            <a:ext cx="11007725" cy="1119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2074545">
              <a:lnSpc>
                <a:spcPct val="136100"/>
              </a:lnSpc>
              <a:spcBef>
                <a:spcPts val="95"/>
              </a:spcBef>
            </a:pPr>
            <a:r>
              <a:t>Claim</a:t>
            </a:r>
            <a:r>
              <a:rPr spc="-60"/>
              <a:t> </a:t>
            </a:r>
            <a:r>
              <a:t>2:</a:t>
            </a:r>
            <a:r>
              <a:rPr spc="-35"/>
              <a:t> </a:t>
            </a:r>
            <a:r>
              <a:t>For</a:t>
            </a:r>
            <a:r>
              <a:rPr spc="-30"/>
              <a:t> </a:t>
            </a:r>
            <a:r>
              <a:t>all</a:t>
            </a:r>
            <a:r>
              <a:rPr spc="-35"/>
              <a:t> </a:t>
            </a:r>
            <a:r>
              <a:t>sets</a:t>
            </a:r>
            <a:r>
              <a:rPr spc="-10"/>
              <a:t> </a:t>
            </a:r>
            <a:r>
              <a:rPr b="0">
                <a:latin typeface="Cambria Math"/>
                <a:cs typeface="Cambria Math"/>
              </a:rPr>
              <a:t>𝐴,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𝐵,</a:t>
            </a:r>
            <a:r>
              <a:rPr b="0" spc="-15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54">
                <a:latin typeface="Cambria Math"/>
                <a:cs typeface="Cambria Math"/>
              </a:rPr>
              <a:t> </a:t>
            </a:r>
            <a:r>
              <a:t>it</a:t>
            </a:r>
            <a:r>
              <a:rPr spc="-35"/>
              <a:t> </a:t>
            </a:r>
            <a:r>
              <a:t>holds</a:t>
            </a:r>
            <a:r>
              <a:rPr spc="-25"/>
              <a:t> </a:t>
            </a:r>
            <a:r>
              <a:t>that</a:t>
            </a:r>
            <a:r>
              <a:rPr spc="-25"/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𝐵</a:t>
            </a:r>
            <a:r>
              <a:rPr b="0" spc="6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∩</a:t>
            </a:r>
            <a:r>
              <a:rPr b="0" spc="-1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𝐶</a:t>
            </a:r>
            <a:r>
              <a:rPr b="0" spc="270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⊆</a:t>
            </a:r>
            <a:r>
              <a:rPr b="0" spc="13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𝐴</a:t>
            </a:r>
            <a:r>
              <a:rPr b="0" spc="15">
                <a:latin typeface="Cambria Math"/>
                <a:cs typeface="Cambria Math"/>
              </a:rPr>
              <a:t> </a:t>
            </a:r>
            <a:r>
              <a:rPr b="0">
                <a:latin typeface="Cambria Math"/>
                <a:cs typeface="Cambria Math"/>
              </a:rPr>
              <a:t>∪</a:t>
            </a:r>
            <a:r>
              <a:rPr b="0" spc="-5">
                <a:latin typeface="Cambria Math"/>
                <a:cs typeface="Cambria Math"/>
              </a:rPr>
              <a:t> </a:t>
            </a:r>
            <a:r>
              <a:rPr b="0" spc="-25">
                <a:latin typeface="Cambria Math"/>
                <a:cs typeface="Cambria Math"/>
              </a:rPr>
              <a:t>𝐵</a:t>
            </a:r>
            <a:r>
              <a:rPr spc="-25"/>
              <a:t>. </a:t>
            </a:r>
            <a:r>
              <a:rPr u="sng" spc="-10">
                <a:uFill>
                  <a:solidFill>
                    <a:srgbClr val="000000"/>
                  </a:solidFill>
                </a:uFill>
              </a:rPr>
              <a:t>Proof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4F94BFA-5BCF-8376-1675-656DF16D7E8A}"/>
              </a:ext>
            </a:extLst>
          </p:cNvPr>
          <p:cNvGrpSpPr/>
          <p:nvPr/>
        </p:nvGrpSpPr>
        <p:grpSpPr>
          <a:xfrm>
            <a:off x="8467026" y="181038"/>
            <a:ext cx="3478529" cy="898525"/>
            <a:chOff x="8467026" y="181038"/>
            <a:chExt cx="3478529" cy="89852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5AFD976-6D88-3E75-FE7F-760E0533BEB2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331546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315461" y="882396"/>
                  </a:lnTo>
                  <a:lnTo>
                    <a:pt x="3361968" y="874904"/>
                  </a:lnTo>
                  <a:lnTo>
                    <a:pt x="3402342" y="854037"/>
                  </a:lnTo>
                  <a:lnTo>
                    <a:pt x="3434169" y="822210"/>
                  </a:lnTo>
                  <a:lnTo>
                    <a:pt x="3455036" y="781836"/>
                  </a:lnTo>
                  <a:lnTo>
                    <a:pt x="3462528" y="735329"/>
                  </a:lnTo>
                  <a:lnTo>
                    <a:pt x="3462528" y="147066"/>
                  </a:lnTo>
                  <a:lnTo>
                    <a:pt x="3455036" y="100559"/>
                  </a:lnTo>
                  <a:lnTo>
                    <a:pt x="3434169" y="60185"/>
                  </a:lnTo>
                  <a:lnTo>
                    <a:pt x="3402342" y="28358"/>
                  </a:lnTo>
                  <a:lnTo>
                    <a:pt x="3361968" y="7491"/>
                  </a:lnTo>
                  <a:lnTo>
                    <a:pt x="3315461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6EAE2AA-181A-8D85-CFD6-9DF323066208}"/>
                </a:ext>
              </a:extLst>
            </p:cNvPr>
            <p:cNvSpPr/>
            <p:nvPr/>
          </p:nvSpPr>
          <p:spPr>
            <a:xfrm>
              <a:off x="8474964" y="188976"/>
              <a:ext cx="3462654" cy="882650"/>
            </a:xfrm>
            <a:custGeom>
              <a:avLst/>
              <a:gdLst/>
              <a:ahLst/>
              <a:cxnLst/>
              <a:rect l="l" t="t" r="r" b="b"/>
              <a:pathLst>
                <a:path w="346265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315461" y="0"/>
                  </a:lnTo>
                  <a:lnTo>
                    <a:pt x="3361968" y="7491"/>
                  </a:lnTo>
                  <a:lnTo>
                    <a:pt x="3402342" y="28358"/>
                  </a:lnTo>
                  <a:lnTo>
                    <a:pt x="3434169" y="60185"/>
                  </a:lnTo>
                  <a:lnTo>
                    <a:pt x="3455036" y="100559"/>
                  </a:lnTo>
                  <a:lnTo>
                    <a:pt x="3462528" y="147066"/>
                  </a:lnTo>
                  <a:lnTo>
                    <a:pt x="3462528" y="735329"/>
                  </a:lnTo>
                  <a:lnTo>
                    <a:pt x="3455036" y="781836"/>
                  </a:lnTo>
                  <a:lnTo>
                    <a:pt x="3434169" y="822210"/>
                  </a:lnTo>
                  <a:lnTo>
                    <a:pt x="3402342" y="854037"/>
                  </a:lnTo>
                  <a:lnTo>
                    <a:pt x="3361968" y="874904"/>
                  </a:lnTo>
                  <a:lnTo>
                    <a:pt x="331546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DB9858B-67AE-3A66-49BE-C4C53C0AF7D9}"/>
              </a:ext>
            </a:extLst>
          </p:cNvPr>
          <p:cNvSpPr txBox="1"/>
          <p:nvPr/>
        </p:nvSpPr>
        <p:spPr>
          <a:xfrm>
            <a:off x="8598534" y="305815"/>
            <a:ext cx="3166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Definition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5187D-3B3C-BE29-09FA-724236D454DE}"/>
              </a:ext>
            </a:extLst>
          </p:cNvPr>
          <p:cNvSpPr txBox="1"/>
          <p:nvPr/>
        </p:nvSpPr>
        <p:spPr>
          <a:xfrm>
            <a:off x="792480" y="2782669"/>
            <a:ext cx="110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Let</a:t>
            </a:r>
            <a:r>
              <a:rPr lang="en-US" sz="2800" spc="-50"/>
              <a:t> </a:t>
            </a:r>
            <a:r>
              <a:rPr lang="en-US" sz="2800"/>
              <a:t>sets</a:t>
            </a:r>
            <a:r>
              <a:rPr lang="en-US" sz="2800" spc="-45"/>
              <a:t> </a:t>
            </a:r>
            <a:r>
              <a:rPr lang="en-US" sz="2800" b="0">
                <a:latin typeface="Cambria Math"/>
                <a:cs typeface="Cambria Math"/>
              </a:rPr>
              <a:t>𝐴,</a:t>
            </a:r>
            <a:r>
              <a:rPr lang="en-US" sz="2800" b="0" spc="-1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𝐵,</a:t>
            </a:r>
            <a:r>
              <a:rPr lang="en-US" sz="2800" b="0" spc="-15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5"/>
              <a:t> </a:t>
            </a:r>
            <a:r>
              <a:rPr lang="en-US" sz="2800"/>
              <a:t>arbitrary.</a:t>
            </a:r>
            <a:r>
              <a:rPr lang="en-US" sz="2800" spc="-30"/>
              <a:t> </a:t>
            </a:r>
            <a:r>
              <a:rPr lang="en-US" sz="2800"/>
              <a:t>Let</a:t>
            </a:r>
            <a:r>
              <a:rPr lang="en-US" sz="2800" spc="-25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22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∈</a:t>
            </a:r>
            <a:r>
              <a:rPr lang="en-US" sz="2800" b="0" spc="14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5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54">
                <a:latin typeface="Cambria Math"/>
                <a:cs typeface="Cambria Math"/>
              </a:rPr>
              <a:t> </a:t>
            </a:r>
            <a:r>
              <a:rPr lang="en-US" sz="2800"/>
              <a:t>be</a:t>
            </a:r>
            <a:r>
              <a:rPr lang="en-US" sz="2800" spc="-20"/>
              <a:t> </a:t>
            </a:r>
            <a:r>
              <a:rPr lang="en-US" sz="2800"/>
              <a:t>an</a:t>
            </a:r>
            <a:r>
              <a:rPr lang="en-US" sz="2800" spc="-40"/>
              <a:t> </a:t>
            </a:r>
            <a:r>
              <a:rPr lang="en-US" sz="2800"/>
              <a:t>arbitrary</a:t>
            </a:r>
            <a:r>
              <a:rPr lang="en-US" sz="2800" spc="-20"/>
              <a:t> </a:t>
            </a:r>
            <a:r>
              <a:rPr lang="en-US" sz="2800" spc="-10"/>
              <a:t>element. 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10C27-E2D4-5A80-B76D-4D1C7F02313E}"/>
              </a:ext>
            </a:extLst>
          </p:cNvPr>
          <p:cNvSpPr txBox="1"/>
          <p:nvPr/>
        </p:nvSpPr>
        <p:spPr>
          <a:xfrm>
            <a:off x="792480" y="5994167"/>
            <a:ext cx="974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Since</a:t>
            </a:r>
            <a:r>
              <a:rPr lang="en-US" sz="2800" spc="-40"/>
              <a:t> </a:t>
            </a:r>
            <a:r>
              <a:rPr lang="en-US" sz="2800" b="0">
                <a:latin typeface="Cambria Math"/>
                <a:cs typeface="Cambria Math"/>
              </a:rPr>
              <a:t>𝑥</a:t>
            </a:r>
            <a:r>
              <a:rPr lang="en-US" sz="2800" b="0" spc="190">
                <a:latin typeface="Cambria Math"/>
                <a:cs typeface="Cambria Math"/>
              </a:rPr>
              <a:t> </a:t>
            </a:r>
            <a:r>
              <a:rPr lang="en-US" sz="2800"/>
              <a:t>was</a:t>
            </a:r>
            <a:r>
              <a:rPr lang="en-US" sz="2800" spc="-30"/>
              <a:t> </a:t>
            </a:r>
            <a:r>
              <a:rPr lang="en-US" sz="2800"/>
              <a:t>arbitrary,</a:t>
            </a:r>
            <a:r>
              <a:rPr lang="en-US" sz="2800" spc="-10"/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𝐵</a:t>
            </a:r>
            <a:r>
              <a:rPr lang="en-US" sz="2800" b="0" spc="5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∩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𝐶</a:t>
            </a:r>
            <a:r>
              <a:rPr lang="en-US" sz="2800" b="0" spc="26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⊆</a:t>
            </a:r>
            <a:r>
              <a:rPr lang="en-US" sz="2800" b="0" spc="13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𝐴</a:t>
            </a:r>
            <a:r>
              <a:rPr lang="en-US" sz="2800" b="0" spc="10">
                <a:latin typeface="Cambria Math"/>
                <a:cs typeface="Cambria Math"/>
              </a:rPr>
              <a:t> </a:t>
            </a:r>
            <a:r>
              <a:rPr lang="en-US" sz="2800" b="0">
                <a:latin typeface="Cambria Math"/>
                <a:cs typeface="Cambria Math"/>
              </a:rPr>
              <a:t>∪</a:t>
            </a:r>
            <a:r>
              <a:rPr lang="en-US" sz="2800" b="0" spc="-10">
                <a:latin typeface="Cambria Math"/>
                <a:cs typeface="Cambria Math"/>
              </a:rPr>
              <a:t> </a:t>
            </a:r>
            <a:r>
              <a:rPr lang="en-US" sz="2800" b="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6E731-E270-F674-D040-9B027B7F3F6C}"/>
              </a:ext>
            </a:extLst>
          </p:cNvPr>
          <p:cNvSpPr txBox="1"/>
          <p:nvPr/>
        </p:nvSpPr>
        <p:spPr>
          <a:xfrm>
            <a:off x="792480" y="3473862"/>
            <a:ext cx="1059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Then</a:t>
            </a:r>
            <a:r>
              <a:rPr lang="en-US" sz="2800" spc="-35"/>
              <a:t> </a:t>
            </a:r>
            <a:r>
              <a:rPr lang="en-US" sz="2800"/>
              <a:t>by</a:t>
            </a:r>
            <a:r>
              <a:rPr lang="en-US" sz="2800" spc="-30"/>
              <a:t> </a:t>
            </a:r>
            <a:r>
              <a:rPr lang="en-US" sz="2800"/>
              <a:t>definition</a:t>
            </a:r>
            <a:r>
              <a:rPr lang="en-US" sz="2800" spc="-35"/>
              <a:t> </a:t>
            </a:r>
            <a:r>
              <a:rPr lang="en-US" sz="2800"/>
              <a:t>of</a:t>
            </a:r>
            <a:r>
              <a:rPr lang="en-US" sz="2800" spc="-50"/>
              <a:t> </a:t>
            </a:r>
            <a:r>
              <a:rPr lang="en-US" sz="2800"/>
              <a:t>intersection,</a:t>
            </a:r>
            <a:r>
              <a:rPr lang="en-US" sz="2800" spc="-1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5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40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𝐵</a:t>
            </a:r>
            <a:r>
              <a:rPr lang="en-US" sz="2800" spc="190">
                <a:latin typeface="Cambria Math"/>
                <a:cs typeface="Cambria Math"/>
              </a:rPr>
              <a:t> </a:t>
            </a:r>
            <a:r>
              <a:rPr lang="en-US" sz="2800"/>
              <a:t>and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 spc="50">
                <a:latin typeface="Cambria Math"/>
                <a:cs typeface="Cambria Math"/>
              </a:rPr>
              <a:t>𝐶</a:t>
            </a:r>
            <a:r>
              <a:rPr lang="en-US" sz="2800" spc="50"/>
              <a:t>.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3D183-16A3-678C-F492-0C5D3A6000B9}"/>
              </a:ext>
            </a:extLst>
          </p:cNvPr>
          <p:cNvSpPr txBox="1"/>
          <p:nvPr/>
        </p:nvSpPr>
        <p:spPr>
          <a:xfrm>
            <a:off x="792480" y="4298879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20"/>
              <a:t>Then </a:t>
            </a:r>
            <a:r>
              <a:rPr lang="en-US" sz="2800"/>
              <a:t>certainly</a:t>
            </a:r>
            <a:r>
              <a:rPr lang="en-US" sz="2800" spc="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54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𝐴</a:t>
            </a:r>
            <a:r>
              <a:rPr lang="en-US" sz="2800" spc="-25"/>
              <a:t>. </a:t>
            </a:r>
            <a:r>
              <a:rPr lang="en-US" sz="2800"/>
              <a:t>So</a:t>
            </a:r>
            <a:r>
              <a:rPr lang="en-US" sz="2800" spc="-15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3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65">
                <a:latin typeface="Cambria Math"/>
                <a:cs typeface="Cambria Math"/>
              </a:rPr>
              <a:t> </a:t>
            </a:r>
            <a:r>
              <a:rPr lang="en-US" sz="2800"/>
              <a:t>or</a:t>
            </a:r>
            <a:r>
              <a:rPr lang="en-US" sz="2800" spc="-30"/>
              <a:t>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29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60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𝐵</a:t>
            </a:r>
            <a:r>
              <a:rPr lang="en-US" sz="2800" spc="-25"/>
              <a:t>.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558D4-AA99-93E7-03CF-B358BE357702}"/>
              </a:ext>
            </a:extLst>
          </p:cNvPr>
          <p:cNvSpPr txBox="1"/>
          <p:nvPr/>
        </p:nvSpPr>
        <p:spPr>
          <a:xfrm>
            <a:off x="792480" y="5169150"/>
            <a:ext cx="6593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By</a:t>
            </a:r>
            <a:r>
              <a:rPr lang="en-US" sz="2800" spc="-35"/>
              <a:t> </a:t>
            </a:r>
            <a:r>
              <a:rPr lang="en-US" sz="2800"/>
              <a:t>definition</a:t>
            </a:r>
            <a:r>
              <a:rPr lang="en-US" sz="2800" spc="-40"/>
              <a:t> </a:t>
            </a:r>
            <a:r>
              <a:rPr lang="en-US" sz="2800"/>
              <a:t>of</a:t>
            </a:r>
            <a:r>
              <a:rPr lang="en-US" sz="2800" spc="-35"/>
              <a:t> </a:t>
            </a:r>
            <a:r>
              <a:rPr lang="en-US" sz="2800"/>
              <a:t>union, </a:t>
            </a:r>
            <a:r>
              <a:rPr lang="en-US" sz="2800">
                <a:latin typeface="Cambria Math"/>
                <a:cs typeface="Cambria Math"/>
              </a:rPr>
              <a:t>𝑥</a:t>
            </a:r>
            <a:r>
              <a:rPr lang="en-US" sz="2800" spc="2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∈</a:t>
            </a:r>
            <a:r>
              <a:rPr lang="en-US" sz="2800" spc="12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𝐴</a:t>
            </a:r>
            <a:r>
              <a:rPr lang="en-US" sz="2800" spc="1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∪</a:t>
            </a:r>
            <a:r>
              <a:rPr lang="en-US" sz="2800" spc="-20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𝐵</a:t>
            </a:r>
            <a:r>
              <a:rPr lang="en-US" sz="2800" spc="-25"/>
              <a:t>.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2712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2701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70">
                <a:latin typeface="Segoe UI Semibold"/>
                <a:cs typeface="Segoe UI Semibold"/>
              </a:rPr>
              <a:t>Subset</a:t>
            </a:r>
            <a:r>
              <a:rPr sz="3200" b="1" spc="200">
                <a:latin typeface="Segoe UI Semibold"/>
                <a:cs typeface="Segoe UI Semibold"/>
              </a:rPr>
              <a:t> </a:t>
            </a:r>
            <a:r>
              <a:rPr sz="3200" b="1" spc="45">
                <a:latin typeface="Segoe UI Semibold"/>
                <a:cs typeface="Segoe UI Semibold"/>
              </a:rPr>
              <a:t>Proofs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058" y="397001"/>
            <a:ext cx="7398384" cy="1543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00" b="0" i="0" u="none" strike="noStrike" kern="0" cap="none" spc="6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egoe UI"/>
                <a:cs typeface="Segoe UI"/>
              </a:rPr>
              <a:t>Claim</a:t>
            </a:r>
            <a:r>
              <a:rPr kumimoji="0" sz="3800" b="0" i="0" u="none" strike="noStrike" kern="0" cap="none" spc="22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3800" b="0" i="0" u="none" strike="noStrike" kern="0" cap="none" spc="-5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egoe UI"/>
                <a:cs typeface="Segoe UI"/>
              </a:rPr>
              <a:t>1</a:t>
            </a:r>
            <a:endParaRPr kumimoji="0" sz="3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2494279"/>
            <a:ext cx="3756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800" b="0" i="0" u="sng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(Venn</a:t>
            </a:r>
            <a:r>
              <a:rPr kumimoji="0" sz="2800" b="0" i="0" u="sng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Diagram)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01840" y="3235451"/>
            <a:ext cx="4516120" cy="2839720"/>
            <a:chOff x="7101840" y="3235451"/>
            <a:chExt cx="4516120" cy="2839720"/>
          </a:xfrm>
        </p:grpSpPr>
        <p:sp>
          <p:nvSpPr>
            <p:cNvPr id="6" name="object 6"/>
            <p:cNvSpPr/>
            <p:nvPr/>
          </p:nvSpPr>
          <p:spPr>
            <a:xfrm>
              <a:off x="7101840" y="3235451"/>
              <a:ext cx="4516120" cy="2839720"/>
            </a:xfrm>
            <a:custGeom>
              <a:avLst/>
              <a:gdLst/>
              <a:ahLst/>
              <a:cxnLst/>
              <a:rect l="l" t="t" r="r" b="b"/>
              <a:pathLst>
                <a:path w="4516120" h="2839720">
                  <a:moveTo>
                    <a:pt x="4515611" y="0"/>
                  </a:moveTo>
                  <a:lnTo>
                    <a:pt x="0" y="0"/>
                  </a:lnTo>
                  <a:lnTo>
                    <a:pt x="0" y="2839212"/>
                  </a:lnTo>
                  <a:lnTo>
                    <a:pt x="4515611" y="2839212"/>
                  </a:lnTo>
                  <a:lnTo>
                    <a:pt x="45156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44968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5" h="1943100">
                  <a:moveTo>
                    <a:pt x="980693" y="0"/>
                  </a:moveTo>
                  <a:lnTo>
                    <a:pt x="931744" y="1189"/>
                  </a:lnTo>
                  <a:lnTo>
                    <a:pt x="883416" y="4718"/>
                  </a:lnTo>
                  <a:lnTo>
                    <a:pt x="835766" y="10534"/>
                  </a:lnTo>
                  <a:lnTo>
                    <a:pt x="788850" y="18578"/>
                  </a:lnTo>
                  <a:lnTo>
                    <a:pt x="742724" y="28797"/>
                  </a:lnTo>
                  <a:lnTo>
                    <a:pt x="697444" y="41134"/>
                  </a:lnTo>
                  <a:lnTo>
                    <a:pt x="653067" y="55533"/>
                  </a:lnTo>
                  <a:lnTo>
                    <a:pt x="609648" y="71940"/>
                  </a:lnTo>
                  <a:lnTo>
                    <a:pt x="567244" y="90297"/>
                  </a:lnTo>
                  <a:lnTo>
                    <a:pt x="525910" y="110551"/>
                  </a:lnTo>
                  <a:lnTo>
                    <a:pt x="485704" y="132644"/>
                  </a:lnTo>
                  <a:lnTo>
                    <a:pt x="446681" y="156522"/>
                  </a:lnTo>
                  <a:lnTo>
                    <a:pt x="408897" y="182128"/>
                  </a:lnTo>
                  <a:lnTo>
                    <a:pt x="372409" y="209407"/>
                  </a:lnTo>
                  <a:lnTo>
                    <a:pt x="337273" y="238303"/>
                  </a:lnTo>
                  <a:lnTo>
                    <a:pt x="303545" y="268762"/>
                  </a:lnTo>
                  <a:lnTo>
                    <a:pt x="271280" y="300726"/>
                  </a:lnTo>
                  <a:lnTo>
                    <a:pt x="240536" y="334140"/>
                  </a:lnTo>
                  <a:lnTo>
                    <a:pt x="211369" y="368949"/>
                  </a:lnTo>
                  <a:lnTo>
                    <a:pt x="183833" y="405098"/>
                  </a:lnTo>
                  <a:lnTo>
                    <a:pt x="157987" y="442529"/>
                  </a:lnTo>
                  <a:lnTo>
                    <a:pt x="133886" y="481188"/>
                  </a:lnTo>
                  <a:lnTo>
                    <a:pt x="111585" y="521020"/>
                  </a:lnTo>
                  <a:lnTo>
                    <a:pt x="91142" y="561967"/>
                  </a:lnTo>
                  <a:lnTo>
                    <a:pt x="72613" y="603976"/>
                  </a:lnTo>
                  <a:lnTo>
                    <a:pt x="56053" y="646989"/>
                  </a:lnTo>
                  <a:lnTo>
                    <a:pt x="41518" y="690952"/>
                  </a:lnTo>
                  <a:lnTo>
                    <a:pt x="29066" y="735809"/>
                  </a:lnTo>
                  <a:lnTo>
                    <a:pt x="18752" y="781503"/>
                  </a:lnTo>
                  <a:lnTo>
                    <a:pt x="10632" y="827980"/>
                  </a:lnTo>
                  <a:lnTo>
                    <a:pt x="4763" y="875184"/>
                  </a:lnTo>
                  <a:lnTo>
                    <a:pt x="1200" y="923059"/>
                  </a:lnTo>
                  <a:lnTo>
                    <a:pt x="0" y="971550"/>
                  </a:lnTo>
                  <a:lnTo>
                    <a:pt x="1200" y="1020040"/>
                  </a:lnTo>
                  <a:lnTo>
                    <a:pt x="4763" y="1067915"/>
                  </a:lnTo>
                  <a:lnTo>
                    <a:pt x="10632" y="1115119"/>
                  </a:lnTo>
                  <a:lnTo>
                    <a:pt x="18752" y="1161596"/>
                  </a:lnTo>
                  <a:lnTo>
                    <a:pt x="29066" y="1207290"/>
                  </a:lnTo>
                  <a:lnTo>
                    <a:pt x="41518" y="1252147"/>
                  </a:lnTo>
                  <a:lnTo>
                    <a:pt x="56053" y="1296110"/>
                  </a:lnTo>
                  <a:lnTo>
                    <a:pt x="72613" y="1339123"/>
                  </a:lnTo>
                  <a:lnTo>
                    <a:pt x="91142" y="1381132"/>
                  </a:lnTo>
                  <a:lnTo>
                    <a:pt x="111585" y="1422079"/>
                  </a:lnTo>
                  <a:lnTo>
                    <a:pt x="133886" y="1461911"/>
                  </a:lnTo>
                  <a:lnTo>
                    <a:pt x="157987" y="1500570"/>
                  </a:lnTo>
                  <a:lnTo>
                    <a:pt x="183833" y="1538001"/>
                  </a:lnTo>
                  <a:lnTo>
                    <a:pt x="211369" y="1574150"/>
                  </a:lnTo>
                  <a:lnTo>
                    <a:pt x="240536" y="1608959"/>
                  </a:lnTo>
                  <a:lnTo>
                    <a:pt x="271280" y="1642373"/>
                  </a:lnTo>
                  <a:lnTo>
                    <a:pt x="303545" y="1674337"/>
                  </a:lnTo>
                  <a:lnTo>
                    <a:pt x="337273" y="1704796"/>
                  </a:lnTo>
                  <a:lnTo>
                    <a:pt x="372409" y="1733692"/>
                  </a:lnTo>
                  <a:lnTo>
                    <a:pt x="408897" y="1760971"/>
                  </a:lnTo>
                  <a:lnTo>
                    <a:pt x="446681" y="1786577"/>
                  </a:lnTo>
                  <a:lnTo>
                    <a:pt x="485704" y="1810455"/>
                  </a:lnTo>
                  <a:lnTo>
                    <a:pt x="525910" y="1832548"/>
                  </a:lnTo>
                  <a:lnTo>
                    <a:pt x="567244" y="1852802"/>
                  </a:lnTo>
                  <a:lnTo>
                    <a:pt x="609648" y="1871159"/>
                  </a:lnTo>
                  <a:lnTo>
                    <a:pt x="653067" y="1887566"/>
                  </a:lnTo>
                  <a:lnTo>
                    <a:pt x="697444" y="1901965"/>
                  </a:lnTo>
                  <a:lnTo>
                    <a:pt x="742724" y="1914302"/>
                  </a:lnTo>
                  <a:lnTo>
                    <a:pt x="788850" y="1924521"/>
                  </a:lnTo>
                  <a:lnTo>
                    <a:pt x="835766" y="1932565"/>
                  </a:lnTo>
                  <a:lnTo>
                    <a:pt x="883416" y="1938381"/>
                  </a:lnTo>
                  <a:lnTo>
                    <a:pt x="931744" y="1941910"/>
                  </a:lnTo>
                  <a:lnTo>
                    <a:pt x="980693" y="1943100"/>
                  </a:lnTo>
                  <a:lnTo>
                    <a:pt x="1029643" y="1941910"/>
                  </a:lnTo>
                  <a:lnTo>
                    <a:pt x="1077971" y="1938381"/>
                  </a:lnTo>
                  <a:lnTo>
                    <a:pt x="1125621" y="1932565"/>
                  </a:lnTo>
                  <a:lnTo>
                    <a:pt x="1172537" y="1924521"/>
                  </a:lnTo>
                  <a:lnTo>
                    <a:pt x="1218663" y="1914302"/>
                  </a:lnTo>
                  <a:lnTo>
                    <a:pt x="1263943" y="1901965"/>
                  </a:lnTo>
                  <a:lnTo>
                    <a:pt x="1308320" y="1887566"/>
                  </a:lnTo>
                  <a:lnTo>
                    <a:pt x="1351739" y="1871159"/>
                  </a:lnTo>
                  <a:lnTo>
                    <a:pt x="1394143" y="1852802"/>
                  </a:lnTo>
                  <a:lnTo>
                    <a:pt x="1435477" y="1832548"/>
                  </a:lnTo>
                  <a:lnTo>
                    <a:pt x="1475683" y="1810455"/>
                  </a:lnTo>
                  <a:lnTo>
                    <a:pt x="1514706" y="1786577"/>
                  </a:lnTo>
                  <a:lnTo>
                    <a:pt x="1552490" y="1760971"/>
                  </a:lnTo>
                  <a:lnTo>
                    <a:pt x="1588978" y="1733692"/>
                  </a:lnTo>
                  <a:lnTo>
                    <a:pt x="1624114" y="1704796"/>
                  </a:lnTo>
                  <a:lnTo>
                    <a:pt x="1657842" y="1674337"/>
                  </a:lnTo>
                  <a:lnTo>
                    <a:pt x="1690107" y="1642373"/>
                  </a:lnTo>
                  <a:lnTo>
                    <a:pt x="1720851" y="1608959"/>
                  </a:lnTo>
                  <a:lnTo>
                    <a:pt x="1750018" y="1574150"/>
                  </a:lnTo>
                  <a:lnTo>
                    <a:pt x="1777554" y="1538001"/>
                  </a:lnTo>
                  <a:lnTo>
                    <a:pt x="1803400" y="1500570"/>
                  </a:lnTo>
                  <a:lnTo>
                    <a:pt x="1827501" y="1461911"/>
                  </a:lnTo>
                  <a:lnTo>
                    <a:pt x="1849802" y="1422079"/>
                  </a:lnTo>
                  <a:lnTo>
                    <a:pt x="1870245" y="1381132"/>
                  </a:lnTo>
                  <a:lnTo>
                    <a:pt x="1888774" y="1339123"/>
                  </a:lnTo>
                  <a:lnTo>
                    <a:pt x="1905334" y="1296110"/>
                  </a:lnTo>
                  <a:lnTo>
                    <a:pt x="1919869" y="1252147"/>
                  </a:lnTo>
                  <a:lnTo>
                    <a:pt x="1932321" y="1207290"/>
                  </a:lnTo>
                  <a:lnTo>
                    <a:pt x="1942635" y="1161596"/>
                  </a:lnTo>
                  <a:lnTo>
                    <a:pt x="1950755" y="1115119"/>
                  </a:lnTo>
                  <a:lnTo>
                    <a:pt x="1956624" y="1067915"/>
                  </a:lnTo>
                  <a:lnTo>
                    <a:pt x="1960187" y="1020040"/>
                  </a:lnTo>
                  <a:lnTo>
                    <a:pt x="1961387" y="971550"/>
                  </a:lnTo>
                  <a:lnTo>
                    <a:pt x="1960187" y="923059"/>
                  </a:lnTo>
                  <a:lnTo>
                    <a:pt x="1956624" y="875184"/>
                  </a:lnTo>
                  <a:lnTo>
                    <a:pt x="1950755" y="827980"/>
                  </a:lnTo>
                  <a:lnTo>
                    <a:pt x="1942635" y="781503"/>
                  </a:lnTo>
                  <a:lnTo>
                    <a:pt x="1932321" y="735809"/>
                  </a:lnTo>
                  <a:lnTo>
                    <a:pt x="1919869" y="690952"/>
                  </a:lnTo>
                  <a:lnTo>
                    <a:pt x="1905334" y="646989"/>
                  </a:lnTo>
                  <a:lnTo>
                    <a:pt x="1888774" y="603976"/>
                  </a:lnTo>
                  <a:lnTo>
                    <a:pt x="1870245" y="561967"/>
                  </a:lnTo>
                  <a:lnTo>
                    <a:pt x="1849802" y="521020"/>
                  </a:lnTo>
                  <a:lnTo>
                    <a:pt x="1827501" y="481188"/>
                  </a:lnTo>
                  <a:lnTo>
                    <a:pt x="1803400" y="442529"/>
                  </a:lnTo>
                  <a:lnTo>
                    <a:pt x="1777554" y="405098"/>
                  </a:lnTo>
                  <a:lnTo>
                    <a:pt x="1750018" y="368949"/>
                  </a:lnTo>
                  <a:lnTo>
                    <a:pt x="1720851" y="334140"/>
                  </a:lnTo>
                  <a:lnTo>
                    <a:pt x="1690107" y="300726"/>
                  </a:lnTo>
                  <a:lnTo>
                    <a:pt x="1657842" y="268762"/>
                  </a:lnTo>
                  <a:lnTo>
                    <a:pt x="1624114" y="238303"/>
                  </a:lnTo>
                  <a:lnTo>
                    <a:pt x="1588978" y="209407"/>
                  </a:lnTo>
                  <a:lnTo>
                    <a:pt x="1552490" y="182128"/>
                  </a:lnTo>
                  <a:lnTo>
                    <a:pt x="1514706" y="156522"/>
                  </a:lnTo>
                  <a:lnTo>
                    <a:pt x="1475683" y="132644"/>
                  </a:lnTo>
                  <a:lnTo>
                    <a:pt x="1435477" y="110551"/>
                  </a:lnTo>
                  <a:lnTo>
                    <a:pt x="1394143" y="90297"/>
                  </a:lnTo>
                  <a:lnTo>
                    <a:pt x="1351739" y="71940"/>
                  </a:lnTo>
                  <a:lnTo>
                    <a:pt x="1308320" y="55533"/>
                  </a:lnTo>
                  <a:lnTo>
                    <a:pt x="1263943" y="41134"/>
                  </a:lnTo>
                  <a:lnTo>
                    <a:pt x="1218663" y="28797"/>
                  </a:lnTo>
                  <a:lnTo>
                    <a:pt x="1172537" y="18578"/>
                  </a:lnTo>
                  <a:lnTo>
                    <a:pt x="1125621" y="10534"/>
                  </a:lnTo>
                  <a:lnTo>
                    <a:pt x="1077971" y="4718"/>
                  </a:lnTo>
                  <a:lnTo>
                    <a:pt x="1029643" y="1189"/>
                  </a:lnTo>
                  <a:lnTo>
                    <a:pt x="98069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744968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5" h="1943100">
                  <a:moveTo>
                    <a:pt x="0" y="971550"/>
                  </a:moveTo>
                  <a:lnTo>
                    <a:pt x="1200" y="923059"/>
                  </a:lnTo>
                  <a:lnTo>
                    <a:pt x="4763" y="875184"/>
                  </a:lnTo>
                  <a:lnTo>
                    <a:pt x="10632" y="827980"/>
                  </a:lnTo>
                  <a:lnTo>
                    <a:pt x="18752" y="781503"/>
                  </a:lnTo>
                  <a:lnTo>
                    <a:pt x="29066" y="735809"/>
                  </a:lnTo>
                  <a:lnTo>
                    <a:pt x="41518" y="690952"/>
                  </a:lnTo>
                  <a:lnTo>
                    <a:pt x="56053" y="646989"/>
                  </a:lnTo>
                  <a:lnTo>
                    <a:pt x="72613" y="603976"/>
                  </a:lnTo>
                  <a:lnTo>
                    <a:pt x="91142" y="561967"/>
                  </a:lnTo>
                  <a:lnTo>
                    <a:pt x="111585" y="521020"/>
                  </a:lnTo>
                  <a:lnTo>
                    <a:pt x="133886" y="481188"/>
                  </a:lnTo>
                  <a:lnTo>
                    <a:pt x="157987" y="442529"/>
                  </a:lnTo>
                  <a:lnTo>
                    <a:pt x="183833" y="405098"/>
                  </a:lnTo>
                  <a:lnTo>
                    <a:pt x="211369" y="368949"/>
                  </a:lnTo>
                  <a:lnTo>
                    <a:pt x="240536" y="334140"/>
                  </a:lnTo>
                  <a:lnTo>
                    <a:pt x="271280" y="300726"/>
                  </a:lnTo>
                  <a:lnTo>
                    <a:pt x="303545" y="268762"/>
                  </a:lnTo>
                  <a:lnTo>
                    <a:pt x="337273" y="238303"/>
                  </a:lnTo>
                  <a:lnTo>
                    <a:pt x="372409" y="209407"/>
                  </a:lnTo>
                  <a:lnTo>
                    <a:pt x="408897" y="182128"/>
                  </a:lnTo>
                  <a:lnTo>
                    <a:pt x="446681" y="156522"/>
                  </a:lnTo>
                  <a:lnTo>
                    <a:pt x="485704" y="132644"/>
                  </a:lnTo>
                  <a:lnTo>
                    <a:pt x="525910" y="110551"/>
                  </a:lnTo>
                  <a:lnTo>
                    <a:pt x="567244" y="90297"/>
                  </a:lnTo>
                  <a:lnTo>
                    <a:pt x="609648" y="71940"/>
                  </a:lnTo>
                  <a:lnTo>
                    <a:pt x="653067" y="55533"/>
                  </a:lnTo>
                  <a:lnTo>
                    <a:pt x="697444" y="41134"/>
                  </a:lnTo>
                  <a:lnTo>
                    <a:pt x="742724" y="28797"/>
                  </a:lnTo>
                  <a:lnTo>
                    <a:pt x="788850" y="18578"/>
                  </a:lnTo>
                  <a:lnTo>
                    <a:pt x="835766" y="10534"/>
                  </a:lnTo>
                  <a:lnTo>
                    <a:pt x="883416" y="4718"/>
                  </a:lnTo>
                  <a:lnTo>
                    <a:pt x="931744" y="1189"/>
                  </a:lnTo>
                  <a:lnTo>
                    <a:pt x="980693" y="0"/>
                  </a:lnTo>
                  <a:lnTo>
                    <a:pt x="1029643" y="1189"/>
                  </a:lnTo>
                  <a:lnTo>
                    <a:pt x="1077971" y="4718"/>
                  </a:lnTo>
                  <a:lnTo>
                    <a:pt x="1125621" y="10534"/>
                  </a:lnTo>
                  <a:lnTo>
                    <a:pt x="1172537" y="18578"/>
                  </a:lnTo>
                  <a:lnTo>
                    <a:pt x="1218663" y="28797"/>
                  </a:lnTo>
                  <a:lnTo>
                    <a:pt x="1263943" y="41134"/>
                  </a:lnTo>
                  <a:lnTo>
                    <a:pt x="1308320" y="55533"/>
                  </a:lnTo>
                  <a:lnTo>
                    <a:pt x="1351739" y="71940"/>
                  </a:lnTo>
                  <a:lnTo>
                    <a:pt x="1394143" y="90297"/>
                  </a:lnTo>
                  <a:lnTo>
                    <a:pt x="1435477" y="110551"/>
                  </a:lnTo>
                  <a:lnTo>
                    <a:pt x="1475683" y="132644"/>
                  </a:lnTo>
                  <a:lnTo>
                    <a:pt x="1514706" y="156522"/>
                  </a:lnTo>
                  <a:lnTo>
                    <a:pt x="1552490" y="182128"/>
                  </a:lnTo>
                  <a:lnTo>
                    <a:pt x="1588978" y="209407"/>
                  </a:lnTo>
                  <a:lnTo>
                    <a:pt x="1624114" y="238303"/>
                  </a:lnTo>
                  <a:lnTo>
                    <a:pt x="1657842" y="268762"/>
                  </a:lnTo>
                  <a:lnTo>
                    <a:pt x="1690107" y="300726"/>
                  </a:lnTo>
                  <a:lnTo>
                    <a:pt x="1720851" y="334140"/>
                  </a:lnTo>
                  <a:lnTo>
                    <a:pt x="1750018" y="368949"/>
                  </a:lnTo>
                  <a:lnTo>
                    <a:pt x="1777554" y="405098"/>
                  </a:lnTo>
                  <a:lnTo>
                    <a:pt x="1803400" y="442529"/>
                  </a:lnTo>
                  <a:lnTo>
                    <a:pt x="1827501" y="481188"/>
                  </a:lnTo>
                  <a:lnTo>
                    <a:pt x="1849802" y="521020"/>
                  </a:lnTo>
                  <a:lnTo>
                    <a:pt x="1870245" y="561967"/>
                  </a:lnTo>
                  <a:lnTo>
                    <a:pt x="1888774" y="603976"/>
                  </a:lnTo>
                  <a:lnTo>
                    <a:pt x="1905334" y="646989"/>
                  </a:lnTo>
                  <a:lnTo>
                    <a:pt x="1919869" y="690952"/>
                  </a:lnTo>
                  <a:lnTo>
                    <a:pt x="1932321" y="735809"/>
                  </a:lnTo>
                  <a:lnTo>
                    <a:pt x="1942635" y="781503"/>
                  </a:lnTo>
                  <a:lnTo>
                    <a:pt x="1950755" y="827980"/>
                  </a:lnTo>
                  <a:lnTo>
                    <a:pt x="1956624" y="875184"/>
                  </a:lnTo>
                  <a:lnTo>
                    <a:pt x="1960187" y="923059"/>
                  </a:lnTo>
                  <a:lnTo>
                    <a:pt x="1961387" y="971550"/>
                  </a:lnTo>
                  <a:lnTo>
                    <a:pt x="1960187" y="1020040"/>
                  </a:lnTo>
                  <a:lnTo>
                    <a:pt x="1956624" y="1067915"/>
                  </a:lnTo>
                  <a:lnTo>
                    <a:pt x="1950755" y="1115119"/>
                  </a:lnTo>
                  <a:lnTo>
                    <a:pt x="1942635" y="1161596"/>
                  </a:lnTo>
                  <a:lnTo>
                    <a:pt x="1932321" y="1207290"/>
                  </a:lnTo>
                  <a:lnTo>
                    <a:pt x="1919869" y="1252147"/>
                  </a:lnTo>
                  <a:lnTo>
                    <a:pt x="1905334" y="1296110"/>
                  </a:lnTo>
                  <a:lnTo>
                    <a:pt x="1888774" y="1339123"/>
                  </a:lnTo>
                  <a:lnTo>
                    <a:pt x="1870245" y="1381132"/>
                  </a:lnTo>
                  <a:lnTo>
                    <a:pt x="1849802" y="1422079"/>
                  </a:lnTo>
                  <a:lnTo>
                    <a:pt x="1827501" y="1461911"/>
                  </a:lnTo>
                  <a:lnTo>
                    <a:pt x="1803400" y="1500570"/>
                  </a:lnTo>
                  <a:lnTo>
                    <a:pt x="1777554" y="1538001"/>
                  </a:lnTo>
                  <a:lnTo>
                    <a:pt x="1750018" y="1574150"/>
                  </a:lnTo>
                  <a:lnTo>
                    <a:pt x="1720851" y="1608959"/>
                  </a:lnTo>
                  <a:lnTo>
                    <a:pt x="1690107" y="1642373"/>
                  </a:lnTo>
                  <a:lnTo>
                    <a:pt x="1657842" y="1674337"/>
                  </a:lnTo>
                  <a:lnTo>
                    <a:pt x="1624114" y="1704796"/>
                  </a:lnTo>
                  <a:lnTo>
                    <a:pt x="1588978" y="1733692"/>
                  </a:lnTo>
                  <a:lnTo>
                    <a:pt x="1552490" y="1760971"/>
                  </a:lnTo>
                  <a:lnTo>
                    <a:pt x="1514706" y="1786577"/>
                  </a:lnTo>
                  <a:lnTo>
                    <a:pt x="1475683" y="1810455"/>
                  </a:lnTo>
                  <a:lnTo>
                    <a:pt x="1435477" y="1832548"/>
                  </a:lnTo>
                  <a:lnTo>
                    <a:pt x="1394143" y="1852802"/>
                  </a:lnTo>
                  <a:lnTo>
                    <a:pt x="1351739" y="1871159"/>
                  </a:lnTo>
                  <a:lnTo>
                    <a:pt x="1308320" y="1887566"/>
                  </a:lnTo>
                  <a:lnTo>
                    <a:pt x="1263943" y="1901965"/>
                  </a:lnTo>
                  <a:lnTo>
                    <a:pt x="1218663" y="1914302"/>
                  </a:lnTo>
                  <a:lnTo>
                    <a:pt x="1172537" y="1924521"/>
                  </a:lnTo>
                  <a:lnTo>
                    <a:pt x="1125621" y="1932565"/>
                  </a:lnTo>
                  <a:lnTo>
                    <a:pt x="1077971" y="1938381"/>
                  </a:lnTo>
                  <a:lnTo>
                    <a:pt x="1029643" y="1941910"/>
                  </a:lnTo>
                  <a:lnTo>
                    <a:pt x="980693" y="1943100"/>
                  </a:lnTo>
                  <a:lnTo>
                    <a:pt x="931744" y="1941910"/>
                  </a:lnTo>
                  <a:lnTo>
                    <a:pt x="883416" y="1938381"/>
                  </a:lnTo>
                  <a:lnTo>
                    <a:pt x="835766" y="1932565"/>
                  </a:lnTo>
                  <a:lnTo>
                    <a:pt x="788850" y="1924521"/>
                  </a:lnTo>
                  <a:lnTo>
                    <a:pt x="742724" y="1914302"/>
                  </a:lnTo>
                  <a:lnTo>
                    <a:pt x="697444" y="1901965"/>
                  </a:lnTo>
                  <a:lnTo>
                    <a:pt x="653067" y="1887566"/>
                  </a:lnTo>
                  <a:lnTo>
                    <a:pt x="609648" y="1871159"/>
                  </a:lnTo>
                  <a:lnTo>
                    <a:pt x="567244" y="1852802"/>
                  </a:lnTo>
                  <a:lnTo>
                    <a:pt x="525910" y="1832548"/>
                  </a:lnTo>
                  <a:lnTo>
                    <a:pt x="485704" y="1810455"/>
                  </a:lnTo>
                  <a:lnTo>
                    <a:pt x="446681" y="1786577"/>
                  </a:lnTo>
                  <a:lnTo>
                    <a:pt x="408897" y="1760971"/>
                  </a:lnTo>
                  <a:lnTo>
                    <a:pt x="372409" y="1733692"/>
                  </a:lnTo>
                  <a:lnTo>
                    <a:pt x="337273" y="1704796"/>
                  </a:lnTo>
                  <a:lnTo>
                    <a:pt x="303545" y="1674337"/>
                  </a:lnTo>
                  <a:lnTo>
                    <a:pt x="271280" y="1642373"/>
                  </a:lnTo>
                  <a:lnTo>
                    <a:pt x="240536" y="1608959"/>
                  </a:lnTo>
                  <a:lnTo>
                    <a:pt x="211369" y="1574150"/>
                  </a:lnTo>
                  <a:lnTo>
                    <a:pt x="183833" y="1538001"/>
                  </a:lnTo>
                  <a:lnTo>
                    <a:pt x="157987" y="1500570"/>
                  </a:lnTo>
                  <a:lnTo>
                    <a:pt x="133886" y="1461911"/>
                  </a:lnTo>
                  <a:lnTo>
                    <a:pt x="111585" y="1422079"/>
                  </a:lnTo>
                  <a:lnTo>
                    <a:pt x="91142" y="1381132"/>
                  </a:lnTo>
                  <a:lnTo>
                    <a:pt x="72613" y="1339123"/>
                  </a:lnTo>
                  <a:lnTo>
                    <a:pt x="56053" y="1296110"/>
                  </a:lnTo>
                  <a:lnTo>
                    <a:pt x="41518" y="1252147"/>
                  </a:lnTo>
                  <a:lnTo>
                    <a:pt x="29066" y="1207290"/>
                  </a:lnTo>
                  <a:lnTo>
                    <a:pt x="18752" y="1161596"/>
                  </a:lnTo>
                  <a:lnTo>
                    <a:pt x="10632" y="1115119"/>
                  </a:lnTo>
                  <a:lnTo>
                    <a:pt x="4763" y="1067915"/>
                  </a:lnTo>
                  <a:lnTo>
                    <a:pt x="1200" y="1020040"/>
                  </a:lnTo>
                  <a:lnTo>
                    <a:pt x="0" y="9715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057132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5" h="1943100">
                  <a:moveTo>
                    <a:pt x="980694" y="0"/>
                  </a:moveTo>
                  <a:lnTo>
                    <a:pt x="931744" y="1189"/>
                  </a:lnTo>
                  <a:lnTo>
                    <a:pt x="883416" y="4718"/>
                  </a:lnTo>
                  <a:lnTo>
                    <a:pt x="835766" y="10534"/>
                  </a:lnTo>
                  <a:lnTo>
                    <a:pt x="788850" y="18578"/>
                  </a:lnTo>
                  <a:lnTo>
                    <a:pt x="742724" y="28797"/>
                  </a:lnTo>
                  <a:lnTo>
                    <a:pt x="697444" y="41134"/>
                  </a:lnTo>
                  <a:lnTo>
                    <a:pt x="653067" y="55533"/>
                  </a:lnTo>
                  <a:lnTo>
                    <a:pt x="609648" y="71940"/>
                  </a:lnTo>
                  <a:lnTo>
                    <a:pt x="567244" y="90297"/>
                  </a:lnTo>
                  <a:lnTo>
                    <a:pt x="525910" y="110551"/>
                  </a:lnTo>
                  <a:lnTo>
                    <a:pt x="485704" y="132644"/>
                  </a:lnTo>
                  <a:lnTo>
                    <a:pt x="446681" y="156522"/>
                  </a:lnTo>
                  <a:lnTo>
                    <a:pt x="408897" y="182128"/>
                  </a:lnTo>
                  <a:lnTo>
                    <a:pt x="372409" y="209407"/>
                  </a:lnTo>
                  <a:lnTo>
                    <a:pt x="337273" y="238303"/>
                  </a:lnTo>
                  <a:lnTo>
                    <a:pt x="303545" y="268762"/>
                  </a:lnTo>
                  <a:lnTo>
                    <a:pt x="271280" y="300726"/>
                  </a:lnTo>
                  <a:lnTo>
                    <a:pt x="240536" y="334140"/>
                  </a:lnTo>
                  <a:lnTo>
                    <a:pt x="211369" y="368949"/>
                  </a:lnTo>
                  <a:lnTo>
                    <a:pt x="183833" y="405098"/>
                  </a:lnTo>
                  <a:lnTo>
                    <a:pt x="157987" y="442529"/>
                  </a:lnTo>
                  <a:lnTo>
                    <a:pt x="133886" y="481188"/>
                  </a:lnTo>
                  <a:lnTo>
                    <a:pt x="111585" y="521020"/>
                  </a:lnTo>
                  <a:lnTo>
                    <a:pt x="91142" y="561967"/>
                  </a:lnTo>
                  <a:lnTo>
                    <a:pt x="72613" y="603976"/>
                  </a:lnTo>
                  <a:lnTo>
                    <a:pt x="56053" y="646989"/>
                  </a:lnTo>
                  <a:lnTo>
                    <a:pt x="41518" y="690952"/>
                  </a:lnTo>
                  <a:lnTo>
                    <a:pt x="29066" y="735809"/>
                  </a:lnTo>
                  <a:lnTo>
                    <a:pt x="18752" y="781503"/>
                  </a:lnTo>
                  <a:lnTo>
                    <a:pt x="10632" y="827980"/>
                  </a:lnTo>
                  <a:lnTo>
                    <a:pt x="4763" y="875184"/>
                  </a:lnTo>
                  <a:lnTo>
                    <a:pt x="1200" y="923059"/>
                  </a:lnTo>
                  <a:lnTo>
                    <a:pt x="0" y="971550"/>
                  </a:lnTo>
                  <a:lnTo>
                    <a:pt x="1200" y="1020040"/>
                  </a:lnTo>
                  <a:lnTo>
                    <a:pt x="4763" y="1067915"/>
                  </a:lnTo>
                  <a:lnTo>
                    <a:pt x="10632" y="1115119"/>
                  </a:lnTo>
                  <a:lnTo>
                    <a:pt x="18752" y="1161596"/>
                  </a:lnTo>
                  <a:lnTo>
                    <a:pt x="29066" y="1207290"/>
                  </a:lnTo>
                  <a:lnTo>
                    <a:pt x="41518" y="1252147"/>
                  </a:lnTo>
                  <a:lnTo>
                    <a:pt x="56053" y="1296110"/>
                  </a:lnTo>
                  <a:lnTo>
                    <a:pt x="72613" y="1339123"/>
                  </a:lnTo>
                  <a:lnTo>
                    <a:pt x="91142" y="1381132"/>
                  </a:lnTo>
                  <a:lnTo>
                    <a:pt x="111585" y="1422079"/>
                  </a:lnTo>
                  <a:lnTo>
                    <a:pt x="133886" y="1461911"/>
                  </a:lnTo>
                  <a:lnTo>
                    <a:pt x="157987" y="1500570"/>
                  </a:lnTo>
                  <a:lnTo>
                    <a:pt x="183833" y="1538001"/>
                  </a:lnTo>
                  <a:lnTo>
                    <a:pt x="211369" y="1574150"/>
                  </a:lnTo>
                  <a:lnTo>
                    <a:pt x="240536" y="1608959"/>
                  </a:lnTo>
                  <a:lnTo>
                    <a:pt x="271280" y="1642373"/>
                  </a:lnTo>
                  <a:lnTo>
                    <a:pt x="303545" y="1674337"/>
                  </a:lnTo>
                  <a:lnTo>
                    <a:pt x="337273" y="1704796"/>
                  </a:lnTo>
                  <a:lnTo>
                    <a:pt x="372409" y="1733692"/>
                  </a:lnTo>
                  <a:lnTo>
                    <a:pt x="408897" y="1760971"/>
                  </a:lnTo>
                  <a:lnTo>
                    <a:pt x="446681" y="1786577"/>
                  </a:lnTo>
                  <a:lnTo>
                    <a:pt x="485704" y="1810455"/>
                  </a:lnTo>
                  <a:lnTo>
                    <a:pt x="525910" y="1832548"/>
                  </a:lnTo>
                  <a:lnTo>
                    <a:pt x="567244" y="1852802"/>
                  </a:lnTo>
                  <a:lnTo>
                    <a:pt x="609648" y="1871159"/>
                  </a:lnTo>
                  <a:lnTo>
                    <a:pt x="653067" y="1887566"/>
                  </a:lnTo>
                  <a:lnTo>
                    <a:pt x="697444" y="1901965"/>
                  </a:lnTo>
                  <a:lnTo>
                    <a:pt x="742724" y="1914302"/>
                  </a:lnTo>
                  <a:lnTo>
                    <a:pt x="788850" y="1924521"/>
                  </a:lnTo>
                  <a:lnTo>
                    <a:pt x="835766" y="1932565"/>
                  </a:lnTo>
                  <a:lnTo>
                    <a:pt x="883416" y="1938381"/>
                  </a:lnTo>
                  <a:lnTo>
                    <a:pt x="931744" y="1941910"/>
                  </a:lnTo>
                  <a:lnTo>
                    <a:pt x="980694" y="1943100"/>
                  </a:lnTo>
                  <a:lnTo>
                    <a:pt x="1029643" y="1941910"/>
                  </a:lnTo>
                  <a:lnTo>
                    <a:pt x="1077971" y="1938381"/>
                  </a:lnTo>
                  <a:lnTo>
                    <a:pt x="1125621" y="1932565"/>
                  </a:lnTo>
                  <a:lnTo>
                    <a:pt x="1172537" y="1924521"/>
                  </a:lnTo>
                  <a:lnTo>
                    <a:pt x="1218663" y="1914302"/>
                  </a:lnTo>
                  <a:lnTo>
                    <a:pt x="1263943" y="1901965"/>
                  </a:lnTo>
                  <a:lnTo>
                    <a:pt x="1308320" y="1887566"/>
                  </a:lnTo>
                  <a:lnTo>
                    <a:pt x="1351739" y="1871159"/>
                  </a:lnTo>
                  <a:lnTo>
                    <a:pt x="1394143" y="1852802"/>
                  </a:lnTo>
                  <a:lnTo>
                    <a:pt x="1435477" y="1832548"/>
                  </a:lnTo>
                  <a:lnTo>
                    <a:pt x="1475683" y="1810455"/>
                  </a:lnTo>
                  <a:lnTo>
                    <a:pt x="1514706" y="1786577"/>
                  </a:lnTo>
                  <a:lnTo>
                    <a:pt x="1552490" y="1760971"/>
                  </a:lnTo>
                  <a:lnTo>
                    <a:pt x="1588978" y="1733692"/>
                  </a:lnTo>
                  <a:lnTo>
                    <a:pt x="1624114" y="1704796"/>
                  </a:lnTo>
                  <a:lnTo>
                    <a:pt x="1657842" y="1674337"/>
                  </a:lnTo>
                  <a:lnTo>
                    <a:pt x="1690107" y="1642373"/>
                  </a:lnTo>
                  <a:lnTo>
                    <a:pt x="1720851" y="1608959"/>
                  </a:lnTo>
                  <a:lnTo>
                    <a:pt x="1750018" y="1574150"/>
                  </a:lnTo>
                  <a:lnTo>
                    <a:pt x="1777554" y="1538001"/>
                  </a:lnTo>
                  <a:lnTo>
                    <a:pt x="1803400" y="1500570"/>
                  </a:lnTo>
                  <a:lnTo>
                    <a:pt x="1827501" y="1461911"/>
                  </a:lnTo>
                  <a:lnTo>
                    <a:pt x="1849802" y="1422079"/>
                  </a:lnTo>
                  <a:lnTo>
                    <a:pt x="1870245" y="1381132"/>
                  </a:lnTo>
                  <a:lnTo>
                    <a:pt x="1888774" y="1339123"/>
                  </a:lnTo>
                  <a:lnTo>
                    <a:pt x="1905334" y="1296110"/>
                  </a:lnTo>
                  <a:lnTo>
                    <a:pt x="1919869" y="1252147"/>
                  </a:lnTo>
                  <a:lnTo>
                    <a:pt x="1932321" y="1207290"/>
                  </a:lnTo>
                  <a:lnTo>
                    <a:pt x="1942635" y="1161596"/>
                  </a:lnTo>
                  <a:lnTo>
                    <a:pt x="1950755" y="1115119"/>
                  </a:lnTo>
                  <a:lnTo>
                    <a:pt x="1956624" y="1067915"/>
                  </a:lnTo>
                  <a:lnTo>
                    <a:pt x="1960187" y="1020040"/>
                  </a:lnTo>
                  <a:lnTo>
                    <a:pt x="1961388" y="971550"/>
                  </a:lnTo>
                  <a:lnTo>
                    <a:pt x="1960187" y="923059"/>
                  </a:lnTo>
                  <a:lnTo>
                    <a:pt x="1956624" y="875184"/>
                  </a:lnTo>
                  <a:lnTo>
                    <a:pt x="1950755" y="827980"/>
                  </a:lnTo>
                  <a:lnTo>
                    <a:pt x="1942635" y="781503"/>
                  </a:lnTo>
                  <a:lnTo>
                    <a:pt x="1932321" y="735809"/>
                  </a:lnTo>
                  <a:lnTo>
                    <a:pt x="1919869" y="690952"/>
                  </a:lnTo>
                  <a:lnTo>
                    <a:pt x="1905334" y="646989"/>
                  </a:lnTo>
                  <a:lnTo>
                    <a:pt x="1888774" y="603976"/>
                  </a:lnTo>
                  <a:lnTo>
                    <a:pt x="1870245" y="561967"/>
                  </a:lnTo>
                  <a:lnTo>
                    <a:pt x="1849802" y="521020"/>
                  </a:lnTo>
                  <a:lnTo>
                    <a:pt x="1827501" y="481188"/>
                  </a:lnTo>
                  <a:lnTo>
                    <a:pt x="1803400" y="442529"/>
                  </a:lnTo>
                  <a:lnTo>
                    <a:pt x="1777554" y="405098"/>
                  </a:lnTo>
                  <a:lnTo>
                    <a:pt x="1750018" y="368949"/>
                  </a:lnTo>
                  <a:lnTo>
                    <a:pt x="1720851" y="334140"/>
                  </a:lnTo>
                  <a:lnTo>
                    <a:pt x="1690107" y="300726"/>
                  </a:lnTo>
                  <a:lnTo>
                    <a:pt x="1657842" y="268762"/>
                  </a:lnTo>
                  <a:lnTo>
                    <a:pt x="1624114" y="238303"/>
                  </a:lnTo>
                  <a:lnTo>
                    <a:pt x="1588978" y="209407"/>
                  </a:lnTo>
                  <a:lnTo>
                    <a:pt x="1552490" y="182128"/>
                  </a:lnTo>
                  <a:lnTo>
                    <a:pt x="1514706" y="156522"/>
                  </a:lnTo>
                  <a:lnTo>
                    <a:pt x="1475683" y="132644"/>
                  </a:lnTo>
                  <a:lnTo>
                    <a:pt x="1435477" y="110551"/>
                  </a:lnTo>
                  <a:lnTo>
                    <a:pt x="1394143" y="90297"/>
                  </a:lnTo>
                  <a:lnTo>
                    <a:pt x="1351739" y="71940"/>
                  </a:lnTo>
                  <a:lnTo>
                    <a:pt x="1308320" y="55533"/>
                  </a:lnTo>
                  <a:lnTo>
                    <a:pt x="1263943" y="41134"/>
                  </a:lnTo>
                  <a:lnTo>
                    <a:pt x="1218663" y="28797"/>
                  </a:lnTo>
                  <a:lnTo>
                    <a:pt x="1172537" y="18578"/>
                  </a:lnTo>
                  <a:lnTo>
                    <a:pt x="1125621" y="10534"/>
                  </a:lnTo>
                  <a:lnTo>
                    <a:pt x="1077971" y="4718"/>
                  </a:lnTo>
                  <a:lnTo>
                    <a:pt x="1029643" y="1189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057132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5" h="1943100">
                  <a:moveTo>
                    <a:pt x="0" y="971550"/>
                  </a:moveTo>
                  <a:lnTo>
                    <a:pt x="1200" y="923059"/>
                  </a:lnTo>
                  <a:lnTo>
                    <a:pt x="4763" y="875184"/>
                  </a:lnTo>
                  <a:lnTo>
                    <a:pt x="10632" y="827980"/>
                  </a:lnTo>
                  <a:lnTo>
                    <a:pt x="18752" y="781503"/>
                  </a:lnTo>
                  <a:lnTo>
                    <a:pt x="29066" y="735809"/>
                  </a:lnTo>
                  <a:lnTo>
                    <a:pt x="41518" y="690952"/>
                  </a:lnTo>
                  <a:lnTo>
                    <a:pt x="56053" y="646989"/>
                  </a:lnTo>
                  <a:lnTo>
                    <a:pt x="72613" y="603976"/>
                  </a:lnTo>
                  <a:lnTo>
                    <a:pt x="91142" y="561967"/>
                  </a:lnTo>
                  <a:lnTo>
                    <a:pt x="111585" y="521020"/>
                  </a:lnTo>
                  <a:lnTo>
                    <a:pt x="133886" y="481188"/>
                  </a:lnTo>
                  <a:lnTo>
                    <a:pt x="157987" y="442529"/>
                  </a:lnTo>
                  <a:lnTo>
                    <a:pt x="183833" y="405098"/>
                  </a:lnTo>
                  <a:lnTo>
                    <a:pt x="211369" y="368949"/>
                  </a:lnTo>
                  <a:lnTo>
                    <a:pt x="240536" y="334140"/>
                  </a:lnTo>
                  <a:lnTo>
                    <a:pt x="271280" y="300726"/>
                  </a:lnTo>
                  <a:lnTo>
                    <a:pt x="303545" y="268762"/>
                  </a:lnTo>
                  <a:lnTo>
                    <a:pt x="337273" y="238303"/>
                  </a:lnTo>
                  <a:lnTo>
                    <a:pt x="372409" y="209407"/>
                  </a:lnTo>
                  <a:lnTo>
                    <a:pt x="408897" y="182128"/>
                  </a:lnTo>
                  <a:lnTo>
                    <a:pt x="446681" y="156522"/>
                  </a:lnTo>
                  <a:lnTo>
                    <a:pt x="485704" y="132644"/>
                  </a:lnTo>
                  <a:lnTo>
                    <a:pt x="525910" y="110551"/>
                  </a:lnTo>
                  <a:lnTo>
                    <a:pt x="567244" y="90297"/>
                  </a:lnTo>
                  <a:lnTo>
                    <a:pt x="609648" y="71940"/>
                  </a:lnTo>
                  <a:lnTo>
                    <a:pt x="653067" y="55533"/>
                  </a:lnTo>
                  <a:lnTo>
                    <a:pt x="697444" y="41134"/>
                  </a:lnTo>
                  <a:lnTo>
                    <a:pt x="742724" y="28797"/>
                  </a:lnTo>
                  <a:lnTo>
                    <a:pt x="788850" y="18578"/>
                  </a:lnTo>
                  <a:lnTo>
                    <a:pt x="835766" y="10534"/>
                  </a:lnTo>
                  <a:lnTo>
                    <a:pt x="883416" y="4718"/>
                  </a:lnTo>
                  <a:lnTo>
                    <a:pt x="931744" y="1189"/>
                  </a:lnTo>
                  <a:lnTo>
                    <a:pt x="980694" y="0"/>
                  </a:lnTo>
                  <a:lnTo>
                    <a:pt x="1029643" y="1189"/>
                  </a:lnTo>
                  <a:lnTo>
                    <a:pt x="1077971" y="4718"/>
                  </a:lnTo>
                  <a:lnTo>
                    <a:pt x="1125621" y="10534"/>
                  </a:lnTo>
                  <a:lnTo>
                    <a:pt x="1172537" y="18578"/>
                  </a:lnTo>
                  <a:lnTo>
                    <a:pt x="1218663" y="28797"/>
                  </a:lnTo>
                  <a:lnTo>
                    <a:pt x="1263943" y="41134"/>
                  </a:lnTo>
                  <a:lnTo>
                    <a:pt x="1308320" y="55533"/>
                  </a:lnTo>
                  <a:lnTo>
                    <a:pt x="1351739" y="71940"/>
                  </a:lnTo>
                  <a:lnTo>
                    <a:pt x="1394143" y="90297"/>
                  </a:lnTo>
                  <a:lnTo>
                    <a:pt x="1435477" y="110551"/>
                  </a:lnTo>
                  <a:lnTo>
                    <a:pt x="1475683" y="132644"/>
                  </a:lnTo>
                  <a:lnTo>
                    <a:pt x="1514706" y="156522"/>
                  </a:lnTo>
                  <a:lnTo>
                    <a:pt x="1552490" y="182128"/>
                  </a:lnTo>
                  <a:lnTo>
                    <a:pt x="1588978" y="209407"/>
                  </a:lnTo>
                  <a:lnTo>
                    <a:pt x="1624114" y="238303"/>
                  </a:lnTo>
                  <a:lnTo>
                    <a:pt x="1657842" y="268762"/>
                  </a:lnTo>
                  <a:lnTo>
                    <a:pt x="1690107" y="300726"/>
                  </a:lnTo>
                  <a:lnTo>
                    <a:pt x="1720851" y="334140"/>
                  </a:lnTo>
                  <a:lnTo>
                    <a:pt x="1750018" y="368949"/>
                  </a:lnTo>
                  <a:lnTo>
                    <a:pt x="1777554" y="405098"/>
                  </a:lnTo>
                  <a:lnTo>
                    <a:pt x="1803400" y="442529"/>
                  </a:lnTo>
                  <a:lnTo>
                    <a:pt x="1827501" y="481188"/>
                  </a:lnTo>
                  <a:lnTo>
                    <a:pt x="1849802" y="521020"/>
                  </a:lnTo>
                  <a:lnTo>
                    <a:pt x="1870245" y="561967"/>
                  </a:lnTo>
                  <a:lnTo>
                    <a:pt x="1888774" y="603976"/>
                  </a:lnTo>
                  <a:lnTo>
                    <a:pt x="1905334" y="646989"/>
                  </a:lnTo>
                  <a:lnTo>
                    <a:pt x="1919869" y="690952"/>
                  </a:lnTo>
                  <a:lnTo>
                    <a:pt x="1932321" y="735809"/>
                  </a:lnTo>
                  <a:lnTo>
                    <a:pt x="1942635" y="781503"/>
                  </a:lnTo>
                  <a:lnTo>
                    <a:pt x="1950755" y="827980"/>
                  </a:lnTo>
                  <a:lnTo>
                    <a:pt x="1956624" y="875184"/>
                  </a:lnTo>
                  <a:lnTo>
                    <a:pt x="1960187" y="923059"/>
                  </a:lnTo>
                  <a:lnTo>
                    <a:pt x="1961388" y="971550"/>
                  </a:lnTo>
                  <a:lnTo>
                    <a:pt x="1960187" y="1020040"/>
                  </a:lnTo>
                  <a:lnTo>
                    <a:pt x="1956624" y="1067915"/>
                  </a:lnTo>
                  <a:lnTo>
                    <a:pt x="1950755" y="1115119"/>
                  </a:lnTo>
                  <a:lnTo>
                    <a:pt x="1942635" y="1161596"/>
                  </a:lnTo>
                  <a:lnTo>
                    <a:pt x="1932321" y="1207290"/>
                  </a:lnTo>
                  <a:lnTo>
                    <a:pt x="1919869" y="1252147"/>
                  </a:lnTo>
                  <a:lnTo>
                    <a:pt x="1905334" y="1296110"/>
                  </a:lnTo>
                  <a:lnTo>
                    <a:pt x="1888774" y="1339123"/>
                  </a:lnTo>
                  <a:lnTo>
                    <a:pt x="1870245" y="1381132"/>
                  </a:lnTo>
                  <a:lnTo>
                    <a:pt x="1849802" y="1422079"/>
                  </a:lnTo>
                  <a:lnTo>
                    <a:pt x="1827501" y="1461911"/>
                  </a:lnTo>
                  <a:lnTo>
                    <a:pt x="1803400" y="1500570"/>
                  </a:lnTo>
                  <a:lnTo>
                    <a:pt x="1777554" y="1538001"/>
                  </a:lnTo>
                  <a:lnTo>
                    <a:pt x="1750018" y="1574150"/>
                  </a:lnTo>
                  <a:lnTo>
                    <a:pt x="1720851" y="1608959"/>
                  </a:lnTo>
                  <a:lnTo>
                    <a:pt x="1690107" y="1642373"/>
                  </a:lnTo>
                  <a:lnTo>
                    <a:pt x="1657842" y="1674337"/>
                  </a:lnTo>
                  <a:lnTo>
                    <a:pt x="1624114" y="1704796"/>
                  </a:lnTo>
                  <a:lnTo>
                    <a:pt x="1588978" y="1733692"/>
                  </a:lnTo>
                  <a:lnTo>
                    <a:pt x="1552490" y="1760971"/>
                  </a:lnTo>
                  <a:lnTo>
                    <a:pt x="1514706" y="1786577"/>
                  </a:lnTo>
                  <a:lnTo>
                    <a:pt x="1475683" y="1810455"/>
                  </a:lnTo>
                  <a:lnTo>
                    <a:pt x="1435477" y="1832548"/>
                  </a:lnTo>
                  <a:lnTo>
                    <a:pt x="1394143" y="1852802"/>
                  </a:lnTo>
                  <a:lnTo>
                    <a:pt x="1351739" y="1871159"/>
                  </a:lnTo>
                  <a:lnTo>
                    <a:pt x="1308320" y="1887566"/>
                  </a:lnTo>
                  <a:lnTo>
                    <a:pt x="1263943" y="1901965"/>
                  </a:lnTo>
                  <a:lnTo>
                    <a:pt x="1218663" y="1914302"/>
                  </a:lnTo>
                  <a:lnTo>
                    <a:pt x="1172537" y="1924521"/>
                  </a:lnTo>
                  <a:lnTo>
                    <a:pt x="1125621" y="1932565"/>
                  </a:lnTo>
                  <a:lnTo>
                    <a:pt x="1077971" y="1938381"/>
                  </a:lnTo>
                  <a:lnTo>
                    <a:pt x="1029643" y="1941910"/>
                  </a:lnTo>
                  <a:lnTo>
                    <a:pt x="980694" y="1943100"/>
                  </a:lnTo>
                  <a:lnTo>
                    <a:pt x="931744" y="1941910"/>
                  </a:lnTo>
                  <a:lnTo>
                    <a:pt x="883416" y="1938381"/>
                  </a:lnTo>
                  <a:lnTo>
                    <a:pt x="835766" y="1932565"/>
                  </a:lnTo>
                  <a:lnTo>
                    <a:pt x="788850" y="1924521"/>
                  </a:lnTo>
                  <a:lnTo>
                    <a:pt x="742724" y="1914302"/>
                  </a:lnTo>
                  <a:lnTo>
                    <a:pt x="697444" y="1901965"/>
                  </a:lnTo>
                  <a:lnTo>
                    <a:pt x="653067" y="1887566"/>
                  </a:lnTo>
                  <a:lnTo>
                    <a:pt x="609648" y="1871159"/>
                  </a:lnTo>
                  <a:lnTo>
                    <a:pt x="567244" y="1852802"/>
                  </a:lnTo>
                  <a:lnTo>
                    <a:pt x="525910" y="1832548"/>
                  </a:lnTo>
                  <a:lnTo>
                    <a:pt x="485704" y="1810455"/>
                  </a:lnTo>
                  <a:lnTo>
                    <a:pt x="446681" y="1786577"/>
                  </a:lnTo>
                  <a:lnTo>
                    <a:pt x="408897" y="1760971"/>
                  </a:lnTo>
                  <a:lnTo>
                    <a:pt x="372409" y="1733692"/>
                  </a:lnTo>
                  <a:lnTo>
                    <a:pt x="337273" y="1704796"/>
                  </a:lnTo>
                  <a:lnTo>
                    <a:pt x="303545" y="1674337"/>
                  </a:lnTo>
                  <a:lnTo>
                    <a:pt x="271280" y="1642373"/>
                  </a:lnTo>
                  <a:lnTo>
                    <a:pt x="240536" y="1608959"/>
                  </a:lnTo>
                  <a:lnTo>
                    <a:pt x="211369" y="1574150"/>
                  </a:lnTo>
                  <a:lnTo>
                    <a:pt x="183833" y="1538001"/>
                  </a:lnTo>
                  <a:lnTo>
                    <a:pt x="157987" y="1500570"/>
                  </a:lnTo>
                  <a:lnTo>
                    <a:pt x="133886" y="1461911"/>
                  </a:lnTo>
                  <a:lnTo>
                    <a:pt x="111585" y="1422079"/>
                  </a:lnTo>
                  <a:lnTo>
                    <a:pt x="91142" y="1381132"/>
                  </a:lnTo>
                  <a:lnTo>
                    <a:pt x="72613" y="1339123"/>
                  </a:lnTo>
                  <a:lnTo>
                    <a:pt x="56053" y="1296110"/>
                  </a:lnTo>
                  <a:lnTo>
                    <a:pt x="41518" y="1252147"/>
                  </a:lnTo>
                  <a:lnTo>
                    <a:pt x="29066" y="1207290"/>
                  </a:lnTo>
                  <a:lnTo>
                    <a:pt x="18752" y="1161596"/>
                  </a:lnTo>
                  <a:lnTo>
                    <a:pt x="10632" y="1115119"/>
                  </a:lnTo>
                  <a:lnTo>
                    <a:pt x="4763" y="1067915"/>
                  </a:lnTo>
                  <a:lnTo>
                    <a:pt x="1200" y="1020040"/>
                  </a:lnTo>
                  <a:lnTo>
                    <a:pt x="0" y="9715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01840" y="3235451"/>
            <a:ext cx="4516120" cy="283972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245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8265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4968" y="3733800"/>
            <a:ext cx="1961514" cy="1943100"/>
          </a:xfrm>
          <a:custGeom>
            <a:avLst/>
            <a:gdLst/>
            <a:ahLst/>
            <a:cxnLst/>
            <a:rect l="l" t="t" r="r" b="b"/>
            <a:pathLst>
              <a:path w="1961515" h="1943100">
                <a:moveTo>
                  <a:pt x="0" y="971550"/>
                </a:moveTo>
                <a:lnTo>
                  <a:pt x="1200" y="923059"/>
                </a:lnTo>
                <a:lnTo>
                  <a:pt x="4763" y="875184"/>
                </a:lnTo>
                <a:lnTo>
                  <a:pt x="10632" y="827980"/>
                </a:lnTo>
                <a:lnTo>
                  <a:pt x="18752" y="781503"/>
                </a:lnTo>
                <a:lnTo>
                  <a:pt x="29066" y="735809"/>
                </a:lnTo>
                <a:lnTo>
                  <a:pt x="41518" y="690952"/>
                </a:lnTo>
                <a:lnTo>
                  <a:pt x="56053" y="646989"/>
                </a:lnTo>
                <a:lnTo>
                  <a:pt x="72613" y="603976"/>
                </a:lnTo>
                <a:lnTo>
                  <a:pt x="91142" y="561967"/>
                </a:lnTo>
                <a:lnTo>
                  <a:pt x="111585" y="521020"/>
                </a:lnTo>
                <a:lnTo>
                  <a:pt x="133886" y="481188"/>
                </a:lnTo>
                <a:lnTo>
                  <a:pt x="157987" y="442529"/>
                </a:lnTo>
                <a:lnTo>
                  <a:pt x="183833" y="405098"/>
                </a:lnTo>
                <a:lnTo>
                  <a:pt x="211369" y="368949"/>
                </a:lnTo>
                <a:lnTo>
                  <a:pt x="240536" y="334140"/>
                </a:lnTo>
                <a:lnTo>
                  <a:pt x="271280" y="300726"/>
                </a:lnTo>
                <a:lnTo>
                  <a:pt x="303545" y="268762"/>
                </a:lnTo>
                <a:lnTo>
                  <a:pt x="337273" y="238303"/>
                </a:lnTo>
                <a:lnTo>
                  <a:pt x="372409" y="209407"/>
                </a:lnTo>
                <a:lnTo>
                  <a:pt x="408897" y="182128"/>
                </a:lnTo>
                <a:lnTo>
                  <a:pt x="446681" y="156522"/>
                </a:lnTo>
                <a:lnTo>
                  <a:pt x="485704" y="132644"/>
                </a:lnTo>
                <a:lnTo>
                  <a:pt x="525910" y="110551"/>
                </a:lnTo>
                <a:lnTo>
                  <a:pt x="567244" y="90297"/>
                </a:lnTo>
                <a:lnTo>
                  <a:pt x="609648" y="71940"/>
                </a:lnTo>
                <a:lnTo>
                  <a:pt x="653067" y="55533"/>
                </a:lnTo>
                <a:lnTo>
                  <a:pt x="697444" y="41134"/>
                </a:lnTo>
                <a:lnTo>
                  <a:pt x="742724" y="28797"/>
                </a:lnTo>
                <a:lnTo>
                  <a:pt x="788850" y="18578"/>
                </a:lnTo>
                <a:lnTo>
                  <a:pt x="835766" y="10534"/>
                </a:lnTo>
                <a:lnTo>
                  <a:pt x="883416" y="4718"/>
                </a:lnTo>
                <a:lnTo>
                  <a:pt x="931744" y="1189"/>
                </a:lnTo>
                <a:lnTo>
                  <a:pt x="980693" y="0"/>
                </a:lnTo>
                <a:lnTo>
                  <a:pt x="1029643" y="1189"/>
                </a:lnTo>
                <a:lnTo>
                  <a:pt x="1077971" y="4718"/>
                </a:lnTo>
                <a:lnTo>
                  <a:pt x="1125621" y="10534"/>
                </a:lnTo>
                <a:lnTo>
                  <a:pt x="1172537" y="18578"/>
                </a:lnTo>
                <a:lnTo>
                  <a:pt x="1218663" y="28797"/>
                </a:lnTo>
                <a:lnTo>
                  <a:pt x="1263943" y="41134"/>
                </a:lnTo>
                <a:lnTo>
                  <a:pt x="1308320" y="55533"/>
                </a:lnTo>
                <a:lnTo>
                  <a:pt x="1351739" y="71940"/>
                </a:lnTo>
                <a:lnTo>
                  <a:pt x="1394143" y="90297"/>
                </a:lnTo>
                <a:lnTo>
                  <a:pt x="1435477" y="110551"/>
                </a:lnTo>
                <a:lnTo>
                  <a:pt x="1475683" y="132644"/>
                </a:lnTo>
                <a:lnTo>
                  <a:pt x="1514706" y="156522"/>
                </a:lnTo>
                <a:lnTo>
                  <a:pt x="1552490" y="182128"/>
                </a:lnTo>
                <a:lnTo>
                  <a:pt x="1588978" y="209407"/>
                </a:lnTo>
                <a:lnTo>
                  <a:pt x="1624114" y="238303"/>
                </a:lnTo>
                <a:lnTo>
                  <a:pt x="1657842" y="268762"/>
                </a:lnTo>
                <a:lnTo>
                  <a:pt x="1690107" y="300726"/>
                </a:lnTo>
                <a:lnTo>
                  <a:pt x="1720851" y="334140"/>
                </a:lnTo>
                <a:lnTo>
                  <a:pt x="1750018" y="368949"/>
                </a:lnTo>
                <a:lnTo>
                  <a:pt x="1777554" y="405098"/>
                </a:lnTo>
                <a:lnTo>
                  <a:pt x="1803400" y="442529"/>
                </a:lnTo>
                <a:lnTo>
                  <a:pt x="1827501" y="481188"/>
                </a:lnTo>
                <a:lnTo>
                  <a:pt x="1849802" y="521020"/>
                </a:lnTo>
                <a:lnTo>
                  <a:pt x="1870245" y="561967"/>
                </a:lnTo>
                <a:lnTo>
                  <a:pt x="1888774" y="603976"/>
                </a:lnTo>
                <a:lnTo>
                  <a:pt x="1905334" y="646989"/>
                </a:lnTo>
                <a:lnTo>
                  <a:pt x="1919869" y="690952"/>
                </a:lnTo>
                <a:lnTo>
                  <a:pt x="1932321" y="735809"/>
                </a:lnTo>
                <a:lnTo>
                  <a:pt x="1942635" y="781503"/>
                </a:lnTo>
                <a:lnTo>
                  <a:pt x="1950755" y="827980"/>
                </a:lnTo>
                <a:lnTo>
                  <a:pt x="1956624" y="875184"/>
                </a:lnTo>
                <a:lnTo>
                  <a:pt x="1960187" y="923059"/>
                </a:lnTo>
                <a:lnTo>
                  <a:pt x="1961387" y="971550"/>
                </a:lnTo>
                <a:lnTo>
                  <a:pt x="1960187" y="1020040"/>
                </a:lnTo>
                <a:lnTo>
                  <a:pt x="1956624" y="1067915"/>
                </a:lnTo>
                <a:lnTo>
                  <a:pt x="1950755" y="1115119"/>
                </a:lnTo>
                <a:lnTo>
                  <a:pt x="1942635" y="1161596"/>
                </a:lnTo>
                <a:lnTo>
                  <a:pt x="1932321" y="1207290"/>
                </a:lnTo>
                <a:lnTo>
                  <a:pt x="1919869" y="1252147"/>
                </a:lnTo>
                <a:lnTo>
                  <a:pt x="1905334" y="1296110"/>
                </a:lnTo>
                <a:lnTo>
                  <a:pt x="1888774" y="1339123"/>
                </a:lnTo>
                <a:lnTo>
                  <a:pt x="1870245" y="1381132"/>
                </a:lnTo>
                <a:lnTo>
                  <a:pt x="1849802" y="1422079"/>
                </a:lnTo>
                <a:lnTo>
                  <a:pt x="1827501" y="1461911"/>
                </a:lnTo>
                <a:lnTo>
                  <a:pt x="1803400" y="1500570"/>
                </a:lnTo>
                <a:lnTo>
                  <a:pt x="1777554" y="1538001"/>
                </a:lnTo>
                <a:lnTo>
                  <a:pt x="1750018" y="1574150"/>
                </a:lnTo>
                <a:lnTo>
                  <a:pt x="1720851" y="1608959"/>
                </a:lnTo>
                <a:lnTo>
                  <a:pt x="1690107" y="1642373"/>
                </a:lnTo>
                <a:lnTo>
                  <a:pt x="1657842" y="1674337"/>
                </a:lnTo>
                <a:lnTo>
                  <a:pt x="1624114" y="1704796"/>
                </a:lnTo>
                <a:lnTo>
                  <a:pt x="1588978" y="1733692"/>
                </a:lnTo>
                <a:lnTo>
                  <a:pt x="1552490" y="1760971"/>
                </a:lnTo>
                <a:lnTo>
                  <a:pt x="1514706" y="1786577"/>
                </a:lnTo>
                <a:lnTo>
                  <a:pt x="1475683" y="1810455"/>
                </a:lnTo>
                <a:lnTo>
                  <a:pt x="1435477" y="1832548"/>
                </a:lnTo>
                <a:lnTo>
                  <a:pt x="1394143" y="1852802"/>
                </a:lnTo>
                <a:lnTo>
                  <a:pt x="1351739" y="1871159"/>
                </a:lnTo>
                <a:lnTo>
                  <a:pt x="1308320" y="1887566"/>
                </a:lnTo>
                <a:lnTo>
                  <a:pt x="1263943" y="1901965"/>
                </a:lnTo>
                <a:lnTo>
                  <a:pt x="1218663" y="1914302"/>
                </a:lnTo>
                <a:lnTo>
                  <a:pt x="1172537" y="1924521"/>
                </a:lnTo>
                <a:lnTo>
                  <a:pt x="1125621" y="1932565"/>
                </a:lnTo>
                <a:lnTo>
                  <a:pt x="1077971" y="1938381"/>
                </a:lnTo>
                <a:lnTo>
                  <a:pt x="1029643" y="1941910"/>
                </a:lnTo>
                <a:lnTo>
                  <a:pt x="980693" y="1943100"/>
                </a:lnTo>
                <a:lnTo>
                  <a:pt x="931744" y="1941910"/>
                </a:lnTo>
                <a:lnTo>
                  <a:pt x="883416" y="1938381"/>
                </a:lnTo>
                <a:lnTo>
                  <a:pt x="835766" y="1932565"/>
                </a:lnTo>
                <a:lnTo>
                  <a:pt x="788850" y="1924521"/>
                </a:lnTo>
                <a:lnTo>
                  <a:pt x="742724" y="1914302"/>
                </a:lnTo>
                <a:lnTo>
                  <a:pt x="697444" y="1901965"/>
                </a:lnTo>
                <a:lnTo>
                  <a:pt x="653067" y="1887566"/>
                </a:lnTo>
                <a:lnTo>
                  <a:pt x="609648" y="1871159"/>
                </a:lnTo>
                <a:lnTo>
                  <a:pt x="567244" y="1852802"/>
                </a:lnTo>
                <a:lnTo>
                  <a:pt x="525910" y="1832548"/>
                </a:lnTo>
                <a:lnTo>
                  <a:pt x="485704" y="1810455"/>
                </a:lnTo>
                <a:lnTo>
                  <a:pt x="446681" y="1786577"/>
                </a:lnTo>
                <a:lnTo>
                  <a:pt x="408897" y="1760971"/>
                </a:lnTo>
                <a:lnTo>
                  <a:pt x="372409" y="1733692"/>
                </a:lnTo>
                <a:lnTo>
                  <a:pt x="337273" y="1704796"/>
                </a:lnTo>
                <a:lnTo>
                  <a:pt x="303545" y="1674337"/>
                </a:lnTo>
                <a:lnTo>
                  <a:pt x="271280" y="1642373"/>
                </a:lnTo>
                <a:lnTo>
                  <a:pt x="240536" y="1608959"/>
                </a:lnTo>
                <a:lnTo>
                  <a:pt x="211369" y="1574150"/>
                </a:lnTo>
                <a:lnTo>
                  <a:pt x="183833" y="1538001"/>
                </a:lnTo>
                <a:lnTo>
                  <a:pt x="157987" y="1500570"/>
                </a:lnTo>
                <a:lnTo>
                  <a:pt x="133886" y="1461911"/>
                </a:lnTo>
                <a:lnTo>
                  <a:pt x="111585" y="1422079"/>
                </a:lnTo>
                <a:lnTo>
                  <a:pt x="91142" y="1381132"/>
                </a:lnTo>
                <a:lnTo>
                  <a:pt x="72613" y="1339123"/>
                </a:lnTo>
                <a:lnTo>
                  <a:pt x="56053" y="1296110"/>
                </a:lnTo>
                <a:lnTo>
                  <a:pt x="41518" y="1252147"/>
                </a:lnTo>
                <a:lnTo>
                  <a:pt x="29066" y="1207290"/>
                </a:lnTo>
                <a:lnTo>
                  <a:pt x="18752" y="1161596"/>
                </a:lnTo>
                <a:lnTo>
                  <a:pt x="10632" y="1115119"/>
                </a:lnTo>
                <a:lnTo>
                  <a:pt x="4763" y="1067915"/>
                </a:lnTo>
                <a:lnTo>
                  <a:pt x="1200" y="1020040"/>
                </a:lnTo>
                <a:lnTo>
                  <a:pt x="0" y="97155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2480" y="3235451"/>
            <a:ext cx="4516120" cy="2839720"/>
            <a:chOff x="792480" y="3235451"/>
            <a:chExt cx="4516120" cy="2839720"/>
          </a:xfrm>
        </p:grpSpPr>
        <p:sp>
          <p:nvSpPr>
            <p:cNvPr id="14" name="object 14"/>
            <p:cNvSpPr/>
            <p:nvPr/>
          </p:nvSpPr>
          <p:spPr>
            <a:xfrm>
              <a:off x="792480" y="3235451"/>
              <a:ext cx="4516120" cy="2839720"/>
            </a:xfrm>
            <a:custGeom>
              <a:avLst/>
              <a:gdLst/>
              <a:ahLst/>
              <a:cxnLst/>
              <a:rect l="l" t="t" r="r" b="b"/>
              <a:pathLst>
                <a:path w="4516120" h="2839720">
                  <a:moveTo>
                    <a:pt x="4515612" y="0"/>
                  </a:moveTo>
                  <a:lnTo>
                    <a:pt x="0" y="0"/>
                  </a:lnTo>
                  <a:lnTo>
                    <a:pt x="0" y="2839212"/>
                  </a:lnTo>
                  <a:lnTo>
                    <a:pt x="4515612" y="2839212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37131" y="3733799"/>
              <a:ext cx="1960245" cy="1943100"/>
            </a:xfrm>
            <a:custGeom>
              <a:avLst/>
              <a:gdLst/>
              <a:ahLst/>
              <a:cxnLst/>
              <a:rect l="l" t="t" r="r" b="b"/>
              <a:pathLst>
                <a:path w="1960245" h="1943100">
                  <a:moveTo>
                    <a:pt x="979932" y="0"/>
                  </a:moveTo>
                  <a:lnTo>
                    <a:pt x="931028" y="1189"/>
                  </a:lnTo>
                  <a:lnTo>
                    <a:pt x="882744" y="4718"/>
                  </a:lnTo>
                  <a:lnTo>
                    <a:pt x="835137" y="10534"/>
                  </a:lnTo>
                  <a:lnTo>
                    <a:pt x="788262" y="18578"/>
                  </a:lnTo>
                  <a:lnTo>
                    <a:pt x="742175" y="28797"/>
                  </a:lnTo>
                  <a:lnTo>
                    <a:pt x="696934" y="41134"/>
                  </a:lnTo>
                  <a:lnTo>
                    <a:pt x="652594" y="55533"/>
                  </a:lnTo>
                  <a:lnTo>
                    <a:pt x="609210" y="71940"/>
                  </a:lnTo>
                  <a:lnTo>
                    <a:pt x="566840" y="90297"/>
                  </a:lnTo>
                  <a:lnTo>
                    <a:pt x="525540" y="110551"/>
                  </a:lnTo>
                  <a:lnTo>
                    <a:pt x="485365" y="132644"/>
                  </a:lnTo>
                  <a:lnTo>
                    <a:pt x="446372" y="156522"/>
                  </a:lnTo>
                  <a:lnTo>
                    <a:pt x="408617" y="182128"/>
                  </a:lnTo>
                  <a:lnTo>
                    <a:pt x="372157" y="209407"/>
                  </a:lnTo>
                  <a:lnTo>
                    <a:pt x="337046" y="238303"/>
                  </a:lnTo>
                  <a:lnTo>
                    <a:pt x="303342" y="268762"/>
                  </a:lnTo>
                  <a:lnTo>
                    <a:pt x="271101" y="300726"/>
                  </a:lnTo>
                  <a:lnTo>
                    <a:pt x="240379" y="334140"/>
                  </a:lnTo>
                  <a:lnTo>
                    <a:pt x="211231" y="368949"/>
                  </a:lnTo>
                  <a:lnTo>
                    <a:pt x="183715" y="405098"/>
                  </a:lnTo>
                  <a:lnTo>
                    <a:pt x="157886" y="442529"/>
                  </a:lnTo>
                  <a:lnTo>
                    <a:pt x="133801" y="481188"/>
                  </a:lnTo>
                  <a:lnTo>
                    <a:pt x="111515" y="521020"/>
                  </a:lnTo>
                  <a:lnTo>
                    <a:pt x="91086" y="561967"/>
                  </a:lnTo>
                  <a:lnTo>
                    <a:pt x="72568" y="603976"/>
                  </a:lnTo>
                  <a:lnTo>
                    <a:pt x="56018" y="646989"/>
                  </a:lnTo>
                  <a:lnTo>
                    <a:pt x="41493" y="690952"/>
                  </a:lnTo>
                  <a:lnTo>
                    <a:pt x="29049" y="735809"/>
                  </a:lnTo>
                  <a:lnTo>
                    <a:pt x="18741" y="781503"/>
                  </a:lnTo>
                  <a:lnTo>
                    <a:pt x="10626" y="827980"/>
                  </a:lnTo>
                  <a:lnTo>
                    <a:pt x="4760" y="875184"/>
                  </a:lnTo>
                  <a:lnTo>
                    <a:pt x="1199" y="923059"/>
                  </a:lnTo>
                  <a:lnTo>
                    <a:pt x="0" y="971550"/>
                  </a:lnTo>
                  <a:lnTo>
                    <a:pt x="1199" y="1020040"/>
                  </a:lnTo>
                  <a:lnTo>
                    <a:pt x="4760" y="1067915"/>
                  </a:lnTo>
                  <a:lnTo>
                    <a:pt x="10626" y="1115119"/>
                  </a:lnTo>
                  <a:lnTo>
                    <a:pt x="18741" y="1161596"/>
                  </a:lnTo>
                  <a:lnTo>
                    <a:pt x="29049" y="1207290"/>
                  </a:lnTo>
                  <a:lnTo>
                    <a:pt x="41493" y="1252147"/>
                  </a:lnTo>
                  <a:lnTo>
                    <a:pt x="56018" y="1296110"/>
                  </a:lnTo>
                  <a:lnTo>
                    <a:pt x="72568" y="1339123"/>
                  </a:lnTo>
                  <a:lnTo>
                    <a:pt x="91086" y="1381132"/>
                  </a:lnTo>
                  <a:lnTo>
                    <a:pt x="111515" y="1422079"/>
                  </a:lnTo>
                  <a:lnTo>
                    <a:pt x="133801" y="1461911"/>
                  </a:lnTo>
                  <a:lnTo>
                    <a:pt x="157886" y="1500570"/>
                  </a:lnTo>
                  <a:lnTo>
                    <a:pt x="183715" y="1538001"/>
                  </a:lnTo>
                  <a:lnTo>
                    <a:pt x="211231" y="1574150"/>
                  </a:lnTo>
                  <a:lnTo>
                    <a:pt x="240379" y="1608959"/>
                  </a:lnTo>
                  <a:lnTo>
                    <a:pt x="271101" y="1642373"/>
                  </a:lnTo>
                  <a:lnTo>
                    <a:pt x="303342" y="1674337"/>
                  </a:lnTo>
                  <a:lnTo>
                    <a:pt x="337046" y="1704796"/>
                  </a:lnTo>
                  <a:lnTo>
                    <a:pt x="372157" y="1733692"/>
                  </a:lnTo>
                  <a:lnTo>
                    <a:pt x="408617" y="1760971"/>
                  </a:lnTo>
                  <a:lnTo>
                    <a:pt x="446372" y="1786577"/>
                  </a:lnTo>
                  <a:lnTo>
                    <a:pt x="485365" y="1810455"/>
                  </a:lnTo>
                  <a:lnTo>
                    <a:pt x="525540" y="1832548"/>
                  </a:lnTo>
                  <a:lnTo>
                    <a:pt x="566840" y="1852802"/>
                  </a:lnTo>
                  <a:lnTo>
                    <a:pt x="609210" y="1871159"/>
                  </a:lnTo>
                  <a:lnTo>
                    <a:pt x="652594" y="1887566"/>
                  </a:lnTo>
                  <a:lnTo>
                    <a:pt x="696934" y="1901965"/>
                  </a:lnTo>
                  <a:lnTo>
                    <a:pt x="742175" y="1914302"/>
                  </a:lnTo>
                  <a:lnTo>
                    <a:pt x="788262" y="1924521"/>
                  </a:lnTo>
                  <a:lnTo>
                    <a:pt x="835137" y="1932565"/>
                  </a:lnTo>
                  <a:lnTo>
                    <a:pt x="882744" y="1938381"/>
                  </a:lnTo>
                  <a:lnTo>
                    <a:pt x="931028" y="1941910"/>
                  </a:lnTo>
                  <a:lnTo>
                    <a:pt x="979932" y="1943100"/>
                  </a:lnTo>
                  <a:lnTo>
                    <a:pt x="1028835" y="1941910"/>
                  </a:lnTo>
                  <a:lnTo>
                    <a:pt x="1077119" y="1938381"/>
                  </a:lnTo>
                  <a:lnTo>
                    <a:pt x="1124726" y="1932565"/>
                  </a:lnTo>
                  <a:lnTo>
                    <a:pt x="1171601" y="1924521"/>
                  </a:lnTo>
                  <a:lnTo>
                    <a:pt x="1217688" y="1914302"/>
                  </a:lnTo>
                  <a:lnTo>
                    <a:pt x="1262929" y="1901965"/>
                  </a:lnTo>
                  <a:lnTo>
                    <a:pt x="1307269" y="1887566"/>
                  </a:lnTo>
                  <a:lnTo>
                    <a:pt x="1350653" y="1871159"/>
                  </a:lnTo>
                  <a:lnTo>
                    <a:pt x="1393023" y="1852802"/>
                  </a:lnTo>
                  <a:lnTo>
                    <a:pt x="1434323" y="1832548"/>
                  </a:lnTo>
                  <a:lnTo>
                    <a:pt x="1474498" y="1810455"/>
                  </a:lnTo>
                  <a:lnTo>
                    <a:pt x="1513491" y="1786577"/>
                  </a:lnTo>
                  <a:lnTo>
                    <a:pt x="1551246" y="1760971"/>
                  </a:lnTo>
                  <a:lnTo>
                    <a:pt x="1587706" y="1733692"/>
                  </a:lnTo>
                  <a:lnTo>
                    <a:pt x="1622817" y="1704796"/>
                  </a:lnTo>
                  <a:lnTo>
                    <a:pt x="1656521" y="1674337"/>
                  </a:lnTo>
                  <a:lnTo>
                    <a:pt x="1688762" y="1642373"/>
                  </a:lnTo>
                  <a:lnTo>
                    <a:pt x="1719484" y="1608959"/>
                  </a:lnTo>
                  <a:lnTo>
                    <a:pt x="1748632" y="1574150"/>
                  </a:lnTo>
                  <a:lnTo>
                    <a:pt x="1776148" y="1538001"/>
                  </a:lnTo>
                  <a:lnTo>
                    <a:pt x="1801977" y="1500570"/>
                  </a:lnTo>
                  <a:lnTo>
                    <a:pt x="1826062" y="1461911"/>
                  </a:lnTo>
                  <a:lnTo>
                    <a:pt x="1848348" y="1422079"/>
                  </a:lnTo>
                  <a:lnTo>
                    <a:pt x="1868777" y="1381132"/>
                  </a:lnTo>
                  <a:lnTo>
                    <a:pt x="1887295" y="1339123"/>
                  </a:lnTo>
                  <a:lnTo>
                    <a:pt x="1903845" y="1296110"/>
                  </a:lnTo>
                  <a:lnTo>
                    <a:pt x="1918370" y="1252147"/>
                  </a:lnTo>
                  <a:lnTo>
                    <a:pt x="1930814" y="1207290"/>
                  </a:lnTo>
                  <a:lnTo>
                    <a:pt x="1941122" y="1161596"/>
                  </a:lnTo>
                  <a:lnTo>
                    <a:pt x="1949237" y="1115119"/>
                  </a:lnTo>
                  <a:lnTo>
                    <a:pt x="1955103" y="1067915"/>
                  </a:lnTo>
                  <a:lnTo>
                    <a:pt x="1958664" y="1020040"/>
                  </a:lnTo>
                  <a:lnTo>
                    <a:pt x="1959864" y="971550"/>
                  </a:lnTo>
                  <a:lnTo>
                    <a:pt x="1958664" y="923059"/>
                  </a:lnTo>
                  <a:lnTo>
                    <a:pt x="1955103" y="875184"/>
                  </a:lnTo>
                  <a:lnTo>
                    <a:pt x="1949237" y="827980"/>
                  </a:lnTo>
                  <a:lnTo>
                    <a:pt x="1941122" y="781503"/>
                  </a:lnTo>
                  <a:lnTo>
                    <a:pt x="1930814" y="735809"/>
                  </a:lnTo>
                  <a:lnTo>
                    <a:pt x="1918370" y="690952"/>
                  </a:lnTo>
                  <a:lnTo>
                    <a:pt x="1903845" y="646989"/>
                  </a:lnTo>
                  <a:lnTo>
                    <a:pt x="1887295" y="603976"/>
                  </a:lnTo>
                  <a:lnTo>
                    <a:pt x="1868777" y="561967"/>
                  </a:lnTo>
                  <a:lnTo>
                    <a:pt x="1848348" y="521020"/>
                  </a:lnTo>
                  <a:lnTo>
                    <a:pt x="1826062" y="481188"/>
                  </a:lnTo>
                  <a:lnTo>
                    <a:pt x="1801977" y="442529"/>
                  </a:lnTo>
                  <a:lnTo>
                    <a:pt x="1776148" y="405098"/>
                  </a:lnTo>
                  <a:lnTo>
                    <a:pt x="1748632" y="368949"/>
                  </a:lnTo>
                  <a:lnTo>
                    <a:pt x="1719484" y="334140"/>
                  </a:lnTo>
                  <a:lnTo>
                    <a:pt x="1688762" y="300726"/>
                  </a:lnTo>
                  <a:lnTo>
                    <a:pt x="1656521" y="268762"/>
                  </a:lnTo>
                  <a:lnTo>
                    <a:pt x="1622817" y="238303"/>
                  </a:lnTo>
                  <a:lnTo>
                    <a:pt x="1587706" y="209407"/>
                  </a:lnTo>
                  <a:lnTo>
                    <a:pt x="1551246" y="182128"/>
                  </a:lnTo>
                  <a:lnTo>
                    <a:pt x="1513491" y="156522"/>
                  </a:lnTo>
                  <a:lnTo>
                    <a:pt x="1474498" y="132644"/>
                  </a:lnTo>
                  <a:lnTo>
                    <a:pt x="1434323" y="110551"/>
                  </a:lnTo>
                  <a:lnTo>
                    <a:pt x="1393023" y="90297"/>
                  </a:lnTo>
                  <a:lnTo>
                    <a:pt x="1350653" y="71940"/>
                  </a:lnTo>
                  <a:lnTo>
                    <a:pt x="1307269" y="55533"/>
                  </a:lnTo>
                  <a:lnTo>
                    <a:pt x="1262929" y="41134"/>
                  </a:lnTo>
                  <a:lnTo>
                    <a:pt x="1217688" y="28797"/>
                  </a:lnTo>
                  <a:lnTo>
                    <a:pt x="1171601" y="18578"/>
                  </a:lnTo>
                  <a:lnTo>
                    <a:pt x="1124726" y="10534"/>
                  </a:lnTo>
                  <a:lnTo>
                    <a:pt x="1077119" y="4718"/>
                  </a:lnTo>
                  <a:lnTo>
                    <a:pt x="1028835" y="1189"/>
                  </a:lnTo>
                  <a:lnTo>
                    <a:pt x="979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437131" y="3733799"/>
              <a:ext cx="1960245" cy="1943100"/>
            </a:xfrm>
            <a:custGeom>
              <a:avLst/>
              <a:gdLst/>
              <a:ahLst/>
              <a:cxnLst/>
              <a:rect l="l" t="t" r="r" b="b"/>
              <a:pathLst>
                <a:path w="1960245" h="1943100">
                  <a:moveTo>
                    <a:pt x="0" y="971550"/>
                  </a:moveTo>
                  <a:lnTo>
                    <a:pt x="1199" y="923059"/>
                  </a:lnTo>
                  <a:lnTo>
                    <a:pt x="4760" y="875184"/>
                  </a:lnTo>
                  <a:lnTo>
                    <a:pt x="10626" y="827980"/>
                  </a:lnTo>
                  <a:lnTo>
                    <a:pt x="18741" y="781503"/>
                  </a:lnTo>
                  <a:lnTo>
                    <a:pt x="29049" y="735809"/>
                  </a:lnTo>
                  <a:lnTo>
                    <a:pt x="41493" y="690952"/>
                  </a:lnTo>
                  <a:lnTo>
                    <a:pt x="56018" y="646989"/>
                  </a:lnTo>
                  <a:lnTo>
                    <a:pt x="72568" y="603976"/>
                  </a:lnTo>
                  <a:lnTo>
                    <a:pt x="91086" y="561967"/>
                  </a:lnTo>
                  <a:lnTo>
                    <a:pt x="111515" y="521020"/>
                  </a:lnTo>
                  <a:lnTo>
                    <a:pt x="133801" y="481188"/>
                  </a:lnTo>
                  <a:lnTo>
                    <a:pt x="157886" y="442529"/>
                  </a:lnTo>
                  <a:lnTo>
                    <a:pt x="183715" y="405098"/>
                  </a:lnTo>
                  <a:lnTo>
                    <a:pt x="211231" y="368949"/>
                  </a:lnTo>
                  <a:lnTo>
                    <a:pt x="240379" y="334140"/>
                  </a:lnTo>
                  <a:lnTo>
                    <a:pt x="271101" y="300726"/>
                  </a:lnTo>
                  <a:lnTo>
                    <a:pt x="303342" y="268762"/>
                  </a:lnTo>
                  <a:lnTo>
                    <a:pt x="337046" y="238303"/>
                  </a:lnTo>
                  <a:lnTo>
                    <a:pt x="372157" y="209407"/>
                  </a:lnTo>
                  <a:lnTo>
                    <a:pt x="408617" y="182128"/>
                  </a:lnTo>
                  <a:lnTo>
                    <a:pt x="446372" y="156522"/>
                  </a:lnTo>
                  <a:lnTo>
                    <a:pt x="485365" y="132644"/>
                  </a:lnTo>
                  <a:lnTo>
                    <a:pt x="525540" y="110551"/>
                  </a:lnTo>
                  <a:lnTo>
                    <a:pt x="566840" y="90297"/>
                  </a:lnTo>
                  <a:lnTo>
                    <a:pt x="609210" y="71940"/>
                  </a:lnTo>
                  <a:lnTo>
                    <a:pt x="652594" y="55533"/>
                  </a:lnTo>
                  <a:lnTo>
                    <a:pt x="696934" y="41134"/>
                  </a:lnTo>
                  <a:lnTo>
                    <a:pt x="742175" y="28797"/>
                  </a:lnTo>
                  <a:lnTo>
                    <a:pt x="788262" y="18578"/>
                  </a:lnTo>
                  <a:lnTo>
                    <a:pt x="835137" y="10534"/>
                  </a:lnTo>
                  <a:lnTo>
                    <a:pt x="882744" y="4718"/>
                  </a:lnTo>
                  <a:lnTo>
                    <a:pt x="931028" y="1189"/>
                  </a:lnTo>
                  <a:lnTo>
                    <a:pt x="979932" y="0"/>
                  </a:lnTo>
                  <a:lnTo>
                    <a:pt x="1028835" y="1189"/>
                  </a:lnTo>
                  <a:lnTo>
                    <a:pt x="1077119" y="4718"/>
                  </a:lnTo>
                  <a:lnTo>
                    <a:pt x="1124726" y="10534"/>
                  </a:lnTo>
                  <a:lnTo>
                    <a:pt x="1171601" y="18578"/>
                  </a:lnTo>
                  <a:lnTo>
                    <a:pt x="1217688" y="28797"/>
                  </a:lnTo>
                  <a:lnTo>
                    <a:pt x="1262929" y="41134"/>
                  </a:lnTo>
                  <a:lnTo>
                    <a:pt x="1307269" y="55533"/>
                  </a:lnTo>
                  <a:lnTo>
                    <a:pt x="1350653" y="71940"/>
                  </a:lnTo>
                  <a:lnTo>
                    <a:pt x="1393023" y="90297"/>
                  </a:lnTo>
                  <a:lnTo>
                    <a:pt x="1434323" y="110551"/>
                  </a:lnTo>
                  <a:lnTo>
                    <a:pt x="1474498" y="132644"/>
                  </a:lnTo>
                  <a:lnTo>
                    <a:pt x="1513491" y="156522"/>
                  </a:lnTo>
                  <a:lnTo>
                    <a:pt x="1551246" y="182128"/>
                  </a:lnTo>
                  <a:lnTo>
                    <a:pt x="1587706" y="209407"/>
                  </a:lnTo>
                  <a:lnTo>
                    <a:pt x="1622817" y="238303"/>
                  </a:lnTo>
                  <a:lnTo>
                    <a:pt x="1656521" y="268762"/>
                  </a:lnTo>
                  <a:lnTo>
                    <a:pt x="1688762" y="300726"/>
                  </a:lnTo>
                  <a:lnTo>
                    <a:pt x="1719484" y="334140"/>
                  </a:lnTo>
                  <a:lnTo>
                    <a:pt x="1748632" y="368949"/>
                  </a:lnTo>
                  <a:lnTo>
                    <a:pt x="1776148" y="405098"/>
                  </a:lnTo>
                  <a:lnTo>
                    <a:pt x="1801977" y="442529"/>
                  </a:lnTo>
                  <a:lnTo>
                    <a:pt x="1826062" y="481188"/>
                  </a:lnTo>
                  <a:lnTo>
                    <a:pt x="1848348" y="521020"/>
                  </a:lnTo>
                  <a:lnTo>
                    <a:pt x="1868777" y="561967"/>
                  </a:lnTo>
                  <a:lnTo>
                    <a:pt x="1887295" y="603976"/>
                  </a:lnTo>
                  <a:lnTo>
                    <a:pt x="1903845" y="646989"/>
                  </a:lnTo>
                  <a:lnTo>
                    <a:pt x="1918370" y="690952"/>
                  </a:lnTo>
                  <a:lnTo>
                    <a:pt x="1930814" y="735809"/>
                  </a:lnTo>
                  <a:lnTo>
                    <a:pt x="1941122" y="781503"/>
                  </a:lnTo>
                  <a:lnTo>
                    <a:pt x="1949237" y="827980"/>
                  </a:lnTo>
                  <a:lnTo>
                    <a:pt x="1955103" y="875184"/>
                  </a:lnTo>
                  <a:lnTo>
                    <a:pt x="1958664" y="923059"/>
                  </a:lnTo>
                  <a:lnTo>
                    <a:pt x="1959864" y="971550"/>
                  </a:lnTo>
                  <a:lnTo>
                    <a:pt x="1958664" y="1020040"/>
                  </a:lnTo>
                  <a:lnTo>
                    <a:pt x="1955103" y="1067915"/>
                  </a:lnTo>
                  <a:lnTo>
                    <a:pt x="1949237" y="1115119"/>
                  </a:lnTo>
                  <a:lnTo>
                    <a:pt x="1941122" y="1161596"/>
                  </a:lnTo>
                  <a:lnTo>
                    <a:pt x="1930814" y="1207290"/>
                  </a:lnTo>
                  <a:lnTo>
                    <a:pt x="1918370" y="1252147"/>
                  </a:lnTo>
                  <a:lnTo>
                    <a:pt x="1903845" y="1296110"/>
                  </a:lnTo>
                  <a:lnTo>
                    <a:pt x="1887295" y="1339123"/>
                  </a:lnTo>
                  <a:lnTo>
                    <a:pt x="1868777" y="1381132"/>
                  </a:lnTo>
                  <a:lnTo>
                    <a:pt x="1848348" y="1422079"/>
                  </a:lnTo>
                  <a:lnTo>
                    <a:pt x="1826062" y="1461911"/>
                  </a:lnTo>
                  <a:lnTo>
                    <a:pt x="1801977" y="1500570"/>
                  </a:lnTo>
                  <a:lnTo>
                    <a:pt x="1776148" y="1538001"/>
                  </a:lnTo>
                  <a:lnTo>
                    <a:pt x="1748632" y="1574150"/>
                  </a:lnTo>
                  <a:lnTo>
                    <a:pt x="1719484" y="1608959"/>
                  </a:lnTo>
                  <a:lnTo>
                    <a:pt x="1688762" y="1642373"/>
                  </a:lnTo>
                  <a:lnTo>
                    <a:pt x="1656521" y="1674337"/>
                  </a:lnTo>
                  <a:lnTo>
                    <a:pt x="1622817" y="1704796"/>
                  </a:lnTo>
                  <a:lnTo>
                    <a:pt x="1587706" y="1733692"/>
                  </a:lnTo>
                  <a:lnTo>
                    <a:pt x="1551246" y="1760971"/>
                  </a:lnTo>
                  <a:lnTo>
                    <a:pt x="1513491" y="1786577"/>
                  </a:lnTo>
                  <a:lnTo>
                    <a:pt x="1474498" y="1810455"/>
                  </a:lnTo>
                  <a:lnTo>
                    <a:pt x="1434323" y="1832548"/>
                  </a:lnTo>
                  <a:lnTo>
                    <a:pt x="1393023" y="1852802"/>
                  </a:lnTo>
                  <a:lnTo>
                    <a:pt x="1350653" y="1871159"/>
                  </a:lnTo>
                  <a:lnTo>
                    <a:pt x="1307269" y="1887566"/>
                  </a:lnTo>
                  <a:lnTo>
                    <a:pt x="1262929" y="1901965"/>
                  </a:lnTo>
                  <a:lnTo>
                    <a:pt x="1217688" y="1914302"/>
                  </a:lnTo>
                  <a:lnTo>
                    <a:pt x="1171601" y="1924521"/>
                  </a:lnTo>
                  <a:lnTo>
                    <a:pt x="1124726" y="1932565"/>
                  </a:lnTo>
                  <a:lnTo>
                    <a:pt x="1077119" y="1938381"/>
                  </a:lnTo>
                  <a:lnTo>
                    <a:pt x="1028835" y="1941910"/>
                  </a:lnTo>
                  <a:lnTo>
                    <a:pt x="979932" y="1943100"/>
                  </a:lnTo>
                  <a:lnTo>
                    <a:pt x="931028" y="1941910"/>
                  </a:lnTo>
                  <a:lnTo>
                    <a:pt x="882744" y="1938381"/>
                  </a:lnTo>
                  <a:lnTo>
                    <a:pt x="835137" y="1932565"/>
                  </a:lnTo>
                  <a:lnTo>
                    <a:pt x="788262" y="1924521"/>
                  </a:lnTo>
                  <a:lnTo>
                    <a:pt x="742175" y="1914302"/>
                  </a:lnTo>
                  <a:lnTo>
                    <a:pt x="696934" y="1901965"/>
                  </a:lnTo>
                  <a:lnTo>
                    <a:pt x="652594" y="1887566"/>
                  </a:lnTo>
                  <a:lnTo>
                    <a:pt x="609210" y="1871159"/>
                  </a:lnTo>
                  <a:lnTo>
                    <a:pt x="566840" y="1852802"/>
                  </a:lnTo>
                  <a:lnTo>
                    <a:pt x="525540" y="1832548"/>
                  </a:lnTo>
                  <a:lnTo>
                    <a:pt x="485365" y="1810455"/>
                  </a:lnTo>
                  <a:lnTo>
                    <a:pt x="446372" y="1786577"/>
                  </a:lnTo>
                  <a:lnTo>
                    <a:pt x="408617" y="1760971"/>
                  </a:lnTo>
                  <a:lnTo>
                    <a:pt x="372157" y="1733692"/>
                  </a:lnTo>
                  <a:lnTo>
                    <a:pt x="337046" y="1704796"/>
                  </a:lnTo>
                  <a:lnTo>
                    <a:pt x="303342" y="1674337"/>
                  </a:lnTo>
                  <a:lnTo>
                    <a:pt x="271101" y="1642373"/>
                  </a:lnTo>
                  <a:lnTo>
                    <a:pt x="240379" y="1608959"/>
                  </a:lnTo>
                  <a:lnTo>
                    <a:pt x="211231" y="1574150"/>
                  </a:lnTo>
                  <a:lnTo>
                    <a:pt x="183715" y="1538001"/>
                  </a:lnTo>
                  <a:lnTo>
                    <a:pt x="157886" y="1500570"/>
                  </a:lnTo>
                  <a:lnTo>
                    <a:pt x="133801" y="1461911"/>
                  </a:lnTo>
                  <a:lnTo>
                    <a:pt x="111515" y="1422079"/>
                  </a:lnTo>
                  <a:lnTo>
                    <a:pt x="91086" y="1381132"/>
                  </a:lnTo>
                  <a:lnTo>
                    <a:pt x="72568" y="1339123"/>
                  </a:lnTo>
                  <a:lnTo>
                    <a:pt x="56018" y="1296110"/>
                  </a:lnTo>
                  <a:lnTo>
                    <a:pt x="41493" y="1252147"/>
                  </a:lnTo>
                  <a:lnTo>
                    <a:pt x="29049" y="1207290"/>
                  </a:lnTo>
                  <a:lnTo>
                    <a:pt x="18741" y="1161596"/>
                  </a:lnTo>
                  <a:lnTo>
                    <a:pt x="10626" y="1115119"/>
                  </a:lnTo>
                  <a:lnTo>
                    <a:pt x="4760" y="1067915"/>
                  </a:lnTo>
                  <a:lnTo>
                    <a:pt x="1199" y="1020040"/>
                  </a:lnTo>
                  <a:lnTo>
                    <a:pt x="0" y="9715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749296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4" h="1943100">
                  <a:moveTo>
                    <a:pt x="980694" y="0"/>
                  </a:moveTo>
                  <a:lnTo>
                    <a:pt x="931744" y="1189"/>
                  </a:lnTo>
                  <a:lnTo>
                    <a:pt x="883416" y="4718"/>
                  </a:lnTo>
                  <a:lnTo>
                    <a:pt x="835766" y="10534"/>
                  </a:lnTo>
                  <a:lnTo>
                    <a:pt x="788850" y="18578"/>
                  </a:lnTo>
                  <a:lnTo>
                    <a:pt x="742724" y="28797"/>
                  </a:lnTo>
                  <a:lnTo>
                    <a:pt x="697444" y="41134"/>
                  </a:lnTo>
                  <a:lnTo>
                    <a:pt x="653067" y="55533"/>
                  </a:lnTo>
                  <a:lnTo>
                    <a:pt x="609648" y="71940"/>
                  </a:lnTo>
                  <a:lnTo>
                    <a:pt x="567244" y="90297"/>
                  </a:lnTo>
                  <a:lnTo>
                    <a:pt x="525910" y="110551"/>
                  </a:lnTo>
                  <a:lnTo>
                    <a:pt x="485704" y="132644"/>
                  </a:lnTo>
                  <a:lnTo>
                    <a:pt x="446681" y="156522"/>
                  </a:lnTo>
                  <a:lnTo>
                    <a:pt x="408897" y="182128"/>
                  </a:lnTo>
                  <a:lnTo>
                    <a:pt x="372409" y="209407"/>
                  </a:lnTo>
                  <a:lnTo>
                    <a:pt x="337273" y="238303"/>
                  </a:lnTo>
                  <a:lnTo>
                    <a:pt x="303545" y="268762"/>
                  </a:lnTo>
                  <a:lnTo>
                    <a:pt x="271280" y="300726"/>
                  </a:lnTo>
                  <a:lnTo>
                    <a:pt x="240536" y="334140"/>
                  </a:lnTo>
                  <a:lnTo>
                    <a:pt x="211369" y="368949"/>
                  </a:lnTo>
                  <a:lnTo>
                    <a:pt x="183833" y="405098"/>
                  </a:lnTo>
                  <a:lnTo>
                    <a:pt x="157987" y="442529"/>
                  </a:lnTo>
                  <a:lnTo>
                    <a:pt x="133886" y="481188"/>
                  </a:lnTo>
                  <a:lnTo>
                    <a:pt x="111585" y="521020"/>
                  </a:lnTo>
                  <a:lnTo>
                    <a:pt x="91142" y="561967"/>
                  </a:lnTo>
                  <a:lnTo>
                    <a:pt x="72613" y="603976"/>
                  </a:lnTo>
                  <a:lnTo>
                    <a:pt x="56053" y="646989"/>
                  </a:lnTo>
                  <a:lnTo>
                    <a:pt x="41518" y="690952"/>
                  </a:lnTo>
                  <a:lnTo>
                    <a:pt x="29066" y="735809"/>
                  </a:lnTo>
                  <a:lnTo>
                    <a:pt x="18752" y="781503"/>
                  </a:lnTo>
                  <a:lnTo>
                    <a:pt x="10632" y="827980"/>
                  </a:lnTo>
                  <a:lnTo>
                    <a:pt x="4763" y="875184"/>
                  </a:lnTo>
                  <a:lnTo>
                    <a:pt x="1200" y="923059"/>
                  </a:lnTo>
                  <a:lnTo>
                    <a:pt x="0" y="971550"/>
                  </a:lnTo>
                  <a:lnTo>
                    <a:pt x="1200" y="1020040"/>
                  </a:lnTo>
                  <a:lnTo>
                    <a:pt x="4763" y="1067915"/>
                  </a:lnTo>
                  <a:lnTo>
                    <a:pt x="10632" y="1115119"/>
                  </a:lnTo>
                  <a:lnTo>
                    <a:pt x="18752" y="1161596"/>
                  </a:lnTo>
                  <a:lnTo>
                    <a:pt x="29066" y="1207290"/>
                  </a:lnTo>
                  <a:lnTo>
                    <a:pt x="41518" y="1252147"/>
                  </a:lnTo>
                  <a:lnTo>
                    <a:pt x="56053" y="1296110"/>
                  </a:lnTo>
                  <a:lnTo>
                    <a:pt x="72613" y="1339123"/>
                  </a:lnTo>
                  <a:lnTo>
                    <a:pt x="91142" y="1381132"/>
                  </a:lnTo>
                  <a:lnTo>
                    <a:pt x="111585" y="1422079"/>
                  </a:lnTo>
                  <a:lnTo>
                    <a:pt x="133886" y="1461911"/>
                  </a:lnTo>
                  <a:lnTo>
                    <a:pt x="157987" y="1500570"/>
                  </a:lnTo>
                  <a:lnTo>
                    <a:pt x="183833" y="1538001"/>
                  </a:lnTo>
                  <a:lnTo>
                    <a:pt x="211369" y="1574150"/>
                  </a:lnTo>
                  <a:lnTo>
                    <a:pt x="240536" y="1608959"/>
                  </a:lnTo>
                  <a:lnTo>
                    <a:pt x="271280" y="1642373"/>
                  </a:lnTo>
                  <a:lnTo>
                    <a:pt x="303545" y="1674337"/>
                  </a:lnTo>
                  <a:lnTo>
                    <a:pt x="337273" y="1704796"/>
                  </a:lnTo>
                  <a:lnTo>
                    <a:pt x="372409" y="1733692"/>
                  </a:lnTo>
                  <a:lnTo>
                    <a:pt x="408897" y="1760971"/>
                  </a:lnTo>
                  <a:lnTo>
                    <a:pt x="446681" y="1786577"/>
                  </a:lnTo>
                  <a:lnTo>
                    <a:pt x="485704" y="1810455"/>
                  </a:lnTo>
                  <a:lnTo>
                    <a:pt x="525910" y="1832548"/>
                  </a:lnTo>
                  <a:lnTo>
                    <a:pt x="567244" y="1852802"/>
                  </a:lnTo>
                  <a:lnTo>
                    <a:pt x="609648" y="1871159"/>
                  </a:lnTo>
                  <a:lnTo>
                    <a:pt x="653067" y="1887566"/>
                  </a:lnTo>
                  <a:lnTo>
                    <a:pt x="697444" y="1901965"/>
                  </a:lnTo>
                  <a:lnTo>
                    <a:pt x="742724" y="1914302"/>
                  </a:lnTo>
                  <a:lnTo>
                    <a:pt x="788850" y="1924521"/>
                  </a:lnTo>
                  <a:lnTo>
                    <a:pt x="835766" y="1932565"/>
                  </a:lnTo>
                  <a:lnTo>
                    <a:pt x="883416" y="1938381"/>
                  </a:lnTo>
                  <a:lnTo>
                    <a:pt x="931744" y="1941910"/>
                  </a:lnTo>
                  <a:lnTo>
                    <a:pt x="980694" y="1943100"/>
                  </a:lnTo>
                  <a:lnTo>
                    <a:pt x="1029643" y="1941910"/>
                  </a:lnTo>
                  <a:lnTo>
                    <a:pt x="1077971" y="1938381"/>
                  </a:lnTo>
                  <a:lnTo>
                    <a:pt x="1125621" y="1932565"/>
                  </a:lnTo>
                  <a:lnTo>
                    <a:pt x="1172537" y="1924521"/>
                  </a:lnTo>
                  <a:lnTo>
                    <a:pt x="1218663" y="1914302"/>
                  </a:lnTo>
                  <a:lnTo>
                    <a:pt x="1263943" y="1901965"/>
                  </a:lnTo>
                  <a:lnTo>
                    <a:pt x="1308320" y="1887566"/>
                  </a:lnTo>
                  <a:lnTo>
                    <a:pt x="1351739" y="1871159"/>
                  </a:lnTo>
                  <a:lnTo>
                    <a:pt x="1394143" y="1852802"/>
                  </a:lnTo>
                  <a:lnTo>
                    <a:pt x="1435477" y="1832548"/>
                  </a:lnTo>
                  <a:lnTo>
                    <a:pt x="1475683" y="1810455"/>
                  </a:lnTo>
                  <a:lnTo>
                    <a:pt x="1514706" y="1786577"/>
                  </a:lnTo>
                  <a:lnTo>
                    <a:pt x="1552490" y="1760971"/>
                  </a:lnTo>
                  <a:lnTo>
                    <a:pt x="1588978" y="1733692"/>
                  </a:lnTo>
                  <a:lnTo>
                    <a:pt x="1624114" y="1704796"/>
                  </a:lnTo>
                  <a:lnTo>
                    <a:pt x="1657842" y="1674337"/>
                  </a:lnTo>
                  <a:lnTo>
                    <a:pt x="1690107" y="1642373"/>
                  </a:lnTo>
                  <a:lnTo>
                    <a:pt x="1720851" y="1608959"/>
                  </a:lnTo>
                  <a:lnTo>
                    <a:pt x="1750018" y="1574150"/>
                  </a:lnTo>
                  <a:lnTo>
                    <a:pt x="1777554" y="1538001"/>
                  </a:lnTo>
                  <a:lnTo>
                    <a:pt x="1803400" y="1500570"/>
                  </a:lnTo>
                  <a:lnTo>
                    <a:pt x="1827501" y="1461911"/>
                  </a:lnTo>
                  <a:lnTo>
                    <a:pt x="1849802" y="1422079"/>
                  </a:lnTo>
                  <a:lnTo>
                    <a:pt x="1870245" y="1381132"/>
                  </a:lnTo>
                  <a:lnTo>
                    <a:pt x="1888774" y="1339123"/>
                  </a:lnTo>
                  <a:lnTo>
                    <a:pt x="1905334" y="1296110"/>
                  </a:lnTo>
                  <a:lnTo>
                    <a:pt x="1919869" y="1252147"/>
                  </a:lnTo>
                  <a:lnTo>
                    <a:pt x="1932321" y="1207290"/>
                  </a:lnTo>
                  <a:lnTo>
                    <a:pt x="1942635" y="1161596"/>
                  </a:lnTo>
                  <a:lnTo>
                    <a:pt x="1950755" y="1115119"/>
                  </a:lnTo>
                  <a:lnTo>
                    <a:pt x="1956624" y="1067915"/>
                  </a:lnTo>
                  <a:lnTo>
                    <a:pt x="1960187" y="1020040"/>
                  </a:lnTo>
                  <a:lnTo>
                    <a:pt x="1961388" y="971550"/>
                  </a:lnTo>
                  <a:lnTo>
                    <a:pt x="1960187" y="923059"/>
                  </a:lnTo>
                  <a:lnTo>
                    <a:pt x="1956624" y="875184"/>
                  </a:lnTo>
                  <a:lnTo>
                    <a:pt x="1950755" y="827980"/>
                  </a:lnTo>
                  <a:lnTo>
                    <a:pt x="1942635" y="781503"/>
                  </a:lnTo>
                  <a:lnTo>
                    <a:pt x="1932321" y="735809"/>
                  </a:lnTo>
                  <a:lnTo>
                    <a:pt x="1919869" y="690952"/>
                  </a:lnTo>
                  <a:lnTo>
                    <a:pt x="1905334" y="646989"/>
                  </a:lnTo>
                  <a:lnTo>
                    <a:pt x="1888774" y="603976"/>
                  </a:lnTo>
                  <a:lnTo>
                    <a:pt x="1870245" y="561967"/>
                  </a:lnTo>
                  <a:lnTo>
                    <a:pt x="1849802" y="521020"/>
                  </a:lnTo>
                  <a:lnTo>
                    <a:pt x="1827501" y="481188"/>
                  </a:lnTo>
                  <a:lnTo>
                    <a:pt x="1803400" y="442529"/>
                  </a:lnTo>
                  <a:lnTo>
                    <a:pt x="1777554" y="405098"/>
                  </a:lnTo>
                  <a:lnTo>
                    <a:pt x="1750018" y="368949"/>
                  </a:lnTo>
                  <a:lnTo>
                    <a:pt x="1720851" y="334140"/>
                  </a:lnTo>
                  <a:lnTo>
                    <a:pt x="1690107" y="300726"/>
                  </a:lnTo>
                  <a:lnTo>
                    <a:pt x="1657842" y="268762"/>
                  </a:lnTo>
                  <a:lnTo>
                    <a:pt x="1624114" y="238303"/>
                  </a:lnTo>
                  <a:lnTo>
                    <a:pt x="1588978" y="209407"/>
                  </a:lnTo>
                  <a:lnTo>
                    <a:pt x="1552490" y="182128"/>
                  </a:lnTo>
                  <a:lnTo>
                    <a:pt x="1514706" y="156522"/>
                  </a:lnTo>
                  <a:lnTo>
                    <a:pt x="1475683" y="132644"/>
                  </a:lnTo>
                  <a:lnTo>
                    <a:pt x="1435477" y="110551"/>
                  </a:lnTo>
                  <a:lnTo>
                    <a:pt x="1394143" y="90297"/>
                  </a:lnTo>
                  <a:lnTo>
                    <a:pt x="1351739" y="71940"/>
                  </a:lnTo>
                  <a:lnTo>
                    <a:pt x="1308320" y="55533"/>
                  </a:lnTo>
                  <a:lnTo>
                    <a:pt x="1263943" y="41134"/>
                  </a:lnTo>
                  <a:lnTo>
                    <a:pt x="1218663" y="28797"/>
                  </a:lnTo>
                  <a:lnTo>
                    <a:pt x="1172537" y="18578"/>
                  </a:lnTo>
                  <a:lnTo>
                    <a:pt x="1125621" y="10534"/>
                  </a:lnTo>
                  <a:lnTo>
                    <a:pt x="1077971" y="4718"/>
                  </a:lnTo>
                  <a:lnTo>
                    <a:pt x="1029643" y="1189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749296" y="3733799"/>
              <a:ext cx="1961514" cy="1943100"/>
            </a:xfrm>
            <a:custGeom>
              <a:avLst/>
              <a:gdLst/>
              <a:ahLst/>
              <a:cxnLst/>
              <a:rect l="l" t="t" r="r" b="b"/>
              <a:pathLst>
                <a:path w="1961514" h="1943100">
                  <a:moveTo>
                    <a:pt x="0" y="971550"/>
                  </a:moveTo>
                  <a:lnTo>
                    <a:pt x="1200" y="923059"/>
                  </a:lnTo>
                  <a:lnTo>
                    <a:pt x="4763" y="875184"/>
                  </a:lnTo>
                  <a:lnTo>
                    <a:pt x="10632" y="827980"/>
                  </a:lnTo>
                  <a:lnTo>
                    <a:pt x="18752" y="781503"/>
                  </a:lnTo>
                  <a:lnTo>
                    <a:pt x="29066" y="735809"/>
                  </a:lnTo>
                  <a:lnTo>
                    <a:pt x="41518" y="690952"/>
                  </a:lnTo>
                  <a:lnTo>
                    <a:pt x="56053" y="646989"/>
                  </a:lnTo>
                  <a:lnTo>
                    <a:pt x="72613" y="603976"/>
                  </a:lnTo>
                  <a:lnTo>
                    <a:pt x="91142" y="561967"/>
                  </a:lnTo>
                  <a:lnTo>
                    <a:pt x="111585" y="521020"/>
                  </a:lnTo>
                  <a:lnTo>
                    <a:pt x="133886" y="481188"/>
                  </a:lnTo>
                  <a:lnTo>
                    <a:pt x="157987" y="442529"/>
                  </a:lnTo>
                  <a:lnTo>
                    <a:pt x="183833" y="405098"/>
                  </a:lnTo>
                  <a:lnTo>
                    <a:pt x="211369" y="368949"/>
                  </a:lnTo>
                  <a:lnTo>
                    <a:pt x="240536" y="334140"/>
                  </a:lnTo>
                  <a:lnTo>
                    <a:pt x="271280" y="300726"/>
                  </a:lnTo>
                  <a:lnTo>
                    <a:pt x="303545" y="268762"/>
                  </a:lnTo>
                  <a:lnTo>
                    <a:pt x="337273" y="238303"/>
                  </a:lnTo>
                  <a:lnTo>
                    <a:pt x="372409" y="209407"/>
                  </a:lnTo>
                  <a:lnTo>
                    <a:pt x="408897" y="182128"/>
                  </a:lnTo>
                  <a:lnTo>
                    <a:pt x="446681" y="156522"/>
                  </a:lnTo>
                  <a:lnTo>
                    <a:pt x="485704" y="132644"/>
                  </a:lnTo>
                  <a:lnTo>
                    <a:pt x="525910" y="110551"/>
                  </a:lnTo>
                  <a:lnTo>
                    <a:pt x="567244" y="90297"/>
                  </a:lnTo>
                  <a:lnTo>
                    <a:pt x="609648" y="71940"/>
                  </a:lnTo>
                  <a:lnTo>
                    <a:pt x="653067" y="55533"/>
                  </a:lnTo>
                  <a:lnTo>
                    <a:pt x="697444" y="41134"/>
                  </a:lnTo>
                  <a:lnTo>
                    <a:pt x="742724" y="28797"/>
                  </a:lnTo>
                  <a:lnTo>
                    <a:pt x="788850" y="18578"/>
                  </a:lnTo>
                  <a:lnTo>
                    <a:pt x="835766" y="10534"/>
                  </a:lnTo>
                  <a:lnTo>
                    <a:pt x="883416" y="4718"/>
                  </a:lnTo>
                  <a:lnTo>
                    <a:pt x="931744" y="1189"/>
                  </a:lnTo>
                  <a:lnTo>
                    <a:pt x="980694" y="0"/>
                  </a:lnTo>
                  <a:lnTo>
                    <a:pt x="1029643" y="1189"/>
                  </a:lnTo>
                  <a:lnTo>
                    <a:pt x="1077971" y="4718"/>
                  </a:lnTo>
                  <a:lnTo>
                    <a:pt x="1125621" y="10534"/>
                  </a:lnTo>
                  <a:lnTo>
                    <a:pt x="1172537" y="18578"/>
                  </a:lnTo>
                  <a:lnTo>
                    <a:pt x="1218663" y="28797"/>
                  </a:lnTo>
                  <a:lnTo>
                    <a:pt x="1263943" y="41134"/>
                  </a:lnTo>
                  <a:lnTo>
                    <a:pt x="1308320" y="55533"/>
                  </a:lnTo>
                  <a:lnTo>
                    <a:pt x="1351739" y="71940"/>
                  </a:lnTo>
                  <a:lnTo>
                    <a:pt x="1394143" y="90297"/>
                  </a:lnTo>
                  <a:lnTo>
                    <a:pt x="1435477" y="110551"/>
                  </a:lnTo>
                  <a:lnTo>
                    <a:pt x="1475683" y="132644"/>
                  </a:lnTo>
                  <a:lnTo>
                    <a:pt x="1514706" y="156522"/>
                  </a:lnTo>
                  <a:lnTo>
                    <a:pt x="1552490" y="182128"/>
                  </a:lnTo>
                  <a:lnTo>
                    <a:pt x="1588978" y="209407"/>
                  </a:lnTo>
                  <a:lnTo>
                    <a:pt x="1624114" y="238303"/>
                  </a:lnTo>
                  <a:lnTo>
                    <a:pt x="1657842" y="268762"/>
                  </a:lnTo>
                  <a:lnTo>
                    <a:pt x="1690107" y="300726"/>
                  </a:lnTo>
                  <a:lnTo>
                    <a:pt x="1720851" y="334140"/>
                  </a:lnTo>
                  <a:lnTo>
                    <a:pt x="1750018" y="368949"/>
                  </a:lnTo>
                  <a:lnTo>
                    <a:pt x="1777554" y="405098"/>
                  </a:lnTo>
                  <a:lnTo>
                    <a:pt x="1803400" y="442529"/>
                  </a:lnTo>
                  <a:lnTo>
                    <a:pt x="1827501" y="481188"/>
                  </a:lnTo>
                  <a:lnTo>
                    <a:pt x="1849802" y="521020"/>
                  </a:lnTo>
                  <a:lnTo>
                    <a:pt x="1870245" y="561967"/>
                  </a:lnTo>
                  <a:lnTo>
                    <a:pt x="1888774" y="603976"/>
                  </a:lnTo>
                  <a:lnTo>
                    <a:pt x="1905334" y="646989"/>
                  </a:lnTo>
                  <a:lnTo>
                    <a:pt x="1919869" y="690952"/>
                  </a:lnTo>
                  <a:lnTo>
                    <a:pt x="1932321" y="735809"/>
                  </a:lnTo>
                  <a:lnTo>
                    <a:pt x="1942635" y="781503"/>
                  </a:lnTo>
                  <a:lnTo>
                    <a:pt x="1950755" y="827980"/>
                  </a:lnTo>
                  <a:lnTo>
                    <a:pt x="1956624" y="875184"/>
                  </a:lnTo>
                  <a:lnTo>
                    <a:pt x="1960187" y="923059"/>
                  </a:lnTo>
                  <a:lnTo>
                    <a:pt x="1961388" y="971550"/>
                  </a:lnTo>
                  <a:lnTo>
                    <a:pt x="1960187" y="1020040"/>
                  </a:lnTo>
                  <a:lnTo>
                    <a:pt x="1956624" y="1067915"/>
                  </a:lnTo>
                  <a:lnTo>
                    <a:pt x="1950755" y="1115119"/>
                  </a:lnTo>
                  <a:lnTo>
                    <a:pt x="1942635" y="1161596"/>
                  </a:lnTo>
                  <a:lnTo>
                    <a:pt x="1932321" y="1207290"/>
                  </a:lnTo>
                  <a:lnTo>
                    <a:pt x="1919869" y="1252147"/>
                  </a:lnTo>
                  <a:lnTo>
                    <a:pt x="1905334" y="1296110"/>
                  </a:lnTo>
                  <a:lnTo>
                    <a:pt x="1888774" y="1339123"/>
                  </a:lnTo>
                  <a:lnTo>
                    <a:pt x="1870245" y="1381132"/>
                  </a:lnTo>
                  <a:lnTo>
                    <a:pt x="1849802" y="1422079"/>
                  </a:lnTo>
                  <a:lnTo>
                    <a:pt x="1827501" y="1461911"/>
                  </a:lnTo>
                  <a:lnTo>
                    <a:pt x="1803400" y="1500570"/>
                  </a:lnTo>
                  <a:lnTo>
                    <a:pt x="1777554" y="1538001"/>
                  </a:lnTo>
                  <a:lnTo>
                    <a:pt x="1750018" y="1574150"/>
                  </a:lnTo>
                  <a:lnTo>
                    <a:pt x="1720851" y="1608959"/>
                  </a:lnTo>
                  <a:lnTo>
                    <a:pt x="1690107" y="1642373"/>
                  </a:lnTo>
                  <a:lnTo>
                    <a:pt x="1657842" y="1674337"/>
                  </a:lnTo>
                  <a:lnTo>
                    <a:pt x="1624114" y="1704796"/>
                  </a:lnTo>
                  <a:lnTo>
                    <a:pt x="1588978" y="1733692"/>
                  </a:lnTo>
                  <a:lnTo>
                    <a:pt x="1552490" y="1760971"/>
                  </a:lnTo>
                  <a:lnTo>
                    <a:pt x="1514706" y="1786577"/>
                  </a:lnTo>
                  <a:lnTo>
                    <a:pt x="1475683" y="1810455"/>
                  </a:lnTo>
                  <a:lnTo>
                    <a:pt x="1435477" y="1832548"/>
                  </a:lnTo>
                  <a:lnTo>
                    <a:pt x="1394143" y="1852802"/>
                  </a:lnTo>
                  <a:lnTo>
                    <a:pt x="1351739" y="1871159"/>
                  </a:lnTo>
                  <a:lnTo>
                    <a:pt x="1308320" y="1887566"/>
                  </a:lnTo>
                  <a:lnTo>
                    <a:pt x="1263943" y="1901965"/>
                  </a:lnTo>
                  <a:lnTo>
                    <a:pt x="1218663" y="1914302"/>
                  </a:lnTo>
                  <a:lnTo>
                    <a:pt x="1172537" y="1924521"/>
                  </a:lnTo>
                  <a:lnTo>
                    <a:pt x="1125621" y="1932565"/>
                  </a:lnTo>
                  <a:lnTo>
                    <a:pt x="1077971" y="1938381"/>
                  </a:lnTo>
                  <a:lnTo>
                    <a:pt x="1029643" y="1941910"/>
                  </a:lnTo>
                  <a:lnTo>
                    <a:pt x="980694" y="1943100"/>
                  </a:lnTo>
                  <a:lnTo>
                    <a:pt x="931744" y="1941910"/>
                  </a:lnTo>
                  <a:lnTo>
                    <a:pt x="883416" y="1938381"/>
                  </a:lnTo>
                  <a:lnTo>
                    <a:pt x="835766" y="1932565"/>
                  </a:lnTo>
                  <a:lnTo>
                    <a:pt x="788850" y="1924521"/>
                  </a:lnTo>
                  <a:lnTo>
                    <a:pt x="742724" y="1914302"/>
                  </a:lnTo>
                  <a:lnTo>
                    <a:pt x="697444" y="1901965"/>
                  </a:lnTo>
                  <a:lnTo>
                    <a:pt x="653067" y="1887566"/>
                  </a:lnTo>
                  <a:lnTo>
                    <a:pt x="609648" y="1871159"/>
                  </a:lnTo>
                  <a:lnTo>
                    <a:pt x="567244" y="1852802"/>
                  </a:lnTo>
                  <a:lnTo>
                    <a:pt x="525910" y="1832548"/>
                  </a:lnTo>
                  <a:lnTo>
                    <a:pt x="485704" y="1810455"/>
                  </a:lnTo>
                  <a:lnTo>
                    <a:pt x="446681" y="1786577"/>
                  </a:lnTo>
                  <a:lnTo>
                    <a:pt x="408897" y="1760971"/>
                  </a:lnTo>
                  <a:lnTo>
                    <a:pt x="372409" y="1733692"/>
                  </a:lnTo>
                  <a:lnTo>
                    <a:pt x="337273" y="1704796"/>
                  </a:lnTo>
                  <a:lnTo>
                    <a:pt x="303545" y="1674337"/>
                  </a:lnTo>
                  <a:lnTo>
                    <a:pt x="271280" y="1642373"/>
                  </a:lnTo>
                  <a:lnTo>
                    <a:pt x="240536" y="1608959"/>
                  </a:lnTo>
                  <a:lnTo>
                    <a:pt x="211369" y="1574150"/>
                  </a:lnTo>
                  <a:lnTo>
                    <a:pt x="183833" y="1538001"/>
                  </a:lnTo>
                  <a:lnTo>
                    <a:pt x="157987" y="1500570"/>
                  </a:lnTo>
                  <a:lnTo>
                    <a:pt x="133886" y="1461911"/>
                  </a:lnTo>
                  <a:lnTo>
                    <a:pt x="111585" y="1422079"/>
                  </a:lnTo>
                  <a:lnTo>
                    <a:pt x="91142" y="1381132"/>
                  </a:lnTo>
                  <a:lnTo>
                    <a:pt x="72613" y="1339123"/>
                  </a:lnTo>
                  <a:lnTo>
                    <a:pt x="56053" y="1296110"/>
                  </a:lnTo>
                  <a:lnTo>
                    <a:pt x="41518" y="1252147"/>
                  </a:lnTo>
                  <a:lnTo>
                    <a:pt x="29066" y="1207290"/>
                  </a:lnTo>
                  <a:lnTo>
                    <a:pt x="18752" y="1161596"/>
                  </a:lnTo>
                  <a:lnTo>
                    <a:pt x="10632" y="1115119"/>
                  </a:lnTo>
                  <a:lnTo>
                    <a:pt x="4763" y="1067915"/>
                  </a:lnTo>
                  <a:lnTo>
                    <a:pt x="1200" y="1020040"/>
                  </a:lnTo>
                  <a:lnTo>
                    <a:pt x="0" y="9715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2480" y="3235451"/>
            <a:ext cx="4516120" cy="283972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245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95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235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29194" y="3715511"/>
            <a:ext cx="1976120" cy="2004060"/>
            <a:chOff x="1429194" y="3715511"/>
            <a:chExt cx="1976120" cy="2004060"/>
          </a:xfrm>
        </p:grpSpPr>
        <p:sp>
          <p:nvSpPr>
            <p:cNvPr id="21" name="object 21"/>
            <p:cNvSpPr/>
            <p:nvPr/>
          </p:nvSpPr>
          <p:spPr>
            <a:xfrm>
              <a:off x="1437132" y="3733799"/>
              <a:ext cx="1960245" cy="1943100"/>
            </a:xfrm>
            <a:custGeom>
              <a:avLst/>
              <a:gdLst/>
              <a:ahLst/>
              <a:cxnLst/>
              <a:rect l="l" t="t" r="r" b="b"/>
              <a:pathLst>
                <a:path w="1960245" h="1943100">
                  <a:moveTo>
                    <a:pt x="0" y="971550"/>
                  </a:moveTo>
                  <a:lnTo>
                    <a:pt x="1199" y="923059"/>
                  </a:lnTo>
                  <a:lnTo>
                    <a:pt x="4760" y="875184"/>
                  </a:lnTo>
                  <a:lnTo>
                    <a:pt x="10626" y="827980"/>
                  </a:lnTo>
                  <a:lnTo>
                    <a:pt x="18741" y="781503"/>
                  </a:lnTo>
                  <a:lnTo>
                    <a:pt x="29049" y="735809"/>
                  </a:lnTo>
                  <a:lnTo>
                    <a:pt x="41493" y="690952"/>
                  </a:lnTo>
                  <a:lnTo>
                    <a:pt x="56018" y="646989"/>
                  </a:lnTo>
                  <a:lnTo>
                    <a:pt x="72568" y="603976"/>
                  </a:lnTo>
                  <a:lnTo>
                    <a:pt x="91086" y="561967"/>
                  </a:lnTo>
                  <a:lnTo>
                    <a:pt x="111515" y="521020"/>
                  </a:lnTo>
                  <a:lnTo>
                    <a:pt x="133801" y="481188"/>
                  </a:lnTo>
                  <a:lnTo>
                    <a:pt x="157886" y="442529"/>
                  </a:lnTo>
                  <a:lnTo>
                    <a:pt x="183715" y="405098"/>
                  </a:lnTo>
                  <a:lnTo>
                    <a:pt x="211231" y="368949"/>
                  </a:lnTo>
                  <a:lnTo>
                    <a:pt x="240379" y="334140"/>
                  </a:lnTo>
                  <a:lnTo>
                    <a:pt x="271101" y="300726"/>
                  </a:lnTo>
                  <a:lnTo>
                    <a:pt x="303342" y="268762"/>
                  </a:lnTo>
                  <a:lnTo>
                    <a:pt x="337046" y="238303"/>
                  </a:lnTo>
                  <a:lnTo>
                    <a:pt x="372157" y="209407"/>
                  </a:lnTo>
                  <a:lnTo>
                    <a:pt x="408617" y="182128"/>
                  </a:lnTo>
                  <a:lnTo>
                    <a:pt x="446372" y="156522"/>
                  </a:lnTo>
                  <a:lnTo>
                    <a:pt x="485365" y="132644"/>
                  </a:lnTo>
                  <a:lnTo>
                    <a:pt x="525540" y="110551"/>
                  </a:lnTo>
                  <a:lnTo>
                    <a:pt x="566840" y="90297"/>
                  </a:lnTo>
                  <a:lnTo>
                    <a:pt x="609210" y="71940"/>
                  </a:lnTo>
                  <a:lnTo>
                    <a:pt x="652594" y="55533"/>
                  </a:lnTo>
                  <a:lnTo>
                    <a:pt x="696934" y="41134"/>
                  </a:lnTo>
                  <a:lnTo>
                    <a:pt x="742175" y="28797"/>
                  </a:lnTo>
                  <a:lnTo>
                    <a:pt x="788262" y="18578"/>
                  </a:lnTo>
                  <a:lnTo>
                    <a:pt x="835137" y="10534"/>
                  </a:lnTo>
                  <a:lnTo>
                    <a:pt x="882744" y="4718"/>
                  </a:lnTo>
                  <a:lnTo>
                    <a:pt x="931028" y="1189"/>
                  </a:lnTo>
                  <a:lnTo>
                    <a:pt x="979932" y="0"/>
                  </a:lnTo>
                  <a:lnTo>
                    <a:pt x="1028835" y="1189"/>
                  </a:lnTo>
                  <a:lnTo>
                    <a:pt x="1077119" y="4718"/>
                  </a:lnTo>
                  <a:lnTo>
                    <a:pt x="1124726" y="10534"/>
                  </a:lnTo>
                  <a:lnTo>
                    <a:pt x="1171601" y="18578"/>
                  </a:lnTo>
                  <a:lnTo>
                    <a:pt x="1217688" y="28797"/>
                  </a:lnTo>
                  <a:lnTo>
                    <a:pt x="1262929" y="41134"/>
                  </a:lnTo>
                  <a:lnTo>
                    <a:pt x="1307269" y="55533"/>
                  </a:lnTo>
                  <a:lnTo>
                    <a:pt x="1350653" y="71940"/>
                  </a:lnTo>
                  <a:lnTo>
                    <a:pt x="1393023" y="90297"/>
                  </a:lnTo>
                  <a:lnTo>
                    <a:pt x="1434323" y="110551"/>
                  </a:lnTo>
                  <a:lnTo>
                    <a:pt x="1474498" y="132644"/>
                  </a:lnTo>
                  <a:lnTo>
                    <a:pt x="1513491" y="156522"/>
                  </a:lnTo>
                  <a:lnTo>
                    <a:pt x="1551246" y="182128"/>
                  </a:lnTo>
                  <a:lnTo>
                    <a:pt x="1587706" y="209407"/>
                  </a:lnTo>
                  <a:lnTo>
                    <a:pt x="1622817" y="238303"/>
                  </a:lnTo>
                  <a:lnTo>
                    <a:pt x="1656521" y="268762"/>
                  </a:lnTo>
                  <a:lnTo>
                    <a:pt x="1688762" y="300726"/>
                  </a:lnTo>
                  <a:lnTo>
                    <a:pt x="1719484" y="334140"/>
                  </a:lnTo>
                  <a:lnTo>
                    <a:pt x="1748632" y="368949"/>
                  </a:lnTo>
                  <a:lnTo>
                    <a:pt x="1776148" y="405098"/>
                  </a:lnTo>
                  <a:lnTo>
                    <a:pt x="1801977" y="442529"/>
                  </a:lnTo>
                  <a:lnTo>
                    <a:pt x="1826062" y="481188"/>
                  </a:lnTo>
                  <a:lnTo>
                    <a:pt x="1848348" y="521020"/>
                  </a:lnTo>
                  <a:lnTo>
                    <a:pt x="1868777" y="561967"/>
                  </a:lnTo>
                  <a:lnTo>
                    <a:pt x="1887295" y="603976"/>
                  </a:lnTo>
                  <a:lnTo>
                    <a:pt x="1903845" y="646989"/>
                  </a:lnTo>
                  <a:lnTo>
                    <a:pt x="1918370" y="690952"/>
                  </a:lnTo>
                  <a:lnTo>
                    <a:pt x="1930814" y="735809"/>
                  </a:lnTo>
                  <a:lnTo>
                    <a:pt x="1941122" y="781503"/>
                  </a:lnTo>
                  <a:lnTo>
                    <a:pt x="1949237" y="827980"/>
                  </a:lnTo>
                  <a:lnTo>
                    <a:pt x="1955103" y="875184"/>
                  </a:lnTo>
                  <a:lnTo>
                    <a:pt x="1958664" y="923059"/>
                  </a:lnTo>
                  <a:lnTo>
                    <a:pt x="1959864" y="971550"/>
                  </a:lnTo>
                  <a:lnTo>
                    <a:pt x="1958664" y="1020040"/>
                  </a:lnTo>
                  <a:lnTo>
                    <a:pt x="1955103" y="1067915"/>
                  </a:lnTo>
                  <a:lnTo>
                    <a:pt x="1949237" y="1115119"/>
                  </a:lnTo>
                  <a:lnTo>
                    <a:pt x="1941122" y="1161596"/>
                  </a:lnTo>
                  <a:lnTo>
                    <a:pt x="1930814" y="1207290"/>
                  </a:lnTo>
                  <a:lnTo>
                    <a:pt x="1918370" y="1252147"/>
                  </a:lnTo>
                  <a:lnTo>
                    <a:pt x="1903845" y="1296110"/>
                  </a:lnTo>
                  <a:lnTo>
                    <a:pt x="1887295" y="1339123"/>
                  </a:lnTo>
                  <a:lnTo>
                    <a:pt x="1868777" y="1381132"/>
                  </a:lnTo>
                  <a:lnTo>
                    <a:pt x="1848348" y="1422079"/>
                  </a:lnTo>
                  <a:lnTo>
                    <a:pt x="1826062" y="1461911"/>
                  </a:lnTo>
                  <a:lnTo>
                    <a:pt x="1801977" y="1500570"/>
                  </a:lnTo>
                  <a:lnTo>
                    <a:pt x="1776148" y="1538001"/>
                  </a:lnTo>
                  <a:lnTo>
                    <a:pt x="1748632" y="1574150"/>
                  </a:lnTo>
                  <a:lnTo>
                    <a:pt x="1719484" y="1608959"/>
                  </a:lnTo>
                  <a:lnTo>
                    <a:pt x="1688762" y="1642373"/>
                  </a:lnTo>
                  <a:lnTo>
                    <a:pt x="1656521" y="1674337"/>
                  </a:lnTo>
                  <a:lnTo>
                    <a:pt x="1622817" y="1704796"/>
                  </a:lnTo>
                  <a:lnTo>
                    <a:pt x="1587706" y="1733692"/>
                  </a:lnTo>
                  <a:lnTo>
                    <a:pt x="1551246" y="1760971"/>
                  </a:lnTo>
                  <a:lnTo>
                    <a:pt x="1513491" y="1786577"/>
                  </a:lnTo>
                  <a:lnTo>
                    <a:pt x="1474498" y="1810455"/>
                  </a:lnTo>
                  <a:lnTo>
                    <a:pt x="1434323" y="1832548"/>
                  </a:lnTo>
                  <a:lnTo>
                    <a:pt x="1393023" y="1852802"/>
                  </a:lnTo>
                  <a:lnTo>
                    <a:pt x="1350653" y="1871159"/>
                  </a:lnTo>
                  <a:lnTo>
                    <a:pt x="1307269" y="1887566"/>
                  </a:lnTo>
                  <a:lnTo>
                    <a:pt x="1262929" y="1901965"/>
                  </a:lnTo>
                  <a:lnTo>
                    <a:pt x="1217688" y="1914302"/>
                  </a:lnTo>
                  <a:lnTo>
                    <a:pt x="1171601" y="1924521"/>
                  </a:lnTo>
                  <a:lnTo>
                    <a:pt x="1124726" y="1932565"/>
                  </a:lnTo>
                  <a:lnTo>
                    <a:pt x="1077119" y="1938381"/>
                  </a:lnTo>
                  <a:lnTo>
                    <a:pt x="1028835" y="1941910"/>
                  </a:lnTo>
                  <a:lnTo>
                    <a:pt x="979932" y="1943100"/>
                  </a:lnTo>
                  <a:lnTo>
                    <a:pt x="931028" y="1941910"/>
                  </a:lnTo>
                  <a:lnTo>
                    <a:pt x="882744" y="1938381"/>
                  </a:lnTo>
                  <a:lnTo>
                    <a:pt x="835137" y="1932565"/>
                  </a:lnTo>
                  <a:lnTo>
                    <a:pt x="788262" y="1924521"/>
                  </a:lnTo>
                  <a:lnTo>
                    <a:pt x="742175" y="1914302"/>
                  </a:lnTo>
                  <a:lnTo>
                    <a:pt x="696934" y="1901965"/>
                  </a:lnTo>
                  <a:lnTo>
                    <a:pt x="652594" y="1887566"/>
                  </a:lnTo>
                  <a:lnTo>
                    <a:pt x="609210" y="1871159"/>
                  </a:lnTo>
                  <a:lnTo>
                    <a:pt x="566840" y="1852802"/>
                  </a:lnTo>
                  <a:lnTo>
                    <a:pt x="525540" y="1832548"/>
                  </a:lnTo>
                  <a:lnTo>
                    <a:pt x="485365" y="1810455"/>
                  </a:lnTo>
                  <a:lnTo>
                    <a:pt x="446372" y="1786577"/>
                  </a:lnTo>
                  <a:lnTo>
                    <a:pt x="408617" y="1760971"/>
                  </a:lnTo>
                  <a:lnTo>
                    <a:pt x="372157" y="1733692"/>
                  </a:lnTo>
                  <a:lnTo>
                    <a:pt x="337046" y="1704796"/>
                  </a:lnTo>
                  <a:lnTo>
                    <a:pt x="303342" y="1674337"/>
                  </a:lnTo>
                  <a:lnTo>
                    <a:pt x="271101" y="1642373"/>
                  </a:lnTo>
                  <a:lnTo>
                    <a:pt x="240379" y="1608959"/>
                  </a:lnTo>
                  <a:lnTo>
                    <a:pt x="211231" y="1574150"/>
                  </a:lnTo>
                  <a:lnTo>
                    <a:pt x="183715" y="1538001"/>
                  </a:lnTo>
                  <a:lnTo>
                    <a:pt x="157886" y="1500570"/>
                  </a:lnTo>
                  <a:lnTo>
                    <a:pt x="133801" y="1461911"/>
                  </a:lnTo>
                  <a:lnTo>
                    <a:pt x="111515" y="1422079"/>
                  </a:lnTo>
                  <a:lnTo>
                    <a:pt x="91086" y="1381132"/>
                  </a:lnTo>
                  <a:lnTo>
                    <a:pt x="72568" y="1339123"/>
                  </a:lnTo>
                  <a:lnTo>
                    <a:pt x="56018" y="1296110"/>
                  </a:lnTo>
                  <a:lnTo>
                    <a:pt x="41493" y="1252147"/>
                  </a:lnTo>
                  <a:lnTo>
                    <a:pt x="29049" y="1207290"/>
                  </a:lnTo>
                  <a:lnTo>
                    <a:pt x="18741" y="1161596"/>
                  </a:lnTo>
                  <a:lnTo>
                    <a:pt x="10626" y="1115119"/>
                  </a:lnTo>
                  <a:lnTo>
                    <a:pt x="4760" y="1067915"/>
                  </a:lnTo>
                  <a:lnTo>
                    <a:pt x="1199" y="1020040"/>
                  </a:lnTo>
                  <a:lnTo>
                    <a:pt x="0" y="9715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7668" y="3715511"/>
              <a:ext cx="714756" cy="200406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10402" y="4208145"/>
            <a:ext cx="443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25" name="object 25"/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9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/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87152-DBF8-2C34-76EA-8D3EBB52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B6E290-D695-40DC-2BBB-1A9A0AF31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4BE1EAA-53E0-B782-2851-3914DD107540}"/>
              </a:ext>
            </a:extLst>
          </p:cNvPr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DE895BE-CB96-42EE-0EC5-C0F909E5705C}"/>
              </a:ext>
            </a:extLst>
          </p:cNvPr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4369C5A-80C2-F4AA-A1D2-C187584DFB1D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08E80-77A6-E28F-0912-C5CB681129E6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9F0FBA53-882D-3D94-D7A2-BA99EB505280}"/>
              </a:ext>
            </a:extLst>
          </p:cNvPr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566A1-5E8A-5633-6CDC-14FA13128AE4}"/>
              </a:ext>
            </a:extLst>
          </p:cNvPr>
          <p:cNvSpPr txBox="1"/>
          <p:nvPr/>
        </p:nvSpPr>
        <p:spPr>
          <a:xfrm>
            <a:off x="645058" y="223392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07A35-402F-66A7-F58C-853C7820E02A}"/>
              </a:ext>
            </a:extLst>
          </p:cNvPr>
          <p:cNvSpPr txBox="1"/>
          <p:nvPr/>
        </p:nvSpPr>
        <p:spPr>
          <a:xfrm>
            <a:off x="645058" y="2721268"/>
            <a:ext cx="7690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46335-42B4-6F2B-F37D-CA0839114D3D}"/>
              </a:ext>
            </a:extLst>
          </p:cNvPr>
          <p:cNvSpPr txBox="1"/>
          <p:nvPr/>
        </p:nvSpPr>
        <p:spPr>
          <a:xfrm>
            <a:off x="645058" y="5369814"/>
            <a:ext cx="10399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BF66D-EE4E-29CC-2282-3C9E7419698B}"/>
              </a:ext>
            </a:extLst>
          </p:cNvPr>
          <p:cNvSpPr txBox="1"/>
          <p:nvPr/>
        </p:nvSpPr>
        <p:spPr>
          <a:xfrm>
            <a:off x="645056" y="3361300"/>
            <a:ext cx="918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latin typeface="Segoe UI Semilight"/>
                <a:cs typeface="Segoe UI Semilight"/>
              </a:rPr>
              <a:t>[</a:t>
            </a:r>
            <a:r>
              <a:rPr lang="en-US" sz="2400">
                <a:latin typeface="Segoe UI Semilight"/>
                <a:cs typeface="Segoe UI Semilight"/>
              </a:rPr>
              <a:t>Unroll</a:t>
            </a:r>
            <a:r>
              <a:rPr lang="en-US" sz="2400" b="0">
                <a:latin typeface="Segoe UI Semilight"/>
                <a:cs typeface="Segoe UI Semilight"/>
              </a:rPr>
              <a:t> definitions]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34D95-145B-56B2-6BAF-A16870EB7334}"/>
              </a:ext>
            </a:extLst>
          </p:cNvPr>
          <p:cNvSpPr txBox="1"/>
          <p:nvPr/>
        </p:nvSpPr>
        <p:spPr>
          <a:xfrm>
            <a:off x="645056" y="4777382"/>
            <a:ext cx="918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latin typeface="Segoe UI Semilight"/>
                <a:cs typeface="Segoe UI Semilight"/>
              </a:rPr>
              <a:t>[Reroll definitions]</a:t>
            </a:r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B15BC-CAEA-17C1-BE5B-B929433E4E36}"/>
              </a:ext>
            </a:extLst>
          </p:cNvPr>
          <p:cNvSpPr txBox="1"/>
          <p:nvPr/>
        </p:nvSpPr>
        <p:spPr>
          <a:xfrm>
            <a:off x="654202" y="4069341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latin typeface="Segoe UI Semilight"/>
                <a:cs typeface="Segoe UI Semilight"/>
              </a:rPr>
              <a:t>[Apply facts to move towards our goal]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132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51C03-5C1D-7F3F-5440-AB6502A4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C932AE-5A50-079E-379D-0F4FF5989C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438A35-C5BD-5800-AAEC-EFAF97D5A3F3}"/>
              </a:ext>
            </a:extLst>
          </p:cNvPr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0A9D2C1-C89D-50EC-6C07-21ECAA4932FD}"/>
              </a:ext>
            </a:extLst>
          </p:cNvPr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BD93C17-175D-9958-C082-13ED2B0DC564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C027BF4-A1E4-D6D3-00D3-C5F0406D8AFD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1D087C0-A6DE-1334-8DC7-8B731EE7D83C}"/>
              </a:ext>
            </a:extLst>
          </p:cNvPr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F0C0D-09DC-59B8-F831-C2F92C7D6554}"/>
              </a:ext>
            </a:extLst>
          </p:cNvPr>
          <p:cNvSpPr txBox="1"/>
          <p:nvPr/>
        </p:nvSpPr>
        <p:spPr>
          <a:xfrm>
            <a:off x="645058" y="223392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C4366-970D-CE65-AEB4-854496E61451}"/>
              </a:ext>
            </a:extLst>
          </p:cNvPr>
          <p:cNvSpPr txBox="1"/>
          <p:nvPr/>
        </p:nvSpPr>
        <p:spPr>
          <a:xfrm>
            <a:off x="645058" y="2721268"/>
            <a:ext cx="7690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3FC85-BDEB-2D6B-9B5F-3FB2DD866813}"/>
              </a:ext>
            </a:extLst>
          </p:cNvPr>
          <p:cNvSpPr txBox="1"/>
          <p:nvPr/>
        </p:nvSpPr>
        <p:spPr>
          <a:xfrm>
            <a:off x="645058" y="5369814"/>
            <a:ext cx="10399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96972-D324-6122-CF78-305B271D5ED4}"/>
              </a:ext>
            </a:extLst>
          </p:cNvPr>
          <p:cNvSpPr txBox="1"/>
          <p:nvPr/>
        </p:nvSpPr>
        <p:spPr>
          <a:xfrm>
            <a:off x="654201" y="3305736"/>
            <a:ext cx="8401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3074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8D9B-743E-48FA-D215-FFE2AF19F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7289E9-0283-F65C-0E8D-38270EF45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3CE08A0-C1B5-BFFF-EB4A-25DCFA04A520}"/>
              </a:ext>
            </a:extLst>
          </p:cNvPr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C93017B8-A756-A351-9C3D-F8A620358712}"/>
              </a:ext>
            </a:extLst>
          </p:cNvPr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FB4B23-D239-2039-AA9B-9B021433E91D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8C0466F-68FE-52B8-FDE2-C6B7AA4736F5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9E3D877B-9C5C-A9A1-87DB-BDA32A64667B}"/>
              </a:ext>
            </a:extLst>
          </p:cNvPr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1D77D-9916-DBC2-43B1-BB10FB1D28D3}"/>
              </a:ext>
            </a:extLst>
          </p:cNvPr>
          <p:cNvSpPr txBox="1"/>
          <p:nvPr/>
        </p:nvSpPr>
        <p:spPr>
          <a:xfrm>
            <a:off x="645058" y="223392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7B234-E151-E848-F890-AA6F93CDD931}"/>
              </a:ext>
            </a:extLst>
          </p:cNvPr>
          <p:cNvSpPr txBox="1"/>
          <p:nvPr/>
        </p:nvSpPr>
        <p:spPr>
          <a:xfrm>
            <a:off x="645058" y="2721268"/>
            <a:ext cx="7690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3AAA8-508F-2214-AFCE-EE047EF1014D}"/>
              </a:ext>
            </a:extLst>
          </p:cNvPr>
          <p:cNvSpPr txBox="1"/>
          <p:nvPr/>
        </p:nvSpPr>
        <p:spPr>
          <a:xfrm>
            <a:off x="645058" y="5369814"/>
            <a:ext cx="10399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3DD10-44D4-9B91-8E77-DC7FD2F6830C}"/>
              </a:ext>
            </a:extLst>
          </p:cNvPr>
          <p:cNvSpPr txBox="1"/>
          <p:nvPr/>
        </p:nvSpPr>
        <p:spPr>
          <a:xfrm>
            <a:off x="654201" y="3305736"/>
            <a:ext cx="8401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55590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28C94-44A6-1808-9D28-5DD46D9D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E68B8D-10E8-173B-8C9C-6D478185B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FB7E011-F81B-6F4C-BF4F-B5F47E7E4561}"/>
              </a:ext>
            </a:extLst>
          </p:cNvPr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DDEF1C5-185D-6DAD-8B36-3968656015BA}"/>
              </a:ext>
            </a:extLst>
          </p:cNvPr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174B870-0040-A8D5-8834-499A08B542C5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C880A0-A306-C2BE-DE96-B8AE13EE4AFC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FA037D9-B044-6359-FF3F-415DB6F6A57D}"/>
              </a:ext>
            </a:extLst>
          </p:cNvPr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72F75-86BE-345A-0EEB-31D94BAD57DA}"/>
              </a:ext>
            </a:extLst>
          </p:cNvPr>
          <p:cNvSpPr txBox="1"/>
          <p:nvPr/>
        </p:nvSpPr>
        <p:spPr>
          <a:xfrm>
            <a:off x="645058" y="223392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E0B3E-A3DE-62B5-AB62-763F64E8297A}"/>
              </a:ext>
            </a:extLst>
          </p:cNvPr>
          <p:cNvSpPr txBox="1"/>
          <p:nvPr/>
        </p:nvSpPr>
        <p:spPr>
          <a:xfrm>
            <a:off x="645058" y="2721268"/>
            <a:ext cx="7690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0112E-9C5B-8943-CCA6-9A8606F23B40}"/>
              </a:ext>
            </a:extLst>
          </p:cNvPr>
          <p:cNvSpPr txBox="1"/>
          <p:nvPr/>
        </p:nvSpPr>
        <p:spPr>
          <a:xfrm>
            <a:off x="645058" y="5369814"/>
            <a:ext cx="10399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7E6E9-6B94-66B0-3A19-E91A2C6972B3}"/>
              </a:ext>
            </a:extLst>
          </p:cNvPr>
          <p:cNvSpPr txBox="1"/>
          <p:nvPr/>
        </p:nvSpPr>
        <p:spPr>
          <a:xfrm>
            <a:off x="654201" y="3305736"/>
            <a:ext cx="8401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CFB16-D9D0-549C-EA45-7277ACF81693}"/>
              </a:ext>
            </a:extLst>
          </p:cNvPr>
          <p:cNvSpPr txBox="1"/>
          <p:nvPr/>
        </p:nvSpPr>
        <p:spPr>
          <a:xfrm>
            <a:off x="654201" y="4680216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279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A578D-E159-CE64-11C2-41CBB083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B9A552-DA64-C53C-981A-68CB85884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48A4B1-C597-134A-DB8C-011EDB41E354}"/>
              </a:ext>
            </a:extLst>
          </p:cNvPr>
          <p:cNvSpPr txBox="1"/>
          <p:nvPr/>
        </p:nvSpPr>
        <p:spPr>
          <a:xfrm>
            <a:off x="645058" y="1488186"/>
            <a:ext cx="107543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1C63BA2-37A4-6A03-CD4F-2EC9A8BB69BC}"/>
              </a:ext>
            </a:extLst>
          </p:cNvPr>
          <p:cNvGrpSpPr/>
          <p:nvPr/>
        </p:nvGrpSpPr>
        <p:grpSpPr>
          <a:xfrm>
            <a:off x="8467026" y="181038"/>
            <a:ext cx="3478529" cy="1410335"/>
            <a:chOff x="8467026" y="181038"/>
            <a:chExt cx="3478529" cy="141033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AF9593-A2A1-2A07-CC50-009B8D7DCC5C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3230117" y="0"/>
                  </a:moveTo>
                  <a:lnTo>
                    <a:pt x="232409" y="0"/>
                  </a:lnTo>
                  <a:lnTo>
                    <a:pt x="185559" y="4720"/>
                  </a:lnTo>
                  <a:lnTo>
                    <a:pt x="141928" y="18258"/>
                  </a:lnTo>
                  <a:lnTo>
                    <a:pt x="102449" y="39681"/>
                  </a:lnTo>
                  <a:lnTo>
                    <a:pt x="68056" y="68056"/>
                  </a:lnTo>
                  <a:lnTo>
                    <a:pt x="39681" y="102449"/>
                  </a:lnTo>
                  <a:lnTo>
                    <a:pt x="18258" y="141928"/>
                  </a:lnTo>
                  <a:lnTo>
                    <a:pt x="4720" y="185559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720" y="1208900"/>
                  </a:lnTo>
                  <a:lnTo>
                    <a:pt x="18258" y="1252531"/>
                  </a:lnTo>
                  <a:lnTo>
                    <a:pt x="39681" y="1292010"/>
                  </a:lnTo>
                  <a:lnTo>
                    <a:pt x="68056" y="1326403"/>
                  </a:lnTo>
                  <a:lnTo>
                    <a:pt x="102449" y="1354778"/>
                  </a:lnTo>
                  <a:lnTo>
                    <a:pt x="141928" y="1376201"/>
                  </a:lnTo>
                  <a:lnTo>
                    <a:pt x="185559" y="1389739"/>
                  </a:lnTo>
                  <a:lnTo>
                    <a:pt x="232409" y="1394460"/>
                  </a:lnTo>
                  <a:lnTo>
                    <a:pt x="3230117" y="1394460"/>
                  </a:lnTo>
                  <a:lnTo>
                    <a:pt x="3276968" y="1389739"/>
                  </a:lnTo>
                  <a:lnTo>
                    <a:pt x="3320599" y="1376201"/>
                  </a:lnTo>
                  <a:lnTo>
                    <a:pt x="3360078" y="1354778"/>
                  </a:lnTo>
                  <a:lnTo>
                    <a:pt x="3394471" y="1326403"/>
                  </a:lnTo>
                  <a:lnTo>
                    <a:pt x="3422846" y="1292010"/>
                  </a:lnTo>
                  <a:lnTo>
                    <a:pt x="3444269" y="1252531"/>
                  </a:lnTo>
                  <a:lnTo>
                    <a:pt x="3457807" y="1208900"/>
                  </a:lnTo>
                  <a:lnTo>
                    <a:pt x="3462528" y="1162050"/>
                  </a:lnTo>
                  <a:lnTo>
                    <a:pt x="3462528" y="232410"/>
                  </a:lnTo>
                  <a:lnTo>
                    <a:pt x="3457807" y="185559"/>
                  </a:lnTo>
                  <a:lnTo>
                    <a:pt x="3444269" y="141928"/>
                  </a:lnTo>
                  <a:lnTo>
                    <a:pt x="3422846" y="102449"/>
                  </a:lnTo>
                  <a:lnTo>
                    <a:pt x="3394471" y="68056"/>
                  </a:lnTo>
                  <a:lnTo>
                    <a:pt x="3360078" y="39681"/>
                  </a:lnTo>
                  <a:lnTo>
                    <a:pt x="3320599" y="18258"/>
                  </a:lnTo>
                  <a:lnTo>
                    <a:pt x="3276968" y="4720"/>
                  </a:lnTo>
                  <a:lnTo>
                    <a:pt x="32301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FB130AE-412A-B8B5-EA02-2E420B9C0122}"/>
                </a:ext>
              </a:extLst>
            </p:cNvPr>
            <p:cNvSpPr/>
            <p:nvPr/>
          </p:nvSpPr>
          <p:spPr>
            <a:xfrm>
              <a:off x="8474964" y="188976"/>
              <a:ext cx="3462654" cy="1394460"/>
            </a:xfrm>
            <a:custGeom>
              <a:avLst/>
              <a:gdLst/>
              <a:ahLst/>
              <a:cxnLst/>
              <a:rect l="l" t="t" r="r" b="b"/>
              <a:pathLst>
                <a:path w="3462654" h="1394460">
                  <a:moveTo>
                    <a:pt x="0" y="232410"/>
                  </a:moveTo>
                  <a:lnTo>
                    <a:pt x="4720" y="185559"/>
                  </a:lnTo>
                  <a:lnTo>
                    <a:pt x="18258" y="141928"/>
                  </a:lnTo>
                  <a:lnTo>
                    <a:pt x="39681" y="102449"/>
                  </a:lnTo>
                  <a:lnTo>
                    <a:pt x="68056" y="68056"/>
                  </a:lnTo>
                  <a:lnTo>
                    <a:pt x="102449" y="39681"/>
                  </a:lnTo>
                  <a:lnTo>
                    <a:pt x="141928" y="18258"/>
                  </a:lnTo>
                  <a:lnTo>
                    <a:pt x="185559" y="4720"/>
                  </a:lnTo>
                  <a:lnTo>
                    <a:pt x="232409" y="0"/>
                  </a:lnTo>
                  <a:lnTo>
                    <a:pt x="3230117" y="0"/>
                  </a:lnTo>
                  <a:lnTo>
                    <a:pt x="3276968" y="4720"/>
                  </a:lnTo>
                  <a:lnTo>
                    <a:pt x="3320599" y="18258"/>
                  </a:lnTo>
                  <a:lnTo>
                    <a:pt x="3360078" y="39681"/>
                  </a:lnTo>
                  <a:lnTo>
                    <a:pt x="3394471" y="68056"/>
                  </a:lnTo>
                  <a:lnTo>
                    <a:pt x="3422846" y="102449"/>
                  </a:lnTo>
                  <a:lnTo>
                    <a:pt x="3444269" y="141928"/>
                  </a:lnTo>
                  <a:lnTo>
                    <a:pt x="3457807" y="185559"/>
                  </a:lnTo>
                  <a:lnTo>
                    <a:pt x="3462528" y="232410"/>
                  </a:lnTo>
                  <a:lnTo>
                    <a:pt x="3462528" y="1162050"/>
                  </a:lnTo>
                  <a:lnTo>
                    <a:pt x="3457807" y="1208900"/>
                  </a:lnTo>
                  <a:lnTo>
                    <a:pt x="3444269" y="1252531"/>
                  </a:lnTo>
                  <a:lnTo>
                    <a:pt x="3422846" y="1292010"/>
                  </a:lnTo>
                  <a:lnTo>
                    <a:pt x="3394471" y="1326403"/>
                  </a:lnTo>
                  <a:lnTo>
                    <a:pt x="3360078" y="1354778"/>
                  </a:lnTo>
                  <a:lnTo>
                    <a:pt x="3320599" y="1376201"/>
                  </a:lnTo>
                  <a:lnTo>
                    <a:pt x="3276968" y="1389739"/>
                  </a:lnTo>
                  <a:lnTo>
                    <a:pt x="3230117" y="1394460"/>
                  </a:lnTo>
                  <a:lnTo>
                    <a:pt x="232409" y="1394460"/>
                  </a:lnTo>
                  <a:lnTo>
                    <a:pt x="185559" y="1389739"/>
                  </a:lnTo>
                  <a:lnTo>
                    <a:pt x="141928" y="1376201"/>
                  </a:lnTo>
                  <a:lnTo>
                    <a:pt x="102449" y="1354778"/>
                  </a:lnTo>
                  <a:lnTo>
                    <a:pt x="68056" y="1326403"/>
                  </a:lnTo>
                  <a:lnTo>
                    <a:pt x="39681" y="1292010"/>
                  </a:lnTo>
                  <a:lnTo>
                    <a:pt x="18258" y="1252531"/>
                  </a:lnTo>
                  <a:lnTo>
                    <a:pt x="4720" y="1208900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CB9DA42-D62A-A1B0-1AA0-46E2BE2EB195}"/>
              </a:ext>
            </a:extLst>
          </p:cNvPr>
          <p:cNvSpPr txBox="1"/>
          <p:nvPr/>
        </p:nvSpPr>
        <p:spPr>
          <a:xfrm>
            <a:off x="8623554" y="256413"/>
            <a:ext cx="31140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70F5F-2859-BC02-AF08-AB63F135C601}"/>
              </a:ext>
            </a:extLst>
          </p:cNvPr>
          <p:cNvSpPr txBox="1"/>
          <p:nvPr/>
        </p:nvSpPr>
        <p:spPr>
          <a:xfrm>
            <a:off x="645058" y="223392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Proof: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A31ED-DFCB-5925-C272-3B2893888531}"/>
              </a:ext>
            </a:extLst>
          </p:cNvPr>
          <p:cNvSpPr txBox="1"/>
          <p:nvPr/>
        </p:nvSpPr>
        <p:spPr>
          <a:xfrm>
            <a:off x="645058" y="2721268"/>
            <a:ext cx="7690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28571-A88F-E469-5296-C95A6D89D310}"/>
              </a:ext>
            </a:extLst>
          </p:cNvPr>
          <p:cNvSpPr txBox="1"/>
          <p:nvPr/>
        </p:nvSpPr>
        <p:spPr>
          <a:xfrm>
            <a:off x="645058" y="5369814"/>
            <a:ext cx="10399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lang="en-US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ACFF9-65F6-FAC2-C1DF-9027EFB84062}"/>
              </a:ext>
            </a:extLst>
          </p:cNvPr>
          <p:cNvSpPr txBox="1"/>
          <p:nvPr/>
        </p:nvSpPr>
        <p:spPr>
          <a:xfrm>
            <a:off x="654201" y="3305736"/>
            <a:ext cx="8401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intersection,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F9A3F-441D-63C4-40E0-73F7AAF836F1}"/>
              </a:ext>
            </a:extLst>
          </p:cNvPr>
          <p:cNvSpPr txBox="1"/>
          <p:nvPr/>
        </p:nvSpPr>
        <p:spPr>
          <a:xfrm>
            <a:off x="654201" y="4707107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union,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𝐵.</a:t>
            </a: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906F2-16D9-33D2-E986-0080734237B1}"/>
              </a:ext>
            </a:extLst>
          </p:cNvPr>
          <p:cNvSpPr txBox="1"/>
          <p:nvPr/>
        </p:nvSpPr>
        <p:spPr>
          <a:xfrm>
            <a:off x="654201" y="4006421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certainly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56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/>
              <a:t>Proving</a:t>
            </a:r>
            <a:r>
              <a:rPr spc="200"/>
              <a:t> </a:t>
            </a:r>
            <a:r>
              <a:rPr spc="55"/>
              <a:t>Subsets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320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88186"/>
            <a:ext cx="6482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058" y="2417470"/>
            <a:ext cx="3545204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(Example)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467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{1,2}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ℬ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{1,2,3}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494" y="4125721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4" h="328929">
                <a:moveTo>
                  <a:pt x="356463" y="0"/>
                </a:moveTo>
                <a:lnTo>
                  <a:pt x="351764" y="13334"/>
                </a:lnTo>
                <a:lnTo>
                  <a:pt x="370814" y="21595"/>
                </a:lnTo>
                <a:lnTo>
                  <a:pt x="387197" y="33035"/>
                </a:lnTo>
                <a:lnTo>
                  <a:pt x="411962" y="65404"/>
                </a:lnTo>
                <a:lnTo>
                  <a:pt x="426535" y="109108"/>
                </a:lnTo>
                <a:lnTo>
                  <a:pt x="430126" y="134346"/>
                </a:lnTo>
                <a:lnTo>
                  <a:pt x="430179" y="134717"/>
                </a:lnTo>
                <a:lnTo>
                  <a:pt x="430177" y="191789"/>
                </a:lnTo>
                <a:lnTo>
                  <a:pt x="420410" y="241788"/>
                </a:lnTo>
                <a:lnTo>
                  <a:pt x="400832" y="280838"/>
                </a:lnTo>
                <a:lnTo>
                  <a:pt x="371062" y="307179"/>
                </a:lnTo>
                <a:lnTo>
                  <a:pt x="352272" y="315467"/>
                </a:lnTo>
                <a:lnTo>
                  <a:pt x="356463" y="328929"/>
                </a:lnTo>
                <a:lnTo>
                  <a:pt x="401342" y="307832"/>
                </a:lnTo>
                <a:lnTo>
                  <a:pt x="434314" y="271398"/>
                </a:lnTo>
                <a:lnTo>
                  <a:pt x="454602" y="222599"/>
                </a:lnTo>
                <a:lnTo>
                  <a:pt x="461365" y="164464"/>
                </a:lnTo>
                <a:lnTo>
                  <a:pt x="459693" y="134717"/>
                </a:lnTo>
                <a:lnTo>
                  <a:pt x="446095" y="80918"/>
                </a:lnTo>
                <a:lnTo>
                  <a:pt x="419185" y="37415"/>
                </a:lnTo>
                <a:lnTo>
                  <a:pt x="380323" y="8598"/>
                </a:lnTo>
                <a:lnTo>
                  <a:pt x="356463" y="0"/>
                </a:lnTo>
                <a:close/>
              </a:path>
              <a:path w="461644" h="328929">
                <a:moveTo>
                  <a:pt x="104902" y="0"/>
                </a:moveTo>
                <a:lnTo>
                  <a:pt x="60144" y="21066"/>
                </a:lnTo>
                <a:lnTo>
                  <a:pt x="27139" y="57657"/>
                </a:lnTo>
                <a:lnTo>
                  <a:pt x="6783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60" y="291550"/>
                </a:lnTo>
                <a:lnTo>
                  <a:pt x="80984" y="320280"/>
                </a:lnTo>
                <a:lnTo>
                  <a:pt x="104902" y="328929"/>
                </a:lnTo>
                <a:lnTo>
                  <a:pt x="109054" y="315467"/>
                </a:lnTo>
                <a:lnTo>
                  <a:pt x="90316" y="307179"/>
                </a:lnTo>
                <a:lnTo>
                  <a:pt x="74145" y="295640"/>
                </a:lnTo>
                <a:lnTo>
                  <a:pt x="49504" y="262763"/>
                </a:lnTo>
                <a:lnTo>
                  <a:pt x="34874" y="218122"/>
                </a:lnTo>
                <a:lnTo>
                  <a:pt x="30066" y="164464"/>
                </a:lnTo>
                <a:lnTo>
                  <a:pt x="29997" y="162813"/>
                </a:lnTo>
                <a:lnTo>
                  <a:pt x="34874" y="109108"/>
                </a:lnTo>
                <a:lnTo>
                  <a:pt x="49504" y="65404"/>
                </a:lnTo>
                <a:lnTo>
                  <a:pt x="74272" y="33035"/>
                </a:lnTo>
                <a:lnTo>
                  <a:pt x="109575" y="13334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289" y="4076572"/>
            <a:ext cx="2549016" cy="42684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58494" y="4681982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29">
                <a:moveTo>
                  <a:pt x="370179" y="0"/>
                </a:moveTo>
                <a:lnTo>
                  <a:pt x="365480" y="13335"/>
                </a:lnTo>
                <a:lnTo>
                  <a:pt x="384530" y="21595"/>
                </a:lnTo>
                <a:lnTo>
                  <a:pt x="400913" y="33035"/>
                </a:lnTo>
                <a:lnTo>
                  <a:pt x="425678" y="65405"/>
                </a:lnTo>
                <a:lnTo>
                  <a:pt x="440251" y="109108"/>
                </a:lnTo>
                <a:lnTo>
                  <a:pt x="445109" y="162814"/>
                </a:lnTo>
                <a:lnTo>
                  <a:pt x="443893" y="191789"/>
                </a:lnTo>
                <a:lnTo>
                  <a:pt x="434126" y="241788"/>
                </a:lnTo>
                <a:lnTo>
                  <a:pt x="414548" y="280838"/>
                </a:lnTo>
                <a:lnTo>
                  <a:pt x="384778" y="307179"/>
                </a:lnTo>
                <a:lnTo>
                  <a:pt x="365988" y="315468"/>
                </a:lnTo>
                <a:lnTo>
                  <a:pt x="370179" y="328930"/>
                </a:lnTo>
                <a:lnTo>
                  <a:pt x="415058" y="307832"/>
                </a:lnTo>
                <a:lnTo>
                  <a:pt x="448030" y="271399"/>
                </a:lnTo>
                <a:lnTo>
                  <a:pt x="468318" y="222599"/>
                </a:lnTo>
                <a:lnTo>
                  <a:pt x="475081" y="164465"/>
                </a:lnTo>
                <a:lnTo>
                  <a:pt x="473409" y="134717"/>
                </a:lnTo>
                <a:lnTo>
                  <a:pt x="459811" y="80918"/>
                </a:lnTo>
                <a:lnTo>
                  <a:pt x="432901" y="37415"/>
                </a:lnTo>
                <a:lnTo>
                  <a:pt x="394039" y="8598"/>
                </a:lnTo>
                <a:lnTo>
                  <a:pt x="370179" y="0"/>
                </a:lnTo>
                <a:close/>
              </a:path>
              <a:path w="475615" h="328929">
                <a:moveTo>
                  <a:pt x="104902" y="0"/>
                </a:moveTo>
                <a:lnTo>
                  <a:pt x="60144" y="21066"/>
                </a:lnTo>
                <a:lnTo>
                  <a:pt x="27139" y="57658"/>
                </a:lnTo>
                <a:lnTo>
                  <a:pt x="6783" y="106489"/>
                </a:lnTo>
                <a:lnTo>
                  <a:pt x="92" y="162814"/>
                </a:lnTo>
                <a:lnTo>
                  <a:pt x="0" y="164465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60" y="291550"/>
                </a:lnTo>
                <a:lnTo>
                  <a:pt x="80984" y="320280"/>
                </a:lnTo>
                <a:lnTo>
                  <a:pt x="104902" y="328930"/>
                </a:lnTo>
                <a:lnTo>
                  <a:pt x="109054" y="315468"/>
                </a:lnTo>
                <a:lnTo>
                  <a:pt x="90316" y="307179"/>
                </a:lnTo>
                <a:lnTo>
                  <a:pt x="74145" y="295640"/>
                </a:lnTo>
                <a:lnTo>
                  <a:pt x="49504" y="262763"/>
                </a:lnTo>
                <a:lnTo>
                  <a:pt x="34874" y="218122"/>
                </a:lnTo>
                <a:lnTo>
                  <a:pt x="30066" y="164465"/>
                </a:lnTo>
                <a:lnTo>
                  <a:pt x="29997" y="162814"/>
                </a:lnTo>
                <a:lnTo>
                  <a:pt x="31216" y="134717"/>
                </a:lnTo>
                <a:lnTo>
                  <a:pt x="40970" y="86000"/>
                </a:lnTo>
                <a:lnTo>
                  <a:pt x="60573" y="47642"/>
                </a:lnTo>
                <a:lnTo>
                  <a:pt x="90606" y="21595"/>
                </a:lnTo>
                <a:lnTo>
                  <a:pt x="109575" y="13335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5004" y="4632833"/>
            <a:ext cx="4902073" cy="426847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26008" y="4116220"/>
          <a:ext cx="5992494" cy="91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5295">
                <a:tc>
                  <a:txBody>
                    <a:bodyPr/>
                    <a:lstStyle/>
                    <a:p>
                      <a:pPr marR="40005" algn="ctr">
                        <a:lnSpc>
                          <a:spcPts val="2735"/>
                        </a:lnSpc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𝒫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2735"/>
                        </a:lnSpc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𝐴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735"/>
                        </a:lnSpc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∅,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735"/>
                        </a:lnSpc>
                        <a:tabLst>
                          <a:tab pos="335280" algn="l"/>
                        </a:tabLst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735"/>
                        </a:lnSpc>
                        <a:tabLst>
                          <a:tab pos="333375" algn="l"/>
                        </a:tabLst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735"/>
                        </a:lnSpc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1,2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R="40005" algn="ctr">
                        <a:lnSpc>
                          <a:spcPts val="3320"/>
                        </a:lnSpc>
                        <a:spcBef>
                          <a:spcPts val="165"/>
                        </a:spcBef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𝒫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3320"/>
                        </a:lnSpc>
                        <a:spcBef>
                          <a:spcPts val="165"/>
                        </a:spcBef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𝐵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3320"/>
                        </a:lnSpc>
                        <a:spcBef>
                          <a:spcPts val="165"/>
                        </a:spcBef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=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3320"/>
                        </a:lnSpc>
                        <a:spcBef>
                          <a:spcPts val="165"/>
                        </a:spcBef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∅,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3320"/>
                        </a:lnSpc>
                        <a:spcBef>
                          <a:spcPts val="165"/>
                        </a:spcBef>
                        <a:tabLst>
                          <a:tab pos="349250" algn="l"/>
                        </a:tabLst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3320"/>
                        </a:lnSpc>
                        <a:spcBef>
                          <a:spcPts val="165"/>
                        </a:spcBef>
                        <a:tabLst>
                          <a:tab pos="349250" algn="l"/>
                        </a:tabLst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3320"/>
                        </a:lnSpc>
                        <a:spcBef>
                          <a:spcPts val="165"/>
                        </a:spcBef>
                        <a:tabLst>
                          <a:tab pos="334645" algn="l"/>
                        </a:tabLst>
                      </a:pPr>
                      <a:r>
                        <a:rPr sz="2800" spc="-5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3320"/>
                        </a:lnSpc>
                        <a:spcBef>
                          <a:spcPts val="165"/>
                        </a:spcBef>
                        <a:tabLst>
                          <a:tab pos="680085" algn="l"/>
                        </a:tabLst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1,2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3320"/>
                        </a:lnSpc>
                        <a:spcBef>
                          <a:spcPts val="165"/>
                        </a:spcBef>
                        <a:tabLst>
                          <a:tab pos="702945" algn="l"/>
                        </a:tabLst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2,3</a:t>
                      </a:r>
                      <a:r>
                        <a:rPr sz="28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800" spc="-50">
                          <a:latin typeface="Cambria Math"/>
                          <a:cs typeface="Cambria Math"/>
                        </a:rPr>
                        <a:t>,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3320"/>
                        </a:lnSpc>
                        <a:spcBef>
                          <a:spcPts val="165"/>
                        </a:spcBef>
                      </a:pPr>
                      <a:r>
                        <a:rPr sz="2800" spc="-25">
                          <a:latin typeface="Cambria Math"/>
                          <a:cs typeface="Cambria Math"/>
                        </a:rPr>
                        <a:t>1,3</a:t>
                      </a:r>
                      <a:endParaRPr sz="2800">
                        <a:latin typeface="Cambria Math"/>
                        <a:cs typeface="Cambria Math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076D-7664-4DA1-8168-1C9C127E6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28BE40-9722-7C54-9B45-561F7C084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CBE9403-90A1-99F5-607D-964285246C70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CBC82C-5916-CF08-F88E-F321BD0E7C57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7EDD1D3-C9F0-80AD-57CF-DA40DDD7B7AA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20E90F5-F93C-31D1-35B8-890C007C79C5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45D2DF1-E276-0156-2B4D-026B5B2F282D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D4683EC6-EC33-43A2-F318-2067B499009F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726A19D-A579-D0ED-935D-5C329EC9573C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B939E87-B6CB-50BA-7749-9C914F0053B2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81673C24-41C4-D1B4-CC02-B1CD596409BE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FF0B6A-6E71-B641-DDA8-F10539889261}"/>
              </a:ext>
            </a:extLst>
          </p:cNvPr>
          <p:cNvSpPr txBox="1"/>
          <p:nvPr/>
        </p:nvSpPr>
        <p:spPr>
          <a:xfrm>
            <a:off x="594956" y="5879147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7653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F2BC-E4C4-A143-D5BD-C15FC7DF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1A4145-C0DC-8237-03C6-761289752D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D064C9-0232-0D7C-7817-3A83FEA033C9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3880D12-EB59-D4C8-59A6-EA55A7604728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4D96C7A-C3E7-6AC6-BD76-8A153B79B863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61E78F4-D809-2854-2D91-AFCCBE7E0335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F38E02-1321-EE87-46D0-62777AE25EBD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A312621B-E615-E4CC-264F-6823F220CDF2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02F3BC7-B181-C851-E367-9BE47366F9BA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33DDB1C-B8F6-D1E8-2A0D-85B7A5BF6E2C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DD9BFA39-751B-E9C6-8696-5A796F699186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EFE7D-A6D5-C7CC-1ACC-C40F3855B489}"/>
              </a:ext>
            </a:extLst>
          </p:cNvPr>
          <p:cNvSpPr txBox="1"/>
          <p:nvPr/>
        </p:nvSpPr>
        <p:spPr>
          <a:xfrm>
            <a:off x="594956" y="5879147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FB70C-328A-54F0-3D7A-B97E4FF2BF3A}"/>
              </a:ext>
            </a:extLst>
          </p:cNvPr>
          <p:cNvSpPr txBox="1"/>
          <p:nvPr/>
        </p:nvSpPr>
        <p:spPr>
          <a:xfrm>
            <a:off x="594956" y="3154476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5026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42F15-AC9E-8B54-CED9-95114A4AB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DC2127-69A0-9FD6-45C7-F2DE93A94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342AA2-A2D2-D57D-E76F-47FB466124DC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74E969B-FF29-44AD-A77C-119FC91129F6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A6B019F-8EF3-2B5F-3DF0-0F322A053310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FC5ADDD-3E4E-799C-F038-C98B55925384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84D402D-B4C8-68D9-9221-AB4BCD027C08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A4B4C1BF-68B8-7748-2290-E5DFBD247477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9A65607-6F50-4F8E-994E-B152EF240A0C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76B805F-F6EA-AB10-2821-EA0DDB526901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9703F7C1-C4CE-0E62-842D-7C5B851A796D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A0121-81D8-4731-4A4F-487488FF4B1F}"/>
              </a:ext>
            </a:extLst>
          </p:cNvPr>
          <p:cNvSpPr txBox="1"/>
          <p:nvPr/>
        </p:nvSpPr>
        <p:spPr>
          <a:xfrm>
            <a:off x="594956" y="5879147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AE2CA-42EE-35E1-3D2E-1A60949DE286}"/>
              </a:ext>
            </a:extLst>
          </p:cNvPr>
          <p:cNvSpPr txBox="1"/>
          <p:nvPr/>
        </p:nvSpPr>
        <p:spPr>
          <a:xfrm>
            <a:off x="594956" y="313221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F01EA-58B0-4EC4-B44C-948FDECF6FA5}"/>
              </a:ext>
            </a:extLst>
          </p:cNvPr>
          <p:cNvSpPr txBox="1"/>
          <p:nvPr/>
        </p:nvSpPr>
        <p:spPr>
          <a:xfrm>
            <a:off x="880502" y="3708849"/>
            <a:ext cx="3563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Segoe UI Semilight"/>
                <a:cs typeface="Segoe UI Semilight"/>
              </a:rPr>
              <a:t>Starting Point: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17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endParaRPr lang="en-US" sz="240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7711DDA-DC04-4AF3-3393-6C10AD8A83C0}"/>
              </a:ext>
            </a:extLst>
          </p:cNvPr>
          <p:cNvSpPr txBox="1"/>
          <p:nvPr/>
        </p:nvSpPr>
        <p:spPr>
          <a:xfrm>
            <a:off x="1007748" y="4382667"/>
            <a:ext cx="599560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lang="en-US" sz="2400" b="0" spc="-10">
                <a:latin typeface="Segoe UI Semilight"/>
                <a:cs typeface="Segoe UI Semilight"/>
              </a:rPr>
              <a:t>Goal:</a:t>
            </a:r>
            <a:r>
              <a:rPr lang="en-US" sz="2400" b="0">
                <a:latin typeface="Segoe UI Semilight"/>
                <a:cs typeface="Segoe UI Semilight"/>
              </a:rPr>
              <a:t>	</a:t>
            </a:r>
            <a:r>
              <a:rPr lang="en-US" sz="2400">
                <a:latin typeface="Segoe UI Semilight"/>
                <a:cs typeface="Segoe UI Semilight"/>
              </a:rPr>
              <a:t>Show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400" kern="0" spc="1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𝐵)</a:t>
            </a:r>
            <a:r>
              <a:rPr lang="en-US" sz="24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 </a:t>
            </a:r>
            <a:r>
              <a:rPr lang="en-US" sz="2400">
                <a:latin typeface="Segoe UI Semilight"/>
                <a:cs typeface="Segoe UI Semilight"/>
              </a:rPr>
              <a:t> i.e. show that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 ⊆</a:t>
            </a:r>
            <a:r>
              <a:rPr lang="en-US" sz="24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 </a:t>
            </a:r>
            <a:r>
              <a:rPr lang="en-US" sz="2400">
                <a:latin typeface="Segoe UI Semilight"/>
                <a:cs typeface="Segoe UI Semilight"/>
              </a:rPr>
              <a:t> 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F25F1-869A-385D-4B1B-8EAA2CF88A7F}"/>
              </a:ext>
            </a:extLst>
          </p:cNvPr>
          <p:cNvSpPr txBox="1"/>
          <p:nvPr/>
        </p:nvSpPr>
        <p:spPr>
          <a:xfrm>
            <a:off x="880502" y="5054646"/>
            <a:ext cx="4724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spc="-10">
                <a:latin typeface="Segoe UI Semilight"/>
                <a:cs typeface="Segoe UI Semilight"/>
              </a:rPr>
              <a:t>Available Facts: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7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</a:t>
            </a:r>
            <a:r>
              <a:rPr lang="en-US" sz="24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38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7AA6-35E3-BBC6-1664-91E5AADD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F75DF7-C12A-F502-4994-81F211EC4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18C28FB-CA4A-5EA9-4F00-F0E2F2D65724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4896409-837B-03AC-85A9-76618E967A66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817519B-B730-1647-CB9F-D802CF342656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5A22506-7A4D-8BC9-2D38-9C970E028268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73F26E1-17B4-FE93-3C00-07A4CFCEA382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31BB1B32-B002-2EAA-CD8A-A8A1DB72FAD7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16886C4-617C-D5F4-D307-C6CF90D346BD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4D251FF-7A75-C636-F6A0-8D74BECEABF9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CF7B2420-AEB8-2D79-F20B-632DD8B1D984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9791B-D440-C013-C407-17D877D33A06}"/>
              </a:ext>
            </a:extLst>
          </p:cNvPr>
          <p:cNvSpPr txBox="1"/>
          <p:nvPr/>
        </p:nvSpPr>
        <p:spPr>
          <a:xfrm>
            <a:off x="594956" y="5879147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7B67A-6FA4-261C-64DD-91E04B0846EE}"/>
              </a:ext>
            </a:extLst>
          </p:cNvPr>
          <p:cNvSpPr txBox="1"/>
          <p:nvPr/>
        </p:nvSpPr>
        <p:spPr>
          <a:xfrm>
            <a:off x="594956" y="313221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24496E6-C2EC-F4D3-F5B6-DFA2C6323022}"/>
              </a:ext>
            </a:extLst>
          </p:cNvPr>
          <p:cNvSpPr txBox="1"/>
          <p:nvPr/>
        </p:nvSpPr>
        <p:spPr>
          <a:xfrm>
            <a:off x="768251" y="5375768"/>
            <a:ext cx="103757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lang="en-US" sz="2400" b="0" spc="-10">
                <a:latin typeface="Segoe UI Semilight"/>
                <a:cs typeface="Segoe UI Semilight"/>
              </a:rPr>
              <a:t>Goal:</a:t>
            </a:r>
            <a:r>
              <a:rPr lang="en-US" sz="2400" b="0">
                <a:latin typeface="Segoe UI Semilight"/>
                <a:cs typeface="Segoe UI Semilight"/>
              </a:rPr>
              <a:t>	</a:t>
            </a:r>
            <a:r>
              <a:rPr lang="en-US" sz="2400">
                <a:latin typeface="Segoe UI Semilight"/>
                <a:cs typeface="Segoe UI Semilight"/>
              </a:rPr>
              <a:t>Show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400" kern="0" spc="1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𝐵)</a:t>
            </a:r>
            <a:r>
              <a:rPr lang="en-US" sz="24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 </a:t>
            </a:r>
            <a:r>
              <a:rPr lang="en-US" sz="2400">
                <a:latin typeface="Segoe UI Semilight"/>
                <a:cs typeface="Segoe UI Semilight"/>
              </a:rPr>
              <a:t>. i.e. show that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 ⊆</a:t>
            </a:r>
            <a:r>
              <a:rPr lang="en-US" sz="24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 </a:t>
            </a:r>
            <a:r>
              <a:rPr lang="en-US" sz="2400">
                <a:latin typeface="Segoe UI Semilight"/>
                <a:cs typeface="Segoe UI Semilight"/>
              </a:rPr>
              <a:t> 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D1426-2158-9586-DC12-6365E3C0E9C5}"/>
              </a:ext>
            </a:extLst>
          </p:cNvPr>
          <p:cNvSpPr txBox="1"/>
          <p:nvPr/>
        </p:nvSpPr>
        <p:spPr>
          <a:xfrm>
            <a:off x="768251" y="4815566"/>
            <a:ext cx="11585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spc="-10">
                <a:latin typeface="Segoe UI Semilight"/>
                <a:cs typeface="Segoe UI Semilight"/>
              </a:rPr>
              <a:t>Available Facts: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7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</a:t>
            </a:r>
            <a:r>
              <a:rPr lang="en-US" sz="24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A121C-8210-9FAD-E284-EB980C632A30}"/>
              </a:ext>
            </a:extLst>
          </p:cNvPr>
          <p:cNvSpPr txBox="1"/>
          <p:nvPr/>
        </p:nvSpPr>
        <p:spPr>
          <a:xfrm>
            <a:off x="654202" y="3739990"/>
            <a:ext cx="8297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7358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BDFB5-020F-86CD-9D58-98D0DBC1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9DD05D-3667-5A38-F109-42C02B45D1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AA142EF-1AA0-E733-1F43-3757B692DD20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D22D813-14B2-1308-DFE9-65D9343ADCDC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B605F57-3B62-0B40-66D9-2DA7F0BBA28B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497793D-605A-0BB0-6798-09827041E01E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A380D8F-53EA-2506-A73D-EC680635BAB3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BEA31896-69D3-0992-78EE-EECCD2559AAB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2520E04-F789-73C5-A36E-F5AD5B377951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836AD2E-2A5C-5815-D08C-9439F8289A9C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09E0B537-236F-FC84-C2E7-B0AA759302E1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3785-2019-D3F6-EC60-78ADA21CD0F2}"/>
              </a:ext>
            </a:extLst>
          </p:cNvPr>
          <p:cNvSpPr txBox="1"/>
          <p:nvPr/>
        </p:nvSpPr>
        <p:spPr>
          <a:xfrm>
            <a:off x="594956" y="5879147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78174-D000-8BF3-B019-45BC0E06073D}"/>
              </a:ext>
            </a:extLst>
          </p:cNvPr>
          <p:cNvSpPr txBox="1"/>
          <p:nvPr/>
        </p:nvSpPr>
        <p:spPr>
          <a:xfrm>
            <a:off x="594956" y="313221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CBC39E7-FDBA-FFFB-DD2B-BCEBE8EE3FF5}"/>
              </a:ext>
            </a:extLst>
          </p:cNvPr>
          <p:cNvSpPr txBox="1"/>
          <p:nvPr/>
        </p:nvSpPr>
        <p:spPr>
          <a:xfrm>
            <a:off x="768251" y="5375768"/>
            <a:ext cx="103757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lang="en-US" sz="2400" b="0" spc="-10">
                <a:latin typeface="Segoe UI Semilight"/>
                <a:cs typeface="Segoe UI Semilight"/>
              </a:rPr>
              <a:t>Goal:</a:t>
            </a:r>
            <a:r>
              <a:rPr lang="en-US" sz="2400" b="0">
                <a:latin typeface="Segoe UI Semilight"/>
                <a:cs typeface="Segoe UI Semilight"/>
              </a:rPr>
              <a:t>	</a:t>
            </a:r>
            <a:r>
              <a:rPr lang="en-US" sz="2400">
                <a:latin typeface="Segoe UI Semilight"/>
                <a:cs typeface="Segoe UI Semilight"/>
              </a:rPr>
              <a:t>Show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400" kern="0" spc="1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𝐵)</a:t>
            </a:r>
            <a:r>
              <a:rPr lang="en-US" sz="2400" kern="0" spc="-5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Segoe UI Semilight"/>
                <a:cs typeface="Segoe UI Semilight"/>
              </a:rPr>
              <a:t>. i.e. show that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 ⊆</a:t>
            </a:r>
            <a:r>
              <a:rPr lang="en-US" sz="24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 </a:t>
            </a:r>
            <a:r>
              <a:rPr lang="en-US" sz="2400">
                <a:latin typeface="Segoe UI Semilight"/>
                <a:cs typeface="Segoe UI Semilight"/>
              </a:rPr>
              <a:t> 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47259-812D-5655-0362-5D585351AAC6}"/>
              </a:ext>
            </a:extLst>
          </p:cNvPr>
          <p:cNvSpPr txBox="1"/>
          <p:nvPr/>
        </p:nvSpPr>
        <p:spPr>
          <a:xfrm>
            <a:off x="768251" y="4815566"/>
            <a:ext cx="11585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spc="-10">
                <a:latin typeface="Segoe UI Semilight"/>
                <a:cs typeface="Segoe UI Semilight"/>
              </a:rPr>
              <a:t>Available Facts: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4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𝐴</a:t>
            </a:r>
            <a:r>
              <a:rPr lang="en-US" sz="2400" kern="0" spc="17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⊆</a:t>
            </a:r>
            <a:r>
              <a:rPr lang="en-US" sz="2400" kern="0" spc="15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𝐵</a:t>
            </a:r>
            <a:r>
              <a:rPr lang="en-US" sz="24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F6DCC-73C0-6D82-5058-D3DDE873CAD0}"/>
              </a:ext>
            </a:extLst>
          </p:cNvPr>
          <p:cNvSpPr txBox="1"/>
          <p:nvPr/>
        </p:nvSpPr>
        <p:spPr>
          <a:xfrm>
            <a:off x="654202" y="3739990"/>
            <a:ext cx="8297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367B6-CC14-DD65-F7DF-8D7D00D1DB0E}"/>
              </a:ext>
            </a:extLst>
          </p:cNvPr>
          <p:cNvSpPr txBox="1"/>
          <p:nvPr/>
        </p:nvSpPr>
        <p:spPr>
          <a:xfrm>
            <a:off x="654202" y="4304632"/>
            <a:ext cx="9659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16994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6071-D801-507A-ED3B-EB3690C7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574137-CC97-B53C-B0D1-779DA0315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3867795-D819-A195-7C26-FE925BAC0837}"/>
              </a:ext>
            </a:extLst>
          </p:cNvPr>
          <p:cNvSpPr/>
          <p:nvPr/>
        </p:nvSpPr>
        <p:spPr>
          <a:xfrm>
            <a:off x="6772529" y="1589786"/>
            <a:ext cx="461645" cy="328930"/>
          </a:xfrm>
          <a:custGeom>
            <a:avLst/>
            <a:gdLst/>
            <a:ahLst/>
            <a:cxnLst/>
            <a:rect l="l" t="t" r="r" b="b"/>
            <a:pathLst>
              <a:path w="461645" h="328930">
                <a:moveTo>
                  <a:pt x="356489" y="0"/>
                </a:moveTo>
                <a:lnTo>
                  <a:pt x="351790" y="13335"/>
                </a:lnTo>
                <a:lnTo>
                  <a:pt x="370840" y="21595"/>
                </a:lnTo>
                <a:lnTo>
                  <a:pt x="387223" y="33035"/>
                </a:lnTo>
                <a:lnTo>
                  <a:pt x="411988" y="65404"/>
                </a:lnTo>
                <a:lnTo>
                  <a:pt x="426561" y="109108"/>
                </a:lnTo>
                <a:lnTo>
                  <a:pt x="430151" y="134346"/>
                </a:lnTo>
                <a:lnTo>
                  <a:pt x="430204" y="134717"/>
                </a:lnTo>
                <a:lnTo>
                  <a:pt x="430202" y="191789"/>
                </a:lnTo>
                <a:lnTo>
                  <a:pt x="420435" y="241788"/>
                </a:lnTo>
                <a:lnTo>
                  <a:pt x="400857" y="280838"/>
                </a:lnTo>
                <a:lnTo>
                  <a:pt x="371088" y="307179"/>
                </a:lnTo>
                <a:lnTo>
                  <a:pt x="352298" y="315467"/>
                </a:lnTo>
                <a:lnTo>
                  <a:pt x="356489" y="328929"/>
                </a:lnTo>
                <a:lnTo>
                  <a:pt x="401367" y="307832"/>
                </a:lnTo>
                <a:lnTo>
                  <a:pt x="434340" y="271399"/>
                </a:lnTo>
                <a:lnTo>
                  <a:pt x="454628" y="222599"/>
                </a:lnTo>
                <a:lnTo>
                  <a:pt x="461391" y="164464"/>
                </a:lnTo>
                <a:lnTo>
                  <a:pt x="459719" y="134717"/>
                </a:lnTo>
                <a:lnTo>
                  <a:pt x="446121" y="80918"/>
                </a:lnTo>
                <a:lnTo>
                  <a:pt x="419211" y="37415"/>
                </a:lnTo>
                <a:lnTo>
                  <a:pt x="380349" y="8598"/>
                </a:lnTo>
                <a:lnTo>
                  <a:pt x="356489" y="0"/>
                </a:lnTo>
                <a:close/>
              </a:path>
              <a:path w="46164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6D288FE-986E-F3C0-A3A2-92644EA60D60}"/>
              </a:ext>
            </a:extLst>
          </p:cNvPr>
          <p:cNvSpPr txBox="1"/>
          <p:nvPr/>
        </p:nvSpPr>
        <p:spPr>
          <a:xfrm>
            <a:off x="645058" y="1411376"/>
            <a:ext cx="648271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45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CA25DD0-4AC9-8480-27FB-7927927FB6BA}"/>
              </a:ext>
            </a:extLst>
          </p:cNvPr>
          <p:cNvSpPr/>
          <p:nvPr/>
        </p:nvSpPr>
        <p:spPr>
          <a:xfrm>
            <a:off x="8029829" y="1589786"/>
            <a:ext cx="475615" cy="328930"/>
          </a:xfrm>
          <a:custGeom>
            <a:avLst/>
            <a:gdLst/>
            <a:ahLst/>
            <a:cxnLst/>
            <a:rect l="l" t="t" r="r" b="b"/>
            <a:pathLst>
              <a:path w="475615" h="328930">
                <a:moveTo>
                  <a:pt x="370204" y="0"/>
                </a:moveTo>
                <a:lnTo>
                  <a:pt x="365505" y="13335"/>
                </a:lnTo>
                <a:lnTo>
                  <a:pt x="384556" y="21595"/>
                </a:lnTo>
                <a:lnTo>
                  <a:pt x="400939" y="33035"/>
                </a:lnTo>
                <a:lnTo>
                  <a:pt x="425703" y="65404"/>
                </a:lnTo>
                <a:lnTo>
                  <a:pt x="440277" y="109108"/>
                </a:lnTo>
                <a:lnTo>
                  <a:pt x="443867" y="134346"/>
                </a:lnTo>
                <a:lnTo>
                  <a:pt x="443920" y="134717"/>
                </a:lnTo>
                <a:lnTo>
                  <a:pt x="443918" y="191789"/>
                </a:lnTo>
                <a:lnTo>
                  <a:pt x="434151" y="241788"/>
                </a:lnTo>
                <a:lnTo>
                  <a:pt x="414573" y="280838"/>
                </a:lnTo>
                <a:lnTo>
                  <a:pt x="384804" y="307179"/>
                </a:lnTo>
                <a:lnTo>
                  <a:pt x="366014" y="315467"/>
                </a:lnTo>
                <a:lnTo>
                  <a:pt x="370204" y="328929"/>
                </a:lnTo>
                <a:lnTo>
                  <a:pt x="415083" y="307832"/>
                </a:lnTo>
                <a:lnTo>
                  <a:pt x="448055" y="271399"/>
                </a:lnTo>
                <a:lnTo>
                  <a:pt x="468344" y="222599"/>
                </a:lnTo>
                <a:lnTo>
                  <a:pt x="475106" y="164464"/>
                </a:lnTo>
                <a:lnTo>
                  <a:pt x="473435" y="134717"/>
                </a:lnTo>
                <a:lnTo>
                  <a:pt x="459837" y="80918"/>
                </a:lnTo>
                <a:lnTo>
                  <a:pt x="432927" y="37415"/>
                </a:lnTo>
                <a:lnTo>
                  <a:pt x="394065" y="8598"/>
                </a:lnTo>
                <a:lnTo>
                  <a:pt x="370204" y="0"/>
                </a:lnTo>
                <a:close/>
              </a:path>
              <a:path w="47561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24A6849-C4C3-AFD0-0967-8FE7FD83F4FF}"/>
              </a:ext>
            </a:extLst>
          </p:cNvPr>
          <p:cNvSpPr txBox="1"/>
          <p:nvPr/>
        </p:nvSpPr>
        <p:spPr>
          <a:xfrm>
            <a:off x="7352792" y="1488186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4385" algn="l"/>
                <a:tab pos="118427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AF68890-2A61-7027-494A-69A5DA4164A5}"/>
              </a:ext>
            </a:extLst>
          </p:cNvPr>
          <p:cNvSpPr txBox="1"/>
          <p:nvPr/>
        </p:nvSpPr>
        <p:spPr>
          <a:xfrm>
            <a:off x="654202" y="2652166"/>
            <a:ext cx="106038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4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ACD8C0BC-2878-5A82-DA2B-411F170501CF}"/>
              </a:ext>
            </a:extLst>
          </p:cNvPr>
          <p:cNvGrpSpPr/>
          <p:nvPr/>
        </p:nvGrpSpPr>
        <p:grpSpPr>
          <a:xfrm>
            <a:off x="8467026" y="181038"/>
            <a:ext cx="3478529" cy="1105535"/>
            <a:chOff x="8467026" y="181038"/>
            <a:chExt cx="3478529" cy="11055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C89A124-309D-0DA3-8CAC-B12B39B4EB66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3280917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09" y="1089660"/>
                  </a:lnTo>
                  <a:lnTo>
                    <a:pt x="3280917" y="1089660"/>
                  </a:lnTo>
                  <a:lnTo>
                    <a:pt x="3329207" y="1083174"/>
                  </a:lnTo>
                  <a:lnTo>
                    <a:pt x="3372593" y="1064871"/>
                  </a:lnTo>
                  <a:lnTo>
                    <a:pt x="3409346" y="1036478"/>
                  </a:lnTo>
                  <a:lnTo>
                    <a:pt x="3437739" y="999725"/>
                  </a:lnTo>
                  <a:lnTo>
                    <a:pt x="3456042" y="956339"/>
                  </a:lnTo>
                  <a:lnTo>
                    <a:pt x="3462528" y="908050"/>
                  </a:lnTo>
                  <a:lnTo>
                    <a:pt x="3462528" y="181610"/>
                  </a:lnTo>
                  <a:lnTo>
                    <a:pt x="3456042" y="133320"/>
                  </a:lnTo>
                  <a:lnTo>
                    <a:pt x="3437739" y="89934"/>
                  </a:lnTo>
                  <a:lnTo>
                    <a:pt x="3409346" y="53181"/>
                  </a:lnTo>
                  <a:lnTo>
                    <a:pt x="3372593" y="24788"/>
                  </a:lnTo>
                  <a:lnTo>
                    <a:pt x="3329207" y="6485"/>
                  </a:lnTo>
                  <a:lnTo>
                    <a:pt x="3280917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8FC16FB-C6D8-2EFB-BB65-0C96D688F531}"/>
                </a:ext>
              </a:extLst>
            </p:cNvPr>
            <p:cNvSpPr/>
            <p:nvPr/>
          </p:nvSpPr>
          <p:spPr>
            <a:xfrm>
              <a:off x="8474964" y="188976"/>
              <a:ext cx="3462654" cy="1089660"/>
            </a:xfrm>
            <a:custGeom>
              <a:avLst/>
              <a:gdLst/>
              <a:ahLst/>
              <a:cxnLst/>
              <a:rect l="l" t="t" r="r" b="b"/>
              <a:pathLst>
                <a:path w="3462654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3280917" y="0"/>
                  </a:lnTo>
                  <a:lnTo>
                    <a:pt x="3329207" y="6485"/>
                  </a:lnTo>
                  <a:lnTo>
                    <a:pt x="3372593" y="24788"/>
                  </a:lnTo>
                  <a:lnTo>
                    <a:pt x="3409346" y="53181"/>
                  </a:lnTo>
                  <a:lnTo>
                    <a:pt x="3437739" y="89934"/>
                  </a:lnTo>
                  <a:lnTo>
                    <a:pt x="3456042" y="133320"/>
                  </a:lnTo>
                  <a:lnTo>
                    <a:pt x="3462528" y="181610"/>
                  </a:lnTo>
                  <a:lnTo>
                    <a:pt x="3462528" y="908050"/>
                  </a:lnTo>
                  <a:lnTo>
                    <a:pt x="3456042" y="956339"/>
                  </a:lnTo>
                  <a:lnTo>
                    <a:pt x="3437739" y="999725"/>
                  </a:lnTo>
                  <a:lnTo>
                    <a:pt x="3409346" y="1036478"/>
                  </a:lnTo>
                  <a:lnTo>
                    <a:pt x="3372593" y="1064871"/>
                  </a:lnTo>
                  <a:lnTo>
                    <a:pt x="3329207" y="1083174"/>
                  </a:lnTo>
                  <a:lnTo>
                    <a:pt x="3280917" y="1089660"/>
                  </a:lnTo>
                  <a:lnTo>
                    <a:pt x="181609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0966379E-91D9-311A-6F41-8E978717B239}"/>
              </a:ext>
            </a:extLst>
          </p:cNvPr>
          <p:cNvSpPr txBox="1"/>
          <p:nvPr/>
        </p:nvSpPr>
        <p:spPr>
          <a:xfrm>
            <a:off x="8608568" y="256413"/>
            <a:ext cx="3114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∀𝑥(𝑥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B595A-75F7-A055-DA86-A25A5A31F0FB}"/>
              </a:ext>
            </a:extLst>
          </p:cNvPr>
          <p:cNvSpPr txBox="1"/>
          <p:nvPr/>
        </p:nvSpPr>
        <p:spPr>
          <a:xfrm>
            <a:off x="654202" y="5548229"/>
            <a:ext cx="1050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1877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04355" algn="l"/>
                <a:tab pos="7379970" algn="l"/>
                <a:tab pos="8162290" algn="l"/>
                <a:tab pos="9808210" algn="l"/>
                <a:tab pos="10198735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shown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0F1CD0-8E14-FB62-B06D-2BD86D2F0D95}"/>
              </a:ext>
            </a:extLst>
          </p:cNvPr>
          <p:cNvSpPr txBox="1"/>
          <p:nvPr/>
        </p:nvSpPr>
        <p:spPr>
          <a:xfrm>
            <a:off x="594956" y="313221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26695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C93A2-F17D-B241-80C7-B2679246BE8A}"/>
              </a:ext>
            </a:extLst>
          </p:cNvPr>
          <p:cNvSpPr txBox="1"/>
          <p:nvPr/>
        </p:nvSpPr>
        <p:spPr>
          <a:xfrm>
            <a:off x="654202" y="3739990"/>
            <a:ext cx="8297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arbitrary.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D36EA-A823-196E-ECE5-1C638B7256B9}"/>
              </a:ext>
            </a:extLst>
          </p:cNvPr>
          <p:cNvSpPr txBox="1"/>
          <p:nvPr/>
        </p:nvSpPr>
        <p:spPr>
          <a:xfrm>
            <a:off x="654202" y="4304632"/>
            <a:ext cx="9659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645BE-264F-87E4-1140-C22F1F505DE1}"/>
              </a:ext>
            </a:extLst>
          </p:cNvPr>
          <p:cNvSpPr txBox="1"/>
          <p:nvPr/>
        </p:nvSpPr>
        <p:spPr>
          <a:xfrm>
            <a:off x="628794" y="4908149"/>
            <a:ext cx="10934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Now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powerset,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𝑋</a:t>
            </a:r>
            <a:r>
              <a:rPr lang="en-US" sz="2400" kern="0" spc="2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400" kern="0" spc="1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𝒫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4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0696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/>
              <a:t>Symbols</a:t>
            </a:r>
            <a:r>
              <a:rPr spc="215"/>
              <a:t> </a:t>
            </a:r>
            <a:r>
              <a:rPr spc="50"/>
              <a:t>and</a:t>
            </a:r>
            <a:r>
              <a:rPr spc="200"/>
              <a:t> </a:t>
            </a:r>
            <a:r>
              <a:rPr spc="40"/>
              <a:t>Sets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/>
              <a:t>Note</a:t>
            </a:r>
            <a:r>
              <a:rPr sz="2600" spc="-45"/>
              <a:t> </a:t>
            </a:r>
            <a:r>
              <a:rPr sz="2600"/>
              <a:t>that</a:t>
            </a:r>
            <a:r>
              <a:rPr sz="2600" spc="-60"/>
              <a:t> </a:t>
            </a:r>
            <a:r>
              <a:rPr sz="2600"/>
              <a:t>when</a:t>
            </a:r>
            <a:r>
              <a:rPr sz="2600" spc="-40"/>
              <a:t> </a:t>
            </a:r>
            <a:r>
              <a:rPr sz="2600"/>
              <a:t>writing</a:t>
            </a:r>
            <a:r>
              <a:rPr sz="2600" spc="-85"/>
              <a:t> </a:t>
            </a:r>
            <a:r>
              <a:rPr sz="2600"/>
              <a:t>set</a:t>
            </a:r>
            <a:r>
              <a:rPr sz="2600" spc="-40"/>
              <a:t> </a:t>
            </a:r>
            <a:r>
              <a:rPr sz="2600"/>
              <a:t>proofs,</a:t>
            </a:r>
            <a:r>
              <a:rPr sz="2600" spc="-45"/>
              <a:t> </a:t>
            </a:r>
            <a:r>
              <a:rPr sz="2600"/>
              <a:t>we</a:t>
            </a:r>
            <a:r>
              <a:rPr sz="2600" spc="-40"/>
              <a:t> </a:t>
            </a:r>
            <a:r>
              <a:rPr sz="2600"/>
              <a:t>follow</a:t>
            </a:r>
            <a:r>
              <a:rPr sz="2600" spc="-40"/>
              <a:t> </a:t>
            </a:r>
            <a:r>
              <a:rPr sz="2600"/>
              <a:t>various</a:t>
            </a:r>
            <a:r>
              <a:rPr sz="2600" spc="-60"/>
              <a:t> </a:t>
            </a:r>
            <a:r>
              <a:rPr sz="2600" spc="-10"/>
              <a:t>conventions.</a:t>
            </a:r>
            <a:endParaRPr sz="2600"/>
          </a:p>
          <a:p>
            <a:pPr marL="12700" marR="313055">
              <a:lnSpc>
                <a:spcPct val="80000"/>
              </a:lnSpc>
              <a:spcBef>
                <a:spcPts val="3095"/>
              </a:spcBef>
              <a:tabLst>
                <a:tab pos="4686935" algn="l"/>
                <a:tab pos="5166995" algn="l"/>
                <a:tab pos="5626100" algn="l"/>
                <a:tab pos="6084570" algn="l"/>
              </a:tabLst>
            </a:pPr>
            <a:r>
              <a:rPr sz="2600"/>
              <a:t>We</a:t>
            </a:r>
            <a:r>
              <a:rPr sz="2600" spc="-50"/>
              <a:t> </a:t>
            </a:r>
            <a:r>
              <a:rPr sz="2600"/>
              <a:t>DO</a:t>
            </a:r>
            <a:r>
              <a:rPr sz="2600" spc="-75"/>
              <a:t> </a:t>
            </a:r>
            <a:r>
              <a:rPr sz="2600"/>
              <a:t>tend</a:t>
            </a:r>
            <a:r>
              <a:rPr sz="2600" spc="-50"/>
              <a:t> </a:t>
            </a:r>
            <a:r>
              <a:rPr sz="2600"/>
              <a:t>use</a:t>
            </a:r>
            <a:r>
              <a:rPr sz="2600" spc="-50"/>
              <a:t> </a:t>
            </a:r>
            <a:r>
              <a:rPr sz="2600"/>
              <a:t>symbols</a:t>
            </a:r>
            <a:r>
              <a:rPr sz="2600" spc="-45"/>
              <a:t> </a:t>
            </a:r>
            <a:r>
              <a:rPr sz="2600"/>
              <a:t>like</a:t>
            </a:r>
            <a:r>
              <a:rPr sz="2600" spc="-55"/>
              <a:t> </a:t>
            </a:r>
            <a:r>
              <a:rPr sz="2600" b="0" spc="-25">
                <a:latin typeface="Cambria Math"/>
                <a:cs typeface="Cambria Math"/>
              </a:rPr>
              <a:t>∈,</a:t>
            </a:r>
            <a:r>
              <a:rPr sz="2600" b="0">
                <a:latin typeface="Cambria Math"/>
                <a:cs typeface="Cambria Math"/>
              </a:rPr>
              <a:t>	</a:t>
            </a:r>
            <a:r>
              <a:rPr sz="2600" b="0" spc="-25">
                <a:latin typeface="Cambria Math"/>
                <a:cs typeface="Cambria Math"/>
              </a:rPr>
              <a:t>⊆,</a:t>
            </a:r>
            <a:r>
              <a:rPr sz="2600" b="0">
                <a:latin typeface="Cambria Math"/>
                <a:cs typeface="Cambria Math"/>
              </a:rPr>
              <a:t>	</a:t>
            </a:r>
            <a:r>
              <a:rPr sz="2600" b="0" spc="-25">
                <a:latin typeface="Cambria Math"/>
                <a:cs typeface="Cambria Math"/>
              </a:rPr>
              <a:t>∪,</a:t>
            </a:r>
            <a:r>
              <a:rPr sz="2600" b="0">
                <a:latin typeface="Cambria Math"/>
                <a:cs typeface="Cambria Math"/>
              </a:rPr>
              <a:t>	</a:t>
            </a:r>
            <a:r>
              <a:rPr sz="2600" b="0" spc="-25">
                <a:latin typeface="Cambria Math"/>
                <a:cs typeface="Cambria Math"/>
              </a:rPr>
              <a:t>∩,</a:t>
            </a:r>
            <a:r>
              <a:rPr sz="2600" b="0">
                <a:latin typeface="Cambria Math"/>
                <a:cs typeface="Cambria Math"/>
              </a:rPr>
              <a:t>	×</a:t>
            </a:r>
            <a:r>
              <a:rPr sz="2600" b="0" spc="-40">
                <a:latin typeface="Cambria Math"/>
                <a:cs typeface="Cambria Math"/>
              </a:rPr>
              <a:t> </a:t>
            </a:r>
            <a:r>
              <a:rPr sz="2600"/>
              <a:t>etc.</a:t>
            </a:r>
            <a:r>
              <a:rPr sz="2600" spc="-45"/>
              <a:t> </a:t>
            </a:r>
            <a:r>
              <a:rPr sz="2600"/>
              <a:t>(instead</a:t>
            </a:r>
            <a:r>
              <a:rPr sz="2600" spc="-45"/>
              <a:t> </a:t>
            </a:r>
            <a:r>
              <a:rPr sz="2600"/>
              <a:t>of</a:t>
            </a:r>
            <a:r>
              <a:rPr sz="2600" spc="-50"/>
              <a:t> </a:t>
            </a:r>
            <a:r>
              <a:rPr sz="2600"/>
              <a:t>writing</a:t>
            </a:r>
            <a:r>
              <a:rPr sz="2600" spc="-70"/>
              <a:t> </a:t>
            </a:r>
            <a:r>
              <a:rPr sz="2600"/>
              <a:t>out</a:t>
            </a:r>
            <a:r>
              <a:rPr sz="2600" spc="-50"/>
              <a:t> </a:t>
            </a:r>
            <a:r>
              <a:rPr sz="2600" spc="-25"/>
              <a:t>the </a:t>
            </a:r>
            <a:r>
              <a:rPr sz="2600"/>
              <a:t>symbol</a:t>
            </a:r>
            <a:r>
              <a:rPr sz="2600" spc="-25"/>
              <a:t> </a:t>
            </a:r>
            <a:r>
              <a:rPr sz="2600"/>
              <a:t>in </a:t>
            </a:r>
            <a:r>
              <a:rPr sz="2600" spc="-10"/>
              <a:t>English).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ts val="3100"/>
              </a:lnSpc>
            </a:pPr>
            <a:r>
              <a:rPr sz="2600">
                <a:solidFill>
                  <a:srgbClr val="4B3182"/>
                </a:solidFill>
              </a:rPr>
              <a:t>E.g.</a:t>
            </a:r>
            <a:r>
              <a:rPr sz="2600" spc="-10">
                <a:solidFill>
                  <a:srgbClr val="4B3182"/>
                </a:solidFill>
              </a:rPr>
              <a:t> </a:t>
            </a:r>
            <a:r>
              <a:rPr sz="2600">
                <a:solidFill>
                  <a:srgbClr val="4B3182"/>
                </a:solidFill>
              </a:rPr>
              <a:t>“Let</a:t>
            </a:r>
            <a:r>
              <a:rPr sz="2600" spc="-20">
                <a:solidFill>
                  <a:srgbClr val="4B3182"/>
                </a:solidFill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b="0" spc="2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∈</a:t>
            </a:r>
            <a:r>
              <a:rPr sz="2600" b="0" spc="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𝐴</a:t>
            </a:r>
            <a:r>
              <a:rPr sz="2600" b="0" spc="1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>
                <a:solidFill>
                  <a:srgbClr val="4B3182"/>
                </a:solidFill>
              </a:rPr>
              <a:t>be</a:t>
            </a:r>
            <a:r>
              <a:rPr sz="2600" spc="-20">
                <a:solidFill>
                  <a:srgbClr val="4B3182"/>
                </a:solidFill>
              </a:rPr>
              <a:t> </a:t>
            </a:r>
            <a:r>
              <a:rPr sz="2600" spc="-10">
                <a:solidFill>
                  <a:srgbClr val="4B3182"/>
                </a:solidFill>
              </a:rPr>
              <a:t>arbitrary”</a:t>
            </a:r>
            <a:endParaRPr sz="26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600"/>
          </a:p>
          <a:p>
            <a:pPr marL="12700" marR="359410">
              <a:lnSpc>
                <a:spcPts val="2500"/>
              </a:lnSpc>
              <a:tabLst>
                <a:tab pos="5798185" algn="l"/>
                <a:tab pos="6228080" algn="l"/>
              </a:tabLst>
            </a:pPr>
            <a:r>
              <a:rPr sz="2600"/>
              <a:t>We</a:t>
            </a:r>
            <a:r>
              <a:rPr sz="2600" spc="-60"/>
              <a:t> </a:t>
            </a:r>
            <a:r>
              <a:rPr sz="2600"/>
              <a:t>DO</a:t>
            </a:r>
            <a:r>
              <a:rPr sz="2600" spc="-75"/>
              <a:t> </a:t>
            </a:r>
            <a:r>
              <a:rPr sz="2600"/>
              <a:t>NOT</a:t>
            </a:r>
            <a:r>
              <a:rPr sz="2600" spc="-50"/>
              <a:t> </a:t>
            </a:r>
            <a:r>
              <a:rPr sz="2600"/>
              <a:t>tend</a:t>
            </a:r>
            <a:r>
              <a:rPr sz="2600" spc="-70"/>
              <a:t> </a:t>
            </a:r>
            <a:r>
              <a:rPr sz="2600"/>
              <a:t>to</a:t>
            </a:r>
            <a:r>
              <a:rPr sz="2600" spc="-55"/>
              <a:t> </a:t>
            </a:r>
            <a:r>
              <a:rPr sz="2600"/>
              <a:t>use</a:t>
            </a:r>
            <a:r>
              <a:rPr sz="2600" spc="-55"/>
              <a:t> </a:t>
            </a:r>
            <a:r>
              <a:rPr sz="2600"/>
              <a:t>symbols</a:t>
            </a:r>
            <a:r>
              <a:rPr sz="2600" spc="-75"/>
              <a:t> </a:t>
            </a:r>
            <a:r>
              <a:rPr sz="2600"/>
              <a:t>like</a:t>
            </a:r>
            <a:r>
              <a:rPr sz="2600" spc="-45"/>
              <a:t> </a:t>
            </a:r>
            <a:r>
              <a:rPr sz="2600" b="0" spc="-25">
                <a:latin typeface="Cambria Math"/>
                <a:cs typeface="Cambria Math"/>
              </a:rPr>
              <a:t>∧,</a:t>
            </a:r>
            <a:r>
              <a:rPr sz="2600" b="0">
                <a:latin typeface="Cambria Math"/>
                <a:cs typeface="Cambria Math"/>
              </a:rPr>
              <a:t>	</a:t>
            </a:r>
            <a:r>
              <a:rPr sz="2600" b="0" spc="-25">
                <a:latin typeface="Cambria Math"/>
                <a:cs typeface="Cambria Math"/>
              </a:rPr>
              <a:t>∨,</a:t>
            </a:r>
            <a:r>
              <a:rPr sz="2600" b="0">
                <a:latin typeface="Cambria Math"/>
                <a:cs typeface="Cambria Math"/>
              </a:rPr>
              <a:t>	¬</a:t>
            </a:r>
            <a:r>
              <a:rPr sz="2600" b="0" spc="100">
                <a:latin typeface="Cambria Math"/>
                <a:cs typeface="Cambria Math"/>
              </a:rPr>
              <a:t> </a:t>
            </a:r>
            <a:r>
              <a:rPr sz="2600"/>
              <a:t>(but</a:t>
            </a:r>
            <a:r>
              <a:rPr sz="2600" spc="-10"/>
              <a:t> </a:t>
            </a:r>
            <a:r>
              <a:rPr sz="2600"/>
              <a:t>rather</a:t>
            </a:r>
            <a:r>
              <a:rPr sz="2600" spc="-50"/>
              <a:t> </a:t>
            </a:r>
            <a:r>
              <a:rPr sz="2600"/>
              <a:t>write</a:t>
            </a:r>
            <a:r>
              <a:rPr sz="2600" spc="-35"/>
              <a:t> </a:t>
            </a:r>
            <a:r>
              <a:rPr sz="2600"/>
              <a:t>them</a:t>
            </a:r>
            <a:r>
              <a:rPr sz="2600" spc="-15"/>
              <a:t> </a:t>
            </a:r>
            <a:r>
              <a:rPr sz="2600"/>
              <a:t>out</a:t>
            </a:r>
            <a:r>
              <a:rPr sz="2600" spc="-35"/>
              <a:t> </a:t>
            </a:r>
            <a:r>
              <a:rPr sz="2600" spc="-25"/>
              <a:t>in </a:t>
            </a:r>
            <a:r>
              <a:rPr sz="2600" spc="-10"/>
              <a:t>English).**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ts val="3115"/>
              </a:lnSpc>
            </a:pPr>
            <a:r>
              <a:rPr sz="2600">
                <a:solidFill>
                  <a:srgbClr val="4B3182"/>
                </a:solidFill>
              </a:rPr>
              <a:t>E.g.</a:t>
            </a:r>
            <a:r>
              <a:rPr sz="2600" spc="-5">
                <a:solidFill>
                  <a:srgbClr val="4B3182"/>
                </a:solidFill>
              </a:rPr>
              <a:t> </a:t>
            </a:r>
            <a:r>
              <a:rPr sz="2600">
                <a:solidFill>
                  <a:srgbClr val="4B3182"/>
                </a:solidFill>
              </a:rPr>
              <a:t>“Then</a:t>
            </a:r>
            <a:r>
              <a:rPr sz="2600" spc="-10">
                <a:solidFill>
                  <a:srgbClr val="4B3182"/>
                </a:solidFill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b="0" spc="229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∈</a:t>
            </a:r>
            <a:r>
              <a:rPr sz="2600" b="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𝐴</a:t>
            </a:r>
            <a:r>
              <a:rPr sz="2600" b="0" spc="17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>
                <a:solidFill>
                  <a:srgbClr val="4B3182"/>
                </a:solidFill>
              </a:rPr>
              <a:t>and</a:t>
            </a:r>
            <a:r>
              <a:rPr sz="2600" spc="-25">
                <a:solidFill>
                  <a:srgbClr val="4B3182"/>
                </a:solidFill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b="0" spc="2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>
                <a:solidFill>
                  <a:srgbClr val="4B3182"/>
                </a:solidFill>
                <a:latin typeface="Cambria Math"/>
                <a:cs typeface="Cambria Math"/>
              </a:rPr>
              <a:t>∈</a:t>
            </a:r>
            <a:r>
              <a:rPr sz="2600" b="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b="0" spc="-25">
                <a:solidFill>
                  <a:srgbClr val="4B3182"/>
                </a:solidFill>
                <a:latin typeface="Cambria Math"/>
                <a:cs typeface="Cambria Math"/>
              </a:rPr>
              <a:t>𝐵</a:t>
            </a:r>
            <a:r>
              <a:rPr sz="2600" spc="-25">
                <a:solidFill>
                  <a:srgbClr val="4B3182"/>
                </a:solidFill>
              </a:rPr>
              <a:t>”</a:t>
            </a:r>
            <a:endParaRPr sz="26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600"/>
          </a:p>
          <a:p>
            <a:pPr marL="12700" marR="5080">
              <a:lnSpc>
                <a:spcPct val="80000"/>
              </a:lnSpc>
            </a:pPr>
            <a:r>
              <a:rPr sz="2600"/>
              <a:t>**There</a:t>
            </a:r>
            <a:r>
              <a:rPr sz="2600" spc="-30"/>
              <a:t> </a:t>
            </a:r>
            <a:r>
              <a:rPr sz="2600"/>
              <a:t>are</a:t>
            </a:r>
            <a:r>
              <a:rPr sz="2600" spc="-60"/>
              <a:t> </a:t>
            </a:r>
            <a:r>
              <a:rPr sz="2600"/>
              <a:t>exceptions</a:t>
            </a:r>
            <a:r>
              <a:rPr sz="2600" spc="-35"/>
              <a:t> </a:t>
            </a:r>
            <a:r>
              <a:rPr sz="2600"/>
              <a:t>to</a:t>
            </a:r>
            <a:r>
              <a:rPr sz="2600" spc="-35"/>
              <a:t> </a:t>
            </a:r>
            <a:r>
              <a:rPr sz="2600"/>
              <a:t>this</a:t>
            </a:r>
            <a:r>
              <a:rPr sz="2600" spc="-35"/>
              <a:t> </a:t>
            </a:r>
            <a:r>
              <a:rPr sz="2600"/>
              <a:t>if</a:t>
            </a:r>
            <a:r>
              <a:rPr sz="2600" spc="-35"/>
              <a:t> </a:t>
            </a:r>
            <a:r>
              <a:rPr sz="2600"/>
              <a:t>logical</a:t>
            </a:r>
            <a:r>
              <a:rPr sz="2600" spc="-60"/>
              <a:t> </a:t>
            </a:r>
            <a:r>
              <a:rPr sz="2600"/>
              <a:t>symbols</a:t>
            </a:r>
            <a:r>
              <a:rPr sz="2600" spc="-35"/>
              <a:t> </a:t>
            </a:r>
            <a:r>
              <a:rPr sz="2600"/>
              <a:t>provide</a:t>
            </a:r>
            <a:r>
              <a:rPr sz="2600" spc="-55"/>
              <a:t> </a:t>
            </a:r>
            <a:r>
              <a:rPr sz="2600"/>
              <a:t>clarity</a:t>
            </a:r>
            <a:r>
              <a:rPr sz="2600" spc="-70"/>
              <a:t> </a:t>
            </a:r>
            <a:r>
              <a:rPr sz="2600"/>
              <a:t>when</a:t>
            </a:r>
            <a:r>
              <a:rPr sz="2600" spc="-45"/>
              <a:t> </a:t>
            </a:r>
            <a:r>
              <a:rPr sz="2600" spc="-10"/>
              <a:t>applying </a:t>
            </a:r>
            <a:r>
              <a:rPr sz="2600"/>
              <a:t>equivalence</a:t>
            </a:r>
            <a:r>
              <a:rPr sz="2600" spc="-75"/>
              <a:t> </a:t>
            </a:r>
            <a:r>
              <a:rPr sz="2600"/>
              <a:t>rules</a:t>
            </a:r>
            <a:r>
              <a:rPr sz="2600" spc="-75"/>
              <a:t> </a:t>
            </a:r>
            <a:r>
              <a:rPr sz="2600"/>
              <a:t>(Absorption,</a:t>
            </a:r>
            <a:r>
              <a:rPr sz="2600" spc="-80"/>
              <a:t> </a:t>
            </a:r>
            <a:r>
              <a:rPr sz="2600" spc="-10"/>
              <a:t>DeMorgan’s</a:t>
            </a:r>
            <a:r>
              <a:rPr sz="2600" spc="-95"/>
              <a:t> </a:t>
            </a:r>
            <a:r>
              <a:rPr sz="2600"/>
              <a:t>Laws,</a:t>
            </a:r>
            <a:r>
              <a:rPr sz="2600" spc="-60"/>
              <a:t> </a:t>
            </a:r>
            <a:r>
              <a:rPr sz="2600"/>
              <a:t>etc.).</a:t>
            </a:r>
            <a:r>
              <a:rPr sz="2600" spc="-65"/>
              <a:t> </a:t>
            </a:r>
            <a:r>
              <a:rPr sz="2600"/>
              <a:t>The</a:t>
            </a:r>
            <a:r>
              <a:rPr sz="2600" spc="-70"/>
              <a:t> </a:t>
            </a:r>
            <a:r>
              <a:rPr sz="2600"/>
              <a:t>proof</a:t>
            </a:r>
            <a:r>
              <a:rPr sz="2600" spc="-75"/>
              <a:t> </a:t>
            </a:r>
            <a:r>
              <a:rPr sz="2600"/>
              <a:t>of</a:t>
            </a:r>
            <a:r>
              <a:rPr sz="2600" spc="-65"/>
              <a:t> </a:t>
            </a:r>
            <a:r>
              <a:rPr sz="2600"/>
              <a:t>Claim</a:t>
            </a:r>
            <a:r>
              <a:rPr sz="2600" spc="-75"/>
              <a:t> </a:t>
            </a:r>
            <a:r>
              <a:rPr sz="2600" spc="-50"/>
              <a:t>3 </a:t>
            </a:r>
            <a:r>
              <a:rPr sz="2600"/>
              <a:t>will</a:t>
            </a:r>
            <a:r>
              <a:rPr sz="2600" spc="-20"/>
              <a:t> </a:t>
            </a:r>
            <a:r>
              <a:rPr sz="2600"/>
              <a:t>be</a:t>
            </a:r>
            <a:r>
              <a:rPr sz="2600" spc="-35"/>
              <a:t> </a:t>
            </a:r>
            <a:r>
              <a:rPr sz="2600"/>
              <a:t>an</a:t>
            </a:r>
            <a:r>
              <a:rPr sz="2600" spc="-25"/>
              <a:t> </a:t>
            </a:r>
            <a:r>
              <a:rPr sz="2600"/>
              <a:t>example</a:t>
            </a:r>
            <a:r>
              <a:rPr sz="2600" spc="-45"/>
              <a:t> </a:t>
            </a:r>
            <a:r>
              <a:rPr sz="2600"/>
              <a:t>of</a:t>
            </a:r>
            <a:r>
              <a:rPr sz="2600" spc="-20"/>
              <a:t> </a:t>
            </a:r>
            <a:r>
              <a:rPr sz="2600" spc="-10"/>
              <a:t>that.</a:t>
            </a:r>
            <a:endParaRPr sz="2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/>
              <a:t>Exercises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202" y="1067776"/>
            <a:ext cx="6383655" cy="472764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95580" lvl="0" indent="0" defTabSz="914400" eaLnBrk="1" fontAlgn="auto" latinLnBrk="0" hangingPunct="1">
              <a:lnSpc>
                <a:spcPts val="3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693160" algn="l"/>
              </a:tabLst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Which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6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true?</a:t>
            </a:r>
            <a:endParaRPr lang="en-US" sz="2600" kern="0" spc="-1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12700" marR="195580" lvl="0" indent="0" defTabSz="914400" eaLnBrk="1" fontAlgn="auto" latinLnBrk="0" hangingPunct="1">
              <a:lnSpc>
                <a:spcPts val="3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693160" algn="l"/>
              </a:tabLst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568450" lvl="0" indent="0" defTabSz="914400" eaLnBrk="1" fontAlgn="auto" latinLnBrk="0" hangingPunct="1">
              <a:lnSpc>
                <a:spcPct val="250000"/>
              </a:lnSpc>
              <a:spcBef>
                <a:spcPts val="2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𝐶\𝐷</a:t>
            </a:r>
            <a:r>
              <a:rPr kumimoji="0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6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𝐷)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600" b="0" i="0" u="none" strike="noStrike" kern="0" cap="none" spc="-25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568450" lvl="0" indent="0" defTabSz="914400" eaLnBrk="1" fontAlgn="auto" latinLnBrk="0" hangingPunct="1">
              <a:lnSpc>
                <a:spcPct val="250000"/>
              </a:lnSpc>
              <a:spcBef>
                <a:spcPts val="2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6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6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916305" lvl="0" indent="0" defTabSz="914400" eaLnBrk="1" fontAlgn="auto" latinLnBrk="0" hangingPunct="1">
              <a:lnSpc>
                <a:spcPct val="250000"/>
              </a:lnSpc>
              <a:spcBef>
                <a:spcPts val="3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7830" algn="l"/>
                <a:tab pos="1147445" algn="l"/>
              </a:tabLst>
              <a:defRPr/>
            </a:pP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(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6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sz="26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𝐹</a:t>
            </a:r>
            <a:r>
              <a:rPr kumimoji="0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sz="26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𝐹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/>
              <a:t>Sets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11222" y="3773106"/>
            <a:ext cx="2941955" cy="2759075"/>
            <a:chOff x="8511222" y="3773106"/>
            <a:chExt cx="2941955" cy="2759075"/>
          </a:xfrm>
        </p:grpSpPr>
        <p:sp>
          <p:nvSpPr>
            <p:cNvPr id="4" name="object 4"/>
            <p:cNvSpPr/>
            <p:nvPr/>
          </p:nvSpPr>
          <p:spPr>
            <a:xfrm>
              <a:off x="8519159" y="3781044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1463040" y="0"/>
                  </a:moveTo>
                  <a:lnTo>
                    <a:pt x="1412745" y="795"/>
                  </a:lnTo>
                  <a:lnTo>
                    <a:pt x="1362875" y="3164"/>
                  </a:lnTo>
                  <a:lnTo>
                    <a:pt x="1313459" y="7080"/>
                  </a:lnTo>
                  <a:lnTo>
                    <a:pt x="1264522" y="12520"/>
                  </a:lnTo>
                  <a:lnTo>
                    <a:pt x="1216093" y="19456"/>
                  </a:lnTo>
                  <a:lnTo>
                    <a:pt x="1168198" y="27864"/>
                  </a:lnTo>
                  <a:lnTo>
                    <a:pt x="1120864" y="37717"/>
                  </a:lnTo>
                  <a:lnTo>
                    <a:pt x="1074120" y="48992"/>
                  </a:lnTo>
                  <a:lnTo>
                    <a:pt x="1027991" y="61660"/>
                  </a:lnTo>
                  <a:lnTo>
                    <a:pt x="982506" y="75699"/>
                  </a:lnTo>
                  <a:lnTo>
                    <a:pt x="937692" y="91081"/>
                  </a:lnTo>
                  <a:lnTo>
                    <a:pt x="893575" y="107781"/>
                  </a:lnTo>
                  <a:lnTo>
                    <a:pt x="850184" y="125774"/>
                  </a:lnTo>
                  <a:lnTo>
                    <a:pt x="807545" y="145034"/>
                  </a:lnTo>
                  <a:lnTo>
                    <a:pt x="765686" y="165536"/>
                  </a:lnTo>
                  <a:lnTo>
                    <a:pt x="724633" y="187254"/>
                  </a:lnTo>
                  <a:lnTo>
                    <a:pt x="684415" y="210163"/>
                  </a:lnTo>
                  <a:lnTo>
                    <a:pt x="645058" y="234236"/>
                  </a:lnTo>
                  <a:lnTo>
                    <a:pt x="606589" y="259450"/>
                  </a:lnTo>
                  <a:lnTo>
                    <a:pt x="569037" y="285777"/>
                  </a:lnTo>
                  <a:lnTo>
                    <a:pt x="532427" y="313193"/>
                  </a:lnTo>
                  <a:lnTo>
                    <a:pt x="496788" y="341672"/>
                  </a:lnTo>
                  <a:lnTo>
                    <a:pt x="462146" y="371188"/>
                  </a:lnTo>
                  <a:lnTo>
                    <a:pt x="428529" y="401716"/>
                  </a:lnTo>
                  <a:lnTo>
                    <a:pt x="395964" y="433231"/>
                  </a:lnTo>
                  <a:lnTo>
                    <a:pt x="364479" y="465707"/>
                  </a:lnTo>
                  <a:lnTo>
                    <a:pt x="334100" y="499117"/>
                  </a:lnTo>
                  <a:lnTo>
                    <a:pt x="304855" y="533438"/>
                  </a:lnTo>
                  <a:lnTo>
                    <a:pt x="276770" y="568643"/>
                  </a:lnTo>
                  <a:lnTo>
                    <a:pt x="249874" y="604707"/>
                  </a:lnTo>
                  <a:lnTo>
                    <a:pt x="224194" y="641604"/>
                  </a:lnTo>
                  <a:lnTo>
                    <a:pt x="199756" y="679308"/>
                  </a:lnTo>
                  <a:lnTo>
                    <a:pt x="176589" y="717795"/>
                  </a:lnTo>
                  <a:lnTo>
                    <a:pt x="154718" y="757039"/>
                  </a:lnTo>
                  <a:lnTo>
                    <a:pt x="134172" y="797013"/>
                  </a:lnTo>
                  <a:lnTo>
                    <a:pt x="114978" y="837693"/>
                  </a:lnTo>
                  <a:lnTo>
                    <a:pt x="97163" y="879054"/>
                  </a:lnTo>
                  <a:lnTo>
                    <a:pt x="80754" y="921069"/>
                  </a:lnTo>
                  <a:lnTo>
                    <a:pt x="65778" y="963712"/>
                  </a:lnTo>
                  <a:lnTo>
                    <a:pt x="52264" y="1006960"/>
                  </a:lnTo>
                  <a:lnTo>
                    <a:pt x="40237" y="1050785"/>
                  </a:lnTo>
                  <a:lnTo>
                    <a:pt x="29725" y="1095162"/>
                  </a:lnTo>
                  <a:lnTo>
                    <a:pt x="20756" y="1140067"/>
                  </a:lnTo>
                  <a:lnTo>
                    <a:pt x="13356" y="1185473"/>
                  </a:lnTo>
                  <a:lnTo>
                    <a:pt x="7553" y="1231355"/>
                  </a:lnTo>
                  <a:lnTo>
                    <a:pt x="3375" y="1277687"/>
                  </a:lnTo>
                  <a:lnTo>
                    <a:pt x="848" y="1324443"/>
                  </a:lnTo>
                  <a:lnTo>
                    <a:pt x="0" y="1371599"/>
                  </a:lnTo>
                  <a:lnTo>
                    <a:pt x="848" y="1418753"/>
                  </a:lnTo>
                  <a:lnTo>
                    <a:pt x="3375" y="1465508"/>
                  </a:lnTo>
                  <a:lnTo>
                    <a:pt x="7553" y="1511838"/>
                  </a:lnTo>
                  <a:lnTo>
                    <a:pt x="13356" y="1557718"/>
                  </a:lnTo>
                  <a:lnTo>
                    <a:pt x="20756" y="1603122"/>
                  </a:lnTo>
                  <a:lnTo>
                    <a:pt x="29725" y="1648026"/>
                  </a:lnTo>
                  <a:lnTo>
                    <a:pt x="40237" y="1692402"/>
                  </a:lnTo>
                  <a:lnTo>
                    <a:pt x="52264" y="1736226"/>
                  </a:lnTo>
                  <a:lnTo>
                    <a:pt x="65778" y="1779473"/>
                  </a:lnTo>
                  <a:lnTo>
                    <a:pt x="80754" y="1822116"/>
                  </a:lnTo>
                  <a:lnTo>
                    <a:pt x="97163" y="1864130"/>
                  </a:lnTo>
                  <a:lnTo>
                    <a:pt x="114978" y="1905489"/>
                  </a:lnTo>
                  <a:lnTo>
                    <a:pt x="134172" y="1946169"/>
                  </a:lnTo>
                  <a:lnTo>
                    <a:pt x="154718" y="1986144"/>
                  </a:lnTo>
                  <a:lnTo>
                    <a:pt x="176589" y="2025387"/>
                  </a:lnTo>
                  <a:lnTo>
                    <a:pt x="199756" y="2063874"/>
                  </a:lnTo>
                  <a:lnTo>
                    <a:pt x="224194" y="2101578"/>
                  </a:lnTo>
                  <a:lnTo>
                    <a:pt x="249874" y="2138475"/>
                  </a:lnTo>
                  <a:lnTo>
                    <a:pt x="276770" y="2174539"/>
                  </a:lnTo>
                  <a:lnTo>
                    <a:pt x="304855" y="2209745"/>
                  </a:lnTo>
                  <a:lnTo>
                    <a:pt x="334100" y="2244066"/>
                  </a:lnTo>
                  <a:lnTo>
                    <a:pt x="364479" y="2277477"/>
                  </a:lnTo>
                  <a:lnTo>
                    <a:pt x="395964" y="2309953"/>
                  </a:lnTo>
                  <a:lnTo>
                    <a:pt x="428529" y="2341468"/>
                  </a:lnTo>
                  <a:lnTo>
                    <a:pt x="462146" y="2371997"/>
                  </a:lnTo>
                  <a:lnTo>
                    <a:pt x="496788" y="2401514"/>
                  </a:lnTo>
                  <a:lnTo>
                    <a:pt x="532427" y="2429994"/>
                  </a:lnTo>
                  <a:lnTo>
                    <a:pt x="569037" y="2457410"/>
                  </a:lnTo>
                  <a:lnTo>
                    <a:pt x="606589" y="2483738"/>
                  </a:lnTo>
                  <a:lnTo>
                    <a:pt x="645058" y="2508953"/>
                  </a:lnTo>
                  <a:lnTo>
                    <a:pt x="684415" y="2533027"/>
                  </a:lnTo>
                  <a:lnTo>
                    <a:pt x="724633" y="2555937"/>
                  </a:lnTo>
                  <a:lnTo>
                    <a:pt x="765686" y="2577655"/>
                  </a:lnTo>
                  <a:lnTo>
                    <a:pt x="807545" y="2598158"/>
                  </a:lnTo>
                  <a:lnTo>
                    <a:pt x="850184" y="2617419"/>
                  </a:lnTo>
                  <a:lnTo>
                    <a:pt x="893575" y="2635413"/>
                  </a:lnTo>
                  <a:lnTo>
                    <a:pt x="937692" y="2652114"/>
                  </a:lnTo>
                  <a:lnTo>
                    <a:pt x="982506" y="2667496"/>
                  </a:lnTo>
                  <a:lnTo>
                    <a:pt x="1027991" y="2681535"/>
                  </a:lnTo>
                  <a:lnTo>
                    <a:pt x="1074120" y="2694205"/>
                  </a:lnTo>
                  <a:lnTo>
                    <a:pt x="1120864" y="2705479"/>
                  </a:lnTo>
                  <a:lnTo>
                    <a:pt x="1168198" y="2715334"/>
                  </a:lnTo>
                  <a:lnTo>
                    <a:pt x="1216093" y="2723742"/>
                  </a:lnTo>
                  <a:lnTo>
                    <a:pt x="1264522" y="2730678"/>
                  </a:lnTo>
                  <a:lnTo>
                    <a:pt x="1313459" y="2736118"/>
                  </a:lnTo>
                  <a:lnTo>
                    <a:pt x="1362875" y="2740035"/>
                  </a:lnTo>
                  <a:lnTo>
                    <a:pt x="1412745" y="2742404"/>
                  </a:lnTo>
                  <a:lnTo>
                    <a:pt x="1463040" y="2743199"/>
                  </a:lnTo>
                  <a:lnTo>
                    <a:pt x="1513334" y="2742404"/>
                  </a:lnTo>
                  <a:lnTo>
                    <a:pt x="1563204" y="2740035"/>
                  </a:lnTo>
                  <a:lnTo>
                    <a:pt x="1612620" y="2736118"/>
                  </a:lnTo>
                  <a:lnTo>
                    <a:pt x="1661557" y="2730678"/>
                  </a:lnTo>
                  <a:lnTo>
                    <a:pt x="1709986" y="2723742"/>
                  </a:lnTo>
                  <a:lnTo>
                    <a:pt x="1757881" y="2715334"/>
                  </a:lnTo>
                  <a:lnTo>
                    <a:pt x="1805215" y="2705479"/>
                  </a:lnTo>
                  <a:lnTo>
                    <a:pt x="1851959" y="2694205"/>
                  </a:lnTo>
                  <a:lnTo>
                    <a:pt x="1898088" y="2681535"/>
                  </a:lnTo>
                  <a:lnTo>
                    <a:pt x="1943573" y="2667496"/>
                  </a:lnTo>
                  <a:lnTo>
                    <a:pt x="1988387" y="2652114"/>
                  </a:lnTo>
                  <a:lnTo>
                    <a:pt x="2032504" y="2635413"/>
                  </a:lnTo>
                  <a:lnTo>
                    <a:pt x="2075895" y="2617419"/>
                  </a:lnTo>
                  <a:lnTo>
                    <a:pt x="2118534" y="2598158"/>
                  </a:lnTo>
                  <a:lnTo>
                    <a:pt x="2160393" y="2577655"/>
                  </a:lnTo>
                  <a:lnTo>
                    <a:pt x="2201446" y="2555937"/>
                  </a:lnTo>
                  <a:lnTo>
                    <a:pt x="2241664" y="2533027"/>
                  </a:lnTo>
                  <a:lnTo>
                    <a:pt x="2281021" y="2508953"/>
                  </a:lnTo>
                  <a:lnTo>
                    <a:pt x="2319490" y="2483738"/>
                  </a:lnTo>
                  <a:lnTo>
                    <a:pt x="2357042" y="2457410"/>
                  </a:lnTo>
                  <a:lnTo>
                    <a:pt x="2393652" y="2429994"/>
                  </a:lnTo>
                  <a:lnTo>
                    <a:pt x="2429291" y="2401514"/>
                  </a:lnTo>
                  <a:lnTo>
                    <a:pt x="2463933" y="2371997"/>
                  </a:lnTo>
                  <a:lnTo>
                    <a:pt x="2497550" y="2341468"/>
                  </a:lnTo>
                  <a:lnTo>
                    <a:pt x="2530115" y="2309953"/>
                  </a:lnTo>
                  <a:lnTo>
                    <a:pt x="2561600" y="2277477"/>
                  </a:lnTo>
                  <a:lnTo>
                    <a:pt x="2591979" y="2244066"/>
                  </a:lnTo>
                  <a:lnTo>
                    <a:pt x="2621224" y="2209745"/>
                  </a:lnTo>
                  <a:lnTo>
                    <a:pt x="2649309" y="2174539"/>
                  </a:lnTo>
                  <a:lnTo>
                    <a:pt x="2676205" y="2138475"/>
                  </a:lnTo>
                  <a:lnTo>
                    <a:pt x="2701885" y="2101578"/>
                  </a:lnTo>
                  <a:lnTo>
                    <a:pt x="2726323" y="2063874"/>
                  </a:lnTo>
                  <a:lnTo>
                    <a:pt x="2749490" y="2025387"/>
                  </a:lnTo>
                  <a:lnTo>
                    <a:pt x="2771361" y="1986144"/>
                  </a:lnTo>
                  <a:lnTo>
                    <a:pt x="2791907" y="1946169"/>
                  </a:lnTo>
                  <a:lnTo>
                    <a:pt x="2811101" y="1905489"/>
                  </a:lnTo>
                  <a:lnTo>
                    <a:pt x="2828916" y="1864130"/>
                  </a:lnTo>
                  <a:lnTo>
                    <a:pt x="2845325" y="1822116"/>
                  </a:lnTo>
                  <a:lnTo>
                    <a:pt x="2860301" y="1779473"/>
                  </a:lnTo>
                  <a:lnTo>
                    <a:pt x="2873815" y="1736226"/>
                  </a:lnTo>
                  <a:lnTo>
                    <a:pt x="2885842" y="1692402"/>
                  </a:lnTo>
                  <a:lnTo>
                    <a:pt x="2896354" y="1648026"/>
                  </a:lnTo>
                  <a:lnTo>
                    <a:pt x="2905323" y="1603122"/>
                  </a:lnTo>
                  <a:lnTo>
                    <a:pt x="2912723" y="1557718"/>
                  </a:lnTo>
                  <a:lnTo>
                    <a:pt x="2918526" y="1511838"/>
                  </a:lnTo>
                  <a:lnTo>
                    <a:pt x="2922704" y="1465508"/>
                  </a:lnTo>
                  <a:lnTo>
                    <a:pt x="2925231" y="1418753"/>
                  </a:lnTo>
                  <a:lnTo>
                    <a:pt x="2926080" y="1371599"/>
                  </a:lnTo>
                  <a:lnTo>
                    <a:pt x="2925231" y="1324443"/>
                  </a:lnTo>
                  <a:lnTo>
                    <a:pt x="2922704" y="1277687"/>
                  </a:lnTo>
                  <a:lnTo>
                    <a:pt x="2918526" y="1231355"/>
                  </a:lnTo>
                  <a:lnTo>
                    <a:pt x="2912723" y="1185473"/>
                  </a:lnTo>
                  <a:lnTo>
                    <a:pt x="2905323" y="1140067"/>
                  </a:lnTo>
                  <a:lnTo>
                    <a:pt x="2896354" y="1095162"/>
                  </a:lnTo>
                  <a:lnTo>
                    <a:pt x="2885842" y="1050785"/>
                  </a:lnTo>
                  <a:lnTo>
                    <a:pt x="2873815" y="1006960"/>
                  </a:lnTo>
                  <a:lnTo>
                    <a:pt x="2860301" y="963712"/>
                  </a:lnTo>
                  <a:lnTo>
                    <a:pt x="2845325" y="921069"/>
                  </a:lnTo>
                  <a:lnTo>
                    <a:pt x="2828916" y="879054"/>
                  </a:lnTo>
                  <a:lnTo>
                    <a:pt x="2811101" y="837693"/>
                  </a:lnTo>
                  <a:lnTo>
                    <a:pt x="2791907" y="797013"/>
                  </a:lnTo>
                  <a:lnTo>
                    <a:pt x="2771361" y="757039"/>
                  </a:lnTo>
                  <a:lnTo>
                    <a:pt x="2749490" y="717795"/>
                  </a:lnTo>
                  <a:lnTo>
                    <a:pt x="2726323" y="679308"/>
                  </a:lnTo>
                  <a:lnTo>
                    <a:pt x="2701885" y="641604"/>
                  </a:lnTo>
                  <a:lnTo>
                    <a:pt x="2676205" y="604707"/>
                  </a:lnTo>
                  <a:lnTo>
                    <a:pt x="2649309" y="568643"/>
                  </a:lnTo>
                  <a:lnTo>
                    <a:pt x="2621224" y="533438"/>
                  </a:lnTo>
                  <a:lnTo>
                    <a:pt x="2591979" y="499117"/>
                  </a:lnTo>
                  <a:lnTo>
                    <a:pt x="2561600" y="465707"/>
                  </a:lnTo>
                  <a:lnTo>
                    <a:pt x="2530115" y="433231"/>
                  </a:lnTo>
                  <a:lnTo>
                    <a:pt x="2497550" y="401716"/>
                  </a:lnTo>
                  <a:lnTo>
                    <a:pt x="2463933" y="371188"/>
                  </a:lnTo>
                  <a:lnTo>
                    <a:pt x="2429291" y="341672"/>
                  </a:lnTo>
                  <a:lnTo>
                    <a:pt x="2393652" y="313193"/>
                  </a:lnTo>
                  <a:lnTo>
                    <a:pt x="2357042" y="285777"/>
                  </a:lnTo>
                  <a:lnTo>
                    <a:pt x="2319490" y="259450"/>
                  </a:lnTo>
                  <a:lnTo>
                    <a:pt x="2281021" y="234236"/>
                  </a:lnTo>
                  <a:lnTo>
                    <a:pt x="2241664" y="210163"/>
                  </a:lnTo>
                  <a:lnTo>
                    <a:pt x="2201446" y="187254"/>
                  </a:lnTo>
                  <a:lnTo>
                    <a:pt x="2160393" y="165536"/>
                  </a:lnTo>
                  <a:lnTo>
                    <a:pt x="2118534" y="145034"/>
                  </a:lnTo>
                  <a:lnTo>
                    <a:pt x="2075895" y="125774"/>
                  </a:lnTo>
                  <a:lnTo>
                    <a:pt x="2032504" y="107781"/>
                  </a:lnTo>
                  <a:lnTo>
                    <a:pt x="1988387" y="91081"/>
                  </a:lnTo>
                  <a:lnTo>
                    <a:pt x="1943573" y="75699"/>
                  </a:lnTo>
                  <a:lnTo>
                    <a:pt x="1898088" y="61660"/>
                  </a:lnTo>
                  <a:lnTo>
                    <a:pt x="1851959" y="48992"/>
                  </a:lnTo>
                  <a:lnTo>
                    <a:pt x="1805215" y="37717"/>
                  </a:lnTo>
                  <a:lnTo>
                    <a:pt x="1757881" y="27864"/>
                  </a:lnTo>
                  <a:lnTo>
                    <a:pt x="1709986" y="19456"/>
                  </a:lnTo>
                  <a:lnTo>
                    <a:pt x="1661557" y="12520"/>
                  </a:lnTo>
                  <a:lnTo>
                    <a:pt x="1612620" y="7080"/>
                  </a:lnTo>
                  <a:lnTo>
                    <a:pt x="1563204" y="3164"/>
                  </a:lnTo>
                  <a:lnTo>
                    <a:pt x="1513334" y="795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519159" y="3781044"/>
              <a:ext cx="2926080" cy="2743200"/>
            </a:xfrm>
            <a:custGeom>
              <a:avLst/>
              <a:gdLst/>
              <a:ahLst/>
              <a:cxnLst/>
              <a:rect l="l" t="t" r="r" b="b"/>
              <a:pathLst>
                <a:path w="2926079" h="2743200">
                  <a:moveTo>
                    <a:pt x="0" y="1371599"/>
                  </a:moveTo>
                  <a:lnTo>
                    <a:pt x="848" y="1324443"/>
                  </a:lnTo>
                  <a:lnTo>
                    <a:pt x="3375" y="1277687"/>
                  </a:lnTo>
                  <a:lnTo>
                    <a:pt x="7553" y="1231355"/>
                  </a:lnTo>
                  <a:lnTo>
                    <a:pt x="13356" y="1185473"/>
                  </a:lnTo>
                  <a:lnTo>
                    <a:pt x="20756" y="1140067"/>
                  </a:lnTo>
                  <a:lnTo>
                    <a:pt x="29725" y="1095162"/>
                  </a:lnTo>
                  <a:lnTo>
                    <a:pt x="40237" y="1050785"/>
                  </a:lnTo>
                  <a:lnTo>
                    <a:pt x="52264" y="1006960"/>
                  </a:lnTo>
                  <a:lnTo>
                    <a:pt x="65778" y="963712"/>
                  </a:lnTo>
                  <a:lnTo>
                    <a:pt x="80754" y="921069"/>
                  </a:lnTo>
                  <a:lnTo>
                    <a:pt x="97163" y="879054"/>
                  </a:lnTo>
                  <a:lnTo>
                    <a:pt x="114978" y="837693"/>
                  </a:lnTo>
                  <a:lnTo>
                    <a:pt x="134172" y="797013"/>
                  </a:lnTo>
                  <a:lnTo>
                    <a:pt x="154718" y="757039"/>
                  </a:lnTo>
                  <a:lnTo>
                    <a:pt x="176589" y="717795"/>
                  </a:lnTo>
                  <a:lnTo>
                    <a:pt x="199756" y="679308"/>
                  </a:lnTo>
                  <a:lnTo>
                    <a:pt x="224194" y="641604"/>
                  </a:lnTo>
                  <a:lnTo>
                    <a:pt x="249874" y="604707"/>
                  </a:lnTo>
                  <a:lnTo>
                    <a:pt x="276770" y="568643"/>
                  </a:lnTo>
                  <a:lnTo>
                    <a:pt x="304855" y="533438"/>
                  </a:lnTo>
                  <a:lnTo>
                    <a:pt x="334100" y="499117"/>
                  </a:lnTo>
                  <a:lnTo>
                    <a:pt x="364479" y="465707"/>
                  </a:lnTo>
                  <a:lnTo>
                    <a:pt x="395964" y="433231"/>
                  </a:lnTo>
                  <a:lnTo>
                    <a:pt x="428529" y="401716"/>
                  </a:lnTo>
                  <a:lnTo>
                    <a:pt x="462146" y="371188"/>
                  </a:lnTo>
                  <a:lnTo>
                    <a:pt x="496788" y="341672"/>
                  </a:lnTo>
                  <a:lnTo>
                    <a:pt x="532427" y="313193"/>
                  </a:lnTo>
                  <a:lnTo>
                    <a:pt x="569037" y="285777"/>
                  </a:lnTo>
                  <a:lnTo>
                    <a:pt x="606589" y="259450"/>
                  </a:lnTo>
                  <a:lnTo>
                    <a:pt x="645058" y="234236"/>
                  </a:lnTo>
                  <a:lnTo>
                    <a:pt x="684415" y="210163"/>
                  </a:lnTo>
                  <a:lnTo>
                    <a:pt x="724633" y="187254"/>
                  </a:lnTo>
                  <a:lnTo>
                    <a:pt x="765686" y="165536"/>
                  </a:lnTo>
                  <a:lnTo>
                    <a:pt x="807545" y="145034"/>
                  </a:lnTo>
                  <a:lnTo>
                    <a:pt x="850184" y="125774"/>
                  </a:lnTo>
                  <a:lnTo>
                    <a:pt x="893575" y="107781"/>
                  </a:lnTo>
                  <a:lnTo>
                    <a:pt x="937692" y="91081"/>
                  </a:lnTo>
                  <a:lnTo>
                    <a:pt x="982506" y="75699"/>
                  </a:lnTo>
                  <a:lnTo>
                    <a:pt x="1027991" y="61660"/>
                  </a:lnTo>
                  <a:lnTo>
                    <a:pt x="1074120" y="48992"/>
                  </a:lnTo>
                  <a:lnTo>
                    <a:pt x="1120864" y="37717"/>
                  </a:lnTo>
                  <a:lnTo>
                    <a:pt x="1168198" y="27864"/>
                  </a:lnTo>
                  <a:lnTo>
                    <a:pt x="1216093" y="19456"/>
                  </a:lnTo>
                  <a:lnTo>
                    <a:pt x="1264522" y="12520"/>
                  </a:lnTo>
                  <a:lnTo>
                    <a:pt x="1313459" y="7080"/>
                  </a:lnTo>
                  <a:lnTo>
                    <a:pt x="1362875" y="3164"/>
                  </a:lnTo>
                  <a:lnTo>
                    <a:pt x="1412745" y="795"/>
                  </a:lnTo>
                  <a:lnTo>
                    <a:pt x="1463040" y="0"/>
                  </a:lnTo>
                  <a:lnTo>
                    <a:pt x="1513334" y="795"/>
                  </a:lnTo>
                  <a:lnTo>
                    <a:pt x="1563204" y="3164"/>
                  </a:lnTo>
                  <a:lnTo>
                    <a:pt x="1612620" y="7080"/>
                  </a:lnTo>
                  <a:lnTo>
                    <a:pt x="1661557" y="12520"/>
                  </a:lnTo>
                  <a:lnTo>
                    <a:pt x="1709986" y="19456"/>
                  </a:lnTo>
                  <a:lnTo>
                    <a:pt x="1757881" y="27864"/>
                  </a:lnTo>
                  <a:lnTo>
                    <a:pt x="1805215" y="37717"/>
                  </a:lnTo>
                  <a:lnTo>
                    <a:pt x="1851959" y="48992"/>
                  </a:lnTo>
                  <a:lnTo>
                    <a:pt x="1898088" y="61660"/>
                  </a:lnTo>
                  <a:lnTo>
                    <a:pt x="1943573" y="75699"/>
                  </a:lnTo>
                  <a:lnTo>
                    <a:pt x="1988387" y="91081"/>
                  </a:lnTo>
                  <a:lnTo>
                    <a:pt x="2032504" y="107781"/>
                  </a:lnTo>
                  <a:lnTo>
                    <a:pt x="2075895" y="125774"/>
                  </a:lnTo>
                  <a:lnTo>
                    <a:pt x="2118534" y="145034"/>
                  </a:lnTo>
                  <a:lnTo>
                    <a:pt x="2160393" y="165536"/>
                  </a:lnTo>
                  <a:lnTo>
                    <a:pt x="2201446" y="187254"/>
                  </a:lnTo>
                  <a:lnTo>
                    <a:pt x="2241664" y="210163"/>
                  </a:lnTo>
                  <a:lnTo>
                    <a:pt x="2281021" y="234236"/>
                  </a:lnTo>
                  <a:lnTo>
                    <a:pt x="2319490" y="259450"/>
                  </a:lnTo>
                  <a:lnTo>
                    <a:pt x="2357042" y="285777"/>
                  </a:lnTo>
                  <a:lnTo>
                    <a:pt x="2393652" y="313193"/>
                  </a:lnTo>
                  <a:lnTo>
                    <a:pt x="2429291" y="341672"/>
                  </a:lnTo>
                  <a:lnTo>
                    <a:pt x="2463933" y="371188"/>
                  </a:lnTo>
                  <a:lnTo>
                    <a:pt x="2497550" y="401716"/>
                  </a:lnTo>
                  <a:lnTo>
                    <a:pt x="2530115" y="433231"/>
                  </a:lnTo>
                  <a:lnTo>
                    <a:pt x="2561600" y="465707"/>
                  </a:lnTo>
                  <a:lnTo>
                    <a:pt x="2591979" y="499117"/>
                  </a:lnTo>
                  <a:lnTo>
                    <a:pt x="2621224" y="533438"/>
                  </a:lnTo>
                  <a:lnTo>
                    <a:pt x="2649309" y="568643"/>
                  </a:lnTo>
                  <a:lnTo>
                    <a:pt x="2676205" y="604707"/>
                  </a:lnTo>
                  <a:lnTo>
                    <a:pt x="2701885" y="641604"/>
                  </a:lnTo>
                  <a:lnTo>
                    <a:pt x="2726323" y="679308"/>
                  </a:lnTo>
                  <a:lnTo>
                    <a:pt x="2749490" y="717795"/>
                  </a:lnTo>
                  <a:lnTo>
                    <a:pt x="2771361" y="757039"/>
                  </a:lnTo>
                  <a:lnTo>
                    <a:pt x="2791907" y="797013"/>
                  </a:lnTo>
                  <a:lnTo>
                    <a:pt x="2811101" y="837693"/>
                  </a:lnTo>
                  <a:lnTo>
                    <a:pt x="2828916" y="879054"/>
                  </a:lnTo>
                  <a:lnTo>
                    <a:pt x="2845325" y="921069"/>
                  </a:lnTo>
                  <a:lnTo>
                    <a:pt x="2860301" y="963712"/>
                  </a:lnTo>
                  <a:lnTo>
                    <a:pt x="2873815" y="1006960"/>
                  </a:lnTo>
                  <a:lnTo>
                    <a:pt x="2885842" y="1050785"/>
                  </a:lnTo>
                  <a:lnTo>
                    <a:pt x="2896354" y="1095162"/>
                  </a:lnTo>
                  <a:lnTo>
                    <a:pt x="2905323" y="1140067"/>
                  </a:lnTo>
                  <a:lnTo>
                    <a:pt x="2912723" y="1185473"/>
                  </a:lnTo>
                  <a:lnTo>
                    <a:pt x="2918526" y="1231355"/>
                  </a:lnTo>
                  <a:lnTo>
                    <a:pt x="2922704" y="1277687"/>
                  </a:lnTo>
                  <a:lnTo>
                    <a:pt x="2925231" y="1324443"/>
                  </a:lnTo>
                  <a:lnTo>
                    <a:pt x="2926080" y="1371599"/>
                  </a:lnTo>
                  <a:lnTo>
                    <a:pt x="2925231" y="1418753"/>
                  </a:lnTo>
                  <a:lnTo>
                    <a:pt x="2922704" y="1465508"/>
                  </a:lnTo>
                  <a:lnTo>
                    <a:pt x="2918526" y="1511838"/>
                  </a:lnTo>
                  <a:lnTo>
                    <a:pt x="2912723" y="1557718"/>
                  </a:lnTo>
                  <a:lnTo>
                    <a:pt x="2905323" y="1603122"/>
                  </a:lnTo>
                  <a:lnTo>
                    <a:pt x="2896354" y="1648026"/>
                  </a:lnTo>
                  <a:lnTo>
                    <a:pt x="2885842" y="1692402"/>
                  </a:lnTo>
                  <a:lnTo>
                    <a:pt x="2873815" y="1736226"/>
                  </a:lnTo>
                  <a:lnTo>
                    <a:pt x="2860301" y="1779473"/>
                  </a:lnTo>
                  <a:lnTo>
                    <a:pt x="2845325" y="1822116"/>
                  </a:lnTo>
                  <a:lnTo>
                    <a:pt x="2828916" y="1864130"/>
                  </a:lnTo>
                  <a:lnTo>
                    <a:pt x="2811101" y="1905489"/>
                  </a:lnTo>
                  <a:lnTo>
                    <a:pt x="2791907" y="1946169"/>
                  </a:lnTo>
                  <a:lnTo>
                    <a:pt x="2771361" y="1986144"/>
                  </a:lnTo>
                  <a:lnTo>
                    <a:pt x="2749490" y="2025387"/>
                  </a:lnTo>
                  <a:lnTo>
                    <a:pt x="2726323" y="2063874"/>
                  </a:lnTo>
                  <a:lnTo>
                    <a:pt x="2701885" y="2101578"/>
                  </a:lnTo>
                  <a:lnTo>
                    <a:pt x="2676205" y="2138475"/>
                  </a:lnTo>
                  <a:lnTo>
                    <a:pt x="2649309" y="2174539"/>
                  </a:lnTo>
                  <a:lnTo>
                    <a:pt x="2621224" y="2209745"/>
                  </a:lnTo>
                  <a:lnTo>
                    <a:pt x="2591979" y="2244066"/>
                  </a:lnTo>
                  <a:lnTo>
                    <a:pt x="2561600" y="2277477"/>
                  </a:lnTo>
                  <a:lnTo>
                    <a:pt x="2530115" y="2309953"/>
                  </a:lnTo>
                  <a:lnTo>
                    <a:pt x="2497550" y="2341468"/>
                  </a:lnTo>
                  <a:lnTo>
                    <a:pt x="2463933" y="2371997"/>
                  </a:lnTo>
                  <a:lnTo>
                    <a:pt x="2429291" y="2401514"/>
                  </a:lnTo>
                  <a:lnTo>
                    <a:pt x="2393652" y="2429994"/>
                  </a:lnTo>
                  <a:lnTo>
                    <a:pt x="2357042" y="2457410"/>
                  </a:lnTo>
                  <a:lnTo>
                    <a:pt x="2319490" y="2483738"/>
                  </a:lnTo>
                  <a:lnTo>
                    <a:pt x="2281021" y="2508953"/>
                  </a:lnTo>
                  <a:lnTo>
                    <a:pt x="2241664" y="2533027"/>
                  </a:lnTo>
                  <a:lnTo>
                    <a:pt x="2201446" y="2555937"/>
                  </a:lnTo>
                  <a:lnTo>
                    <a:pt x="2160393" y="2577655"/>
                  </a:lnTo>
                  <a:lnTo>
                    <a:pt x="2118534" y="2598158"/>
                  </a:lnTo>
                  <a:lnTo>
                    <a:pt x="2075895" y="2617419"/>
                  </a:lnTo>
                  <a:lnTo>
                    <a:pt x="2032504" y="2635413"/>
                  </a:lnTo>
                  <a:lnTo>
                    <a:pt x="1988387" y="2652114"/>
                  </a:lnTo>
                  <a:lnTo>
                    <a:pt x="1943573" y="2667496"/>
                  </a:lnTo>
                  <a:lnTo>
                    <a:pt x="1898088" y="2681535"/>
                  </a:lnTo>
                  <a:lnTo>
                    <a:pt x="1851959" y="2694205"/>
                  </a:lnTo>
                  <a:lnTo>
                    <a:pt x="1805215" y="2705479"/>
                  </a:lnTo>
                  <a:lnTo>
                    <a:pt x="1757881" y="2715334"/>
                  </a:lnTo>
                  <a:lnTo>
                    <a:pt x="1709986" y="2723742"/>
                  </a:lnTo>
                  <a:lnTo>
                    <a:pt x="1661557" y="2730678"/>
                  </a:lnTo>
                  <a:lnTo>
                    <a:pt x="1612620" y="2736118"/>
                  </a:lnTo>
                  <a:lnTo>
                    <a:pt x="1563204" y="2740035"/>
                  </a:lnTo>
                  <a:lnTo>
                    <a:pt x="1513334" y="2742404"/>
                  </a:lnTo>
                  <a:lnTo>
                    <a:pt x="1463040" y="2743199"/>
                  </a:lnTo>
                  <a:lnTo>
                    <a:pt x="1412745" y="2742404"/>
                  </a:lnTo>
                  <a:lnTo>
                    <a:pt x="1362875" y="2740035"/>
                  </a:lnTo>
                  <a:lnTo>
                    <a:pt x="1313459" y="2736118"/>
                  </a:lnTo>
                  <a:lnTo>
                    <a:pt x="1264522" y="2730678"/>
                  </a:lnTo>
                  <a:lnTo>
                    <a:pt x="1216093" y="2723742"/>
                  </a:lnTo>
                  <a:lnTo>
                    <a:pt x="1168198" y="2715334"/>
                  </a:lnTo>
                  <a:lnTo>
                    <a:pt x="1120864" y="2705479"/>
                  </a:lnTo>
                  <a:lnTo>
                    <a:pt x="1074120" y="2694205"/>
                  </a:lnTo>
                  <a:lnTo>
                    <a:pt x="1027991" y="2681535"/>
                  </a:lnTo>
                  <a:lnTo>
                    <a:pt x="982506" y="2667496"/>
                  </a:lnTo>
                  <a:lnTo>
                    <a:pt x="937692" y="2652114"/>
                  </a:lnTo>
                  <a:lnTo>
                    <a:pt x="893575" y="2635413"/>
                  </a:lnTo>
                  <a:lnTo>
                    <a:pt x="850184" y="2617419"/>
                  </a:lnTo>
                  <a:lnTo>
                    <a:pt x="807545" y="2598158"/>
                  </a:lnTo>
                  <a:lnTo>
                    <a:pt x="765686" y="2577655"/>
                  </a:lnTo>
                  <a:lnTo>
                    <a:pt x="724633" y="2555937"/>
                  </a:lnTo>
                  <a:lnTo>
                    <a:pt x="684415" y="2533027"/>
                  </a:lnTo>
                  <a:lnTo>
                    <a:pt x="645058" y="2508953"/>
                  </a:lnTo>
                  <a:lnTo>
                    <a:pt x="606589" y="2483738"/>
                  </a:lnTo>
                  <a:lnTo>
                    <a:pt x="569037" y="2457410"/>
                  </a:lnTo>
                  <a:lnTo>
                    <a:pt x="532427" y="2429994"/>
                  </a:lnTo>
                  <a:lnTo>
                    <a:pt x="496788" y="2401514"/>
                  </a:lnTo>
                  <a:lnTo>
                    <a:pt x="462146" y="2371997"/>
                  </a:lnTo>
                  <a:lnTo>
                    <a:pt x="428529" y="2341468"/>
                  </a:lnTo>
                  <a:lnTo>
                    <a:pt x="395964" y="2309953"/>
                  </a:lnTo>
                  <a:lnTo>
                    <a:pt x="364479" y="2277477"/>
                  </a:lnTo>
                  <a:lnTo>
                    <a:pt x="334100" y="2244066"/>
                  </a:lnTo>
                  <a:lnTo>
                    <a:pt x="304855" y="2209745"/>
                  </a:lnTo>
                  <a:lnTo>
                    <a:pt x="276770" y="2174539"/>
                  </a:lnTo>
                  <a:lnTo>
                    <a:pt x="249874" y="2138475"/>
                  </a:lnTo>
                  <a:lnTo>
                    <a:pt x="224194" y="2101578"/>
                  </a:lnTo>
                  <a:lnTo>
                    <a:pt x="199756" y="2063874"/>
                  </a:lnTo>
                  <a:lnTo>
                    <a:pt x="176589" y="2025387"/>
                  </a:lnTo>
                  <a:lnTo>
                    <a:pt x="154718" y="1986144"/>
                  </a:lnTo>
                  <a:lnTo>
                    <a:pt x="134172" y="1946169"/>
                  </a:lnTo>
                  <a:lnTo>
                    <a:pt x="114978" y="1905489"/>
                  </a:lnTo>
                  <a:lnTo>
                    <a:pt x="97163" y="1864130"/>
                  </a:lnTo>
                  <a:lnTo>
                    <a:pt x="80754" y="1822116"/>
                  </a:lnTo>
                  <a:lnTo>
                    <a:pt x="65778" y="1779473"/>
                  </a:lnTo>
                  <a:lnTo>
                    <a:pt x="52264" y="1736226"/>
                  </a:lnTo>
                  <a:lnTo>
                    <a:pt x="40237" y="1692402"/>
                  </a:lnTo>
                  <a:lnTo>
                    <a:pt x="29725" y="1648026"/>
                  </a:lnTo>
                  <a:lnTo>
                    <a:pt x="20756" y="1603122"/>
                  </a:lnTo>
                  <a:lnTo>
                    <a:pt x="13356" y="1557718"/>
                  </a:lnTo>
                  <a:lnTo>
                    <a:pt x="7553" y="1511838"/>
                  </a:lnTo>
                  <a:lnTo>
                    <a:pt x="3375" y="1465508"/>
                  </a:lnTo>
                  <a:lnTo>
                    <a:pt x="848" y="1418753"/>
                  </a:lnTo>
                  <a:lnTo>
                    <a:pt x="0" y="1371599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740139" y="4648200"/>
              <a:ext cx="1324610" cy="1203960"/>
            </a:xfrm>
            <a:custGeom>
              <a:avLst/>
              <a:gdLst/>
              <a:ahLst/>
              <a:cxnLst/>
              <a:rect l="l" t="t" r="r" b="b"/>
              <a:pathLst>
                <a:path w="1324609" h="1203960">
                  <a:moveTo>
                    <a:pt x="662177" y="0"/>
                  </a:moveTo>
                  <a:lnTo>
                    <a:pt x="612752" y="1651"/>
                  </a:lnTo>
                  <a:lnTo>
                    <a:pt x="564315" y="6526"/>
                  </a:lnTo>
                  <a:lnTo>
                    <a:pt x="516992" y="14510"/>
                  </a:lnTo>
                  <a:lnTo>
                    <a:pt x="470914" y="25485"/>
                  </a:lnTo>
                  <a:lnTo>
                    <a:pt x="426207" y="39336"/>
                  </a:lnTo>
                  <a:lnTo>
                    <a:pt x="382999" y="55946"/>
                  </a:lnTo>
                  <a:lnTo>
                    <a:pt x="341418" y="75198"/>
                  </a:lnTo>
                  <a:lnTo>
                    <a:pt x="301593" y="96977"/>
                  </a:lnTo>
                  <a:lnTo>
                    <a:pt x="263651" y="121165"/>
                  </a:lnTo>
                  <a:lnTo>
                    <a:pt x="227720" y="147648"/>
                  </a:lnTo>
                  <a:lnTo>
                    <a:pt x="193928" y="176307"/>
                  </a:lnTo>
                  <a:lnTo>
                    <a:pt x="162404" y="207028"/>
                  </a:lnTo>
                  <a:lnTo>
                    <a:pt x="133275" y="239693"/>
                  </a:lnTo>
                  <a:lnTo>
                    <a:pt x="106668" y="274186"/>
                  </a:lnTo>
                  <a:lnTo>
                    <a:pt x="82713" y="310390"/>
                  </a:lnTo>
                  <a:lnTo>
                    <a:pt x="61536" y="348191"/>
                  </a:lnTo>
                  <a:lnTo>
                    <a:pt x="43266" y="387470"/>
                  </a:lnTo>
                  <a:lnTo>
                    <a:pt x="28031" y="428112"/>
                  </a:lnTo>
                  <a:lnTo>
                    <a:pt x="15959" y="470000"/>
                  </a:lnTo>
                  <a:lnTo>
                    <a:pt x="7178" y="513018"/>
                  </a:lnTo>
                  <a:lnTo>
                    <a:pt x="1815" y="557050"/>
                  </a:lnTo>
                  <a:lnTo>
                    <a:pt x="0" y="601980"/>
                  </a:lnTo>
                  <a:lnTo>
                    <a:pt x="1815" y="646909"/>
                  </a:lnTo>
                  <a:lnTo>
                    <a:pt x="7178" y="690941"/>
                  </a:lnTo>
                  <a:lnTo>
                    <a:pt x="15959" y="733959"/>
                  </a:lnTo>
                  <a:lnTo>
                    <a:pt x="28031" y="775847"/>
                  </a:lnTo>
                  <a:lnTo>
                    <a:pt x="43266" y="816489"/>
                  </a:lnTo>
                  <a:lnTo>
                    <a:pt x="61536" y="855768"/>
                  </a:lnTo>
                  <a:lnTo>
                    <a:pt x="82713" y="893569"/>
                  </a:lnTo>
                  <a:lnTo>
                    <a:pt x="106668" y="929773"/>
                  </a:lnTo>
                  <a:lnTo>
                    <a:pt x="133275" y="964266"/>
                  </a:lnTo>
                  <a:lnTo>
                    <a:pt x="162404" y="996931"/>
                  </a:lnTo>
                  <a:lnTo>
                    <a:pt x="193929" y="1027652"/>
                  </a:lnTo>
                  <a:lnTo>
                    <a:pt x="227720" y="1056311"/>
                  </a:lnTo>
                  <a:lnTo>
                    <a:pt x="263651" y="1082794"/>
                  </a:lnTo>
                  <a:lnTo>
                    <a:pt x="301593" y="1106982"/>
                  </a:lnTo>
                  <a:lnTo>
                    <a:pt x="341418" y="1128761"/>
                  </a:lnTo>
                  <a:lnTo>
                    <a:pt x="382999" y="1148013"/>
                  </a:lnTo>
                  <a:lnTo>
                    <a:pt x="426207" y="1164623"/>
                  </a:lnTo>
                  <a:lnTo>
                    <a:pt x="470914" y="1178474"/>
                  </a:lnTo>
                  <a:lnTo>
                    <a:pt x="516992" y="1189449"/>
                  </a:lnTo>
                  <a:lnTo>
                    <a:pt x="564315" y="1197433"/>
                  </a:lnTo>
                  <a:lnTo>
                    <a:pt x="612752" y="1202308"/>
                  </a:lnTo>
                  <a:lnTo>
                    <a:pt x="662177" y="1203960"/>
                  </a:lnTo>
                  <a:lnTo>
                    <a:pt x="711603" y="1202308"/>
                  </a:lnTo>
                  <a:lnTo>
                    <a:pt x="760040" y="1197433"/>
                  </a:lnTo>
                  <a:lnTo>
                    <a:pt x="807363" y="1189449"/>
                  </a:lnTo>
                  <a:lnTo>
                    <a:pt x="853441" y="1178474"/>
                  </a:lnTo>
                  <a:lnTo>
                    <a:pt x="898148" y="1164623"/>
                  </a:lnTo>
                  <a:lnTo>
                    <a:pt x="941356" y="1148013"/>
                  </a:lnTo>
                  <a:lnTo>
                    <a:pt x="982937" y="1128761"/>
                  </a:lnTo>
                  <a:lnTo>
                    <a:pt x="1022762" y="1106982"/>
                  </a:lnTo>
                  <a:lnTo>
                    <a:pt x="1060704" y="1082794"/>
                  </a:lnTo>
                  <a:lnTo>
                    <a:pt x="1096635" y="1056311"/>
                  </a:lnTo>
                  <a:lnTo>
                    <a:pt x="1130427" y="1027652"/>
                  </a:lnTo>
                  <a:lnTo>
                    <a:pt x="1161951" y="996931"/>
                  </a:lnTo>
                  <a:lnTo>
                    <a:pt x="1191080" y="964266"/>
                  </a:lnTo>
                  <a:lnTo>
                    <a:pt x="1217687" y="929773"/>
                  </a:lnTo>
                  <a:lnTo>
                    <a:pt x="1241642" y="893569"/>
                  </a:lnTo>
                  <a:lnTo>
                    <a:pt x="1262819" y="855768"/>
                  </a:lnTo>
                  <a:lnTo>
                    <a:pt x="1281089" y="816489"/>
                  </a:lnTo>
                  <a:lnTo>
                    <a:pt x="1296324" y="775847"/>
                  </a:lnTo>
                  <a:lnTo>
                    <a:pt x="1308396" y="733959"/>
                  </a:lnTo>
                  <a:lnTo>
                    <a:pt x="1317177" y="690941"/>
                  </a:lnTo>
                  <a:lnTo>
                    <a:pt x="1322540" y="646909"/>
                  </a:lnTo>
                  <a:lnTo>
                    <a:pt x="1324355" y="601980"/>
                  </a:lnTo>
                  <a:lnTo>
                    <a:pt x="1322540" y="557050"/>
                  </a:lnTo>
                  <a:lnTo>
                    <a:pt x="1317177" y="513018"/>
                  </a:lnTo>
                  <a:lnTo>
                    <a:pt x="1308396" y="470000"/>
                  </a:lnTo>
                  <a:lnTo>
                    <a:pt x="1296324" y="428112"/>
                  </a:lnTo>
                  <a:lnTo>
                    <a:pt x="1281089" y="387470"/>
                  </a:lnTo>
                  <a:lnTo>
                    <a:pt x="1262819" y="348191"/>
                  </a:lnTo>
                  <a:lnTo>
                    <a:pt x="1241642" y="310390"/>
                  </a:lnTo>
                  <a:lnTo>
                    <a:pt x="1217687" y="274186"/>
                  </a:lnTo>
                  <a:lnTo>
                    <a:pt x="1191080" y="239693"/>
                  </a:lnTo>
                  <a:lnTo>
                    <a:pt x="1161951" y="207028"/>
                  </a:lnTo>
                  <a:lnTo>
                    <a:pt x="1130427" y="176307"/>
                  </a:lnTo>
                  <a:lnTo>
                    <a:pt x="1096635" y="147648"/>
                  </a:lnTo>
                  <a:lnTo>
                    <a:pt x="1060704" y="121165"/>
                  </a:lnTo>
                  <a:lnTo>
                    <a:pt x="1022762" y="96977"/>
                  </a:lnTo>
                  <a:lnTo>
                    <a:pt x="982937" y="75198"/>
                  </a:lnTo>
                  <a:lnTo>
                    <a:pt x="941356" y="55946"/>
                  </a:lnTo>
                  <a:lnTo>
                    <a:pt x="898148" y="39336"/>
                  </a:lnTo>
                  <a:lnTo>
                    <a:pt x="853441" y="25485"/>
                  </a:lnTo>
                  <a:lnTo>
                    <a:pt x="807363" y="14510"/>
                  </a:lnTo>
                  <a:lnTo>
                    <a:pt x="760040" y="6526"/>
                  </a:lnTo>
                  <a:lnTo>
                    <a:pt x="711603" y="1651"/>
                  </a:lnTo>
                  <a:lnTo>
                    <a:pt x="662177" y="0"/>
                  </a:lnTo>
                  <a:close/>
                </a:path>
              </a:pathLst>
            </a:custGeom>
            <a:solidFill>
              <a:srgbClr val="D1E7F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40139" y="4648200"/>
              <a:ext cx="1324610" cy="1203960"/>
            </a:xfrm>
            <a:custGeom>
              <a:avLst/>
              <a:gdLst/>
              <a:ahLst/>
              <a:cxnLst/>
              <a:rect l="l" t="t" r="r" b="b"/>
              <a:pathLst>
                <a:path w="1324609" h="1203960">
                  <a:moveTo>
                    <a:pt x="0" y="601980"/>
                  </a:moveTo>
                  <a:lnTo>
                    <a:pt x="1815" y="557050"/>
                  </a:lnTo>
                  <a:lnTo>
                    <a:pt x="7178" y="513018"/>
                  </a:lnTo>
                  <a:lnTo>
                    <a:pt x="15959" y="470000"/>
                  </a:lnTo>
                  <a:lnTo>
                    <a:pt x="28031" y="428112"/>
                  </a:lnTo>
                  <a:lnTo>
                    <a:pt x="43266" y="387470"/>
                  </a:lnTo>
                  <a:lnTo>
                    <a:pt x="61536" y="348191"/>
                  </a:lnTo>
                  <a:lnTo>
                    <a:pt x="82713" y="310390"/>
                  </a:lnTo>
                  <a:lnTo>
                    <a:pt x="106668" y="274186"/>
                  </a:lnTo>
                  <a:lnTo>
                    <a:pt x="133275" y="239693"/>
                  </a:lnTo>
                  <a:lnTo>
                    <a:pt x="162404" y="207028"/>
                  </a:lnTo>
                  <a:lnTo>
                    <a:pt x="193928" y="176307"/>
                  </a:lnTo>
                  <a:lnTo>
                    <a:pt x="227720" y="147648"/>
                  </a:lnTo>
                  <a:lnTo>
                    <a:pt x="263651" y="121165"/>
                  </a:lnTo>
                  <a:lnTo>
                    <a:pt x="301593" y="96977"/>
                  </a:lnTo>
                  <a:lnTo>
                    <a:pt x="341418" y="75198"/>
                  </a:lnTo>
                  <a:lnTo>
                    <a:pt x="382999" y="55946"/>
                  </a:lnTo>
                  <a:lnTo>
                    <a:pt x="426207" y="39336"/>
                  </a:lnTo>
                  <a:lnTo>
                    <a:pt x="470914" y="25485"/>
                  </a:lnTo>
                  <a:lnTo>
                    <a:pt x="516992" y="14510"/>
                  </a:lnTo>
                  <a:lnTo>
                    <a:pt x="564315" y="6526"/>
                  </a:lnTo>
                  <a:lnTo>
                    <a:pt x="612752" y="1651"/>
                  </a:lnTo>
                  <a:lnTo>
                    <a:pt x="662177" y="0"/>
                  </a:lnTo>
                  <a:lnTo>
                    <a:pt x="711603" y="1651"/>
                  </a:lnTo>
                  <a:lnTo>
                    <a:pt x="760040" y="6526"/>
                  </a:lnTo>
                  <a:lnTo>
                    <a:pt x="807363" y="14510"/>
                  </a:lnTo>
                  <a:lnTo>
                    <a:pt x="853441" y="25485"/>
                  </a:lnTo>
                  <a:lnTo>
                    <a:pt x="898148" y="39336"/>
                  </a:lnTo>
                  <a:lnTo>
                    <a:pt x="941356" y="55946"/>
                  </a:lnTo>
                  <a:lnTo>
                    <a:pt x="982937" y="75198"/>
                  </a:lnTo>
                  <a:lnTo>
                    <a:pt x="1022762" y="96977"/>
                  </a:lnTo>
                  <a:lnTo>
                    <a:pt x="1060704" y="121165"/>
                  </a:lnTo>
                  <a:lnTo>
                    <a:pt x="1096635" y="147648"/>
                  </a:lnTo>
                  <a:lnTo>
                    <a:pt x="1130427" y="176307"/>
                  </a:lnTo>
                  <a:lnTo>
                    <a:pt x="1161951" y="207028"/>
                  </a:lnTo>
                  <a:lnTo>
                    <a:pt x="1191080" y="239693"/>
                  </a:lnTo>
                  <a:lnTo>
                    <a:pt x="1217687" y="274186"/>
                  </a:lnTo>
                  <a:lnTo>
                    <a:pt x="1241642" y="310390"/>
                  </a:lnTo>
                  <a:lnTo>
                    <a:pt x="1262819" y="348191"/>
                  </a:lnTo>
                  <a:lnTo>
                    <a:pt x="1281089" y="387470"/>
                  </a:lnTo>
                  <a:lnTo>
                    <a:pt x="1296324" y="428112"/>
                  </a:lnTo>
                  <a:lnTo>
                    <a:pt x="1308396" y="470000"/>
                  </a:lnTo>
                  <a:lnTo>
                    <a:pt x="1317177" y="513018"/>
                  </a:lnTo>
                  <a:lnTo>
                    <a:pt x="1322540" y="557050"/>
                  </a:lnTo>
                  <a:lnTo>
                    <a:pt x="1324355" y="601980"/>
                  </a:lnTo>
                  <a:lnTo>
                    <a:pt x="1322540" y="646909"/>
                  </a:lnTo>
                  <a:lnTo>
                    <a:pt x="1317177" y="690941"/>
                  </a:lnTo>
                  <a:lnTo>
                    <a:pt x="1308396" y="733959"/>
                  </a:lnTo>
                  <a:lnTo>
                    <a:pt x="1296324" y="775847"/>
                  </a:lnTo>
                  <a:lnTo>
                    <a:pt x="1281089" y="816489"/>
                  </a:lnTo>
                  <a:lnTo>
                    <a:pt x="1262819" y="855768"/>
                  </a:lnTo>
                  <a:lnTo>
                    <a:pt x="1241642" y="893569"/>
                  </a:lnTo>
                  <a:lnTo>
                    <a:pt x="1217687" y="929773"/>
                  </a:lnTo>
                  <a:lnTo>
                    <a:pt x="1191080" y="964266"/>
                  </a:lnTo>
                  <a:lnTo>
                    <a:pt x="1161951" y="996931"/>
                  </a:lnTo>
                  <a:lnTo>
                    <a:pt x="1130427" y="1027652"/>
                  </a:lnTo>
                  <a:lnTo>
                    <a:pt x="1096635" y="1056311"/>
                  </a:lnTo>
                  <a:lnTo>
                    <a:pt x="1060704" y="1082794"/>
                  </a:lnTo>
                  <a:lnTo>
                    <a:pt x="1022762" y="1106982"/>
                  </a:lnTo>
                  <a:lnTo>
                    <a:pt x="982937" y="1128761"/>
                  </a:lnTo>
                  <a:lnTo>
                    <a:pt x="941356" y="1148013"/>
                  </a:lnTo>
                  <a:lnTo>
                    <a:pt x="898148" y="1164623"/>
                  </a:lnTo>
                  <a:lnTo>
                    <a:pt x="853441" y="1178474"/>
                  </a:lnTo>
                  <a:lnTo>
                    <a:pt x="807363" y="1189449"/>
                  </a:lnTo>
                  <a:lnTo>
                    <a:pt x="760040" y="1197433"/>
                  </a:lnTo>
                  <a:lnTo>
                    <a:pt x="711603" y="1202308"/>
                  </a:lnTo>
                  <a:lnTo>
                    <a:pt x="662177" y="1203960"/>
                  </a:lnTo>
                  <a:lnTo>
                    <a:pt x="612752" y="1202308"/>
                  </a:lnTo>
                  <a:lnTo>
                    <a:pt x="564315" y="1197433"/>
                  </a:lnTo>
                  <a:lnTo>
                    <a:pt x="516992" y="1189449"/>
                  </a:lnTo>
                  <a:lnTo>
                    <a:pt x="470914" y="1178474"/>
                  </a:lnTo>
                  <a:lnTo>
                    <a:pt x="426207" y="1164623"/>
                  </a:lnTo>
                  <a:lnTo>
                    <a:pt x="382999" y="1148013"/>
                  </a:lnTo>
                  <a:lnTo>
                    <a:pt x="341418" y="1128761"/>
                  </a:lnTo>
                  <a:lnTo>
                    <a:pt x="301593" y="1106982"/>
                  </a:lnTo>
                  <a:lnTo>
                    <a:pt x="263651" y="1082794"/>
                  </a:lnTo>
                  <a:lnTo>
                    <a:pt x="227720" y="1056311"/>
                  </a:lnTo>
                  <a:lnTo>
                    <a:pt x="193929" y="1027652"/>
                  </a:lnTo>
                  <a:lnTo>
                    <a:pt x="162404" y="996931"/>
                  </a:lnTo>
                  <a:lnTo>
                    <a:pt x="133275" y="964266"/>
                  </a:lnTo>
                  <a:lnTo>
                    <a:pt x="106668" y="929773"/>
                  </a:lnTo>
                  <a:lnTo>
                    <a:pt x="82713" y="893569"/>
                  </a:lnTo>
                  <a:lnTo>
                    <a:pt x="61536" y="855768"/>
                  </a:lnTo>
                  <a:lnTo>
                    <a:pt x="43266" y="816489"/>
                  </a:lnTo>
                  <a:lnTo>
                    <a:pt x="28031" y="775847"/>
                  </a:lnTo>
                  <a:lnTo>
                    <a:pt x="15959" y="733959"/>
                  </a:lnTo>
                  <a:lnTo>
                    <a:pt x="7178" y="690941"/>
                  </a:lnTo>
                  <a:lnTo>
                    <a:pt x="1815" y="646909"/>
                  </a:lnTo>
                  <a:lnTo>
                    <a:pt x="0" y="601980"/>
                  </a:lnTo>
                  <a:close/>
                </a:path>
              </a:pathLst>
            </a:custGeom>
            <a:ln w="15875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52584" y="4938521"/>
            <a:ext cx="301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058" y="1266585"/>
            <a:ext cx="10726420" cy="36410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unordered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collection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distinct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objects,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called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cardinality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set,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denote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|𝑆|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 set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𝑆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also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694690" lvl="0" indent="0" algn="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-6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07528" y="4976876"/>
            <a:ext cx="178435" cy="387350"/>
          </a:xfrm>
          <a:custGeom>
            <a:avLst/>
            <a:gdLst/>
            <a:ahLst/>
            <a:cxnLst/>
            <a:rect l="l" t="t" r="r" b="b"/>
            <a:pathLst>
              <a:path w="178434" h="387350">
                <a:moveTo>
                  <a:pt x="178307" y="0"/>
                </a:moveTo>
                <a:lnTo>
                  <a:pt x="0" y="0"/>
                </a:lnTo>
                <a:lnTo>
                  <a:pt x="0" y="387096"/>
                </a:lnTo>
                <a:lnTo>
                  <a:pt x="178307" y="387096"/>
                </a:lnTo>
                <a:lnTo>
                  <a:pt x="178307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5244" y="4976876"/>
            <a:ext cx="227965" cy="38735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marR="0" lvl="0" indent="0" defTabSz="914400" eaLnBrk="1" fontAlgn="auto" latinLnBrk="0" hangingPunct="1">
              <a:lnSpc>
                <a:spcPts val="2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5726" y="4905883"/>
            <a:ext cx="2163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subset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5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EA4EB-6BA8-82D1-B5E0-C88F86987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56EE39-C683-3797-D97E-2595F5BE0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/>
              <a:t>Exercises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9B36D66-EA5B-AB41-5E6B-8A47EEB13B40}"/>
              </a:ext>
            </a:extLst>
          </p:cNvPr>
          <p:cNvSpPr txBox="1"/>
          <p:nvPr/>
        </p:nvSpPr>
        <p:spPr>
          <a:xfrm>
            <a:off x="654202" y="1067776"/>
            <a:ext cx="6383655" cy="472764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95580" lvl="0" indent="0" defTabSz="914400" eaLnBrk="1" fontAlgn="auto" latinLnBrk="0" hangingPunct="1">
              <a:lnSpc>
                <a:spcPts val="3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693160" algn="l"/>
              </a:tabLst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Which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6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true?</a:t>
            </a:r>
            <a:endParaRPr lang="en-US" sz="2600" kern="0" spc="-1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12700" marR="195580" lvl="0" indent="0" defTabSz="914400" eaLnBrk="1" fontAlgn="auto" latinLnBrk="0" hangingPunct="1">
              <a:lnSpc>
                <a:spcPts val="3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693160" algn="l"/>
              </a:tabLst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6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568450" lvl="0" indent="0" defTabSz="914400" eaLnBrk="1" fontAlgn="auto" latinLnBrk="0" hangingPunct="1">
              <a:lnSpc>
                <a:spcPct val="250000"/>
              </a:lnSpc>
              <a:spcBef>
                <a:spcPts val="2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𝐶\𝐷</a:t>
            </a:r>
            <a:r>
              <a:rPr kumimoji="0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6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𝐷)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600" b="0" i="0" u="none" strike="noStrike" kern="0" cap="none" spc="-25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1568450" lvl="0" indent="0" defTabSz="914400" eaLnBrk="1" fontAlgn="auto" latinLnBrk="0" hangingPunct="1">
              <a:lnSpc>
                <a:spcPct val="250000"/>
              </a:lnSpc>
              <a:spcBef>
                <a:spcPts val="2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6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sz="26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916305" lvl="0" indent="0" defTabSz="914400" eaLnBrk="1" fontAlgn="auto" latinLnBrk="0" hangingPunct="1">
              <a:lnSpc>
                <a:spcPct val="250000"/>
              </a:lnSpc>
              <a:spcBef>
                <a:spcPts val="3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7830" algn="l"/>
                <a:tab pos="1147445" algn="l"/>
              </a:tabLst>
              <a:defRPr/>
            </a:pP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(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600" b="0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sz="26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𝐹</a:t>
            </a:r>
            <a:r>
              <a:rPr kumimoji="0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6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sz="26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6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6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𝐹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AB8CA-9EF8-BE73-457C-3FDF5728EA8D}"/>
              </a:ext>
            </a:extLst>
          </p:cNvPr>
          <p:cNvSpPr txBox="1"/>
          <p:nvPr/>
        </p:nvSpPr>
        <p:spPr>
          <a:xfrm>
            <a:off x="654202" y="1952157"/>
            <a:ext cx="6097464" cy="45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should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𝐴)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(𝑥</a:t>
            </a:r>
            <a:r>
              <a:rPr kumimoji="0" lang="en-US" sz="2400" b="0" i="0" u="none" strike="noStrike" kern="0" cap="none" spc="1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A1E6A-A394-205B-0074-057BA79E26FB}"/>
              </a:ext>
            </a:extLst>
          </p:cNvPr>
          <p:cNvSpPr txBox="1"/>
          <p:nvPr/>
        </p:nvSpPr>
        <p:spPr>
          <a:xfrm>
            <a:off x="654202" y="3036665"/>
            <a:ext cx="6097464" cy="46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568450" lvl="0" indent="0" defTabSz="914400" eaLnBrk="1" fontAlgn="auto" latinLnBrk="0" hangingPunct="1">
              <a:lnSpc>
                <a:spcPts val="3100"/>
              </a:lnSpc>
              <a:spcBef>
                <a:spcPts val="2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True.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0161-6BBF-24AE-0F64-84F789CAAD54}"/>
              </a:ext>
            </a:extLst>
          </p:cNvPr>
          <p:cNvSpPr txBox="1"/>
          <p:nvPr/>
        </p:nvSpPr>
        <p:spPr>
          <a:xfrm>
            <a:off x="654202" y="4348459"/>
            <a:ext cx="6097464" cy="46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should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𝒫(𝐴)</a:t>
            </a:r>
            <a:r>
              <a:rPr kumimoji="0" lang="en-US" sz="2400" b="0" i="0" u="none" strike="noStrike" kern="0" cap="none" spc="1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FF48B-FC0F-4DF0-792B-E71627E86B4F}"/>
              </a:ext>
            </a:extLst>
          </p:cNvPr>
          <p:cNvSpPr txBox="1"/>
          <p:nvPr/>
        </p:nvSpPr>
        <p:spPr>
          <a:xfrm>
            <a:off x="654202" y="5790224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True.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0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3702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5">
                <a:latin typeface="Segoe UI Semibold"/>
                <a:cs typeface="Segoe UI Semibold"/>
              </a:rPr>
              <a:t>Set</a:t>
            </a:r>
            <a:r>
              <a:rPr sz="3200" b="1" spc="204">
                <a:latin typeface="Segoe UI Semibold"/>
                <a:cs typeface="Segoe UI Semibold"/>
              </a:rPr>
              <a:t> </a:t>
            </a:r>
            <a:r>
              <a:rPr sz="3200" b="1" spc="70">
                <a:latin typeface="Segoe UI Semibold"/>
                <a:cs typeface="Segoe UI Semibold"/>
              </a:rPr>
              <a:t>Equality</a:t>
            </a:r>
            <a:r>
              <a:rPr sz="3200" b="1" spc="210">
                <a:latin typeface="Segoe UI Semibold"/>
                <a:cs typeface="Segoe UI Semibold"/>
              </a:rPr>
              <a:t> </a:t>
            </a:r>
            <a:r>
              <a:rPr sz="3200" b="1" spc="45">
                <a:latin typeface="Segoe UI Semibold"/>
                <a:cs typeface="Segoe UI Semibold"/>
              </a:rPr>
              <a:t>Proofs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C676-994D-C1F4-1210-03D18AA7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8AC91E1C-AC2C-8F24-218B-9F56B4280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235"/>
              <a:t> </a:t>
            </a:r>
            <a:r>
              <a:rPr sz="3600"/>
              <a:t>3</a:t>
            </a:r>
            <a:r>
              <a:rPr sz="3600" spc="225"/>
              <a:t> </a:t>
            </a:r>
            <a:r>
              <a:rPr sz="3600" spc="45"/>
              <a:t>(DeMorgan’s</a:t>
            </a:r>
            <a:r>
              <a:rPr sz="3600" spc="325"/>
              <a:t> </a:t>
            </a:r>
            <a:r>
              <a:rPr sz="3600"/>
              <a:t>Law</a:t>
            </a:r>
            <a:r>
              <a:rPr sz="3600" spc="250"/>
              <a:t> </a:t>
            </a:r>
            <a:r>
              <a:rPr sz="3600" spc="50"/>
              <a:t>for</a:t>
            </a:r>
            <a:r>
              <a:rPr sz="3600" spc="225"/>
              <a:t> </a:t>
            </a:r>
            <a:r>
              <a:rPr sz="3600" spc="50"/>
              <a:t>Sets)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5212814A-7E0D-7D06-0EFA-84B902303DA1}"/>
                  </a:ext>
                </a:extLst>
              </p:cNvPr>
              <p:cNvSpPr txBox="1"/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55815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Claim</a:t>
                </a:r>
                <a:r>
                  <a:rPr kumimoji="0" lang="en-US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3: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sets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lang="en-US" sz="2800" b="0" i="0" u="none" strike="noStrike" kern="0" cap="none" spc="-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,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2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kumimoji="0" sz="4200" b="0" i="0" u="none" strike="noStrike" kern="0" cap="none" spc="0" normalizeH="0" baseline="10912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5212814A-7E0D-7D06-0EFA-84B90230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  <a:blipFill>
                <a:blip r:embed="rId2"/>
                <a:stretch>
                  <a:fillRect l="-2417" t="-21918" b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object 31">
            <a:extLst>
              <a:ext uri="{FF2B5EF4-FFF2-40B4-BE49-F238E27FC236}">
                <a16:creationId xmlns:a16="http://schemas.microsoft.com/office/drawing/2014/main" id="{3A278090-FA4F-2854-0B94-921A64AFCFDA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D85BB41B-B29F-4CE1-EA79-C04CDA7880ED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46066A4-51D0-9F36-D215-F07B3501BFA2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C1D9ECE7-4C79-EA69-C2A7-101216F55D9D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sz="3000" b="0" i="0" u="none" strike="noStrike" kern="0" cap="none" spc="232" normalizeH="0" baseline="11111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C1D9ECE7-4C79-EA69-C2A7-101216F5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40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02590" y="3745674"/>
            <a:ext cx="3681095" cy="2285365"/>
            <a:chOff x="6502590" y="3745674"/>
            <a:chExt cx="3681095" cy="2285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8148" y="3758183"/>
              <a:ext cx="3657600" cy="2264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18148" y="3758183"/>
              <a:ext cx="3657600" cy="2265045"/>
            </a:xfrm>
            <a:custGeom>
              <a:avLst/>
              <a:gdLst/>
              <a:ahLst/>
              <a:cxnLst/>
              <a:rect l="l" t="t" r="r" b="b"/>
              <a:pathLst>
                <a:path w="3657600" h="2265045">
                  <a:moveTo>
                    <a:pt x="0" y="2264664"/>
                  </a:moveTo>
                  <a:lnTo>
                    <a:pt x="3657600" y="2264664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226466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510528" y="3753611"/>
              <a:ext cx="3657600" cy="2265045"/>
            </a:xfrm>
            <a:custGeom>
              <a:avLst/>
              <a:gdLst/>
              <a:ahLst/>
              <a:cxnLst/>
              <a:rect l="l" t="t" r="r" b="b"/>
              <a:pathLst>
                <a:path w="3657600" h="2265045">
                  <a:moveTo>
                    <a:pt x="3657600" y="0"/>
                  </a:moveTo>
                  <a:lnTo>
                    <a:pt x="0" y="0"/>
                  </a:lnTo>
                  <a:lnTo>
                    <a:pt x="0" y="2264664"/>
                  </a:lnTo>
                  <a:lnTo>
                    <a:pt x="3657600" y="2264664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CCCCFF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510528" y="3753611"/>
              <a:ext cx="3657600" cy="2265045"/>
            </a:xfrm>
            <a:custGeom>
              <a:avLst/>
              <a:gdLst/>
              <a:ahLst/>
              <a:cxnLst/>
              <a:rect l="l" t="t" r="r" b="b"/>
              <a:pathLst>
                <a:path w="3657600" h="2265045">
                  <a:moveTo>
                    <a:pt x="0" y="2264664"/>
                  </a:moveTo>
                  <a:lnTo>
                    <a:pt x="3657600" y="2264664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226466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3108" y="4131563"/>
              <a:ext cx="1588008" cy="15483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03108" y="4131563"/>
              <a:ext cx="1588135" cy="1548765"/>
            </a:xfrm>
            <a:custGeom>
              <a:avLst/>
              <a:gdLst/>
              <a:ahLst/>
              <a:cxnLst/>
              <a:rect l="l" t="t" r="r" b="b"/>
              <a:pathLst>
                <a:path w="1588134" h="1548764">
                  <a:moveTo>
                    <a:pt x="0" y="774192"/>
                  </a:moveTo>
                  <a:lnTo>
                    <a:pt x="1449" y="727026"/>
                  </a:lnTo>
                  <a:lnTo>
                    <a:pt x="5740" y="680609"/>
                  </a:lnTo>
                  <a:lnTo>
                    <a:pt x="12791" y="635020"/>
                  </a:lnTo>
                  <a:lnTo>
                    <a:pt x="22519" y="590342"/>
                  </a:lnTo>
                  <a:lnTo>
                    <a:pt x="34841" y="546653"/>
                  </a:lnTo>
                  <a:lnTo>
                    <a:pt x="49673" y="504037"/>
                  </a:lnTo>
                  <a:lnTo>
                    <a:pt x="66932" y="462573"/>
                  </a:lnTo>
                  <a:lnTo>
                    <a:pt x="86536" y="422343"/>
                  </a:lnTo>
                  <a:lnTo>
                    <a:pt x="108401" y="383427"/>
                  </a:lnTo>
                  <a:lnTo>
                    <a:pt x="132445" y="345906"/>
                  </a:lnTo>
                  <a:lnTo>
                    <a:pt x="158583" y="309862"/>
                  </a:lnTo>
                  <a:lnTo>
                    <a:pt x="186734" y="275375"/>
                  </a:lnTo>
                  <a:lnTo>
                    <a:pt x="216815" y="242527"/>
                  </a:lnTo>
                  <a:lnTo>
                    <a:pt x="248741" y="211397"/>
                  </a:lnTo>
                  <a:lnTo>
                    <a:pt x="282431" y="182068"/>
                  </a:lnTo>
                  <a:lnTo>
                    <a:pt x="317800" y="154620"/>
                  </a:lnTo>
                  <a:lnTo>
                    <a:pt x="354767" y="129135"/>
                  </a:lnTo>
                  <a:lnTo>
                    <a:pt x="393248" y="105692"/>
                  </a:lnTo>
                  <a:lnTo>
                    <a:pt x="433160" y="84373"/>
                  </a:lnTo>
                  <a:lnTo>
                    <a:pt x="474419" y="65259"/>
                  </a:lnTo>
                  <a:lnTo>
                    <a:pt x="516944" y="48431"/>
                  </a:lnTo>
                  <a:lnTo>
                    <a:pt x="560650" y="33970"/>
                  </a:lnTo>
                  <a:lnTo>
                    <a:pt x="605455" y="21956"/>
                  </a:lnTo>
                  <a:lnTo>
                    <a:pt x="651276" y="12472"/>
                  </a:lnTo>
                  <a:lnTo>
                    <a:pt x="698030" y="5597"/>
                  </a:lnTo>
                  <a:lnTo>
                    <a:pt x="745633" y="1412"/>
                  </a:lnTo>
                  <a:lnTo>
                    <a:pt x="794003" y="0"/>
                  </a:lnTo>
                  <a:lnTo>
                    <a:pt x="842374" y="1412"/>
                  </a:lnTo>
                  <a:lnTo>
                    <a:pt x="889977" y="5597"/>
                  </a:lnTo>
                  <a:lnTo>
                    <a:pt x="936731" y="12472"/>
                  </a:lnTo>
                  <a:lnTo>
                    <a:pt x="982552" y="21956"/>
                  </a:lnTo>
                  <a:lnTo>
                    <a:pt x="1027357" y="33970"/>
                  </a:lnTo>
                  <a:lnTo>
                    <a:pt x="1071063" y="48431"/>
                  </a:lnTo>
                  <a:lnTo>
                    <a:pt x="1113588" y="65259"/>
                  </a:lnTo>
                  <a:lnTo>
                    <a:pt x="1154847" y="84373"/>
                  </a:lnTo>
                  <a:lnTo>
                    <a:pt x="1194759" y="105692"/>
                  </a:lnTo>
                  <a:lnTo>
                    <a:pt x="1233240" y="129135"/>
                  </a:lnTo>
                  <a:lnTo>
                    <a:pt x="1270207" y="154620"/>
                  </a:lnTo>
                  <a:lnTo>
                    <a:pt x="1305576" y="182068"/>
                  </a:lnTo>
                  <a:lnTo>
                    <a:pt x="1339266" y="211397"/>
                  </a:lnTo>
                  <a:lnTo>
                    <a:pt x="1371192" y="242527"/>
                  </a:lnTo>
                  <a:lnTo>
                    <a:pt x="1401273" y="275375"/>
                  </a:lnTo>
                  <a:lnTo>
                    <a:pt x="1429424" y="309862"/>
                  </a:lnTo>
                  <a:lnTo>
                    <a:pt x="1455562" y="345906"/>
                  </a:lnTo>
                  <a:lnTo>
                    <a:pt x="1479606" y="383427"/>
                  </a:lnTo>
                  <a:lnTo>
                    <a:pt x="1501471" y="422343"/>
                  </a:lnTo>
                  <a:lnTo>
                    <a:pt x="1521075" y="462573"/>
                  </a:lnTo>
                  <a:lnTo>
                    <a:pt x="1538334" y="504037"/>
                  </a:lnTo>
                  <a:lnTo>
                    <a:pt x="1553166" y="546653"/>
                  </a:lnTo>
                  <a:lnTo>
                    <a:pt x="1565488" y="590342"/>
                  </a:lnTo>
                  <a:lnTo>
                    <a:pt x="1575216" y="635020"/>
                  </a:lnTo>
                  <a:lnTo>
                    <a:pt x="1582267" y="680609"/>
                  </a:lnTo>
                  <a:lnTo>
                    <a:pt x="1586558" y="727026"/>
                  </a:lnTo>
                  <a:lnTo>
                    <a:pt x="1588008" y="774192"/>
                  </a:lnTo>
                  <a:lnTo>
                    <a:pt x="1586558" y="821357"/>
                  </a:lnTo>
                  <a:lnTo>
                    <a:pt x="1582267" y="867774"/>
                  </a:lnTo>
                  <a:lnTo>
                    <a:pt x="1575216" y="913363"/>
                  </a:lnTo>
                  <a:lnTo>
                    <a:pt x="1565488" y="958041"/>
                  </a:lnTo>
                  <a:lnTo>
                    <a:pt x="1553166" y="1001730"/>
                  </a:lnTo>
                  <a:lnTo>
                    <a:pt x="1538334" y="1044346"/>
                  </a:lnTo>
                  <a:lnTo>
                    <a:pt x="1521075" y="1085810"/>
                  </a:lnTo>
                  <a:lnTo>
                    <a:pt x="1501471" y="1126040"/>
                  </a:lnTo>
                  <a:lnTo>
                    <a:pt x="1479606" y="1164956"/>
                  </a:lnTo>
                  <a:lnTo>
                    <a:pt x="1455562" y="1202477"/>
                  </a:lnTo>
                  <a:lnTo>
                    <a:pt x="1429424" y="1238521"/>
                  </a:lnTo>
                  <a:lnTo>
                    <a:pt x="1401273" y="1273008"/>
                  </a:lnTo>
                  <a:lnTo>
                    <a:pt x="1371192" y="1305856"/>
                  </a:lnTo>
                  <a:lnTo>
                    <a:pt x="1339266" y="1336986"/>
                  </a:lnTo>
                  <a:lnTo>
                    <a:pt x="1305576" y="1366315"/>
                  </a:lnTo>
                  <a:lnTo>
                    <a:pt x="1270207" y="1393763"/>
                  </a:lnTo>
                  <a:lnTo>
                    <a:pt x="1233240" y="1419248"/>
                  </a:lnTo>
                  <a:lnTo>
                    <a:pt x="1194759" y="1442691"/>
                  </a:lnTo>
                  <a:lnTo>
                    <a:pt x="1154847" y="1464010"/>
                  </a:lnTo>
                  <a:lnTo>
                    <a:pt x="1113588" y="1483124"/>
                  </a:lnTo>
                  <a:lnTo>
                    <a:pt x="1071063" y="1499952"/>
                  </a:lnTo>
                  <a:lnTo>
                    <a:pt x="1027357" y="1514413"/>
                  </a:lnTo>
                  <a:lnTo>
                    <a:pt x="982552" y="1526427"/>
                  </a:lnTo>
                  <a:lnTo>
                    <a:pt x="936731" y="1535911"/>
                  </a:lnTo>
                  <a:lnTo>
                    <a:pt x="889977" y="1542786"/>
                  </a:lnTo>
                  <a:lnTo>
                    <a:pt x="842374" y="1546971"/>
                  </a:lnTo>
                  <a:lnTo>
                    <a:pt x="794003" y="1548384"/>
                  </a:lnTo>
                  <a:lnTo>
                    <a:pt x="745633" y="1546971"/>
                  </a:lnTo>
                  <a:lnTo>
                    <a:pt x="698030" y="1542786"/>
                  </a:lnTo>
                  <a:lnTo>
                    <a:pt x="651276" y="1535911"/>
                  </a:lnTo>
                  <a:lnTo>
                    <a:pt x="605455" y="1526427"/>
                  </a:lnTo>
                  <a:lnTo>
                    <a:pt x="560650" y="1514413"/>
                  </a:lnTo>
                  <a:lnTo>
                    <a:pt x="516944" y="1499952"/>
                  </a:lnTo>
                  <a:lnTo>
                    <a:pt x="474419" y="1483124"/>
                  </a:lnTo>
                  <a:lnTo>
                    <a:pt x="433160" y="1464010"/>
                  </a:lnTo>
                  <a:lnTo>
                    <a:pt x="393248" y="1442691"/>
                  </a:lnTo>
                  <a:lnTo>
                    <a:pt x="354767" y="1419248"/>
                  </a:lnTo>
                  <a:lnTo>
                    <a:pt x="317800" y="1393763"/>
                  </a:lnTo>
                  <a:lnTo>
                    <a:pt x="282431" y="1366315"/>
                  </a:lnTo>
                  <a:lnTo>
                    <a:pt x="248741" y="1336986"/>
                  </a:lnTo>
                  <a:lnTo>
                    <a:pt x="216815" y="1305856"/>
                  </a:lnTo>
                  <a:lnTo>
                    <a:pt x="186734" y="1273008"/>
                  </a:lnTo>
                  <a:lnTo>
                    <a:pt x="158583" y="1238521"/>
                  </a:lnTo>
                  <a:lnTo>
                    <a:pt x="132445" y="1202477"/>
                  </a:lnTo>
                  <a:lnTo>
                    <a:pt x="108401" y="1164956"/>
                  </a:lnTo>
                  <a:lnTo>
                    <a:pt x="86536" y="1126040"/>
                  </a:lnTo>
                  <a:lnTo>
                    <a:pt x="66932" y="1085810"/>
                  </a:lnTo>
                  <a:lnTo>
                    <a:pt x="49673" y="1044346"/>
                  </a:lnTo>
                  <a:lnTo>
                    <a:pt x="34841" y="1001730"/>
                  </a:lnTo>
                  <a:lnTo>
                    <a:pt x="22519" y="958041"/>
                  </a:lnTo>
                  <a:lnTo>
                    <a:pt x="12791" y="913363"/>
                  </a:lnTo>
                  <a:lnTo>
                    <a:pt x="5740" y="867774"/>
                  </a:lnTo>
                  <a:lnTo>
                    <a:pt x="1449" y="821357"/>
                  </a:lnTo>
                  <a:lnTo>
                    <a:pt x="0" y="77419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9356" y="4131563"/>
              <a:ext cx="1588008" cy="15483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39356" y="4131563"/>
              <a:ext cx="1588135" cy="1548765"/>
            </a:xfrm>
            <a:custGeom>
              <a:avLst/>
              <a:gdLst/>
              <a:ahLst/>
              <a:cxnLst/>
              <a:rect l="l" t="t" r="r" b="b"/>
              <a:pathLst>
                <a:path w="1588134" h="1548764">
                  <a:moveTo>
                    <a:pt x="0" y="774192"/>
                  </a:moveTo>
                  <a:lnTo>
                    <a:pt x="1449" y="727026"/>
                  </a:lnTo>
                  <a:lnTo>
                    <a:pt x="5740" y="680609"/>
                  </a:lnTo>
                  <a:lnTo>
                    <a:pt x="12791" y="635020"/>
                  </a:lnTo>
                  <a:lnTo>
                    <a:pt x="22519" y="590342"/>
                  </a:lnTo>
                  <a:lnTo>
                    <a:pt x="34841" y="546653"/>
                  </a:lnTo>
                  <a:lnTo>
                    <a:pt x="49673" y="504037"/>
                  </a:lnTo>
                  <a:lnTo>
                    <a:pt x="66932" y="462573"/>
                  </a:lnTo>
                  <a:lnTo>
                    <a:pt x="86536" y="422343"/>
                  </a:lnTo>
                  <a:lnTo>
                    <a:pt x="108401" y="383427"/>
                  </a:lnTo>
                  <a:lnTo>
                    <a:pt x="132445" y="345906"/>
                  </a:lnTo>
                  <a:lnTo>
                    <a:pt x="158583" y="309862"/>
                  </a:lnTo>
                  <a:lnTo>
                    <a:pt x="186734" y="275375"/>
                  </a:lnTo>
                  <a:lnTo>
                    <a:pt x="216815" y="242527"/>
                  </a:lnTo>
                  <a:lnTo>
                    <a:pt x="248741" y="211397"/>
                  </a:lnTo>
                  <a:lnTo>
                    <a:pt x="282431" y="182068"/>
                  </a:lnTo>
                  <a:lnTo>
                    <a:pt x="317800" y="154620"/>
                  </a:lnTo>
                  <a:lnTo>
                    <a:pt x="354767" y="129135"/>
                  </a:lnTo>
                  <a:lnTo>
                    <a:pt x="393248" y="105692"/>
                  </a:lnTo>
                  <a:lnTo>
                    <a:pt x="433160" y="84373"/>
                  </a:lnTo>
                  <a:lnTo>
                    <a:pt x="474419" y="65259"/>
                  </a:lnTo>
                  <a:lnTo>
                    <a:pt x="516944" y="48431"/>
                  </a:lnTo>
                  <a:lnTo>
                    <a:pt x="560650" y="33970"/>
                  </a:lnTo>
                  <a:lnTo>
                    <a:pt x="605455" y="21956"/>
                  </a:lnTo>
                  <a:lnTo>
                    <a:pt x="651276" y="12472"/>
                  </a:lnTo>
                  <a:lnTo>
                    <a:pt x="698030" y="5597"/>
                  </a:lnTo>
                  <a:lnTo>
                    <a:pt x="745633" y="1412"/>
                  </a:lnTo>
                  <a:lnTo>
                    <a:pt x="794003" y="0"/>
                  </a:lnTo>
                  <a:lnTo>
                    <a:pt x="842374" y="1412"/>
                  </a:lnTo>
                  <a:lnTo>
                    <a:pt x="889977" y="5597"/>
                  </a:lnTo>
                  <a:lnTo>
                    <a:pt x="936731" y="12472"/>
                  </a:lnTo>
                  <a:lnTo>
                    <a:pt x="982552" y="21956"/>
                  </a:lnTo>
                  <a:lnTo>
                    <a:pt x="1027357" y="33970"/>
                  </a:lnTo>
                  <a:lnTo>
                    <a:pt x="1071063" y="48431"/>
                  </a:lnTo>
                  <a:lnTo>
                    <a:pt x="1113588" y="65259"/>
                  </a:lnTo>
                  <a:lnTo>
                    <a:pt x="1154847" y="84373"/>
                  </a:lnTo>
                  <a:lnTo>
                    <a:pt x="1194759" y="105692"/>
                  </a:lnTo>
                  <a:lnTo>
                    <a:pt x="1233240" y="129135"/>
                  </a:lnTo>
                  <a:lnTo>
                    <a:pt x="1270207" y="154620"/>
                  </a:lnTo>
                  <a:lnTo>
                    <a:pt x="1305576" y="182068"/>
                  </a:lnTo>
                  <a:lnTo>
                    <a:pt x="1339266" y="211397"/>
                  </a:lnTo>
                  <a:lnTo>
                    <a:pt x="1371192" y="242527"/>
                  </a:lnTo>
                  <a:lnTo>
                    <a:pt x="1401273" y="275375"/>
                  </a:lnTo>
                  <a:lnTo>
                    <a:pt x="1429424" y="309862"/>
                  </a:lnTo>
                  <a:lnTo>
                    <a:pt x="1455562" y="345906"/>
                  </a:lnTo>
                  <a:lnTo>
                    <a:pt x="1479606" y="383427"/>
                  </a:lnTo>
                  <a:lnTo>
                    <a:pt x="1501471" y="422343"/>
                  </a:lnTo>
                  <a:lnTo>
                    <a:pt x="1521075" y="462573"/>
                  </a:lnTo>
                  <a:lnTo>
                    <a:pt x="1538334" y="504037"/>
                  </a:lnTo>
                  <a:lnTo>
                    <a:pt x="1553166" y="546653"/>
                  </a:lnTo>
                  <a:lnTo>
                    <a:pt x="1565488" y="590342"/>
                  </a:lnTo>
                  <a:lnTo>
                    <a:pt x="1575216" y="635020"/>
                  </a:lnTo>
                  <a:lnTo>
                    <a:pt x="1582267" y="680609"/>
                  </a:lnTo>
                  <a:lnTo>
                    <a:pt x="1586558" y="727026"/>
                  </a:lnTo>
                  <a:lnTo>
                    <a:pt x="1588008" y="774192"/>
                  </a:lnTo>
                  <a:lnTo>
                    <a:pt x="1586558" y="821357"/>
                  </a:lnTo>
                  <a:lnTo>
                    <a:pt x="1582267" y="867774"/>
                  </a:lnTo>
                  <a:lnTo>
                    <a:pt x="1575216" y="913363"/>
                  </a:lnTo>
                  <a:lnTo>
                    <a:pt x="1565488" y="958041"/>
                  </a:lnTo>
                  <a:lnTo>
                    <a:pt x="1553166" y="1001730"/>
                  </a:lnTo>
                  <a:lnTo>
                    <a:pt x="1538334" y="1044346"/>
                  </a:lnTo>
                  <a:lnTo>
                    <a:pt x="1521075" y="1085810"/>
                  </a:lnTo>
                  <a:lnTo>
                    <a:pt x="1501471" y="1126040"/>
                  </a:lnTo>
                  <a:lnTo>
                    <a:pt x="1479606" y="1164956"/>
                  </a:lnTo>
                  <a:lnTo>
                    <a:pt x="1455562" y="1202477"/>
                  </a:lnTo>
                  <a:lnTo>
                    <a:pt x="1429424" y="1238521"/>
                  </a:lnTo>
                  <a:lnTo>
                    <a:pt x="1401273" y="1273008"/>
                  </a:lnTo>
                  <a:lnTo>
                    <a:pt x="1371192" y="1305856"/>
                  </a:lnTo>
                  <a:lnTo>
                    <a:pt x="1339266" y="1336986"/>
                  </a:lnTo>
                  <a:lnTo>
                    <a:pt x="1305576" y="1366315"/>
                  </a:lnTo>
                  <a:lnTo>
                    <a:pt x="1270207" y="1393763"/>
                  </a:lnTo>
                  <a:lnTo>
                    <a:pt x="1233240" y="1419248"/>
                  </a:lnTo>
                  <a:lnTo>
                    <a:pt x="1194759" y="1442691"/>
                  </a:lnTo>
                  <a:lnTo>
                    <a:pt x="1154847" y="1464010"/>
                  </a:lnTo>
                  <a:lnTo>
                    <a:pt x="1113588" y="1483124"/>
                  </a:lnTo>
                  <a:lnTo>
                    <a:pt x="1071063" y="1499952"/>
                  </a:lnTo>
                  <a:lnTo>
                    <a:pt x="1027357" y="1514413"/>
                  </a:lnTo>
                  <a:lnTo>
                    <a:pt x="982552" y="1526427"/>
                  </a:lnTo>
                  <a:lnTo>
                    <a:pt x="936731" y="1535911"/>
                  </a:lnTo>
                  <a:lnTo>
                    <a:pt x="889977" y="1542786"/>
                  </a:lnTo>
                  <a:lnTo>
                    <a:pt x="842374" y="1546971"/>
                  </a:lnTo>
                  <a:lnTo>
                    <a:pt x="794003" y="1548384"/>
                  </a:lnTo>
                  <a:lnTo>
                    <a:pt x="745633" y="1546971"/>
                  </a:lnTo>
                  <a:lnTo>
                    <a:pt x="698030" y="1542786"/>
                  </a:lnTo>
                  <a:lnTo>
                    <a:pt x="651276" y="1535911"/>
                  </a:lnTo>
                  <a:lnTo>
                    <a:pt x="605455" y="1526427"/>
                  </a:lnTo>
                  <a:lnTo>
                    <a:pt x="560650" y="1514413"/>
                  </a:lnTo>
                  <a:lnTo>
                    <a:pt x="516944" y="1499952"/>
                  </a:lnTo>
                  <a:lnTo>
                    <a:pt x="474419" y="1483124"/>
                  </a:lnTo>
                  <a:lnTo>
                    <a:pt x="433160" y="1464010"/>
                  </a:lnTo>
                  <a:lnTo>
                    <a:pt x="393248" y="1442691"/>
                  </a:lnTo>
                  <a:lnTo>
                    <a:pt x="354767" y="1419248"/>
                  </a:lnTo>
                  <a:lnTo>
                    <a:pt x="317800" y="1393763"/>
                  </a:lnTo>
                  <a:lnTo>
                    <a:pt x="282431" y="1366315"/>
                  </a:lnTo>
                  <a:lnTo>
                    <a:pt x="248741" y="1336986"/>
                  </a:lnTo>
                  <a:lnTo>
                    <a:pt x="216815" y="1305856"/>
                  </a:lnTo>
                  <a:lnTo>
                    <a:pt x="186734" y="1273008"/>
                  </a:lnTo>
                  <a:lnTo>
                    <a:pt x="158583" y="1238521"/>
                  </a:lnTo>
                  <a:lnTo>
                    <a:pt x="132445" y="1202477"/>
                  </a:lnTo>
                  <a:lnTo>
                    <a:pt x="108401" y="1164956"/>
                  </a:lnTo>
                  <a:lnTo>
                    <a:pt x="86536" y="1126040"/>
                  </a:lnTo>
                  <a:lnTo>
                    <a:pt x="66932" y="1085810"/>
                  </a:lnTo>
                  <a:lnTo>
                    <a:pt x="49673" y="1044346"/>
                  </a:lnTo>
                  <a:lnTo>
                    <a:pt x="34841" y="1001730"/>
                  </a:lnTo>
                  <a:lnTo>
                    <a:pt x="22519" y="958041"/>
                  </a:lnTo>
                  <a:lnTo>
                    <a:pt x="12791" y="913363"/>
                  </a:lnTo>
                  <a:lnTo>
                    <a:pt x="5740" y="867774"/>
                  </a:lnTo>
                  <a:lnTo>
                    <a:pt x="1449" y="821357"/>
                  </a:lnTo>
                  <a:lnTo>
                    <a:pt x="0" y="77419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235"/>
              <a:t> </a:t>
            </a:r>
            <a:r>
              <a:rPr sz="3600"/>
              <a:t>3</a:t>
            </a:r>
            <a:r>
              <a:rPr sz="3600" spc="225"/>
              <a:t> </a:t>
            </a:r>
            <a:r>
              <a:rPr sz="3600" spc="45"/>
              <a:t>(DeMorgan’s</a:t>
            </a:r>
            <a:r>
              <a:rPr sz="3600" spc="325"/>
              <a:t> </a:t>
            </a:r>
            <a:r>
              <a:rPr sz="3600"/>
              <a:t>Law</a:t>
            </a:r>
            <a:r>
              <a:rPr sz="3600" spc="250"/>
              <a:t> </a:t>
            </a:r>
            <a:r>
              <a:rPr sz="3600" spc="50"/>
              <a:t>for</a:t>
            </a:r>
            <a:r>
              <a:rPr sz="3600" spc="225"/>
              <a:t> </a:t>
            </a:r>
            <a:r>
              <a:rPr sz="3600" spc="50"/>
              <a:t>Sets)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55815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Claim</a:t>
                </a:r>
                <a:r>
                  <a:rPr kumimoji="0" lang="en-US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3: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sets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lang="en-US" sz="2800" b="0" i="0" u="none" strike="noStrike" kern="0" cap="none" spc="-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,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2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kumimoji="0" sz="4200" b="0" i="0" u="none" strike="noStrike" kern="0" cap="none" spc="0" normalizeH="0" baseline="10912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  <a:blipFill>
                <a:blip r:embed="rId5"/>
                <a:stretch>
                  <a:fillRect l="-2417" t="-21918" b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object 14"/>
          <p:cNvGrpSpPr/>
          <p:nvPr/>
        </p:nvGrpSpPr>
        <p:grpSpPr>
          <a:xfrm>
            <a:off x="876300" y="3758184"/>
            <a:ext cx="3657600" cy="2265045"/>
            <a:chOff x="876300" y="3758184"/>
            <a:chExt cx="3657600" cy="2265045"/>
          </a:xfrm>
        </p:grpSpPr>
        <p:sp>
          <p:nvSpPr>
            <p:cNvPr id="15" name="object 15"/>
            <p:cNvSpPr/>
            <p:nvPr/>
          </p:nvSpPr>
          <p:spPr>
            <a:xfrm>
              <a:off x="876300" y="3758184"/>
              <a:ext cx="3657600" cy="2265045"/>
            </a:xfrm>
            <a:custGeom>
              <a:avLst/>
              <a:gdLst/>
              <a:ahLst/>
              <a:cxnLst/>
              <a:rect l="l" t="t" r="r" b="b"/>
              <a:pathLst>
                <a:path w="3657600" h="2265045">
                  <a:moveTo>
                    <a:pt x="3657600" y="0"/>
                  </a:moveTo>
                  <a:lnTo>
                    <a:pt x="0" y="0"/>
                  </a:lnTo>
                  <a:lnTo>
                    <a:pt x="0" y="2264664"/>
                  </a:lnTo>
                  <a:lnTo>
                    <a:pt x="3657600" y="2264664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97508" y="4155948"/>
              <a:ext cx="1590040" cy="1550035"/>
            </a:xfrm>
            <a:custGeom>
              <a:avLst/>
              <a:gdLst/>
              <a:ahLst/>
              <a:cxnLst/>
              <a:rect l="l" t="t" r="r" b="b"/>
              <a:pathLst>
                <a:path w="1590039" h="1550035">
                  <a:moveTo>
                    <a:pt x="794766" y="0"/>
                  </a:moveTo>
                  <a:lnTo>
                    <a:pt x="746353" y="1414"/>
                  </a:lnTo>
                  <a:lnTo>
                    <a:pt x="698708" y="5603"/>
                  </a:lnTo>
                  <a:lnTo>
                    <a:pt x="651912" y="12485"/>
                  </a:lnTo>
                  <a:lnTo>
                    <a:pt x="606049" y="21980"/>
                  </a:lnTo>
                  <a:lnTo>
                    <a:pt x="561203" y="34007"/>
                  </a:lnTo>
                  <a:lnTo>
                    <a:pt x="517456" y="48483"/>
                  </a:lnTo>
                  <a:lnTo>
                    <a:pt x="474892" y="65329"/>
                  </a:lnTo>
                  <a:lnTo>
                    <a:pt x="433593" y="84463"/>
                  </a:lnTo>
                  <a:lnTo>
                    <a:pt x="393643" y="105805"/>
                  </a:lnTo>
                  <a:lnTo>
                    <a:pt x="355125" y="129272"/>
                  </a:lnTo>
                  <a:lnTo>
                    <a:pt x="318123" y="154784"/>
                  </a:lnTo>
                  <a:lnTo>
                    <a:pt x="282718" y="182261"/>
                  </a:lnTo>
                  <a:lnTo>
                    <a:pt x="248995" y="211620"/>
                  </a:lnTo>
                  <a:lnTo>
                    <a:pt x="217037" y="242781"/>
                  </a:lnTo>
                  <a:lnTo>
                    <a:pt x="186927" y="275663"/>
                  </a:lnTo>
                  <a:lnTo>
                    <a:pt x="158747" y="310184"/>
                  </a:lnTo>
                  <a:lnTo>
                    <a:pt x="132582" y="346264"/>
                  </a:lnTo>
                  <a:lnTo>
                    <a:pt x="108514" y="383822"/>
                  </a:lnTo>
                  <a:lnTo>
                    <a:pt x="86626" y="422776"/>
                  </a:lnTo>
                  <a:lnTo>
                    <a:pt x="67002" y="463045"/>
                  </a:lnTo>
                  <a:lnTo>
                    <a:pt x="49725" y="504549"/>
                  </a:lnTo>
                  <a:lnTo>
                    <a:pt x="34878" y="547206"/>
                  </a:lnTo>
                  <a:lnTo>
                    <a:pt x="22543" y="590935"/>
                  </a:lnTo>
                  <a:lnTo>
                    <a:pt x="12805" y="635656"/>
                  </a:lnTo>
                  <a:lnTo>
                    <a:pt x="5746" y="681286"/>
                  </a:lnTo>
                  <a:lnTo>
                    <a:pt x="1450" y="727746"/>
                  </a:lnTo>
                  <a:lnTo>
                    <a:pt x="0" y="774953"/>
                  </a:lnTo>
                  <a:lnTo>
                    <a:pt x="1450" y="822161"/>
                  </a:lnTo>
                  <a:lnTo>
                    <a:pt x="5746" y="868621"/>
                  </a:lnTo>
                  <a:lnTo>
                    <a:pt x="12805" y="914251"/>
                  </a:lnTo>
                  <a:lnTo>
                    <a:pt x="22543" y="958972"/>
                  </a:lnTo>
                  <a:lnTo>
                    <a:pt x="34878" y="1002701"/>
                  </a:lnTo>
                  <a:lnTo>
                    <a:pt x="49725" y="1045358"/>
                  </a:lnTo>
                  <a:lnTo>
                    <a:pt x="67002" y="1086862"/>
                  </a:lnTo>
                  <a:lnTo>
                    <a:pt x="86626" y="1127131"/>
                  </a:lnTo>
                  <a:lnTo>
                    <a:pt x="108514" y="1166085"/>
                  </a:lnTo>
                  <a:lnTo>
                    <a:pt x="132582" y="1203643"/>
                  </a:lnTo>
                  <a:lnTo>
                    <a:pt x="158747" y="1239723"/>
                  </a:lnTo>
                  <a:lnTo>
                    <a:pt x="186927" y="1274244"/>
                  </a:lnTo>
                  <a:lnTo>
                    <a:pt x="217037" y="1307126"/>
                  </a:lnTo>
                  <a:lnTo>
                    <a:pt x="248995" y="1338287"/>
                  </a:lnTo>
                  <a:lnTo>
                    <a:pt x="282718" y="1367646"/>
                  </a:lnTo>
                  <a:lnTo>
                    <a:pt x="318123" y="1395123"/>
                  </a:lnTo>
                  <a:lnTo>
                    <a:pt x="355125" y="1420635"/>
                  </a:lnTo>
                  <a:lnTo>
                    <a:pt x="393643" y="1444102"/>
                  </a:lnTo>
                  <a:lnTo>
                    <a:pt x="433593" y="1465444"/>
                  </a:lnTo>
                  <a:lnTo>
                    <a:pt x="474892" y="1484578"/>
                  </a:lnTo>
                  <a:lnTo>
                    <a:pt x="517456" y="1501424"/>
                  </a:lnTo>
                  <a:lnTo>
                    <a:pt x="561203" y="1515900"/>
                  </a:lnTo>
                  <a:lnTo>
                    <a:pt x="606049" y="1527927"/>
                  </a:lnTo>
                  <a:lnTo>
                    <a:pt x="651912" y="1537422"/>
                  </a:lnTo>
                  <a:lnTo>
                    <a:pt x="698708" y="1544304"/>
                  </a:lnTo>
                  <a:lnTo>
                    <a:pt x="746353" y="1548493"/>
                  </a:lnTo>
                  <a:lnTo>
                    <a:pt x="794766" y="1549908"/>
                  </a:lnTo>
                  <a:lnTo>
                    <a:pt x="843178" y="1548493"/>
                  </a:lnTo>
                  <a:lnTo>
                    <a:pt x="890823" y="1544304"/>
                  </a:lnTo>
                  <a:lnTo>
                    <a:pt x="937619" y="1537422"/>
                  </a:lnTo>
                  <a:lnTo>
                    <a:pt x="983482" y="1527927"/>
                  </a:lnTo>
                  <a:lnTo>
                    <a:pt x="1028328" y="1515900"/>
                  </a:lnTo>
                  <a:lnTo>
                    <a:pt x="1072075" y="1501424"/>
                  </a:lnTo>
                  <a:lnTo>
                    <a:pt x="1114639" y="1484578"/>
                  </a:lnTo>
                  <a:lnTo>
                    <a:pt x="1155938" y="1465444"/>
                  </a:lnTo>
                  <a:lnTo>
                    <a:pt x="1195888" y="1444102"/>
                  </a:lnTo>
                  <a:lnTo>
                    <a:pt x="1234406" y="1420635"/>
                  </a:lnTo>
                  <a:lnTo>
                    <a:pt x="1271408" y="1395123"/>
                  </a:lnTo>
                  <a:lnTo>
                    <a:pt x="1306813" y="1367646"/>
                  </a:lnTo>
                  <a:lnTo>
                    <a:pt x="1340536" y="1338287"/>
                  </a:lnTo>
                  <a:lnTo>
                    <a:pt x="1372494" y="1307126"/>
                  </a:lnTo>
                  <a:lnTo>
                    <a:pt x="1402604" y="1274244"/>
                  </a:lnTo>
                  <a:lnTo>
                    <a:pt x="1430784" y="1239723"/>
                  </a:lnTo>
                  <a:lnTo>
                    <a:pt x="1456949" y="1203643"/>
                  </a:lnTo>
                  <a:lnTo>
                    <a:pt x="1481017" y="1166085"/>
                  </a:lnTo>
                  <a:lnTo>
                    <a:pt x="1502905" y="1127131"/>
                  </a:lnTo>
                  <a:lnTo>
                    <a:pt x="1522529" y="1086862"/>
                  </a:lnTo>
                  <a:lnTo>
                    <a:pt x="1539806" y="1045358"/>
                  </a:lnTo>
                  <a:lnTo>
                    <a:pt x="1554653" y="1002701"/>
                  </a:lnTo>
                  <a:lnTo>
                    <a:pt x="1566988" y="958972"/>
                  </a:lnTo>
                  <a:lnTo>
                    <a:pt x="1576726" y="914251"/>
                  </a:lnTo>
                  <a:lnTo>
                    <a:pt x="1583785" y="868621"/>
                  </a:lnTo>
                  <a:lnTo>
                    <a:pt x="1588081" y="822161"/>
                  </a:lnTo>
                  <a:lnTo>
                    <a:pt x="1589531" y="774953"/>
                  </a:lnTo>
                  <a:lnTo>
                    <a:pt x="1588081" y="727746"/>
                  </a:lnTo>
                  <a:lnTo>
                    <a:pt x="1583785" y="681286"/>
                  </a:lnTo>
                  <a:lnTo>
                    <a:pt x="1576726" y="635656"/>
                  </a:lnTo>
                  <a:lnTo>
                    <a:pt x="1566988" y="590935"/>
                  </a:lnTo>
                  <a:lnTo>
                    <a:pt x="1554653" y="547206"/>
                  </a:lnTo>
                  <a:lnTo>
                    <a:pt x="1539806" y="504549"/>
                  </a:lnTo>
                  <a:lnTo>
                    <a:pt x="1522529" y="463045"/>
                  </a:lnTo>
                  <a:lnTo>
                    <a:pt x="1502905" y="422776"/>
                  </a:lnTo>
                  <a:lnTo>
                    <a:pt x="1481017" y="383822"/>
                  </a:lnTo>
                  <a:lnTo>
                    <a:pt x="1456949" y="346264"/>
                  </a:lnTo>
                  <a:lnTo>
                    <a:pt x="1430784" y="310184"/>
                  </a:lnTo>
                  <a:lnTo>
                    <a:pt x="1402604" y="275663"/>
                  </a:lnTo>
                  <a:lnTo>
                    <a:pt x="1372494" y="242781"/>
                  </a:lnTo>
                  <a:lnTo>
                    <a:pt x="1340536" y="211620"/>
                  </a:lnTo>
                  <a:lnTo>
                    <a:pt x="1306813" y="182261"/>
                  </a:lnTo>
                  <a:lnTo>
                    <a:pt x="1271408" y="154784"/>
                  </a:lnTo>
                  <a:lnTo>
                    <a:pt x="1234406" y="129272"/>
                  </a:lnTo>
                  <a:lnTo>
                    <a:pt x="1195888" y="105805"/>
                  </a:lnTo>
                  <a:lnTo>
                    <a:pt x="1155938" y="84463"/>
                  </a:lnTo>
                  <a:lnTo>
                    <a:pt x="1114639" y="65329"/>
                  </a:lnTo>
                  <a:lnTo>
                    <a:pt x="1072075" y="48483"/>
                  </a:lnTo>
                  <a:lnTo>
                    <a:pt x="1028328" y="34007"/>
                  </a:lnTo>
                  <a:lnTo>
                    <a:pt x="983482" y="21980"/>
                  </a:lnTo>
                  <a:lnTo>
                    <a:pt x="937619" y="12485"/>
                  </a:lnTo>
                  <a:lnTo>
                    <a:pt x="890823" y="5603"/>
                  </a:lnTo>
                  <a:lnTo>
                    <a:pt x="843178" y="1414"/>
                  </a:lnTo>
                  <a:lnTo>
                    <a:pt x="794766" y="0"/>
                  </a:lnTo>
                  <a:close/>
                </a:path>
              </a:pathLst>
            </a:custGeom>
            <a:solidFill>
              <a:srgbClr val="DFE2E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97508" y="4155948"/>
              <a:ext cx="1590040" cy="1550035"/>
            </a:xfrm>
            <a:custGeom>
              <a:avLst/>
              <a:gdLst/>
              <a:ahLst/>
              <a:cxnLst/>
              <a:rect l="l" t="t" r="r" b="b"/>
              <a:pathLst>
                <a:path w="1590039" h="1550035">
                  <a:moveTo>
                    <a:pt x="0" y="774953"/>
                  </a:moveTo>
                  <a:lnTo>
                    <a:pt x="1450" y="727746"/>
                  </a:lnTo>
                  <a:lnTo>
                    <a:pt x="5746" y="681286"/>
                  </a:lnTo>
                  <a:lnTo>
                    <a:pt x="12805" y="635656"/>
                  </a:lnTo>
                  <a:lnTo>
                    <a:pt x="22543" y="590935"/>
                  </a:lnTo>
                  <a:lnTo>
                    <a:pt x="34878" y="547206"/>
                  </a:lnTo>
                  <a:lnTo>
                    <a:pt x="49725" y="504549"/>
                  </a:lnTo>
                  <a:lnTo>
                    <a:pt x="67002" y="463045"/>
                  </a:lnTo>
                  <a:lnTo>
                    <a:pt x="86626" y="422776"/>
                  </a:lnTo>
                  <a:lnTo>
                    <a:pt x="108514" y="383822"/>
                  </a:lnTo>
                  <a:lnTo>
                    <a:pt x="132582" y="346264"/>
                  </a:lnTo>
                  <a:lnTo>
                    <a:pt x="158747" y="310184"/>
                  </a:lnTo>
                  <a:lnTo>
                    <a:pt x="186927" y="275663"/>
                  </a:lnTo>
                  <a:lnTo>
                    <a:pt x="217037" y="242781"/>
                  </a:lnTo>
                  <a:lnTo>
                    <a:pt x="248995" y="211620"/>
                  </a:lnTo>
                  <a:lnTo>
                    <a:pt x="282718" y="182261"/>
                  </a:lnTo>
                  <a:lnTo>
                    <a:pt x="318123" y="154784"/>
                  </a:lnTo>
                  <a:lnTo>
                    <a:pt x="355125" y="129272"/>
                  </a:lnTo>
                  <a:lnTo>
                    <a:pt x="393643" y="105805"/>
                  </a:lnTo>
                  <a:lnTo>
                    <a:pt x="433593" y="84463"/>
                  </a:lnTo>
                  <a:lnTo>
                    <a:pt x="474892" y="65329"/>
                  </a:lnTo>
                  <a:lnTo>
                    <a:pt x="517456" y="48483"/>
                  </a:lnTo>
                  <a:lnTo>
                    <a:pt x="561203" y="34007"/>
                  </a:lnTo>
                  <a:lnTo>
                    <a:pt x="606049" y="21980"/>
                  </a:lnTo>
                  <a:lnTo>
                    <a:pt x="651912" y="12485"/>
                  </a:lnTo>
                  <a:lnTo>
                    <a:pt x="698708" y="5603"/>
                  </a:lnTo>
                  <a:lnTo>
                    <a:pt x="746353" y="1414"/>
                  </a:lnTo>
                  <a:lnTo>
                    <a:pt x="794766" y="0"/>
                  </a:lnTo>
                  <a:lnTo>
                    <a:pt x="843178" y="1414"/>
                  </a:lnTo>
                  <a:lnTo>
                    <a:pt x="890823" y="5603"/>
                  </a:lnTo>
                  <a:lnTo>
                    <a:pt x="937619" y="12485"/>
                  </a:lnTo>
                  <a:lnTo>
                    <a:pt x="983482" y="21980"/>
                  </a:lnTo>
                  <a:lnTo>
                    <a:pt x="1028328" y="34007"/>
                  </a:lnTo>
                  <a:lnTo>
                    <a:pt x="1072075" y="48483"/>
                  </a:lnTo>
                  <a:lnTo>
                    <a:pt x="1114639" y="65329"/>
                  </a:lnTo>
                  <a:lnTo>
                    <a:pt x="1155938" y="84463"/>
                  </a:lnTo>
                  <a:lnTo>
                    <a:pt x="1195888" y="105805"/>
                  </a:lnTo>
                  <a:lnTo>
                    <a:pt x="1234406" y="129272"/>
                  </a:lnTo>
                  <a:lnTo>
                    <a:pt x="1271408" y="154784"/>
                  </a:lnTo>
                  <a:lnTo>
                    <a:pt x="1306813" y="182261"/>
                  </a:lnTo>
                  <a:lnTo>
                    <a:pt x="1340536" y="211620"/>
                  </a:lnTo>
                  <a:lnTo>
                    <a:pt x="1372494" y="242781"/>
                  </a:lnTo>
                  <a:lnTo>
                    <a:pt x="1402604" y="275663"/>
                  </a:lnTo>
                  <a:lnTo>
                    <a:pt x="1430784" y="310184"/>
                  </a:lnTo>
                  <a:lnTo>
                    <a:pt x="1456949" y="346264"/>
                  </a:lnTo>
                  <a:lnTo>
                    <a:pt x="1481017" y="383822"/>
                  </a:lnTo>
                  <a:lnTo>
                    <a:pt x="1502905" y="422776"/>
                  </a:lnTo>
                  <a:lnTo>
                    <a:pt x="1522529" y="463045"/>
                  </a:lnTo>
                  <a:lnTo>
                    <a:pt x="1539806" y="504549"/>
                  </a:lnTo>
                  <a:lnTo>
                    <a:pt x="1554653" y="547206"/>
                  </a:lnTo>
                  <a:lnTo>
                    <a:pt x="1566988" y="590935"/>
                  </a:lnTo>
                  <a:lnTo>
                    <a:pt x="1576726" y="635656"/>
                  </a:lnTo>
                  <a:lnTo>
                    <a:pt x="1583785" y="681286"/>
                  </a:lnTo>
                  <a:lnTo>
                    <a:pt x="1588081" y="727746"/>
                  </a:lnTo>
                  <a:lnTo>
                    <a:pt x="1589531" y="774953"/>
                  </a:lnTo>
                  <a:lnTo>
                    <a:pt x="1588081" y="822161"/>
                  </a:lnTo>
                  <a:lnTo>
                    <a:pt x="1583785" y="868621"/>
                  </a:lnTo>
                  <a:lnTo>
                    <a:pt x="1576726" y="914251"/>
                  </a:lnTo>
                  <a:lnTo>
                    <a:pt x="1566988" y="958972"/>
                  </a:lnTo>
                  <a:lnTo>
                    <a:pt x="1554653" y="1002701"/>
                  </a:lnTo>
                  <a:lnTo>
                    <a:pt x="1539806" y="1045358"/>
                  </a:lnTo>
                  <a:lnTo>
                    <a:pt x="1522529" y="1086862"/>
                  </a:lnTo>
                  <a:lnTo>
                    <a:pt x="1502905" y="1127131"/>
                  </a:lnTo>
                  <a:lnTo>
                    <a:pt x="1481017" y="1166085"/>
                  </a:lnTo>
                  <a:lnTo>
                    <a:pt x="1456949" y="1203643"/>
                  </a:lnTo>
                  <a:lnTo>
                    <a:pt x="1430784" y="1239723"/>
                  </a:lnTo>
                  <a:lnTo>
                    <a:pt x="1402604" y="1274244"/>
                  </a:lnTo>
                  <a:lnTo>
                    <a:pt x="1372494" y="1307126"/>
                  </a:lnTo>
                  <a:lnTo>
                    <a:pt x="1340536" y="1338287"/>
                  </a:lnTo>
                  <a:lnTo>
                    <a:pt x="1306813" y="1367646"/>
                  </a:lnTo>
                  <a:lnTo>
                    <a:pt x="1271408" y="1395123"/>
                  </a:lnTo>
                  <a:lnTo>
                    <a:pt x="1234406" y="1420635"/>
                  </a:lnTo>
                  <a:lnTo>
                    <a:pt x="1195888" y="1444102"/>
                  </a:lnTo>
                  <a:lnTo>
                    <a:pt x="1155938" y="1465444"/>
                  </a:lnTo>
                  <a:lnTo>
                    <a:pt x="1114639" y="1484578"/>
                  </a:lnTo>
                  <a:lnTo>
                    <a:pt x="1072075" y="1501424"/>
                  </a:lnTo>
                  <a:lnTo>
                    <a:pt x="1028328" y="1515900"/>
                  </a:lnTo>
                  <a:lnTo>
                    <a:pt x="983482" y="1527927"/>
                  </a:lnTo>
                  <a:lnTo>
                    <a:pt x="937619" y="1537422"/>
                  </a:lnTo>
                  <a:lnTo>
                    <a:pt x="890823" y="1544304"/>
                  </a:lnTo>
                  <a:lnTo>
                    <a:pt x="843178" y="1548493"/>
                  </a:lnTo>
                  <a:lnTo>
                    <a:pt x="794766" y="1549908"/>
                  </a:lnTo>
                  <a:lnTo>
                    <a:pt x="746353" y="1548493"/>
                  </a:lnTo>
                  <a:lnTo>
                    <a:pt x="698708" y="1544304"/>
                  </a:lnTo>
                  <a:lnTo>
                    <a:pt x="651912" y="1537422"/>
                  </a:lnTo>
                  <a:lnTo>
                    <a:pt x="606049" y="1527927"/>
                  </a:lnTo>
                  <a:lnTo>
                    <a:pt x="561203" y="1515900"/>
                  </a:lnTo>
                  <a:lnTo>
                    <a:pt x="517456" y="1501424"/>
                  </a:lnTo>
                  <a:lnTo>
                    <a:pt x="474892" y="1484578"/>
                  </a:lnTo>
                  <a:lnTo>
                    <a:pt x="433593" y="1465444"/>
                  </a:lnTo>
                  <a:lnTo>
                    <a:pt x="393643" y="1444102"/>
                  </a:lnTo>
                  <a:lnTo>
                    <a:pt x="355125" y="1420635"/>
                  </a:lnTo>
                  <a:lnTo>
                    <a:pt x="318123" y="1395123"/>
                  </a:lnTo>
                  <a:lnTo>
                    <a:pt x="282718" y="1367646"/>
                  </a:lnTo>
                  <a:lnTo>
                    <a:pt x="248995" y="1338287"/>
                  </a:lnTo>
                  <a:lnTo>
                    <a:pt x="217037" y="1307126"/>
                  </a:lnTo>
                  <a:lnTo>
                    <a:pt x="186927" y="1274244"/>
                  </a:lnTo>
                  <a:lnTo>
                    <a:pt x="158747" y="1239723"/>
                  </a:lnTo>
                  <a:lnTo>
                    <a:pt x="132582" y="1203643"/>
                  </a:lnTo>
                  <a:lnTo>
                    <a:pt x="108514" y="1166085"/>
                  </a:lnTo>
                  <a:lnTo>
                    <a:pt x="86626" y="1127131"/>
                  </a:lnTo>
                  <a:lnTo>
                    <a:pt x="67002" y="1086862"/>
                  </a:lnTo>
                  <a:lnTo>
                    <a:pt x="49725" y="1045358"/>
                  </a:lnTo>
                  <a:lnTo>
                    <a:pt x="34878" y="1002701"/>
                  </a:lnTo>
                  <a:lnTo>
                    <a:pt x="22543" y="958972"/>
                  </a:lnTo>
                  <a:lnTo>
                    <a:pt x="12805" y="914251"/>
                  </a:lnTo>
                  <a:lnTo>
                    <a:pt x="5746" y="868621"/>
                  </a:lnTo>
                  <a:lnTo>
                    <a:pt x="1450" y="822161"/>
                  </a:lnTo>
                  <a:lnTo>
                    <a:pt x="0" y="77495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61260" y="4155948"/>
              <a:ext cx="1588135" cy="1550035"/>
            </a:xfrm>
            <a:custGeom>
              <a:avLst/>
              <a:gdLst/>
              <a:ahLst/>
              <a:cxnLst/>
              <a:rect l="l" t="t" r="r" b="b"/>
              <a:pathLst>
                <a:path w="1588135" h="1550035">
                  <a:moveTo>
                    <a:pt x="794003" y="0"/>
                  </a:moveTo>
                  <a:lnTo>
                    <a:pt x="745633" y="1414"/>
                  </a:lnTo>
                  <a:lnTo>
                    <a:pt x="698030" y="5603"/>
                  </a:lnTo>
                  <a:lnTo>
                    <a:pt x="651276" y="12485"/>
                  </a:lnTo>
                  <a:lnTo>
                    <a:pt x="605455" y="21980"/>
                  </a:lnTo>
                  <a:lnTo>
                    <a:pt x="560650" y="34007"/>
                  </a:lnTo>
                  <a:lnTo>
                    <a:pt x="516944" y="48483"/>
                  </a:lnTo>
                  <a:lnTo>
                    <a:pt x="474419" y="65329"/>
                  </a:lnTo>
                  <a:lnTo>
                    <a:pt x="433160" y="84463"/>
                  </a:lnTo>
                  <a:lnTo>
                    <a:pt x="393248" y="105805"/>
                  </a:lnTo>
                  <a:lnTo>
                    <a:pt x="354767" y="129272"/>
                  </a:lnTo>
                  <a:lnTo>
                    <a:pt x="317800" y="154784"/>
                  </a:lnTo>
                  <a:lnTo>
                    <a:pt x="282431" y="182261"/>
                  </a:lnTo>
                  <a:lnTo>
                    <a:pt x="248741" y="211620"/>
                  </a:lnTo>
                  <a:lnTo>
                    <a:pt x="216815" y="242781"/>
                  </a:lnTo>
                  <a:lnTo>
                    <a:pt x="186734" y="275663"/>
                  </a:lnTo>
                  <a:lnTo>
                    <a:pt x="158583" y="310184"/>
                  </a:lnTo>
                  <a:lnTo>
                    <a:pt x="132445" y="346264"/>
                  </a:lnTo>
                  <a:lnTo>
                    <a:pt x="108401" y="383822"/>
                  </a:lnTo>
                  <a:lnTo>
                    <a:pt x="86536" y="422776"/>
                  </a:lnTo>
                  <a:lnTo>
                    <a:pt x="66932" y="463045"/>
                  </a:lnTo>
                  <a:lnTo>
                    <a:pt x="49673" y="504549"/>
                  </a:lnTo>
                  <a:lnTo>
                    <a:pt x="34841" y="547206"/>
                  </a:lnTo>
                  <a:lnTo>
                    <a:pt x="22519" y="590935"/>
                  </a:lnTo>
                  <a:lnTo>
                    <a:pt x="12791" y="635656"/>
                  </a:lnTo>
                  <a:lnTo>
                    <a:pt x="5740" y="681286"/>
                  </a:lnTo>
                  <a:lnTo>
                    <a:pt x="1449" y="727746"/>
                  </a:lnTo>
                  <a:lnTo>
                    <a:pt x="0" y="774953"/>
                  </a:lnTo>
                  <a:lnTo>
                    <a:pt x="1449" y="822161"/>
                  </a:lnTo>
                  <a:lnTo>
                    <a:pt x="5740" y="868621"/>
                  </a:lnTo>
                  <a:lnTo>
                    <a:pt x="12791" y="914251"/>
                  </a:lnTo>
                  <a:lnTo>
                    <a:pt x="22519" y="958972"/>
                  </a:lnTo>
                  <a:lnTo>
                    <a:pt x="34841" y="1002701"/>
                  </a:lnTo>
                  <a:lnTo>
                    <a:pt x="49673" y="1045358"/>
                  </a:lnTo>
                  <a:lnTo>
                    <a:pt x="66932" y="1086862"/>
                  </a:lnTo>
                  <a:lnTo>
                    <a:pt x="86536" y="1127131"/>
                  </a:lnTo>
                  <a:lnTo>
                    <a:pt x="108401" y="1166085"/>
                  </a:lnTo>
                  <a:lnTo>
                    <a:pt x="132445" y="1203643"/>
                  </a:lnTo>
                  <a:lnTo>
                    <a:pt x="158583" y="1239723"/>
                  </a:lnTo>
                  <a:lnTo>
                    <a:pt x="186734" y="1274244"/>
                  </a:lnTo>
                  <a:lnTo>
                    <a:pt x="216815" y="1307126"/>
                  </a:lnTo>
                  <a:lnTo>
                    <a:pt x="248741" y="1338287"/>
                  </a:lnTo>
                  <a:lnTo>
                    <a:pt x="282431" y="1367646"/>
                  </a:lnTo>
                  <a:lnTo>
                    <a:pt x="317800" y="1395123"/>
                  </a:lnTo>
                  <a:lnTo>
                    <a:pt x="354767" y="1420635"/>
                  </a:lnTo>
                  <a:lnTo>
                    <a:pt x="393248" y="1444102"/>
                  </a:lnTo>
                  <a:lnTo>
                    <a:pt x="433160" y="1465444"/>
                  </a:lnTo>
                  <a:lnTo>
                    <a:pt x="474419" y="1484578"/>
                  </a:lnTo>
                  <a:lnTo>
                    <a:pt x="516944" y="1501424"/>
                  </a:lnTo>
                  <a:lnTo>
                    <a:pt x="560650" y="1515900"/>
                  </a:lnTo>
                  <a:lnTo>
                    <a:pt x="605455" y="1527927"/>
                  </a:lnTo>
                  <a:lnTo>
                    <a:pt x="651276" y="1537422"/>
                  </a:lnTo>
                  <a:lnTo>
                    <a:pt x="698030" y="1544304"/>
                  </a:lnTo>
                  <a:lnTo>
                    <a:pt x="745633" y="1548493"/>
                  </a:lnTo>
                  <a:lnTo>
                    <a:pt x="794003" y="1549908"/>
                  </a:lnTo>
                  <a:lnTo>
                    <a:pt x="842374" y="1548493"/>
                  </a:lnTo>
                  <a:lnTo>
                    <a:pt x="889977" y="1544304"/>
                  </a:lnTo>
                  <a:lnTo>
                    <a:pt x="936731" y="1537422"/>
                  </a:lnTo>
                  <a:lnTo>
                    <a:pt x="982552" y="1527927"/>
                  </a:lnTo>
                  <a:lnTo>
                    <a:pt x="1027357" y="1515900"/>
                  </a:lnTo>
                  <a:lnTo>
                    <a:pt x="1071063" y="1501424"/>
                  </a:lnTo>
                  <a:lnTo>
                    <a:pt x="1113588" y="1484578"/>
                  </a:lnTo>
                  <a:lnTo>
                    <a:pt x="1154847" y="1465444"/>
                  </a:lnTo>
                  <a:lnTo>
                    <a:pt x="1194759" y="1444102"/>
                  </a:lnTo>
                  <a:lnTo>
                    <a:pt x="1233240" y="1420635"/>
                  </a:lnTo>
                  <a:lnTo>
                    <a:pt x="1270207" y="1395123"/>
                  </a:lnTo>
                  <a:lnTo>
                    <a:pt x="1305576" y="1367646"/>
                  </a:lnTo>
                  <a:lnTo>
                    <a:pt x="1339266" y="1338287"/>
                  </a:lnTo>
                  <a:lnTo>
                    <a:pt x="1371192" y="1307126"/>
                  </a:lnTo>
                  <a:lnTo>
                    <a:pt x="1401273" y="1274244"/>
                  </a:lnTo>
                  <a:lnTo>
                    <a:pt x="1429424" y="1239723"/>
                  </a:lnTo>
                  <a:lnTo>
                    <a:pt x="1455562" y="1203643"/>
                  </a:lnTo>
                  <a:lnTo>
                    <a:pt x="1479606" y="1166085"/>
                  </a:lnTo>
                  <a:lnTo>
                    <a:pt x="1501471" y="1127131"/>
                  </a:lnTo>
                  <a:lnTo>
                    <a:pt x="1521075" y="1086862"/>
                  </a:lnTo>
                  <a:lnTo>
                    <a:pt x="1538334" y="1045358"/>
                  </a:lnTo>
                  <a:lnTo>
                    <a:pt x="1553166" y="1002701"/>
                  </a:lnTo>
                  <a:lnTo>
                    <a:pt x="1565488" y="958972"/>
                  </a:lnTo>
                  <a:lnTo>
                    <a:pt x="1575216" y="914251"/>
                  </a:lnTo>
                  <a:lnTo>
                    <a:pt x="1582267" y="868621"/>
                  </a:lnTo>
                  <a:lnTo>
                    <a:pt x="1586558" y="822161"/>
                  </a:lnTo>
                  <a:lnTo>
                    <a:pt x="1588007" y="774953"/>
                  </a:lnTo>
                  <a:lnTo>
                    <a:pt x="1586558" y="727746"/>
                  </a:lnTo>
                  <a:lnTo>
                    <a:pt x="1582267" y="681286"/>
                  </a:lnTo>
                  <a:lnTo>
                    <a:pt x="1575216" y="635656"/>
                  </a:lnTo>
                  <a:lnTo>
                    <a:pt x="1565488" y="590935"/>
                  </a:lnTo>
                  <a:lnTo>
                    <a:pt x="1553166" y="547206"/>
                  </a:lnTo>
                  <a:lnTo>
                    <a:pt x="1538334" y="504549"/>
                  </a:lnTo>
                  <a:lnTo>
                    <a:pt x="1521075" y="463045"/>
                  </a:lnTo>
                  <a:lnTo>
                    <a:pt x="1501471" y="422776"/>
                  </a:lnTo>
                  <a:lnTo>
                    <a:pt x="1479606" y="383822"/>
                  </a:lnTo>
                  <a:lnTo>
                    <a:pt x="1455562" y="346264"/>
                  </a:lnTo>
                  <a:lnTo>
                    <a:pt x="1429424" y="310184"/>
                  </a:lnTo>
                  <a:lnTo>
                    <a:pt x="1401273" y="275663"/>
                  </a:lnTo>
                  <a:lnTo>
                    <a:pt x="1371192" y="242781"/>
                  </a:lnTo>
                  <a:lnTo>
                    <a:pt x="1339266" y="211620"/>
                  </a:lnTo>
                  <a:lnTo>
                    <a:pt x="1305576" y="182261"/>
                  </a:lnTo>
                  <a:lnTo>
                    <a:pt x="1270207" y="154784"/>
                  </a:lnTo>
                  <a:lnTo>
                    <a:pt x="1233240" y="129272"/>
                  </a:lnTo>
                  <a:lnTo>
                    <a:pt x="1194759" y="105805"/>
                  </a:lnTo>
                  <a:lnTo>
                    <a:pt x="1154847" y="84463"/>
                  </a:lnTo>
                  <a:lnTo>
                    <a:pt x="1113588" y="65329"/>
                  </a:lnTo>
                  <a:lnTo>
                    <a:pt x="1071063" y="48483"/>
                  </a:lnTo>
                  <a:lnTo>
                    <a:pt x="1027357" y="34007"/>
                  </a:lnTo>
                  <a:lnTo>
                    <a:pt x="982552" y="21980"/>
                  </a:lnTo>
                  <a:lnTo>
                    <a:pt x="936731" y="12485"/>
                  </a:lnTo>
                  <a:lnTo>
                    <a:pt x="889977" y="5603"/>
                  </a:lnTo>
                  <a:lnTo>
                    <a:pt x="842374" y="1414"/>
                  </a:lnTo>
                  <a:lnTo>
                    <a:pt x="794003" y="0"/>
                  </a:lnTo>
                  <a:close/>
                </a:path>
              </a:pathLst>
            </a:custGeom>
            <a:solidFill>
              <a:srgbClr val="DFE2E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61260" y="4155948"/>
              <a:ext cx="1588135" cy="1550035"/>
            </a:xfrm>
            <a:custGeom>
              <a:avLst/>
              <a:gdLst/>
              <a:ahLst/>
              <a:cxnLst/>
              <a:rect l="l" t="t" r="r" b="b"/>
              <a:pathLst>
                <a:path w="1588135" h="1550035">
                  <a:moveTo>
                    <a:pt x="0" y="774953"/>
                  </a:moveTo>
                  <a:lnTo>
                    <a:pt x="1449" y="727746"/>
                  </a:lnTo>
                  <a:lnTo>
                    <a:pt x="5740" y="681286"/>
                  </a:lnTo>
                  <a:lnTo>
                    <a:pt x="12791" y="635656"/>
                  </a:lnTo>
                  <a:lnTo>
                    <a:pt x="22519" y="590935"/>
                  </a:lnTo>
                  <a:lnTo>
                    <a:pt x="34841" y="547206"/>
                  </a:lnTo>
                  <a:lnTo>
                    <a:pt x="49673" y="504549"/>
                  </a:lnTo>
                  <a:lnTo>
                    <a:pt x="66932" y="463045"/>
                  </a:lnTo>
                  <a:lnTo>
                    <a:pt x="86536" y="422776"/>
                  </a:lnTo>
                  <a:lnTo>
                    <a:pt x="108401" y="383822"/>
                  </a:lnTo>
                  <a:lnTo>
                    <a:pt x="132445" y="346264"/>
                  </a:lnTo>
                  <a:lnTo>
                    <a:pt x="158583" y="310184"/>
                  </a:lnTo>
                  <a:lnTo>
                    <a:pt x="186734" y="275663"/>
                  </a:lnTo>
                  <a:lnTo>
                    <a:pt x="216815" y="242781"/>
                  </a:lnTo>
                  <a:lnTo>
                    <a:pt x="248741" y="211620"/>
                  </a:lnTo>
                  <a:lnTo>
                    <a:pt x="282431" y="182261"/>
                  </a:lnTo>
                  <a:lnTo>
                    <a:pt x="317800" y="154784"/>
                  </a:lnTo>
                  <a:lnTo>
                    <a:pt x="354767" y="129272"/>
                  </a:lnTo>
                  <a:lnTo>
                    <a:pt x="393248" y="105805"/>
                  </a:lnTo>
                  <a:lnTo>
                    <a:pt x="433160" y="84463"/>
                  </a:lnTo>
                  <a:lnTo>
                    <a:pt x="474419" y="65329"/>
                  </a:lnTo>
                  <a:lnTo>
                    <a:pt x="516944" y="48483"/>
                  </a:lnTo>
                  <a:lnTo>
                    <a:pt x="560650" y="34007"/>
                  </a:lnTo>
                  <a:lnTo>
                    <a:pt x="605455" y="21980"/>
                  </a:lnTo>
                  <a:lnTo>
                    <a:pt x="651276" y="12485"/>
                  </a:lnTo>
                  <a:lnTo>
                    <a:pt x="698030" y="5603"/>
                  </a:lnTo>
                  <a:lnTo>
                    <a:pt x="745633" y="1414"/>
                  </a:lnTo>
                  <a:lnTo>
                    <a:pt x="794003" y="0"/>
                  </a:lnTo>
                  <a:lnTo>
                    <a:pt x="842374" y="1414"/>
                  </a:lnTo>
                  <a:lnTo>
                    <a:pt x="889977" y="5603"/>
                  </a:lnTo>
                  <a:lnTo>
                    <a:pt x="936731" y="12485"/>
                  </a:lnTo>
                  <a:lnTo>
                    <a:pt x="982552" y="21980"/>
                  </a:lnTo>
                  <a:lnTo>
                    <a:pt x="1027357" y="34007"/>
                  </a:lnTo>
                  <a:lnTo>
                    <a:pt x="1071063" y="48483"/>
                  </a:lnTo>
                  <a:lnTo>
                    <a:pt x="1113588" y="65329"/>
                  </a:lnTo>
                  <a:lnTo>
                    <a:pt x="1154847" y="84463"/>
                  </a:lnTo>
                  <a:lnTo>
                    <a:pt x="1194759" y="105805"/>
                  </a:lnTo>
                  <a:lnTo>
                    <a:pt x="1233240" y="129272"/>
                  </a:lnTo>
                  <a:lnTo>
                    <a:pt x="1270207" y="154784"/>
                  </a:lnTo>
                  <a:lnTo>
                    <a:pt x="1305576" y="182261"/>
                  </a:lnTo>
                  <a:lnTo>
                    <a:pt x="1339266" y="211620"/>
                  </a:lnTo>
                  <a:lnTo>
                    <a:pt x="1371192" y="242781"/>
                  </a:lnTo>
                  <a:lnTo>
                    <a:pt x="1401273" y="275663"/>
                  </a:lnTo>
                  <a:lnTo>
                    <a:pt x="1429424" y="310184"/>
                  </a:lnTo>
                  <a:lnTo>
                    <a:pt x="1455562" y="346264"/>
                  </a:lnTo>
                  <a:lnTo>
                    <a:pt x="1479606" y="383822"/>
                  </a:lnTo>
                  <a:lnTo>
                    <a:pt x="1501471" y="422776"/>
                  </a:lnTo>
                  <a:lnTo>
                    <a:pt x="1521075" y="463045"/>
                  </a:lnTo>
                  <a:lnTo>
                    <a:pt x="1538334" y="504549"/>
                  </a:lnTo>
                  <a:lnTo>
                    <a:pt x="1553166" y="547206"/>
                  </a:lnTo>
                  <a:lnTo>
                    <a:pt x="1565488" y="590935"/>
                  </a:lnTo>
                  <a:lnTo>
                    <a:pt x="1575216" y="635656"/>
                  </a:lnTo>
                  <a:lnTo>
                    <a:pt x="1582267" y="681286"/>
                  </a:lnTo>
                  <a:lnTo>
                    <a:pt x="1586558" y="727746"/>
                  </a:lnTo>
                  <a:lnTo>
                    <a:pt x="1588007" y="774953"/>
                  </a:lnTo>
                  <a:lnTo>
                    <a:pt x="1586558" y="822161"/>
                  </a:lnTo>
                  <a:lnTo>
                    <a:pt x="1582267" y="868621"/>
                  </a:lnTo>
                  <a:lnTo>
                    <a:pt x="1575216" y="914251"/>
                  </a:lnTo>
                  <a:lnTo>
                    <a:pt x="1565488" y="958972"/>
                  </a:lnTo>
                  <a:lnTo>
                    <a:pt x="1553166" y="1002701"/>
                  </a:lnTo>
                  <a:lnTo>
                    <a:pt x="1538334" y="1045358"/>
                  </a:lnTo>
                  <a:lnTo>
                    <a:pt x="1521075" y="1086862"/>
                  </a:lnTo>
                  <a:lnTo>
                    <a:pt x="1501471" y="1127131"/>
                  </a:lnTo>
                  <a:lnTo>
                    <a:pt x="1479606" y="1166085"/>
                  </a:lnTo>
                  <a:lnTo>
                    <a:pt x="1455562" y="1203643"/>
                  </a:lnTo>
                  <a:lnTo>
                    <a:pt x="1429424" y="1239723"/>
                  </a:lnTo>
                  <a:lnTo>
                    <a:pt x="1401273" y="1274244"/>
                  </a:lnTo>
                  <a:lnTo>
                    <a:pt x="1371192" y="1307126"/>
                  </a:lnTo>
                  <a:lnTo>
                    <a:pt x="1339266" y="1338287"/>
                  </a:lnTo>
                  <a:lnTo>
                    <a:pt x="1305576" y="1367646"/>
                  </a:lnTo>
                  <a:lnTo>
                    <a:pt x="1270207" y="1395123"/>
                  </a:lnTo>
                  <a:lnTo>
                    <a:pt x="1233240" y="1420635"/>
                  </a:lnTo>
                  <a:lnTo>
                    <a:pt x="1194759" y="1444102"/>
                  </a:lnTo>
                  <a:lnTo>
                    <a:pt x="1154847" y="1465444"/>
                  </a:lnTo>
                  <a:lnTo>
                    <a:pt x="1113588" y="1484578"/>
                  </a:lnTo>
                  <a:lnTo>
                    <a:pt x="1071063" y="1501424"/>
                  </a:lnTo>
                  <a:lnTo>
                    <a:pt x="1027357" y="1515900"/>
                  </a:lnTo>
                  <a:lnTo>
                    <a:pt x="982552" y="1527927"/>
                  </a:lnTo>
                  <a:lnTo>
                    <a:pt x="936731" y="1537422"/>
                  </a:lnTo>
                  <a:lnTo>
                    <a:pt x="889977" y="1544304"/>
                  </a:lnTo>
                  <a:lnTo>
                    <a:pt x="842374" y="1548493"/>
                  </a:lnTo>
                  <a:lnTo>
                    <a:pt x="794003" y="1549908"/>
                  </a:lnTo>
                  <a:lnTo>
                    <a:pt x="745633" y="1548493"/>
                  </a:lnTo>
                  <a:lnTo>
                    <a:pt x="698030" y="1544304"/>
                  </a:lnTo>
                  <a:lnTo>
                    <a:pt x="651276" y="1537422"/>
                  </a:lnTo>
                  <a:lnTo>
                    <a:pt x="605455" y="1527927"/>
                  </a:lnTo>
                  <a:lnTo>
                    <a:pt x="560650" y="1515900"/>
                  </a:lnTo>
                  <a:lnTo>
                    <a:pt x="516944" y="1501424"/>
                  </a:lnTo>
                  <a:lnTo>
                    <a:pt x="474419" y="1484578"/>
                  </a:lnTo>
                  <a:lnTo>
                    <a:pt x="433160" y="1465444"/>
                  </a:lnTo>
                  <a:lnTo>
                    <a:pt x="393248" y="1444102"/>
                  </a:lnTo>
                  <a:lnTo>
                    <a:pt x="354767" y="1420635"/>
                  </a:lnTo>
                  <a:lnTo>
                    <a:pt x="317800" y="1395123"/>
                  </a:lnTo>
                  <a:lnTo>
                    <a:pt x="282431" y="1367646"/>
                  </a:lnTo>
                  <a:lnTo>
                    <a:pt x="248741" y="1338287"/>
                  </a:lnTo>
                  <a:lnTo>
                    <a:pt x="216815" y="1307126"/>
                  </a:lnTo>
                  <a:lnTo>
                    <a:pt x="186734" y="1274244"/>
                  </a:lnTo>
                  <a:lnTo>
                    <a:pt x="158583" y="1239723"/>
                  </a:lnTo>
                  <a:lnTo>
                    <a:pt x="132445" y="1203643"/>
                  </a:lnTo>
                  <a:lnTo>
                    <a:pt x="108401" y="1166085"/>
                  </a:lnTo>
                  <a:lnTo>
                    <a:pt x="86536" y="1127131"/>
                  </a:lnTo>
                  <a:lnTo>
                    <a:pt x="66932" y="1086862"/>
                  </a:lnTo>
                  <a:lnTo>
                    <a:pt x="49673" y="1045358"/>
                  </a:lnTo>
                  <a:lnTo>
                    <a:pt x="34841" y="1002701"/>
                  </a:lnTo>
                  <a:lnTo>
                    <a:pt x="22519" y="958972"/>
                  </a:lnTo>
                  <a:lnTo>
                    <a:pt x="12791" y="914251"/>
                  </a:lnTo>
                  <a:lnTo>
                    <a:pt x="5740" y="868621"/>
                  </a:lnTo>
                  <a:lnTo>
                    <a:pt x="1449" y="822161"/>
                  </a:lnTo>
                  <a:lnTo>
                    <a:pt x="0" y="77495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6300" y="3758184"/>
            <a:ext cx="3657600" cy="226504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2546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1626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2345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97508" y="4155947"/>
            <a:ext cx="1590040" cy="1550035"/>
          </a:xfrm>
          <a:custGeom>
            <a:avLst/>
            <a:gdLst/>
            <a:ahLst/>
            <a:cxnLst/>
            <a:rect l="l" t="t" r="r" b="b"/>
            <a:pathLst>
              <a:path w="1590039" h="1550035">
                <a:moveTo>
                  <a:pt x="0" y="774953"/>
                </a:moveTo>
                <a:lnTo>
                  <a:pt x="1450" y="727746"/>
                </a:lnTo>
                <a:lnTo>
                  <a:pt x="5746" y="681286"/>
                </a:lnTo>
                <a:lnTo>
                  <a:pt x="12805" y="635656"/>
                </a:lnTo>
                <a:lnTo>
                  <a:pt x="22543" y="590935"/>
                </a:lnTo>
                <a:lnTo>
                  <a:pt x="34878" y="547206"/>
                </a:lnTo>
                <a:lnTo>
                  <a:pt x="49725" y="504549"/>
                </a:lnTo>
                <a:lnTo>
                  <a:pt x="67002" y="463045"/>
                </a:lnTo>
                <a:lnTo>
                  <a:pt x="86626" y="422776"/>
                </a:lnTo>
                <a:lnTo>
                  <a:pt x="108514" y="383822"/>
                </a:lnTo>
                <a:lnTo>
                  <a:pt x="132582" y="346264"/>
                </a:lnTo>
                <a:lnTo>
                  <a:pt x="158747" y="310184"/>
                </a:lnTo>
                <a:lnTo>
                  <a:pt x="186927" y="275663"/>
                </a:lnTo>
                <a:lnTo>
                  <a:pt x="217037" y="242781"/>
                </a:lnTo>
                <a:lnTo>
                  <a:pt x="248995" y="211620"/>
                </a:lnTo>
                <a:lnTo>
                  <a:pt x="282718" y="182261"/>
                </a:lnTo>
                <a:lnTo>
                  <a:pt x="318123" y="154784"/>
                </a:lnTo>
                <a:lnTo>
                  <a:pt x="355125" y="129272"/>
                </a:lnTo>
                <a:lnTo>
                  <a:pt x="393643" y="105805"/>
                </a:lnTo>
                <a:lnTo>
                  <a:pt x="433593" y="84463"/>
                </a:lnTo>
                <a:lnTo>
                  <a:pt x="474892" y="65329"/>
                </a:lnTo>
                <a:lnTo>
                  <a:pt x="517456" y="48483"/>
                </a:lnTo>
                <a:lnTo>
                  <a:pt x="561203" y="34007"/>
                </a:lnTo>
                <a:lnTo>
                  <a:pt x="606049" y="21980"/>
                </a:lnTo>
                <a:lnTo>
                  <a:pt x="651912" y="12485"/>
                </a:lnTo>
                <a:lnTo>
                  <a:pt x="698708" y="5603"/>
                </a:lnTo>
                <a:lnTo>
                  <a:pt x="746353" y="1414"/>
                </a:lnTo>
                <a:lnTo>
                  <a:pt x="794766" y="0"/>
                </a:lnTo>
                <a:lnTo>
                  <a:pt x="843178" y="1414"/>
                </a:lnTo>
                <a:lnTo>
                  <a:pt x="890823" y="5603"/>
                </a:lnTo>
                <a:lnTo>
                  <a:pt x="937619" y="12485"/>
                </a:lnTo>
                <a:lnTo>
                  <a:pt x="983482" y="21980"/>
                </a:lnTo>
                <a:lnTo>
                  <a:pt x="1028328" y="34007"/>
                </a:lnTo>
                <a:lnTo>
                  <a:pt x="1072075" y="48483"/>
                </a:lnTo>
                <a:lnTo>
                  <a:pt x="1114639" y="65329"/>
                </a:lnTo>
                <a:lnTo>
                  <a:pt x="1155938" y="84463"/>
                </a:lnTo>
                <a:lnTo>
                  <a:pt x="1195888" y="105805"/>
                </a:lnTo>
                <a:lnTo>
                  <a:pt x="1234406" y="129272"/>
                </a:lnTo>
                <a:lnTo>
                  <a:pt x="1271408" y="154784"/>
                </a:lnTo>
                <a:lnTo>
                  <a:pt x="1306813" y="182261"/>
                </a:lnTo>
                <a:lnTo>
                  <a:pt x="1340536" y="211620"/>
                </a:lnTo>
                <a:lnTo>
                  <a:pt x="1372494" y="242781"/>
                </a:lnTo>
                <a:lnTo>
                  <a:pt x="1402604" y="275663"/>
                </a:lnTo>
                <a:lnTo>
                  <a:pt x="1430784" y="310184"/>
                </a:lnTo>
                <a:lnTo>
                  <a:pt x="1456949" y="346264"/>
                </a:lnTo>
                <a:lnTo>
                  <a:pt x="1481017" y="383822"/>
                </a:lnTo>
                <a:lnTo>
                  <a:pt x="1502905" y="422776"/>
                </a:lnTo>
                <a:lnTo>
                  <a:pt x="1522529" y="463045"/>
                </a:lnTo>
                <a:lnTo>
                  <a:pt x="1539806" y="504549"/>
                </a:lnTo>
                <a:lnTo>
                  <a:pt x="1554653" y="547206"/>
                </a:lnTo>
                <a:lnTo>
                  <a:pt x="1566988" y="590935"/>
                </a:lnTo>
                <a:lnTo>
                  <a:pt x="1576726" y="635656"/>
                </a:lnTo>
                <a:lnTo>
                  <a:pt x="1583785" y="681286"/>
                </a:lnTo>
                <a:lnTo>
                  <a:pt x="1588081" y="727746"/>
                </a:lnTo>
                <a:lnTo>
                  <a:pt x="1589531" y="774953"/>
                </a:lnTo>
                <a:lnTo>
                  <a:pt x="1588081" y="822161"/>
                </a:lnTo>
                <a:lnTo>
                  <a:pt x="1583785" y="868621"/>
                </a:lnTo>
                <a:lnTo>
                  <a:pt x="1576726" y="914251"/>
                </a:lnTo>
                <a:lnTo>
                  <a:pt x="1566988" y="958972"/>
                </a:lnTo>
                <a:lnTo>
                  <a:pt x="1554653" y="1002701"/>
                </a:lnTo>
                <a:lnTo>
                  <a:pt x="1539806" y="1045358"/>
                </a:lnTo>
                <a:lnTo>
                  <a:pt x="1522529" y="1086862"/>
                </a:lnTo>
                <a:lnTo>
                  <a:pt x="1502905" y="1127131"/>
                </a:lnTo>
                <a:lnTo>
                  <a:pt x="1481017" y="1166085"/>
                </a:lnTo>
                <a:lnTo>
                  <a:pt x="1456949" y="1203643"/>
                </a:lnTo>
                <a:lnTo>
                  <a:pt x="1430784" y="1239723"/>
                </a:lnTo>
                <a:lnTo>
                  <a:pt x="1402604" y="1274244"/>
                </a:lnTo>
                <a:lnTo>
                  <a:pt x="1372494" y="1307126"/>
                </a:lnTo>
                <a:lnTo>
                  <a:pt x="1340536" y="1338287"/>
                </a:lnTo>
                <a:lnTo>
                  <a:pt x="1306813" y="1367646"/>
                </a:lnTo>
                <a:lnTo>
                  <a:pt x="1271408" y="1395123"/>
                </a:lnTo>
                <a:lnTo>
                  <a:pt x="1234406" y="1420635"/>
                </a:lnTo>
                <a:lnTo>
                  <a:pt x="1195888" y="1444102"/>
                </a:lnTo>
                <a:lnTo>
                  <a:pt x="1155938" y="1465444"/>
                </a:lnTo>
                <a:lnTo>
                  <a:pt x="1114639" y="1484578"/>
                </a:lnTo>
                <a:lnTo>
                  <a:pt x="1072075" y="1501424"/>
                </a:lnTo>
                <a:lnTo>
                  <a:pt x="1028328" y="1515900"/>
                </a:lnTo>
                <a:lnTo>
                  <a:pt x="983482" y="1527927"/>
                </a:lnTo>
                <a:lnTo>
                  <a:pt x="937619" y="1537422"/>
                </a:lnTo>
                <a:lnTo>
                  <a:pt x="890823" y="1544304"/>
                </a:lnTo>
                <a:lnTo>
                  <a:pt x="843178" y="1548493"/>
                </a:lnTo>
                <a:lnTo>
                  <a:pt x="794766" y="1549908"/>
                </a:lnTo>
                <a:lnTo>
                  <a:pt x="746353" y="1548493"/>
                </a:lnTo>
                <a:lnTo>
                  <a:pt x="698708" y="1544304"/>
                </a:lnTo>
                <a:lnTo>
                  <a:pt x="651912" y="1537422"/>
                </a:lnTo>
                <a:lnTo>
                  <a:pt x="606049" y="1527927"/>
                </a:lnTo>
                <a:lnTo>
                  <a:pt x="561203" y="1515900"/>
                </a:lnTo>
                <a:lnTo>
                  <a:pt x="517456" y="1501424"/>
                </a:lnTo>
                <a:lnTo>
                  <a:pt x="474892" y="1484578"/>
                </a:lnTo>
                <a:lnTo>
                  <a:pt x="433593" y="1465444"/>
                </a:lnTo>
                <a:lnTo>
                  <a:pt x="393643" y="1444102"/>
                </a:lnTo>
                <a:lnTo>
                  <a:pt x="355125" y="1420635"/>
                </a:lnTo>
                <a:lnTo>
                  <a:pt x="318123" y="1395123"/>
                </a:lnTo>
                <a:lnTo>
                  <a:pt x="282718" y="1367646"/>
                </a:lnTo>
                <a:lnTo>
                  <a:pt x="248995" y="1338287"/>
                </a:lnTo>
                <a:lnTo>
                  <a:pt x="217037" y="1307126"/>
                </a:lnTo>
                <a:lnTo>
                  <a:pt x="186927" y="1274244"/>
                </a:lnTo>
                <a:lnTo>
                  <a:pt x="158747" y="1239723"/>
                </a:lnTo>
                <a:lnTo>
                  <a:pt x="132582" y="1203643"/>
                </a:lnTo>
                <a:lnTo>
                  <a:pt x="108514" y="1166085"/>
                </a:lnTo>
                <a:lnTo>
                  <a:pt x="86626" y="1127131"/>
                </a:lnTo>
                <a:lnTo>
                  <a:pt x="67002" y="1086862"/>
                </a:lnTo>
                <a:lnTo>
                  <a:pt x="49725" y="1045358"/>
                </a:lnTo>
                <a:lnTo>
                  <a:pt x="34878" y="1002701"/>
                </a:lnTo>
                <a:lnTo>
                  <a:pt x="22543" y="958972"/>
                </a:lnTo>
                <a:lnTo>
                  <a:pt x="12805" y="914251"/>
                </a:lnTo>
                <a:lnTo>
                  <a:pt x="5746" y="868621"/>
                </a:lnTo>
                <a:lnTo>
                  <a:pt x="1450" y="822161"/>
                </a:lnTo>
                <a:lnTo>
                  <a:pt x="0" y="774953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288" y="3297554"/>
            <a:ext cx="862965" cy="18415"/>
          </a:xfrm>
          <a:custGeom>
            <a:avLst/>
            <a:gdLst/>
            <a:ahLst/>
            <a:cxnLst/>
            <a:rect l="l" t="t" r="r" b="b"/>
            <a:pathLst>
              <a:path w="862964" h="18414">
                <a:moveTo>
                  <a:pt x="862939" y="0"/>
                </a:moveTo>
                <a:lnTo>
                  <a:pt x="0" y="0"/>
                </a:lnTo>
                <a:lnTo>
                  <a:pt x="0" y="18415"/>
                </a:lnTo>
                <a:lnTo>
                  <a:pt x="862939" y="18415"/>
                </a:lnTo>
                <a:lnTo>
                  <a:pt x="862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8639" y="3226435"/>
            <a:ext cx="88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8465" y="4560570"/>
            <a:ext cx="3641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685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2980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14716" y="4319015"/>
            <a:ext cx="603250" cy="1268095"/>
            <a:chOff x="8014716" y="4319015"/>
            <a:chExt cx="603250" cy="126809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4716" y="4319015"/>
              <a:ext cx="568451" cy="1267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3537" y="4324984"/>
              <a:ext cx="383921" cy="1118996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6656070" y="3281933"/>
            <a:ext cx="306705" cy="241300"/>
          </a:xfrm>
          <a:custGeom>
            <a:avLst/>
            <a:gdLst/>
            <a:ahLst/>
            <a:cxnLst/>
            <a:rect l="l" t="t" r="r" b="b"/>
            <a:pathLst>
              <a:path w="306704" h="241300">
                <a:moveTo>
                  <a:pt x="225552" y="0"/>
                </a:moveTo>
                <a:lnTo>
                  <a:pt x="0" y="0"/>
                </a:lnTo>
                <a:lnTo>
                  <a:pt x="0" y="239268"/>
                </a:lnTo>
                <a:lnTo>
                  <a:pt x="225552" y="239268"/>
                </a:lnTo>
                <a:lnTo>
                  <a:pt x="225552" y="0"/>
                </a:lnTo>
                <a:close/>
              </a:path>
              <a:path w="306704" h="241300">
                <a:moveTo>
                  <a:pt x="306324" y="239268"/>
                </a:moveTo>
                <a:lnTo>
                  <a:pt x="228600" y="239268"/>
                </a:lnTo>
                <a:lnTo>
                  <a:pt x="228600" y="240792"/>
                </a:lnTo>
                <a:lnTo>
                  <a:pt x="306324" y="240792"/>
                </a:lnTo>
                <a:lnTo>
                  <a:pt x="306324" y="239268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63206" y="3284982"/>
            <a:ext cx="233679" cy="236220"/>
          </a:xfrm>
          <a:custGeom>
            <a:avLst/>
            <a:gdLst/>
            <a:ahLst/>
            <a:cxnLst/>
            <a:rect l="l" t="t" r="r" b="b"/>
            <a:pathLst>
              <a:path w="233679" h="236220">
                <a:moveTo>
                  <a:pt x="233172" y="0"/>
                </a:moveTo>
                <a:lnTo>
                  <a:pt x="0" y="0"/>
                </a:lnTo>
                <a:lnTo>
                  <a:pt x="0" y="236220"/>
                </a:lnTo>
                <a:lnTo>
                  <a:pt x="233172" y="236220"/>
                </a:lnTo>
                <a:lnTo>
                  <a:pt x="233172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32" name="object 32"/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4"/>
              <p:cNvSpPr txBox="1"/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sz="3000" b="0" i="0" u="none" strike="noStrike" kern="0" cap="none" spc="232" normalizeH="0" baseline="11111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4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  <a:blipFill>
                <a:blip r:embed="rId8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0A6EC73-2644-1AC2-8700-EF4741A7AD23}"/>
              </a:ext>
            </a:extLst>
          </p:cNvPr>
          <p:cNvSpPr txBox="1"/>
          <p:nvPr/>
        </p:nvSpPr>
        <p:spPr>
          <a:xfrm>
            <a:off x="654201" y="2503022"/>
            <a:ext cx="609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lang="en-US" sz="2400" b="0" i="0" u="sng" strike="noStrike" kern="0" cap="none" spc="-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lang="en-US" sz="24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(Venn</a:t>
            </a:r>
            <a:r>
              <a:rPr kumimoji="0" lang="en-US" sz="2400" b="0" i="0" u="sng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lang="en-US" sz="24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Diagram)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0E3ED5-8DB5-4920-AE91-C209BA5715C6}"/>
                  </a:ext>
                </a:extLst>
              </p:cNvPr>
              <p:cNvSpPr txBox="1"/>
              <p:nvPr/>
            </p:nvSpPr>
            <p:spPr>
              <a:xfrm>
                <a:off x="6656070" y="3177800"/>
                <a:ext cx="1041504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∩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0E3ED5-8DB5-4920-AE91-C209BA57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70" y="3177800"/>
                <a:ext cx="1041504" cy="431785"/>
              </a:xfrm>
              <a:prstGeom prst="rect">
                <a:avLst/>
              </a:prstGeom>
              <a:blipFill>
                <a:blip r:embed="rId9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8" grpId="0" animBg="1"/>
      <p:bldP spid="29" grpId="0" animBg="1"/>
      <p:bldP spid="36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FD17E-A727-F89C-5A6A-CDB425296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D292CD3-2BEA-9181-2AFD-985C9B8D0B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235"/>
              <a:t> </a:t>
            </a:r>
            <a:r>
              <a:rPr sz="3600"/>
              <a:t>3</a:t>
            </a:r>
            <a:r>
              <a:rPr sz="3600" spc="225"/>
              <a:t> </a:t>
            </a:r>
            <a:r>
              <a:rPr sz="3600" spc="45"/>
              <a:t>(DeMorgan’s</a:t>
            </a:r>
            <a:r>
              <a:rPr sz="3600" spc="325"/>
              <a:t> </a:t>
            </a:r>
            <a:r>
              <a:rPr sz="3600"/>
              <a:t>Law</a:t>
            </a:r>
            <a:r>
              <a:rPr sz="3600" spc="250"/>
              <a:t> </a:t>
            </a:r>
            <a:r>
              <a:rPr sz="3600" spc="50"/>
              <a:t>for</a:t>
            </a:r>
            <a:r>
              <a:rPr sz="3600" spc="225"/>
              <a:t> </a:t>
            </a:r>
            <a:r>
              <a:rPr sz="3600" spc="50"/>
              <a:t>Sets)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E22EE6FC-9356-03A5-F167-EC3D69E5A1DE}"/>
                  </a:ext>
                </a:extLst>
              </p:cNvPr>
              <p:cNvSpPr txBox="1"/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55815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Claim</a:t>
                </a:r>
                <a:r>
                  <a:rPr kumimoji="0" lang="en-US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3: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sets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lang="en-US" sz="2800" b="0" i="0" u="none" strike="noStrike" kern="0" cap="none" spc="-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,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2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kumimoji="0" sz="4200" b="0" i="0" u="none" strike="noStrike" kern="0" cap="none" spc="0" normalizeH="0" baseline="10912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E22EE6FC-9356-03A5-F167-EC3D69E5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1357427"/>
                <a:ext cx="7312659" cy="443968"/>
              </a:xfrm>
              <a:prstGeom prst="rect">
                <a:avLst/>
              </a:prstGeom>
              <a:blipFill>
                <a:blip r:embed="rId2"/>
                <a:stretch>
                  <a:fillRect l="-2417" t="-21918" b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object 31">
            <a:extLst>
              <a:ext uri="{FF2B5EF4-FFF2-40B4-BE49-F238E27FC236}">
                <a16:creationId xmlns:a16="http://schemas.microsoft.com/office/drawing/2014/main" id="{E02D6BEA-C878-49EC-DAB4-B7DF0B7F8614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3FD5447-B5E9-ACB3-4C4B-75EEDBC922E9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B4C9876-A3BA-0779-B32A-88552A471F05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CBDFEC97-283A-1B0B-0C2B-F4BB524DB31C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sz="2000" b="0" i="0" u="none" strike="noStrike" kern="0" cap="none" spc="232" normalizeH="0" baseline="11111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CBDFEC97-283A-1B0B-0C2B-F4BB524D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2413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3A6D3C-0F03-CB49-E57B-6C880A9D2B07}"/>
                  </a:ext>
                </a:extLst>
              </p:cNvPr>
              <p:cNvSpPr txBox="1"/>
              <p:nvPr/>
            </p:nvSpPr>
            <p:spPr>
              <a:xfrm>
                <a:off x="654201" y="2404745"/>
                <a:ext cx="6096000" cy="204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lang="en-US" sz="2800" b="0" i="0" u="sng" strike="noStrike" kern="0" cap="none" spc="-1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Strategy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520065" marR="0" lvl="0" indent="-456565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52006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lang="en-US" sz="2800" b="0" i="0" u="none" strike="noStrike" kern="0" cap="none" spc="-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lang="en-US" sz="2800" b="0" i="0" u="none" strike="noStrike" kern="0" cap="none" spc="2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8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sets.</a:t>
                </a:r>
              </a:p>
              <a:p>
                <a:pPr marL="520065" indent="-456565">
                  <a:spcBef>
                    <a:spcPts val="600"/>
                  </a:spcBef>
                  <a:buFont typeface="Arial"/>
                  <a:buChar char="•"/>
                  <a:tabLst>
                    <a:tab pos="520065" algn="l"/>
                  </a:tabLst>
                  <a:defRPr/>
                </a:pPr>
                <a:r>
                  <a:rPr lang="en-US" sz="28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Prove</a:t>
                </a:r>
                <a:r>
                  <a:rPr lang="en-US" sz="2800" kern="0" spc="-5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that</a:t>
                </a:r>
                <a:r>
                  <a:rPr lang="en-US" sz="2800" kern="0" spc="-5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en-US" sz="28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8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 </m:t>
                    </m:r>
                    <m:acc>
                      <m:accPr>
                        <m:chr m:val="̅"/>
                        <m:ctrlP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</m:e>
                    </m:acc>
                    <m:r>
                      <a:rPr lang="en-US" sz="28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en-US" sz="28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520065" lvl="0" indent="-456565">
                  <a:spcBef>
                    <a:spcPts val="610"/>
                  </a:spcBef>
                  <a:buFont typeface="Arial"/>
                  <a:buChar char="•"/>
                  <a:tabLst>
                    <a:tab pos="520065" algn="l"/>
                    <a:tab pos="3896360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Prove</a:t>
                </a:r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0" cap="none" spc="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∪</m:t>
                    </m:r>
                    <m:r>
                      <a:rPr kumimoji="0" lang="en-US" sz="2800" b="0" i="1" u="none" strike="noStrike" kern="0" cap="none" spc="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2800" b="0" i="1" u="none" strike="noStrike" kern="0" cap="none" spc="2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800" b="0" i="1" u="none" strike="noStrike" kern="0" cap="none" spc="13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en-US" sz="28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en-US" sz="28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kumimoji="0" lang="ml-IN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3A6D3C-0F03-CB49-E57B-6C880A9D2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404745"/>
                <a:ext cx="6096000" cy="2048510"/>
              </a:xfrm>
              <a:prstGeom prst="rect">
                <a:avLst/>
              </a:prstGeom>
              <a:blipFill>
                <a:blip r:embed="rId4"/>
                <a:stretch>
                  <a:fillRect l="-1000" t="-2967" b="-7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654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89CA-0CB7-6590-C449-80C6D3D6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EE9099-4A0B-BECF-92A5-73A9063898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583F0EC-565E-A04D-10B6-FAB0E56DBF26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583F0EC-565E-A04D-10B6-FAB0E56D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237B74C9-C2A8-3B2B-B91E-63281A8F2AD3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DC9F00C-06BF-1501-1280-877D9FF94AB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0709336-C943-874C-4984-EFE8633E5DE2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A6E22709-8AB7-EA95-BCE6-66B83F95B779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000" kern="0" spc="232" baseline="1111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A6E22709-8AB7-EA95-BCE6-66B83F95B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07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FBE9-DF50-D06B-6209-DD9F99DF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50788D-2A59-881F-C7CE-51289716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4386552-139A-0278-35E6-1D1B49ECB493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4386552-139A-0278-35E6-1D1B49ECB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4282D0FC-B033-0919-53FC-E2FD858AB2E9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0138536-9118-11BD-2999-78DC82B8FC1C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23A03-1EDB-C4CD-82C7-38DD31ABB994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AA9AAE0-15E0-A8DA-81C4-2CB42CEC5DFC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000" kern="0" spc="232" baseline="1111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AA9AAE0-15E0-A8DA-81C4-2CB42CEC5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C64D3-3E48-099E-777F-D7601F4E85CC}"/>
                  </a:ext>
                </a:extLst>
              </p:cNvPr>
              <p:cNvSpPr txBox="1"/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First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show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kumimoji="0" lang="en-US" sz="24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8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3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3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arbitrary.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C64D3-3E48-099E-777F-D7601F4E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blipFill>
                <a:blip r:embed="rId4"/>
                <a:stretch>
                  <a:fillRect l="-300" t="-5195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B677A-1EC6-F45B-97EF-31D3D7D112D5}"/>
                  </a:ext>
                </a:extLst>
              </p:cNvPr>
              <p:cNvSpPr txBox="1"/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intersection,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2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3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lang="en-US" sz="2400" i="1" kern="0" spc="-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spc="-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B677A-1EC6-F45B-97EF-31D3D7D1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blipFill>
                <a:blip r:embed="rId5"/>
                <a:stretch>
                  <a:fillRect l="-77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60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2AE1A-021F-C77F-24D2-3D9030A8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BE0FAA-03AF-2C56-922A-816CBACD6E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A60EBC2-BE26-BFE2-22EF-82E737018C70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A60EBC2-BE26-BFE2-22EF-82E737018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748A8199-6407-7634-F81A-EF39EF6A0E46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6A22967-1FC0-4018-7979-1D3A714C37BC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14BBA1-1FFB-2919-3C0F-38E75F06998B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41736AE9-EDCF-0C64-897E-91360A19948E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000" kern="0" spc="232" baseline="1111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41736AE9-EDCF-0C64-897E-91360A199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526A9A-87A1-4910-A594-2671D05BBE51}"/>
                  </a:ext>
                </a:extLst>
              </p:cNvPr>
              <p:cNvSpPr txBox="1"/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First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show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kumimoji="0" lang="en-US" sz="24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8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3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3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arbitrary.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526A9A-87A1-4910-A594-2671D05BB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blipFill>
                <a:blip r:embed="rId4"/>
                <a:stretch>
                  <a:fillRect l="-300" t="-5195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7445A-56E2-F224-5CEC-E4DAC8C45D60}"/>
                  </a:ext>
                </a:extLst>
              </p:cNvPr>
              <p:cNvSpPr txBox="1"/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intersection,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2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3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lang="en-US" sz="2400" i="1" kern="0" spc="-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spc="-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7445A-56E2-F224-5CEC-E4DAC8C4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blipFill>
                <a:blip r:embed="rId5"/>
                <a:stretch>
                  <a:fillRect l="-77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10279E2-267A-CC2D-AE6B-67DB9DDA6F73}"/>
              </a:ext>
            </a:extLst>
          </p:cNvPr>
          <p:cNvSpPr txBox="1"/>
          <p:nvPr/>
        </p:nvSpPr>
        <p:spPr>
          <a:xfrm>
            <a:off x="654200" y="3532342"/>
            <a:ext cx="8753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complement,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545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A595-57BE-3050-52C9-92A8EEA01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CE48CF-8A11-F5A4-2AD5-2B1FAF11C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5AEF6742-845D-2026-42E8-9ED3FA283313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5AEF6742-845D-2026-42E8-9ED3FA283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F1482F22-53E6-39CF-2DD4-FCC526C301DC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68738AF-E891-0971-4FD8-8FC45D79EABC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78BE400-9E8B-A205-2C15-2BD7C024701E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06D4A05-CC98-7024-A49E-6BE964062B5E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06D4A05-CC98-7024-A49E-6BE96406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8EB9E8-0FDE-2B8C-10BD-16AF4F28A641}"/>
                  </a:ext>
                </a:extLst>
              </p:cNvPr>
              <p:cNvSpPr txBox="1"/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First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show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kumimoji="0" lang="en-US" sz="24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8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3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3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arbitrary.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8EB9E8-0FDE-2B8C-10BD-16AF4F28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blipFill>
                <a:blip r:embed="rId4"/>
                <a:stretch>
                  <a:fillRect l="-300" t="-5195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92501-9FE4-F6BB-81D7-A5CAE25E1B49}"/>
                  </a:ext>
                </a:extLst>
              </p:cNvPr>
              <p:cNvSpPr txBox="1"/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intersection,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2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3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lang="en-US" sz="2400" i="1" kern="0" spc="-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spc="-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92501-9FE4-F6BB-81D7-A5CAE25E1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blipFill>
                <a:blip r:embed="rId5"/>
                <a:stretch>
                  <a:fillRect l="-77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F9B59C-A112-E145-C52D-18CEDEA6FCC5}"/>
              </a:ext>
            </a:extLst>
          </p:cNvPr>
          <p:cNvSpPr txBox="1"/>
          <p:nvPr/>
        </p:nvSpPr>
        <p:spPr>
          <a:xfrm>
            <a:off x="654200" y="3532342"/>
            <a:ext cx="8753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complement,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866C8-8C67-433E-A2A9-68E64211E2C6}"/>
              </a:ext>
            </a:extLst>
          </p:cNvPr>
          <p:cNvSpPr txBox="1"/>
          <p:nvPr/>
        </p:nvSpPr>
        <p:spPr>
          <a:xfrm>
            <a:off x="654200" y="4164980"/>
            <a:ext cx="7612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union,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 ∨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8543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C84C-CFC7-FD01-9E4F-087E14E2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18938D-5778-50CF-E284-6FAAED31F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61A73B4-1AE7-B761-FD9C-5DCF6105752D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61A73B4-1AE7-B761-FD9C-5DCF6105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9B1C1CC4-7985-43C9-416E-2C8E12017CB6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1BA4DA0-4442-D74D-5FF7-619D8D7E8A1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A425AF6-7D04-BCF2-8EAD-F05E916570C7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360298E-2686-77FA-B904-6BBC325E6B95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000" kern="0" spc="232" baseline="1111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360298E-2686-77FA-B904-6BBC325E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A4AD07-9B52-40F8-A9A7-F768D44F19C5}"/>
                  </a:ext>
                </a:extLst>
              </p:cNvPr>
              <p:cNvSpPr txBox="1"/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First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show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kumimoji="0" lang="en-US" sz="24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8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3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3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arbitrary.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A4AD07-9B52-40F8-A9A7-F768D44F1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blipFill>
                <a:blip r:embed="rId4"/>
                <a:stretch>
                  <a:fillRect l="-300" t="-5195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A2C183-6F2B-9B06-85E0-479BA1D2CDA9}"/>
                  </a:ext>
                </a:extLst>
              </p:cNvPr>
              <p:cNvSpPr txBox="1"/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intersection,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2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3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lang="en-US" sz="2400" i="1" kern="0" spc="-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spc="-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A2C183-6F2B-9B06-85E0-479BA1D2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5804409"/>
                <a:ext cx="11801410" cy="462434"/>
              </a:xfrm>
              <a:prstGeom prst="rect">
                <a:avLst/>
              </a:prstGeom>
              <a:blipFill>
                <a:blip r:embed="rId5"/>
                <a:stretch>
                  <a:fillRect l="-77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A7B0ABE-19F2-9544-C7CE-1F9F0590238F}"/>
              </a:ext>
            </a:extLst>
          </p:cNvPr>
          <p:cNvSpPr txBox="1"/>
          <p:nvPr/>
        </p:nvSpPr>
        <p:spPr>
          <a:xfrm>
            <a:off x="654200" y="3532342"/>
            <a:ext cx="8753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complement,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0E7C0-3741-BC5C-1AAA-5D66906A6C4B}"/>
              </a:ext>
            </a:extLst>
          </p:cNvPr>
          <p:cNvSpPr txBox="1"/>
          <p:nvPr/>
        </p:nvSpPr>
        <p:spPr>
          <a:xfrm>
            <a:off x="654200" y="4164980"/>
            <a:ext cx="7612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union,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 ∨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BD1AB-FD7C-8398-FC65-F2C56A59B2C7}"/>
              </a:ext>
            </a:extLst>
          </p:cNvPr>
          <p:cNvSpPr txBox="1"/>
          <p:nvPr/>
        </p:nvSpPr>
        <p:spPr>
          <a:xfrm>
            <a:off x="654200" y="4759130"/>
            <a:ext cx="622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So by 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 Law, </a:t>
            </a: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𝑥 ∉ 𝐴 ∧ 𝑥 ∉ 𝐵</a:t>
            </a:r>
            <a:r>
              <a:rPr lang="en-US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979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5"/>
              <a:t>Common</a:t>
            </a:r>
            <a:r>
              <a:rPr sz="3800" spc="190"/>
              <a:t> </a:t>
            </a:r>
            <a:r>
              <a:rPr sz="3800" spc="40"/>
              <a:t>Sets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384173"/>
            <a:ext cx="6576695" cy="4654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ℝ</a:t>
            </a:r>
            <a:r>
              <a:rPr kumimoji="0" sz="2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Real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ℤ</a:t>
            </a:r>
            <a:r>
              <a:rPr kumimoji="0" sz="28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ℕ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Natural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ℚ</a:t>
            </a:r>
            <a:r>
              <a:rPr kumimoji="0" sz="2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Rational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(fractions)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∅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2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{}</a:t>
            </a:r>
            <a:r>
              <a:rPr kumimoji="0" sz="2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Empty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9891" y="1437639"/>
            <a:ext cx="424180" cy="342900"/>
          </a:xfrm>
          <a:custGeom>
            <a:avLst/>
            <a:gdLst/>
            <a:ahLst/>
            <a:cxnLst/>
            <a:rect l="l" t="t" r="r" b="b"/>
            <a:pathLst>
              <a:path w="424179" h="342900">
                <a:moveTo>
                  <a:pt x="423672" y="0"/>
                </a:moveTo>
                <a:lnTo>
                  <a:pt x="227075" y="0"/>
                </a:lnTo>
                <a:lnTo>
                  <a:pt x="227075" y="762"/>
                </a:lnTo>
                <a:lnTo>
                  <a:pt x="203707" y="762"/>
                </a:lnTo>
                <a:lnTo>
                  <a:pt x="118109" y="296672"/>
                </a:lnTo>
                <a:lnTo>
                  <a:pt x="56895" y="162179"/>
                </a:lnTo>
                <a:lnTo>
                  <a:pt x="0" y="188087"/>
                </a:lnTo>
                <a:lnTo>
                  <a:pt x="5460" y="201168"/>
                </a:lnTo>
                <a:lnTo>
                  <a:pt x="34670" y="188087"/>
                </a:lnTo>
                <a:lnTo>
                  <a:pt x="106425" y="342392"/>
                </a:lnTo>
                <a:lnTo>
                  <a:pt x="123316" y="342392"/>
                </a:lnTo>
                <a:lnTo>
                  <a:pt x="216534" y="23749"/>
                </a:lnTo>
                <a:lnTo>
                  <a:pt x="248030" y="23749"/>
                </a:lnTo>
                <a:lnTo>
                  <a:pt x="248030" y="22860"/>
                </a:lnTo>
                <a:lnTo>
                  <a:pt x="423672" y="22860"/>
                </a:lnTo>
                <a:lnTo>
                  <a:pt x="42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3134" y="4734052"/>
            <a:ext cx="151130" cy="22860"/>
          </a:xfrm>
          <a:custGeom>
            <a:avLst/>
            <a:gdLst/>
            <a:ahLst/>
            <a:cxnLst/>
            <a:rect l="l" t="t" r="r" b="b"/>
            <a:pathLst>
              <a:path w="151129" h="22860">
                <a:moveTo>
                  <a:pt x="150875" y="0"/>
                </a:moveTo>
                <a:lnTo>
                  <a:pt x="0" y="0"/>
                </a:lnTo>
                <a:lnTo>
                  <a:pt x="0" y="22860"/>
                </a:lnTo>
                <a:lnTo>
                  <a:pt x="150875" y="22860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39122" y="4734052"/>
            <a:ext cx="302260" cy="22860"/>
          </a:xfrm>
          <a:custGeom>
            <a:avLst/>
            <a:gdLst/>
            <a:ahLst/>
            <a:cxnLst/>
            <a:rect l="l" t="t" r="r" b="b"/>
            <a:pathLst>
              <a:path w="302259" h="22860">
                <a:moveTo>
                  <a:pt x="301751" y="0"/>
                </a:moveTo>
                <a:lnTo>
                  <a:pt x="0" y="0"/>
                </a:lnTo>
                <a:lnTo>
                  <a:pt x="0" y="22860"/>
                </a:lnTo>
                <a:lnTo>
                  <a:pt x="301751" y="22860"/>
                </a:lnTo>
                <a:lnTo>
                  <a:pt x="301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2416810" algn="l"/>
              </a:tabLst>
            </a:pPr>
            <a:r>
              <a:rPr b="0">
                <a:latin typeface="Segoe UI Semilight"/>
                <a:cs typeface="Segoe UI Semilight"/>
              </a:rPr>
              <a:t>E.g.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rPr spc="-20"/>
              <a:t>1,</a:t>
            </a:r>
            <a:r>
              <a:rPr spc="-150"/>
              <a:t> </a:t>
            </a:r>
            <a:r>
              <a:rPr spc="-20"/>
              <a:t>−17,</a:t>
            </a:r>
            <a:r>
              <a:rPr spc="-150"/>
              <a:t> </a:t>
            </a:r>
            <a:r>
              <a:rPr spc="-25"/>
              <a:t>𝜋,</a:t>
            </a:r>
            <a:r>
              <a:t>	</a:t>
            </a:r>
            <a:r>
              <a:rPr spc="-50"/>
              <a:t>2</a:t>
            </a: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pc="-50"/>
          </a:p>
          <a:p>
            <a:pPr marL="76200">
              <a:lnSpc>
                <a:spcPct val="100000"/>
              </a:lnSpc>
            </a:pPr>
            <a:r>
              <a:t>ℤ</a:t>
            </a:r>
            <a:r>
              <a:rPr spc="165"/>
              <a:t> </a:t>
            </a:r>
            <a:r>
              <a:t>=</a:t>
            </a:r>
            <a:r>
              <a:rPr spc="170"/>
              <a:t> </a:t>
            </a:r>
            <a:r>
              <a:rPr spc="-10"/>
              <a:t>{…</a:t>
            </a:r>
            <a:r>
              <a:rPr spc="-145"/>
              <a:t> </a:t>
            </a:r>
            <a:r>
              <a:rPr spc="-10"/>
              <a:t>,</a:t>
            </a:r>
            <a:r>
              <a:rPr spc="-145"/>
              <a:t> </a:t>
            </a:r>
            <a:r>
              <a:rPr spc="-20"/>
              <a:t>−2,</a:t>
            </a:r>
            <a:r>
              <a:rPr spc="-150"/>
              <a:t> </a:t>
            </a:r>
            <a:r>
              <a:rPr spc="-10"/>
              <a:t>−1,</a:t>
            </a:r>
            <a:r>
              <a:rPr spc="-155"/>
              <a:t> </a:t>
            </a:r>
            <a:r>
              <a:rPr spc="-10"/>
              <a:t>0,</a:t>
            </a:r>
            <a:r>
              <a:rPr spc="-155"/>
              <a:t> </a:t>
            </a:r>
            <a:r>
              <a:rPr spc="-10"/>
              <a:t>1,</a:t>
            </a:r>
            <a:r>
              <a:rPr spc="-150"/>
              <a:t> </a:t>
            </a:r>
            <a:r>
              <a:rPr spc="-20"/>
              <a:t>2,</a:t>
            </a:r>
            <a:r>
              <a:rPr spc="-145"/>
              <a:t> </a:t>
            </a:r>
            <a:r>
              <a:t>…</a:t>
            </a:r>
            <a:r>
              <a:rPr spc="-145"/>
              <a:t> </a:t>
            </a:r>
            <a:r>
              <a:rPr spc="-50"/>
              <a:t>}</a:t>
            </a: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pc="-50"/>
          </a:p>
          <a:p>
            <a:pPr marL="76200">
              <a:lnSpc>
                <a:spcPct val="100000"/>
              </a:lnSpc>
            </a:pPr>
            <a:r>
              <a:t>ℕ</a:t>
            </a:r>
            <a:r>
              <a:rPr spc="180"/>
              <a:t> </a:t>
            </a:r>
            <a:r>
              <a:t>=</a:t>
            </a:r>
            <a:r>
              <a:rPr spc="155"/>
              <a:t> </a:t>
            </a:r>
            <a:r>
              <a:rPr spc="-20"/>
              <a:t>{0,</a:t>
            </a:r>
            <a:r>
              <a:rPr spc="-140"/>
              <a:t> </a:t>
            </a:r>
            <a:r>
              <a:rPr spc="-20"/>
              <a:t>1,</a:t>
            </a:r>
            <a:r>
              <a:rPr spc="-140"/>
              <a:t> </a:t>
            </a:r>
            <a:r>
              <a:rPr spc="-20"/>
              <a:t>2,</a:t>
            </a:r>
            <a:r>
              <a:rPr spc="-140"/>
              <a:t> </a:t>
            </a:r>
            <a:r>
              <a:rPr spc="-20"/>
              <a:t>3,</a:t>
            </a:r>
            <a:r>
              <a:rPr spc="-140"/>
              <a:t> </a:t>
            </a:r>
            <a:r>
              <a:t>…</a:t>
            </a:r>
            <a:r>
              <a:rPr spc="-150"/>
              <a:t> </a:t>
            </a:r>
            <a:r>
              <a:rPr spc="-50"/>
              <a:t>}</a:t>
            </a: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pc="-50"/>
          </a:p>
          <a:p>
            <a:pPr marL="76200">
              <a:lnSpc>
                <a:spcPts val="2755"/>
              </a:lnSpc>
            </a:pPr>
            <a:r>
              <a:rPr b="0">
                <a:latin typeface="Segoe UI Semilight"/>
                <a:cs typeface="Segoe UI Semilight"/>
              </a:rPr>
              <a:t>E.g.</a:t>
            </a:r>
            <a:r>
              <a:rPr b="0" spc="20">
                <a:latin typeface="Segoe UI Semilight"/>
                <a:cs typeface="Segoe UI Semilight"/>
              </a:rPr>
              <a:t> </a:t>
            </a:r>
            <a:r>
              <a:rPr sz="3075" baseline="44715"/>
              <a:t>1</a:t>
            </a:r>
            <a:r>
              <a:rPr sz="3075" spc="44" baseline="44715"/>
              <a:t> </a:t>
            </a:r>
            <a:r>
              <a:rPr sz="2800" spc="-10"/>
              <a:t>,</a:t>
            </a:r>
            <a:r>
              <a:rPr sz="2800" spc="-155"/>
              <a:t> </a:t>
            </a:r>
            <a:r>
              <a:rPr sz="2800"/>
              <a:t>−</a:t>
            </a:r>
            <a:r>
              <a:rPr sz="2800" spc="-145"/>
              <a:t> </a:t>
            </a:r>
            <a:r>
              <a:rPr sz="3075" baseline="44715"/>
              <a:t>11</a:t>
            </a:r>
            <a:r>
              <a:rPr sz="3075" spc="67" baseline="44715"/>
              <a:t> </a:t>
            </a:r>
            <a:r>
              <a:rPr sz="2800" spc="-10"/>
              <a:t>,</a:t>
            </a:r>
            <a:r>
              <a:rPr sz="2800" spc="-145"/>
              <a:t> </a:t>
            </a:r>
            <a:r>
              <a:rPr sz="2800" spc="-25"/>
              <a:t>17</a:t>
            </a:r>
            <a:endParaRPr sz="2800">
              <a:latin typeface="Segoe UI Semilight"/>
              <a:cs typeface="Segoe UI Semilight"/>
            </a:endParaRPr>
          </a:p>
          <a:p>
            <a:pPr marL="713105">
              <a:lnSpc>
                <a:spcPts val="1855"/>
              </a:lnSpc>
              <a:tabLst>
                <a:tab pos="1453515" algn="l"/>
              </a:tabLst>
            </a:pPr>
            <a:r>
              <a:rPr sz="2050" spc="-50"/>
              <a:t>2</a:t>
            </a:r>
            <a:r>
              <a:rPr sz="2050"/>
              <a:t>	</a:t>
            </a:r>
            <a:r>
              <a:rPr sz="2050" spc="-50"/>
              <a:t>3</a:t>
            </a:r>
            <a:endParaRPr sz="2050"/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050"/>
          </a:p>
          <a:p>
            <a:pPr marL="76200">
              <a:lnSpc>
                <a:spcPct val="100000"/>
              </a:lnSpc>
            </a:pPr>
            <a:r>
              <a:t>∅</a:t>
            </a:r>
            <a:r>
              <a:rPr spc="140"/>
              <a:t> </a:t>
            </a:r>
            <a:r>
              <a:rPr b="0">
                <a:latin typeface="Segoe UI Semilight"/>
                <a:cs typeface="Segoe UI Semilight"/>
              </a:rPr>
              <a:t>has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no</a:t>
            </a:r>
            <a:r>
              <a:rPr b="0" spc="-25">
                <a:latin typeface="Segoe UI Semilight"/>
                <a:cs typeface="Segoe UI Semilight"/>
              </a:rPr>
              <a:t> </a:t>
            </a:r>
            <a:r>
              <a:rPr b="0" spc="-10">
                <a:latin typeface="Segoe UI Semilight"/>
                <a:cs typeface="Segoe UI Semilight"/>
              </a:rPr>
              <a:t>elements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45FA2-F1BF-B2A1-3C69-93A7306D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D11449F-9CC6-2B62-E999-336381AE0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FE97112-1AE8-1CCD-6117-36D176FA623A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6FE97112-1AE8-1CCD-6117-36D176FA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F4E19D4C-158A-4180-EDE2-823FE84C2433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C3DF40E-1209-513A-A3CA-E4365B6F7B8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B8A7355-8901-B561-6B50-BA706B86F5C9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DC1A9AD6-9CA0-D9BD-DDF1-FDE40A5969DD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DC1A9AD6-9CA0-D9BD-DDF1-FDE40A596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EC8BA-2FAE-3465-FBF9-91A174BFA7B9}"/>
                  </a:ext>
                </a:extLst>
              </p:cNvPr>
              <p:cNvSpPr txBox="1"/>
              <p:nvPr/>
            </p:nvSpPr>
            <p:spPr>
              <a:xfrm>
                <a:off x="654200" y="5388515"/>
                <a:ext cx="8301325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complement,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en-US" sz="2400" i="1" kern="0" baseline="11574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and</a:t>
                </a:r>
                <a:r>
                  <a:rPr kumimoji="0" lang="en-US" sz="2400" b="0" i="0" u="none" strike="noStrike" kern="0" cap="none" spc="-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18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400" b="0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sz="2400" kern="0">
                  <a:solidFill>
                    <a:sysClr val="windowText" lastClr="000000"/>
                  </a:solidFill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EC8BA-2FAE-3465-FBF9-91A174BFA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0" y="5388515"/>
                <a:ext cx="8301325" cy="462434"/>
              </a:xfrm>
              <a:prstGeom prst="rect">
                <a:avLst/>
              </a:prstGeom>
              <a:blipFill>
                <a:blip r:embed="rId4"/>
                <a:stretch>
                  <a:fillRect l="-14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AB6EFE-05FC-9788-7CFD-BC474F213AE2}"/>
                  </a:ext>
                </a:extLst>
              </p:cNvPr>
              <p:cNvSpPr txBox="1"/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First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show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that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12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kumimoji="0" lang="en-US" sz="24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-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lvl="0">
                  <a:spcBef>
                    <a:spcPts val="615"/>
                  </a:spcBef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8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3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3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arbitrary.</a:t>
                </a:r>
                <a:r>
                  <a:rPr kumimoji="0" lang="en-US" sz="24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AB6EFE-05FC-9788-7CFD-BC474F213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2494513"/>
                <a:ext cx="6098058" cy="940579"/>
              </a:xfrm>
              <a:prstGeom prst="rect">
                <a:avLst/>
              </a:prstGeom>
              <a:blipFill>
                <a:blip r:embed="rId5"/>
                <a:stretch>
                  <a:fillRect l="-300" t="-5195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3BA6B-4DDF-D3F8-97BC-852E10EA5EB5}"/>
                  </a:ext>
                </a:extLst>
              </p:cNvPr>
              <p:cNvSpPr txBox="1"/>
              <p:nvPr/>
            </p:nvSpPr>
            <p:spPr>
              <a:xfrm>
                <a:off x="654200" y="5947430"/>
                <a:ext cx="11801410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definition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intersection,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kumimoji="0" lang="en-US" sz="2400" b="0" i="1" u="none" strike="noStrike" kern="0" cap="none" spc="17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∈</m:t>
                    </m:r>
                    <m:r>
                      <a:rPr kumimoji="0" lang="en-US" sz="2400" b="0" i="1" u="none" strike="noStrike" kern="0" cap="none" spc="12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125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3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  <m:r>
                          <a:rPr lang="en-US" sz="2400" i="1" kern="0" spc="1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∪</m:t>
                        </m:r>
                        <m:r>
                          <a:rPr lang="en-US" sz="2400" i="1" kern="0" spc="-1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 </m:t>
                        </m:r>
                        <m:r>
                          <a:rPr lang="en-US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𝐵</m:t>
                        </m:r>
                      </m:e>
                    </m:acc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⊆</m:t>
                    </m:r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12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kern="0" spc="12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r>
                      <a:rPr lang="en-US" sz="2400" i="1" kern="0" spc="-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kern="0" spc="-5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spc="-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.</a:t>
                </a:r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3BA6B-4DDF-D3F8-97BC-852E10EA5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0" y="5947430"/>
                <a:ext cx="11801410" cy="462434"/>
              </a:xfrm>
              <a:prstGeom prst="rect">
                <a:avLst/>
              </a:prstGeom>
              <a:blipFill>
                <a:blip r:embed="rId6"/>
                <a:stretch>
                  <a:fillRect l="-77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AED1E1-87A2-E199-120C-CAC85E58BB58}"/>
              </a:ext>
            </a:extLst>
          </p:cNvPr>
          <p:cNvSpPr txBox="1"/>
          <p:nvPr/>
        </p:nvSpPr>
        <p:spPr>
          <a:xfrm>
            <a:off x="654200" y="3532342"/>
            <a:ext cx="8753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complement,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5677C-5137-DAAB-D7B8-C0F7C95A416D}"/>
              </a:ext>
            </a:extLst>
          </p:cNvPr>
          <p:cNvSpPr txBox="1"/>
          <p:nvPr/>
        </p:nvSpPr>
        <p:spPr>
          <a:xfrm>
            <a:off x="654200" y="4164980"/>
            <a:ext cx="7612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union,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¬(𝑥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 ∨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E3410-668B-F526-3606-3525CC5D339B}"/>
              </a:ext>
            </a:extLst>
          </p:cNvPr>
          <p:cNvSpPr txBox="1"/>
          <p:nvPr/>
        </p:nvSpPr>
        <p:spPr>
          <a:xfrm>
            <a:off x="654200" y="4759130"/>
            <a:ext cx="6227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So by 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 Law, </a:t>
            </a: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𝑥 ∉ 𝐴 ∧ 𝑥 ∉ 𝐵</a:t>
            </a:r>
            <a:r>
              <a:rPr lang="en-US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7322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1EA8-6551-3496-E866-4454F03A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FE536D-BAC3-FE01-DA74-05531BAEA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FAD1674-BFD2-5B24-2713-884D1854E524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FAD1674-BFD2-5B24-2713-884D1854E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828D0302-323C-DF5E-6515-7C982A93B3D4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F61F9A0-2327-0438-2324-C0F9CA1BEC8C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F4998CA-0415-04F1-16CE-A02E3C33519B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3D1BCDB0-2570-A04C-03BC-82FA3E2B6AB5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3D1BCDB0-2570-A04C-03BC-82FA3E2B6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607A4-AFC3-74DA-6874-D1F8E0D48135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607A4-AFC3-74DA-6874-D1F8E0D48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80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01D8-03DA-EAA2-F213-B5031066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EE3C88-1656-213E-D5BE-8DFE1D746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AB623BEF-A88D-F1C0-53F6-DE20AB3A4030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AB623BEF-A88D-F1C0-53F6-DE20AB3A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DE91313F-20B7-19B6-E2EF-5AFF120F4C96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E5EC421-C268-9BFC-533D-017979620CA3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0D1A942-4AD8-26BC-5BEA-CC525BB9F225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FE08B53-1E8E-9AD8-89D0-A87C3707F14E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FFE08B53-1E8E-9AD8-89D0-A87C3707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0838C4-E792-D71C-F62C-5F3D139F023D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0838C4-E792-D71C-F62C-5F3D139F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73840-60C8-4B00-1814-142BADD47278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73840-60C8-4B00-1814-142BADD4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B49B8-F8CA-714E-C923-79854E34C5FB}"/>
                  </a:ext>
                </a:extLst>
              </p:cNvPr>
              <p:cNvSpPr txBox="1"/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B49B8-F8CA-714E-C923-79854E34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315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7DACD-BCC0-5533-4999-2F0185EEB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0E5630-624A-4289-B475-9BE24A7366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12B72E92-B3BA-BCAF-86CC-29A81D7C2B39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12B72E92-B3BA-BCAF-86CC-29A81D7C2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27C6C4-5EB0-C659-AB95-35F141BE6CAF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2502E92-7F60-3A53-5288-380131AE0ED6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4CD4804-22F1-0FAC-F970-8D5E88FE710F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746AA39-784F-B52C-1CA0-A8B4120E7E53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746AA39-784F-B52C-1CA0-A8B4120E7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E05025-F704-3F4C-FF49-0C9EBEFA94EF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E05025-F704-3F4C-FF49-0C9EBEFA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5974A5-D529-DF97-8F75-140884836E25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5974A5-D529-DF97-8F75-14088483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BE9F6-98BC-C40E-A8F1-2C211B7B5F0F}"/>
                  </a:ext>
                </a:extLst>
              </p:cNvPr>
              <p:cNvSpPr txBox="1"/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BE9F6-98BC-C40E-A8F1-2C211B7B5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FCB08-7B8F-DC01-34E1-8FD4833D2F15}"/>
                  </a:ext>
                </a:extLst>
              </p:cNvPr>
              <p:cNvSpPr txBox="1"/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intersection,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ar-AE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FCB08-7B8F-DC01-34E1-8FD4833D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blipFill>
                <a:blip r:embed="rId7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139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23D1-C27D-9809-AC9B-1B1D9E751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1F7BAF-7BF9-F6DC-7BCC-5944C07AF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31D9E23-BE6E-3541-175F-978E512AEE4B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31D9E23-BE6E-3541-175F-978E512AE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AD338585-64D9-C8D4-812C-9A6ABCE2534D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90F15AA-86D4-DA9E-B3A8-290EAC57656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D5D461C-31CF-B389-3E5D-AA6FB2F74F11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7736196B-3C4D-07AE-2B6D-CC86A8ADE1F9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7736196B-3C4D-07AE-2B6D-CC86A8ADE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028A9F-CE9E-2221-05FE-061C51675803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028A9F-CE9E-2221-05FE-061C51675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BE103-3454-7782-B034-233D1EA261C0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BE103-3454-7782-B034-233D1EA26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B349E-1DBC-2E10-3386-8C370EC8007A}"/>
                  </a:ext>
                </a:extLst>
              </p:cNvPr>
              <p:cNvSpPr txBox="1"/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B349E-1DBC-2E10-3386-8C370EC8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DD50C-467D-8698-6875-5E7AB6CFE71C}"/>
                  </a:ext>
                </a:extLst>
              </p:cNvPr>
              <p:cNvSpPr txBox="1"/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intersection,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ar-AE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DD50C-467D-8698-6875-5E7AB6CFE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blipFill>
                <a:blip r:embed="rId7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61972-4BD0-622D-2FAC-C2D1DE904D66}"/>
                  </a:ext>
                </a:extLst>
              </p:cNvPr>
              <p:cNvSpPr txBox="1"/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61972-4BD0-622D-2FAC-C2D1DE904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blipFill>
                <a:blip r:embed="rId8"/>
                <a:stretch>
                  <a:fillRect l="-11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111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5E68-1D97-95F4-4A81-12CA6BCE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667F4C-E4DB-6DAD-B202-4191FF518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B13D62C2-EDA0-0044-3184-8E9841670DB0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B13D62C2-EDA0-0044-3184-8E9841670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18D978AC-35D4-294D-E6FC-DA996C556C79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C6B297E-663C-9028-B678-72F57B0D59CD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D5C537D-757E-09C2-47EC-35266FCCD993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3D87B25B-055F-E446-B08F-F9D529F96AAB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3D87B25B-055F-E446-B08F-F9D529F96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AC98E6-A029-EC14-E3D9-6AD7D43D67E2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AC98E6-A029-EC14-E3D9-6AD7D43D6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4E7936-6929-6EB6-C153-317A95ED717F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4E7936-6929-6EB6-C153-317A95ED7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27E29-547F-94EE-9635-D1FA842395F8}"/>
                  </a:ext>
                </a:extLst>
              </p:cNvPr>
              <p:cNvSpPr txBox="1"/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27E29-547F-94EE-9635-D1FA84239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058C03-633D-BD15-8C66-87553A76812B}"/>
                  </a:ext>
                </a:extLst>
              </p:cNvPr>
              <p:cNvSpPr txBox="1"/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intersection,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ar-AE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058C03-633D-BD15-8C66-87553A76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blipFill>
                <a:blip r:embed="rId7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0E66F-26B1-477E-F1C5-622189C94517}"/>
                  </a:ext>
                </a:extLst>
              </p:cNvPr>
              <p:cNvSpPr txBox="1"/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0E66F-26B1-477E-F1C5-622189C9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blipFill>
                <a:blip r:embed="rId8"/>
                <a:stretch>
                  <a:fillRect l="-11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8F149-47BB-3D0C-5E0A-D3DEFC503D33}"/>
                  </a:ext>
                </a:extLst>
              </p:cNvPr>
              <p:cNvSpPr txBox="1"/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Applying </a:t>
                </a:r>
                <a:r>
                  <a:rPr lang="en-US" sz="240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DeMorgan’s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8F149-47BB-3D0C-5E0A-D3DEFC50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blipFill>
                <a:blip r:embed="rId9"/>
                <a:stretch>
                  <a:fillRect l="-11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01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32EEF-D955-6A50-FE9E-1E899D13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DBA02B-B4F5-5B54-E29F-A8ABC0DFA1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BB5A410-04F2-7B3E-F601-53923A03C3C1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BB5A410-04F2-7B3E-F601-53923A03C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253B736D-0E72-7CA3-E911-6FA8E77986BD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18CBB22-FF52-00CB-69BB-CE7086B40453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4855E1C-4FA6-54FD-D63C-4C4B6E36983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1CD4BA50-0D3A-F1A1-BD07-4A9425ADB4E3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1CD4BA50-0D3A-F1A1-BD07-4A9425AD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963B28-9412-31F2-0FD5-7572F88E4EB6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963B28-9412-31F2-0FD5-7572F88E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6900F2-2F21-064A-DE32-F34831200D4D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6900F2-2F21-064A-DE32-F3483120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E4B02-BDA0-B445-8DC3-6FA89AE77E91}"/>
                  </a:ext>
                </a:extLst>
              </p:cNvPr>
              <p:cNvSpPr txBox="1"/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E4B02-BDA0-B445-8DC3-6FA89AE77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5929419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AFA05-BA67-81C4-86F0-9FB5A100C2F2}"/>
                  </a:ext>
                </a:extLst>
              </p:cNvPr>
              <p:cNvSpPr txBox="1"/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intersection,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ar-AE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AFA05-BA67-81C4-86F0-9FB5A100C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blipFill>
                <a:blip r:embed="rId7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124127-24A4-635A-0588-D71E92371D5B}"/>
                  </a:ext>
                </a:extLst>
              </p:cNvPr>
              <p:cNvSpPr txBox="1"/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124127-24A4-635A-0588-D71E92371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blipFill>
                <a:blip r:embed="rId8"/>
                <a:stretch>
                  <a:fillRect l="-11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1923F-52F5-9D8A-FD8E-75128D37C679}"/>
                  </a:ext>
                </a:extLst>
              </p:cNvPr>
              <p:cNvSpPr txBox="1"/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Applying </a:t>
                </a:r>
                <a:r>
                  <a:rPr lang="en-US" sz="240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DeMorgan’s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1923F-52F5-9D8A-FD8E-75128D37C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blipFill>
                <a:blip r:embed="rId9"/>
                <a:stretch>
                  <a:fillRect l="-11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94570-112C-EE80-5F06-7D407CBAEB77}"/>
                  </a:ext>
                </a:extLst>
              </p:cNvPr>
              <p:cNvSpPr txBox="1"/>
              <p:nvPr/>
            </p:nvSpPr>
            <p:spPr>
              <a:xfrm>
                <a:off x="1018772" y="5249665"/>
                <a:ext cx="8903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the definition of union, we get: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94570-112C-EE80-5F06-7D407CBA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72" y="5249665"/>
                <a:ext cx="8903703" cy="461665"/>
              </a:xfrm>
              <a:prstGeom prst="rect">
                <a:avLst/>
              </a:prstGeom>
              <a:blipFill>
                <a:blip r:embed="rId10"/>
                <a:stretch>
                  <a:fillRect l="-10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154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97B4-C300-E7A3-9C62-877BE13B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A3D6F7-79FE-1CEC-4584-633D86F8A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96EF1D7F-FD6C-67EF-8A01-EE863FE6E9F7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sz="24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𝐴,</a:t>
                </a:r>
                <a:r>
                  <a:rPr kumimoji="0" sz="2400" b="0" i="0" u="none" strike="noStrike" kern="0" cap="none" spc="-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4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sz="24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sz="24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sets.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96EF1D7F-FD6C-67EF-8A01-EE863FE6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1352422"/>
              </a:xfrm>
              <a:prstGeom prst="rect">
                <a:avLst/>
              </a:prstGeom>
              <a:blipFill>
                <a:blip r:embed="rId2"/>
                <a:stretch>
                  <a:fillRect l="-1366" t="-450" b="-1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F1D8E333-70FE-D5D2-98CD-AB0245E44CE2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6247A94-9259-126C-343B-461EB173CEB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D254ADB-DE4B-85E2-0A8D-9634A905B240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8874E75C-3DD3-AA21-1DEB-4EBC32390083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8874E75C-3DD3-AA21-1DEB-4EBC3239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A6D09-024D-B0FC-F35E-781FF68826CA}"/>
                  </a:ext>
                </a:extLst>
              </p:cNvPr>
              <p:cNvSpPr txBox="1"/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⇐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 we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A6D09-024D-B0FC-F35E-781FF6882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1" y="2561655"/>
                <a:ext cx="11176101" cy="462434"/>
              </a:xfrm>
              <a:prstGeom prst="rect">
                <a:avLst/>
              </a:prstGeom>
              <a:blipFill>
                <a:blip r:embed="rId4"/>
                <a:stretch>
                  <a:fillRect l="-81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C90D09-D500-CE0B-544F-D7F2490085CF}"/>
                  </a:ext>
                </a:extLst>
              </p:cNvPr>
              <p:cNvSpPr txBox="1"/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C90D09-D500-CE0B-544F-D7F249008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093403"/>
                <a:ext cx="6098058" cy="461665"/>
              </a:xfrm>
              <a:prstGeom prst="rect">
                <a:avLst/>
              </a:prstGeom>
              <a:blipFill>
                <a:blip r:embed="rId5"/>
                <a:stretch>
                  <a:fillRect l="-16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614E0-F21F-480A-0C51-FCE220C21276}"/>
                  </a:ext>
                </a:extLst>
              </p:cNvPr>
              <p:cNvSpPr txBox="1"/>
              <p:nvPr/>
            </p:nvSpPr>
            <p:spPr>
              <a:xfrm>
                <a:off x="997807" y="6081175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arbitrary,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614E0-F21F-480A-0C51-FCE220C2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6081175"/>
                <a:ext cx="6098058" cy="462434"/>
              </a:xfrm>
              <a:prstGeom prst="rect">
                <a:avLst/>
              </a:prstGeom>
              <a:blipFill>
                <a:blip r:embed="rId6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3CA69-A8C0-706D-469C-5C1F295480BF}"/>
                  </a:ext>
                </a:extLst>
              </p:cNvPr>
              <p:cNvSpPr txBox="1"/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intersection,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ar-AE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3CA69-A8C0-706D-469C-5C1F29548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8" y="3624382"/>
                <a:ext cx="6098058" cy="462434"/>
              </a:xfrm>
              <a:prstGeom prst="rect">
                <a:avLst/>
              </a:prstGeom>
              <a:blipFill>
                <a:blip r:embed="rId7"/>
                <a:stretch>
                  <a:fillRect l="-16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4B65E-A6CA-1F04-A8FF-56E87603065F}"/>
                  </a:ext>
                </a:extLst>
              </p:cNvPr>
              <p:cNvSpPr txBox="1"/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sz="240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4B65E-A6CA-1F04-A8FF-56E876030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156130"/>
                <a:ext cx="8158549" cy="461665"/>
              </a:xfrm>
              <a:prstGeom prst="rect">
                <a:avLst/>
              </a:prstGeom>
              <a:blipFill>
                <a:blip r:embed="rId8"/>
                <a:stretch>
                  <a:fillRect l="-11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0CDA9A-5DE7-EB16-732F-EDFB20445675}"/>
                  </a:ext>
                </a:extLst>
              </p:cNvPr>
              <p:cNvSpPr txBox="1"/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Applying </a:t>
                </a:r>
                <a:r>
                  <a:rPr lang="en-US" sz="240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DeMorgan’s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0CDA9A-5DE7-EB16-732F-EDFB20445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4687109"/>
                <a:ext cx="8788744" cy="461665"/>
              </a:xfrm>
              <a:prstGeom prst="rect">
                <a:avLst/>
              </a:prstGeom>
              <a:blipFill>
                <a:blip r:embed="rId9"/>
                <a:stretch>
                  <a:fillRect l="-11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CE788E-F09B-ADA6-660A-46495752CC1E}"/>
                  </a:ext>
                </a:extLst>
              </p:cNvPr>
              <p:cNvSpPr txBox="1"/>
              <p:nvPr/>
            </p:nvSpPr>
            <p:spPr>
              <a:xfrm>
                <a:off x="997807" y="5146216"/>
                <a:ext cx="8903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the definition of union, we get: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CE788E-F09B-ADA6-660A-46495752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5146216"/>
                <a:ext cx="8903703" cy="461665"/>
              </a:xfrm>
              <a:prstGeom prst="rect">
                <a:avLst/>
              </a:prstGeom>
              <a:blipFill>
                <a:blip r:embed="rId10"/>
                <a:stretch>
                  <a:fillRect l="-10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D699E-252D-BAF2-75BA-9E5D07A27777}"/>
                  </a:ext>
                </a:extLst>
              </p:cNvPr>
              <p:cNvSpPr txBox="1"/>
              <p:nvPr/>
            </p:nvSpPr>
            <p:spPr>
              <a:xfrm>
                <a:off x="997807" y="5624627"/>
                <a:ext cx="8903703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as required.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D699E-252D-BAF2-75BA-9E5D07A2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7" y="5624627"/>
                <a:ext cx="8903703" cy="462434"/>
              </a:xfrm>
              <a:prstGeom prst="rect">
                <a:avLst/>
              </a:prstGeom>
              <a:blipFill>
                <a:blip r:embed="rId11"/>
                <a:stretch>
                  <a:fillRect l="-10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96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B4C4B-9FD0-8075-FA31-C5443F009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CA2824B-34C4-CD94-CA43-2A61998224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168656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/>
              <a:t>Claim</a:t>
            </a:r>
            <a:r>
              <a:rPr spc="220"/>
              <a:t> </a:t>
            </a:r>
            <a:r>
              <a:rPr spc="-5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EE68C558-AF02-F7B0-25F5-3F1296FD7CC7}"/>
                  </a:ext>
                </a:extLst>
              </p:cNvPr>
              <p:cNvSpPr txBox="1"/>
              <p:nvPr/>
            </p:nvSpPr>
            <p:spPr>
              <a:xfrm>
                <a:off x="516890" y="1002156"/>
                <a:ext cx="11158220" cy="906145"/>
              </a:xfrm>
              <a:prstGeom prst="rect">
                <a:avLst/>
              </a:prstGeom>
            </p:spPr>
            <p:txBody>
              <a:bodyPr vert="horz" wrap="square" lIns="0" tIns="88900" rIns="0" bIns="0" rtlCol="0">
                <a:spAutoFit/>
              </a:bodyPr>
              <a:lstStyle/>
              <a:p>
                <a:pPr marL="38100" lvl="0">
                  <a:spcBef>
                    <a:spcPts val="95"/>
                  </a:spcBef>
                  <a:tabLst>
                    <a:tab pos="5558155" algn="l"/>
                  </a:tabLst>
                  <a:defRPr/>
                </a:pP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Claim</a:t>
                </a:r>
                <a:r>
                  <a:rPr lang="en-US" sz="2400" kern="0" spc="-4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3:</a:t>
                </a:r>
                <a:r>
                  <a:rPr lang="en-US" sz="2400" kern="0" spc="-3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4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all</a:t>
                </a:r>
                <a:r>
                  <a:rPr lang="en-US" sz="2400" kern="0" spc="-3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sets</a:t>
                </a:r>
                <a:r>
                  <a:rPr lang="en-US" sz="2400" kern="0" spc="-1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𝐴,</a:t>
                </a:r>
                <a:r>
                  <a:rPr lang="en-US" sz="2400" kern="0" spc="-16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𝐵</a:t>
                </a:r>
                <a:r>
                  <a:rPr lang="en-US" sz="2400" kern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sz="2400" kern="0" spc="-2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𝐴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∪</m:t>
                        </m:r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egoe UI Semilight"/>
                          </a:rPr>
                          <m:t>𝐵</m:t>
                        </m:r>
                      </m:e>
                    </m:acc>
                    <m:r>
                      <a:rPr lang="ar-AE" sz="2400" i="1" kern="0" spc="215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  <m:r>
                      <a:rPr lang="ar-AE" sz="2400" i="1" kern="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 kern="0" spc="14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endParaRPr lang="ar-AE" sz="4000" kern="0" baseline="10912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pPr marL="7620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Proof</a:t>
                </a:r>
                <a:r>
                  <a:rPr kumimoji="0" sz="2400" b="0" i="0" u="sng" strike="noStrike" kern="0" cap="none" spc="-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(Method</a:t>
                </a:r>
                <a:r>
                  <a:rPr kumimoji="0" sz="2400" b="0" i="0" u="sng" strike="noStrike" kern="0" cap="none" spc="-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 </a:t>
                </a:r>
                <a:r>
                  <a:rPr kumimoji="0" sz="2400" b="0" i="0" u="sng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1)</a:t>
                </a: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EE68C558-AF02-F7B0-25F5-3F1296FD7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0" y="1002156"/>
                <a:ext cx="11158220" cy="906145"/>
              </a:xfrm>
              <a:prstGeom prst="rect">
                <a:avLst/>
              </a:prstGeom>
              <a:blipFill>
                <a:blip r:embed="rId2"/>
                <a:stretch>
                  <a:fillRect l="-1366" t="-671" b="-19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13">
            <a:extLst>
              <a:ext uri="{FF2B5EF4-FFF2-40B4-BE49-F238E27FC236}">
                <a16:creationId xmlns:a16="http://schemas.microsoft.com/office/drawing/2014/main" id="{519C7597-0F32-DD55-6CA3-8175492C32C5}"/>
              </a:ext>
            </a:extLst>
          </p:cNvPr>
          <p:cNvGrpSpPr/>
          <p:nvPr/>
        </p:nvGrpSpPr>
        <p:grpSpPr>
          <a:xfrm>
            <a:off x="8613330" y="112458"/>
            <a:ext cx="3477260" cy="1718310"/>
            <a:chOff x="8613330" y="112458"/>
            <a:chExt cx="3477260" cy="171831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E47BE2B-EE10-9918-4AE3-6C7D59CA15CA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3177285" y="0"/>
                  </a:moveTo>
                  <a:lnTo>
                    <a:pt x="283717" y="0"/>
                  </a:lnTo>
                  <a:lnTo>
                    <a:pt x="237691" y="3712"/>
                  </a:lnTo>
                  <a:lnTo>
                    <a:pt x="194031" y="14461"/>
                  </a:lnTo>
                  <a:lnTo>
                    <a:pt x="153322" y="31663"/>
                  </a:lnTo>
                  <a:lnTo>
                    <a:pt x="116147" y="54733"/>
                  </a:lnTo>
                  <a:lnTo>
                    <a:pt x="83089" y="83089"/>
                  </a:lnTo>
                  <a:lnTo>
                    <a:pt x="54733" y="116147"/>
                  </a:lnTo>
                  <a:lnTo>
                    <a:pt x="31663" y="153322"/>
                  </a:lnTo>
                  <a:lnTo>
                    <a:pt x="14461" y="194031"/>
                  </a:lnTo>
                  <a:lnTo>
                    <a:pt x="3712" y="237691"/>
                  </a:lnTo>
                  <a:lnTo>
                    <a:pt x="0" y="283717"/>
                  </a:lnTo>
                  <a:lnTo>
                    <a:pt x="0" y="1418589"/>
                  </a:lnTo>
                  <a:lnTo>
                    <a:pt x="3712" y="1464616"/>
                  </a:lnTo>
                  <a:lnTo>
                    <a:pt x="14461" y="1508276"/>
                  </a:lnTo>
                  <a:lnTo>
                    <a:pt x="31663" y="1548985"/>
                  </a:lnTo>
                  <a:lnTo>
                    <a:pt x="54733" y="1586160"/>
                  </a:lnTo>
                  <a:lnTo>
                    <a:pt x="83089" y="1619218"/>
                  </a:lnTo>
                  <a:lnTo>
                    <a:pt x="116147" y="1647574"/>
                  </a:lnTo>
                  <a:lnTo>
                    <a:pt x="153322" y="1670644"/>
                  </a:lnTo>
                  <a:lnTo>
                    <a:pt x="194031" y="1687846"/>
                  </a:lnTo>
                  <a:lnTo>
                    <a:pt x="237691" y="1698595"/>
                  </a:lnTo>
                  <a:lnTo>
                    <a:pt x="283717" y="1702307"/>
                  </a:lnTo>
                  <a:lnTo>
                    <a:pt x="3177285" y="1702307"/>
                  </a:lnTo>
                  <a:lnTo>
                    <a:pt x="3223312" y="1698595"/>
                  </a:lnTo>
                  <a:lnTo>
                    <a:pt x="3266972" y="1687846"/>
                  </a:lnTo>
                  <a:lnTo>
                    <a:pt x="3307681" y="1670644"/>
                  </a:lnTo>
                  <a:lnTo>
                    <a:pt x="3344856" y="1647574"/>
                  </a:lnTo>
                  <a:lnTo>
                    <a:pt x="3377914" y="1619218"/>
                  </a:lnTo>
                  <a:lnTo>
                    <a:pt x="3406270" y="1586160"/>
                  </a:lnTo>
                  <a:lnTo>
                    <a:pt x="3429340" y="1548985"/>
                  </a:lnTo>
                  <a:lnTo>
                    <a:pt x="3446542" y="1508276"/>
                  </a:lnTo>
                  <a:lnTo>
                    <a:pt x="3457291" y="1464616"/>
                  </a:lnTo>
                  <a:lnTo>
                    <a:pt x="3461004" y="1418589"/>
                  </a:lnTo>
                  <a:lnTo>
                    <a:pt x="3461004" y="283717"/>
                  </a:lnTo>
                  <a:lnTo>
                    <a:pt x="3457291" y="237691"/>
                  </a:lnTo>
                  <a:lnTo>
                    <a:pt x="3446542" y="194031"/>
                  </a:lnTo>
                  <a:lnTo>
                    <a:pt x="3429340" y="153322"/>
                  </a:lnTo>
                  <a:lnTo>
                    <a:pt x="3406270" y="116147"/>
                  </a:lnTo>
                  <a:lnTo>
                    <a:pt x="3377914" y="83089"/>
                  </a:lnTo>
                  <a:lnTo>
                    <a:pt x="3344856" y="54733"/>
                  </a:lnTo>
                  <a:lnTo>
                    <a:pt x="3307681" y="31663"/>
                  </a:lnTo>
                  <a:lnTo>
                    <a:pt x="3266972" y="14461"/>
                  </a:lnTo>
                  <a:lnTo>
                    <a:pt x="3223312" y="3712"/>
                  </a:lnTo>
                  <a:lnTo>
                    <a:pt x="31772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7CA1F42-3D50-DEC9-AF33-47E73AC12E94}"/>
                </a:ext>
              </a:extLst>
            </p:cNvPr>
            <p:cNvSpPr/>
            <p:nvPr/>
          </p:nvSpPr>
          <p:spPr>
            <a:xfrm>
              <a:off x="8621268" y="120395"/>
              <a:ext cx="3461385" cy="1702435"/>
            </a:xfrm>
            <a:custGeom>
              <a:avLst/>
              <a:gdLst/>
              <a:ahLst/>
              <a:cxnLst/>
              <a:rect l="l" t="t" r="r" b="b"/>
              <a:pathLst>
                <a:path w="3461384" h="1702435">
                  <a:moveTo>
                    <a:pt x="0" y="283717"/>
                  </a:moveTo>
                  <a:lnTo>
                    <a:pt x="3712" y="237691"/>
                  </a:lnTo>
                  <a:lnTo>
                    <a:pt x="14461" y="194031"/>
                  </a:lnTo>
                  <a:lnTo>
                    <a:pt x="31663" y="153322"/>
                  </a:lnTo>
                  <a:lnTo>
                    <a:pt x="54733" y="116147"/>
                  </a:lnTo>
                  <a:lnTo>
                    <a:pt x="83089" y="83089"/>
                  </a:lnTo>
                  <a:lnTo>
                    <a:pt x="116147" y="54733"/>
                  </a:lnTo>
                  <a:lnTo>
                    <a:pt x="153322" y="31663"/>
                  </a:lnTo>
                  <a:lnTo>
                    <a:pt x="194031" y="14461"/>
                  </a:lnTo>
                  <a:lnTo>
                    <a:pt x="237691" y="3712"/>
                  </a:lnTo>
                  <a:lnTo>
                    <a:pt x="283717" y="0"/>
                  </a:lnTo>
                  <a:lnTo>
                    <a:pt x="3177285" y="0"/>
                  </a:lnTo>
                  <a:lnTo>
                    <a:pt x="3223312" y="3712"/>
                  </a:lnTo>
                  <a:lnTo>
                    <a:pt x="3266972" y="14461"/>
                  </a:lnTo>
                  <a:lnTo>
                    <a:pt x="3307681" y="31663"/>
                  </a:lnTo>
                  <a:lnTo>
                    <a:pt x="3344856" y="54733"/>
                  </a:lnTo>
                  <a:lnTo>
                    <a:pt x="3377914" y="83089"/>
                  </a:lnTo>
                  <a:lnTo>
                    <a:pt x="3406270" y="116147"/>
                  </a:lnTo>
                  <a:lnTo>
                    <a:pt x="3429340" y="153322"/>
                  </a:lnTo>
                  <a:lnTo>
                    <a:pt x="3446542" y="194031"/>
                  </a:lnTo>
                  <a:lnTo>
                    <a:pt x="3457291" y="237691"/>
                  </a:lnTo>
                  <a:lnTo>
                    <a:pt x="3461004" y="283717"/>
                  </a:lnTo>
                  <a:lnTo>
                    <a:pt x="3461004" y="1418589"/>
                  </a:lnTo>
                  <a:lnTo>
                    <a:pt x="3457291" y="1464616"/>
                  </a:lnTo>
                  <a:lnTo>
                    <a:pt x="3446542" y="1508276"/>
                  </a:lnTo>
                  <a:lnTo>
                    <a:pt x="3429340" y="1548985"/>
                  </a:lnTo>
                  <a:lnTo>
                    <a:pt x="3406270" y="1586160"/>
                  </a:lnTo>
                  <a:lnTo>
                    <a:pt x="3377914" y="1619218"/>
                  </a:lnTo>
                  <a:lnTo>
                    <a:pt x="3344856" y="1647574"/>
                  </a:lnTo>
                  <a:lnTo>
                    <a:pt x="3307681" y="1670644"/>
                  </a:lnTo>
                  <a:lnTo>
                    <a:pt x="3266972" y="1687846"/>
                  </a:lnTo>
                  <a:lnTo>
                    <a:pt x="3223312" y="1698595"/>
                  </a:lnTo>
                  <a:lnTo>
                    <a:pt x="3177285" y="1702307"/>
                  </a:lnTo>
                  <a:lnTo>
                    <a:pt x="283717" y="1702307"/>
                  </a:lnTo>
                  <a:lnTo>
                    <a:pt x="237691" y="1698595"/>
                  </a:lnTo>
                  <a:lnTo>
                    <a:pt x="194031" y="1687846"/>
                  </a:lnTo>
                  <a:lnTo>
                    <a:pt x="153322" y="1670644"/>
                  </a:lnTo>
                  <a:lnTo>
                    <a:pt x="116147" y="1647574"/>
                  </a:lnTo>
                  <a:lnTo>
                    <a:pt x="83089" y="1619218"/>
                  </a:lnTo>
                  <a:lnTo>
                    <a:pt x="54733" y="1586160"/>
                  </a:lnTo>
                  <a:lnTo>
                    <a:pt x="31663" y="1548985"/>
                  </a:lnTo>
                  <a:lnTo>
                    <a:pt x="14461" y="1508276"/>
                  </a:lnTo>
                  <a:lnTo>
                    <a:pt x="3712" y="1464616"/>
                  </a:lnTo>
                  <a:lnTo>
                    <a:pt x="0" y="1418589"/>
                  </a:lnTo>
                  <a:lnTo>
                    <a:pt x="0" y="2837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9512DA3F-AAC5-8653-01D7-8C36697EA7AD}"/>
                  </a:ext>
                </a:extLst>
              </p:cNvPr>
              <p:cNvSpPr txBox="1"/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sng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Segoe UI Semilight"/>
                    <a:cs typeface="Segoe UI Semilight"/>
                  </a:rPr>
                  <a:t>Definitions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≡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⊆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∪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∩</a:t>
                </a:r>
                <a:r>
                  <a:rPr kumimoji="0" sz="20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</a:t>
                </a:r>
                <a:r>
                  <a:rPr kumimoji="0" sz="2000" b="0" i="0" u="none" strike="noStrike" kern="0" cap="none" spc="1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∶</a:t>
                </a:r>
                <a:r>
                  <a:rPr kumimoji="0" sz="2000" b="0" i="0" u="none" strike="noStrike" kern="0" cap="none" spc="1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</a:t>
                </a:r>
                <a:r>
                  <a:rPr kumimoji="0" sz="20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0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0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𝐵}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  <a:p>
                <a:pPr marL="38100" lvl="0">
                  <a:spcBef>
                    <a:spcPts val="10"/>
                  </a:spcBef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accPr>
                      <m:e>
                        <m:r>
                          <a:rPr lang="ar-AE" sz="2000" i="1" kern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000" kern="0" spc="232" baseline="1111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{𝑥</a:t>
                </a:r>
                <a:r>
                  <a:rPr kumimoji="0" sz="20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∈</a:t>
                </a:r>
                <a:r>
                  <a:rPr kumimoji="0" sz="2000" b="0" i="0" u="none" strike="noStrike" kern="0" cap="none" spc="1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𝒰:</a:t>
                </a:r>
                <a:r>
                  <a:rPr kumimoji="0" sz="2000" b="0" i="0" u="none" strike="noStrike" kern="0" cap="none" spc="3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sz="20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∉</a:t>
                </a:r>
                <a:r>
                  <a:rPr kumimoji="0" sz="2000" b="0" i="0" u="none" strike="noStrike" kern="0" cap="none" spc="10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0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𝐴}</a:t>
                </a: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9512DA3F-AAC5-8653-01D7-8C36697E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173" y="188468"/>
                <a:ext cx="3072130" cy="1551940"/>
              </a:xfrm>
              <a:prstGeom prst="rect">
                <a:avLst/>
              </a:prstGeom>
              <a:blipFill>
                <a:blip r:embed="rId3"/>
                <a:stretch>
                  <a:fillRect l="-3968" t="-3922" r="-2579" b="-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7522D6-5AD0-1FE6-7627-AB95E9D778D2}"/>
                  </a:ext>
                </a:extLst>
              </p:cNvPr>
              <p:cNvSpPr txBox="1"/>
              <p:nvPr/>
            </p:nvSpPr>
            <p:spPr>
              <a:xfrm>
                <a:off x="661408" y="2420153"/>
                <a:ext cx="11168895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ar-AE" sz="24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7522D6-5AD0-1FE6-7627-AB95E9D7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8" y="2420153"/>
                <a:ext cx="11168895" cy="462434"/>
              </a:xfrm>
              <a:prstGeom prst="rect">
                <a:avLst/>
              </a:prstGeom>
              <a:blipFill>
                <a:blip r:embed="rId4"/>
                <a:stretch>
                  <a:fillRect l="-81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967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/>
              <a:t>Proving</a:t>
            </a:r>
            <a:r>
              <a:rPr spc="204"/>
              <a:t> </a:t>
            </a:r>
            <a:r>
              <a:rPr spc="50"/>
              <a:t>Set</a:t>
            </a:r>
            <a:r>
              <a:rPr spc="200"/>
              <a:t> </a:t>
            </a:r>
            <a:r>
              <a:rPr spc="70"/>
              <a:t>Equality:</a:t>
            </a:r>
            <a:r>
              <a:rPr spc="240"/>
              <a:t> </a:t>
            </a:r>
            <a:r>
              <a:rPr spc="75"/>
              <a:t>Method</a:t>
            </a:r>
            <a:r>
              <a:rPr spc="195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999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proof,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⊆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another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subset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4E5E4-AB82-58A7-C4B2-4C896878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C94836-6668-56C4-9A43-8ABAF99028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/>
              <a:t>Sets</a:t>
            </a:r>
            <a:r>
              <a:rPr sz="3800" spc="215"/>
              <a:t> </a:t>
            </a:r>
            <a:r>
              <a:rPr sz="3800" spc="70"/>
              <a:t>Builder</a:t>
            </a:r>
            <a:r>
              <a:rPr sz="3800" spc="210"/>
              <a:t> </a:t>
            </a:r>
            <a:r>
              <a:rPr sz="3800" spc="60"/>
              <a:t>Notation</a:t>
            </a:r>
            <a:endParaRPr sz="3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9198BFB-245A-671C-375C-C78D1746A137}"/>
                  </a:ext>
                </a:extLst>
              </p:cNvPr>
              <p:cNvSpPr txBox="1"/>
              <p:nvPr/>
            </p:nvSpPr>
            <p:spPr>
              <a:xfrm>
                <a:off x="654202" y="1037207"/>
                <a:ext cx="9588500" cy="495039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35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Another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way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describe</a:t>
                </a:r>
                <a:r>
                  <a:rPr kumimoji="0" lang="en-US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</a:t>
                </a:r>
                <a:r>
                  <a:rPr kumimoji="0" lang="en-US" sz="2800" b="0" i="0" u="none" strike="noStrike" kern="0" cap="none" spc="-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using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set-builder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notation.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63500" marR="17780" lvl="0" indent="0" algn="l" defTabSz="914400" rtl="0" eaLnBrk="1" fontAlgn="auto" latinLnBrk="0" hangingPunct="1">
                  <a:lnSpc>
                    <a:spcPct val="2357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𝑆</a:t>
                </a:r>
                <a:r>
                  <a:rPr kumimoji="0" lang="en-US" sz="2800" b="0" i="0" u="none" strike="noStrike" kern="0" cap="none" spc="2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=</a:t>
                </a:r>
                <a:r>
                  <a:rPr kumimoji="0" lang="en-US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29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P(𝑥)}</a:t>
                </a:r>
                <a:r>
                  <a:rPr kumimoji="0" lang="en-US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means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𝑆</a:t>
                </a:r>
                <a:r>
                  <a:rPr kumimoji="0" lang="en-US" sz="2800" b="0" i="0" u="none" strike="noStrike" kern="0" cap="none" spc="20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of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which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P(𝑥)</a:t>
                </a:r>
                <a:r>
                  <a:rPr kumimoji="0" lang="en-US" sz="2800" b="0" i="0" u="none" strike="noStrike" kern="0" cap="none" spc="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true.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For</a:t>
                </a:r>
                <a:r>
                  <a:rPr kumimoji="0" lang="en-US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example: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657225" marR="0" lvl="0" indent="-593725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657225" algn="l"/>
                    <a:tab pos="289369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∈</a:t>
                </a:r>
                <a:r>
                  <a:rPr kumimoji="0" lang="en-US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ℤ</a:t>
                </a:r>
                <a:r>
                  <a:rPr kumimoji="0" lang="en-US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&gt;</a:t>
                </a:r>
                <a:r>
                  <a:rPr kumimoji="0" lang="en-US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0}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of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all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positive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integers.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35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657225" marR="0" lvl="0" indent="-59372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657225" algn="l"/>
                    <a:tab pos="3099435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{𝑥</a:t>
                </a:r>
                <a:r>
                  <a:rPr kumimoji="0" lang="en-US" sz="2800" b="0" i="0" u="none" strike="noStrike" kern="0" cap="none" spc="2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∈</a:t>
                </a:r>
                <a:r>
                  <a:rPr kumimoji="0" lang="en-US" sz="2800" b="0" i="0" u="none" strike="noStrike" kern="0" cap="none" spc="17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ℕ</a:t>
                </a:r>
                <a:r>
                  <a:rPr kumimoji="0" lang="en-US" sz="2800" b="0" i="0" u="none" strike="noStrike" kern="0" cap="none" spc="1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∶</a:t>
                </a:r>
                <a:r>
                  <a:rPr kumimoji="0" lang="en-US" sz="2800" b="0" i="0" u="none" strike="noStrike" kern="0" cap="none" spc="1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𝑥</a:t>
                </a:r>
                <a:r>
                  <a:rPr kumimoji="0" lang="en-US" sz="2800" b="0" i="0" u="none" strike="noStrike" kern="0" cap="none" spc="2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≡</a:t>
                </a:r>
                <a:r>
                  <a:rPr kumimoji="0" lang="en-US" sz="3075" b="0" i="0" u="none" strike="noStrike" kern="0" cap="none" spc="0" normalizeH="0" baseline="-1626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3</a:t>
                </a:r>
                <a:r>
                  <a:rPr kumimoji="0" lang="en-US" sz="3075" b="0" i="0" u="none" strike="noStrike" kern="0" cap="none" spc="682" normalizeH="0" baseline="-1626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2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}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set</a:t>
                </a:r>
                <a:r>
                  <a:rPr kumimoji="0" lang="en-US" sz="28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{2,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5,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8,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11,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14,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…</a:t>
                </a:r>
                <a:r>
                  <a:rPr kumimoji="0" lang="en-US" sz="2800" b="0" i="0" u="none" strike="noStrike" kern="0" cap="none" spc="-1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}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.</a:t>
                </a:r>
              </a:p>
              <a:p>
                <a:pPr marL="635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57225" algn="l"/>
                    <a:tab pos="3099435" algn="l"/>
                  </a:tabLst>
                  <a:defRPr/>
                </a:pPr>
                <a:endParaRPr kumimoji="0" lang="en-US" sz="2800" b="0" i="0" u="none" strike="noStrike" kern="0" cap="none" spc="-25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657225" marR="0" lvl="0" indent="-59372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657225" algn="l"/>
                    <a:tab pos="3099435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{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𝑎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𝑏</m:t>
                        </m:r>
                      </m:den>
                    </m:f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 :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𝑎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, 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𝑏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∈</m:t>
                    </m:r>
                    <m:r>
                      <m:rPr>
                        <m:nor/>
                      </m:rPr>
                      <a:rPr kumimoji="0" lang="en-US" sz="2800" b="0" i="0" u="none" strike="noStrike" kern="0" cap="none" spc="-1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mbria Math"/>
                      </a:rPr>
                      <m:t>ℤ</m:t>
                    </m:r>
                    <m:r>
                      <m:rPr>
                        <m:nor/>
                      </m:rPr>
                      <a:rPr kumimoji="0" lang="en-US" sz="2800" b="0" i="0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mbria Math"/>
                      </a:rPr>
                      <m:t>, </m:t>
                    </m:r>
                    <m:r>
                      <m:rPr>
                        <m:nor/>
                      </m:rPr>
                      <a:rPr kumimoji="0" lang="en-US" sz="2800" b="0" i="0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mbria Math"/>
                      </a:rPr>
                      <m:t>b</m:t>
                    </m:r>
                    <m:r>
                      <m:rPr>
                        <m:nor/>
                      </m:rPr>
                      <a:rPr kumimoji="0" lang="en-US" sz="2800" b="0" i="0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mbria Math"/>
                      </a:rPr>
                      <m:t>≠</m:t>
                    </m:r>
                    <m:r>
                      <a:rPr kumimoji="0" lang="en-US" sz="2800" b="0" i="1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0</m:t>
                    </m:r>
                    <m:r>
                      <a:rPr kumimoji="0" lang="en-US" sz="2800" b="0" i="1" u="none" strike="noStrike" kern="0" cap="none" spc="-1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}</m:t>
                    </m:r>
                  </m:oMath>
                </a14:m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is the set of rational numbers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39198BFB-245A-671C-375C-C78D1746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1037207"/>
                <a:ext cx="9588500" cy="4950394"/>
              </a:xfrm>
              <a:prstGeom prst="rect">
                <a:avLst/>
              </a:prstGeom>
              <a:blipFill>
                <a:blip r:embed="rId2"/>
                <a:stretch>
                  <a:fillRect l="-1589" t="-1970" r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9735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/>
              <a:t>Proving</a:t>
            </a:r>
            <a:r>
              <a:rPr spc="204"/>
              <a:t> </a:t>
            </a:r>
            <a:r>
              <a:rPr spc="50"/>
              <a:t>Set</a:t>
            </a:r>
            <a:r>
              <a:rPr spc="200"/>
              <a:t> </a:t>
            </a:r>
            <a:r>
              <a:rPr spc="70"/>
              <a:t>Equality:</a:t>
            </a:r>
            <a:r>
              <a:rPr spc="240"/>
              <a:t> </a:t>
            </a:r>
            <a:r>
              <a:rPr spc="75"/>
              <a:t>Method</a:t>
            </a:r>
            <a:r>
              <a:rPr spc="195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982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Another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element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𝑋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𝑌</a:t>
            </a:r>
            <a:r>
              <a:rPr kumimoji="0" sz="28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chain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equivalences.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215"/>
              <a:t> </a:t>
            </a:r>
            <a:r>
              <a:rPr sz="3600" spc="-50"/>
              <a:t>4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496940" y="1589786"/>
            <a:ext cx="1102995" cy="328930"/>
          </a:xfrm>
          <a:custGeom>
            <a:avLst/>
            <a:gdLst/>
            <a:ahLst/>
            <a:cxnLst/>
            <a:rect l="l" t="t" r="r" b="b"/>
            <a:pathLst>
              <a:path w="1102995" h="328930">
                <a:moveTo>
                  <a:pt x="998093" y="0"/>
                </a:moveTo>
                <a:lnTo>
                  <a:pt x="993394" y="13335"/>
                </a:lnTo>
                <a:lnTo>
                  <a:pt x="1012444" y="21595"/>
                </a:lnTo>
                <a:lnTo>
                  <a:pt x="1028827" y="33035"/>
                </a:lnTo>
                <a:lnTo>
                  <a:pt x="1053591" y="65404"/>
                </a:lnTo>
                <a:lnTo>
                  <a:pt x="1068165" y="109108"/>
                </a:lnTo>
                <a:lnTo>
                  <a:pt x="1071755" y="134346"/>
                </a:lnTo>
                <a:lnTo>
                  <a:pt x="1071808" y="134717"/>
                </a:lnTo>
                <a:lnTo>
                  <a:pt x="1071806" y="191789"/>
                </a:lnTo>
                <a:lnTo>
                  <a:pt x="1062039" y="241788"/>
                </a:lnTo>
                <a:lnTo>
                  <a:pt x="1042461" y="280838"/>
                </a:lnTo>
                <a:lnTo>
                  <a:pt x="1012692" y="307179"/>
                </a:lnTo>
                <a:lnTo>
                  <a:pt x="993901" y="315467"/>
                </a:lnTo>
                <a:lnTo>
                  <a:pt x="998093" y="328929"/>
                </a:lnTo>
                <a:lnTo>
                  <a:pt x="1042971" y="307832"/>
                </a:lnTo>
                <a:lnTo>
                  <a:pt x="1075943" y="271399"/>
                </a:lnTo>
                <a:lnTo>
                  <a:pt x="1096232" y="222599"/>
                </a:lnTo>
                <a:lnTo>
                  <a:pt x="1102994" y="164464"/>
                </a:lnTo>
                <a:lnTo>
                  <a:pt x="1101323" y="134717"/>
                </a:lnTo>
                <a:lnTo>
                  <a:pt x="1087725" y="80918"/>
                </a:lnTo>
                <a:lnTo>
                  <a:pt x="1060815" y="37415"/>
                </a:lnTo>
                <a:lnTo>
                  <a:pt x="1021953" y="8598"/>
                </a:lnTo>
                <a:lnTo>
                  <a:pt x="998093" y="0"/>
                </a:lnTo>
                <a:close/>
              </a:path>
              <a:path w="1102995" h="328930">
                <a:moveTo>
                  <a:pt x="104901" y="0"/>
                </a:moveTo>
                <a:lnTo>
                  <a:pt x="60134" y="21066"/>
                </a:lnTo>
                <a:lnTo>
                  <a:pt x="27178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6096" y="1589786"/>
            <a:ext cx="1116965" cy="328930"/>
          </a:xfrm>
          <a:custGeom>
            <a:avLst/>
            <a:gdLst/>
            <a:ahLst/>
            <a:cxnLst/>
            <a:rect l="l" t="t" r="r" b="b"/>
            <a:pathLst>
              <a:path w="1116965" h="328930">
                <a:moveTo>
                  <a:pt x="1011808" y="0"/>
                </a:moveTo>
                <a:lnTo>
                  <a:pt x="1007109" y="13335"/>
                </a:lnTo>
                <a:lnTo>
                  <a:pt x="1026159" y="21595"/>
                </a:lnTo>
                <a:lnTo>
                  <a:pt x="1042542" y="33035"/>
                </a:lnTo>
                <a:lnTo>
                  <a:pt x="1067307" y="65404"/>
                </a:lnTo>
                <a:lnTo>
                  <a:pt x="1081881" y="109108"/>
                </a:lnTo>
                <a:lnTo>
                  <a:pt x="1085471" y="134346"/>
                </a:lnTo>
                <a:lnTo>
                  <a:pt x="1085524" y="134717"/>
                </a:lnTo>
                <a:lnTo>
                  <a:pt x="1085522" y="191789"/>
                </a:lnTo>
                <a:lnTo>
                  <a:pt x="1075755" y="241788"/>
                </a:lnTo>
                <a:lnTo>
                  <a:pt x="1056177" y="280838"/>
                </a:lnTo>
                <a:lnTo>
                  <a:pt x="1026408" y="307179"/>
                </a:lnTo>
                <a:lnTo>
                  <a:pt x="1007618" y="315467"/>
                </a:lnTo>
                <a:lnTo>
                  <a:pt x="1011808" y="328929"/>
                </a:lnTo>
                <a:lnTo>
                  <a:pt x="1056687" y="307832"/>
                </a:lnTo>
                <a:lnTo>
                  <a:pt x="1089659" y="271399"/>
                </a:lnTo>
                <a:lnTo>
                  <a:pt x="1109948" y="222599"/>
                </a:lnTo>
                <a:lnTo>
                  <a:pt x="1116710" y="164464"/>
                </a:lnTo>
                <a:lnTo>
                  <a:pt x="1115039" y="134717"/>
                </a:lnTo>
                <a:lnTo>
                  <a:pt x="1101441" y="80918"/>
                </a:lnTo>
                <a:lnTo>
                  <a:pt x="1074531" y="37415"/>
                </a:lnTo>
                <a:lnTo>
                  <a:pt x="1035669" y="8598"/>
                </a:lnTo>
                <a:lnTo>
                  <a:pt x="1011808" y="0"/>
                </a:lnTo>
                <a:close/>
              </a:path>
              <a:path w="1116965" h="328930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29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715" y="1488186"/>
            <a:ext cx="425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935" algn="l"/>
                <a:tab pos="1641475" algn="l"/>
                <a:tab pos="275272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∩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(𝐴</a:t>
            </a:r>
            <a:r>
              <a:rPr kumimoji="0" sz="2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10638" y="136842"/>
            <a:ext cx="3686175" cy="1149985"/>
            <a:chOff x="8410638" y="136842"/>
            <a:chExt cx="3686175" cy="1149985"/>
          </a:xfrm>
        </p:grpSpPr>
        <p:sp>
          <p:nvSpPr>
            <p:cNvPr id="7" name="object 7"/>
            <p:cNvSpPr/>
            <p:nvPr/>
          </p:nvSpPr>
          <p:spPr>
            <a:xfrm>
              <a:off x="8418576" y="144779"/>
              <a:ext cx="3670300" cy="1134110"/>
            </a:xfrm>
            <a:custGeom>
              <a:avLst/>
              <a:gdLst/>
              <a:ahLst/>
              <a:cxnLst/>
              <a:rect l="l" t="t" r="r" b="b"/>
              <a:pathLst>
                <a:path w="3670300" h="1134110">
                  <a:moveTo>
                    <a:pt x="348081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3480816" y="1133856"/>
                  </a:lnTo>
                  <a:lnTo>
                    <a:pt x="3531062" y="1127107"/>
                  </a:lnTo>
                  <a:lnTo>
                    <a:pt x="3576207" y="1108060"/>
                  </a:lnTo>
                  <a:lnTo>
                    <a:pt x="3614451" y="1078515"/>
                  </a:lnTo>
                  <a:lnTo>
                    <a:pt x="3643996" y="1040271"/>
                  </a:lnTo>
                  <a:lnTo>
                    <a:pt x="3663043" y="995126"/>
                  </a:lnTo>
                  <a:lnTo>
                    <a:pt x="3669792" y="944880"/>
                  </a:lnTo>
                  <a:lnTo>
                    <a:pt x="3669792" y="188975"/>
                  </a:lnTo>
                  <a:lnTo>
                    <a:pt x="3663043" y="138729"/>
                  </a:lnTo>
                  <a:lnTo>
                    <a:pt x="3643996" y="93584"/>
                  </a:lnTo>
                  <a:lnTo>
                    <a:pt x="3614451" y="55340"/>
                  </a:lnTo>
                  <a:lnTo>
                    <a:pt x="3576207" y="25795"/>
                  </a:lnTo>
                  <a:lnTo>
                    <a:pt x="3531062" y="6748"/>
                  </a:lnTo>
                  <a:lnTo>
                    <a:pt x="348081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418576" y="144779"/>
              <a:ext cx="3670300" cy="1134110"/>
            </a:xfrm>
            <a:custGeom>
              <a:avLst/>
              <a:gdLst/>
              <a:ahLst/>
              <a:cxnLst/>
              <a:rect l="l" t="t" r="r" b="b"/>
              <a:pathLst>
                <a:path w="3670300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3480816" y="0"/>
                  </a:lnTo>
                  <a:lnTo>
                    <a:pt x="3531062" y="6748"/>
                  </a:lnTo>
                  <a:lnTo>
                    <a:pt x="3576207" y="25795"/>
                  </a:lnTo>
                  <a:lnTo>
                    <a:pt x="3614451" y="55340"/>
                  </a:lnTo>
                  <a:lnTo>
                    <a:pt x="3643996" y="93584"/>
                  </a:lnTo>
                  <a:lnTo>
                    <a:pt x="3663043" y="138729"/>
                  </a:lnTo>
                  <a:lnTo>
                    <a:pt x="3669792" y="188975"/>
                  </a:lnTo>
                  <a:lnTo>
                    <a:pt x="3669792" y="944880"/>
                  </a:lnTo>
                  <a:lnTo>
                    <a:pt x="3663043" y="995126"/>
                  </a:lnTo>
                  <a:lnTo>
                    <a:pt x="3643996" y="1040271"/>
                  </a:lnTo>
                  <a:lnTo>
                    <a:pt x="3614451" y="1078515"/>
                  </a:lnTo>
                  <a:lnTo>
                    <a:pt x="3576207" y="1108060"/>
                  </a:lnTo>
                  <a:lnTo>
                    <a:pt x="3531062" y="1127107"/>
                  </a:lnTo>
                  <a:lnTo>
                    <a:pt x="348081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538970" y="615314"/>
              <a:ext cx="2198370" cy="237490"/>
            </a:xfrm>
            <a:custGeom>
              <a:avLst/>
              <a:gdLst/>
              <a:ahLst/>
              <a:cxnLst/>
              <a:rect l="l" t="t" r="r" b="b"/>
              <a:pathLst>
                <a:path w="2198370" h="237490">
                  <a:moveTo>
                    <a:pt x="79248" y="0"/>
                  </a:moveTo>
                  <a:lnTo>
                    <a:pt x="76073" y="0"/>
                  </a:lnTo>
                  <a:lnTo>
                    <a:pt x="62395" y="1054"/>
                  </a:lnTo>
                  <a:lnTo>
                    <a:pt x="26047" y="20662"/>
                  </a:lnTo>
                  <a:lnTo>
                    <a:pt x="17907" y="51943"/>
                  </a:lnTo>
                  <a:lnTo>
                    <a:pt x="17907" y="58928"/>
                  </a:lnTo>
                  <a:lnTo>
                    <a:pt x="18923" y="66675"/>
                  </a:lnTo>
                  <a:lnTo>
                    <a:pt x="20828" y="75438"/>
                  </a:lnTo>
                  <a:lnTo>
                    <a:pt x="22733" y="84328"/>
                  </a:lnTo>
                  <a:lnTo>
                    <a:pt x="23749" y="90170"/>
                  </a:lnTo>
                  <a:lnTo>
                    <a:pt x="23749" y="98806"/>
                  </a:lnTo>
                  <a:lnTo>
                    <a:pt x="21717" y="103505"/>
                  </a:lnTo>
                  <a:lnTo>
                    <a:pt x="17780" y="107061"/>
                  </a:lnTo>
                  <a:lnTo>
                    <a:pt x="13843" y="110744"/>
                  </a:lnTo>
                  <a:lnTo>
                    <a:pt x="8001" y="112649"/>
                  </a:lnTo>
                  <a:lnTo>
                    <a:pt x="0" y="112903"/>
                  </a:lnTo>
                  <a:lnTo>
                    <a:pt x="0" y="123063"/>
                  </a:lnTo>
                  <a:lnTo>
                    <a:pt x="8001" y="123317"/>
                  </a:lnTo>
                  <a:lnTo>
                    <a:pt x="13843" y="125222"/>
                  </a:lnTo>
                  <a:lnTo>
                    <a:pt x="17780" y="128905"/>
                  </a:lnTo>
                  <a:lnTo>
                    <a:pt x="21717" y="132461"/>
                  </a:lnTo>
                  <a:lnTo>
                    <a:pt x="23749" y="137160"/>
                  </a:lnTo>
                  <a:lnTo>
                    <a:pt x="23749" y="145796"/>
                  </a:lnTo>
                  <a:lnTo>
                    <a:pt x="22733" y="151765"/>
                  </a:lnTo>
                  <a:lnTo>
                    <a:pt x="18923" y="169291"/>
                  </a:lnTo>
                  <a:lnTo>
                    <a:pt x="17907" y="177165"/>
                  </a:lnTo>
                  <a:lnTo>
                    <a:pt x="17907" y="184023"/>
                  </a:lnTo>
                  <a:lnTo>
                    <a:pt x="18834" y="196684"/>
                  </a:lnTo>
                  <a:lnTo>
                    <a:pt x="40538" y="229349"/>
                  </a:lnTo>
                  <a:lnTo>
                    <a:pt x="76073" y="236982"/>
                  </a:lnTo>
                  <a:lnTo>
                    <a:pt x="79248" y="236982"/>
                  </a:lnTo>
                  <a:lnTo>
                    <a:pt x="79248" y="227584"/>
                  </a:lnTo>
                  <a:lnTo>
                    <a:pt x="77470" y="227584"/>
                  </a:lnTo>
                  <a:lnTo>
                    <a:pt x="68910" y="226999"/>
                  </a:lnTo>
                  <a:lnTo>
                    <a:pt x="39624" y="196684"/>
                  </a:lnTo>
                  <a:lnTo>
                    <a:pt x="38989" y="186182"/>
                  </a:lnTo>
                  <a:lnTo>
                    <a:pt x="38989" y="180467"/>
                  </a:lnTo>
                  <a:lnTo>
                    <a:pt x="39878" y="173228"/>
                  </a:lnTo>
                  <a:lnTo>
                    <a:pt x="43180" y="156210"/>
                  </a:lnTo>
                  <a:lnTo>
                    <a:pt x="43942" y="150114"/>
                  </a:lnTo>
                  <a:lnTo>
                    <a:pt x="43942" y="139446"/>
                  </a:lnTo>
                  <a:lnTo>
                    <a:pt x="41910" y="133604"/>
                  </a:lnTo>
                  <a:lnTo>
                    <a:pt x="37719" y="129159"/>
                  </a:lnTo>
                  <a:lnTo>
                    <a:pt x="33655" y="124587"/>
                  </a:lnTo>
                  <a:lnTo>
                    <a:pt x="28702" y="121285"/>
                  </a:lnTo>
                  <a:lnTo>
                    <a:pt x="22987" y="119126"/>
                  </a:lnTo>
                  <a:lnTo>
                    <a:pt x="22987" y="116840"/>
                  </a:lnTo>
                  <a:lnTo>
                    <a:pt x="28702" y="114681"/>
                  </a:lnTo>
                  <a:lnTo>
                    <a:pt x="33655" y="111379"/>
                  </a:lnTo>
                  <a:lnTo>
                    <a:pt x="37719" y="106807"/>
                  </a:lnTo>
                  <a:lnTo>
                    <a:pt x="41910" y="102362"/>
                  </a:lnTo>
                  <a:lnTo>
                    <a:pt x="43942" y="96520"/>
                  </a:lnTo>
                  <a:lnTo>
                    <a:pt x="43942" y="85852"/>
                  </a:lnTo>
                  <a:lnTo>
                    <a:pt x="43180" y="79756"/>
                  </a:lnTo>
                  <a:lnTo>
                    <a:pt x="39878" y="62738"/>
                  </a:lnTo>
                  <a:lnTo>
                    <a:pt x="38989" y="55626"/>
                  </a:lnTo>
                  <a:lnTo>
                    <a:pt x="38989" y="49784"/>
                  </a:lnTo>
                  <a:lnTo>
                    <a:pt x="39611" y="39903"/>
                  </a:lnTo>
                  <a:lnTo>
                    <a:pt x="68910" y="10109"/>
                  </a:lnTo>
                  <a:lnTo>
                    <a:pt x="77470" y="9525"/>
                  </a:lnTo>
                  <a:lnTo>
                    <a:pt x="79248" y="9525"/>
                  </a:lnTo>
                  <a:lnTo>
                    <a:pt x="79248" y="0"/>
                  </a:lnTo>
                  <a:close/>
                </a:path>
                <a:path w="2198370" h="237490">
                  <a:moveTo>
                    <a:pt x="188214" y="10160"/>
                  </a:moveTo>
                  <a:lnTo>
                    <a:pt x="184785" y="508"/>
                  </a:lnTo>
                  <a:lnTo>
                    <a:pt x="167703" y="6731"/>
                  </a:lnTo>
                  <a:lnTo>
                    <a:pt x="152704" y="15684"/>
                  </a:lnTo>
                  <a:lnTo>
                    <a:pt x="120523" y="58559"/>
                  </a:lnTo>
                  <a:lnTo>
                    <a:pt x="110807" y="96850"/>
                  </a:lnTo>
                  <a:lnTo>
                    <a:pt x="109601" y="118491"/>
                  </a:lnTo>
                  <a:lnTo>
                    <a:pt x="110693" y="138061"/>
                  </a:lnTo>
                  <a:lnTo>
                    <a:pt x="110807" y="140144"/>
                  </a:lnTo>
                  <a:lnTo>
                    <a:pt x="120523" y="178435"/>
                  </a:lnTo>
                  <a:lnTo>
                    <a:pt x="152666" y="221195"/>
                  </a:lnTo>
                  <a:lnTo>
                    <a:pt x="184785" y="236347"/>
                  </a:lnTo>
                  <a:lnTo>
                    <a:pt x="187833" y="226695"/>
                  </a:lnTo>
                  <a:lnTo>
                    <a:pt x="174371" y="220776"/>
                  </a:lnTo>
                  <a:lnTo>
                    <a:pt x="162775" y="212509"/>
                  </a:lnTo>
                  <a:lnTo>
                    <a:pt x="138988" y="173926"/>
                  </a:lnTo>
                  <a:lnTo>
                    <a:pt x="131114" y="118491"/>
                  </a:lnTo>
                  <a:lnTo>
                    <a:pt x="131064" y="117221"/>
                  </a:lnTo>
                  <a:lnTo>
                    <a:pt x="131940" y="97155"/>
                  </a:lnTo>
                  <a:lnTo>
                    <a:pt x="145161" y="47498"/>
                  </a:lnTo>
                  <a:lnTo>
                    <a:pt x="174586" y="16065"/>
                  </a:lnTo>
                  <a:lnTo>
                    <a:pt x="188214" y="10160"/>
                  </a:lnTo>
                  <a:close/>
                </a:path>
                <a:path w="2198370" h="237490">
                  <a:moveTo>
                    <a:pt x="661289" y="118491"/>
                  </a:moveTo>
                  <a:lnTo>
                    <a:pt x="660082" y="97155"/>
                  </a:lnTo>
                  <a:lnTo>
                    <a:pt x="660069" y="96850"/>
                  </a:lnTo>
                  <a:lnTo>
                    <a:pt x="656412" y="76873"/>
                  </a:lnTo>
                  <a:lnTo>
                    <a:pt x="630961" y="27406"/>
                  </a:lnTo>
                  <a:lnTo>
                    <a:pt x="586105" y="508"/>
                  </a:lnTo>
                  <a:lnTo>
                    <a:pt x="582676" y="10160"/>
                  </a:lnTo>
                  <a:lnTo>
                    <a:pt x="596315" y="16078"/>
                  </a:lnTo>
                  <a:lnTo>
                    <a:pt x="608076" y="24257"/>
                  </a:lnTo>
                  <a:lnTo>
                    <a:pt x="631926" y="62293"/>
                  </a:lnTo>
                  <a:lnTo>
                    <a:pt x="638784" y="96850"/>
                  </a:lnTo>
                  <a:lnTo>
                    <a:pt x="638835" y="97155"/>
                  </a:lnTo>
                  <a:lnTo>
                    <a:pt x="639699" y="117221"/>
                  </a:lnTo>
                  <a:lnTo>
                    <a:pt x="638835" y="138061"/>
                  </a:lnTo>
                  <a:lnTo>
                    <a:pt x="636231" y="156959"/>
                  </a:lnTo>
                  <a:lnTo>
                    <a:pt x="617842" y="201917"/>
                  </a:lnTo>
                  <a:lnTo>
                    <a:pt x="583057" y="226695"/>
                  </a:lnTo>
                  <a:lnTo>
                    <a:pt x="586105" y="236347"/>
                  </a:lnTo>
                  <a:lnTo>
                    <a:pt x="631088" y="209511"/>
                  </a:lnTo>
                  <a:lnTo>
                    <a:pt x="656424" y="160121"/>
                  </a:lnTo>
                  <a:lnTo>
                    <a:pt x="660069" y="140144"/>
                  </a:lnTo>
                  <a:lnTo>
                    <a:pt x="661289" y="118491"/>
                  </a:lnTo>
                  <a:close/>
                </a:path>
                <a:path w="2198370" h="237490">
                  <a:moveTo>
                    <a:pt x="2197862" y="113030"/>
                  </a:moveTo>
                  <a:lnTo>
                    <a:pt x="2189861" y="112776"/>
                  </a:lnTo>
                  <a:lnTo>
                    <a:pt x="2184019" y="110871"/>
                  </a:lnTo>
                  <a:lnTo>
                    <a:pt x="2180082" y="107188"/>
                  </a:lnTo>
                  <a:lnTo>
                    <a:pt x="2176145" y="103632"/>
                  </a:lnTo>
                  <a:lnTo>
                    <a:pt x="2174113" y="98933"/>
                  </a:lnTo>
                  <a:lnTo>
                    <a:pt x="2174113" y="90297"/>
                  </a:lnTo>
                  <a:lnTo>
                    <a:pt x="2175129" y="84455"/>
                  </a:lnTo>
                  <a:lnTo>
                    <a:pt x="2177034" y="75565"/>
                  </a:lnTo>
                  <a:lnTo>
                    <a:pt x="2178939" y="66802"/>
                  </a:lnTo>
                  <a:lnTo>
                    <a:pt x="2179955" y="59055"/>
                  </a:lnTo>
                  <a:lnTo>
                    <a:pt x="2179955" y="52070"/>
                  </a:lnTo>
                  <a:lnTo>
                    <a:pt x="2179040" y="40005"/>
                  </a:lnTo>
                  <a:lnTo>
                    <a:pt x="2157311" y="7772"/>
                  </a:lnTo>
                  <a:lnTo>
                    <a:pt x="2121789" y="0"/>
                  </a:lnTo>
                  <a:lnTo>
                    <a:pt x="2118614" y="0"/>
                  </a:lnTo>
                  <a:lnTo>
                    <a:pt x="2118614" y="9525"/>
                  </a:lnTo>
                  <a:lnTo>
                    <a:pt x="2120392" y="9525"/>
                  </a:lnTo>
                  <a:lnTo>
                    <a:pt x="2128939" y="10109"/>
                  </a:lnTo>
                  <a:lnTo>
                    <a:pt x="2158225" y="39839"/>
                  </a:lnTo>
                  <a:lnTo>
                    <a:pt x="2158873" y="49911"/>
                  </a:lnTo>
                  <a:lnTo>
                    <a:pt x="2158873" y="55626"/>
                  </a:lnTo>
                  <a:lnTo>
                    <a:pt x="2157984" y="62865"/>
                  </a:lnTo>
                  <a:lnTo>
                    <a:pt x="2154682" y="79883"/>
                  </a:lnTo>
                  <a:lnTo>
                    <a:pt x="2153920" y="85979"/>
                  </a:lnTo>
                  <a:lnTo>
                    <a:pt x="2153920" y="96647"/>
                  </a:lnTo>
                  <a:lnTo>
                    <a:pt x="2155952" y="102489"/>
                  </a:lnTo>
                  <a:lnTo>
                    <a:pt x="2160143" y="106934"/>
                  </a:lnTo>
                  <a:lnTo>
                    <a:pt x="2164207" y="111506"/>
                  </a:lnTo>
                  <a:lnTo>
                    <a:pt x="2169160" y="114808"/>
                  </a:lnTo>
                  <a:lnTo>
                    <a:pt x="2174875" y="116967"/>
                  </a:lnTo>
                  <a:lnTo>
                    <a:pt x="2174875" y="119253"/>
                  </a:lnTo>
                  <a:lnTo>
                    <a:pt x="2169160" y="121412"/>
                  </a:lnTo>
                  <a:lnTo>
                    <a:pt x="2164207" y="124714"/>
                  </a:lnTo>
                  <a:lnTo>
                    <a:pt x="2160143" y="129286"/>
                  </a:lnTo>
                  <a:lnTo>
                    <a:pt x="2155952" y="133731"/>
                  </a:lnTo>
                  <a:lnTo>
                    <a:pt x="2153920" y="139573"/>
                  </a:lnTo>
                  <a:lnTo>
                    <a:pt x="2153920" y="150241"/>
                  </a:lnTo>
                  <a:lnTo>
                    <a:pt x="2154682" y="156337"/>
                  </a:lnTo>
                  <a:lnTo>
                    <a:pt x="2157984" y="173355"/>
                  </a:lnTo>
                  <a:lnTo>
                    <a:pt x="2158873" y="180594"/>
                  </a:lnTo>
                  <a:lnTo>
                    <a:pt x="2158873" y="186309"/>
                  </a:lnTo>
                  <a:lnTo>
                    <a:pt x="2158225" y="196748"/>
                  </a:lnTo>
                  <a:lnTo>
                    <a:pt x="2128939" y="226999"/>
                  </a:lnTo>
                  <a:lnTo>
                    <a:pt x="2120392" y="227584"/>
                  </a:lnTo>
                  <a:lnTo>
                    <a:pt x="2118614" y="227584"/>
                  </a:lnTo>
                  <a:lnTo>
                    <a:pt x="2118614" y="236982"/>
                  </a:lnTo>
                  <a:lnTo>
                    <a:pt x="2121789" y="236982"/>
                  </a:lnTo>
                  <a:lnTo>
                    <a:pt x="2135454" y="236016"/>
                  </a:lnTo>
                  <a:lnTo>
                    <a:pt x="2171801" y="216395"/>
                  </a:lnTo>
                  <a:lnTo>
                    <a:pt x="2179955" y="184150"/>
                  </a:lnTo>
                  <a:lnTo>
                    <a:pt x="2179955" y="177165"/>
                  </a:lnTo>
                  <a:lnTo>
                    <a:pt x="2178939" y="169418"/>
                  </a:lnTo>
                  <a:lnTo>
                    <a:pt x="2175129" y="151892"/>
                  </a:lnTo>
                  <a:lnTo>
                    <a:pt x="2174113" y="145923"/>
                  </a:lnTo>
                  <a:lnTo>
                    <a:pt x="2174113" y="137287"/>
                  </a:lnTo>
                  <a:lnTo>
                    <a:pt x="2176145" y="132588"/>
                  </a:lnTo>
                  <a:lnTo>
                    <a:pt x="2180082" y="129032"/>
                  </a:lnTo>
                  <a:lnTo>
                    <a:pt x="2184019" y="125349"/>
                  </a:lnTo>
                  <a:lnTo>
                    <a:pt x="2189861" y="123444"/>
                  </a:lnTo>
                  <a:lnTo>
                    <a:pt x="2197862" y="123190"/>
                  </a:lnTo>
                  <a:lnTo>
                    <a:pt x="2197862" y="113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53957" y="234188"/>
            <a:ext cx="31038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79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 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0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4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:</a:t>
            </a:r>
            <a:r>
              <a:rPr kumimoji="0" sz="20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0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2257" y="2811272"/>
            <a:ext cx="4088765" cy="2846070"/>
            <a:chOff x="382257" y="2811272"/>
            <a:chExt cx="4088765" cy="2846070"/>
          </a:xfrm>
        </p:grpSpPr>
        <p:sp>
          <p:nvSpPr>
            <p:cNvPr id="12" name="object 12"/>
            <p:cNvSpPr/>
            <p:nvPr/>
          </p:nvSpPr>
          <p:spPr>
            <a:xfrm>
              <a:off x="771677" y="3329559"/>
              <a:ext cx="3699510" cy="2275840"/>
            </a:xfrm>
            <a:custGeom>
              <a:avLst/>
              <a:gdLst/>
              <a:ahLst/>
              <a:cxnLst/>
              <a:rect l="l" t="t" r="r" b="b"/>
              <a:pathLst>
                <a:path w="3699510" h="2275840">
                  <a:moveTo>
                    <a:pt x="0" y="2275382"/>
                  </a:moveTo>
                  <a:lnTo>
                    <a:pt x="1479651" y="2275382"/>
                  </a:lnTo>
                  <a:lnTo>
                    <a:pt x="3698976" y="2275382"/>
                  </a:lnTo>
                  <a:lnTo>
                    <a:pt x="3687165" y="2275382"/>
                  </a:lnTo>
                  <a:lnTo>
                    <a:pt x="3686403" y="2275382"/>
                  </a:lnTo>
                </a:path>
                <a:path w="3699510" h="2275840">
                  <a:moveTo>
                    <a:pt x="32664" y="2268689"/>
                  </a:moveTo>
                  <a:lnTo>
                    <a:pt x="32664" y="2268689"/>
                  </a:lnTo>
                  <a:lnTo>
                    <a:pt x="32664" y="7874"/>
                  </a:lnTo>
                  <a:lnTo>
                    <a:pt x="32664" y="11811"/>
                  </a:lnTo>
                  <a:lnTo>
                    <a:pt x="32664" y="3175"/>
                  </a:lnTo>
                  <a:lnTo>
                    <a:pt x="32664" y="0"/>
                  </a:lnTo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061" y="5556135"/>
              <a:ext cx="199163" cy="1008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856" y="3721100"/>
              <a:ext cx="402148" cy="13008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4009" y="3209417"/>
              <a:ext cx="1275715" cy="2393950"/>
            </a:xfrm>
            <a:custGeom>
              <a:avLst/>
              <a:gdLst/>
              <a:ahLst/>
              <a:cxnLst/>
              <a:rect l="l" t="t" r="r" b="b"/>
              <a:pathLst>
                <a:path w="1275714" h="2393950">
                  <a:moveTo>
                    <a:pt x="0" y="2361438"/>
                  </a:moveTo>
                  <a:lnTo>
                    <a:pt x="0" y="2385250"/>
                  </a:lnTo>
                  <a:lnTo>
                    <a:pt x="0" y="2385961"/>
                  </a:lnTo>
                </a:path>
                <a:path w="1275714" h="2393950">
                  <a:moveTo>
                    <a:pt x="13334" y="2358009"/>
                  </a:moveTo>
                  <a:lnTo>
                    <a:pt x="13334" y="2374900"/>
                  </a:lnTo>
                  <a:lnTo>
                    <a:pt x="13334" y="2377059"/>
                  </a:lnTo>
                  <a:lnTo>
                    <a:pt x="13334" y="2373122"/>
                  </a:lnTo>
                  <a:lnTo>
                    <a:pt x="13334" y="561594"/>
                  </a:lnTo>
                  <a:lnTo>
                    <a:pt x="13334" y="420497"/>
                  </a:lnTo>
                  <a:lnTo>
                    <a:pt x="13334" y="0"/>
                  </a:lnTo>
                  <a:lnTo>
                    <a:pt x="13334" y="7238"/>
                  </a:lnTo>
                  <a:lnTo>
                    <a:pt x="13334" y="11937"/>
                  </a:lnTo>
                </a:path>
                <a:path w="1275714" h="2393950">
                  <a:moveTo>
                    <a:pt x="99948" y="2393835"/>
                  </a:moveTo>
                  <a:lnTo>
                    <a:pt x="87248" y="2393835"/>
                  </a:lnTo>
                  <a:lnTo>
                    <a:pt x="85471" y="2393835"/>
                  </a:lnTo>
                  <a:lnTo>
                    <a:pt x="94107" y="2393835"/>
                  </a:lnTo>
                  <a:lnTo>
                    <a:pt x="1275334" y="2393835"/>
                  </a:lnTo>
                  <a:lnTo>
                    <a:pt x="1255141" y="2393835"/>
                  </a:lnTo>
                  <a:lnTo>
                    <a:pt x="1251966" y="2393835"/>
                  </a:lnTo>
                </a:path>
              </a:pathLst>
            </a:custGeom>
            <a:ln w="17999">
              <a:solidFill>
                <a:srgbClr val="5B2C9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9366" y="5540844"/>
              <a:ext cx="197533" cy="1136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93567" y="3200908"/>
              <a:ext cx="0" cy="2372360"/>
            </a:xfrm>
            <a:custGeom>
              <a:avLst/>
              <a:gdLst/>
              <a:ahLst/>
              <a:cxnLst/>
              <a:rect l="l" t="t" r="r" b="b"/>
              <a:pathLst>
                <a:path h="2372360">
                  <a:moveTo>
                    <a:pt x="0" y="2372105"/>
                  </a:moveTo>
                  <a:lnTo>
                    <a:pt x="0" y="2372105"/>
                  </a:lnTo>
                  <a:lnTo>
                    <a:pt x="0" y="121412"/>
                  </a:lnTo>
                  <a:lnTo>
                    <a:pt x="0" y="122046"/>
                  </a:lnTo>
                  <a:lnTo>
                    <a:pt x="0" y="762"/>
                  </a:lnTo>
                  <a:lnTo>
                    <a:pt x="0" y="0"/>
                  </a:lnTo>
                </a:path>
              </a:pathLst>
            </a:custGeom>
            <a:ln w="17999">
              <a:solidFill>
                <a:srgbClr val="5B2C9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8487" y="4196333"/>
              <a:ext cx="3507104" cy="225425"/>
            </a:xfrm>
            <a:custGeom>
              <a:avLst/>
              <a:gdLst/>
              <a:ahLst/>
              <a:cxnLst/>
              <a:rect l="l" t="t" r="r" b="b"/>
              <a:pathLst>
                <a:path w="3507104" h="225425">
                  <a:moveTo>
                    <a:pt x="29654" y="212471"/>
                  </a:moveTo>
                  <a:lnTo>
                    <a:pt x="130098" y="212471"/>
                  </a:lnTo>
                  <a:lnTo>
                    <a:pt x="110655" y="212471"/>
                  </a:lnTo>
                  <a:lnTo>
                    <a:pt x="109931" y="212471"/>
                  </a:lnTo>
                </a:path>
                <a:path w="3507104" h="225425">
                  <a:moveTo>
                    <a:pt x="0" y="225044"/>
                  </a:moveTo>
                  <a:lnTo>
                    <a:pt x="3507066" y="225044"/>
                  </a:lnTo>
                  <a:lnTo>
                    <a:pt x="3456393" y="225044"/>
                  </a:lnTo>
                  <a:lnTo>
                    <a:pt x="3451313" y="225044"/>
                  </a:lnTo>
                </a:path>
                <a:path w="3507104" h="225425">
                  <a:moveTo>
                    <a:pt x="57848" y="0"/>
                  </a:moveTo>
                  <a:lnTo>
                    <a:pt x="58928" y="0"/>
                  </a:lnTo>
                  <a:lnTo>
                    <a:pt x="1399247" y="0"/>
                  </a:lnTo>
                  <a:lnTo>
                    <a:pt x="3414483" y="0"/>
                  </a:lnTo>
                  <a:lnTo>
                    <a:pt x="3415245" y="0"/>
                  </a:lnTo>
                  <a:lnTo>
                    <a:pt x="3414864" y="0"/>
                  </a:lnTo>
                  <a:lnTo>
                    <a:pt x="3415245" y="0"/>
                  </a:lnTo>
                </a:path>
              </a:pathLst>
            </a:custGeom>
            <a:ln w="17999">
              <a:solidFill>
                <a:srgbClr val="66CC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9217" y="4181475"/>
              <a:ext cx="1277284" cy="264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939" y="3106420"/>
              <a:ext cx="121301" cy="3733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1513" y="3137408"/>
              <a:ext cx="170149" cy="3467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3746" y="3898900"/>
              <a:ext cx="396079" cy="746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0968" y="3685921"/>
              <a:ext cx="151478" cy="1135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347" y="3937761"/>
              <a:ext cx="179184" cy="2146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257" y="4515230"/>
              <a:ext cx="175133" cy="19431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25575" y="2811272"/>
              <a:ext cx="946785" cy="282575"/>
            </a:xfrm>
            <a:custGeom>
              <a:avLst/>
              <a:gdLst/>
              <a:ahLst/>
              <a:cxnLst/>
              <a:rect l="l" t="t" r="r" b="b"/>
              <a:pathLst>
                <a:path w="946785" h="282575">
                  <a:moveTo>
                    <a:pt x="856233" y="0"/>
                  </a:moveTo>
                  <a:lnTo>
                    <a:pt x="852169" y="11429"/>
                  </a:lnTo>
                  <a:lnTo>
                    <a:pt x="868533" y="18522"/>
                  </a:lnTo>
                  <a:lnTo>
                    <a:pt x="882586" y="28352"/>
                  </a:lnTo>
                  <a:lnTo>
                    <a:pt x="911119" y="73852"/>
                  </a:lnTo>
                  <a:lnTo>
                    <a:pt x="919409" y="115339"/>
                  </a:lnTo>
                  <a:lnTo>
                    <a:pt x="920495" y="139700"/>
                  </a:lnTo>
                  <a:lnTo>
                    <a:pt x="919448" y="164633"/>
                  </a:lnTo>
                  <a:lnTo>
                    <a:pt x="911066" y="207547"/>
                  </a:lnTo>
                  <a:lnTo>
                    <a:pt x="882586" y="253793"/>
                  </a:lnTo>
                  <a:lnTo>
                    <a:pt x="852677" y="270890"/>
                  </a:lnTo>
                  <a:lnTo>
                    <a:pt x="856233" y="282320"/>
                  </a:lnTo>
                  <a:lnTo>
                    <a:pt x="894730" y="264239"/>
                  </a:lnTo>
                  <a:lnTo>
                    <a:pt x="923036" y="232917"/>
                  </a:lnTo>
                  <a:lnTo>
                    <a:pt x="940466" y="191119"/>
                  </a:lnTo>
                  <a:lnTo>
                    <a:pt x="946276" y="141224"/>
                  </a:lnTo>
                  <a:lnTo>
                    <a:pt x="944838" y="115623"/>
                  </a:lnTo>
                  <a:lnTo>
                    <a:pt x="944822" y="115339"/>
                  </a:lnTo>
                  <a:lnTo>
                    <a:pt x="933150" y="69429"/>
                  </a:lnTo>
                  <a:lnTo>
                    <a:pt x="910026" y="32093"/>
                  </a:lnTo>
                  <a:lnTo>
                    <a:pt x="876688" y="7379"/>
                  </a:lnTo>
                  <a:lnTo>
                    <a:pt x="856233" y="0"/>
                  </a:lnTo>
                  <a:close/>
                </a:path>
                <a:path w="946785" h="282575">
                  <a:moveTo>
                    <a:pt x="90043" y="0"/>
                  </a:moveTo>
                  <a:lnTo>
                    <a:pt x="51657" y="18081"/>
                  </a:lnTo>
                  <a:lnTo>
                    <a:pt x="23368" y="49402"/>
                  </a:lnTo>
                  <a:lnTo>
                    <a:pt x="5873" y="91408"/>
                  </a:lnTo>
                  <a:lnTo>
                    <a:pt x="86" y="139700"/>
                  </a:lnTo>
                  <a:lnTo>
                    <a:pt x="0" y="141224"/>
                  </a:lnTo>
                  <a:lnTo>
                    <a:pt x="1452" y="167177"/>
                  </a:lnTo>
                  <a:lnTo>
                    <a:pt x="13073" y="213036"/>
                  </a:lnTo>
                  <a:lnTo>
                    <a:pt x="36143" y="250227"/>
                  </a:lnTo>
                  <a:lnTo>
                    <a:pt x="69568" y="274941"/>
                  </a:lnTo>
                  <a:lnTo>
                    <a:pt x="90043" y="282320"/>
                  </a:lnTo>
                  <a:lnTo>
                    <a:pt x="93725" y="270890"/>
                  </a:lnTo>
                  <a:lnTo>
                    <a:pt x="77602" y="263717"/>
                  </a:lnTo>
                  <a:lnTo>
                    <a:pt x="63706" y="253793"/>
                  </a:lnTo>
                  <a:lnTo>
                    <a:pt x="35210" y="207547"/>
                  </a:lnTo>
                  <a:lnTo>
                    <a:pt x="26828" y="164633"/>
                  </a:lnTo>
                  <a:lnTo>
                    <a:pt x="25845" y="141224"/>
                  </a:lnTo>
                  <a:lnTo>
                    <a:pt x="25781" y="139700"/>
                  </a:lnTo>
                  <a:lnTo>
                    <a:pt x="29971" y="93678"/>
                  </a:lnTo>
                  <a:lnTo>
                    <a:pt x="42544" y="56133"/>
                  </a:lnTo>
                  <a:lnTo>
                    <a:pt x="77817" y="18522"/>
                  </a:lnTo>
                  <a:lnTo>
                    <a:pt x="94106" y="11429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5058" y="1411376"/>
            <a:ext cx="4754245" cy="1701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4: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8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(Diagram)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203200" marR="0" lvl="0" indent="0" defTabSz="914400" eaLnBrk="1" fontAlgn="auto" latinLnBrk="0" hangingPunct="1">
              <a:lnSpc>
                <a:spcPct val="100000"/>
              </a:lnSpc>
              <a:spcBef>
                <a:spcPts val="23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8011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𝐵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66586" y="5814872"/>
            <a:ext cx="168689" cy="24129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6287279" y="3101339"/>
            <a:ext cx="3735704" cy="2520315"/>
            <a:chOff x="6287279" y="3101339"/>
            <a:chExt cx="3735704" cy="2520315"/>
          </a:xfrm>
        </p:grpSpPr>
        <p:sp>
          <p:nvSpPr>
            <p:cNvPr id="30" name="object 30"/>
            <p:cNvSpPr/>
            <p:nvPr/>
          </p:nvSpPr>
          <p:spPr>
            <a:xfrm>
              <a:off x="6323583" y="3293871"/>
              <a:ext cx="3699510" cy="2275840"/>
            </a:xfrm>
            <a:custGeom>
              <a:avLst/>
              <a:gdLst/>
              <a:ahLst/>
              <a:cxnLst/>
              <a:rect l="l" t="t" r="r" b="b"/>
              <a:pathLst>
                <a:path w="3699509" h="2275840">
                  <a:moveTo>
                    <a:pt x="0" y="2275459"/>
                  </a:moveTo>
                  <a:lnTo>
                    <a:pt x="1479549" y="2275459"/>
                  </a:lnTo>
                  <a:lnTo>
                    <a:pt x="3699001" y="2275459"/>
                  </a:lnTo>
                  <a:lnTo>
                    <a:pt x="3687064" y="2275459"/>
                  </a:lnTo>
                  <a:lnTo>
                    <a:pt x="3686429" y="2275459"/>
                  </a:lnTo>
                </a:path>
                <a:path w="3699509" h="2275840">
                  <a:moveTo>
                    <a:pt x="32638" y="2268728"/>
                  </a:moveTo>
                  <a:lnTo>
                    <a:pt x="32638" y="2268728"/>
                  </a:lnTo>
                  <a:lnTo>
                    <a:pt x="32638" y="8000"/>
                  </a:lnTo>
                  <a:lnTo>
                    <a:pt x="32638" y="11937"/>
                  </a:lnTo>
                  <a:lnTo>
                    <a:pt x="32638" y="3301"/>
                  </a:lnTo>
                  <a:lnTo>
                    <a:pt x="32638" y="0"/>
                  </a:lnTo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11999" y="5520486"/>
              <a:ext cx="142366" cy="1008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0823" y="3685412"/>
              <a:ext cx="144773" cy="130086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155941" y="3173856"/>
              <a:ext cx="1275715" cy="2393950"/>
            </a:xfrm>
            <a:custGeom>
              <a:avLst/>
              <a:gdLst/>
              <a:ahLst/>
              <a:cxnLst/>
              <a:rect l="l" t="t" r="r" b="b"/>
              <a:pathLst>
                <a:path w="1275715" h="2393950">
                  <a:moveTo>
                    <a:pt x="0" y="2361437"/>
                  </a:moveTo>
                  <a:lnTo>
                    <a:pt x="0" y="2385186"/>
                  </a:lnTo>
                  <a:lnTo>
                    <a:pt x="0" y="2385948"/>
                  </a:lnTo>
                </a:path>
                <a:path w="1275715" h="2393950">
                  <a:moveTo>
                    <a:pt x="13334" y="2357881"/>
                  </a:moveTo>
                  <a:lnTo>
                    <a:pt x="13334" y="2374899"/>
                  </a:lnTo>
                  <a:lnTo>
                    <a:pt x="13334" y="2377058"/>
                  </a:lnTo>
                  <a:lnTo>
                    <a:pt x="13334" y="2372994"/>
                  </a:lnTo>
                  <a:lnTo>
                    <a:pt x="13334" y="561593"/>
                  </a:lnTo>
                  <a:lnTo>
                    <a:pt x="13334" y="420369"/>
                  </a:lnTo>
                  <a:lnTo>
                    <a:pt x="13334" y="0"/>
                  </a:lnTo>
                  <a:lnTo>
                    <a:pt x="13334" y="7112"/>
                  </a:lnTo>
                  <a:lnTo>
                    <a:pt x="13334" y="11810"/>
                  </a:lnTo>
                </a:path>
                <a:path w="1275715" h="2393950">
                  <a:moveTo>
                    <a:pt x="99949" y="2393695"/>
                  </a:moveTo>
                  <a:lnTo>
                    <a:pt x="87249" y="2393695"/>
                  </a:lnTo>
                  <a:lnTo>
                    <a:pt x="85471" y="2393695"/>
                  </a:lnTo>
                  <a:lnTo>
                    <a:pt x="94106" y="2393695"/>
                  </a:lnTo>
                  <a:lnTo>
                    <a:pt x="1275333" y="2393695"/>
                  </a:lnTo>
                  <a:lnTo>
                    <a:pt x="1255140" y="2393695"/>
                  </a:lnTo>
                  <a:lnTo>
                    <a:pt x="1251838" y="2393695"/>
                  </a:lnTo>
                </a:path>
              </a:pathLst>
            </a:custGeom>
            <a:ln w="17999">
              <a:solidFill>
                <a:srgbClr val="5B2C9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6054" y="5505208"/>
              <a:ext cx="104436" cy="1136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45499" y="3165347"/>
              <a:ext cx="0" cy="2372360"/>
            </a:xfrm>
            <a:custGeom>
              <a:avLst/>
              <a:gdLst/>
              <a:ahLst/>
              <a:cxnLst/>
              <a:rect l="l" t="t" r="r" b="b"/>
              <a:pathLst>
                <a:path h="2372360">
                  <a:moveTo>
                    <a:pt x="0" y="2371979"/>
                  </a:moveTo>
                  <a:lnTo>
                    <a:pt x="0" y="2371979"/>
                  </a:lnTo>
                  <a:lnTo>
                    <a:pt x="0" y="121285"/>
                  </a:lnTo>
                  <a:lnTo>
                    <a:pt x="0" y="122047"/>
                  </a:lnTo>
                  <a:lnTo>
                    <a:pt x="0" y="635"/>
                  </a:lnTo>
                  <a:lnTo>
                    <a:pt x="0" y="0"/>
                  </a:lnTo>
                </a:path>
              </a:pathLst>
            </a:custGeom>
            <a:ln w="17999">
              <a:solidFill>
                <a:srgbClr val="5B2C9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3243" y="3101720"/>
              <a:ext cx="170883" cy="3467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7279" y="3650106"/>
              <a:ext cx="129256" cy="1137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383908" y="3740276"/>
              <a:ext cx="3385185" cy="642620"/>
            </a:xfrm>
            <a:custGeom>
              <a:avLst/>
              <a:gdLst/>
              <a:ahLst/>
              <a:cxnLst/>
              <a:rect l="l" t="t" r="r" b="b"/>
              <a:pathLst>
                <a:path w="3385184" h="642620">
                  <a:moveTo>
                    <a:pt x="25653" y="642620"/>
                  </a:moveTo>
                  <a:lnTo>
                    <a:pt x="20319" y="642620"/>
                  </a:lnTo>
                  <a:lnTo>
                    <a:pt x="1839087" y="642620"/>
                  </a:lnTo>
                  <a:lnTo>
                    <a:pt x="3050793" y="642620"/>
                  </a:lnTo>
                  <a:lnTo>
                    <a:pt x="3385185" y="642620"/>
                  </a:lnTo>
                  <a:lnTo>
                    <a:pt x="3379089" y="642620"/>
                  </a:lnTo>
                  <a:lnTo>
                    <a:pt x="3374770" y="642620"/>
                  </a:lnTo>
                </a:path>
                <a:path w="3385184" h="642620">
                  <a:moveTo>
                    <a:pt x="0" y="0"/>
                  </a:moveTo>
                  <a:lnTo>
                    <a:pt x="2707132" y="0"/>
                  </a:lnTo>
                  <a:lnTo>
                    <a:pt x="3096641" y="0"/>
                  </a:lnTo>
                  <a:lnTo>
                    <a:pt x="3356991" y="0"/>
                  </a:lnTo>
                  <a:lnTo>
                    <a:pt x="3357625" y="0"/>
                  </a:lnTo>
                  <a:lnTo>
                    <a:pt x="3355466" y="0"/>
                  </a:lnTo>
                  <a:lnTo>
                    <a:pt x="3341116" y="0"/>
                  </a:lnTo>
                  <a:lnTo>
                    <a:pt x="3333241" y="0"/>
                  </a:lnTo>
                  <a:lnTo>
                    <a:pt x="3329940" y="0"/>
                  </a:lnTo>
                </a:path>
              </a:pathLst>
            </a:custGeom>
            <a:ln w="17999">
              <a:solidFill>
                <a:srgbClr val="FFC11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2176" y="3101339"/>
              <a:ext cx="629763" cy="3157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85940" y="4192015"/>
              <a:ext cx="3343910" cy="708660"/>
            </a:xfrm>
            <a:custGeom>
              <a:avLst/>
              <a:gdLst/>
              <a:ahLst/>
              <a:cxnLst/>
              <a:rect l="l" t="t" r="r" b="b"/>
              <a:pathLst>
                <a:path w="3343909" h="708660">
                  <a:moveTo>
                    <a:pt x="40259" y="708532"/>
                  </a:moveTo>
                  <a:lnTo>
                    <a:pt x="0" y="708532"/>
                  </a:lnTo>
                  <a:lnTo>
                    <a:pt x="25526" y="708532"/>
                  </a:lnTo>
                  <a:lnTo>
                    <a:pt x="103250" y="708532"/>
                  </a:lnTo>
                  <a:lnTo>
                    <a:pt x="103632" y="708532"/>
                  </a:lnTo>
                  <a:lnTo>
                    <a:pt x="96520" y="708532"/>
                  </a:lnTo>
                  <a:lnTo>
                    <a:pt x="33782" y="708532"/>
                  </a:lnTo>
                  <a:lnTo>
                    <a:pt x="34162" y="708532"/>
                  </a:lnTo>
                </a:path>
                <a:path w="3343909" h="708660">
                  <a:moveTo>
                    <a:pt x="136525" y="708532"/>
                  </a:moveTo>
                  <a:lnTo>
                    <a:pt x="132587" y="708532"/>
                  </a:lnTo>
                  <a:lnTo>
                    <a:pt x="133731" y="708532"/>
                  </a:lnTo>
                  <a:lnTo>
                    <a:pt x="142366" y="708532"/>
                  </a:lnTo>
                  <a:lnTo>
                    <a:pt x="3286252" y="708532"/>
                  </a:lnTo>
                  <a:lnTo>
                    <a:pt x="3244850" y="708532"/>
                  </a:lnTo>
                  <a:lnTo>
                    <a:pt x="3238373" y="708532"/>
                  </a:lnTo>
                </a:path>
                <a:path w="3343909" h="708660">
                  <a:moveTo>
                    <a:pt x="95123" y="0"/>
                  </a:moveTo>
                  <a:lnTo>
                    <a:pt x="57785" y="0"/>
                  </a:lnTo>
                  <a:lnTo>
                    <a:pt x="333502" y="0"/>
                  </a:lnTo>
                  <a:lnTo>
                    <a:pt x="6985" y="0"/>
                  </a:lnTo>
                  <a:lnTo>
                    <a:pt x="346837" y="0"/>
                  </a:lnTo>
                  <a:lnTo>
                    <a:pt x="3334512" y="0"/>
                  </a:lnTo>
                  <a:lnTo>
                    <a:pt x="3324733" y="0"/>
                  </a:lnTo>
                  <a:lnTo>
                    <a:pt x="3337306" y="0"/>
                  </a:lnTo>
                  <a:lnTo>
                    <a:pt x="3343402" y="0"/>
                  </a:lnTo>
                </a:path>
              </a:pathLst>
            </a:custGeom>
            <a:ln w="17999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07962" y="3705224"/>
              <a:ext cx="3540626" cy="1264539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18425" y="5779236"/>
            <a:ext cx="168655" cy="2413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992266" y="3902202"/>
            <a:ext cx="179178" cy="21463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34202" y="4479544"/>
            <a:ext cx="175133" cy="19431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6337680" y="2773933"/>
            <a:ext cx="955675" cy="282575"/>
          </a:xfrm>
          <a:custGeom>
            <a:avLst/>
            <a:gdLst/>
            <a:ahLst/>
            <a:cxnLst/>
            <a:rect l="l" t="t" r="r" b="b"/>
            <a:pathLst>
              <a:path w="955675" h="282575">
                <a:moveTo>
                  <a:pt x="865377" y="0"/>
                </a:moveTo>
                <a:lnTo>
                  <a:pt x="861314" y="11429"/>
                </a:lnTo>
                <a:lnTo>
                  <a:pt x="877677" y="18504"/>
                </a:lnTo>
                <a:lnTo>
                  <a:pt x="891730" y="28305"/>
                </a:lnTo>
                <a:lnTo>
                  <a:pt x="920263" y="73852"/>
                </a:lnTo>
                <a:lnTo>
                  <a:pt x="928553" y="115339"/>
                </a:lnTo>
                <a:lnTo>
                  <a:pt x="928594" y="115623"/>
                </a:lnTo>
                <a:lnTo>
                  <a:pt x="928592" y="164580"/>
                </a:lnTo>
                <a:lnTo>
                  <a:pt x="920210" y="207529"/>
                </a:lnTo>
                <a:lnTo>
                  <a:pt x="891714" y="253730"/>
                </a:lnTo>
                <a:lnTo>
                  <a:pt x="861695" y="270763"/>
                </a:lnTo>
                <a:lnTo>
                  <a:pt x="865377" y="282320"/>
                </a:lnTo>
                <a:lnTo>
                  <a:pt x="903874" y="264191"/>
                </a:lnTo>
                <a:lnTo>
                  <a:pt x="932179" y="232917"/>
                </a:lnTo>
                <a:lnTo>
                  <a:pt x="949610" y="191071"/>
                </a:lnTo>
                <a:lnTo>
                  <a:pt x="955421" y="141224"/>
                </a:lnTo>
                <a:lnTo>
                  <a:pt x="953964" y="115623"/>
                </a:lnTo>
                <a:lnTo>
                  <a:pt x="953948" y="115339"/>
                </a:lnTo>
                <a:lnTo>
                  <a:pt x="942240" y="69429"/>
                </a:lnTo>
                <a:lnTo>
                  <a:pt x="919170" y="32093"/>
                </a:lnTo>
                <a:lnTo>
                  <a:pt x="885832" y="7379"/>
                </a:lnTo>
                <a:lnTo>
                  <a:pt x="865377" y="0"/>
                </a:lnTo>
                <a:close/>
              </a:path>
              <a:path w="955675" h="282575">
                <a:moveTo>
                  <a:pt x="90043" y="0"/>
                </a:moveTo>
                <a:lnTo>
                  <a:pt x="51657" y="18081"/>
                </a:lnTo>
                <a:lnTo>
                  <a:pt x="23368" y="49402"/>
                </a:lnTo>
                <a:lnTo>
                  <a:pt x="5826" y="91408"/>
                </a:lnTo>
                <a:lnTo>
                  <a:pt x="85" y="139700"/>
                </a:lnTo>
                <a:lnTo>
                  <a:pt x="0" y="141224"/>
                </a:lnTo>
                <a:lnTo>
                  <a:pt x="1452" y="167159"/>
                </a:lnTo>
                <a:lnTo>
                  <a:pt x="13073" y="212982"/>
                </a:lnTo>
                <a:lnTo>
                  <a:pt x="36125" y="250209"/>
                </a:lnTo>
                <a:lnTo>
                  <a:pt x="69514" y="274887"/>
                </a:lnTo>
                <a:lnTo>
                  <a:pt x="90043" y="282320"/>
                </a:lnTo>
                <a:lnTo>
                  <a:pt x="93599" y="270763"/>
                </a:lnTo>
                <a:lnTo>
                  <a:pt x="77549" y="263646"/>
                </a:lnTo>
                <a:lnTo>
                  <a:pt x="63690" y="253730"/>
                </a:lnTo>
                <a:lnTo>
                  <a:pt x="35210" y="207529"/>
                </a:lnTo>
                <a:lnTo>
                  <a:pt x="26828" y="164580"/>
                </a:lnTo>
                <a:lnTo>
                  <a:pt x="25845" y="141224"/>
                </a:lnTo>
                <a:lnTo>
                  <a:pt x="25781" y="139700"/>
                </a:lnTo>
                <a:lnTo>
                  <a:pt x="29972" y="93678"/>
                </a:lnTo>
                <a:lnTo>
                  <a:pt x="42545" y="56133"/>
                </a:lnTo>
                <a:lnTo>
                  <a:pt x="77817" y="18504"/>
                </a:lnTo>
                <a:lnTo>
                  <a:pt x="94107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25565" y="2684145"/>
            <a:ext cx="774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76541" y="2684145"/>
            <a:ext cx="1301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(𝐴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215"/>
              <a:t> </a:t>
            </a:r>
            <a:r>
              <a:rPr sz="3600" spc="-50"/>
              <a:t>4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90796" y="1393571"/>
            <a:ext cx="946150" cy="282575"/>
          </a:xfrm>
          <a:custGeom>
            <a:avLst/>
            <a:gdLst/>
            <a:ahLst/>
            <a:cxnLst/>
            <a:rect l="l" t="t" r="r" b="b"/>
            <a:pathLst>
              <a:path w="946150" h="282575">
                <a:moveTo>
                  <a:pt x="856106" y="0"/>
                </a:moveTo>
                <a:lnTo>
                  <a:pt x="852042" y="11429"/>
                </a:lnTo>
                <a:lnTo>
                  <a:pt x="868406" y="18577"/>
                </a:lnTo>
                <a:lnTo>
                  <a:pt x="882459" y="28416"/>
                </a:lnTo>
                <a:lnTo>
                  <a:pt x="910992" y="73925"/>
                </a:lnTo>
                <a:lnTo>
                  <a:pt x="919267" y="115341"/>
                </a:lnTo>
                <a:lnTo>
                  <a:pt x="919323" y="115732"/>
                </a:lnTo>
                <a:lnTo>
                  <a:pt x="919321" y="164689"/>
                </a:lnTo>
                <a:lnTo>
                  <a:pt x="910939" y="207603"/>
                </a:lnTo>
                <a:lnTo>
                  <a:pt x="882459" y="253857"/>
                </a:lnTo>
                <a:lnTo>
                  <a:pt x="852551" y="270890"/>
                </a:lnTo>
                <a:lnTo>
                  <a:pt x="856106" y="282320"/>
                </a:lnTo>
                <a:lnTo>
                  <a:pt x="894603" y="264302"/>
                </a:lnTo>
                <a:lnTo>
                  <a:pt x="922908" y="233044"/>
                </a:lnTo>
                <a:lnTo>
                  <a:pt x="940339" y="191134"/>
                </a:lnTo>
                <a:lnTo>
                  <a:pt x="946150" y="141224"/>
                </a:lnTo>
                <a:lnTo>
                  <a:pt x="944717" y="115732"/>
                </a:lnTo>
                <a:lnTo>
                  <a:pt x="944695" y="115341"/>
                </a:lnTo>
                <a:lnTo>
                  <a:pt x="933023" y="69482"/>
                </a:lnTo>
                <a:lnTo>
                  <a:pt x="909899" y="32146"/>
                </a:lnTo>
                <a:lnTo>
                  <a:pt x="876561" y="7381"/>
                </a:lnTo>
                <a:lnTo>
                  <a:pt x="856106" y="0"/>
                </a:lnTo>
                <a:close/>
              </a:path>
              <a:path w="946150" h="282575">
                <a:moveTo>
                  <a:pt x="90042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8303" y="1393571"/>
            <a:ext cx="956944" cy="282575"/>
          </a:xfrm>
          <a:custGeom>
            <a:avLst/>
            <a:gdLst/>
            <a:ahLst/>
            <a:cxnLst/>
            <a:rect l="l" t="t" r="r" b="b"/>
            <a:pathLst>
              <a:path w="956945" h="282575">
                <a:moveTo>
                  <a:pt x="866775" y="0"/>
                </a:moveTo>
                <a:lnTo>
                  <a:pt x="862711" y="11429"/>
                </a:lnTo>
                <a:lnTo>
                  <a:pt x="879074" y="18577"/>
                </a:lnTo>
                <a:lnTo>
                  <a:pt x="893127" y="28416"/>
                </a:lnTo>
                <a:lnTo>
                  <a:pt x="921660" y="73925"/>
                </a:lnTo>
                <a:lnTo>
                  <a:pt x="929935" y="115341"/>
                </a:lnTo>
                <a:lnTo>
                  <a:pt x="929991" y="115732"/>
                </a:lnTo>
                <a:lnTo>
                  <a:pt x="929989" y="164689"/>
                </a:lnTo>
                <a:lnTo>
                  <a:pt x="921607" y="207603"/>
                </a:lnTo>
                <a:lnTo>
                  <a:pt x="893127" y="253857"/>
                </a:lnTo>
                <a:lnTo>
                  <a:pt x="863219" y="270890"/>
                </a:lnTo>
                <a:lnTo>
                  <a:pt x="866775" y="282320"/>
                </a:lnTo>
                <a:lnTo>
                  <a:pt x="905271" y="264302"/>
                </a:lnTo>
                <a:lnTo>
                  <a:pt x="933576" y="233044"/>
                </a:lnTo>
                <a:lnTo>
                  <a:pt x="951007" y="191134"/>
                </a:lnTo>
                <a:lnTo>
                  <a:pt x="956818" y="141224"/>
                </a:lnTo>
                <a:lnTo>
                  <a:pt x="955385" y="115732"/>
                </a:lnTo>
                <a:lnTo>
                  <a:pt x="943691" y="69482"/>
                </a:lnTo>
                <a:lnTo>
                  <a:pt x="920567" y="32146"/>
                </a:lnTo>
                <a:lnTo>
                  <a:pt x="887229" y="7381"/>
                </a:lnTo>
                <a:lnTo>
                  <a:pt x="866775" y="0"/>
                </a:lnTo>
                <a:close/>
              </a:path>
              <a:path w="956945" h="282575">
                <a:moveTo>
                  <a:pt x="90043" y="0"/>
                </a:moveTo>
                <a:lnTo>
                  <a:pt x="51546" y="18097"/>
                </a:lnTo>
                <a:lnTo>
                  <a:pt x="23241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4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80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859" y="1227582"/>
            <a:ext cx="8285480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230" lvl="0" indent="0" defTabSz="914400" eaLnBrk="1" fontAlgn="auto" latinLnBrk="0" hangingPunct="1">
              <a:lnSpc>
                <a:spcPct val="120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67835" algn="l"/>
                <a:tab pos="5226685" algn="l"/>
                <a:tab pos="5665470" algn="l"/>
                <a:tab pos="661797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4: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𝐵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∩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(𝐴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r>
              <a:rPr kumimoji="0" sz="2400" b="0" i="0" u="sng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kumimoji="0" sz="2400" b="0" i="0" u="sng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4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(Method</a:t>
            </a:r>
            <a:r>
              <a:rPr kumimoji="0" sz="2400" b="0" i="0" u="sng" strike="noStrike" kern="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2400" b="0" i="0" u="sng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2)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sz="2400" b="0" i="0" u="none" strike="noStrike" kern="0" cap="none" spc="-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25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sets.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(𝑦,</a:t>
            </a:r>
            <a:r>
              <a:rPr kumimoji="0" sz="2400" b="0" i="0" u="none" strike="noStrike" kern="0" cap="none" spc="-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𝑧)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pair.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229" y="2719451"/>
            <a:ext cx="640080" cy="282575"/>
          </a:xfrm>
          <a:custGeom>
            <a:avLst/>
            <a:gdLst/>
            <a:ahLst/>
            <a:cxnLst/>
            <a:rect l="l" t="t" r="r" b="b"/>
            <a:pathLst>
              <a:path w="640080" h="282575">
                <a:moveTo>
                  <a:pt x="549821" y="0"/>
                </a:moveTo>
                <a:lnTo>
                  <a:pt x="545795" y="11429"/>
                </a:lnTo>
                <a:lnTo>
                  <a:pt x="562139" y="18577"/>
                </a:lnTo>
                <a:lnTo>
                  <a:pt x="576197" y="28416"/>
                </a:lnTo>
                <a:lnTo>
                  <a:pt x="604737" y="73925"/>
                </a:lnTo>
                <a:lnTo>
                  <a:pt x="613012" y="115341"/>
                </a:lnTo>
                <a:lnTo>
                  <a:pt x="613067" y="115732"/>
                </a:lnTo>
                <a:lnTo>
                  <a:pt x="613062" y="164689"/>
                </a:lnTo>
                <a:lnTo>
                  <a:pt x="604694" y="207603"/>
                </a:lnTo>
                <a:lnTo>
                  <a:pt x="576214" y="253857"/>
                </a:lnTo>
                <a:lnTo>
                  <a:pt x="546239" y="270890"/>
                </a:lnTo>
                <a:lnTo>
                  <a:pt x="549821" y="282321"/>
                </a:lnTo>
                <a:lnTo>
                  <a:pt x="588329" y="264302"/>
                </a:lnTo>
                <a:lnTo>
                  <a:pt x="616635" y="233045"/>
                </a:lnTo>
                <a:lnTo>
                  <a:pt x="634049" y="191135"/>
                </a:lnTo>
                <a:lnTo>
                  <a:pt x="639851" y="141224"/>
                </a:lnTo>
                <a:lnTo>
                  <a:pt x="638418" y="115732"/>
                </a:lnTo>
                <a:lnTo>
                  <a:pt x="626756" y="69482"/>
                </a:lnTo>
                <a:lnTo>
                  <a:pt x="603663" y="32146"/>
                </a:lnTo>
                <a:lnTo>
                  <a:pt x="570287" y="7381"/>
                </a:lnTo>
                <a:lnTo>
                  <a:pt x="549821" y="0"/>
                </a:lnTo>
                <a:close/>
              </a:path>
              <a:path w="640080" h="282575">
                <a:moveTo>
                  <a:pt x="90042" y="0"/>
                </a:moveTo>
                <a:lnTo>
                  <a:pt x="51628" y="18097"/>
                </a:lnTo>
                <a:lnTo>
                  <a:pt x="23291" y="49529"/>
                </a:lnTo>
                <a:lnTo>
                  <a:pt x="5826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2" y="167179"/>
                </a:lnTo>
                <a:lnTo>
                  <a:pt x="13062" y="213090"/>
                </a:lnTo>
                <a:lnTo>
                  <a:pt x="36100" y="250334"/>
                </a:lnTo>
                <a:lnTo>
                  <a:pt x="69514" y="274960"/>
                </a:lnTo>
                <a:lnTo>
                  <a:pt x="90042" y="282321"/>
                </a:lnTo>
                <a:lnTo>
                  <a:pt x="93611" y="270890"/>
                </a:lnTo>
                <a:lnTo>
                  <a:pt x="77528" y="263773"/>
                </a:lnTo>
                <a:lnTo>
                  <a:pt x="63647" y="253857"/>
                </a:lnTo>
                <a:lnTo>
                  <a:pt x="35169" y="207603"/>
                </a:lnTo>
                <a:lnTo>
                  <a:pt x="26801" y="164689"/>
                </a:lnTo>
                <a:lnTo>
                  <a:pt x="25755" y="139826"/>
                </a:lnTo>
                <a:lnTo>
                  <a:pt x="26801" y="115732"/>
                </a:lnTo>
                <a:lnTo>
                  <a:pt x="35169" y="73925"/>
                </a:lnTo>
                <a:lnTo>
                  <a:pt x="63757" y="28416"/>
                </a:lnTo>
                <a:lnTo>
                  <a:pt x="94068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5527" y="2719451"/>
            <a:ext cx="946150" cy="282575"/>
          </a:xfrm>
          <a:custGeom>
            <a:avLst/>
            <a:gdLst/>
            <a:ahLst/>
            <a:cxnLst/>
            <a:rect l="l" t="t" r="r" b="b"/>
            <a:pathLst>
              <a:path w="946150" h="282575">
                <a:moveTo>
                  <a:pt x="856107" y="0"/>
                </a:moveTo>
                <a:lnTo>
                  <a:pt x="852043" y="11429"/>
                </a:lnTo>
                <a:lnTo>
                  <a:pt x="868406" y="18577"/>
                </a:lnTo>
                <a:lnTo>
                  <a:pt x="882459" y="28416"/>
                </a:lnTo>
                <a:lnTo>
                  <a:pt x="910992" y="73925"/>
                </a:lnTo>
                <a:lnTo>
                  <a:pt x="919267" y="115341"/>
                </a:lnTo>
                <a:lnTo>
                  <a:pt x="919323" y="115732"/>
                </a:lnTo>
                <a:lnTo>
                  <a:pt x="919321" y="164689"/>
                </a:lnTo>
                <a:lnTo>
                  <a:pt x="910939" y="207603"/>
                </a:lnTo>
                <a:lnTo>
                  <a:pt x="882459" y="253857"/>
                </a:lnTo>
                <a:lnTo>
                  <a:pt x="852551" y="270890"/>
                </a:lnTo>
                <a:lnTo>
                  <a:pt x="856107" y="282321"/>
                </a:lnTo>
                <a:lnTo>
                  <a:pt x="894603" y="264302"/>
                </a:lnTo>
                <a:lnTo>
                  <a:pt x="922909" y="233045"/>
                </a:lnTo>
                <a:lnTo>
                  <a:pt x="940339" y="191135"/>
                </a:lnTo>
                <a:lnTo>
                  <a:pt x="946150" y="141224"/>
                </a:lnTo>
                <a:lnTo>
                  <a:pt x="944717" y="115732"/>
                </a:lnTo>
                <a:lnTo>
                  <a:pt x="944695" y="115341"/>
                </a:lnTo>
                <a:lnTo>
                  <a:pt x="933023" y="69482"/>
                </a:lnTo>
                <a:lnTo>
                  <a:pt x="909899" y="32146"/>
                </a:lnTo>
                <a:lnTo>
                  <a:pt x="876561" y="7381"/>
                </a:lnTo>
                <a:lnTo>
                  <a:pt x="856107" y="0"/>
                </a:lnTo>
                <a:close/>
              </a:path>
              <a:path w="946150" h="282575">
                <a:moveTo>
                  <a:pt x="90043" y="0"/>
                </a:moveTo>
                <a:lnTo>
                  <a:pt x="51546" y="18097"/>
                </a:lnTo>
                <a:lnTo>
                  <a:pt x="23241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5794" y="191135"/>
                </a:lnTo>
                <a:lnTo>
                  <a:pt x="23114" y="233045"/>
                </a:lnTo>
                <a:lnTo>
                  <a:pt x="51482" y="264302"/>
                </a:lnTo>
                <a:lnTo>
                  <a:pt x="90043" y="282321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4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80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1296" y="3135756"/>
            <a:ext cx="2470150" cy="368300"/>
          </a:xfrm>
          <a:custGeom>
            <a:avLst/>
            <a:gdLst/>
            <a:ahLst/>
            <a:cxnLst/>
            <a:rect l="l" t="t" r="r" b="b"/>
            <a:pathLst>
              <a:path w="2470150" h="368300">
                <a:moveTo>
                  <a:pt x="100457" y="12192"/>
                </a:moveTo>
                <a:lnTo>
                  <a:pt x="96647" y="0"/>
                </a:lnTo>
                <a:lnTo>
                  <a:pt x="74803" y="8534"/>
                </a:lnTo>
                <a:lnTo>
                  <a:pt x="55600" y="21907"/>
                </a:lnTo>
                <a:lnTo>
                  <a:pt x="25146" y="63246"/>
                </a:lnTo>
                <a:lnTo>
                  <a:pt x="6273" y="119037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345"/>
                </a:lnTo>
                <a:lnTo>
                  <a:pt x="39039" y="328155"/>
                </a:lnTo>
                <a:lnTo>
                  <a:pt x="74803" y="359778"/>
                </a:lnTo>
                <a:lnTo>
                  <a:pt x="96647" y="368300"/>
                </a:lnTo>
                <a:lnTo>
                  <a:pt x="100457" y="356108"/>
                </a:lnTo>
                <a:lnTo>
                  <a:pt x="83527" y="347294"/>
                </a:lnTo>
                <a:lnTo>
                  <a:pt x="68770" y="334543"/>
                </a:lnTo>
                <a:lnTo>
                  <a:pt x="45847" y="297053"/>
                </a:lnTo>
                <a:lnTo>
                  <a:pt x="31953" y="246100"/>
                </a:lnTo>
                <a:lnTo>
                  <a:pt x="27305" y="184277"/>
                </a:lnTo>
                <a:lnTo>
                  <a:pt x="28460" y="151942"/>
                </a:lnTo>
                <a:lnTo>
                  <a:pt x="37744" y="95504"/>
                </a:lnTo>
                <a:lnTo>
                  <a:pt x="56197" y="50609"/>
                </a:lnTo>
                <a:lnTo>
                  <a:pt x="83527" y="21031"/>
                </a:lnTo>
                <a:lnTo>
                  <a:pt x="100457" y="12192"/>
                </a:lnTo>
                <a:close/>
              </a:path>
              <a:path w="2470150" h="368300">
                <a:moveTo>
                  <a:pt x="231140" y="55372"/>
                </a:moveTo>
                <a:lnTo>
                  <a:pt x="227203" y="43942"/>
                </a:lnTo>
                <a:lnTo>
                  <a:pt x="206667" y="51333"/>
                </a:lnTo>
                <a:lnTo>
                  <a:pt x="188696" y="62039"/>
                </a:lnTo>
                <a:lnTo>
                  <a:pt x="160401" y="93472"/>
                </a:lnTo>
                <a:lnTo>
                  <a:pt x="142963" y="135369"/>
                </a:lnTo>
                <a:lnTo>
                  <a:pt x="137236" y="183769"/>
                </a:lnTo>
                <a:lnTo>
                  <a:pt x="137160" y="185166"/>
                </a:lnTo>
                <a:lnTo>
                  <a:pt x="138607" y="211124"/>
                </a:lnTo>
                <a:lnTo>
                  <a:pt x="150177" y="257035"/>
                </a:lnTo>
                <a:lnTo>
                  <a:pt x="173177" y="294284"/>
                </a:lnTo>
                <a:lnTo>
                  <a:pt x="206654" y="318909"/>
                </a:lnTo>
                <a:lnTo>
                  <a:pt x="227203" y="326263"/>
                </a:lnTo>
                <a:lnTo>
                  <a:pt x="230759" y="314833"/>
                </a:lnTo>
                <a:lnTo>
                  <a:pt x="214630" y="307721"/>
                </a:lnTo>
                <a:lnTo>
                  <a:pt x="200736" y="297802"/>
                </a:lnTo>
                <a:lnTo>
                  <a:pt x="172237" y="251548"/>
                </a:lnTo>
                <a:lnTo>
                  <a:pt x="163855" y="208635"/>
                </a:lnTo>
                <a:lnTo>
                  <a:pt x="162814" y="183769"/>
                </a:lnTo>
                <a:lnTo>
                  <a:pt x="163855" y="159677"/>
                </a:lnTo>
                <a:lnTo>
                  <a:pt x="172237" y="117868"/>
                </a:lnTo>
                <a:lnTo>
                  <a:pt x="200825" y="72364"/>
                </a:lnTo>
                <a:lnTo>
                  <a:pt x="214845" y="62522"/>
                </a:lnTo>
                <a:lnTo>
                  <a:pt x="231140" y="55372"/>
                </a:lnTo>
                <a:close/>
              </a:path>
              <a:path w="2470150" h="368300">
                <a:moveTo>
                  <a:pt x="1055878" y="185166"/>
                </a:moveTo>
                <a:lnTo>
                  <a:pt x="1050048" y="135369"/>
                </a:lnTo>
                <a:lnTo>
                  <a:pt x="1032510" y="93472"/>
                </a:lnTo>
                <a:lnTo>
                  <a:pt x="1004214" y="62039"/>
                </a:lnTo>
                <a:lnTo>
                  <a:pt x="965835" y="43942"/>
                </a:lnTo>
                <a:lnTo>
                  <a:pt x="961771" y="55372"/>
                </a:lnTo>
                <a:lnTo>
                  <a:pt x="978128" y="62522"/>
                </a:lnTo>
                <a:lnTo>
                  <a:pt x="992187" y="72364"/>
                </a:lnTo>
                <a:lnTo>
                  <a:pt x="1020711" y="117868"/>
                </a:lnTo>
                <a:lnTo>
                  <a:pt x="1028992" y="159296"/>
                </a:lnTo>
                <a:lnTo>
                  <a:pt x="1030097" y="183769"/>
                </a:lnTo>
                <a:lnTo>
                  <a:pt x="1029042" y="208635"/>
                </a:lnTo>
                <a:lnTo>
                  <a:pt x="1020660" y="251548"/>
                </a:lnTo>
                <a:lnTo>
                  <a:pt x="992187" y="297802"/>
                </a:lnTo>
                <a:lnTo>
                  <a:pt x="962279" y="314833"/>
                </a:lnTo>
                <a:lnTo>
                  <a:pt x="965835" y="326263"/>
                </a:lnTo>
                <a:lnTo>
                  <a:pt x="1004328" y="308254"/>
                </a:lnTo>
                <a:lnTo>
                  <a:pt x="1032637" y="276987"/>
                </a:lnTo>
                <a:lnTo>
                  <a:pt x="1050061" y="235077"/>
                </a:lnTo>
                <a:lnTo>
                  <a:pt x="1054417" y="211124"/>
                </a:lnTo>
                <a:lnTo>
                  <a:pt x="1055878" y="185166"/>
                </a:lnTo>
                <a:close/>
              </a:path>
              <a:path w="2470150" h="368300">
                <a:moveTo>
                  <a:pt x="1518920" y="55372"/>
                </a:moveTo>
                <a:lnTo>
                  <a:pt x="1514983" y="43942"/>
                </a:lnTo>
                <a:lnTo>
                  <a:pt x="1494447" y="51333"/>
                </a:lnTo>
                <a:lnTo>
                  <a:pt x="1476476" y="62039"/>
                </a:lnTo>
                <a:lnTo>
                  <a:pt x="1448181" y="93472"/>
                </a:lnTo>
                <a:lnTo>
                  <a:pt x="1430743" y="135369"/>
                </a:lnTo>
                <a:lnTo>
                  <a:pt x="1425016" y="183769"/>
                </a:lnTo>
                <a:lnTo>
                  <a:pt x="1424940" y="185166"/>
                </a:lnTo>
                <a:lnTo>
                  <a:pt x="1426387" y="211124"/>
                </a:lnTo>
                <a:lnTo>
                  <a:pt x="1437957" y="257035"/>
                </a:lnTo>
                <a:lnTo>
                  <a:pt x="1460957" y="294284"/>
                </a:lnTo>
                <a:lnTo>
                  <a:pt x="1494434" y="318909"/>
                </a:lnTo>
                <a:lnTo>
                  <a:pt x="1514983" y="326263"/>
                </a:lnTo>
                <a:lnTo>
                  <a:pt x="1518539" y="314833"/>
                </a:lnTo>
                <a:lnTo>
                  <a:pt x="1502410" y="307721"/>
                </a:lnTo>
                <a:lnTo>
                  <a:pt x="1488516" y="297802"/>
                </a:lnTo>
                <a:lnTo>
                  <a:pt x="1460017" y="251548"/>
                </a:lnTo>
                <a:lnTo>
                  <a:pt x="1451635" y="208635"/>
                </a:lnTo>
                <a:lnTo>
                  <a:pt x="1450594" y="183769"/>
                </a:lnTo>
                <a:lnTo>
                  <a:pt x="1451635" y="159677"/>
                </a:lnTo>
                <a:lnTo>
                  <a:pt x="1460017" y="117868"/>
                </a:lnTo>
                <a:lnTo>
                  <a:pt x="1488605" y="72364"/>
                </a:lnTo>
                <a:lnTo>
                  <a:pt x="1502625" y="62522"/>
                </a:lnTo>
                <a:lnTo>
                  <a:pt x="1518920" y="55372"/>
                </a:lnTo>
                <a:close/>
              </a:path>
              <a:path w="2470150" h="368300">
                <a:moveTo>
                  <a:pt x="2332990" y="185166"/>
                </a:moveTo>
                <a:lnTo>
                  <a:pt x="2327160" y="135369"/>
                </a:lnTo>
                <a:lnTo>
                  <a:pt x="2309622" y="93472"/>
                </a:lnTo>
                <a:lnTo>
                  <a:pt x="2281326" y="62039"/>
                </a:lnTo>
                <a:lnTo>
                  <a:pt x="2242947" y="43942"/>
                </a:lnTo>
                <a:lnTo>
                  <a:pt x="2238883" y="55372"/>
                </a:lnTo>
                <a:lnTo>
                  <a:pt x="2255240" y="62522"/>
                </a:lnTo>
                <a:lnTo>
                  <a:pt x="2269299" y="72364"/>
                </a:lnTo>
                <a:lnTo>
                  <a:pt x="2297823" y="117868"/>
                </a:lnTo>
                <a:lnTo>
                  <a:pt x="2306104" y="159296"/>
                </a:lnTo>
                <a:lnTo>
                  <a:pt x="2307209" y="183769"/>
                </a:lnTo>
                <a:lnTo>
                  <a:pt x="2306155" y="208635"/>
                </a:lnTo>
                <a:lnTo>
                  <a:pt x="2297773" y="251548"/>
                </a:lnTo>
                <a:lnTo>
                  <a:pt x="2269299" y="297802"/>
                </a:lnTo>
                <a:lnTo>
                  <a:pt x="2239391" y="314833"/>
                </a:lnTo>
                <a:lnTo>
                  <a:pt x="2242947" y="326263"/>
                </a:lnTo>
                <a:lnTo>
                  <a:pt x="2281440" y="308254"/>
                </a:lnTo>
                <a:lnTo>
                  <a:pt x="2309749" y="276987"/>
                </a:lnTo>
                <a:lnTo>
                  <a:pt x="2327173" y="235077"/>
                </a:lnTo>
                <a:lnTo>
                  <a:pt x="2331529" y="211124"/>
                </a:lnTo>
                <a:lnTo>
                  <a:pt x="2332990" y="185166"/>
                </a:lnTo>
                <a:close/>
              </a:path>
              <a:path w="2470150" h="368300">
                <a:moveTo>
                  <a:pt x="2469883" y="184277"/>
                </a:moveTo>
                <a:lnTo>
                  <a:pt x="2468384" y="151942"/>
                </a:lnTo>
                <a:lnTo>
                  <a:pt x="2468321" y="150444"/>
                </a:lnTo>
                <a:lnTo>
                  <a:pt x="2463596" y="119037"/>
                </a:lnTo>
                <a:lnTo>
                  <a:pt x="2444750" y="63246"/>
                </a:lnTo>
                <a:lnTo>
                  <a:pt x="2414270" y="21907"/>
                </a:lnTo>
                <a:lnTo>
                  <a:pt x="2373122" y="0"/>
                </a:lnTo>
                <a:lnTo>
                  <a:pt x="2369439" y="12192"/>
                </a:lnTo>
                <a:lnTo>
                  <a:pt x="2386342" y="21031"/>
                </a:lnTo>
                <a:lnTo>
                  <a:pt x="2401062" y="33832"/>
                </a:lnTo>
                <a:lnTo>
                  <a:pt x="2423922" y="71374"/>
                </a:lnTo>
                <a:lnTo>
                  <a:pt x="2437854" y="122351"/>
                </a:lnTo>
                <a:lnTo>
                  <a:pt x="2442464" y="184277"/>
                </a:lnTo>
                <a:lnTo>
                  <a:pt x="2441308" y="216547"/>
                </a:lnTo>
                <a:lnTo>
                  <a:pt x="2432062" y="272935"/>
                </a:lnTo>
                <a:lnTo>
                  <a:pt x="2413584" y="317804"/>
                </a:lnTo>
                <a:lnTo>
                  <a:pt x="2386342" y="347294"/>
                </a:lnTo>
                <a:lnTo>
                  <a:pt x="2369439" y="356108"/>
                </a:lnTo>
                <a:lnTo>
                  <a:pt x="2373122" y="368300"/>
                </a:lnTo>
                <a:lnTo>
                  <a:pt x="2414257" y="346392"/>
                </a:lnTo>
                <a:lnTo>
                  <a:pt x="2444750" y="305054"/>
                </a:lnTo>
                <a:lnTo>
                  <a:pt x="2463609" y="249275"/>
                </a:lnTo>
                <a:lnTo>
                  <a:pt x="2468321" y="217868"/>
                </a:lnTo>
                <a:lnTo>
                  <a:pt x="2469883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351" y="2535427"/>
            <a:ext cx="6466205" cy="9461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>
                <a:tab pos="664845" algn="l"/>
                <a:tab pos="1616075" algn="l"/>
                <a:tab pos="257429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𝑦,</a:t>
            </a:r>
            <a:r>
              <a:rPr kumimoji="0" sz="2400" b="0" i="0" u="none" strike="noStrike" kern="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∈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𝐵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≡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</a:t>
            </a:r>
            <a:r>
              <a:rPr kumimoji="0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 ∧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(𝑧</a:t>
            </a:r>
            <a:r>
              <a:rPr kumimoji="0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2592705" marR="0" lvl="0" indent="0" defTabSz="91440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9130" algn="l"/>
                <a:tab pos="5383530" algn="l"/>
                <a:tab pos="575691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</a:t>
            </a:r>
            <a:r>
              <a:rPr kumimoji="0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𝑧</a:t>
            </a:r>
            <a:r>
              <a:rPr kumimoji="0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𝑧</a:t>
            </a:r>
            <a:r>
              <a:rPr kumimoji="0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9788" y="3561079"/>
            <a:ext cx="287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</a:t>
            </a:r>
            <a:r>
              <a:rPr kumimoji="0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 ∧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</a:t>
            </a:r>
            <a:r>
              <a:rPr kumimoji="0" sz="24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𝐴)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1267" y="3650615"/>
            <a:ext cx="918844" cy="282575"/>
          </a:xfrm>
          <a:custGeom>
            <a:avLst/>
            <a:gdLst/>
            <a:ahLst/>
            <a:cxnLst/>
            <a:rect l="l" t="t" r="r" b="b"/>
            <a:pathLst>
              <a:path w="918845" h="282575">
                <a:moveTo>
                  <a:pt x="828675" y="0"/>
                </a:moveTo>
                <a:lnTo>
                  <a:pt x="824611" y="11430"/>
                </a:lnTo>
                <a:lnTo>
                  <a:pt x="840974" y="18577"/>
                </a:lnTo>
                <a:lnTo>
                  <a:pt x="855027" y="28416"/>
                </a:lnTo>
                <a:lnTo>
                  <a:pt x="883560" y="73925"/>
                </a:lnTo>
                <a:lnTo>
                  <a:pt x="891835" y="115341"/>
                </a:lnTo>
                <a:lnTo>
                  <a:pt x="891891" y="115732"/>
                </a:lnTo>
                <a:lnTo>
                  <a:pt x="891889" y="164689"/>
                </a:lnTo>
                <a:lnTo>
                  <a:pt x="883507" y="207603"/>
                </a:lnTo>
                <a:lnTo>
                  <a:pt x="855027" y="253857"/>
                </a:lnTo>
                <a:lnTo>
                  <a:pt x="825118" y="270891"/>
                </a:lnTo>
                <a:lnTo>
                  <a:pt x="828675" y="282321"/>
                </a:lnTo>
                <a:lnTo>
                  <a:pt x="867171" y="264302"/>
                </a:lnTo>
                <a:lnTo>
                  <a:pt x="895477" y="233045"/>
                </a:lnTo>
                <a:lnTo>
                  <a:pt x="912907" y="191135"/>
                </a:lnTo>
                <a:lnTo>
                  <a:pt x="918717" y="141224"/>
                </a:lnTo>
                <a:lnTo>
                  <a:pt x="917285" y="115732"/>
                </a:lnTo>
                <a:lnTo>
                  <a:pt x="905591" y="69482"/>
                </a:lnTo>
                <a:lnTo>
                  <a:pt x="882467" y="32146"/>
                </a:lnTo>
                <a:lnTo>
                  <a:pt x="849129" y="7381"/>
                </a:lnTo>
                <a:lnTo>
                  <a:pt x="828675" y="0"/>
                </a:lnTo>
                <a:close/>
              </a:path>
              <a:path w="918845" h="282575">
                <a:moveTo>
                  <a:pt x="90043" y="0"/>
                </a:moveTo>
                <a:lnTo>
                  <a:pt x="51546" y="18097"/>
                </a:lnTo>
                <a:lnTo>
                  <a:pt x="23241" y="49530"/>
                </a:lnTo>
                <a:lnTo>
                  <a:pt x="5810" y="91424"/>
                </a:lnTo>
                <a:lnTo>
                  <a:pt x="78" y="139827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4" y="139827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80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0571" y="3650615"/>
            <a:ext cx="906780" cy="282575"/>
          </a:xfrm>
          <a:custGeom>
            <a:avLst/>
            <a:gdLst/>
            <a:ahLst/>
            <a:cxnLst/>
            <a:rect l="l" t="t" r="r" b="b"/>
            <a:pathLst>
              <a:path w="906779" h="282575">
                <a:moveTo>
                  <a:pt x="816482" y="0"/>
                </a:moveTo>
                <a:lnTo>
                  <a:pt x="812419" y="11430"/>
                </a:lnTo>
                <a:lnTo>
                  <a:pt x="828782" y="18577"/>
                </a:lnTo>
                <a:lnTo>
                  <a:pt x="842835" y="28416"/>
                </a:lnTo>
                <a:lnTo>
                  <a:pt x="871368" y="73925"/>
                </a:lnTo>
                <a:lnTo>
                  <a:pt x="879643" y="115341"/>
                </a:lnTo>
                <a:lnTo>
                  <a:pt x="879699" y="115732"/>
                </a:lnTo>
                <a:lnTo>
                  <a:pt x="879697" y="164689"/>
                </a:lnTo>
                <a:lnTo>
                  <a:pt x="871315" y="207603"/>
                </a:lnTo>
                <a:lnTo>
                  <a:pt x="842835" y="253857"/>
                </a:lnTo>
                <a:lnTo>
                  <a:pt x="812926" y="270891"/>
                </a:lnTo>
                <a:lnTo>
                  <a:pt x="816482" y="282321"/>
                </a:lnTo>
                <a:lnTo>
                  <a:pt x="854979" y="264302"/>
                </a:lnTo>
                <a:lnTo>
                  <a:pt x="883284" y="233045"/>
                </a:lnTo>
                <a:lnTo>
                  <a:pt x="900715" y="191135"/>
                </a:lnTo>
                <a:lnTo>
                  <a:pt x="906526" y="141224"/>
                </a:lnTo>
                <a:lnTo>
                  <a:pt x="905093" y="115732"/>
                </a:lnTo>
                <a:lnTo>
                  <a:pt x="893399" y="69482"/>
                </a:lnTo>
                <a:lnTo>
                  <a:pt x="870275" y="32146"/>
                </a:lnTo>
                <a:lnTo>
                  <a:pt x="836937" y="7381"/>
                </a:lnTo>
                <a:lnTo>
                  <a:pt x="816482" y="0"/>
                </a:lnTo>
                <a:close/>
              </a:path>
              <a:path w="906779" h="282575">
                <a:moveTo>
                  <a:pt x="90043" y="0"/>
                </a:moveTo>
                <a:lnTo>
                  <a:pt x="51546" y="18097"/>
                </a:lnTo>
                <a:lnTo>
                  <a:pt x="23241" y="49530"/>
                </a:lnTo>
                <a:lnTo>
                  <a:pt x="5810" y="91424"/>
                </a:lnTo>
                <a:lnTo>
                  <a:pt x="78" y="139827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7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1323" y="4092575"/>
            <a:ext cx="929640" cy="282575"/>
          </a:xfrm>
          <a:custGeom>
            <a:avLst/>
            <a:gdLst/>
            <a:ahLst/>
            <a:cxnLst/>
            <a:rect l="l" t="t" r="r" b="b"/>
            <a:pathLst>
              <a:path w="929639" h="282575">
                <a:moveTo>
                  <a:pt x="839342" y="0"/>
                </a:moveTo>
                <a:lnTo>
                  <a:pt x="835278" y="11430"/>
                </a:lnTo>
                <a:lnTo>
                  <a:pt x="851642" y="18577"/>
                </a:lnTo>
                <a:lnTo>
                  <a:pt x="865695" y="28416"/>
                </a:lnTo>
                <a:lnTo>
                  <a:pt x="894228" y="73925"/>
                </a:lnTo>
                <a:lnTo>
                  <a:pt x="902503" y="115341"/>
                </a:lnTo>
                <a:lnTo>
                  <a:pt x="902559" y="115732"/>
                </a:lnTo>
                <a:lnTo>
                  <a:pt x="902557" y="164689"/>
                </a:lnTo>
                <a:lnTo>
                  <a:pt x="894175" y="207603"/>
                </a:lnTo>
                <a:lnTo>
                  <a:pt x="865695" y="253857"/>
                </a:lnTo>
                <a:lnTo>
                  <a:pt x="835787" y="270891"/>
                </a:lnTo>
                <a:lnTo>
                  <a:pt x="839342" y="282320"/>
                </a:lnTo>
                <a:lnTo>
                  <a:pt x="877839" y="264302"/>
                </a:lnTo>
                <a:lnTo>
                  <a:pt x="906145" y="233044"/>
                </a:lnTo>
                <a:lnTo>
                  <a:pt x="923575" y="191134"/>
                </a:lnTo>
                <a:lnTo>
                  <a:pt x="929386" y="141224"/>
                </a:lnTo>
                <a:lnTo>
                  <a:pt x="927953" y="115732"/>
                </a:lnTo>
                <a:lnTo>
                  <a:pt x="927931" y="115341"/>
                </a:lnTo>
                <a:lnTo>
                  <a:pt x="916259" y="69482"/>
                </a:lnTo>
                <a:lnTo>
                  <a:pt x="893135" y="32146"/>
                </a:lnTo>
                <a:lnTo>
                  <a:pt x="859797" y="7381"/>
                </a:lnTo>
                <a:lnTo>
                  <a:pt x="839342" y="0"/>
                </a:lnTo>
                <a:close/>
              </a:path>
              <a:path w="929639" h="282575">
                <a:moveTo>
                  <a:pt x="90042" y="0"/>
                </a:moveTo>
                <a:lnTo>
                  <a:pt x="51546" y="18097"/>
                </a:lnTo>
                <a:lnTo>
                  <a:pt x="23240" y="49530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30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9771" y="4092575"/>
            <a:ext cx="920750" cy="282575"/>
          </a:xfrm>
          <a:custGeom>
            <a:avLst/>
            <a:gdLst/>
            <a:ahLst/>
            <a:cxnLst/>
            <a:rect l="l" t="t" r="r" b="b"/>
            <a:pathLst>
              <a:path w="920750" h="282575">
                <a:moveTo>
                  <a:pt x="830199" y="0"/>
                </a:moveTo>
                <a:lnTo>
                  <a:pt x="826135" y="11430"/>
                </a:lnTo>
                <a:lnTo>
                  <a:pt x="842498" y="18577"/>
                </a:lnTo>
                <a:lnTo>
                  <a:pt x="856551" y="28416"/>
                </a:lnTo>
                <a:lnTo>
                  <a:pt x="885084" y="73925"/>
                </a:lnTo>
                <a:lnTo>
                  <a:pt x="893359" y="115341"/>
                </a:lnTo>
                <a:lnTo>
                  <a:pt x="893415" y="115732"/>
                </a:lnTo>
                <a:lnTo>
                  <a:pt x="893413" y="164689"/>
                </a:lnTo>
                <a:lnTo>
                  <a:pt x="885031" y="207603"/>
                </a:lnTo>
                <a:lnTo>
                  <a:pt x="856551" y="253857"/>
                </a:lnTo>
                <a:lnTo>
                  <a:pt x="826642" y="270891"/>
                </a:lnTo>
                <a:lnTo>
                  <a:pt x="830199" y="282320"/>
                </a:lnTo>
                <a:lnTo>
                  <a:pt x="868695" y="264302"/>
                </a:lnTo>
                <a:lnTo>
                  <a:pt x="897001" y="233044"/>
                </a:lnTo>
                <a:lnTo>
                  <a:pt x="914431" y="191134"/>
                </a:lnTo>
                <a:lnTo>
                  <a:pt x="920241" y="141224"/>
                </a:lnTo>
                <a:lnTo>
                  <a:pt x="918809" y="115732"/>
                </a:lnTo>
                <a:lnTo>
                  <a:pt x="918787" y="115341"/>
                </a:lnTo>
                <a:lnTo>
                  <a:pt x="907115" y="69482"/>
                </a:lnTo>
                <a:lnTo>
                  <a:pt x="883991" y="32146"/>
                </a:lnTo>
                <a:lnTo>
                  <a:pt x="850653" y="7381"/>
                </a:lnTo>
                <a:lnTo>
                  <a:pt x="830199" y="0"/>
                </a:lnTo>
                <a:close/>
              </a:path>
              <a:path w="920750" h="282575">
                <a:moveTo>
                  <a:pt x="90042" y="0"/>
                </a:moveTo>
                <a:lnTo>
                  <a:pt x="51546" y="18097"/>
                </a:lnTo>
                <a:lnTo>
                  <a:pt x="23240" y="49530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30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69076" y="4092575"/>
            <a:ext cx="930910" cy="282575"/>
          </a:xfrm>
          <a:custGeom>
            <a:avLst/>
            <a:gdLst/>
            <a:ahLst/>
            <a:cxnLst/>
            <a:rect l="l" t="t" r="r" b="b"/>
            <a:pathLst>
              <a:path w="930909" h="282575">
                <a:moveTo>
                  <a:pt x="840867" y="0"/>
                </a:moveTo>
                <a:lnTo>
                  <a:pt x="836802" y="11430"/>
                </a:lnTo>
                <a:lnTo>
                  <a:pt x="853166" y="18577"/>
                </a:lnTo>
                <a:lnTo>
                  <a:pt x="867219" y="28416"/>
                </a:lnTo>
                <a:lnTo>
                  <a:pt x="895752" y="73925"/>
                </a:lnTo>
                <a:lnTo>
                  <a:pt x="904027" y="115341"/>
                </a:lnTo>
                <a:lnTo>
                  <a:pt x="904083" y="115732"/>
                </a:lnTo>
                <a:lnTo>
                  <a:pt x="904081" y="164689"/>
                </a:lnTo>
                <a:lnTo>
                  <a:pt x="895699" y="207603"/>
                </a:lnTo>
                <a:lnTo>
                  <a:pt x="867219" y="253857"/>
                </a:lnTo>
                <a:lnTo>
                  <a:pt x="837310" y="270891"/>
                </a:lnTo>
                <a:lnTo>
                  <a:pt x="840867" y="282320"/>
                </a:lnTo>
                <a:lnTo>
                  <a:pt x="879363" y="264302"/>
                </a:lnTo>
                <a:lnTo>
                  <a:pt x="907669" y="233044"/>
                </a:lnTo>
                <a:lnTo>
                  <a:pt x="925099" y="191134"/>
                </a:lnTo>
                <a:lnTo>
                  <a:pt x="930909" y="141224"/>
                </a:lnTo>
                <a:lnTo>
                  <a:pt x="929477" y="115732"/>
                </a:lnTo>
                <a:lnTo>
                  <a:pt x="917783" y="69482"/>
                </a:lnTo>
                <a:lnTo>
                  <a:pt x="894659" y="32146"/>
                </a:lnTo>
                <a:lnTo>
                  <a:pt x="861321" y="7381"/>
                </a:lnTo>
                <a:lnTo>
                  <a:pt x="840867" y="0"/>
                </a:lnTo>
                <a:close/>
              </a:path>
              <a:path w="930909" h="282575">
                <a:moveTo>
                  <a:pt x="90043" y="0"/>
                </a:moveTo>
                <a:lnTo>
                  <a:pt x="51546" y="18097"/>
                </a:lnTo>
                <a:lnTo>
                  <a:pt x="23240" y="49530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0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67523" y="4092575"/>
            <a:ext cx="908050" cy="282575"/>
          </a:xfrm>
          <a:custGeom>
            <a:avLst/>
            <a:gdLst/>
            <a:ahLst/>
            <a:cxnLst/>
            <a:rect l="l" t="t" r="r" b="b"/>
            <a:pathLst>
              <a:path w="908050" h="282575">
                <a:moveTo>
                  <a:pt x="818006" y="0"/>
                </a:moveTo>
                <a:lnTo>
                  <a:pt x="813943" y="11430"/>
                </a:lnTo>
                <a:lnTo>
                  <a:pt x="830306" y="18577"/>
                </a:lnTo>
                <a:lnTo>
                  <a:pt x="844359" y="28416"/>
                </a:lnTo>
                <a:lnTo>
                  <a:pt x="872892" y="73925"/>
                </a:lnTo>
                <a:lnTo>
                  <a:pt x="881167" y="115341"/>
                </a:lnTo>
                <a:lnTo>
                  <a:pt x="881223" y="115732"/>
                </a:lnTo>
                <a:lnTo>
                  <a:pt x="881221" y="164689"/>
                </a:lnTo>
                <a:lnTo>
                  <a:pt x="872839" y="207603"/>
                </a:lnTo>
                <a:lnTo>
                  <a:pt x="844359" y="253857"/>
                </a:lnTo>
                <a:lnTo>
                  <a:pt x="814451" y="270891"/>
                </a:lnTo>
                <a:lnTo>
                  <a:pt x="818006" y="282320"/>
                </a:lnTo>
                <a:lnTo>
                  <a:pt x="856503" y="264302"/>
                </a:lnTo>
                <a:lnTo>
                  <a:pt x="884808" y="233044"/>
                </a:lnTo>
                <a:lnTo>
                  <a:pt x="902239" y="191134"/>
                </a:lnTo>
                <a:lnTo>
                  <a:pt x="908050" y="141224"/>
                </a:lnTo>
                <a:lnTo>
                  <a:pt x="906617" y="115732"/>
                </a:lnTo>
                <a:lnTo>
                  <a:pt x="894923" y="69482"/>
                </a:lnTo>
                <a:lnTo>
                  <a:pt x="871799" y="32146"/>
                </a:lnTo>
                <a:lnTo>
                  <a:pt x="838461" y="7381"/>
                </a:lnTo>
                <a:lnTo>
                  <a:pt x="818006" y="0"/>
                </a:lnTo>
                <a:close/>
              </a:path>
              <a:path w="908050" h="282575">
                <a:moveTo>
                  <a:pt x="90043" y="0"/>
                </a:moveTo>
                <a:lnTo>
                  <a:pt x="51546" y="18097"/>
                </a:lnTo>
                <a:lnTo>
                  <a:pt x="23241" y="49530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0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81323" y="4534534"/>
            <a:ext cx="638810" cy="282575"/>
          </a:xfrm>
          <a:custGeom>
            <a:avLst/>
            <a:gdLst/>
            <a:ahLst/>
            <a:cxnLst/>
            <a:rect l="l" t="t" r="r" b="b"/>
            <a:pathLst>
              <a:path w="638810" h="282575">
                <a:moveTo>
                  <a:pt x="548259" y="0"/>
                </a:moveTo>
                <a:lnTo>
                  <a:pt x="544195" y="11429"/>
                </a:lnTo>
                <a:lnTo>
                  <a:pt x="560558" y="18577"/>
                </a:lnTo>
                <a:lnTo>
                  <a:pt x="574611" y="28416"/>
                </a:lnTo>
                <a:lnTo>
                  <a:pt x="603144" y="73925"/>
                </a:lnTo>
                <a:lnTo>
                  <a:pt x="611419" y="115341"/>
                </a:lnTo>
                <a:lnTo>
                  <a:pt x="611475" y="115732"/>
                </a:lnTo>
                <a:lnTo>
                  <a:pt x="611473" y="164689"/>
                </a:lnTo>
                <a:lnTo>
                  <a:pt x="603091" y="207603"/>
                </a:lnTo>
                <a:lnTo>
                  <a:pt x="574611" y="253857"/>
                </a:lnTo>
                <a:lnTo>
                  <a:pt x="544702" y="270890"/>
                </a:lnTo>
                <a:lnTo>
                  <a:pt x="548259" y="282320"/>
                </a:lnTo>
                <a:lnTo>
                  <a:pt x="586755" y="264302"/>
                </a:lnTo>
                <a:lnTo>
                  <a:pt x="615061" y="233044"/>
                </a:lnTo>
                <a:lnTo>
                  <a:pt x="632491" y="191134"/>
                </a:lnTo>
                <a:lnTo>
                  <a:pt x="638301" y="141223"/>
                </a:lnTo>
                <a:lnTo>
                  <a:pt x="636869" y="115732"/>
                </a:lnTo>
                <a:lnTo>
                  <a:pt x="636847" y="115341"/>
                </a:lnTo>
                <a:lnTo>
                  <a:pt x="625175" y="69482"/>
                </a:lnTo>
                <a:lnTo>
                  <a:pt x="602051" y="32146"/>
                </a:lnTo>
                <a:lnTo>
                  <a:pt x="568713" y="7381"/>
                </a:lnTo>
                <a:lnTo>
                  <a:pt x="548259" y="0"/>
                </a:lnTo>
                <a:close/>
              </a:path>
              <a:path w="638810" h="282575">
                <a:moveTo>
                  <a:pt x="90042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3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07303" y="4534534"/>
            <a:ext cx="638810" cy="282575"/>
          </a:xfrm>
          <a:custGeom>
            <a:avLst/>
            <a:gdLst/>
            <a:ahLst/>
            <a:cxnLst/>
            <a:rect l="l" t="t" r="r" b="b"/>
            <a:pathLst>
              <a:path w="638810" h="282575">
                <a:moveTo>
                  <a:pt x="548259" y="0"/>
                </a:moveTo>
                <a:lnTo>
                  <a:pt x="544195" y="11429"/>
                </a:lnTo>
                <a:lnTo>
                  <a:pt x="560558" y="18577"/>
                </a:lnTo>
                <a:lnTo>
                  <a:pt x="574611" y="28416"/>
                </a:lnTo>
                <a:lnTo>
                  <a:pt x="603144" y="73925"/>
                </a:lnTo>
                <a:lnTo>
                  <a:pt x="611419" y="115341"/>
                </a:lnTo>
                <a:lnTo>
                  <a:pt x="611475" y="115732"/>
                </a:lnTo>
                <a:lnTo>
                  <a:pt x="611473" y="164689"/>
                </a:lnTo>
                <a:lnTo>
                  <a:pt x="603091" y="207603"/>
                </a:lnTo>
                <a:lnTo>
                  <a:pt x="574611" y="253857"/>
                </a:lnTo>
                <a:lnTo>
                  <a:pt x="544703" y="270890"/>
                </a:lnTo>
                <a:lnTo>
                  <a:pt x="548259" y="282320"/>
                </a:lnTo>
                <a:lnTo>
                  <a:pt x="586755" y="264302"/>
                </a:lnTo>
                <a:lnTo>
                  <a:pt x="615061" y="233044"/>
                </a:lnTo>
                <a:lnTo>
                  <a:pt x="632491" y="191134"/>
                </a:lnTo>
                <a:lnTo>
                  <a:pt x="638301" y="141223"/>
                </a:lnTo>
                <a:lnTo>
                  <a:pt x="636869" y="115732"/>
                </a:lnTo>
                <a:lnTo>
                  <a:pt x="636847" y="115341"/>
                </a:lnTo>
                <a:lnTo>
                  <a:pt x="625175" y="69482"/>
                </a:lnTo>
                <a:lnTo>
                  <a:pt x="602051" y="32146"/>
                </a:lnTo>
                <a:lnTo>
                  <a:pt x="568713" y="7381"/>
                </a:lnTo>
                <a:lnTo>
                  <a:pt x="548259" y="0"/>
                </a:lnTo>
                <a:close/>
              </a:path>
              <a:path w="638810" h="282575">
                <a:moveTo>
                  <a:pt x="90043" y="0"/>
                </a:moveTo>
                <a:lnTo>
                  <a:pt x="51546" y="18097"/>
                </a:lnTo>
                <a:lnTo>
                  <a:pt x="23241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3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4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80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9788" y="3484625"/>
            <a:ext cx="5048250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5669" algn="l"/>
                <a:tab pos="128905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</a:t>
            </a:r>
            <a:r>
              <a:rPr kumimoji="0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𝑧</a:t>
            </a:r>
            <a:r>
              <a:rPr kumimoji="0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6350" lvl="0" indent="0" algn="r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38784" algn="l"/>
                <a:tab pos="1363980" algn="l"/>
                <a:tab pos="1737360" algn="l"/>
                <a:tab pos="2653030" algn="l"/>
                <a:tab pos="3026410" algn="l"/>
                <a:tab pos="3952240" algn="l"/>
                <a:tab pos="4325620" algn="l"/>
              </a:tabLst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𝑦</a:t>
            </a:r>
            <a:r>
              <a:rPr kumimoji="0" sz="24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𝑧</a:t>
            </a:r>
            <a:r>
              <a:rPr kumimoji="0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𝑦</a:t>
            </a:r>
            <a:r>
              <a:rPr kumimoji="0" sz="24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𝑧</a:t>
            </a:r>
            <a:r>
              <a:rPr kumimoji="0" sz="24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81323" y="4976495"/>
            <a:ext cx="638810" cy="282575"/>
          </a:xfrm>
          <a:custGeom>
            <a:avLst/>
            <a:gdLst/>
            <a:ahLst/>
            <a:cxnLst/>
            <a:rect l="l" t="t" r="r" b="b"/>
            <a:pathLst>
              <a:path w="638810" h="282575">
                <a:moveTo>
                  <a:pt x="548259" y="0"/>
                </a:moveTo>
                <a:lnTo>
                  <a:pt x="544195" y="11429"/>
                </a:lnTo>
                <a:lnTo>
                  <a:pt x="560558" y="18577"/>
                </a:lnTo>
                <a:lnTo>
                  <a:pt x="574611" y="28416"/>
                </a:lnTo>
                <a:lnTo>
                  <a:pt x="603144" y="73925"/>
                </a:lnTo>
                <a:lnTo>
                  <a:pt x="611419" y="115341"/>
                </a:lnTo>
                <a:lnTo>
                  <a:pt x="611475" y="115732"/>
                </a:lnTo>
                <a:lnTo>
                  <a:pt x="611473" y="164689"/>
                </a:lnTo>
                <a:lnTo>
                  <a:pt x="603091" y="207603"/>
                </a:lnTo>
                <a:lnTo>
                  <a:pt x="574611" y="253857"/>
                </a:lnTo>
                <a:lnTo>
                  <a:pt x="544702" y="270890"/>
                </a:lnTo>
                <a:lnTo>
                  <a:pt x="548259" y="282320"/>
                </a:lnTo>
                <a:lnTo>
                  <a:pt x="586755" y="264302"/>
                </a:lnTo>
                <a:lnTo>
                  <a:pt x="615061" y="233044"/>
                </a:lnTo>
                <a:lnTo>
                  <a:pt x="632491" y="191134"/>
                </a:lnTo>
                <a:lnTo>
                  <a:pt x="638301" y="141223"/>
                </a:lnTo>
                <a:lnTo>
                  <a:pt x="636869" y="115732"/>
                </a:lnTo>
                <a:lnTo>
                  <a:pt x="636847" y="115341"/>
                </a:lnTo>
                <a:lnTo>
                  <a:pt x="625175" y="69482"/>
                </a:lnTo>
                <a:lnTo>
                  <a:pt x="602051" y="32146"/>
                </a:lnTo>
                <a:lnTo>
                  <a:pt x="568713" y="7381"/>
                </a:lnTo>
                <a:lnTo>
                  <a:pt x="548259" y="0"/>
                </a:lnTo>
                <a:close/>
              </a:path>
              <a:path w="638810" h="282575">
                <a:moveTo>
                  <a:pt x="90042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3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34408" y="4976495"/>
            <a:ext cx="955675" cy="282575"/>
          </a:xfrm>
          <a:custGeom>
            <a:avLst/>
            <a:gdLst/>
            <a:ahLst/>
            <a:cxnLst/>
            <a:rect l="l" t="t" r="r" b="b"/>
            <a:pathLst>
              <a:path w="955675" h="282575">
                <a:moveTo>
                  <a:pt x="865251" y="0"/>
                </a:moveTo>
                <a:lnTo>
                  <a:pt x="861187" y="11429"/>
                </a:lnTo>
                <a:lnTo>
                  <a:pt x="877550" y="18577"/>
                </a:lnTo>
                <a:lnTo>
                  <a:pt x="891603" y="28416"/>
                </a:lnTo>
                <a:lnTo>
                  <a:pt x="920136" y="73925"/>
                </a:lnTo>
                <a:lnTo>
                  <a:pt x="928411" y="115341"/>
                </a:lnTo>
                <a:lnTo>
                  <a:pt x="928467" y="115732"/>
                </a:lnTo>
                <a:lnTo>
                  <a:pt x="928465" y="164689"/>
                </a:lnTo>
                <a:lnTo>
                  <a:pt x="920083" y="207603"/>
                </a:lnTo>
                <a:lnTo>
                  <a:pt x="891603" y="253857"/>
                </a:lnTo>
                <a:lnTo>
                  <a:pt x="861694" y="270890"/>
                </a:lnTo>
                <a:lnTo>
                  <a:pt x="865251" y="282320"/>
                </a:lnTo>
                <a:lnTo>
                  <a:pt x="903747" y="264302"/>
                </a:lnTo>
                <a:lnTo>
                  <a:pt x="932052" y="233044"/>
                </a:lnTo>
                <a:lnTo>
                  <a:pt x="949483" y="191134"/>
                </a:lnTo>
                <a:lnTo>
                  <a:pt x="955293" y="141223"/>
                </a:lnTo>
                <a:lnTo>
                  <a:pt x="953861" y="115732"/>
                </a:lnTo>
                <a:lnTo>
                  <a:pt x="953839" y="115341"/>
                </a:lnTo>
                <a:lnTo>
                  <a:pt x="942167" y="69482"/>
                </a:lnTo>
                <a:lnTo>
                  <a:pt x="919043" y="32146"/>
                </a:lnTo>
                <a:lnTo>
                  <a:pt x="885705" y="7381"/>
                </a:lnTo>
                <a:lnTo>
                  <a:pt x="865251" y="0"/>
                </a:lnTo>
                <a:close/>
              </a:path>
              <a:path w="955675" h="282575">
                <a:moveTo>
                  <a:pt x="90042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78" y="139826"/>
                </a:lnTo>
                <a:lnTo>
                  <a:pt x="0" y="141223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0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3"/>
                </a:lnTo>
                <a:lnTo>
                  <a:pt x="26701" y="164689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16"/>
                </a:lnTo>
                <a:lnTo>
                  <a:pt x="93979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8700" y="4369053"/>
            <a:ext cx="381063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2940" algn="l"/>
                <a:tab pos="2138680" algn="l"/>
                <a:tab pos="2789555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𝑦,</a:t>
            </a:r>
            <a:r>
              <a:rPr kumimoji="0" sz="24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∈</a:t>
            </a:r>
            <a:r>
              <a:rPr kumimoji="0" sz="24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𝑦,</a:t>
            </a:r>
            <a:r>
              <a:rPr kumimoji="0" sz="24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∈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2940" algn="l"/>
                <a:tab pos="1065530" algn="l"/>
                <a:tab pos="201676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𝑦,</a:t>
            </a:r>
            <a:r>
              <a:rPr kumimoji="0" sz="24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∩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 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16822" y="2535427"/>
            <a:ext cx="3419475" cy="27432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684020" lvl="0" indent="0" defTabSz="914400" eaLnBrk="1" fontAlgn="auto" latinLnBrk="0" hangingPunct="1">
              <a:lnSpc>
                <a:spcPct val="127299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Def.</a:t>
            </a:r>
            <a:r>
              <a:rPr kumimoji="0" sz="24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6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Def.</a:t>
            </a:r>
            <a:r>
              <a:rPr kumimoji="0" sz="24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Idempotency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defTabSz="914400" eaLnBrk="1" fontAlgn="auto" latinLnBrk="0" hangingPunct="1">
              <a:lnSpc>
                <a:spcPct val="120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Assoc.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Commutativity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65771" y="5860440"/>
            <a:ext cx="946150" cy="282575"/>
          </a:xfrm>
          <a:custGeom>
            <a:avLst/>
            <a:gdLst/>
            <a:ahLst/>
            <a:cxnLst/>
            <a:rect l="l" t="t" r="r" b="b"/>
            <a:pathLst>
              <a:path w="946150" h="282575">
                <a:moveTo>
                  <a:pt x="856106" y="0"/>
                </a:moveTo>
                <a:lnTo>
                  <a:pt x="852043" y="11455"/>
                </a:lnTo>
                <a:lnTo>
                  <a:pt x="868406" y="18549"/>
                </a:lnTo>
                <a:lnTo>
                  <a:pt x="882459" y="28367"/>
                </a:lnTo>
                <a:lnTo>
                  <a:pt x="910992" y="73880"/>
                </a:lnTo>
                <a:lnTo>
                  <a:pt x="919279" y="115355"/>
                </a:lnTo>
                <a:lnTo>
                  <a:pt x="919323" y="115661"/>
                </a:lnTo>
                <a:lnTo>
                  <a:pt x="919321" y="164648"/>
                </a:lnTo>
                <a:lnTo>
                  <a:pt x="910939" y="207582"/>
                </a:lnTo>
                <a:lnTo>
                  <a:pt x="882459" y="253822"/>
                </a:lnTo>
                <a:lnTo>
                  <a:pt x="852551" y="270865"/>
                </a:lnTo>
                <a:lnTo>
                  <a:pt x="856106" y="282321"/>
                </a:lnTo>
                <a:lnTo>
                  <a:pt x="894603" y="264261"/>
                </a:lnTo>
                <a:lnTo>
                  <a:pt x="922908" y="232981"/>
                </a:lnTo>
                <a:lnTo>
                  <a:pt x="940339" y="191109"/>
                </a:lnTo>
                <a:lnTo>
                  <a:pt x="946150" y="141236"/>
                </a:lnTo>
                <a:lnTo>
                  <a:pt x="944712" y="115661"/>
                </a:lnTo>
                <a:lnTo>
                  <a:pt x="933023" y="69474"/>
                </a:lnTo>
                <a:lnTo>
                  <a:pt x="909899" y="32127"/>
                </a:lnTo>
                <a:lnTo>
                  <a:pt x="876561" y="7386"/>
                </a:lnTo>
                <a:lnTo>
                  <a:pt x="856106" y="0"/>
                </a:lnTo>
                <a:close/>
              </a:path>
              <a:path w="946150" h="282575">
                <a:moveTo>
                  <a:pt x="90043" y="0"/>
                </a:moveTo>
                <a:lnTo>
                  <a:pt x="51546" y="18095"/>
                </a:lnTo>
                <a:lnTo>
                  <a:pt x="23241" y="49479"/>
                </a:lnTo>
                <a:lnTo>
                  <a:pt x="5810" y="91433"/>
                </a:lnTo>
                <a:lnTo>
                  <a:pt x="83" y="139750"/>
                </a:lnTo>
                <a:lnTo>
                  <a:pt x="0" y="141236"/>
                </a:lnTo>
                <a:lnTo>
                  <a:pt x="5794" y="191109"/>
                </a:lnTo>
                <a:lnTo>
                  <a:pt x="23113" y="232981"/>
                </a:lnTo>
                <a:lnTo>
                  <a:pt x="51482" y="264261"/>
                </a:lnTo>
                <a:lnTo>
                  <a:pt x="90043" y="282321"/>
                </a:lnTo>
                <a:lnTo>
                  <a:pt x="93599" y="270865"/>
                </a:lnTo>
                <a:lnTo>
                  <a:pt x="77475" y="263738"/>
                </a:lnTo>
                <a:lnTo>
                  <a:pt x="63579" y="253822"/>
                </a:lnTo>
                <a:lnTo>
                  <a:pt x="35083" y="207582"/>
                </a:lnTo>
                <a:lnTo>
                  <a:pt x="26701" y="164648"/>
                </a:lnTo>
                <a:lnTo>
                  <a:pt x="25653" y="139750"/>
                </a:lnTo>
                <a:lnTo>
                  <a:pt x="26701" y="115661"/>
                </a:lnTo>
                <a:lnTo>
                  <a:pt x="35083" y="73880"/>
                </a:lnTo>
                <a:lnTo>
                  <a:pt x="63674" y="28367"/>
                </a:lnTo>
                <a:lnTo>
                  <a:pt x="93979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63280" y="5860440"/>
            <a:ext cx="956944" cy="282575"/>
          </a:xfrm>
          <a:custGeom>
            <a:avLst/>
            <a:gdLst/>
            <a:ahLst/>
            <a:cxnLst/>
            <a:rect l="l" t="t" r="r" b="b"/>
            <a:pathLst>
              <a:path w="956945" h="282575">
                <a:moveTo>
                  <a:pt x="866775" y="0"/>
                </a:moveTo>
                <a:lnTo>
                  <a:pt x="862711" y="11455"/>
                </a:lnTo>
                <a:lnTo>
                  <a:pt x="879074" y="18549"/>
                </a:lnTo>
                <a:lnTo>
                  <a:pt x="893127" y="28367"/>
                </a:lnTo>
                <a:lnTo>
                  <a:pt x="921660" y="73880"/>
                </a:lnTo>
                <a:lnTo>
                  <a:pt x="929947" y="115355"/>
                </a:lnTo>
                <a:lnTo>
                  <a:pt x="929991" y="115661"/>
                </a:lnTo>
                <a:lnTo>
                  <a:pt x="929989" y="164648"/>
                </a:lnTo>
                <a:lnTo>
                  <a:pt x="921607" y="207582"/>
                </a:lnTo>
                <a:lnTo>
                  <a:pt x="893127" y="253822"/>
                </a:lnTo>
                <a:lnTo>
                  <a:pt x="863219" y="270865"/>
                </a:lnTo>
                <a:lnTo>
                  <a:pt x="866775" y="282321"/>
                </a:lnTo>
                <a:lnTo>
                  <a:pt x="905271" y="264261"/>
                </a:lnTo>
                <a:lnTo>
                  <a:pt x="933576" y="232981"/>
                </a:lnTo>
                <a:lnTo>
                  <a:pt x="951007" y="191109"/>
                </a:lnTo>
                <a:lnTo>
                  <a:pt x="956818" y="141236"/>
                </a:lnTo>
                <a:lnTo>
                  <a:pt x="955380" y="115661"/>
                </a:lnTo>
                <a:lnTo>
                  <a:pt x="943691" y="69474"/>
                </a:lnTo>
                <a:lnTo>
                  <a:pt x="920567" y="32127"/>
                </a:lnTo>
                <a:lnTo>
                  <a:pt x="887229" y="7386"/>
                </a:lnTo>
                <a:lnTo>
                  <a:pt x="866775" y="0"/>
                </a:lnTo>
                <a:close/>
              </a:path>
              <a:path w="956945" h="282575">
                <a:moveTo>
                  <a:pt x="90043" y="0"/>
                </a:moveTo>
                <a:lnTo>
                  <a:pt x="51546" y="18095"/>
                </a:lnTo>
                <a:lnTo>
                  <a:pt x="23241" y="49479"/>
                </a:lnTo>
                <a:lnTo>
                  <a:pt x="5810" y="91433"/>
                </a:lnTo>
                <a:lnTo>
                  <a:pt x="83" y="139750"/>
                </a:lnTo>
                <a:lnTo>
                  <a:pt x="0" y="141236"/>
                </a:lnTo>
                <a:lnTo>
                  <a:pt x="5794" y="191109"/>
                </a:lnTo>
                <a:lnTo>
                  <a:pt x="23114" y="232981"/>
                </a:lnTo>
                <a:lnTo>
                  <a:pt x="51482" y="264261"/>
                </a:lnTo>
                <a:lnTo>
                  <a:pt x="90043" y="282321"/>
                </a:lnTo>
                <a:lnTo>
                  <a:pt x="93599" y="270865"/>
                </a:lnTo>
                <a:lnTo>
                  <a:pt x="77475" y="263738"/>
                </a:lnTo>
                <a:lnTo>
                  <a:pt x="63579" y="253822"/>
                </a:lnTo>
                <a:lnTo>
                  <a:pt x="35083" y="207582"/>
                </a:lnTo>
                <a:lnTo>
                  <a:pt x="26701" y="164648"/>
                </a:lnTo>
                <a:lnTo>
                  <a:pt x="25653" y="139750"/>
                </a:lnTo>
                <a:lnTo>
                  <a:pt x="26701" y="115661"/>
                </a:lnTo>
                <a:lnTo>
                  <a:pt x="35083" y="73880"/>
                </a:lnTo>
                <a:lnTo>
                  <a:pt x="63674" y="28367"/>
                </a:lnTo>
                <a:lnTo>
                  <a:pt x="93979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859" y="5771489"/>
            <a:ext cx="11221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43065" algn="l"/>
                <a:tab pos="7703184" algn="l"/>
                <a:tab pos="8140700" algn="l"/>
                <a:tab pos="909320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(𝑦,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𝑧)</a:t>
            </a:r>
            <a:r>
              <a:rPr kumimoji="0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 shown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𝐵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𝐴</a:t>
            </a:r>
            <a:r>
              <a:rPr kumimoji="0" sz="24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∩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(𝐴</a:t>
            </a:r>
            <a:r>
              <a:rPr kumimoji="0" sz="24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𝐶)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</a:t>
            </a:r>
            <a:r>
              <a:rPr kumimoji="0" sz="2400" b="0" i="0" u="none" strike="noStrike" kern="0" cap="none" spc="2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sets,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10638" y="136842"/>
            <a:ext cx="3686175" cy="1149985"/>
            <a:chOff x="8410638" y="136842"/>
            <a:chExt cx="3686175" cy="1149985"/>
          </a:xfrm>
        </p:grpSpPr>
        <p:sp>
          <p:nvSpPr>
            <p:cNvPr id="28" name="object 28"/>
            <p:cNvSpPr/>
            <p:nvPr/>
          </p:nvSpPr>
          <p:spPr>
            <a:xfrm>
              <a:off x="8418576" y="144779"/>
              <a:ext cx="3670300" cy="1134110"/>
            </a:xfrm>
            <a:custGeom>
              <a:avLst/>
              <a:gdLst/>
              <a:ahLst/>
              <a:cxnLst/>
              <a:rect l="l" t="t" r="r" b="b"/>
              <a:pathLst>
                <a:path w="3670300" h="1134110">
                  <a:moveTo>
                    <a:pt x="348081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3480816" y="1133856"/>
                  </a:lnTo>
                  <a:lnTo>
                    <a:pt x="3531062" y="1127107"/>
                  </a:lnTo>
                  <a:lnTo>
                    <a:pt x="3576207" y="1108060"/>
                  </a:lnTo>
                  <a:lnTo>
                    <a:pt x="3614451" y="1078515"/>
                  </a:lnTo>
                  <a:lnTo>
                    <a:pt x="3643996" y="1040271"/>
                  </a:lnTo>
                  <a:lnTo>
                    <a:pt x="3663043" y="995126"/>
                  </a:lnTo>
                  <a:lnTo>
                    <a:pt x="3669792" y="944880"/>
                  </a:lnTo>
                  <a:lnTo>
                    <a:pt x="3669792" y="188975"/>
                  </a:lnTo>
                  <a:lnTo>
                    <a:pt x="3663043" y="138729"/>
                  </a:lnTo>
                  <a:lnTo>
                    <a:pt x="3643996" y="93584"/>
                  </a:lnTo>
                  <a:lnTo>
                    <a:pt x="3614451" y="55340"/>
                  </a:lnTo>
                  <a:lnTo>
                    <a:pt x="3576207" y="25795"/>
                  </a:lnTo>
                  <a:lnTo>
                    <a:pt x="3531062" y="6748"/>
                  </a:lnTo>
                  <a:lnTo>
                    <a:pt x="348081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418576" y="144779"/>
              <a:ext cx="3670300" cy="1134110"/>
            </a:xfrm>
            <a:custGeom>
              <a:avLst/>
              <a:gdLst/>
              <a:ahLst/>
              <a:cxnLst/>
              <a:rect l="l" t="t" r="r" b="b"/>
              <a:pathLst>
                <a:path w="3670300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3480816" y="0"/>
                  </a:lnTo>
                  <a:lnTo>
                    <a:pt x="3531062" y="6748"/>
                  </a:lnTo>
                  <a:lnTo>
                    <a:pt x="3576207" y="25795"/>
                  </a:lnTo>
                  <a:lnTo>
                    <a:pt x="3614451" y="55340"/>
                  </a:lnTo>
                  <a:lnTo>
                    <a:pt x="3643996" y="93584"/>
                  </a:lnTo>
                  <a:lnTo>
                    <a:pt x="3663043" y="138729"/>
                  </a:lnTo>
                  <a:lnTo>
                    <a:pt x="3669792" y="188975"/>
                  </a:lnTo>
                  <a:lnTo>
                    <a:pt x="3669792" y="944880"/>
                  </a:lnTo>
                  <a:lnTo>
                    <a:pt x="3663043" y="995126"/>
                  </a:lnTo>
                  <a:lnTo>
                    <a:pt x="3643996" y="1040271"/>
                  </a:lnTo>
                  <a:lnTo>
                    <a:pt x="3614451" y="1078515"/>
                  </a:lnTo>
                  <a:lnTo>
                    <a:pt x="3576207" y="1108060"/>
                  </a:lnTo>
                  <a:lnTo>
                    <a:pt x="3531062" y="1127107"/>
                  </a:lnTo>
                  <a:lnTo>
                    <a:pt x="348081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538970" y="615314"/>
              <a:ext cx="2198370" cy="237490"/>
            </a:xfrm>
            <a:custGeom>
              <a:avLst/>
              <a:gdLst/>
              <a:ahLst/>
              <a:cxnLst/>
              <a:rect l="l" t="t" r="r" b="b"/>
              <a:pathLst>
                <a:path w="2198370" h="237490">
                  <a:moveTo>
                    <a:pt x="79248" y="0"/>
                  </a:moveTo>
                  <a:lnTo>
                    <a:pt x="76073" y="0"/>
                  </a:lnTo>
                  <a:lnTo>
                    <a:pt x="62395" y="1054"/>
                  </a:lnTo>
                  <a:lnTo>
                    <a:pt x="26047" y="20662"/>
                  </a:lnTo>
                  <a:lnTo>
                    <a:pt x="17907" y="51943"/>
                  </a:lnTo>
                  <a:lnTo>
                    <a:pt x="17907" y="58928"/>
                  </a:lnTo>
                  <a:lnTo>
                    <a:pt x="18923" y="66675"/>
                  </a:lnTo>
                  <a:lnTo>
                    <a:pt x="20828" y="75438"/>
                  </a:lnTo>
                  <a:lnTo>
                    <a:pt x="22733" y="84328"/>
                  </a:lnTo>
                  <a:lnTo>
                    <a:pt x="23749" y="90170"/>
                  </a:lnTo>
                  <a:lnTo>
                    <a:pt x="23749" y="98806"/>
                  </a:lnTo>
                  <a:lnTo>
                    <a:pt x="21717" y="103505"/>
                  </a:lnTo>
                  <a:lnTo>
                    <a:pt x="17780" y="107061"/>
                  </a:lnTo>
                  <a:lnTo>
                    <a:pt x="13843" y="110744"/>
                  </a:lnTo>
                  <a:lnTo>
                    <a:pt x="8001" y="112649"/>
                  </a:lnTo>
                  <a:lnTo>
                    <a:pt x="0" y="112903"/>
                  </a:lnTo>
                  <a:lnTo>
                    <a:pt x="0" y="123063"/>
                  </a:lnTo>
                  <a:lnTo>
                    <a:pt x="8001" y="123317"/>
                  </a:lnTo>
                  <a:lnTo>
                    <a:pt x="13843" y="125222"/>
                  </a:lnTo>
                  <a:lnTo>
                    <a:pt x="17780" y="128905"/>
                  </a:lnTo>
                  <a:lnTo>
                    <a:pt x="21717" y="132461"/>
                  </a:lnTo>
                  <a:lnTo>
                    <a:pt x="23749" y="137160"/>
                  </a:lnTo>
                  <a:lnTo>
                    <a:pt x="23749" y="145796"/>
                  </a:lnTo>
                  <a:lnTo>
                    <a:pt x="22733" y="151765"/>
                  </a:lnTo>
                  <a:lnTo>
                    <a:pt x="18923" y="169291"/>
                  </a:lnTo>
                  <a:lnTo>
                    <a:pt x="17907" y="177165"/>
                  </a:lnTo>
                  <a:lnTo>
                    <a:pt x="17907" y="184023"/>
                  </a:lnTo>
                  <a:lnTo>
                    <a:pt x="18834" y="196684"/>
                  </a:lnTo>
                  <a:lnTo>
                    <a:pt x="40538" y="229349"/>
                  </a:lnTo>
                  <a:lnTo>
                    <a:pt x="76073" y="236982"/>
                  </a:lnTo>
                  <a:lnTo>
                    <a:pt x="79248" y="236982"/>
                  </a:lnTo>
                  <a:lnTo>
                    <a:pt x="79248" y="227584"/>
                  </a:lnTo>
                  <a:lnTo>
                    <a:pt x="77470" y="227584"/>
                  </a:lnTo>
                  <a:lnTo>
                    <a:pt x="68910" y="226999"/>
                  </a:lnTo>
                  <a:lnTo>
                    <a:pt x="39624" y="196684"/>
                  </a:lnTo>
                  <a:lnTo>
                    <a:pt x="38989" y="186182"/>
                  </a:lnTo>
                  <a:lnTo>
                    <a:pt x="38989" y="180467"/>
                  </a:lnTo>
                  <a:lnTo>
                    <a:pt x="39878" y="173228"/>
                  </a:lnTo>
                  <a:lnTo>
                    <a:pt x="43180" y="156210"/>
                  </a:lnTo>
                  <a:lnTo>
                    <a:pt x="43942" y="150114"/>
                  </a:lnTo>
                  <a:lnTo>
                    <a:pt x="43942" y="139446"/>
                  </a:lnTo>
                  <a:lnTo>
                    <a:pt x="41910" y="133604"/>
                  </a:lnTo>
                  <a:lnTo>
                    <a:pt x="37719" y="129159"/>
                  </a:lnTo>
                  <a:lnTo>
                    <a:pt x="33655" y="124587"/>
                  </a:lnTo>
                  <a:lnTo>
                    <a:pt x="28702" y="121285"/>
                  </a:lnTo>
                  <a:lnTo>
                    <a:pt x="22987" y="119126"/>
                  </a:lnTo>
                  <a:lnTo>
                    <a:pt x="22987" y="116840"/>
                  </a:lnTo>
                  <a:lnTo>
                    <a:pt x="28702" y="114681"/>
                  </a:lnTo>
                  <a:lnTo>
                    <a:pt x="33655" y="111379"/>
                  </a:lnTo>
                  <a:lnTo>
                    <a:pt x="37719" y="106807"/>
                  </a:lnTo>
                  <a:lnTo>
                    <a:pt x="41910" y="102362"/>
                  </a:lnTo>
                  <a:lnTo>
                    <a:pt x="43942" y="96520"/>
                  </a:lnTo>
                  <a:lnTo>
                    <a:pt x="43942" y="85852"/>
                  </a:lnTo>
                  <a:lnTo>
                    <a:pt x="43180" y="79756"/>
                  </a:lnTo>
                  <a:lnTo>
                    <a:pt x="39878" y="62738"/>
                  </a:lnTo>
                  <a:lnTo>
                    <a:pt x="38989" y="55626"/>
                  </a:lnTo>
                  <a:lnTo>
                    <a:pt x="38989" y="49784"/>
                  </a:lnTo>
                  <a:lnTo>
                    <a:pt x="39611" y="39903"/>
                  </a:lnTo>
                  <a:lnTo>
                    <a:pt x="68910" y="10109"/>
                  </a:lnTo>
                  <a:lnTo>
                    <a:pt x="77470" y="9525"/>
                  </a:lnTo>
                  <a:lnTo>
                    <a:pt x="79248" y="9525"/>
                  </a:lnTo>
                  <a:lnTo>
                    <a:pt x="79248" y="0"/>
                  </a:lnTo>
                  <a:close/>
                </a:path>
                <a:path w="2198370" h="237490">
                  <a:moveTo>
                    <a:pt x="188214" y="10160"/>
                  </a:moveTo>
                  <a:lnTo>
                    <a:pt x="184785" y="508"/>
                  </a:lnTo>
                  <a:lnTo>
                    <a:pt x="167703" y="6731"/>
                  </a:lnTo>
                  <a:lnTo>
                    <a:pt x="152704" y="15684"/>
                  </a:lnTo>
                  <a:lnTo>
                    <a:pt x="120523" y="58559"/>
                  </a:lnTo>
                  <a:lnTo>
                    <a:pt x="110807" y="96850"/>
                  </a:lnTo>
                  <a:lnTo>
                    <a:pt x="109601" y="118491"/>
                  </a:lnTo>
                  <a:lnTo>
                    <a:pt x="110693" y="138061"/>
                  </a:lnTo>
                  <a:lnTo>
                    <a:pt x="110807" y="140144"/>
                  </a:lnTo>
                  <a:lnTo>
                    <a:pt x="120523" y="178435"/>
                  </a:lnTo>
                  <a:lnTo>
                    <a:pt x="152666" y="221195"/>
                  </a:lnTo>
                  <a:lnTo>
                    <a:pt x="184785" y="236347"/>
                  </a:lnTo>
                  <a:lnTo>
                    <a:pt x="187833" y="226695"/>
                  </a:lnTo>
                  <a:lnTo>
                    <a:pt x="174371" y="220776"/>
                  </a:lnTo>
                  <a:lnTo>
                    <a:pt x="162775" y="212509"/>
                  </a:lnTo>
                  <a:lnTo>
                    <a:pt x="138988" y="173926"/>
                  </a:lnTo>
                  <a:lnTo>
                    <a:pt x="131114" y="118491"/>
                  </a:lnTo>
                  <a:lnTo>
                    <a:pt x="131064" y="117221"/>
                  </a:lnTo>
                  <a:lnTo>
                    <a:pt x="131940" y="97155"/>
                  </a:lnTo>
                  <a:lnTo>
                    <a:pt x="145161" y="47498"/>
                  </a:lnTo>
                  <a:lnTo>
                    <a:pt x="174586" y="16065"/>
                  </a:lnTo>
                  <a:lnTo>
                    <a:pt x="188214" y="10160"/>
                  </a:lnTo>
                  <a:close/>
                </a:path>
                <a:path w="2198370" h="237490">
                  <a:moveTo>
                    <a:pt x="661289" y="118491"/>
                  </a:moveTo>
                  <a:lnTo>
                    <a:pt x="660082" y="97155"/>
                  </a:lnTo>
                  <a:lnTo>
                    <a:pt x="660069" y="96850"/>
                  </a:lnTo>
                  <a:lnTo>
                    <a:pt x="656412" y="76873"/>
                  </a:lnTo>
                  <a:lnTo>
                    <a:pt x="630961" y="27406"/>
                  </a:lnTo>
                  <a:lnTo>
                    <a:pt x="586105" y="508"/>
                  </a:lnTo>
                  <a:lnTo>
                    <a:pt x="582676" y="10160"/>
                  </a:lnTo>
                  <a:lnTo>
                    <a:pt x="596315" y="16078"/>
                  </a:lnTo>
                  <a:lnTo>
                    <a:pt x="608076" y="24257"/>
                  </a:lnTo>
                  <a:lnTo>
                    <a:pt x="631926" y="62293"/>
                  </a:lnTo>
                  <a:lnTo>
                    <a:pt x="638784" y="96850"/>
                  </a:lnTo>
                  <a:lnTo>
                    <a:pt x="638835" y="97155"/>
                  </a:lnTo>
                  <a:lnTo>
                    <a:pt x="639699" y="117221"/>
                  </a:lnTo>
                  <a:lnTo>
                    <a:pt x="638835" y="138061"/>
                  </a:lnTo>
                  <a:lnTo>
                    <a:pt x="636231" y="156959"/>
                  </a:lnTo>
                  <a:lnTo>
                    <a:pt x="617842" y="201917"/>
                  </a:lnTo>
                  <a:lnTo>
                    <a:pt x="583057" y="226695"/>
                  </a:lnTo>
                  <a:lnTo>
                    <a:pt x="586105" y="236347"/>
                  </a:lnTo>
                  <a:lnTo>
                    <a:pt x="631088" y="209511"/>
                  </a:lnTo>
                  <a:lnTo>
                    <a:pt x="656424" y="160121"/>
                  </a:lnTo>
                  <a:lnTo>
                    <a:pt x="660069" y="140144"/>
                  </a:lnTo>
                  <a:lnTo>
                    <a:pt x="661289" y="118491"/>
                  </a:lnTo>
                  <a:close/>
                </a:path>
                <a:path w="2198370" h="237490">
                  <a:moveTo>
                    <a:pt x="2197862" y="113030"/>
                  </a:moveTo>
                  <a:lnTo>
                    <a:pt x="2189861" y="112776"/>
                  </a:lnTo>
                  <a:lnTo>
                    <a:pt x="2184019" y="110871"/>
                  </a:lnTo>
                  <a:lnTo>
                    <a:pt x="2180082" y="107188"/>
                  </a:lnTo>
                  <a:lnTo>
                    <a:pt x="2176145" y="103632"/>
                  </a:lnTo>
                  <a:lnTo>
                    <a:pt x="2174113" y="98933"/>
                  </a:lnTo>
                  <a:lnTo>
                    <a:pt x="2174113" y="90297"/>
                  </a:lnTo>
                  <a:lnTo>
                    <a:pt x="2175129" y="84455"/>
                  </a:lnTo>
                  <a:lnTo>
                    <a:pt x="2177034" y="75565"/>
                  </a:lnTo>
                  <a:lnTo>
                    <a:pt x="2178939" y="66802"/>
                  </a:lnTo>
                  <a:lnTo>
                    <a:pt x="2179955" y="59055"/>
                  </a:lnTo>
                  <a:lnTo>
                    <a:pt x="2179955" y="52070"/>
                  </a:lnTo>
                  <a:lnTo>
                    <a:pt x="2179040" y="40005"/>
                  </a:lnTo>
                  <a:lnTo>
                    <a:pt x="2157311" y="7772"/>
                  </a:lnTo>
                  <a:lnTo>
                    <a:pt x="2121789" y="0"/>
                  </a:lnTo>
                  <a:lnTo>
                    <a:pt x="2118614" y="0"/>
                  </a:lnTo>
                  <a:lnTo>
                    <a:pt x="2118614" y="9525"/>
                  </a:lnTo>
                  <a:lnTo>
                    <a:pt x="2120392" y="9525"/>
                  </a:lnTo>
                  <a:lnTo>
                    <a:pt x="2128939" y="10109"/>
                  </a:lnTo>
                  <a:lnTo>
                    <a:pt x="2158225" y="39839"/>
                  </a:lnTo>
                  <a:lnTo>
                    <a:pt x="2158873" y="49911"/>
                  </a:lnTo>
                  <a:lnTo>
                    <a:pt x="2158873" y="55626"/>
                  </a:lnTo>
                  <a:lnTo>
                    <a:pt x="2157984" y="62865"/>
                  </a:lnTo>
                  <a:lnTo>
                    <a:pt x="2154682" y="79883"/>
                  </a:lnTo>
                  <a:lnTo>
                    <a:pt x="2153920" y="85979"/>
                  </a:lnTo>
                  <a:lnTo>
                    <a:pt x="2153920" y="96647"/>
                  </a:lnTo>
                  <a:lnTo>
                    <a:pt x="2155952" y="102489"/>
                  </a:lnTo>
                  <a:lnTo>
                    <a:pt x="2160143" y="106934"/>
                  </a:lnTo>
                  <a:lnTo>
                    <a:pt x="2164207" y="111506"/>
                  </a:lnTo>
                  <a:lnTo>
                    <a:pt x="2169160" y="114808"/>
                  </a:lnTo>
                  <a:lnTo>
                    <a:pt x="2174875" y="116967"/>
                  </a:lnTo>
                  <a:lnTo>
                    <a:pt x="2174875" y="119253"/>
                  </a:lnTo>
                  <a:lnTo>
                    <a:pt x="2169160" y="121412"/>
                  </a:lnTo>
                  <a:lnTo>
                    <a:pt x="2164207" y="124714"/>
                  </a:lnTo>
                  <a:lnTo>
                    <a:pt x="2160143" y="129286"/>
                  </a:lnTo>
                  <a:lnTo>
                    <a:pt x="2155952" y="133731"/>
                  </a:lnTo>
                  <a:lnTo>
                    <a:pt x="2153920" y="139573"/>
                  </a:lnTo>
                  <a:lnTo>
                    <a:pt x="2153920" y="150241"/>
                  </a:lnTo>
                  <a:lnTo>
                    <a:pt x="2154682" y="156337"/>
                  </a:lnTo>
                  <a:lnTo>
                    <a:pt x="2157984" y="173355"/>
                  </a:lnTo>
                  <a:lnTo>
                    <a:pt x="2158873" y="180594"/>
                  </a:lnTo>
                  <a:lnTo>
                    <a:pt x="2158873" y="186309"/>
                  </a:lnTo>
                  <a:lnTo>
                    <a:pt x="2158225" y="196748"/>
                  </a:lnTo>
                  <a:lnTo>
                    <a:pt x="2128939" y="226999"/>
                  </a:lnTo>
                  <a:lnTo>
                    <a:pt x="2120392" y="227584"/>
                  </a:lnTo>
                  <a:lnTo>
                    <a:pt x="2118614" y="227584"/>
                  </a:lnTo>
                  <a:lnTo>
                    <a:pt x="2118614" y="236982"/>
                  </a:lnTo>
                  <a:lnTo>
                    <a:pt x="2121789" y="236982"/>
                  </a:lnTo>
                  <a:lnTo>
                    <a:pt x="2135454" y="236016"/>
                  </a:lnTo>
                  <a:lnTo>
                    <a:pt x="2171801" y="216395"/>
                  </a:lnTo>
                  <a:lnTo>
                    <a:pt x="2179955" y="184150"/>
                  </a:lnTo>
                  <a:lnTo>
                    <a:pt x="2179955" y="177165"/>
                  </a:lnTo>
                  <a:lnTo>
                    <a:pt x="2178939" y="169418"/>
                  </a:lnTo>
                  <a:lnTo>
                    <a:pt x="2175129" y="151892"/>
                  </a:lnTo>
                  <a:lnTo>
                    <a:pt x="2174113" y="145923"/>
                  </a:lnTo>
                  <a:lnTo>
                    <a:pt x="2174113" y="137287"/>
                  </a:lnTo>
                  <a:lnTo>
                    <a:pt x="2176145" y="132588"/>
                  </a:lnTo>
                  <a:lnTo>
                    <a:pt x="2180082" y="129032"/>
                  </a:lnTo>
                  <a:lnTo>
                    <a:pt x="2184019" y="125349"/>
                  </a:lnTo>
                  <a:lnTo>
                    <a:pt x="2189861" y="123444"/>
                  </a:lnTo>
                  <a:lnTo>
                    <a:pt x="2197862" y="123190"/>
                  </a:lnTo>
                  <a:lnTo>
                    <a:pt x="2197862" y="113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53957" y="234188"/>
            <a:ext cx="31038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7925" algn="l"/>
              </a:tabLst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× 𝐵</a:t>
            </a:r>
            <a:r>
              <a:rPr kumimoji="0" sz="2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𝑎,</a:t>
            </a:r>
            <a:r>
              <a:rPr kumimoji="0" sz="2000" b="0" i="0" u="none" strike="noStrike" kern="0" cap="none" spc="-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4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:</a:t>
            </a:r>
            <a:r>
              <a:rPr kumimoji="0" sz="2000" b="0" i="0" u="none" strike="noStrike" kern="0" cap="none" spc="-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𝐴,</a:t>
            </a:r>
            <a:r>
              <a:rPr kumimoji="0" sz="2000" b="0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0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0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0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0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B2B9-6A17-54C2-29D0-10C1C7AD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AFE072-F791-F583-42F6-AEA1AAC82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50"/>
              <a:t> </a:t>
            </a:r>
            <a:r>
              <a:rPr sz="3600"/>
              <a:t>by</a:t>
            </a:r>
            <a:r>
              <a:rPr sz="3600" spc="340"/>
              <a:t> </a:t>
            </a:r>
            <a:r>
              <a:rPr sz="3600" spc="60"/>
              <a:t>Contradiction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6AE2E99C-90FB-2412-2787-7563A3E74894}"/>
                  </a:ext>
                </a:extLst>
              </p:cNvPr>
              <p:cNvSpPr txBox="1"/>
              <p:nvPr/>
            </p:nvSpPr>
            <p:spPr>
              <a:xfrm>
                <a:off x="429502" y="1619823"/>
                <a:ext cx="11569873" cy="33361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Proof</a:t>
                </a:r>
                <a:r>
                  <a:rPr kumimoji="0" sz="2800" b="0" i="0" u="none" strike="noStrike" kern="0" cap="none" spc="-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by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contradiction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proving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statements</a:t>
                </a:r>
                <a:r>
                  <a:rPr kumimoji="0" sz="2800" b="0" i="0" u="none" strike="noStrike" kern="0" cap="none" spc="-9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of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any</a:t>
                </a:r>
                <a:r>
                  <a:rPr kumimoji="0" sz="2800" b="0" i="0" u="none" strike="noStrike" kern="0" cap="none" spc="-7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form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84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𝑝</a:t>
                </a:r>
                <a:r>
                  <a:rPr kumimoji="0" sz="2800" b="0" i="0" u="none" strike="noStrike" kern="0" cap="none" spc="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¬𝑝</a:t>
                </a:r>
                <a:r>
                  <a:rPr kumimoji="0" sz="2800" b="0" i="0" u="none" strike="noStrike" kern="0" cap="none" spc="1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(i.e.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claim)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 )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84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69265" marR="0" lvl="0" indent="-45656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469265" algn="l"/>
                  </a:tabLst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E.g.</a:t>
                </a:r>
                <a:r>
                  <a:rPr kumimoji="0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𝑝</a:t>
                </a:r>
                <a:r>
                  <a:rPr kumimoji="0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→</a:t>
                </a:r>
                <a:r>
                  <a:rPr kumimoji="0" sz="2800" b="0" i="0" u="none" strike="noStrike" kern="0" cap="none" spc="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𝑞</a:t>
                </a:r>
                <a:r>
                  <a:rPr kumimoji="0" sz="2800" b="0" i="0" u="none" strike="noStrike" kern="0" cap="none" spc="19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𝑝</a:t>
                </a:r>
                <a:r>
                  <a:rPr kumimoji="0" sz="2800" b="0" i="0" u="none" strike="noStrike" kern="0" cap="none" spc="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¬𝑞</a:t>
                </a:r>
                <a:r>
                  <a:rPr kumimoji="0" sz="2800" b="0" i="0" u="none" strike="noStrike" kern="0" cap="none" spc="18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835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69265" marR="0" lvl="0" indent="-45656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469265" algn="l"/>
                  </a:tabLst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E.g.</a:t>
                </a:r>
                <a:r>
                  <a:rPr kumimoji="0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𝑝</a:t>
                </a:r>
                <a:r>
                  <a:rPr kumimoji="0" sz="28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∨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𝑞</a:t>
                </a:r>
                <a:r>
                  <a:rPr kumimoji="0" sz="2800" b="0" i="0" u="none" strike="noStrike" kern="0" cap="none" spc="20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is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to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¬𝑝</a:t>
                </a:r>
                <a:r>
                  <a:rPr kumimoji="0" sz="28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∧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¬𝑞</a:t>
                </a:r>
                <a:r>
                  <a:rPr kumimoji="0" sz="28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6AE2E99C-90FB-2412-2787-7563A3E7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619823"/>
                <a:ext cx="11569873" cy="3336170"/>
              </a:xfrm>
              <a:prstGeom prst="rect">
                <a:avLst/>
              </a:prstGeom>
              <a:blipFill>
                <a:blip r:embed="rId2"/>
                <a:stretch>
                  <a:fillRect l="-1844" t="-2925" r="-1528" b="-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40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C6B9-5376-ECA3-A6FA-27FFEBC8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27B142-9B1E-CC72-07BA-E7787F47F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/>
              <a:t>Why</a:t>
            </a:r>
            <a:r>
              <a:rPr sz="3600" spc="200"/>
              <a:t> </a:t>
            </a:r>
            <a:r>
              <a:rPr sz="3600" spc="50"/>
              <a:t>does</a:t>
            </a:r>
            <a:r>
              <a:rPr sz="3600" spc="225"/>
              <a:t> </a:t>
            </a:r>
            <a:r>
              <a:rPr sz="3600" spc="50"/>
              <a:t>that</a:t>
            </a:r>
            <a:r>
              <a:rPr sz="3600" spc="225"/>
              <a:t> </a:t>
            </a:r>
            <a:r>
              <a:rPr sz="3600" spc="50"/>
              <a:t>work?</a:t>
            </a:r>
            <a:endParaRPr sz="36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904151-9F3E-20BB-7736-510F09358C9E}"/>
              </a:ext>
            </a:extLst>
          </p:cNvPr>
          <p:cNvSpPr txBox="1"/>
          <p:nvPr/>
        </p:nvSpPr>
        <p:spPr>
          <a:xfrm>
            <a:off x="645058" y="1488186"/>
            <a:ext cx="594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Observe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from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our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logical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equivalences: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9B526E-8ED6-77EA-049C-765644D67E30}"/>
              </a:ext>
            </a:extLst>
          </p:cNvPr>
          <p:cNvSpPr txBox="1"/>
          <p:nvPr/>
        </p:nvSpPr>
        <p:spPr>
          <a:xfrm>
            <a:off x="645058" y="2417470"/>
            <a:ext cx="2933700" cy="1534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¬𝑝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F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¬¬𝑝</a:t>
            </a:r>
            <a:r>
              <a:rPr kumimoji="0" sz="2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698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F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698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1A5A69F-891F-2190-CE1F-7B04D487688F}"/>
              </a:ext>
            </a:extLst>
          </p:cNvPr>
          <p:cNvSpPr txBox="1"/>
          <p:nvPr/>
        </p:nvSpPr>
        <p:spPr>
          <a:xfrm>
            <a:off x="5180838" y="2417470"/>
            <a:ext cx="279527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7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Law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Implication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Double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Negation Identity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323865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15"/>
              <a:t> </a:t>
            </a:r>
            <a:r>
              <a:rPr sz="3600"/>
              <a:t>by</a:t>
            </a:r>
            <a:r>
              <a:rPr sz="3600" spc="300"/>
              <a:t> </a:t>
            </a:r>
            <a:r>
              <a:rPr sz="3600" spc="70"/>
              <a:t>Contradiction</a:t>
            </a:r>
            <a:r>
              <a:rPr sz="3600" spc="345"/>
              <a:t> </a:t>
            </a:r>
            <a:r>
              <a:rPr sz="3600" spc="40"/>
              <a:t>Skeleton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171925"/>
            <a:ext cx="7681595" cy="40506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¬𝑝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𝑠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must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¬𝑠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must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But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𝑠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¬𝑠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contradiction.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must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true.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1DCB1-B600-964C-BF28-5F152ED0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7BA2-3BF4-3621-E0D0-3BC0AD03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FCE79-103A-D3F8-F4F2-1A627099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/>
          </a:bodyPr>
          <a:lstStyle/>
          <a:p>
            <a:r>
              <a:rPr lang="en-US"/>
              <a:t>What’s the difference between proof by contrapositive and proof by contradiction?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BE4F04C-53D3-2681-A5F1-6E4CE11F14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BE4F04C-53D3-2681-A5F1-6E4CE11F14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0588" r="-200486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09302" r="-100812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9302" r="-648" b="-1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1765" r="-648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5C948DF6-3E45-55B4-B59A-C096D16C6A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/>
                            <a:t>                ---</a:t>
                          </a:r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5C948DF6-3E45-55B4-B59A-C096D16C6A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0588" r="-200486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09302" r="-100812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/>
                            <a:t>                ---</a:t>
                          </a:r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8952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20"/>
              <a:t> </a:t>
            </a:r>
            <a:r>
              <a:rPr sz="3600"/>
              <a:t>by</a:t>
            </a:r>
            <a:r>
              <a:rPr sz="3600" spc="310"/>
              <a:t> </a:t>
            </a:r>
            <a:r>
              <a:rPr sz="3600" spc="70"/>
              <a:t>Contradiction:</a:t>
            </a:r>
            <a:r>
              <a:rPr sz="3600" spc="345"/>
              <a:t> </a:t>
            </a:r>
            <a:r>
              <a:rPr sz="3600" spc="40"/>
              <a:t>Remarks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249121"/>
            <a:ext cx="1037145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0" indent="-45720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Unlike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other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techniques,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don’t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where</a:t>
            </a:r>
            <a:r>
              <a:rPr kumimoji="0" sz="2800" b="0" i="1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we’re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going.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We’re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trying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contradiction.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harder.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sledge-hammer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things.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But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makes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mess.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last-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resort.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0111" y="5026152"/>
            <a:ext cx="1566672" cy="1409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47203" y="5469128"/>
            <a:ext cx="1878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lvl="0" indent="-10668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6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Contradiction</a:t>
            </a:r>
            <a:r>
              <a:rPr kumimoji="0" sz="2000" b="1" i="0" u="none" strike="noStrike" kern="0" cap="none" spc="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5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000" b="1" i="0" u="none" strike="noStrike" kern="0" cap="none" spc="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2000" b="1" i="0" u="none" strike="noStrike" kern="0" cap="none" spc="-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sledge-</a:t>
            </a:r>
            <a:r>
              <a:rPr kumimoji="0" sz="2000" b="1" i="0" u="none" strike="noStrike" kern="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hammer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B39E-788B-C786-8E90-B58D0A4DD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54234F-5989-1E25-770D-21C2E94E5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CA482FB-10E3-BFB8-4934-D9F2D0B9636E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A0466E3-0709-4D57-ADBF-340202EAD223}"/>
              </a:ext>
            </a:extLst>
          </p:cNvPr>
          <p:cNvSpPr txBox="1"/>
          <p:nvPr/>
        </p:nvSpPr>
        <p:spPr>
          <a:xfrm>
            <a:off x="484421" y="5387344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16EB38C-D187-1292-1A72-E4C937CB5D38}"/>
              </a:ext>
            </a:extLst>
          </p:cNvPr>
          <p:cNvSpPr txBox="1"/>
          <p:nvPr/>
        </p:nvSpPr>
        <p:spPr>
          <a:xfrm>
            <a:off x="484421" y="5912050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00208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ED9D-4F08-DEDC-848A-60040317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9E3205-745C-4C15-0A0E-2E4AAFAA91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0"/>
              <a:t>Set</a:t>
            </a:r>
            <a:r>
              <a:rPr sz="3800" spc="200"/>
              <a:t> </a:t>
            </a:r>
            <a:r>
              <a:rPr sz="3800" spc="55"/>
              <a:t>Equality</a:t>
            </a:r>
            <a:endParaRPr sz="3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43EB1F-FC49-3819-A164-32A695A282C5}"/>
              </a:ext>
            </a:extLst>
          </p:cNvPr>
          <p:cNvSpPr/>
          <p:nvPr/>
        </p:nvSpPr>
        <p:spPr>
          <a:xfrm>
            <a:off x="5027548" y="3122676"/>
            <a:ext cx="2819400" cy="377190"/>
          </a:xfrm>
          <a:custGeom>
            <a:avLst/>
            <a:gdLst/>
            <a:ahLst/>
            <a:cxnLst/>
            <a:rect l="l" t="t" r="r" b="b"/>
            <a:pathLst>
              <a:path w="2819400" h="377189">
                <a:moveTo>
                  <a:pt x="2699004" y="0"/>
                </a:moveTo>
                <a:lnTo>
                  <a:pt x="2693670" y="15239"/>
                </a:lnTo>
                <a:lnTo>
                  <a:pt x="2715482" y="24691"/>
                </a:lnTo>
                <a:lnTo>
                  <a:pt x="2734246" y="37798"/>
                </a:lnTo>
                <a:lnTo>
                  <a:pt x="2762630" y="74929"/>
                </a:lnTo>
                <a:lnTo>
                  <a:pt x="2779315" y="125031"/>
                </a:lnTo>
                <a:lnTo>
                  <a:pt x="2783412" y="153943"/>
                </a:lnTo>
                <a:lnTo>
                  <a:pt x="2783472" y="154368"/>
                </a:lnTo>
                <a:lnTo>
                  <a:pt x="2783453" y="219803"/>
                </a:lnTo>
                <a:lnTo>
                  <a:pt x="2772265" y="277092"/>
                </a:lnTo>
                <a:lnTo>
                  <a:pt x="2749883" y="321831"/>
                </a:lnTo>
                <a:lnTo>
                  <a:pt x="2715783" y="352069"/>
                </a:lnTo>
                <a:lnTo>
                  <a:pt x="2694304" y="361569"/>
                </a:lnTo>
                <a:lnTo>
                  <a:pt x="2699004" y="376809"/>
                </a:lnTo>
                <a:lnTo>
                  <a:pt x="2750454" y="352726"/>
                </a:lnTo>
                <a:lnTo>
                  <a:pt x="2788284" y="311023"/>
                </a:lnTo>
                <a:lnTo>
                  <a:pt x="2811494" y="255079"/>
                </a:lnTo>
                <a:lnTo>
                  <a:pt x="2819273" y="188468"/>
                </a:lnTo>
                <a:lnTo>
                  <a:pt x="2817346" y="154368"/>
                </a:lnTo>
                <a:lnTo>
                  <a:pt x="2801752" y="92706"/>
                </a:lnTo>
                <a:lnTo>
                  <a:pt x="2770941" y="42844"/>
                </a:lnTo>
                <a:lnTo>
                  <a:pt x="2726364" y="9836"/>
                </a:lnTo>
                <a:lnTo>
                  <a:pt x="2699004" y="0"/>
                </a:lnTo>
                <a:close/>
              </a:path>
              <a:path w="2819400" h="377189">
                <a:moveTo>
                  <a:pt x="120268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8" y="376809"/>
                </a:lnTo>
                <a:lnTo>
                  <a:pt x="124967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8" y="301116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6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2" y="15239"/>
                </a:lnTo>
                <a:lnTo>
                  <a:pt x="120268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B5B40C5-7BB6-D09D-7A3A-96416B01688F}"/>
              </a:ext>
            </a:extLst>
          </p:cNvPr>
          <p:cNvSpPr txBox="1"/>
          <p:nvPr/>
        </p:nvSpPr>
        <p:spPr>
          <a:xfrm>
            <a:off x="645058" y="1341501"/>
            <a:ext cx="10377438" cy="2137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3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equal</a:t>
            </a:r>
            <a:r>
              <a:rPr kumimoji="0" sz="32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they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same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elements.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predicate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logic,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32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defined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as: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772535" marR="0" lvl="0" indent="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16120" algn="l"/>
              </a:tabLst>
              <a:defRPr/>
            </a:pP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𝑥</a:t>
            </a:r>
            <a:r>
              <a:rPr kumimoji="0" sz="3200" b="0" i="0" u="none" strike="noStrike" kern="0" cap="none" spc="2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20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↔</a:t>
            </a:r>
            <a:r>
              <a:rPr kumimoji="0" sz="3200" b="0" i="0" u="none" strike="noStrike" kern="0" cap="none" spc="1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3200" b="0" i="0" u="none" strike="noStrike" kern="0" cap="none" spc="2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ECC538-77CA-DE8D-999D-3874B0556AA9}"/>
              </a:ext>
            </a:extLst>
          </p:cNvPr>
          <p:cNvSpPr txBox="1"/>
          <p:nvPr/>
        </p:nvSpPr>
        <p:spPr>
          <a:xfrm>
            <a:off x="2771013" y="5263083"/>
            <a:ext cx="38106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Which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equal?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D538868C-A708-BC58-0277-652BB6067C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42" y="4159925"/>
            <a:ext cx="1760776" cy="2402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74818-F929-CE8F-0442-816B3742564B}"/>
              </a:ext>
            </a:extLst>
          </p:cNvPr>
          <p:cNvSpPr txBox="1"/>
          <p:nvPr/>
        </p:nvSpPr>
        <p:spPr>
          <a:xfrm>
            <a:off x="3297306" y="5768991"/>
            <a:ext cx="197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lang="en-US" sz="2800" b="0" i="0" u="none" strike="noStrike" kern="0" cap="none" spc="3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𝐷</a:t>
            </a:r>
            <a:r>
              <a:rPr kumimoji="0" lang="en-US" sz="2800" b="0" i="0" u="none" strike="noStrike" kern="0" cap="none" spc="2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𝐸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136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BCCE5-7FE5-E896-77B8-26CBBF4E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CA4C2D4-FDCA-E4A5-1688-2CA7D040BC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820C5A-D56B-8F04-B657-721154252EC0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7DEF024-CEBB-876B-68E3-6A39A1F4C2CC}"/>
              </a:ext>
            </a:extLst>
          </p:cNvPr>
          <p:cNvSpPr txBox="1"/>
          <p:nvPr/>
        </p:nvSpPr>
        <p:spPr>
          <a:xfrm>
            <a:off x="484421" y="5387344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5EDDC8-1BDF-72B3-45F6-501DA41A88DC}"/>
              </a:ext>
            </a:extLst>
          </p:cNvPr>
          <p:cNvSpPr txBox="1"/>
          <p:nvPr/>
        </p:nvSpPr>
        <p:spPr>
          <a:xfrm>
            <a:off x="484421" y="5912050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C2D90-1B8A-28A2-2E13-841A8B201FD2}"/>
              </a:ext>
            </a:extLst>
          </p:cNvPr>
          <p:cNvSpPr txBox="1"/>
          <p:nvPr/>
        </p:nvSpPr>
        <p:spPr>
          <a:xfrm>
            <a:off x="645058" y="3293545"/>
            <a:ext cx="893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[Show there exists some contradiction if we make this assumption]</a:t>
            </a:r>
          </a:p>
        </p:txBody>
      </p:sp>
    </p:spTree>
    <p:extLst>
      <p:ext uri="{BB962C8B-B14F-4D97-AF65-F5344CB8AC3E}">
        <p14:creationId xmlns:p14="http://schemas.microsoft.com/office/powerpoint/2010/main" val="3091711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5079-BBD3-0069-5FB3-A093F097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6305FA-2740-D0AE-FD5C-7E2840D6C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D6248E4-1456-2BC3-EF1C-DE4B122F4687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1004CC0-6381-9640-068C-FA91CECF247E}"/>
              </a:ext>
            </a:extLst>
          </p:cNvPr>
          <p:cNvSpPr txBox="1"/>
          <p:nvPr/>
        </p:nvSpPr>
        <p:spPr>
          <a:xfrm>
            <a:off x="484421" y="5387344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23D3C53-90BC-2C39-25F4-C3DE0A9F8DB1}"/>
              </a:ext>
            </a:extLst>
          </p:cNvPr>
          <p:cNvSpPr txBox="1"/>
          <p:nvPr/>
        </p:nvSpPr>
        <p:spPr>
          <a:xfrm>
            <a:off x="484421" y="5912050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B21EA-81B7-8564-C091-B97E26D30DB0}"/>
              </a:ext>
            </a:extLst>
          </p:cNvPr>
          <p:cNvSpPr txBox="1"/>
          <p:nvPr/>
        </p:nvSpPr>
        <p:spPr>
          <a:xfrm>
            <a:off x="633989" y="2355691"/>
            <a:ext cx="11316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2𝑎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2𝑏</a:t>
            </a:r>
            <a:r>
              <a:rPr kumimoji="0" lang="en-US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53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5E06-E05A-B1A8-18ED-480E2114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156D334-5D2A-2091-5075-4FAF19D6C6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14796C1-6B36-B7BF-0A20-1A6F9CC07C85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D9B28ED-C599-1CE3-B633-D8878A6B6430}"/>
              </a:ext>
            </a:extLst>
          </p:cNvPr>
          <p:cNvSpPr txBox="1"/>
          <p:nvPr/>
        </p:nvSpPr>
        <p:spPr>
          <a:xfrm>
            <a:off x="484421" y="5387344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CBBB997-D9EC-B661-4777-516D0B4E9ED6}"/>
              </a:ext>
            </a:extLst>
          </p:cNvPr>
          <p:cNvSpPr txBox="1"/>
          <p:nvPr/>
        </p:nvSpPr>
        <p:spPr>
          <a:xfrm>
            <a:off x="484421" y="5912050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8EF70-BD18-C9B7-AFB9-B1AFBEF40644}"/>
              </a:ext>
            </a:extLst>
          </p:cNvPr>
          <p:cNvSpPr txBox="1"/>
          <p:nvPr/>
        </p:nvSpPr>
        <p:spPr>
          <a:xfrm>
            <a:off x="633989" y="2355691"/>
            <a:ext cx="11316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2𝑎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2𝑏</a:t>
            </a:r>
            <a:r>
              <a:rPr kumimoji="0" lang="en-US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1E9E02-18E7-D54D-58A3-0B50B1DC656C}"/>
                  </a:ext>
                </a:extLst>
              </p:cNvPr>
              <p:cNvSpPr txBox="1"/>
              <p:nvPr/>
            </p:nvSpPr>
            <p:spPr>
              <a:xfrm>
                <a:off x="654202" y="2960547"/>
                <a:ext cx="10442166" cy="202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Then: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4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21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+</m:t>
                    </m:r>
                    <m:r>
                      <a:rPr kumimoji="0" lang="en-US" sz="2800" b="0" i="1" u="none" strike="noStrike" kern="0" cap="none" spc="-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6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−</m:t>
                    </m:r>
                    <m:r>
                      <a:rPr kumimoji="0" lang="en-US" sz="28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204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−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1E9E02-18E7-D54D-58A3-0B50B1DC6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2960547"/>
                <a:ext cx="10442166" cy="2023118"/>
              </a:xfrm>
              <a:prstGeom prst="rect">
                <a:avLst/>
              </a:prstGeom>
              <a:blipFill>
                <a:blip r:embed="rId2"/>
                <a:stretch>
                  <a:fillRect l="-1051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9412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EEE0E-0C7E-49EB-7403-2F58F807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0DDFE0-DF76-00A3-F641-679ABF4AC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4E1865F-59D9-D747-8B54-DBF3BBC548B9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2CB3118-A4BC-B88F-D08C-D5DCD0D2CA0E}"/>
              </a:ext>
            </a:extLst>
          </p:cNvPr>
          <p:cNvSpPr txBox="1"/>
          <p:nvPr/>
        </p:nvSpPr>
        <p:spPr>
          <a:xfrm>
            <a:off x="484421" y="5751498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5711006-7190-1B8B-F489-60E88EAC457E}"/>
              </a:ext>
            </a:extLst>
          </p:cNvPr>
          <p:cNvSpPr txBox="1"/>
          <p:nvPr/>
        </p:nvSpPr>
        <p:spPr>
          <a:xfrm>
            <a:off x="484421" y="6234093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D1D5-0D8A-2D0C-B9CF-BEC25BC4EC8F}"/>
              </a:ext>
            </a:extLst>
          </p:cNvPr>
          <p:cNvSpPr txBox="1"/>
          <p:nvPr/>
        </p:nvSpPr>
        <p:spPr>
          <a:xfrm>
            <a:off x="633989" y="2215792"/>
            <a:ext cx="11316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2𝑎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2𝑏</a:t>
            </a:r>
            <a:r>
              <a:rPr kumimoji="0" lang="en-US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1764F9-B1A5-24A7-1099-2549B419C0D6}"/>
                  </a:ext>
                </a:extLst>
              </p:cNvPr>
              <p:cNvSpPr txBox="1"/>
              <p:nvPr/>
            </p:nvSpPr>
            <p:spPr>
              <a:xfrm>
                <a:off x="654202" y="2819894"/>
                <a:ext cx="10442166" cy="202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Then: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4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21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+</m:t>
                    </m:r>
                    <m:r>
                      <a:rPr kumimoji="0" lang="en-US" sz="2800" b="0" i="1" u="none" strike="noStrike" kern="0" cap="none" spc="-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6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−</m:t>
                    </m:r>
                    <m:r>
                      <a:rPr kumimoji="0" lang="en-US" sz="28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204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−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1764F9-B1A5-24A7-1099-2549B419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2819894"/>
                <a:ext cx="10442166" cy="2023118"/>
              </a:xfrm>
              <a:prstGeom prst="rect">
                <a:avLst/>
              </a:prstGeom>
              <a:blipFill>
                <a:blip r:embed="rId2"/>
                <a:stretch>
                  <a:fillRect l="-1051" t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C709-B2FD-CF47-D3D0-C6CDFAF5A176}"/>
                  </a:ext>
                </a:extLst>
              </p:cNvPr>
              <p:cNvSpPr txBox="1"/>
              <p:nvPr/>
            </p:nvSpPr>
            <p:spPr>
              <a:xfrm>
                <a:off x="484421" y="4612019"/>
                <a:ext cx="12142897" cy="700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Since</a:t>
                </a:r>
                <a:r>
                  <a:rPr kumimoji="0" lang="en-US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𝑎,</a:t>
                </a:r>
                <a:r>
                  <a:rPr kumimoji="0" lang="en-US" sz="2800" b="0" i="0" u="none" strike="noStrike" kern="0" cap="none" spc="-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𝑏</a:t>
                </a:r>
                <a:r>
                  <a:rPr kumimoji="0" lang="en-US" sz="2800" b="0" i="0" u="none" strike="noStrike" kern="0" cap="none" spc="1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are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integers,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𝑎</a:t>
                </a:r>
                <a:r>
                  <a:rPr kumimoji="0" lang="en-US" sz="28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−</a:t>
                </a:r>
                <a:r>
                  <a:rPr kumimoji="0" lang="en-US" sz="28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𝑏</a:t>
                </a:r>
                <a:r>
                  <a:rPr kumimoji="0" lang="en-US" sz="2800" b="0" i="0" u="none" strike="noStrike" kern="0" cap="none" spc="1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integer.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But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075" b="0" i="0" u="none" strike="noStrike" kern="0" cap="none" spc="450" normalizeH="0" baseline="44715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not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</a:t>
                </a:r>
                <a:r>
                  <a:rPr lang="en-US" sz="2800" kern="0" spc="-25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 s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o </a:t>
                </a:r>
                <a:endParaRPr kumimoji="0" lang="en-US" sz="2800" b="0" i="1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C709-B2FD-CF47-D3D0-C6CDFAF5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" y="4612019"/>
                <a:ext cx="12142897" cy="700705"/>
              </a:xfrm>
              <a:prstGeom prst="rect">
                <a:avLst/>
              </a:prstGeom>
              <a:blipFill>
                <a:blip r:embed="rId3"/>
                <a:stretch>
                  <a:fillRect l="-1004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1A8611-7A3F-B89F-6862-972CC4C66C06}"/>
                  </a:ext>
                </a:extLst>
              </p:cNvPr>
              <p:cNvSpPr txBox="1"/>
              <p:nvPr/>
            </p:nvSpPr>
            <p:spPr>
              <a:xfrm>
                <a:off x="484421" y="5090318"/>
                <a:ext cx="6462584" cy="700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𝑎</m:t>
                    </m:r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 −</m:t>
                    </m:r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𝑏</m:t>
                    </m:r>
                    <m:r>
                      <a:rPr kumimoji="0" lang="en-US" sz="2800" b="0" i="0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cannot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.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1A8611-7A3F-B89F-6862-972CC4C6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" y="5090318"/>
                <a:ext cx="6462584" cy="700705"/>
              </a:xfrm>
              <a:prstGeom prst="rect">
                <a:avLst/>
              </a:prstGeom>
              <a:blipFill>
                <a:blip r:embed="rId4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1802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in the world did we know how to do that?</a:t>
            </a:r>
          </a:p>
          <a:p>
            <a:endParaRPr lang="en-US"/>
          </a:p>
          <a:p>
            <a:r>
              <a:rPr lang="en-US"/>
              <a:t>In real life…lots of attempts that didn’t work. </a:t>
            </a:r>
          </a:p>
          <a:p>
            <a:r>
              <a:rPr lang="en-US"/>
              <a:t>Be very careful with proof by contradiction – without a clear target, you can easily end up in a loop of trying random things and getting nowhere.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BCF4-AEE0-40D5-3A74-E5F11CFA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3CB4E5-749D-8D21-53B6-B1995BBD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B740AE-5E39-8E0C-AD07-E910A6B98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36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852" y="2040635"/>
            <a:ext cx="2382011" cy="30297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058" y="1249121"/>
            <a:ext cx="266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800" b="0" i="0" u="none" strike="noStrike" kern="0" cap="none" spc="-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7,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11,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13,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5861" y="5205171"/>
            <a:ext cx="1921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Euclid</a:t>
            </a:r>
            <a:r>
              <a:rPr kumimoji="0" sz="24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~300</a:t>
            </a:r>
            <a:r>
              <a:rPr kumimoji="0" sz="24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3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89" y="2025395"/>
            <a:ext cx="4535540" cy="362917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1313-3863-9A66-79F0-57C07B7D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73B19AF-0311-BA5B-3A19-D77E8F8A6E9C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AF87D1-B64A-6B02-5E67-7599D8674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9CAA9-4DD1-A4DD-72D0-ABF61714D67F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5683932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A17F-8EF2-6E3B-1891-8FB65293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4FF105E-E999-F676-A60A-F6880163E22C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FDAA81E-FAEB-747D-46A5-4F868FF0A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0866-C990-BC6D-839F-8239DDFF9633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ED87E-5E1E-9B17-B8E8-D00E586B63F0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682573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A471-3EA9-210D-662D-2EA09504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5954CE6-7F92-D77A-E03E-3388CC138EFB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A75326D-2A8C-0E20-77ED-77A2659E7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3688A-EEDA-EB99-6982-E7D550A70FF0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0266C-FC86-EE87-C24B-FACFE4DC04CF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5988E-8DBD-AF82-4D65-78BBB81D2F06}"/>
              </a:ext>
            </a:extLst>
          </p:cNvPr>
          <p:cNvSpPr txBox="1"/>
          <p:nvPr/>
        </p:nvSpPr>
        <p:spPr>
          <a:xfrm>
            <a:off x="654202" y="3043658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8919A-BAF2-E711-0532-91E847648668}"/>
              </a:ext>
            </a:extLst>
          </p:cNvPr>
          <p:cNvSpPr txBox="1"/>
          <p:nvPr/>
        </p:nvSpPr>
        <p:spPr>
          <a:xfrm>
            <a:off x="654202" y="4095867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750E-DEDB-D271-42BB-5972EC26A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B2F691-CE93-B769-D75C-5C9C951ED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Subset</a:t>
            </a:r>
            <a:endParaRPr sz="3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A833E8C-D1C5-32A1-5F43-F2CA127A4816}"/>
              </a:ext>
            </a:extLst>
          </p:cNvPr>
          <p:cNvSpPr txBox="1"/>
          <p:nvPr/>
        </p:nvSpPr>
        <p:spPr>
          <a:xfrm>
            <a:off x="645058" y="1341501"/>
            <a:ext cx="9518015" cy="217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32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subset</a:t>
            </a:r>
            <a:r>
              <a:rPr kumimoji="0" sz="32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if</a:t>
            </a:r>
            <a:r>
              <a:rPr kumimoji="0" sz="32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every</a:t>
            </a:r>
            <a:r>
              <a:rPr kumimoji="0" sz="3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element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sz="3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predicate</a:t>
            </a:r>
            <a:r>
              <a:rPr kumimoji="0" sz="3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logic,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sz="32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sz="32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defined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as: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833495" marR="0" lvl="0" indent="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∀𝑥(𝑥</a:t>
            </a:r>
            <a:r>
              <a:rPr kumimoji="0" sz="3200" b="0" i="0" u="none" strike="noStrike" kern="0" cap="none" spc="2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𝐴</a:t>
            </a:r>
            <a:r>
              <a:rPr kumimoji="0" sz="3200" b="0" i="0" u="none" strike="noStrike" kern="0" cap="none" spc="2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3200" b="0" i="0" u="none" strike="noStrike" kern="0" cap="none" spc="1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3200" b="0" i="0" u="none" strike="noStrike" kern="0" cap="none" spc="2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3200" b="0" i="0" u="none" strike="noStrike" kern="0" cap="none" spc="1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𝐵)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2888CC-C18E-62BF-1155-E23FFA9325D5}"/>
              </a:ext>
            </a:extLst>
          </p:cNvPr>
          <p:cNvSpPr txBox="1"/>
          <p:nvPr/>
        </p:nvSpPr>
        <p:spPr>
          <a:xfrm>
            <a:off x="2771013" y="5187192"/>
            <a:ext cx="4481195" cy="5822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Which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sets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3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subsets?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D00309DB-7E18-87A7-D3DF-04F04337CD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42" y="4159925"/>
            <a:ext cx="1760776" cy="2402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45289-539E-EB0B-B024-289DB42E8381}"/>
              </a:ext>
            </a:extLst>
          </p:cNvPr>
          <p:cNvSpPr txBox="1"/>
          <p:nvPr/>
        </p:nvSpPr>
        <p:spPr>
          <a:xfrm>
            <a:off x="2771013" y="576940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𝐶</a:t>
            </a:r>
            <a:r>
              <a:rPr kumimoji="0" lang="en-US" sz="2800" b="0" i="0" u="none" strike="noStrike" kern="0" cap="none" spc="3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𝐵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𝐷</a:t>
            </a:r>
            <a:r>
              <a:rPr kumimoji="0" lang="en-US" sz="2800" b="0" i="0" u="none" strike="noStrike" kern="0" cap="none" spc="3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𝐸</a:t>
            </a:r>
            <a:r>
              <a:rPr kumimoji="0" lang="en-US" sz="2800" b="0" i="0" u="none" strike="noStrike" kern="0" cap="none" spc="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𝐸</a:t>
            </a:r>
            <a:r>
              <a:rPr kumimoji="0" lang="en-US" sz="2800" b="0" i="0" u="none" strike="noStrike" kern="0" cap="none" spc="3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⊆</a:t>
            </a:r>
            <a:r>
              <a:rPr kumimoji="0" lang="en-US" sz="2800" b="0" i="0" u="none" strike="noStrike" kern="0" cap="none" spc="1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𝐷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etc.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7234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BC51-302A-C631-B875-67FCCFA1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30CF75D-AECE-2915-3153-0CBE308FEF0E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658CDC4-4525-EE20-9A53-3C9DE66AA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A09A8-3163-245F-A1BA-909A7EACF2BD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C92F8-23EA-B79F-C114-69846C47A9C0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37D03-0EC2-AB80-CAAF-79630FC39542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204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me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6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larger</a:t>
            </a:r>
            <a:r>
              <a:rPr lang="en-US" sz="26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2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9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all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600" kern="0" spc="229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6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{1,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5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15">
                <a:solidFill>
                  <a:sysClr val="windowText" lastClr="000000"/>
                </a:solidFill>
                <a:latin typeface="Cambria Math"/>
                <a:cs typeface="Cambria Math"/>
              </a:rPr>
              <a:t>𝑘}</a:t>
            </a:r>
            <a:r>
              <a:rPr lang="en-US" sz="2600" kern="0" spc="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But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1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y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pri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was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sup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os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d 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 the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list</a:t>
            </a:r>
            <a:r>
              <a:rPr lang="en-US" sz="2600" kern="0" spc="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4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5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8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𝑘</a:t>
            </a:r>
            <a:r>
              <a:rPr lang="en-US" sz="2600" kern="0" spc="5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22386-E822-F3C4-52D8-C74A59A5C4C8}"/>
              </a:ext>
            </a:extLst>
          </p:cNvPr>
          <p:cNvSpPr txBox="1"/>
          <p:nvPr/>
        </p:nvSpPr>
        <p:spPr>
          <a:xfrm>
            <a:off x="654202" y="4095867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2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F8D1-ECB0-BB7C-914F-FFF8210BB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4ECC2EB-8EEC-B26C-2BD4-3BE5D6629144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8ADE959-D3ED-C90C-8DC1-A49D92D51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A843C-15FF-C37B-B4EB-71B6285DA2B4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13314-AC56-B494-2534-57A20ECA0393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FAC87-B559-9B14-3C9A-B48C88334F39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204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me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6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larger</a:t>
            </a:r>
            <a:r>
              <a:rPr lang="en-US" sz="26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2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9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all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600" kern="0" spc="229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6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{1,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5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15">
                <a:solidFill>
                  <a:sysClr val="windowText" lastClr="000000"/>
                </a:solidFill>
                <a:latin typeface="Cambria Math"/>
                <a:cs typeface="Cambria Math"/>
              </a:rPr>
              <a:t>𝑘}</a:t>
            </a:r>
            <a:r>
              <a:rPr lang="en-US" sz="2600" kern="0" spc="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But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1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y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pri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was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sup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os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d 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 the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list</a:t>
            </a:r>
            <a:r>
              <a:rPr lang="en-US" sz="2600" kern="0" spc="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4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5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8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𝑘</a:t>
            </a:r>
            <a:r>
              <a:rPr lang="en-US" sz="2600" kern="0" spc="5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B018F-40DC-203A-7B21-DF594526BA5F}"/>
              </a:ext>
            </a:extLst>
          </p:cNvPr>
          <p:cNvSpPr txBox="1"/>
          <p:nvPr/>
        </p:nvSpPr>
        <p:spPr>
          <a:xfrm>
            <a:off x="654201" y="4095867"/>
            <a:ext cx="11344209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7780" lvl="0" algn="just">
              <a:lnSpc>
                <a:spcPct val="109600"/>
              </a:lnSpc>
              <a:spcBef>
                <a:spcPts val="1500"/>
              </a:spcBef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22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must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ha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some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pri</a:t>
            </a:r>
            <a:r>
              <a:rPr lang="en-US" sz="2600" kern="0" spc="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factor.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exists</a:t>
            </a:r>
            <a:endParaRPr lang="en-US" sz="26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25400" lvl="0" algn="just">
              <a:defRPr/>
            </a:pP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some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600" kern="0" spc="2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such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47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| 𝑞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37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6058-1BE6-F644-4E06-9FB9C7A6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B837373-63DB-138E-F96F-215740B5CD28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218DAA-58DB-2C1F-5D96-428AD8437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F291F-D1A8-B47D-277D-F95ABF6B940B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214D0-D0C5-D09F-CF83-FFB29918F014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BDEE0-FE1B-9AD6-9E54-7A0F42103448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204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me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6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larger</a:t>
            </a:r>
            <a:r>
              <a:rPr lang="en-US" sz="26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2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9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all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600" kern="0" spc="229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2600" kern="0" spc="16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{1,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5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15">
                <a:solidFill>
                  <a:sysClr val="windowText" lastClr="000000"/>
                </a:solidFill>
                <a:latin typeface="Cambria Math"/>
                <a:cs typeface="Cambria Math"/>
              </a:rPr>
              <a:t>𝑘}</a:t>
            </a:r>
            <a:r>
              <a:rPr lang="en-US" sz="2600" kern="0" spc="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But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1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y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pri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was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sup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os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d 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 the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list</a:t>
            </a:r>
            <a:r>
              <a:rPr lang="en-US" sz="2600" kern="0" spc="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-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…</a:t>
            </a:r>
            <a:r>
              <a:rPr lang="en-US" sz="2600" kern="0" spc="-14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,</a:t>
            </a:r>
            <a:r>
              <a:rPr lang="en-US" sz="2600" kern="0" spc="-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55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spc="8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𝑘</a:t>
            </a:r>
            <a:r>
              <a:rPr lang="en-US" sz="2600" kern="0" spc="5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is</a:t>
            </a:r>
            <a:r>
              <a:rPr lang="en-US" sz="2600" kern="0" spc="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DC52B-2980-A7E2-B96D-2305E8C27BF2}"/>
              </a:ext>
            </a:extLst>
          </p:cNvPr>
          <p:cNvSpPr txBox="1"/>
          <p:nvPr/>
        </p:nvSpPr>
        <p:spPr>
          <a:xfrm>
            <a:off x="654201" y="4095867"/>
            <a:ext cx="11344209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7780" lvl="0" algn="just">
              <a:lnSpc>
                <a:spcPct val="109600"/>
              </a:lnSpc>
              <a:spcBef>
                <a:spcPts val="1500"/>
              </a:spcBef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n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22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must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ha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v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some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pri</a:t>
            </a:r>
            <a:r>
              <a:rPr lang="en-US" sz="2600" kern="0" spc="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m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factor.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o </a:t>
            </a:r>
            <a:r>
              <a:rPr lang="en-US" sz="2600" kern="0" spc="-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r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exists</a:t>
            </a:r>
            <a:endParaRPr lang="en-US" sz="26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25400" lvl="0" algn="just">
              <a:defRPr/>
            </a:pP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some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600" kern="0" spc="2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such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that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47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| 𝑞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 Then</a:t>
            </a:r>
            <a:r>
              <a:rPr lang="en-US" sz="2600" kern="0" spc="-2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7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%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6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600" kern="0" spc="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0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 </a:t>
            </a:r>
            <a:r>
              <a:rPr lang="en-US" sz="26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But</a:t>
            </a:r>
            <a:endParaRPr lang="en-US" sz="26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230504" lvl="0" algn="ctr">
              <a:spcBef>
                <a:spcPts val="5"/>
              </a:spcBef>
              <a:tabLst>
                <a:tab pos="1704339" algn="l"/>
                <a:tab pos="4110990" algn="l"/>
              </a:tabLst>
              <a:defRPr/>
            </a:pP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6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%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6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	(𝑝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r>
              <a:rPr lang="en-US" sz="2850" kern="0" spc="322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⋅</a:t>
            </a:r>
            <a:r>
              <a:rPr lang="en-US" sz="2600" kern="0" spc="-1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2</a:t>
            </a:r>
            <a:r>
              <a:rPr lang="en-US" sz="2850" kern="0" spc="15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⋯</a:t>
            </a:r>
            <a:r>
              <a:rPr lang="en-US" sz="2600" kern="0" spc="-15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𝑘</a:t>
            </a:r>
            <a:r>
              <a:rPr lang="en-US" sz="2850" kern="0" spc="434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+</a:t>
            </a:r>
            <a:r>
              <a:rPr lang="en-US" sz="2600" kern="0" spc="-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1)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%</a:t>
            </a:r>
            <a:r>
              <a:rPr lang="en-US" sz="2600" kern="0" spc="-1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6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600" kern="0" spc="14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endParaRPr lang="en-US" sz="26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25400" lvl="0" algn="just">
              <a:spcBef>
                <a:spcPts val="600"/>
              </a:spcBef>
              <a:defRPr/>
            </a:pP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So</a:t>
            </a:r>
            <a:r>
              <a:rPr lang="en-US" sz="2600" kern="0" spc="-1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we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have</a:t>
            </a:r>
            <a:r>
              <a:rPr lang="en-US" sz="26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6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%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67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600" kern="0" spc="13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0</a:t>
            </a:r>
            <a:r>
              <a:rPr lang="en-US" sz="26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and</a:t>
            </a:r>
            <a:r>
              <a:rPr lang="en-US" sz="26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𝑞</a:t>
            </a:r>
            <a:r>
              <a:rPr lang="en-US" sz="2600" kern="0" spc="6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%</a:t>
            </a:r>
            <a:r>
              <a:rPr lang="en-US" sz="2600" kern="0" spc="-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𝑝</a:t>
            </a:r>
            <a:r>
              <a:rPr lang="en-US" sz="2850" kern="0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𝑖</a:t>
            </a:r>
            <a:r>
              <a:rPr lang="en-US" sz="2850" kern="0" spc="675" baseline="-16081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=</a:t>
            </a:r>
            <a:r>
              <a:rPr lang="en-US" sz="2600" kern="0" spc="12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1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.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This is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26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</a:t>
            </a:r>
            <a:r>
              <a:rPr lang="en-US" sz="2600" kern="0" spc="-1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contradiction.</a:t>
            </a:r>
            <a:endParaRPr lang="en-US" sz="26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25400" lvl="0" algn="just"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95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988571" cy="590415"/>
          </a:xfrm>
        </p:spPr>
        <p:txBody>
          <a:bodyPr/>
          <a:lstStyle/>
          <a:p>
            <a:r>
              <a:rPr lang="en-US"/>
              <a:t>Extra Practice: Proof by Contradiction</a:t>
            </a:r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even.”</a:t>
                </a:r>
              </a:p>
              <a:p>
                <a:endParaRPr lang="en-US"/>
              </a:p>
              <a:p>
                <a:r>
                  <a:rPr lang="en-US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odd.</a:t>
                </a:r>
              </a:p>
              <a:p>
                <a:r>
                  <a:rPr lang="en-US"/>
                  <a:t>…</a:t>
                </a:r>
              </a:p>
              <a:p>
                <a:endParaRPr lang="en-US"/>
              </a:p>
              <a:p>
                <a:r>
                  <a:rPr lang="en-US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…</a:t>
                </a:r>
              </a:p>
              <a:p>
                <a:endParaRPr lang="en-US"/>
              </a:p>
              <a:p>
                <a:r>
                  <a:rPr lang="en-US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0D35-2E54-A0FE-2D88-791DECAE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311C-D6AE-A257-6109-F0E32D0D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C058-BF25-B3E6-CDC0-E69767BA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HW2 Resubmissions due tonight!</a:t>
            </a:r>
            <a:endParaRPr lang="en-US" b="1"/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CC 11 is out and due Monday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Take a look at HW4 today or over the weekend!</a:t>
            </a:r>
          </a:p>
        </p:txBody>
      </p:sp>
    </p:spTree>
    <p:extLst>
      <p:ext uri="{BB962C8B-B14F-4D97-AF65-F5344CB8AC3E}">
        <p14:creationId xmlns:p14="http://schemas.microsoft.com/office/powerpoint/2010/main" val="306144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39" y="1468767"/>
            <a:ext cx="1009015" cy="474345"/>
          </a:xfrm>
          <a:custGeom>
            <a:avLst/>
            <a:gdLst/>
            <a:ahLst/>
            <a:cxnLst/>
            <a:rect l="l" t="t" r="r" b="b"/>
            <a:pathLst>
              <a:path w="1009014" h="474344">
                <a:moveTo>
                  <a:pt x="1008888" y="0"/>
                </a:moveTo>
                <a:lnTo>
                  <a:pt x="97536" y="0"/>
                </a:lnTo>
                <a:lnTo>
                  <a:pt x="0" y="0"/>
                </a:lnTo>
                <a:lnTo>
                  <a:pt x="0" y="473951"/>
                </a:lnTo>
                <a:lnTo>
                  <a:pt x="97536" y="473951"/>
                </a:lnTo>
                <a:lnTo>
                  <a:pt x="1008888" y="473951"/>
                </a:lnTo>
                <a:lnTo>
                  <a:pt x="1008888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494536"/>
            <a:ext cx="1973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Union: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53" y="2056587"/>
            <a:ext cx="4220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∪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0579" y="1468767"/>
            <a:ext cx="1876425" cy="474345"/>
          </a:xfrm>
          <a:custGeom>
            <a:avLst/>
            <a:gdLst/>
            <a:ahLst/>
            <a:cxnLst/>
            <a:rect l="l" t="t" r="r" b="b"/>
            <a:pathLst>
              <a:path w="1876425" h="474344">
                <a:moveTo>
                  <a:pt x="97523" y="0"/>
                </a:moveTo>
                <a:lnTo>
                  <a:pt x="0" y="0"/>
                </a:lnTo>
                <a:lnTo>
                  <a:pt x="0" y="473951"/>
                </a:lnTo>
                <a:lnTo>
                  <a:pt x="97523" y="473951"/>
                </a:lnTo>
                <a:lnTo>
                  <a:pt x="97523" y="0"/>
                </a:lnTo>
                <a:close/>
              </a:path>
              <a:path w="1876425" h="474344">
                <a:moveTo>
                  <a:pt x="1876044" y="0"/>
                </a:moveTo>
                <a:lnTo>
                  <a:pt x="97536" y="0"/>
                </a:lnTo>
                <a:lnTo>
                  <a:pt x="97536" y="473951"/>
                </a:lnTo>
                <a:lnTo>
                  <a:pt x="1876044" y="473951"/>
                </a:lnTo>
                <a:lnTo>
                  <a:pt x="1876044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6303" y="1494536"/>
            <a:ext cx="2839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Intersection: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0208" y="2056587"/>
            <a:ext cx="4220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∩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{𝑥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∶</a:t>
            </a:r>
            <a:r>
              <a:rPr kumimoji="0" sz="2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</a:t>
            </a:r>
            <a:r>
              <a:rPr kumimoji="0" sz="2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∈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𝐵}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/>
              <a:t>Set</a:t>
            </a:r>
            <a:r>
              <a:rPr spc="200"/>
              <a:t> </a:t>
            </a:r>
            <a:r>
              <a:rPr spc="60"/>
              <a:t>Operations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76300" y="3185160"/>
            <a:ext cx="4516120" cy="2837815"/>
            <a:chOff x="876300" y="3185160"/>
            <a:chExt cx="4516120" cy="2837815"/>
          </a:xfrm>
        </p:grpSpPr>
        <p:sp>
          <p:nvSpPr>
            <p:cNvPr id="10" name="object 10"/>
            <p:cNvSpPr/>
            <p:nvPr/>
          </p:nvSpPr>
          <p:spPr>
            <a:xfrm>
              <a:off x="876300" y="3185160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519427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33116" y="3683508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4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6300" y="3185160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18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90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9427" y="3683508"/>
            <a:ext cx="1961514" cy="1941830"/>
          </a:xfrm>
          <a:custGeom>
            <a:avLst/>
            <a:gdLst/>
            <a:ahLst/>
            <a:cxnLst/>
            <a:rect l="l" t="t" r="r" b="b"/>
            <a:pathLst>
              <a:path w="1961514" h="1941829">
                <a:moveTo>
                  <a:pt x="0" y="970788"/>
                </a:moveTo>
                <a:lnTo>
                  <a:pt x="1200" y="922332"/>
                </a:lnTo>
                <a:lnTo>
                  <a:pt x="4763" y="874491"/>
                </a:lnTo>
                <a:lnTo>
                  <a:pt x="10632" y="827322"/>
                </a:lnTo>
                <a:lnTo>
                  <a:pt x="18752" y="780879"/>
                </a:lnTo>
                <a:lnTo>
                  <a:pt x="29066" y="735218"/>
                </a:lnTo>
                <a:lnTo>
                  <a:pt x="41518" y="690396"/>
                </a:lnTo>
                <a:lnTo>
                  <a:pt x="56053" y="646466"/>
                </a:lnTo>
                <a:lnTo>
                  <a:pt x="72613" y="603485"/>
                </a:lnTo>
                <a:lnTo>
                  <a:pt x="91142" y="561509"/>
                </a:lnTo>
                <a:lnTo>
                  <a:pt x="111585" y="520593"/>
                </a:lnTo>
                <a:lnTo>
                  <a:pt x="133886" y="480793"/>
                </a:lnTo>
                <a:lnTo>
                  <a:pt x="157987" y="442164"/>
                </a:lnTo>
                <a:lnTo>
                  <a:pt x="183833" y="404763"/>
                </a:lnTo>
                <a:lnTo>
                  <a:pt x="211369" y="368643"/>
                </a:lnTo>
                <a:lnTo>
                  <a:pt x="240536" y="333862"/>
                </a:lnTo>
                <a:lnTo>
                  <a:pt x="271280" y="300474"/>
                </a:lnTo>
                <a:lnTo>
                  <a:pt x="303545" y="268536"/>
                </a:lnTo>
                <a:lnTo>
                  <a:pt x="337273" y="238103"/>
                </a:lnTo>
                <a:lnTo>
                  <a:pt x="372409" y="209230"/>
                </a:lnTo>
                <a:lnTo>
                  <a:pt x="408897" y="181974"/>
                </a:lnTo>
                <a:lnTo>
                  <a:pt x="446681" y="156389"/>
                </a:lnTo>
                <a:lnTo>
                  <a:pt x="485704" y="132531"/>
                </a:lnTo>
                <a:lnTo>
                  <a:pt x="525910" y="110456"/>
                </a:lnTo>
                <a:lnTo>
                  <a:pt x="567244" y="90220"/>
                </a:lnTo>
                <a:lnTo>
                  <a:pt x="609648" y="71878"/>
                </a:lnTo>
                <a:lnTo>
                  <a:pt x="653067" y="55485"/>
                </a:lnTo>
                <a:lnTo>
                  <a:pt x="697444" y="41098"/>
                </a:lnTo>
                <a:lnTo>
                  <a:pt x="742724" y="28772"/>
                </a:lnTo>
                <a:lnTo>
                  <a:pt x="788850" y="18562"/>
                </a:lnTo>
                <a:lnTo>
                  <a:pt x="835766" y="10524"/>
                </a:lnTo>
                <a:lnTo>
                  <a:pt x="883416" y="4714"/>
                </a:lnTo>
                <a:lnTo>
                  <a:pt x="931744" y="1187"/>
                </a:lnTo>
                <a:lnTo>
                  <a:pt x="980694" y="0"/>
                </a:lnTo>
                <a:lnTo>
                  <a:pt x="1029643" y="1187"/>
                </a:lnTo>
                <a:lnTo>
                  <a:pt x="1077971" y="4714"/>
                </a:lnTo>
                <a:lnTo>
                  <a:pt x="1125621" y="10524"/>
                </a:lnTo>
                <a:lnTo>
                  <a:pt x="1172537" y="18562"/>
                </a:lnTo>
                <a:lnTo>
                  <a:pt x="1218663" y="28772"/>
                </a:lnTo>
                <a:lnTo>
                  <a:pt x="1263943" y="41098"/>
                </a:lnTo>
                <a:lnTo>
                  <a:pt x="1308320" y="55485"/>
                </a:lnTo>
                <a:lnTo>
                  <a:pt x="1351739" y="71878"/>
                </a:lnTo>
                <a:lnTo>
                  <a:pt x="1394143" y="90220"/>
                </a:lnTo>
                <a:lnTo>
                  <a:pt x="1435477" y="110456"/>
                </a:lnTo>
                <a:lnTo>
                  <a:pt x="1475683" y="132531"/>
                </a:lnTo>
                <a:lnTo>
                  <a:pt x="1514706" y="156389"/>
                </a:lnTo>
                <a:lnTo>
                  <a:pt x="1552490" y="181974"/>
                </a:lnTo>
                <a:lnTo>
                  <a:pt x="1588978" y="209230"/>
                </a:lnTo>
                <a:lnTo>
                  <a:pt x="1624114" y="238103"/>
                </a:lnTo>
                <a:lnTo>
                  <a:pt x="1657842" y="268536"/>
                </a:lnTo>
                <a:lnTo>
                  <a:pt x="1690107" y="300474"/>
                </a:lnTo>
                <a:lnTo>
                  <a:pt x="1720851" y="333862"/>
                </a:lnTo>
                <a:lnTo>
                  <a:pt x="1750018" y="368643"/>
                </a:lnTo>
                <a:lnTo>
                  <a:pt x="1777554" y="404763"/>
                </a:lnTo>
                <a:lnTo>
                  <a:pt x="1803400" y="442164"/>
                </a:lnTo>
                <a:lnTo>
                  <a:pt x="1827501" y="480793"/>
                </a:lnTo>
                <a:lnTo>
                  <a:pt x="1849802" y="520593"/>
                </a:lnTo>
                <a:lnTo>
                  <a:pt x="1870245" y="561509"/>
                </a:lnTo>
                <a:lnTo>
                  <a:pt x="1888774" y="603485"/>
                </a:lnTo>
                <a:lnTo>
                  <a:pt x="1905334" y="646466"/>
                </a:lnTo>
                <a:lnTo>
                  <a:pt x="1919869" y="690396"/>
                </a:lnTo>
                <a:lnTo>
                  <a:pt x="1932321" y="735218"/>
                </a:lnTo>
                <a:lnTo>
                  <a:pt x="1942635" y="780879"/>
                </a:lnTo>
                <a:lnTo>
                  <a:pt x="1950755" y="827322"/>
                </a:lnTo>
                <a:lnTo>
                  <a:pt x="1956624" y="874491"/>
                </a:lnTo>
                <a:lnTo>
                  <a:pt x="1960187" y="922332"/>
                </a:lnTo>
                <a:lnTo>
                  <a:pt x="1961388" y="970788"/>
                </a:lnTo>
                <a:lnTo>
                  <a:pt x="1960187" y="1019243"/>
                </a:lnTo>
                <a:lnTo>
                  <a:pt x="1956624" y="1067084"/>
                </a:lnTo>
                <a:lnTo>
                  <a:pt x="1950755" y="1114253"/>
                </a:lnTo>
                <a:lnTo>
                  <a:pt x="1942635" y="1160696"/>
                </a:lnTo>
                <a:lnTo>
                  <a:pt x="1932321" y="1206357"/>
                </a:lnTo>
                <a:lnTo>
                  <a:pt x="1919869" y="1251179"/>
                </a:lnTo>
                <a:lnTo>
                  <a:pt x="1905334" y="1295109"/>
                </a:lnTo>
                <a:lnTo>
                  <a:pt x="1888774" y="1338090"/>
                </a:lnTo>
                <a:lnTo>
                  <a:pt x="1870245" y="1380066"/>
                </a:lnTo>
                <a:lnTo>
                  <a:pt x="1849802" y="1420982"/>
                </a:lnTo>
                <a:lnTo>
                  <a:pt x="1827501" y="1460782"/>
                </a:lnTo>
                <a:lnTo>
                  <a:pt x="1803400" y="1499411"/>
                </a:lnTo>
                <a:lnTo>
                  <a:pt x="1777554" y="1536812"/>
                </a:lnTo>
                <a:lnTo>
                  <a:pt x="1750018" y="1572932"/>
                </a:lnTo>
                <a:lnTo>
                  <a:pt x="1720851" y="1607713"/>
                </a:lnTo>
                <a:lnTo>
                  <a:pt x="1690107" y="1641101"/>
                </a:lnTo>
                <a:lnTo>
                  <a:pt x="1657842" y="1673039"/>
                </a:lnTo>
                <a:lnTo>
                  <a:pt x="1624114" y="1703472"/>
                </a:lnTo>
                <a:lnTo>
                  <a:pt x="1588978" y="1732345"/>
                </a:lnTo>
                <a:lnTo>
                  <a:pt x="1552490" y="1759601"/>
                </a:lnTo>
                <a:lnTo>
                  <a:pt x="1514706" y="1785186"/>
                </a:lnTo>
                <a:lnTo>
                  <a:pt x="1475683" y="1809044"/>
                </a:lnTo>
                <a:lnTo>
                  <a:pt x="1435477" y="1831119"/>
                </a:lnTo>
                <a:lnTo>
                  <a:pt x="1394143" y="1851355"/>
                </a:lnTo>
                <a:lnTo>
                  <a:pt x="1351739" y="1869697"/>
                </a:lnTo>
                <a:lnTo>
                  <a:pt x="1308320" y="1886090"/>
                </a:lnTo>
                <a:lnTo>
                  <a:pt x="1263943" y="1900477"/>
                </a:lnTo>
                <a:lnTo>
                  <a:pt x="1218663" y="1912803"/>
                </a:lnTo>
                <a:lnTo>
                  <a:pt x="1172537" y="1923013"/>
                </a:lnTo>
                <a:lnTo>
                  <a:pt x="1125621" y="1931051"/>
                </a:lnTo>
                <a:lnTo>
                  <a:pt x="1077971" y="1936861"/>
                </a:lnTo>
                <a:lnTo>
                  <a:pt x="1029643" y="1940388"/>
                </a:lnTo>
                <a:lnTo>
                  <a:pt x="980694" y="1941576"/>
                </a:lnTo>
                <a:lnTo>
                  <a:pt x="931744" y="1940388"/>
                </a:lnTo>
                <a:lnTo>
                  <a:pt x="883416" y="1936861"/>
                </a:lnTo>
                <a:lnTo>
                  <a:pt x="835766" y="1931051"/>
                </a:lnTo>
                <a:lnTo>
                  <a:pt x="788850" y="1923013"/>
                </a:lnTo>
                <a:lnTo>
                  <a:pt x="742724" y="1912803"/>
                </a:lnTo>
                <a:lnTo>
                  <a:pt x="697444" y="1900477"/>
                </a:lnTo>
                <a:lnTo>
                  <a:pt x="653067" y="1886090"/>
                </a:lnTo>
                <a:lnTo>
                  <a:pt x="609648" y="1869697"/>
                </a:lnTo>
                <a:lnTo>
                  <a:pt x="567244" y="1851355"/>
                </a:lnTo>
                <a:lnTo>
                  <a:pt x="525910" y="1831119"/>
                </a:lnTo>
                <a:lnTo>
                  <a:pt x="485704" y="1809044"/>
                </a:lnTo>
                <a:lnTo>
                  <a:pt x="446681" y="1785186"/>
                </a:lnTo>
                <a:lnTo>
                  <a:pt x="408897" y="1759601"/>
                </a:lnTo>
                <a:lnTo>
                  <a:pt x="372409" y="1732345"/>
                </a:lnTo>
                <a:lnTo>
                  <a:pt x="337273" y="1703472"/>
                </a:lnTo>
                <a:lnTo>
                  <a:pt x="303545" y="1673039"/>
                </a:lnTo>
                <a:lnTo>
                  <a:pt x="271280" y="1641101"/>
                </a:lnTo>
                <a:lnTo>
                  <a:pt x="240536" y="1607713"/>
                </a:lnTo>
                <a:lnTo>
                  <a:pt x="211369" y="1572932"/>
                </a:lnTo>
                <a:lnTo>
                  <a:pt x="183833" y="1536812"/>
                </a:lnTo>
                <a:lnTo>
                  <a:pt x="157987" y="1499411"/>
                </a:lnTo>
                <a:lnTo>
                  <a:pt x="133886" y="1460782"/>
                </a:lnTo>
                <a:lnTo>
                  <a:pt x="111585" y="1420982"/>
                </a:lnTo>
                <a:lnTo>
                  <a:pt x="91142" y="1380066"/>
                </a:lnTo>
                <a:lnTo>
                  <a:pt x="72613" y="1338090"/>
                </a:lnTo>
                <a:lnTo>
                  <a:pt x="56053" y="1295109"/>
                </a:lnTo>
                <a:lnTo>
                  <a:pt x="41518" y="1251179"/>
                </a:lnTo>
                <a:lnTo>
                  <a:pt x="29066" y="1206357"/>
                </a:lnTo>
                <a:lnTo>
                  <a:pt x="18752" y="1160696"/>
                </a:lnTo>
                <a:lnTo>
                  <a:pt x="10632" y="1114253"/>
                </a:lnTo>
                <a:lnTo>
                  <a:pt x="4763" y="1067084"/>
                </a:lnTo>
                <a:lnTo>
                  <a:pt x="1200" y="1019243"/>
                </a:lnTo>
                <a:lnTo>
                  <a:pt x="0" y="97078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4808" y="3122676"/>
            <a:ext cx="4516120" cy="2837815"/>
            <a:chOff x="6464808" y="3122676"/>
            <a:chExt cx="4516120" cy="2837815"/>
          </a:xfrm>
        </p:grpSpPr>
        <p:sp>
          <p:nvSpPr>
            <p:cNvPr id="18" name="object 18"/>
            <p:cNvSpPr/>
            <p:nvPr/>
          </p:nvSpPr>
          <p:spPr>
            <a:xfrm>
              <a:off x="6464808" y="3122676"/>
              <a:ext cx="4516120" cy="2837815"/>
            </a:xfrm>
            <a:custGeom>
              <a:avLst/>
              <a:gdLst/>
              <a:ahLst/>
              <a:cxnLst/>
              <a:rect l="l" t="t" r="r" b="b"/>
              <a:pathLst>
                <a:path w="4516120" h="2837815">
                  <a:moveTo>
                    <a:pt x="4515612" y="0"/>
                  </a:moveTo>
                  <a:lnTo>
                    <a:pt x="0" y="0"/>
                  </a:lnTo>
                  <a:lnTo>
                    <a:pt x="0" y="2837688"/>
                  </a:lnTo>
                  <a:lnTo>
                    <a:pt x="4515612" y="2837688"/>
                  </a:lnTo>
                  <a:lnTo>
                    <a:pt x="45156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107936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8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936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421624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980694" y="0"/>
                  </a:moveTo>
                  <a:lnTo>
                    <a:pt x="931744" y="1187"/>
                  </a:lnTo>
                  <a:lnTo>
                    <a:pt x="883416" y="4714"/>
                  </a:lnTo>
                  <a:lnTo>
                    <a:pt x="835766" y="10524"/>
                  </a:lnTo>
                  <a:lnTo>
                    <a:pt x="788850" y="18562"/>
                  </a:lnTo>
                  <a:lnTo>
                    <a:pt x="742724" y="28772"/>
                  </a:lnTo>
                  <a:lnTo>
                    <a:pt x="697444" y="41098"/>
                  </a:lnTo>
                  <a:lnTo>
                    <a:pt x="653067" y="55485"/>
                  </a:lnTo>
                  <a:lnTo>
                    <a:pt x="609648" y="71878"/>
                  </a:lnTo>
                  <a:lnTo>
                    <a:pt x="567244" y="90220"/>
                  </a:lnTo>
                  <a:lnTo>
                    <a:pt x="525910" y="110456"/>
                  </a:lnTo>
                  <a:lnTo>
                    <a:pt x="485704" y="132531"/>
                  </a:lnTo>
                  <a:lnTo>
                    <a:pt x="446681" y="156389"/>
                  </a:lnTo>
                  <a:lnTo>
                    <a:pt x="408897" y="181974"/>
                  </a:lnTo>
                  <a:lnTo>
                    <a:pt x="372409" y="209230"/>
                  </a:lnTo>
                  <a:lnTo>
                    <a:pt x="337273" y="238103"/>
                  </a:lnTo>
                  <a:lnTo>
                    <a:pt x="303545" y="268536"/>
                  </a:lnTo>
                  <a:lnTo>
                    <a:pt x="271280" y="300474"/>
                  </a:lnTo>
                  <a:lnTo>
                    <a:pt x="240536" y="333862"/>
                  </a:lnTo>
                  <a:lnTo>
                    <a:pt x="211369" y="368643"/>
                  </a:lnTo>
                  <a:lnTo>
                    <a:pt x="183833" y="404763"/>
                  </a:lnTo>
                  <a:lnTo>
                    <a:pt x="157987" y="442164"/>
                  </a:lnTo>
                  <a:lnTo>
                    <a:pt x="133886" y="480793"/>
                  </a:lnTo>
                  <a:lnTo>
                    <a:pt x="111585" y="520593"/>
                  </a:lnTo>
                  <a:lnTo>
                    <a:pt x="91142" y="561509"/>
                  </a:lnTo>
                  <a:lnTo>
                    <a:pt x="72613" y="603485"/>
                  </a:lnTo>
                  <a:lnTo>
                    <a:pt x="56053" y="646466"/>
                  </a:lnTo>
                  <a:lnTo>
                    <a:pt x="41518" y="690396"/>
                  </a:lnTo>
                  <a:lnTo>
                    <a:pt x="29066" y="735218"/>
                  </a:lnTo>
                  <a:lnTo>
                    <a:pt x="18752" y="780879"/>
                  </a:lnTo>
                  <a:lnTo>
                    <a:pt x="10632" y="827322"/>
                  </a:lnTo>
                  <a:lnTo>
                    <a:pt x="4763" y="874491"/>
                  </a:lnTo>
                  <a:lnTo>
                    <a:pt x="1200" y="922332"/>
                  </a:lnTo>
                  <a:lnTo>
                    <a:pt x="0" y="970788"/>
                  </a:lnTo>
                  <a:lnTo>
                    <a:pt x="1200" y="1019243"/>
                  </a:lnTo>
                  <a:lnTo>
                    <a:pt x="4763" y="1067084"/>
                  </a:lnTo>
                  <a:lnTo>
                    <a:pt x="10632" y="1114253"/>
                  </a:lnTo>
                  <a:lnTo>
                    <a:pt x="18752" y="1160696"/>
                  </a:lnTo>
                  <a:lnTo>
                    <a:pt x="29066" y="1206357"/>
                  </a:lnTo>
                  <a:lnTo>
                    <a:pt x="41518" y="1251179"/>
                  </a:lnTo>
                  <a:lnTo>
                    <a:pt x="56053" y="1295109"/>
                  </a:lnTo>
                  <a:lnTo>
                    <a:pt x="72613" y="1338090"/>
                  </a:lnTo>
                  <a:lnTo>
                    <a:pt x="91142" y="1380066"/>
                  </a:lnTo>
                  <a:lnTo>
                    <a:pt x="111585" y="1420982"/>
                  </a:lnTo>
                  <a:lnTo>
                    <a:pt x="133886" y="1460782"/>
                  </a:lnTo>
                  <a:lnTo>
                    <a:pt x="157987" y="1499411"/>
                  </a:lnTo>
                  <a:lnTo>
                    <a:pt x="183833" y="1536812"/>
                  </a:lnTo>
                  <a:lnTo>
                    <a:pt x="211369" y="1572932"/>
                  </a:lnTo>
                  <a:lnTo>
                    <a:pt x="240536" y="1607713"/>
                  </a:lnTo>
                  <a:lnTo>
                    <a:pt x="271280" y="1641101"/>
                  </a:lnTo>
                  <a:lnTo>
                    <a:pt x="303545" y="1673039"/>
                  </a:lnTo>
                  <a:lnTo>
                    <a:pt x="337273" y="1703472"/>
                  </a:lnTo>
                  <a:lnTo>
                    <a:pt x="372409" y="1732345"/>
                  </a:lnTo>
                  <a:lnTo>
                    <a:pt x="408897" y="1759601"/>
                  </a:lnTo>
                  <a:lnTo>
                    <a:pt x="446681" y="1785186"/>
                  </a:lnTo>
                  <a:lnTo>
                    <a:pt x="485704" y="1809044"/>
                  </a:lnTo>
                  <a:lnTo>
                    <a:pt x="525910" y="1831119"/>
                  </a:lnTo>
                  <a:lnTo>
                    <a:pt x="567244" y="1851355"/>
                  </a:lnTo>
                  <a:lnTo>
                    <a:pt x="609648" y="1869697"/>
                  </a:lnTo>
                  <a:lnTo>
                    <a:pt x="653067" y="1886090"/>
                  </a:lnTo>
                  <a:lnTo>
                    <a:pt x="697444" y="1900477"/>
                  </a:lnTo>
                  <a:lnTo>
                    <a:pt x="742724" y="1912803"/>
                  </a:lnTo>
                  <a:lnTo>
                    <a:pt x="788850" y="1923013"/>
                  </a:lnTo>
                  <a:lnTo>
                    <a:pt x="835766" y="1931051"/>
                  </a:lnTo>
                  <a:lnTo>
                    <a:pt x="883416" y="1936861"/>
                  </a:lnTo>
                  <a:lnTo>
                    <a:pt x="931744" y="1940388"/>
                  </a:lnTo>
                  <a:lnTo>
                    <a:pt x="980694" y="1941576"/>
                  </a:lnTo>
                  <a:lnTo>
                    <a:pt x="1029643" y="1940388"/>
                  </a:lnTo>
                  <a:lnTo>
                    <a:pt x="1077971" y="1936861"/>
                  </a:lnTo>
                  <a:lnTo>
                    <a:pt x="1125621" y="1931051"/>
                  </a:lnTo>
                  <a:lnTo>
                    <a:pt x="1172537" y="1923013"/>
                  </a:lnTo>
                  <a:lnTo>
                    <a:pt x="1218663" y="1912803"/>
                  </a:lnTo>
                  <a:lnTo>
                    <a:pt x="1263943" y="1900477"/>
                  </a:lnTo>
                  <a:lnTo>
                    <a:pt x="1308320" y="1886090"/>
                  </a:lnTo>
                  <a:lnTo>
                    <a:pt x="1351739" y="1869697"/>
                  </a:lnTo>
                  <a:lnTo>
                    <a:pt x="1394143" y="1851355"/>
                  </a:lnTo>
                  <a:lnTo>
                    <a:pt x="1435477" y="1831119"/>
                  </a:lnTo>
                  <a:lnTo>
                    <a:pt x="1475683" y="1809044"/>
                  </a:lnTo>
                  <a:lnTo>
                    <a:pt x="1514706" y="1785186"/>
                  </a:lnTo>
                  <a:lnTo>
                    <a:pt x="1552490" y="1759601"/>
                  </a:lnTo>
                  <a:lnTo>
                    <a:pt x="1588978" y="1732345"/>
                  </a:lnTo>
                  <a:lnTo>
                    <a:pt x="1624114" y="1703472"/>
                  </a:lnTo>
                  <a:lnTo>
                    <a:pt x="1657842" y="1673039"/>
                  </a:lnTo>
                  <a:lnTo>
                    <a:pt x="1690107" y="1641101"/>
                  </a:lnTo>
                  <a:lnTo>
                    <a:pt x="1720851" y="1607713"/>
                  </a:lnTo>
                  <a:lnTo>
                    <a:pt x="1750018" y="1572932"/>
                  </a:lnTo>
                  <a:lnTo>
                    <a:pt x="1777554" y="1536812"/>
                  </a:lnTo>
                  <a:lnTo>
                    <a:pt x="1803400" y="1499411"/>
                  </a:lnTo>
                  <a:lnTo>
                    <a:pt x="1827501" y="1460782"/>
                  </a:lnTo>
                  <a:lnTo>
                    <a:pt x="1849802" y="1420982"/>
                  </a:lnTo>
                  <a:lnTo>
                    <a:pt x="1870245" y="1380066"/>
                  </a:lnTo>
                  <a:lnTo>
                    <a:pt x="1888774" y="1338090"/>
                  </a:lnTo>
                  <a:lnTo>
                    <a:pt x="1905334" y="1295109"/>
                  </a:lnTo>
                  <a:lnTo>
                    <a:pt x="1919869" y="1251179"/>
                  </a:lnTo>
                  <a:lnTo>
                    <a:pt x="1932321" y="1206357"/>
                  </a:lnTo>
                  <a:lnTo>
                    <a:pt x="1942635" y="1160696"/>
                  </a:lnTo>
                  <a:lnTo>
                    <a:pt x="1950755" y="1114253"/>
                  </a:lnTo>
                  <a:lnTo>
                    <a:pt x="1956624" y="1067084"/>
                  </a:lnTo>
                  <a:lnTo>
                    <a:pt x="1960187" y="1019243"/>
                  </a:lnTo>
                  <a:lnTo>
                    <a:pt x="1961387" y="970788"/>
                  </a:lnTo>
                  <a:lnTo>
                    <a:pt x="1960187" y="922332"/>
                  </a:lnTo>
                  <a:lnTo>
                    <a:pt x="1956624" y="874491"/>
                  </a:lnTo>
                  <a:lnTo>
                    <a:pt x="1950755" y="827322"/>
                  </a:lnTo>
                  <a:lnTo>
                    <a:pt x="1942635" y="780879"/>
                  </a:lnTo>
                  <a:lnTo>
                    <a:pt x="1932321" y="735218"/>
                  </a:lnTo>
                  <a:lnTo>
                    <a:pt x="1919869" y="690396"/>
                  </a:lnTo>
                  <a:lnTo>
                    <a:pt x="1905334" y="646466"/>
                  </a:lnTo>
                  <a:lnTo>
                    <a:pt x="1888774" y="603485"/>
                  </a:lnTo>
                  <a:lnTo>
                    <a:pt x="1870245" y="561509"/>
                  </a:lnTo>
                  <a:lnTo>
                    <a:pt x="1849802" y="520593"/>
                  </a:lnTo>
                  <a:lnTo>
                    <a:pt x="1827501" y="480793"/>
                  </a:lnTo>
                  <a:lnTo>
                    <a:pt x="1803400" y="442164"/>
                  </a:lnTo>
                  <a:lnTo>
                    <a:pt x="1777554" y="404763"/>
                  </a:lnTo>
                  <a:lnTo>
                    <a:pt x="1750018" y="368643"/>
                  </a:lnTo>
                  <a:lnTo>
                    <a:pt x="1720851" y="333862"/>
                  </a:lnTo>
                  <a:lnTo>
                    <a:pt x="1690107" y="300474"/>
                  </a:lnTo>
                  <a:lnTo>
                    <a:pt x="1657842" y="268536"/>
                  </a:lnTo>
                  <a:lnTo>
                    <a:pt x="1624114" y="238103"/>
                  </a:lnTo>
                  <a:lnTo>
                    <a:pt x="1588978" y="209230"/>
                  </a:lnTo>
                  <a:lnTo>
                    <a:pt x="1552490" y="181974"/>
                  </a:lnTo>
                  <a:lnTo>
                    <a:pt x="1514706" y="156389"/>
                  </a:lnTo>
                  <a:lnTo>
                    <a:pt x="1475683" y="132531"/>
                  </a:lnTo>
                  <a:lnTo>
                    <a:pt x="1435477" y="110456"/>
                  </a:lnTo>
                  <a:lnTo>
                    <a:pt x="1394143" y="90220"/>
                  </a:lnTo>
                  <a:lnTo>
                    <a:pt x="1351739" y="71878"/>
                  </a:lnTo>
                  <a:lnTo>
                    <a:pt x="1308320" y="55485"/>
                  </a:lnTo>
                  <a:lnTo>
                    <a:pt x="1263943" y="41098"/>
                  </a:lnTo>
                  <a:lnTo>
                    <a:pt x="1218663" y="28772"/>
                  </a:lnTo>
                  <a:lnTo>
                    <a:pt x="1172537" y="18562"/>
                  </a:lnTo>
                  <a:lnTo>
                    <a:pt x="1125621" y="10524"/>
                  </a:lnTo>
                  <a:lnTo>
                    <a:pt x="1077971" y="4714"/>
                  </a:lnTo>
                  <a:lnTo>
                    <a:pt x="1029643" y="1187"/>
                  </a:lnTo>
                  <a:lnTo>
                    <a:pt x="98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421624" y="3621024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7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64808" y="3122676"/>
            <a:ext cx="4516120" cy="28378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518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95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235" algn="l"/>
              </a:tabLst>
              <a:defRPr/>
            </a:pPr>
            <a:r>
              <a:rPr kumimoji="0" sz="4000" b="0" i="0" u="none" strike="noStrike" kern="0" cap="none" spc="-3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000" b="0" i="0" u="none" strike="noStrike" kern="0" cap="none" spc="-7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99998" y="3601211"/>
            <a:ext cx="1977389" cy="2004060"/>
            <a:chOff x="7099998" y="3601211"/>
            <a:chExt cx="1977389" cy="2004060"/>
          </a:xfrm>
        </p:grpSpPr>
        <p:sp>
          <p:nvSpPr>
            <p:cNvPr id="25" name="object 25"/>
            <p:cNvSpPr/>
            <p:nvPr/>
          </p:nvSpPr>
          <p:spPr>
            <a:xfrm>
              <a:off x="7107935" y="3621023"/>
              <a:ext cx="1961514" cy="1941830"/>
            </a:xfrm>
            <a:custGeom>
              <a:avLst/>
              <a:gdLst/>
              <a:ahLst/>
              <a:cxnLst/>
              <a:rect l="l" t="t" r="r" b="b"/>
              <a:pathLst>
                <a:path w="1961515" h="1941829">
                  <a:moveTo>
                    <a:pt x="0" y="970788"/>
                  </a:moveTo>
                  <a:lnTo>
                    <a:pt x="1200" y="922332"/>
                  </a:lnTo>
                  <a:lnTo>
                    <a:pt x="4763" y="874491"/>
                  </a:lnTo>
                  <a:lnTo>
                    <a:pt x="10632" y="827322"/>
                  </a:lnTo>
                  <a:lnTo>
                    <a:pt x="18752" y="780879"/>
                  </a:lnTo>
                  <a:lnTo>
                    <a:pt x="29066" y="735218"/>
                  </a:lnTo>
                  <a:lnTo>
                    <a:pt x="41518" y="690396"/>
                  </a:lnTo>
                  <a:lnTo>
                    <a:pt x="56053" y="646466"/>
                  </a:lnTo>
                  <a:lnTo>
                    <a:pt x="72613" y="603485"/>
                  </a:lnTo>
                  <a:lnTo>
                    <a:pt x="91142" y="561509"/>
                  </a:lnTo>
                  <a:lnTo>
                    <a:pt x="111585" y="520593"/>
                  </a:lnTo>
                  <a:lnTo>
                    <a:pt x="133886" y="480793"/>
                  </a:lnTo>
                  <a:lnTo>
                    <a:pt x="157987" y="442164"/>
                  </a:lnTo>
                  <a:lnTo>
                    <a:pt x="183833" y="404763"/>
                  </a:lnTo>
                  <a:lnTo>
                    <a:pt x="211369" y="368643"/>
                  </a:lnTo>
                  <a:lnTo>
                    <a:pt x="240536" y="333862"/>
                  </a:lnTo>
                  <a:lnTo>
                    <a:pt x="271280" y="300474"/>
                  </a:lnTo>
                  <a:lnTo>
                    <a:pt x="303545" y="268536"/>
                  </a:lnTo>
                  <a:lnTo>
                    <a:pt x="337273" y="238103"/>
                  </a:lnTo>
                  <a:lnTo>
                    <a:pt x="372409" y="209230"/>
                  </a:lnTo>
                  <a:lnTo>
                    <a:pt x="408897" y="181974"/>
                  </a:lnTo>
                  <a:lnTo>
                    <a:pt x="446681" y="156389"/>
                  </a:lnTo>
                  <a:lnTo>
                    <a:pt x="485704" y="132531"/>
                  </a:lnTo>
                  <a:lnTo>
                    <a:pt x="525910" y="110456"/>
                  </a:lnTo>
                  <a:lnTo>
                    <a:pt x="567244" y="90220"/>
                  </a:lnTo>
                  <a:lnTo>
                    <a:pt x="609648" y="71878"/>
                  </a:lnTo>
                  <a:lnTo>
                    <a:pt x="653067" y="55485"/>
                  </a:lnTo>
                  <a:lnTo>
                    <a:pt x="697444" y="41098"/>
                  </a:lnTo>
                  <a:lnTo>
                    <a:pt x="742724" y="28772"/>
                  </a:lnTo>
                  <a:lnTo>
                    <a:pt x="788850" y="18562"/>
                  </a:lnTo>
                  <a:lnTo>
                    <a:pt x="835766" y="10524"/>
                  </a:lnTo>
                  <a:lnTo>
                    <a:pt x="883416" y="4714"/>
                  </a:lnTo>
                  <a:lnTo>
                    <a:pt x="931744" y="1187"/>
                  </a:lnTo>
                  <a:lnTo>
                    <a:pt x="980694" y="0"/>
                  </a:lnTo>
                  <a:lnTo>
                    <a:pt x="1029643" y="1187"/>
                  </a:lnTo>
                  <a:lnTo>
                    <a:pt x="1077971" y="4714"/>
                  </a:lnTo>
                  <a:lnTo>
                    <a:pt x="1125621" y="10524"/>
                  </a:lnTo>
                  <a:lnTo>
                    <a:pt x="1172537" y="18562"/>
                  </a:lnTo>
                  <a:lnTo>
                    <a:pt x="1218663" y="28772"/>
                  </a:lnTo>
                  <a:lnTo>
                    <a:pt x="1263943" y="41098"/>
                  </a:lnTo>
                  <a:lnTo>
                    <a:pt x="1308320" y="55485"/>
                  </a:lnTo>
                  <a:lnTo>
                    <a:pt x="1351739" y="71878"/>
                  </a:lnTo>
                  <a:lnTo>
                    <a:pt x="1394143" y="90220"/>
                  </a:lnTo>
                  <a:lnTo>
                    <a:pt x="1435477" y="110456"/>
                  </a:lnTo>
                  <a:lnTo>
                    <a:pt x="1475683" y="132531"/>
                  </a:lnTo>
                  <a:lnTo>
                    <a:pt x="1514706" y="156389"/>
                  </a:lnTo>
                  <a:lnTo>
                    <a:pt x="1552490" y="181974"/>
                  </a:lnTo>
                  <a:lnTo>
                    <a:pt x="1588978" y="209230"/>
                  </a:lnTo>
                  <a:lnTo>
                    <a:pt x="1624114" y="238103"/>
                  </a:lnTo>
                  <a:lnTo>
                    <a:pt x="1657842" y="268536"/>
                  </a:lnTo>
                  <a:lnTo>
                    <a:pt x="1690107" y="300474"/>
                  </a:lnTo>
                  <a:lnTo>
                    <a:pt x="1720851" y="333862"/>
                  </a:lnTo>
                  <a:lnTo>
                    <a:pt x="1750018" y="368643"/>
                  </a:lnTo>
                  <a:lnTo>
                    <a:pt x="1777554" y="404763"/>
                  </a:lnTo>
                  <a:lnTo>
                    <a:pt x="1803400" y="442164"/>
                  </a:lnTo>
                  <a:lnTo>
                    <a:pt x="1827501" y="480793"/>
                  </a:lnTo>
                  <a:lnTo>
                    <a:pt x="1849802" y="520593"/>
                  </a:lnTo>
                  <a:lnTo>
                    <a:pt x="1870245" y="561509"/>
                  </a:lnTo>
                  <a:lnTo>
                    <a:pt x="1888774" y="603485"/>
                  </a:lnTo>
                  <a:lnTo>
                    <a:pt x="1905334" y="646466"/>
                  </a:lnTo>
                  <a:lnTo>
                    <a:pt x="1919869" y="690396"/>
                  </a:lnTo>
                  <a:lnTo>
                    <a:pt x="1932321" y="735218"/>
                  </a:lnTo>
                  <a:lnTo>
                    <a:pt x="1942635" y="780879"/>
                  </a:lnTo>
                  <a:lnTo>
                    <a:pt x="1950755" y="827322"/>
                  </a:lnTo>
                  <a:lnTo>
                    <a:pt x="1956624" y="874491"/>
                  </a:lnTo>
                  <a:lnTo>
                    <a:pt x="1960187" y="922332"/>
                  </a:lnTo>
                  <a:lnTo>
                    <a:pt x="1961388" y="970788"/>
                  </a:lnTo>
                  <a:lnTo>
                    <a:pt x="1960187" y="1019243"/>
                  </a:lnTo>
                  <a:lnTo>
                    <a:pt x="1956624" y="1067084"/>
                  </a:lnTo>
                  <a:lnTo>
                    <a:pt x="1950755" y="1114253"/>
                  </a:lnTo>
                  <a:lnTo>
                    <a:pt x="1942635" y="1160696"/>
                  </a:lnTo>
                  <a:lnTo>
                    <a:pt x="1932321" y="1206357"/>
                  </a:lnTo>
                  <a:lnTo>
                    <a:pt x="1919869" y="1251179"/>
                  </a:lnTo>
                  <a:lnTo>
                    <a:pt x="1905334" y="1295109"/>
                  </a:lnTo>
                  <a:lnTo>
                    <a:pt x="1888774" y="1338090"/>
                  </a:lnTo>
                  <a:lnTo>
                    <a:pt x="1870245" y="1380066"/>
                  </a:lnTo>
                  <a:lnTo>
                    <a:pt x="1849802" y="1420982"/>
                  </a:lnTo>
                  <a:lnTo>
                    <a:pt x="1827501" y="1460782"/>
                  </a:lnTo>
                  <a:lnTo>
                    <a:pt x="1803400" y="1499411"/>
                  </a:lnTo>
                  <a:lnTo>
                    <a:pt x="1777554" y="1536812"/>
                  </a:lnTo>
                  <a:lnTo>
                    <a:pt x="1750018" y="1572932"/>
                  </a:lnTo>
                  <a:lnTo>
                    <a:pt x="1720851" y="1607713"/>
                  </a:lnTo>
                  <a:lnTo>
                    <a:pt x="1690107" y="1641101"/>
                  </a:lnTo>
                  <a:lnTo>
                    <a:pt x="1657842" y="1673039"/>
                  </a:lnTo>
                  <a:lnTo>
                    <a:pt x="1624114" y="1703472"/>
                  </a:lnTo>
                  <a:lnTo>
                    <a:pt x="1588978" y="1732345"/>
                  </a:lnTo>
                  <a:lnTo>
                    <a:pt x="1552490" y="1759601"/>
                  </a:lnTo>
                  <a:lnTo>
                    <a:pt x="1514706" y="1785186"/>
                  </a:lnTo>
                  <a:lnTo>
                    <a:pt x="1475683" y="1809044"/>
                  </a:lnTo>
                  <a:lnTo>
                    <a:pt x="1435477" y="1831119"/>
                  </a:lnTo>
                  <a:lnTo>
                    <a:pt x="1394143" y="1851355"/>
                  </a:lnTo>
                  <a:lnTo>
                    <a:pt x="1351739" y="1869697"/>
                  </a:lnTo>
                  <a:lnTo>
                    <a:pt x="1308320" y="1886090"/>
                  </a:lnTo>
                  <a:lnTo>
                    <a:pt x="1263943" y="1900477"/>
                  </a:lnTo>
                  <a:lnTo>
                    <a:pt x="1218663" y="1912803"/>
                  </a:lnTo>
                  <a:lnTo>
                    <a:pt x="1172537" y="1923013"/>
                  </a:lnTo>
                  <a:lnTo>
                    <a:pt x="1125621" y="1931051"/>
                  </a:lnTo>
                  <a:lnTo>
                    <a:pt x="1077971" y="1936861"/>
                  </a:lnTo>
                  <a:lnTo>
                    <a:pt x="1029643" y="1940388"/>
                  </a:lnTo>
                  <a:lnTo>
                    <a:pt x="980694" y="1941576"/>
                  </a:lnTo>
                  <a:lnTo>
                    <a:pt x="931744" y="1940388"/>
                  </a:lnTo>
                  <a:lnTo>
                    <a:pt x="883416" y="1936861"/>
                  </a:lnTo>
                  <a:lnTo>
                    <a:pt x="835766" y="1931051"/>
                  </a:lnTo>
                  <a:lnTo>
                    <a:pt x="788850" y="1923013"/>
                  </a:lnTo>
                  <a:lnTo>
                    <a:pt x="742724" y="1912803"/>
                  </a:lnTo>
                  <a:lnTo>
                    <a:pt x="697444" y="1900477"/>
                  </a:lnTo>
                  <a:lnTo>
                    <a:pt x="653067" y="1886090"/>
                  </a:lnTo>
                  <a:lnTo>
                    <a:pt x="609648" y="1869697"/>
                  </a:lnTo>
                  <a:lnTo>
                    <a:pt x="567244" y="1851355"/>
                  </a:lnTo>
                  <a:lnTo>
                    <a:pt x="525910" y="1831119"/>
                  </a:lnTo>
                  <a:lnTo>
                    <a:pt x="485704" y="1809044"/>
                  </a:lnTo>
                  <a:lnTo>
                    <a:pt x="446681" y="1785186"/>
                  </a:lnTo>
                  <a:lnTo>
                    <a:pt x="408897" y="1759601"/>
                  </a:lnTo>
                  <a:lnTo>
                    <a:pt x="372409" y="1732345"/>
                  </a:lnTo>
                  <a:lnTo>
                    <a:pt x="337273" y="1703472"/>
                  </a:lnTo>
                  <a:lnTo>
                    <a:pt x="303545" y="1673039"/>
                  </a:lnTo>
                  <a:lnTo>
                    <a:pt x="271280" y="1641101"/>
                  </a:lnTo>
                  <a:lnTo>
                    <a:pt x="240536" y="1607713"/>
                  </a:lnTo>
                  <a:lnTo>
                    <a:pt x="211369" y="1572932"/>
                  </a:lnTo>
                  <a:lnTo>
                    <a:pt x="183833" y="1536812"/>
                  </a:lnTo>
                  <a:lnTo>
                    <a:pt x="157987" y="1499411"/>
                  </a:lnTo>
                  <a:lnTo>
                    <a:pt x="133886" y="1460782"/>
                  </a:lnTo>
                  <a:lnTo>
                    <a:pt x="111585" y="1420982"/>
                  </a:lnTo>
                  <a:lnTo>
                    <a:pt x="91142" y="1380066"/>
                  </a:lnTo>
                  <a:lnTo>
                    <a:pt x="72613" y="1338090"/>
                  </a:lnTo>
                  <a:lnTo>
                    <a:pt x="56053" y="1295109"/>
                  </a:lnTo>
                  <a:lnTo>
                    <a:pt x="41518" y="1251179"/>
                  </a:lnTo>
                  <a:lnTo>
                    <a:pt x="29066" y="1206357"/>
                  </a:lnTo>
                  <a:lnTo>
                    <a:pt x="18752" y="1160696"/>
                  </a:lnTo>
                  <a:lnTo>
                    <a:pt x="10632" y="1114253"/>
                  </a:lnTo>
                  <a:lnTo>
                    <a:pt x="4763" y="1067084"/>
                  </a:lnTo>
                  <a:lnTo>
                    <a:pt x="1200" y="1019243"/>
                  </a:lnTo>
                  <a:lnTo>
                    <a:pt x="0" y="97078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9995" y="3601211"/>
              <a:ext cx="713231" cy="2004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31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0</TotalTime>
  <Words>7820</Words>
  <Application>Microsoft Office PowerPoint</Application>
  <PresentationFormat>Widescreen</PresentationFormat>
  <Paragraphs>763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4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1_Office Theme</vt:lpstr>
      <vt:lpstr>1_Integral</vt:lpstr>
      <vt:lpstr>Office Theme</vt:lpstr>
      <vt:lpstr>2_Office Theme</vt:lpstr>
      <vt:lpstr>Set Theory Continued</vt:lpstr>
      <vt:lpstr>Announcements</vt:lpstr>
      <vt:lpstr>Review</vt:lpstr>
      <vt:lpstr>Sets</vt:lpstr>
      <vt:lpstr>Common Sets</vt:lpstr>
      <vt:lpstr>Sets Builder Notation</vt:lpstr>
      <vt:lpstr>Set Equality</vt:lpstr>
      <vt:lpstr>Subset</vt:lpstr>
      <vt:lpstr>Set Operations</vt:lpstr>
      <vt:lpstr>Set Operations</vt:lpstr>
      <vt:lpstr>Set Operations</vt:lpstr>
      <vt:lpstr>Warm Up: Two Claims</vt:lpstr>
      <vt:lpstr>Two Claims</vt:lpstr>
      <vt:lpstr>Two Claims</vt:lpstr>
      <vt:lpstr>Claim 1</vt:lpstr>
      <vt:lpstr>Claim 2</vt:lpstr>
      <vt:lpstr>Claim 2</vt:lpstr>
      <vt:lpstr>Claim 2</vt:lpstr>
      <vt:lpstr>Claim 2</vt:lpstr>
      <vt:lpstr>Claim 2</vt:lpstr>
      <vt:lpstr>Claim 2</vt:lpstr>
      <vt:lpstr>Subset Proofs</vt:lpstr>
      <vt:lpstr>PowerPoint Presentation</vt:lpstr>
      <vt:lpstr>Claim 1</vt:lpstr>
      <vt:lpstr>Claim 1</vt:lpstr>
      <vt:lpstr>Claim 1</vt:lpstr>
      <vt:lpstr>Claim 1</vt:lpstr>
      <vt:lpstr>Claim 1</vt:lpstr>
      <vt:lpstr>Claim 1</vt:lpstr>
      <vt:lpstr>Proving Subsets</vt:lpstr>
      <vt:lpstr>Claim 2</vt:lpstr>
      <vt:lpstr>Claim 2</vt:lpstr>
      <vt:lpstr>Claim 2</vt:lpstr>
      <vt:lpstr>Claim 2</vt:lpstr>
      <vt:lpstr>Claim 2</vt:lpstr>
      <vt:lpstr>Claim 2</vt:lpstr>
      <vt:lpstr>Claim 2</vt:lpstr>
      <vt:lpstr>Symbols and Sets</vt:lpstr>
      <vt:lpstr>Exercises</vt:lpstr>
      <vt:lpstr>Exercises</vt:lpstr>
      <vt:lpstr>Set Equality Proofs</vt:lpstr>
      <vt:lpstr>Claim 3 (DeMorgan’s Law for Sets)</vt:lpstr>
      <vt:lpstr>Claim 3 (DeMorgan’s Law for Sets)</vt:lpstr>
      <vt:lpstr>Claim 3 (DeMorgan’s Law for Sets)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Proving Set Equality: Method 1</vt:lpstr>
      <vt:lpstr>Proving Set Equality: Method 2</vt:lpstr>
      <vt:lpstr>Claim 4</vt:lpstr>
      <vt:lpstr>Claim 4</vt:lpstr>
      <vt:lpstr>Proof by Contradiction</vt:lpstr>
      <vt:lpstr>Proof by Contradiction</vt:lpstr>
      <vt:lpstr>Why does that work?</vt:lpstr>
      <vt:lpstr>Proof by Contradiction Skeleton</vt:lpstr>
      <vt:lpstr>What’s the difference?</vt:lpstr>
      <vt:lpstr>Proof by Contradiction: Remarks</vt:lpstr>
      <vt:lpstr>Claim: No integer is even and odd.</vt:lpstr>
      <vt:lpstr>Claim: No integer is even and odd.</vt:lpstr>
      <vt:lpstr>Claim: No integer is even and odd.</vt:lpstr>
      <vt:lpstr>Claim: No integer is even and odd.</vt:lpstr>
      <vt:lpstr>Claim: No integer is even and odd.</vt:lpstr>
      <vt:lpstr>Proof By Contradiction</vt:lpstr>
      <vt:lpstr>Another Proof by Contradiction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Extra Practice: Proof by Contradiction</vt:lpstr>
      <vt:lpstr>Just the Skeleton</vt:lpstr>
      <vt:lpstr>Just the Skeleton</vt:lpstr>
      <vt:lpstr>Just the Skeleton</vt:lpstr>
      <vt:lpstr>Just the Skeleton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Parker Gustafson</cp:lastModifiedBy>
  <cp:revision>1</cp:revision>
  <cp:lastPrinted>2024-10-21T16:08:37Z</cp:lastPrinted>
  <dcterms:created xsi:type="dcterms:W3CDTF">2022-02-07T16:20:21Z</dcterms:created>
  <dcterms:modified xsi:type="dcterms:W3CDTF">2025-07-21T04:59:17Z</dcterms:modified>
</cp:coreProperties>
</file>