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2" r:id="rId4"/>
  </p:sldMasterIdLst>
  <p:notesMasterIdLst>
    <p:notesMasterId r:id="rId78"/>
  </p:notesMasterIdLst>
  <p:handoutMasterIdLst>
    <p:handoutMasterId r:id="rId79"/>
  </p:handoutMasterIdLst>
  <p:sldIdLst>
    <p:sldId id="256" r:id="rId5"/>
    <p:sldId id="749" r:id="rId6"/>
    <p:sldId id="748" r:id="rId7"/>
    <p:sldId id="718" r:id="rId8"/>
    <p:sldId id="751" r:id="rId9"/>
    <p:sldId id="752" r:id="rId10"/>
    <p:sldId id="271" r:id="rId11"/>
    <p:sldId id="272" r:id="rId12"/>
    <p:sldId id="736" r:id="rId13"/>
    <p:sldId id="274" r:id="rId14"/>
    <p:sldId id="753" r:id="rId15"/>
    <p:sldId id="737" r:id="rId16"/>
    <p:sldId id="738" r:id="rId17"/>
    <p:sldId id="750" r:id="rId18"/>
    <p:sldId id="697" r:id="rId19"/>
    <p:sldId id="770" r:id="rId20"/>
    <p:sldId id="771" r:id="rId21"/>
    <p:sldId id="772" r:id="rId22"/>
    <p:sldId id="773" r:id="rId23"/>
    <p:sldId id="774" r:id="rId24"/>
    <p:sldId id="776" r:id="rId25"/>
    <p:sldId id="777" r:id="rId26"/>
    <p:sldId id="778" r:id="rId27"/>
    <p:sldId id="780" r:id="rId28"/>
    <p:sldId id="779" r:id="rId29"/>
    <p:sldId id="781" r:id="rId30"/>
    <p:sldId id="782" r:id="rId31"/>
    <p:sldId id="783" r:id="rId32"/>
    <p:sldId id="784" r:id="rId33"/>
    <p:sldId id="754" r:id="rId34"/>
    <p:sldId id="375" r:id="rId35"/>
    <p:sldId id="261" r:id="rId36"/>
    <p:sldId id="262" r:id="rId37"/>
    <p:sldId id="263" r:id="rId38"/>
    <p:sldId id="394" r:id="rId39"/>
    <p:sldId id="789" r:id="rId40"/>
    <p:sldId id="741" r:id="rId41"/>
    <p:sldId id="742" r:id="rId42"/>
    <p:sldId id="743" r:id="rId43"/>
    <p:sldId id="744" r:id="rId44"/>
    <p:sldId id="745" r:id="rId45"/>
    <p:sldId id="746" r:id="rId46"/>
    <p:sldId id="747" r:id="rId47"/>
    <p:sldId id="785" r:id="rId48"/>
    <p:sldId id="786" r:id="rId49"/>
    <p:sldId id="787" r:id="rId50"/>
    <p:sldId id="756" r:id="rId51"/>
    <p:sldId id="757" r:id="rId52"/>
    <p:sldId id="264" r:id="rId53"/>
    <p:sldId id="265" r:id="rId54"/>
    <p:sldId id="758" r:id="rId55"/>
    <p:sldId id="759" r:id="rId56"/>
    <p:sldId id="268" r:id="rId57"/>
    <p:sldId id="269" r:id="rId58"/>
    <p:sldId id="760" r:id="rId59"/>
    <p:sldId id="761" r:id="rId60"/>
    <p:sldId id="762" r:id="rId61"/>
    <p:sldId id="273" r:id="rId62"/>
    <p:sldId id="763" r:id="rId63"/>
    <p:sldId id="792" r:id="rId64"/>
    <p:sldId id="303" r:id="rId65"/>
    <p:sldId id="304" r:id="rId66"/>
    <p:sldId id="362" r:id="rId67"/>
    <p:sldId id="367" r:id="rId68"/>
    <p:sldId id="765" r:id="rId69"/>
    <p:sldId id="766" r:id="rId70"/>
    <p:sldId id="278" r:id="rId71"/>
    <p:sldId id="279" r:id="rId72"/>
    <p:sldId id="280" r:id="rId73"/>
    <p:sldId id="281" r:id="rId74"/>
    <p:sldId id="282" r:id="rId75"/>
    <p:sldId id="767" r:id="rId76"/>
    <p:sldId id="405" r:id="rId7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D3E302-7A64-481E-8E97-14DD1B1FF5D6}" v="1921" dt="2025-07-16T05:28:11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 snapToGrid="0">
      <p:cViewPr>
        <p:scale>
          <a:sx n="55" d="100"/>
          <a:sy n="55" d="100"/>
        </p:scale>
        <p:origin x="34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microsoft.com/office/2016/11/relationships/changesInfo" Target="changesInfos/changesInfo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85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er Gustafson" userId="16d30e8de7881f07" providerId="LiveId" clId="{77D3E302-7A64-481E-8E97-14DD1B1FF5D6}"/>
    <pc:docChg chg="undo redo custSel addSld delSld modSld delMainMaster">
      <pc:chgData name="Parker Gustafson" userId="16d30e8de7881f07" providerId="LiveId" clId="{77D3E302-7A64-481E-8E97-14DD1B1FF5D6}" dt="2025-07-16T05:39:05.818" v="4661" actId="20577"/>
      <pc:docMkLst>
        <pc:docMk/>
      </pc:docMkLst>
      <pc:sldChg chg="addSp modSp mod">
        <pc:chgData name="Parker Gustafson" userId="16d30e8de7881f07" providerId="LiveId" clId="{77D3E302-7A64-481E-8E97-14DD1B1FF5D6}" dt="2025-07-14T07:03:18.462" v="44"/>
        <pc:sldMkLst>
          <pc:docMk/>
          <pc:sldMk cId="1998269380" sldId="256"/>
        </pc:sldMkLst>
        <pc:spChg chg="mod">
          <ac:chgData name="Parker Gustafson" userId="16d30e8de7881f07" providerId="LiveId" clId="{77D3E302-7A64-481E-8E97-14DD1B1FF5D6}" dt="2025-07-14T07:03:00.763" v="25" actId="20577"/>
          <ac:spMkLst>
            <pc:docMk/>
            <pc:sldMk cId="1998269380" sldId="256"/>
            <ac:spMk id="2" creationId="{805AC5F1-1DF0-41E2-8CD9-9B0492B310AE}"/>
          </ac:spMkLst>
        </pc:spChg>
        <pc:spChg chg="mod">
          <ac:chgData name="Parker Gustafson" userId="16d30e8de7881f07" providerId="LiveId" clId="{77D3E302-7A64-481E-8E97-14DD1B1FF5D6}" dt="2025-07-14T07:03:08.623" v="43" actId="20577"/>
          <ac:spMkLst>
            <pc:docMk/>
            <pc:sldMk cId="1998269380" sldId="256"/>
            <ac:spMk id="3" creationId="{2B162E92-CAA2-4849-B554-D523EB74FBD1}"/>
          </ac:spMkLst>
        </pc:spChg>
        <pc:picChg chg="add mod">
          <ac:chgData name="Parker Gustafson" userId="16d30e8de7881f07" providerId="LiveId" clId="{77D3E302-7A64-481E-8E97-14DD1B1FF5D6}" dt="2025-07-14T07:02:57.894" v="17"/>
          <ac:picMkLst>
            <pc:docMk/>
            <pc:sldMk cId="1998269380" sldId="256"/>
            <ac:picMk id="4" creationId="{8719628B-D8BB-C45E-5A5C-6C329C1B5BBD}"/>
          </ac:picMkLst>
        </pc:picChg>
      </pc:sldChg>
      <pc:sldChg chg="del">
        <pc:chgData name="Parker Gustafson" userId="16d30e8de7881f07" providerId="LiveId" clId="{77D3E302-7A64-481E-8E97-14DD1B1FF5D6}" dt="2025-07-14T22:54:06.032" v="333" actId="47"/>
        <pc:sldMkLst>
          <pc:docMk/>
          <pc:sldMk cId="1783615833" sldId="258"/>
        </pc:sldMkLst>
      </pc:sldChg>
      <pc:sldChg chg="del">
        <pc:chgData name="Parker Gustafson" userId="16d30e8de7881f07" providerId="LiveId" clId="{77D3E302-7A64-481E-8E97-14DD1B1FF5D6}" dt="2025-07-14T22:54:06.273" v="334" actId="47"/>
        <pc:sldMkLst>
          <pc:docMk/>
          <pc:sldMk cId="2079870397" sldId="260"/>
        </pc:sldMkLst>
      </pc:sldChg>
      <pc:sldChg chg="add">
        <pc:chgData name="Parker Gustafson" userId="16d30e8de7881f07" providerId="LiveId" clId="{77D3E302-7A64-481E-8E97-14DD1B1FF5D6}" dt="2025-07-14T22:33:11.284" v="58"/>
        <pc:sldMkLst>
          <pc:docMk/>
          <pc:sldMk cId="595407111" sldId="261"/>
        </pc:sldMkLst>
      </pc:sldChg>
      <pc:sldChg chg="modSp add">
        <pc:chgData name="Parker Gustafson" userId="16d30e8de7881f07" providerId="LiveId" clId="{77D3E302-7A64-481E-8E97-14DD1B1FF5D6}" dt="2025-07-16T05:28:11.436" v="4652" actId="20577"/>
        <pc:sldMkLst>
          <pc:docMk/>
          <pc:sldMk cId="4086228652" sldId="262"/>
        </pc:sldMkLst>
        <pc:spChg chg="mod">
          <ac:chgData name="Parker Gustafson" userId="16d30e8de7881f07" providerId="LiveId" clId="{77D3E302-7A64-481E-8E97-14DD1B1FF5D6}" dt="2025-07-16T05:28:11.436" v="4652" actId="20577"/>
          <ac:spMkLst>
            <pc:docMk/>
            <pc:sldMk cId="4086228652" sldId="262"/>
            <ac:spMk id="3" creationId="{1A564833-0CFB-41D9-A5BA-10165279E40D}"/>
          </ac:spMkLst>
        </pc:spChg>
      </pc:sldChg>
      <pc:sldChg chg="modSp add mod">
        <pc:chgData name="Parker Gustafson" userId="16d30e8de7881f07" providerId="LiveId" clId="{77D3E302-7A64-481E-8E97-14DD1B1FF5D6}" dt="2025-07-15T20:46:48.383" v="2520" actId="20577"/>
        <pc:sldMkLst>
          <pc:docMk/>
          <pc:sldMk cId="3289853904" sldId="263"/>
        </pc:sldMkLst>
        <pc:spChg chg="mod">
          <ac:chgData name="Parker Gustafson" userId="16d30e8de7881f07" providerId="LiveId" clId="{77D3E302-7A64-481E-8E97-14DD1B1FF5D6}" dt="2025-07-15T20:46:48.383" v="2520" actId="20577"/>
          <ac:spMkLst>
            <pc:docMk/>
            <pc:sldMk cId="3289853904" sldId="263"/>
            <ac:spMk id="3" creationId="{B9125F2B-C147-416A-B1F2-F8DB3A54F8CC}"/>
          </ac:spMkLst>
        </pc:spChg>
      </pc:sldChg>
      <pc:sldChg chg="add">
        <pc:chgData name="Parker Gustafson" userId="16d30e8de7881f07" providerId="LiveId" clId="{77D3E302-7A64-481E-8E97-14DD1B1FF5D6}" dt="2025-07-14T22:48:50.445" v="312"/>
        <pc:sldMkLst>
          <pc:docMk/>
          <pc:sldMk cId="0" sldId="264"/>
        </pc:sldMkLst>
      </pc:sldChg>
      <pc:sldChg chg="addSp delSp modSp add mod modAnim">
        <pc:chgData name="Parker Gustafson" userId="16d30e8de7881f07" providerId="LiveId" clId="{77D3E302-7A64-481E-8E97-14DD1B1FF5D6}" dt="2025-07-15T21:13:11.506" v="3457"/>
        <pc:sldMkLst>
          <pc:docMk/>
          <pc:sldMk cId="0" sldId="265"/>
        </pc:sldMkLst>
        <pc:spChg chg="mod">
          <ac:chgData name="Parker Gustafson" userId="16d30e8de7881f07" providerId="LiveId" clId="{77D3E302-7A64-481E-8E97-14DD1B1FF5D6}" dt="2025-07-15T21:11:52.827" v="3431" actId="20577"/>
          <ac:spMkLst>
            <pc:docMk/>
            <pc:sldMk cId="0" sldId="265"/>
            <ac:spMk id="7" creationId="{00000000-0000-0000-0000-000000000000}"/>
          </ac:spMkLst>
        </pc:spChg>
        <pc:spChg chg="add del mod">
          <ac:chgData name="Parker Gustafson" userId="16d30e8de7881f07" providerId="LiveId" clId="{77D3E302-7A64-481E-8E97-14DD1B1FF5D6}" dt="2025-07-15T21:11:03.209" v="3391" actId="22"/>
          <ac:spMkLst>
            <pc:docMk/>
            <pc:sldMk cId="0" sldId="265"/>
            <ac:spMk id="12" creationId="{26908F5B-28E5-B13B-267D-1FA62DE51BE1}"/>
          </ac:spMkLst>
        </pc:spChg>
        <pc:spChg chg="add mod">
          <ac:chgData name="Parker Gustafson" userId="16d30e8de7881f07" providerId="LiveId" clId="{77D3E302-7A64-481E-8E97-14DD1B1FF5D6}" dt="2025-07-15T21:12:41.249" v="3452" actId="1076"/>
          <ac:spMkLst>
            <pc:docMk/>
            <pc:sldMk cId="0" sldId="265"/>
            <ac:spMk id="14" creationId="{DD5F3E54-96D0-9818-6A7B-673E29430F9E}"/>
          </ac:spMkLst>
        </pc:spChg>
        <pc:spChg chg="add mod">
          <ac:chgData name="Parker Gustafson" userId="16d30e8de7881f07" providerId="LiveId" clId="{77D3E302-7A64-481E-8E97-14DD1B1FF5D6}" dt="2025-07-15T21:12:55.829" v="3453" actId="1076"/>
          <ac:spMkLst>
            <pc:docMk/>
            <pc:sldMk cId="0" sldId="265"/>
            <ac:spMk id="16" creationId="{D3FA7D3A-1F17-B15E-DA8C-9D967FF6AF7B}"/>
          </ac:spMkLst>
        </pc:spChg>
        <pc:spChg chg="add mod">
          <ac:chgData name="Parker Gustafson" userId="16d30e8de7881f07" providerId="LiveId" clId="{77D3E302-7A64-481E-8E97-14DD1B1FF5D6}" dt="2025-07-15T21:12:37.005" v="3451" actId="255"/>
          <ac:spMkLst>
            <pc:docMk/>
            <pc:sldMk cId="0" sldId="265"/>
            <ac:spMk id="18" creationId="{530C46E0-E4BB-3E55-3DB8-96D0E14386B3}"/>
          </ac:spMkLst>
        </pc:spChg>
      </pc:sldChg>
      <pc:sldChg chg="delSp modSp add del mod">
        <pc:chgData name="Parker Gustafson" userId="16d30e8de7881f07" providerId="LiveId" clId="{77D3E302-7A64-481E-8E97-14DD1B1FF5D6}" dt="2025-07-15T20:17:54.230" v="1494" actId="47"/>
        <pc:sldMkLst>
          <pc:docMk/>
          <pc:sldMk cId="0" sldId="266"/>
        </pc:sldMkLst>
        <pc:spChg chg="del">
          <ac:chgData name="Parker Gustafson" userId="16d30e8de7881f07" providerId="LiveId" clId="{77D3E302-7A64-481E-8E97-14DD1B1FF5D6}" dt="2025-07-15T19:52:54.930" v="689" actId="478"/>
          <ac:spMkLst>
            <pc:docMk/>
            <pc:sldMk cId="0" sldId="266"/>
            <ac:spMk id="3" creationId="{00000000-0000-0000-0000-000000000000}"/>
          </ac:spMkLst>
        </pc:spChg>
        <pc:spChg chg="del">
          <ac:chgData name="Parker Gustafson" userId="16d30e8de7881f07" providerId="LiveId" clId="{77D3E302-7A64-481E-8E97-14DD1B1FF5D6}" dt="2025-07-15T19:52:54.930" v="689" actId="478"/>
          <ac:spMkLst>
            <pc:docMk/>
            <pc:sldMk cId="0" sldId="266"/>
            <ac:spMk id="4" creationId="{00000000-0000-0000-0000-000000000000}"/>
          </ac:spMkLst>
        </pc:spChg>
        <pc:spChg chg="del">
          <ac:chgData name="Parker Gustafson" userId="16d30e8de7881f07" providerId="LiveId" clId="{77D3E302-7A64-481E-8E97-14DD1B1FF5D6}" dt="2025-07-15T19:52:54.930" v="689" actId="478"/>
          <ac:spMkLst>
            <pc:docMk/>
            <pc:sldMk cId="0" sldId="266"/>
            <ac:spMk id="5" creationId="{00000000-0000-0000-0000-000000000000}"/>
          </ac:spMkLst>
        </pc:spChg>
        <pc:spChg chg="mod">
          <ac:chgData name="Parker Gustafson" userId="16d30e8de7881f07" providerId="LiveId" clId="{77D3E302-7A64-481E-8E97-14DD1B1FF5D6}" dt="2025-07-15T19:53:27.849" v="706" actId="20577"/>
          <ac:spMkLst>
            <pc:docMk/>
            <pc:sldMk cId="0" sldId="266"/>
            <ac:spMk id="6" creationId="{00000000-0000-0000-0000-000000000000}"/>
          </ac:spMkLst>
        </pc:spChg>
      </pc:sldChg>
      <pc:sldChg chg="addSp delSp modSp add del mod">
        <pc:chgData name="Parker Gustafson" userId="16d30e8de7881f07" providerId="LiveId" clId="{77D3E302-7A64-481E-8E97-14DD1B1FF5D6}" dt="2025-07-15T20:37:41.403" v="2193" actId="47"/>
        <pc:sldMkLst>
          <pc:docMk/>
          <pc:sldMk cId="0" sldId="267"/>
        </pc:sldMkLst>
        <pc:spChg chg="del mod">
          <ac:chgData name="Parker Gustafson" userId="16d30e8de7881f07" providerId="LiveId" clId="{77D3E302-7A64-481E-8E97-14DD1B1FF5D6}" dt="2025-07-15T20:19:18.888" v="1530" actId="478"/>
          <ac:spMkLst>
            <pc:docMk/>
            <pc:sldMk cId="0" sldId="267"/>
            <ac:spMk id="2" creationId="{00000000-0000-0000-0000-000000000000}"/>
          </ac:spMkLst>
        </pc:spChg>
        <pc:spChg chg="del">
          <ac:chgData name="Parker Gustafson" userId="16d30e8de7881f07" providerId="LiveId" clId="{77D3E302-7A64-481E-8E97-14DD1B1FF5D6}" dt="2025-07-15T20:19:35.080" v="1537" actId="478"/>
          <ac:spMkLst>
            <pc:docMk/>
            <pc:sldMk cId="0" sldId="267"/>
            <ac:spMk id="3" creationId="{00000000-0000-0000-0000-000000000000}"/>
          </ac:spMkLst>
        </pc:spChg>
        <pc:spChg chg="del">
          <ac:chgData name="Parker Gustafson" userId="16d30e8de7881f07" providerId="LiveId" clId="{77D3E302-7A64-481E-8E97-14DD1B1FF5D6}" dt="2025-07-15T20:19:35.080" v="1537" actId="478"/>
          <ac:spMkLst>
            <pc:docMk/>
            <pc:sldMk cId="0" sldId="267"/>
            <ac:spMk id="4" creationId="{00000000-0000-0000-0000-000000000000}"/>
          </ac:spMkLst>
        </pc:spChg>
        <pc:spChg chg="del">
          <ac:chgData name="Parker Gustafson" userId="16d30e8de7881f07" providerId="LiveId" clId="{77D3E302-7A64-481E-8E97-14DD1B1FF5D6}" dt="2025-07-15T20:19:35.080" v="1537" actId="478"/>
          <ac:spMkLst>
            <pc:docMk/>
            <pc:sldMk cId="0" sldId="267"/>
            <ac:spMk id="5" creationId="{00000000-0000-0000-0000-000000000000}"/>
          </ac:spMkLst>
        </pc:spChg>
        <pc:spChg chg="del">
          <ac:chgData name="Parker Gustafson" userId="16d30e8de7881f07" providerId="LiveId" clId="{77D3E302-7A64-481E-8E97-14DD1B1FF5D6}" dt="2025-07-15T20:19:35.080" v="1537" actId="478"/>
          <ac:spMkLst>
            <pc:docMk/>
            <pc:sldMk cId="0" sldId="267"/>
            <ac:spMk id="6" creationId="{00000000-0000-0000-0000-000000000000}"/>
          </ac:spMkLst>
        </pc:spChg>
        <pc:spChg chg="mod">
          <ac:chgData name="Parker Gustafson" userId="16d30e8de7881f07" providerId="LiveId" clId="{77D3E302-7A64-481E-8E97-14DD1B1FF5D6}" dt="2025-07-15T20:20:17.401" v="1560" actId="20577"/>
          <ac:spMkLst>
            <pc:docMk/>
            <pc:sldMk cId="0" sldId="267"/>
            <ac:spMk id="7" creationId="{00000000-0000-0000-0000-000000000000}"/>
          </ac:spMkLst>
        </pc:spChg>
        <pc:spChg chg="add del">
          <ac:chgData name="Parker Gustafson" userId="16d30e8de7881f07" providerId="LiveId" clId="{77D3E302-7A64-481E-8E97-14DD1B1FF5D6}" dt="2025-07-15T20:19:13.614" v="1529" actId="22"/>
          <ac:spMkLst>
            <pc:docMk/>
            <pc:sldMk cId="0" sldId="267"/>
            <ac:spMk id="9" creationId="{455F3986-2470-D55C-34D1-BEE873F7367B}"/>
          </ac:spMkLst>
        </pc:spChg>
        <pc:spChg chg="add del mod">
          <ac:chgData name="Parker Gustafson" userId="16d30e8de7881f07" providerId="LiveId" clId="{77D3E302-7A64-481E-8E97-14DD1B1FF5D6}" dt="2025-07-15T20:19:43.174" v="1540" actId="478"/>
          <ac:spMkLst>
            <pc:docMk/>
            <pc:sldMk cId="0" sldId="267"/>
            <ac:spMk id="11" creationId="{327E2759-9962-E49E-736B-6ED43A1B4818}"/>
          </ac:spMkLst>
        </pc:spChg>
        <pc:spChg chg="add mod">
          <ac:chgData name="Parker Gustafson" userId="16d30e8de7881f07" providerId="LiveId" clId="{77D3E302-7A64-481E-8E97-14DD1B1FF5D6}" dt="2025-07-15T20:19:19.784" v="1532"/>
          <ac:spMkLst>
            <pc:docMk/>
            <pc:sldMk cId="0" sldId="267"/>
            <ac:spMk id="12" creationId="{AAA34D55-9781-E03F-3A7E-B78B6CC6AD8D}"/>
          </ac:spMkLst>
        </pc:spChg>
        <pc:spChg chg="add mod">
          <ac:chgData name="Parker Gustafson" userId="16d30e8de7881f07" providerId="LiveId" clId="{77D3E302-7A64-481E-8E97-14DD1B1FF5D6}" dt="2025-07-15T20:19:23.933" v="1534"/>
          <ac:spMkLst>
            <pc:docMk/>
            <pc:sldMk cId="0" sldId="267"/>
            <ac:spMk id="13" creationId="{ED6542FD-4DCB-00FB-C16D-7C5743C17017}"/>
          </ac:spMkLst>
        </pc:spChg>
      </pc:sldChg>
      <pc:sldChg chg="modSp add del mod">
        <pc:chgData name="Parker Gustafson" userId="16d30e8de7881f07" providerId="LiveId" clId="{77D3E302-7A64-481E-8E97-14DD1B1FF5D6}" dt="2025-07-15T21:14:23.637" v="3461" actId="20577"/>
        <pc:sldMkLst>
          <pc:docMk/>
          <pc:sldMk cId="0" sldId="268"/>
        </pc:sldMkLst>
        <pc:spChg chg="mod">
          <ac:chgData name="Parker Gustafson" userId="16d30e8de7881f07" providerId="LiveId" clId="{77D3E302-7A64-481E-8E97-14DD1B1FF5D6}" dt="2025-07-15T21:14:23.637" v="3461" actId="20577"/>
          <ac:spMkLst>
            <pc:docMk/>
            <pc:sldMk cId="0" sldId="268"/>
            <ac:spMk id="6" creationId="{00000000-0000-0000-0000-000000000000}"/>
          </ac:spMkLst>
        </pc:spChg>
      </pc:sldChg>
      <pc:sldChg chg="delSp modSp add mod">
        <pc:chgData name="Parker Gustafson" userId="16d30e8de7881f07" providerId="LiveId" clId="{77D3E302-7A64-481E-8E97-14DD1B1FF5D6}" dt="2025-07-16T05:39:05.818" v="4661" actId="20577"/>
        <pc:sldMkLst>
          <pc:docMk/>
          <pc:sldMk cId="0" sldId="269"/>
        </pc:sldMkLst>
        <pc:spChg chg="del">
          <ac:chgData name="Parker Gustafson" userId="16d30e8de7881f07" providerId="LiveId" clId="{77D3E302-7A64-481E-8E97-14DD1B1FF5D6}" dt="2025-07-15T21:15:32.845" v="3494" actId="478"/>
          <ac:spMkLst>
            <pc:docMk/>
            <pc:sldMk cId="0" sldId="269"/>
            <ac:spMk id="3" creationId="{00000000-0000-0000-0000-000000000000}"/>
          </ac:spMkLst>
        </pc:spChg>
        <pc:spChg chg="del">
          <ac:chgData name="Parker Gustafson" userId="16d30e8de7881f07" providerId="LiveId" clId="{77D3E302-7A64-481E-8E97-14DD1B1FF5D6}" dt="2025-07-15T21:15:32.845" v="3494" actId="478"/>
          <ac:spMkLst>
            <pc:docMk/>
            <pc:sldMk cId="0" sldId="269"/>
            <ac:spMk id="4" creationId="{00000000-0000-0000-0000-000000000000}"/>
          </ac:spMkLst>
        </pc:spChg>
        <pc:spChg chg="mod">
          <ac:chgData name="Parker Gustafson" userId="16d30e8de7881f07" providerId="LiveId" clId="{77D3E302-7A64-481E-8E97-14DD1B1FF5D6}" dt="2025-07-16T05:39:05.818" v="4661" actId="20577"/>
          <ac:spMkLst>
            <pc:docMk/>
            <pc:sldMk cId="0" sldId="269"/>
            <ac:spMk id="5" creationId="{00000000-0000-0000-0000-000000000000}"/>
          </ac:spMkLst>
        </pc:spChg>
        <pc:spChg chg="del">
          <ac:chgData name="Parker Gustafson" userId="16d30e8de7881f07" providerId="LiveId" clId="{77D3E302-7A64-481E-8E97-14DD1B1FF5D6}" dt="2025-07-15T21:16:37.641" v="3624" actId="478"/>
          <ac:spMkLst>
            <pc:docMk/>
            <pc:sldMk cId="0" sldId="269"/>
            <ac:spMk id="6" creationId="{00000000-0000-0000-0000-000000000000}"/>
          </ac:spMkLst>
        </pc:spChg>
        <pc:spChg chg="del">
          <ac:chgData name="Parker Gustafson" userId="16d30e8de7881f07" providerId="LiveId" clId="{77D3E302-7A64-481E-8E97-14DD1B1FF5D6}" dt="2025-07-15T21:16:37.641" v="3624" actId="478"/>
          <ac:spMkLst>
            <pc:docMk/>
            <pc:sldMk cId="0" sldId="269"/>
            <ac:spMk id="7" creationId="{00000000-0000-0000-0000-000000000000}"/>
          </ac:spMkLst>
        </pc:spChg>
        <pc:spChg chg="del mod">
          <ac:chgData name="Parker Gustafson" userId="16d30e8de7881f07" providerId="LiveId" clId="{77D3E302-7A64-481E-8E97-14DD1B1FF5D6}" dt="2025-07-15T21:16:37.641" v="3624" actId="478"/>
          <ac:spMkLst>
            <pc:docMk/>
            <pc:sldMk cId="0" sldId="269"/>
            <ac:spMk id="8" creationId="{00000000-0000-0000-0000-000000000000}"/>
          </ac:spMkLst>
        </pc:spChg>
        <pc:spChg chg="del">
          <ac:chgData name="Parker Gustafson" userId="16d30e8de7881f07" providerId="LiveId" clId="{77D3E302-7A64-481E-8E97-14DD1B1FF5D6}" dt="2025-07-15T21:16:37.641" v="3624" actId="478"/>
          <ac:spMkLst>
            <pc:docMk/>
            <pc:sldMk cId="0" sldId="269"/>
            <ac:spMk id="9" creationId="{00000000-0000-0000-0000-000000000000}"/>
          </ac:spMkLst>
        </pc:spChg>
      </pc:sldChg>
      <pc:sldChg chg="del">
        <pc:chgData name="Parker Gustafson" userId="16d30e8de7881f07" providerId="LiveId" clId="{77D3E302-7A64-481E-8E97-14DD1B1FF5D6}" dt="2025-07-14T22:50:47.740" v="316" actId="47"/>
        <pc:sldMkLst>
          <pc:docMk/>
          <pc:sldMk cId="833422991" sldId="270"/>
        </pc:sldMkLst>
      </pc:sldChg>
      <pc:sldChg chg="add">
        <pc:chgData name="Parker Gustafson" userId="16d30e8de7881f07" providerId="LiveId" clId="{77D3E302-7A64-481E-8E97-14DD1B1FF5D6}" dt="2025-07-14T22:36:30.530" v="263"/>
        <pc:sldMkLst>
          <pc:docMk/>
          <pc:sldMk cId="0" sldId="271"/>
        </pc:sldMkLst>
      </pc:sldChg>
      <pc:sldChg chg="add">
        <pc:chgData name="Parker Gustafson" userId="16d30e8de7881f07" providerId="LiveId" clId="{77D3E302-7A64-481E-8E97-14DD1B1FF5D6}" dt="2025-07-14T22:36:41.942" v="264"/>
        <pc:sldMkLst>
          <pc:docMk/>
          <pc:sldMk cId="0" sldId="272"/>
        </pc:sldMkLst>
      </pc:sldChg>
      <pc:sldChg chg="addSp modSp add mod modAnim">
        <pc:chgData name="Parker Gustafson" userId="16d30e8de7881f07" providerId="LiveId" clId="{77D3E302-7A64-481E-8E97-14DD1B1FF5D6}" dt="2025-07-15T21:23:13.986" v="3794"/>
        <pc:sldMkLst>
          <pc:docMk/>
          <pc:sldMk cId="0" sldId="273"/>
        </pc:sldMkLst>
        <pc:spChg chg="mod">
          <ac:chgData name="Parker Gustafson" userId="16d30e8de7881f07" providerId="LiveId" clId="{77D3E302-7A64-481E-8E97-14DD1B1FF5D6}" dt="2025-07-15T21:22:58.847" v="3790" actId="20577"/>
          <ac:spMkLst>
            <pc:docMk/>
            <pc:sldMk cId="0" sldId="273"/>
            <ac:spMk id="4" creationId="{00000000-0000-0000-0000-000000000000}"/>
          </ac:spMkLst>
        </pc:spChg>
        <pc:spChg chg="add mod">
          <ac:chgData name="Parker Gustafson" userId="16d30e8de7881f07" providerId="LiveId" clId="{77D3E302-7A64-481E-8E97-14DD1B1FF5D6}" dt="2025-07-15T21:23:06.653" v="3793" actId="255"/>
          <ac:spMkLst>
            <pc:docMk/>
            <pc:sldMk cId="0" sldId="273"/>
            <ac:spMk id="7" creationId="{D7E0F7B4-52E5-1909-C010-651D42A217EC}"/>
          </ac:spMkLst>
        </pc:spChg>
      </pc:sldChg>
      <pc:sldChg chg="add">
        <pc:chgData name="Parker Gustafson" userId="16d30e8de7881f07" providerId="LiveId" clId="{77D3E302-7A64-481E-8E97-14DD1B1FF5D6}" dt="2025-07-14T22:36:56.589" v="265"/>
        <pc:sldMkLst>
          <pc:docMk/>
          <pc:sldMk cId="0" sldId="274"/>
        </pc:sldMkLst>
      </pc:sldChg>
      <pc:sldChg chg="del">
        <pc:chgData name="Parker Gustafson" userId="16d30e8de7881f07" providerId="LiveId" clId="{77D3E302-7A64-481E-8E97-14DD1B1FF5D6}" dt="2025-07-14T22:50:48.625" v="317" actId="47"/>
        <pc:sldMkLst>
          <pc:docMk/>
          <pc:sldMk cId="4123900356" sldId="275"/>
        </pc:sldMkLst>
      </pc:sldChg>
      <pc:sldChg chg="del">
        <pc:chgData name="Parker Gustafson" userId="16d30e8de7881f07" providerId="LiveId" clId="{77D3E302-7A64-481E-8E97-14DD1B1FF5D6}" dt="2025-07-14T22:50:49.588" v="318" actId="47"/>
        <pc:sldMkLst>
          <pc:docMk/>
          <pc:sldMk cId="966177571" sldId="276"/>
        </pc:sldMkLst>
      </pc:sldChg>
      <pc:sldChg chg="del">
        <pc:chgData name="Parker Gustafson" userId="16d30e8de7881f07" providerId="LiveId" clId="{77D3E302-7A64-481E-8E97-14DD1B1FF5D6}" dt="2025-07-14T22:50:50.823" v="319" actId="47"/>
        <pc:sldMkLst>
          <pc:docMk/>
          <pc:sldMk cId="2077006494" sldId="277"/>
        </pc:sldMkLst>
      </pc:sldChg>
      <pc:sldChg chg="modSp add mod">
        <pc:chgData name="Parker Gustafson" userId="16d30e8de7881f07" providerId="LiveId" clId="{77D3E302-7A64-481E-8E97-14DD1B1FF5D6}" dt="2025-07-15T21:30:29.400" v="3903" actId="14100"/>
        <pc:sldMkLst>
          <pc:docMk/>
          <pc:sldMk cId="0" sldId="278"/>
        </pc:sldMkLst>
        <pc:spChg chg="mod">
          <ac:chgData name="Parker Gustafson" userId="16d30e8de7881f07" providerId="LiveId" clId="{77D3E302-7A64-481E-8E97-14DD1B1FF5D6}" dt="2025-07-15T21:30:29.400" v="3903" actId="14100"/>
          <ac:spMkLst>
            <pc:docMk/>
            <pc:sldMk cId="0" sldId="278"/>
            <ac:spMk id="6" creationId="{00000000-0000-0000-0000-000000000000}"/>
          </ac:spMkLst>
        </pc:spChg>
        <pc:spChg chg="mod">
          <ac:chgData name="Parker Gustafson" userId="16d30e8de7881f07" providerId="LiveId" clId="{77D3E302-7A64-481E-8E97-14DD1B1FF5D6}" dt="2025-07-15T21:30:21.531" v="3899" actId="1076"/>
          <ac:spMkLst>
            <pc:docMk/>
            <pc:sldMk cId="0" sldId="278"/>
            <ac:spMk id="8" creationId="{00000000-0000-0000-0000-000000000000}"/>
          </ac:spMkLst>
        </pc:spChg>
      </pc:sldChg>
      <pc:sldChg chg="add">
        <pc:chgData name="Parker Gustafson" userId="16d30e8de7881f07" providerId="LiveId" clId="{77D3E302-7A64-481E-8E97-14DD1B1FF5D6}" dt="2025-07-14T22:48:50.445" v="312"/>
        <pc:sldMkLst>
          <pc:docMk/>
          <pc:sldMk cId="0" sldId="279"/>
        </pc:sldMkLst>
      </pc:sldChg>
      <pc:sldChg chg="addSp delSp modSp add mod modAnim">
        <pc:chgData name="Parker Gustafson" userId="16d30e8de7881f07" providerId="LiveId" clId="{77D3E302-7A64-481E-8E97-14DD1B1FF5D6}" dt="2025-07-15T21:34:53.937" v="4009"/>
        <pc:sldMkLst>
          <pc:docMk/>
          <pc:sldMk cId="0" sldId="280"/>
        </pc:sldMkLst>
        <pc:spChg chg="del">
          <ac:chgData name="Parker Gustafson" userId="16d30e8de7881f07" providerId="LiveId" clId="{77D3E302-7A64-481E-8E97-14DD1B1FF5D6}" dt="2025-07-15T21:31:39.090" v="3918" actId="478"/>
          <ac:spMkLst>
            <pc:docMk/>
            <pc:sldMk cId="0" sldId="280"/>
            <ac:spMk id="4" creationId="{00000000-0000-0000-0000-000000000000}"/>
          </ac:spMkLst>
        </pc:spChg>
        <pc:spChg chg="del">
          <ac:chgData name="Parker Gustafson" userId="16d30e8de7881f07" providerId="LiveId" clId="{77D3E302-7A64-481E-8E97-14DD1B1FF5D6}" dt="2025-07-15T21:31:39.090" v="3918" actId="478"/>
          <ac:spMkLst>
            <pc:docMk/>
            <pc:sldMk cId="0" sldId="280"/>
            <ac:spMk id="5" creationId="{00000000-0000-0000-0000-000000000000}"/>
          </ac:spMkLst>
        </pc:spChg>
        <pc:spChg chg="del">
          <ac:chgData name="Parker Gustafson" userId="16d30e8de7881f07" providerId="LiveId" clId="{77D3E302-7A64-481E-8E97-14DD1B1FF5D6}" dt="2025-07-15T21:31:39.090" v="3918" actId="478"/>
          <ac:spMkLst>
            <pc:docMk/>
            <pc:sldMk cId="0" sldId="280"/>
            <ac:spMk id="6" creationId="{00000000-0000-0000-0000-000000000000}"/>
          </ac:spMkLst>
        </pc:spChg>
        <pc:spChg chg="mod">
          <ac:chgData name="Parker Gustafson" userId="16d30e8de7881f07" providerId="LiveId" clId="{77D3E302-7A64-481E-8E97-14DD1B1FF5D6}" dt="2025-07-15T21:32:33.913" v="3950" actId="20577"/>
          <ac:spMkLst>
            <pc:docMk/>
            <pc:sldMk cId="0" sldId="280"/>
            <ac:spMk id="7" creationId="{00000000-0000-0000-0000-000000000000}"/>
          </ac:spMkLst>
        </pc:spChg>
        <pc:spChg chg="mod">
          <ac:chgData name="Parker Gustafson" userId="16d30e8de7881f07" providerId="LiveId" clId="{77D3E302-7A64-481E-8E97-14DD1B1FF5D6}" dt="2025-07-15T21:33:24.647" v="3964" actId="20577"/>
          <ac:spMkLst>
            <pc:docMk/>
            <pc:sldMk cId="0" sldId="280"/>
            <ac:spMk id="17" creationId="{00000000-0000-0000-0000-000000000000}"/>
          </ac:spMkLst>
        </pc:spChg>
        <pc:spChg chg="add mod">
          <ac:chgData name="Parker Gustafson" userId="16d30e8de7881f07" providerId="LiveId" clId="{77D3E302-7A64-481E-8E97-14DD1B1FF5D6}" dt="2025-07-15T21:34:43.160" v="4005" actId="1076"/>
          <ac:spMkLst>
            <pc:docMk/>
            <pc:sldMk cId="0" sldId="280"/>
            <ac:spMk id="19" creationId="{ABE553C8-926A-92CD-4905-001057A465CE}"/>
          </ac:spMkLst>
        </pc:spChg>
        <pc:spChg chg="add mod">
          <ac:chgData name="Parker Gustafson" userId="16d30e8de7881f07" providerId="LiveId" clId="{77D3E302-7A64-481E-8E97-14DD1B1FF5D6}" dt="2025-07-15T21:34:44.975" v="4006" actId="1076"/>
          <ac:spMkLst>
            <pc:docMk/>
            <pc:sldMk cId="0" sldId="280"/>
            <ac:spMk id="21" creationId="{FB0730D4-A206-AB62-9DE0-4FDDC3D771DB}"/>
          </ac:spMkLst>
        </pc:spChg>
        <pc:spChg chg="add del">
          <ac:chgData name="Parker Gustafson" userId="16d30e8de7881f07" providerId="LiveId" clId="{77D3E302-7A64-481E-8E97-14DD1B1FF5D6}" dt="2025-07-15T21:32:42.414" v="3954" actId="22"/>
          <ac:spMkLst>
            <pc:docMk/>
            <pc:sldMk cId="0" sldId="280"/>
            <ac:spMk id="23" creationId="{1F500961-658B-501F-1B54-526C0587B0B5}"/>
          </ac:spMkLst>
        </pc:spChg>
        <pc:spChg chg="add del">
          <ac:chgData name="Parker Gustafson" userId="16d30e8de7881f07" providerId="LiveId" clId="{77D3E302-7A64-481E-8E97-14DD1B1FF5D6}" dt="2025-07-15T21:32:41.712" v="3953" actId="22"/>
          <ac:spMkLst>
            <pc:docMk/>
            <pc:sldMk cId="0" sldId="280"/>
            <ac:spMk id="25" creationId="{D8C966F4-C484-3252-09C8-021041CDF1A6}"/>
          </ac:spMkLst>
        </pc:spChg>
        <pc:spChg chg="add mod">
          <ac:chgData name="Parker Gustafson" userId="16d30e8de7881f07" providerId="LiveId" clId="{77D3E302-7A64-481E-8E97-14DD1B1FF5D6}" dt="2025-07-15T21:34:08.998" v="3996" actId="207"/>
          <ac:spMkLst>
            <pc:docMk/>
            <pc:sldMk cId="0" sldId="280"/>
            <ac:spMk id="27" creationId="{FAE5EE94-0B0A-153A-B3FF-CDE4F4FB433D}"/>
          </ac:spMkLst>
        </pc:spChg>
      </pc:sldChg>
      <pc:sldChg chg="add">
        <pc:chgData name="Parker Gustafson" userId="16d30e8de7881f07" providerId="LiveId" clId="{77D3E302-7A64-481E-8E97-14DD1B1FF5D6}" dt="2025-07-14T22:48:50.445" v="312"/>
        <pc:sldMkLst>
          <pc:docMk/>
          <pc:sldMk cId="0" sldId="281"/>
        </pc:sldMkLst>
      </pc:sldChg>
      <pc:sldChg chg="modSp add mod">
        <pc:chgData name="Parker Gustafson" userId="16d30e8de7881f07" providerId="LiveId" clId="{77D3E302-7A64-481E-8E97-14DD1B1FF5D6}" dt="2025-07-15T21:35:28.230" v="4010" actId="20577"/>
        <pc:sldMkLst>
          <pc:docMk/>
          <pc:sldMk cId="0" sldId="282"/>
        </pc:sldMkLst>
        <pc:spChg chg="mod">
          <ac:chgData name="Parker Gustafson" userId="16d30e8de7881f07" providerId="LiveId" clId="{77D3E302-7A64-481E-8E97-14DD1B1FF5D6}" dt="2025-07-15T21:35:28.230" v="4010" actId="20577"/>
          <ac:spMkLst>
            <pc:docMk/>
            <pc:sldMk cId="0" sldId="282"/>
            <ac:spMk id="9" creationId="{00000000-0000-0000-0000-000000000000}"/>
          </ac:spMkLst>
        </pc:spChg>
      </pc:sldChg>
      <pc:sldChg chg="del">
        <pc:chgData name="Parker Gustafson" userId="16d30e8de7881f07" providerId="LiveId" clId="{77D3E302-7A64-481E-8E97-14DD1B1FF5D6}" dt="2025-07-14T22:54:07.114" v="335" actId="47"/>
        <pc:sldMkLst>
          <pc:docMk/>
          <pc:sldMk cId="3619592659" sldId="283"/>
        </pc:sldMkLst>
      </pc:sldChg>
      <pc:sldChg chg="del">
        <pc:chgData name="Parker Gustafson" userId="16d30e8de7881f07" providerId="LiveId" clId="{77D3E302-7A64-481E-8E97-14DD1B1FF5D6}" dt="2025-07-14T22:54:07.700" v="336" actId="47"/>
        <pc:sldMkLst>
          <pc:docMk/>
          <pc:sldMk cId="3647906004" sldId="284"/>
        </pc:sldMkLst>
      </pc:sldChg>
      <pc:sldChg chg="add del">
        <pc:chgData name="Parker Gustafson" userId="16d30e8de7881f07" providerId="LiveId" clId="{77D3E302-7A64-481E-8E97-14DD1B1FF5D6}" dt="2025-07-16T00:59:09.880" v="4615" actId="47"/>
        <pc:sldMkLst>
          <pc:docMk/>
          <pc:sldMk cId="0" sldId="285"/>
        </pc:sldMkLst>
      </pc:sldChg>
      <pc:sldChg chg="add del">
        <pc:chgData name="Parker Gustafson" userId="16d30e8de7881f07" providerId="LiveId" clId="{77D3E302-7A64-481E-8E97-14DD1B1FF5D6}" dt="2025-07-16T00:59:10.446" v="4616" actId="47"/>
        <pc:sldMkLst>
          <pc:docMk/>
          <pc:sldMk cId="0" sldId="286"/>
        </pc:sldMkLst>
      </pc:sldChg>
      <pc:sldChg chg="modSp add del mod">
        <pc:chgData name="Parker Gustafson" userId="16d30e8de7881f07" providerId="LiveId" clId="{77D3E302-7A64-481E-8E97-14DD1B1FF5D6}" dt="2025-07-16T00:59:11.131" v="4617" actId="47"/>
        <pc:sldMkLst>
          <pc:docMk/>
          <pc:sldMk cId="0" sldId="287"/>
        </pc:sldMkLst>
      </pc:sldChg>
      <pc:sldChg chg="add del">
        <pc:chgData name="Parker Gustafson" userId="16d30e8de7881f07" providerId="LiveId" clId="{77D3E302-7A64-481E-8E97-14DD1B1FF5D6}" dt="2025-07-16T00:59:13.740" v="4618" actId="47"/>
        <pc:sldMkLst>
          <pc:docMk/>
          <pc:sldMk cId="0" sldId="288"/>
        </pc:sldMkLst>
      </pc:sldChg>
      <pc:sldChg chg="add del">
        <pc:chgData name="Parker Gustafson" userId="16d30e8de7881f07" providerId="LiveId" clId="{77D3E302-7A64-481E-8E97-14DD1B1FF5D6}" dt="2025-07-14T02:23:57.330" v="2" actId="47"/>
        <pc:sldMkLst>
          <pc:docMk/>
          <pc:sldMk cId="3996956197" sldId="290"/>
        </pc:sldMkLst>
      </pc:sldChg>
      <pc:sldChg chg="add del">
        <pc:chgData name="Parker Gustafson" userId="16d30e8de7881f07" providerId="LiveId" clId="{77D3E302-7A64-481E-8E97-14DD1B1FF5D6}" dt="2025-07-14T02:23:58.657" v="7" actId="47"/>
        <pc:sldMkLst>
          <pc:docMk/>
          <pc:sldMk cId="1471922569" sldId="295"/>
        </pc:sldMkLst>
      </pc:sldChg>
      <pc:sldChg chg="add del">
        <pc:chgData name="Parker Gustafson" userId="16d30e8de7881f07" providerId="LiveId" clId="{77D3E302-7A64-481E-8E97-14DD1B1FF5D6}" dt="2025-07-14T02:23:59.096" v="8" actId="47"/>
        <pc:sldMkLst>
          <pc:docMk/>
          <pc:sldMk cId="944269570" sldId="296"/>
        </pc:sldMkLst>
      </pc:sldChg>
      <pc:sldChg chg="del">
        <pc:chgData name="Parker Gustafson" userId="16d30e8de7881f07" providerId="LiveId" clId="{77D3E302-7A64-481E-8E97-14DD1B1FF5D6}" dt="2025-07-14T22:54:28.385" v="354" actId="47"/>
        <pc:sldMkLst>
          <pc:docMk/>
          <pc:sldMk cId="2665611956" sldId="297"/>
        </pc:sldMkLst>
      </pc:sldChg>
      <pc:sldChg chg="add del">
        <pc:chgData name="Parker Gustafson" userId="16d30e8de7881f07" providerId="LiveId" clId="{77D3E302-7A64-481E-8E97-14DD1B1FF5D6}" dt="2025-07-14T02:23:59.812" v="10" actId="47"/>
        <pc:sldMkLst>
          <pc:docMk/>
          <pc:sldMk cId="791650812" sldId="298"/>
        </pc:sldMkLst>
      </pc:sldChg>
      <pc:sldChg chg="add del">
        <pc:chgData name="Parker Gustafson" userId="16d30e8de7881f07" providerId="LiveId" clId="{77D3E302-7A64-481E-8E97-14DD1B1FF5D6}" dt="2025-07-14T02:24:00.215" v="11" actId="47"/>
        <pc:sldMkLst>
          <pc:docMk/>
          <pc:sldMk cId="2135540356" sldId="299"/>
        </pc:sldMkLst>
      </pc:sldChg>
      <pc:sldChg chg="add del">
        <pc:chgData name="Parker Gustafson" userId="16d30e8de7881f07" providerId="LiveId" clId="{77D3E302-7A64-481E-8E97-14DD1B1FF5D6}" dt="2025-07-14T02:24:00.483" v="12" actId="47"/>
        <pc:sldMkLst>
          <pc:docMk/>
          <pc:sldMk cId="3667979936" sldId="300"/>
        </pc:sldMkLst>
      </pc:sldChg>
      <pc:sldChg chg="del">
        <pc:chgData name="Parker Gustafson" userId="16d30e8de7881f07" providerId="LiveId" clId="{77D3E302-7A64-481E-8E97-14DD1B1FF5D6}" dt="2025-07-14T22:52:52.600" v="327" actId="47"/>
        <pc:sldMkLst>
          <pc:docMk/>
          <pc:sldMk cId="507700894" sldId="303"/>
        </pc:sldMkLst>
      </pc:sldChg>
      <pc:sldChg chg="add">
        <pc:chgData name="Parker Gustafson" userId="16d30e8de7881f07" providerId="LiveId" clId="{77D3E302-7A64-481E-8E97-14DD1B1FF5D6}" dt="2025-07-14T23:03:20.377" v="458"/>
        <pc:sldMkLst>
          <pc:docMk/>
          <pc:sldMk cId="1259833846" sldId="303"/>
        </pc:sldMkLst>
      </pc:sldChg>
      <pc:sldChg chg="add del">
        <pc:chgData name="Parker Gustafson" userId="16d30e8de7881f07" providerId="LiveId" clId="{77D3E302-7A64-481E-8E97-14DD1B1FF5D6}" dt="2025-07-14T23:03:10.228" v="438" actId="47"/>
        <pc:sldMkLst>
          <pc:docMk/>
          <pc:sldMk cId="2684542447" sldId="303"/>
        </pc:sldMkLst>
      </pc:sldChg>
      <pc:sldChg chg="add del">
        <pc:chgData name="Parker Gustafson" userId="16d30e8de7881f07" providerId="LiveId" clId="{77D3E302-7A64-481E-8E97-14DD1B1FF5D6}" dt="2025-07-14T23:03:10.387" v="439" actId="47"/>
        <pc:sldMkLst>
          <pc:docMk/>
          <pc:sldMk cId="1115830946" sldId="304"/>
        </pc:sldMkLst>
      </pc:sldChg>
      <pc:sldChg chg="del">
        <pc:chgData name="Parker Gustafson" userId="16d30e8de7881f07" providerId="LiveId" clId="{77D3E302-7A64-481E-8E97-14DD1B1FF5D6}" dt="2025-07-14T22:52:52.600" v="327" actId="47"/>
        <pc:sldMkLst>
          <pc:docMk/>
          <pc:sldMk cId="2736050807" sldId="304"/>
        </pc:sldMkLst>
      </pc:sldChg>
      <pc:sldChg chg="add">
        <pc:chgData name="Parker Gustafson" userId="16d30e8de7881f07" providerId="LiveId" clId="{77D3E302-7A64-481E-8E97-14DD1B1FF5D6}" dt="2025-07-14T23:03:20.377" v="458"/>
        <pc:sldMkLst>
          <pc:docMk/>
          <pc:sldMk cId="4119378708" sldId="304"/>
        </pc:sldMkLst>
      </pc:sldChg>
      <pc:sldChg chg="del">
        <pc:chgData name="Parker Gustafson" userId="16d30e8de7881f07" providerId="LiveId" clId="{77D3E302-7A64-481E-8E97-14DD1B1FF5D6}" dt="2025-07-14T22:54:08.556" v="337" actId="47"/>
        <pc:sldMkLst>
          <pc:docMk/>
          <pc:sldMk cId="1804062129" sldId="321"/>
        </pc:sldMkLst>
      </pc:sldChg>
      <pc:sldChg chg="del">
        <pc:chgData name="Parker Gustafson" userId="16d30e8de7881f07" providerId="LiveId" clId="{77D3E302-7A64-481E-8E97-14DD1B1FF5D6}" dt="2025-07-14T22:54:10.169" v="338" actId="47"/>
        <pc:sldMkLst>
          <pc:docMk/>
          <pc:sldMk cId="1011533004" sldId="336"/>
        </pc:sldMkLst>
      </pc:sldChg>
      <pc:sldChg chg="del">
        <pc:chgData name="Parker Gustafson" userId="16d30e8de7881f07" providerId="LiveId" clId="{77D3E302-7A64-481E-8E97-14DD1B1FF5D6}" dt="2025-07-14T22:54:13.256" v="341" actId="47"/>
        <pc:sldMkLst>
          <pc:docMk/>
          <pc:sldMk cId="229282565" sldId="337"/>
        </pc:sldMkLst>
      </pc:sldChg>
      <pc:sldChg chg="del">
        <pc:chgData name="Parker Gustafson" userId="16d30e8de7881f07" providerId="LiveId" clId="{77D3E302-7A64-481E-8E97-14DD1B1FF5D6}" dt="2025-07-14T22:54:16.488" v="344" actId="47"/>
        <pc:sldMkLst>
          <pc:docMk/>
          <pc:sldMk cId="1831889907" sldId="338"/>
        </pc:sldMkLst>
      </pc:sldChg>
      <pc:sldChg chg="add del">
        <pc:chgData name="Parker Gustafson" userId="16d30e8de7881f07" providerId="LiveId" clId="{77D3E302-7A64-481E-8E97-14DD1B1FF5D6}" dt="2025-07-14T22:50:57.975" v="323" actId="47"/>
        <pc:sldMkLst>
          <pc:docMk/>
          <pc:sldMk cId="526793695" sldId="346"/>
        </pc:sldMkLst>
      </pc:sldChg>
      <pc:sldChg chg="del">
        <pc:chgData name="Parker Gustafson" userId="16d30e8de7881f07" providerId="LiveId" clId="{77D3E302-7A64-481E-8E97-14DD1B1FF5D6}" dt="2025-07-14T22:52:46.458" v="325" actId="47"/>
        <pc:sldMkLst>
          <pc:docMk/>
          <pc:sldMk cId="819183567" sldId="347"/>
        </pc:sldMkLst>
      </pc:sldChg>
      <pc:sldChg chg="del">
        <pc:chgData name="Parker Gustafson" userId="16d30e8de7881f07" providerId="LiveId" clId="{77D3E302-7A64-481E-8E97-14DD1B1FF5D6}" dt="2025-07-14T22:54:19.572" v="346" actId="47"/>
        <pc:sldMkLst>
          <pc:docMk/>
          <pc:sldMk cId="2133614044" sldId="349"/>
        </pc:sldMkLst>
      </pc:sldChg>
      <pc:sldChg chg="del">
        <pc:chgData name="Parker Gustafson" userId="16d30e8de7881f07" providerId="LiveId" clId="{77D3E302-7A64-481E-8E97-14DD1B1FF5D6}" dt="2025-07-14T22:54:20.275" v="347" actId="47"/>
        <pc:sldMkLst>
          <pc:docMk/>
          <pc:sldMk cId="41859007" sldId="350"/>
        </pc:sldMkLst>
      </pc:sldChg>
      <pc:sldChg chg="del">
        <pc:chgData name="Parker Gustafson" userId="16d30e8de7881f07" providerId="LiveId" clId="{77D3E302-7A64-481E-8E97-14DD1B1FF5D6}" dt="2025-07-14T22:54:20.693" v="348" actId="47"/>
        <pc:sldMkLst>
          <pc:docMk/>
          <pc:sldMk cId="3166340742" sldId="356"/>
        </pc:sldMkLst>
      </pc:sldChg>
      <pc:sldChg chg="add del">
        <pc:chgData name="Parker Gustafson" userId="16d30e8de7881f07" providerId="LiveId" clId="{77D3E302-7A64-481E-8E97-14DD1B1FF5D6}" dt="2025-07-14T22:54:26.345" v="353" actId="47"/>
        <pc:sldMkLst>
          <pc:docMk/>
          <pc:sldMk cId="3156004016" sldId="357"/>
        </pc:sldMkLst>
      </pc:sldChg>
      <pc:sldChg chg="del">
        <pc:chgData name="Parker Gustafson" userId="16d30e8de7881f07" providerId="LiveId" clId="{77D3E302-7A64-481E-8E97-14DD1B1FF5D6}" dt="2025-07-14T23:00:47.254" v="385" actId="47"/>
        <pc:sldMkLst>
          <pc:docMk/>
          <pc:sldMk cId="1028773183" sldId="358"/>
        </pc:sldMkLst>
      </pc:sldChg>
      <pc:sldChg chg="add del">
        <pc:chgData name="Parker Gustafson" userId="16d30e8de7881f07" providerId="LiveId" clId="{77D3E302-7A64-481E-8E97-14DD1B1FF5D6}" dt="2025-07-14T23:03:10.530" v="440" actId="47"/>
        <pc:sldMkLst>
          <pc:docMk/>
          <pc:sldMk cId="2273532244" sldId="359"/>
        </pc:sldMkLst>
      </pc:sldChg>
      <pc:sldChg chg="add del">
        <pc:chgData name="Parker Gustafson" userId="16d30e8de7881f07" providerId="LiveId" clId="{77D3E302-7A64-481E-8E97-14DD1B1FF5D6}" dt="2025-07-14T22:50:46.503" v="315" actId="47"/>
        <pc:sldMkLst>
          <pc:docMk/>
          <pc:sldMk cId="3861218933" sldId="360"/>
        </pc:sldMkLst>
      </pc:sldChg>
      <pc:sldChg chg="add del">
        <pc:chgData name="Parker Gustafson" userId="16d30e8de7881f07" providerId="LiveId" clId="{77D3E302-7A64-481E-8E97-14DD1B1FF5D6}" dt="2025-07-14T23:03:11.777" v="444" actId="47"/>
        <pc:sldMkLst>
          <pc:docMk/>
          <pc:sldMk cId="407203709" sldId="361"/>
        </pc:sldMkLst>
      </pc:sldChg>
      <pc:sldChg chg="add del">
        <pc:chgData name="Parker Gustafson" userId="16d30e8de7881f07" providerId="LiveId" clId="{77D3E302-7A64-481E-8E97-14DD1B1FF5D6}" dt="2025-07-14T23:03:14.355" v="457"/>
        <pc:sldMkLst>
          <pc:docMk/>
          <pc:sldMk cId="3352141694" sldId="362"/>
        </pc:sldMkLst>
      </pc:sldChg>
      <pc:sldChg chg="add del">
        <pc:chgData name="Parker Gustafson" userId="16d30e8de7881f07" providerId="LiveId" clId="{77D3E302-7A64-481E-8E97-14DD1B1FF5D6}" dt="2025-07-14T23:03:14.199" v="456" actId="47"/>
        <pc:sldMkLst>
          <pc:docMk/>
          <pc:sldMk cId="3827241410" sldId="362"/>
        </pc:sldMkLst>
      </pc:sldChg>
      <pc:sldChg chg="add del">
        <pc:chgData name="Parker Gustafson" userId="16d30e8de7881f07" providerId="LiveId" clId="{77D3E302-7A64-481E-8E97-14DD1B1FF5D6}" dt="2025-07-14T23:03:12.004" v="445" actId="47"/>
        <pc:sldMkLst>
          <pc:docMk/>
          <pc:sldMk cId="4146308540" sldId="362"/>
        </pc:sldMkLst>
      </pc:sldChg>
      <pc:sldChg chg="del">
        <pc:chgData name="Parker Gustafson" userId="16d30e8de7881f07" providerId="LiveId" clId="{77D3E302-7A64-481E-8E97-14DD1B1FF5D6}" dt="2025-07-14T22:50:51.502" v="320" actId="47"/>
        <pc:sldMkLst>
          <pc:docMk/>
          <pc:sldMk cId="3771541284" sldId="364"/>
        </pc:sldMkLst>
      </pc:sldChg>
      <pc:sldChg chg="modSp add del mod">
        <pc:chgData name="Parker Gustafson" userId="16d30e8de7881f07" providerId="LiveId" clId="{77D3E302-7A64-481E-8E97-14DD1B1FF5D6}" dt="2025-07-15T21:24:09.194" v="3798" actId="1076"/>
        <pc:sldMkLst>
          <pc:docMk/>
          <pc:sldMk cId="796002446" sldId="367"/>
        </pc:sldMkLst>
        <pc:spChg chg="mod">
          <ac:chgData name="Parker Gustafson" userId="16d30e8de7881f07" providerId="LiveId" clId="{77D3E302-7A64-481E-8E97-14DD1B1FF5D6}" dt="2025-07-15T21:24:02.556" v="3797" actId="14100"/>
          <ac:spMkLst>
            <pc:docMk/>
            <pc:sldMk cId="796002446" sldId="367"/>
            <ac:spMk id="2" creationId="{DD98FB3E-22BF-EC0A-5490-DE9ECABF2CFC}"/>
          </ac:spMkLst>
        </pc:spChg>
        <pc:spChg chg="mod">
          <ac:chgData name="Parker Gustafson" userId="16d30e8de7881f07" providerId="LiveId" clId="{77D3E302-7A64-481E-8E97-14DD1B1FF5D6}" dt="2025-07-15T21:24:09.194" v="3798" actId="1076"/>
          <ac:spMkLst>
            <pc:docMk/>
            <pc:sldMk cId="796002446" sldId="367"/>
            <ac:spMk id="3" creationId="{E15702A5-8C90-820D-97CC-2BFDC20BF3F9}"/>
          </ac:spMkLst>
        </pc:spChg>
      </pc:sldChg>
      <pc:sldChg chg="add del">
        <pc:chgData name="Parker Gustafson" userId="16d30e8de7881f07" providerId="LiveId" clId="{77D3E302-7A64-481E-8E97-14DD1B1FF5D6}" dt="2025-07-14T23:03:14.199" v="456" actId="47"/>
        <pc:sldMkLst>
          <pc:docMk/>
          <pc:sldMk cId="2351582858" sldId="367"/>
        </pc:sldMkLst>
      </pc:sldChg>
      <pc:sldChg chg="modSp add del mod">
        <pc:chgData name="Parker Gustafson" userId="16d30e8de7881f07" providerId="LiveId" clId="{77D3E302-7A64-481E-8E97-14DD1B1FF5D6}" dt="2025-07-14T23:03:12.004" v="445" actId="47"/>
        <pc:sldMkLst>
          <pc:docMk/>
          <pc:sldMk cId="2815170071" sldId="367"/>
        </pc:sldMkLst>
      </pc:sldChg>
      <pc:sldChg chg="del">
        <pc:chgData name="Parker Gustafson" userId="16d30e8de7881f07" providerId="LiveId" clId="{77D3E302-7A64-481E-8E97-14DD1B1FF5D6}" dt="2025-07-14T22:53:43.602" v="330" actId="47"/>
        <pc:sldMkLst>
          <pc:docMk/>
          <pc:sldMk cId="924533221" sldId="368"/>
        </pc:sldMkLst>
      </pc:sldChg>
      <pc:sldChg chg="del">
        <pc:chgData name="Parker Gustafson" userId="16d30e8de7881f07" providerId="LiveId" clId="{77D3E302-7A64-481E-8E97-14DD1B1FF5D6}" dt="2025-07-14T22:53:46.293" v="331" actId="47"/>
        <pc:sldMkLst>
          <pc:docMk/>
          <pc:sldMk cId="3030417246" sldId="369"/>
        </pc:sldMkLst>
      </pc:sldChg>
      <pc:sldChg chg="add">
        <pc:chgData name="Parker Gustafson" userId="16d30e8de7881f07" providerId="LiveId" clId="{77D3E302-7A64-481E-8E97-14DD1B1FF5D6}" dt="2025-07-14T22:33:11.284" v="58"/>
        <pc:sldMkLst>
          <pc:docMk/>
          <pc:sldMk cId="4267002629" sldId="375"/>
        </pc:sldMkLst>
      </pc:sldChg>
      <pc:sldChg chg="del">
        <pc:chgData name="Parker Gustafson" userId="16d30e8de7881f07" providerId="LiveId" clId="{77D3E302-7A64-481E-8E97-14DD1B1FF5D6}" dt="2025-07-14T22:52:47.576" v="326" actId="47"/>
        <pc:sldMkLst>
          <pc:docMk/>
          <pc:sldMk cId="684564720" sldId="379"/>
        </pc:sldMkLst>
      </pc:sldChg>
      <pc:sldChg chg="add del">
        <pc:chgData name="Parker Gustafson" userId="16d30e8de7881f07" providerId="LiveId" clId="{77D3E302-7A64-481E-8E97-14DD1B1FF5D6}" dt="2025-07-14T23:03:10.923" v="441" actId="47"/>
        <pc:sldMkLst>
          <pc:docMk/>
          <pc:sldMk cId="2121482385" sldId="380"/>
        </pc:sldMkLst>
      </pc:sldChg>
      <pc:sldChg chg="add del">
        <pc:chgData name="Parker Gustafson" userId="16d30e8de7881f07" providerId="LiveId" clId="{77D3E302-7A64-481E-8E97-14DD1B1FF5D6}" dt="2025-07-14T23:03:11.240" v="442" actId="47"/>
        <pc:sldMkLst>
          <pc:docMk/>
          <pc:sldMk cId="1770067760" sldId="381"/>
        </pc:sldMkLst>
      </pc:sldChg>
      <pc:sldChg chg="add del">
        <pc:chgData name="Parker Gustafson" userId="16d30e8de7881f07" providerId="LiveId" clId="{77D3E302-7A64-481E-8E97-14DD1B1FF5D6}" dt="2025-07-14T23:03:11.620" v="443" actId="47"/>
        <pc:sldMkLst>
          <pc:docMk/>
          <pc:sldMk cId="3101884789" sldId="382"/>
        </pc:sldMkLst>
      </pc:sldChg>
      <pc:sldChg chg="del">
        <pc:chgData name="Parker Gustafson" userId="16d30e8de7881f07" providerId="LiveId" clId="{77D3E302-7A64-481E-8E97-14DD1B1FF5D6}" dt="2025-07-14T22:54:05.471" v="332" actId="47"/>
        <pc:sldMkLst>
          <pc:docMk/>
          <pc:sldMk cId="2586210662" sldId="383"/>
        </pc:sldMkLst>
      </pc:sldChg>
      <pc:sldChg chg="del">
        <pc:chgData name="Parker Gustafson" userId="16d30e8de7881f07" providerId="LiveId" clId="{77D3E302-7A64-481E-8E97-14DD1B1FF5D6}" dt="2025-07-14T22:54:12.650" v="340" actId="47"/>
        <pc:sldMkLst>
          <pc:docMk/>
          <pc:sldMk cId="532245850" sldId="384"/>
        </pc:sldMkLst>
      </pc:sldChg>
      <pc:sldChg chg="del">
        <pc:chgData name="Parker Gustafson" userId="16d30e8de7881f07" providerId="LiveId" clId="{77D3E302-7A64-481E-8E97-14DD1B1FF5D6}" dt="2025-07-14T22:54:11.587" v="339" actId="47"/>
        <pc:sldMkLst>
          <pc:docMk/>
          <pc:sldMk cId="3364951205" sldId="385"/>
        </pc:sldMkLst>
      </pc:sldChg>
      <pc:sldChg chg="del">
        <pc:chgData name="Parker Gustafson" userId="16d30e8de7881f07" providerId="LiveId" clId="{77D3E302-7A64-481E-8E97-14DD1B1FF5D6}" dt="2025-07-14T22:54:15.444" v="343" actId="47"/>
        <pc:sldMkLst>
          <pc:docMk/>
          <pc:sldMk cId="4041699365" sldId="386"/>
        </pc:sldMkLst>
      </pc:sldChg>
      <pc:sldChg chg="del">
        <pc:chgData name="Parker Gustafson" userId="16d30e8de7881f07" providerId="LiveId" clId="{77D3E302-7A64-481E-8E97-14DD1B1FF5D6}" dt="2025-07-14T22:54:14.218" v="342" actId="47"/>
        <pc:sldMkLst>
          <pc:docMk/>
          <pc:sldMk cId="3080928223" sldId="387"/>
        </pc:sldMkLst>
      </pc:sldChg>
      <pc:sldChg chg="del">
        <pc:chgData name="Parker Gustafson" userId="16d30e8de7881f07" providerId="LiveId" clId="{77D3E302-7A64-481E-8E97-14DD1B1FF5D6}" dt="2025-07-14T22:54:17.931" v="345" actId="47"/>
        <pc:sldMkLst>
          <pc:docMk/>
          <pc:sldMk cId="3440988501" sldId="388"/>
        </pc:sldMkLst>
      </pc:sldChg>
      <pc:sldChg chg="add del">
        <pc:chgData name="Parker Gustafson" userId="16d30e8de7881f07" providerId="LiveId" clId="{77D3E302-7A64-481E-8E97-14DD1B1FF5D6}" dt="2025-07-14T02:23:57.862" v="3" actId="47"/>
        <pc:sldMkLst>
          <pc:docMk/>
          <pc:sldMk cId="3508641339" sldId="389"/>
        </pc:sldMkLst>
      </pc:sldChg>
      <pc:sldChg chg="add del">
        <pc:chgData name="Parker Gustafson" userId="16d30e8de7881f07" providerId="LiveId" clId="{77D3E302-7A64-481E-8E97-14DD1B1FF5D6}" dt="2025-07-14T02:23:58.179" v="4" actId="47"/>
        <pc:sldMkLst>
          <pc:docMk/>
          <pc:sldMk cId="3823596672" sldId="390"/>
        </pc:sldMkLst>
      </pc:sldChg>
      <pc:sldChg chg="add del">
        <pc:chgData name="Parker Gustafson" userId="16d30e8de7881f07" providerId="LiveId" clId="{77D3E302-7A64-481E-8E97-14DD1B1FF5D6}" dt="2025-07-14T02:23:58.319" v="5" actId="47"/>
        <pc:sldMkLst>
          <pc:docMk/>
          <pc:sldMk cId="2652954233" sldId="391"/>
        </pc:sldMkLst>
      </pc:sldChg>
      <pc:sldChg chg="add del">
        <pc:chgData name="Parker Gustafson" userId="16d30e8de7881f07" providerId="LiveId" clId="{77D3E302-7A64-481E-8E97-14DD1B1FF5D6}" dt="2025-07-14T02:23:58.504" v="6" actId="47"/>
        <pc:sldMkLst>
          <pc:docMk/>
          <pc:sldMk cId="1619993061" sldId="392"/>
        </pc:sldMkLst>
      </pc:sldChg>
      <pc:sldChg chg="add del">
        <pc:chgData name="Parker Gustafson" userId="16d30e8de7881f07" providerId="LiveId" clId="{77D3E302-7A64-481E-8E97-14DD1B1FF5D6}" dt="2025-07-14T02:23:59.424" v="9" actId="47"/>
        <pc:sldMkLst>
          <pc:docMk/>
          <pc:sldMk cId="3306475848" sldId="393"/>
        </pc:sldMkLst>
      </pc:sldChg>
      <pc:sldChg chg="modSp add mod">
        <pc:chgData name="Parker Gustafson" userId="16d30e8de7881f07" providerId="LiveId" clId="{77D3E302-7A64-481E-8E97-14DD1B1FF5D6}" dt="2025-07-16T05:26:33.408" v="4651" actId="20577"/>
        <pc:sldMkLst>
          <pc:docMk/>
          <pc:sldMk cId="2375828263" sldId="394"/>
        </pc:sldMkLst>
        <pc:spChg chg="mod">
          <ac:chgData name="Parker Gustafson" userId="16d30e8de7881f07" providerId="LiveId" clId="{77D3E302-7A64-481E-8E97-14DD1B1FF5D6}" dt="2025-07-16T05:26:33.408" v="4651" actId="20577"/>
          <ac:spMkLst>
            <pc:docMk/>
            <pc:sldMk cId="2375828263" sldId="394"/>
            <ac:spMk id="4" creationId="{00000000-0000-0000-0000-000000000000}"/>
          </ac:spMkLst>
        </pc:spChg>
      </pc:sldChg>
      <pc:sldChg chg="add del">
        <pc:chgData name="Parker Gustafson" userId="16d30e8de7881f07" providerId="LiveId" clId="{77D3E302-7A64-481E-8E97-14DD1B1FF5D6}" dt="2025-07-14T22:44:58.909" v="282" actId="47"/>
        <pc:sldMkLst>
          <pc:docMk/>
          <pc:sldMk cId="3509723704" sldId="395"/>
        </pc:sldMkLst>
      </pc:sldChg>
      <pc:sldChg chg="add del">
        <pc:chgData name="Parker Gustafson" userId="16d30e8de7881f07" providerId="LiveId" clId="{77D3E302-7A64-481E-8E97-14DD1B1FF5D6}" dt="2025-07-14T22:45:01.336" v="283" actId="47"/>
        <pc:sldMkLst>
          <pc:docMk/>
          <pc:sldMk cId="3037987060" sldId="396"/>
        </pc:sldMkLst>
      </pc:sldChg>
      <pc:sldChg chg="modSp add del mod">
        <pc:chgData name="Parker Gustafson" userId="16d30e8de7881f07" providerId="LiveId" clId="{77D3E302-7A64-481E-8E97-14DD1B1FF5D6}" dt="2025-07-15T21:40:27.941" v="4133" actId="20577"/>
        <pc:sldMkLst>
          <pc:docMk/>
          <pc:sldMk cId="3061442147" sldId="405"/>
        </pc:sldMkLst>
        <pc:spChg chg="mod">
          <ac:chgData name="Parker Gustafson" userId="16d30e8de7881f07" providerId="LiveId" clId="{77D3E302-7A64-481E-8E97-14DD1B1FF5D6}" dt="2025-07-15T21:40:27.941" v="4133" actId="20577"/>
          <ac:spMkLst>
            <pc:docMk/>
            <pc:sldMk cId="3061442147" sldId="405"/>
            <ac:spMk id="3" creationId="{1ED4C058-BF25-B3E6-CDC0-E69767BAF571}"/>
          </ac:spMkLst>
        </pc:spChg>
      </pc:sldChg>
      <pc:sldChg chg="add del">
        <pc:chgData name="Parker Gustafson" userId="16d30e8de7881f07" providerId="LiveId" clId="{77D3E302-7A64-481E-8E97-14DD1B1FF5D6}" dt="2025-07-14T22:35:40.825" v="237" actId="47"/>
        <pc:sldMkLst>
          <pc:docMk/>
          <pc:sldMk cId="0" sldId="681"/>
        </pc:sldMkLst>
      </pc:sldChg>
      <pc:sldChg chg="addSp delSp modSp add mod">
        <pc:chgData name="Parker Gustafson" userId="16d30e8de7881f07" providerId="LiveId" clId="{77D3E302-7A64-481E-8E97-14DD1B1FF5D6}" dt="2025-07-15T20:18:33.559" v="1510" actId="20577"/>
        <pc:sldMkLst>
          <pc:docMk/>
          <pc:sldMk cId="4010209369" sldId="697"/>
        </pc:sldMkLst>
        <pc:spChg chg="mod">
          <ac:chgData name="Parker Gustafson" userId="16d30e8de7881f07" providerId="LiveId" clId="{77D3E302-7A64-481E-8E97-14DD1B1FF5D6}" dt="2025-07-15T20:18:33.559" v="1510" actId="20577"/>
          <ac:spMkLst>
            <pc:docMk/>
            <pc:sldMk cId="4010209369" sldId="697"/>
            <ac:spMk id="2" creationId="{7DA9D52F-3BDA-9723-DA90-9F106A2C9808}"/>
          </ac:spMkLst>
        </pc:spChg>
        <pc:spChg chg="mod">
          <ac:chgData name="Parker Gustafson" userId="16d30e8de7881f07" providerId="LiveId" clId="{77D3E302-7A64-481E-8E97-14DD1B1FF5D6}" dt="2025-07-15T20:18:27.583" v="1499" actId="20577"/>
          <ac:spMkLst>
            <pc:docMk/>
            <pc:sldMk cId="4010209369" sldId="697"/>
            <ac:spMk id="4" creationId="{E7F50746-D062-B267-FAF1-694397E6BC20}"/>
          </ac:spMkLst>
        </pc:spChg>
        <pc:spChg chg="add del mod">
          <ac:chgData name="Parker Gustafson" userId="16d30e8de7881f07" providerId="LiveId" clId="{77D3E302-7A64-481E-8E97-14DD1B1FF5D6}" dt="2025-07-15T19:55:14.078" v="725" actId="478"/>
          <ac:spMkLst>
            <pc:docMk/>
            <pc:sldMk cId="4010209369" sldId="697"/>
            <ac:spMk id="10" creationId="{AC2EC63C-A022-0211-F62B-E3A7C2EF907E}"/>
          </ac:spMkLst>
        </pc:spChg>
      </pc:sldChg>
      <pc:sldChg chg="add del">
        <pc:chgData name="Parker Gustafson" userId="16d30e8de7881f07" providerId="LiveId" clId="{77D3E302-7A64-481E-8E97-14DD1B1FF5D6}" dt="2025-07-14T22:36:21.946" v="262"/>
        <pc:sldMkLst>
          <pc:docMk/>
          <pc:sldMk cId="4228531172" sldId="718"/>
        </pc:sldMkLst>
      </pc:sldChg>
      <pc:sldChg chg="add">
        <pc:chgData name="Parker Gustafson" userId="16d30e8de7881f07" providerId="LiveId" clId="{77D3E302-7A64-481E-8E97-14DD1B1FF5D6}" dt="2025-07-14T22:36:56.589" v="265"/>
        <pc:sldMkLst>
          <pc:docMk/>
          <pc:sldMk cId="1445163411" sldId="736"/>
        </pc:sldMkLst>
      </pc:sldChg>
      <pc:sldChg chg="add">
        <pc:chgData name="Parker Gustafson" userId="16d30e8de7881f07" providerId="LiveId" clId="{77D3E302-7A64-481E-8E97-14DD1B1FF5D6}" dt="2025-07-14T22:38:21.901" v="272"/>
        <pc:sldMkLst>
          <pc:docMk/>
          <pc:sldMk cId="407247906" sldId="737"/>
        </pc:sldMkLst>
      </pc:sldChg>
      <pc:sldChg chg="modSp add del mod">
        <pc:chgData name="Parker Gustafson" userId="16d30e8de7881f07" providerId="LiveId" clId="{77D3E302-7A64-481E-8E97-14DD1B1FF5D6}" dt="2025-07-14T22:38:18.833" v="271" actId="47"/>
        <pc:sldMkLst>
          <pc:docMk/>
          <pc:sldMk cId="1632325723" sldId="737"/>
        </pc:sldMkLst>
      </pc:sldChg>
      <pc:sldChg chg="add del">
        <pc:chgData name="Parker Gustafson" userId="16d30e8de7881f07" providerId="LiveId" clId="{77D3E302-7A64-481E-8E97-14DD1B1FF5D6}" dt="2025-07-14T22:38:18.833" v="271" actId="47"/>
        <pc:sldMkLst>
          <pc:docMk/>
          <pc:sldMk cId="2614160870" sldId="738"/>
        </pc:sldMkLst>
      </pc:sldChg>
      <pc:sldChg chg="add">
        <pc:chgData name="Parker Gustafson" userId="16d30e8de7881f07" providerId="LiveId" clId="{77D3E302-7A64-481E-8E97-14DD1B1FF5D6}" dt="2025-07-14T22:38:21.901" v="272"/>
        <pc:sldMkLst>
          <pc:docMk/>
          <pc:sldMk cId="2650699511" sldId="738"/>
        </pc:sldMkLst>
      </pc:sldChg>
      <pc:sldChg chg="add del">
        <pc:chgData name="Parker Gustafson" userId="16d30e8de7881f07" providerId="LiveId" clId="{77D3E302-7A64-481E-8E97-14DD1B1FF5D6}" dt="2025-07-14T22:45:02.414" v="284" actId="47"/>
        <pc:sldMkLst>
          <pc:docMk/>
          <pc:sldMk cId="1023141303" sldId="740"/>
        </pc:sldMkLst>
      </pc:sldChg>
      <pc:sldChg chg="add">
        <pc:chgData name="Parker Gustafson" userId="16d30e8de7881f07" providerId="LiveId" clId="{77D3E302-7A64-481E-8E97-14DD1B1FF5D6}" dt="2025-07-14T02:23:54.431" v="1"/>
        <pc:sldMkLst>
          <pc:docMk/>
          <pc:sldMk cId="1694099872" sldId="741"/>
        </pc:sldMkLst>
      </pc:sldChg>
      <pc:sldChg chg="addSp delSp modSp add mod modAnim">
        <pc:chgData name="Parker Gustafson" userId="16d30e8de7881f07" providerId="LiveId" clId="{77D3E302-7A64-481E-8E97-14DD1B1FF5D6}" dt="2025-07-15T20:53:57.866" v="2699"/>
        <pc:sldMkLst>
          <pc:docMk/>
          <pc:sldMk cId="2459074059" sldId="742"/>
        </pc:sldMkLst>
        <pc:spChg chg="mod">
          <ac:chgData name="Parker Gustafson" userId="16d30e8de7881f07" providerId="LiveId" clId="{77D3E302-7A64-481E-8E97-14DD1B1FF5D6}" dt="2025-07-15T20:53:01.915" v="2682"/>
          <ac:spMkLst>
            <pc:docMk/>
            <pc:sldMk cId="2459074059" sldId="742"/>
            <ac:spMk id="3" creationId="{4E4A7882-606B-47F3-A5F9-22097F6084C9}"/>
          </ac:spMkLst>
        </pc:spChg>
        <pc:spChg chg="mod">
          <ac:chgData name="Parker Gustafson" userId="16d30e8de7881f07" providerId="LiveId" clId="{77D3E302-7A64-481E-8E97-14DD1B1FF5D6}" dt="2025-07-15T20:53:12.342" v="2687" actId="14100"/>
          <ac:spMkLst>
            <pc:docMk/>
            <pc:sldMk cId="2459074059" sldId="742"/>
            <ac:spMk id="4" creationId="{F8A459E4-6C91-476A-A8DC-F8FE80051B74}"/>
          </ac:spMkLst>
        </pc:spChg>
        <pc:spChg chg="mod">
          <ac:chgData name="Parker Gustafson" userId="16d30e8de7881f07" providerId="LiveId" clId="{77D3E302-7A64-481E-8E97-14DD1B1FF5D6}" dt="2025-07-15T20:52:32.066" v="2675" actId="20577"/>
          <ac:spMkLst>
            <pc:docMk/>
            <pc:sldMk cId="2459074059" sldId="742"/>
            <ac:spMk id="5" creationId="{40CDF48C-BD2D-4688-8786-3E7D1EFC09BC}"/>
          </ac:spMkLst>
        </pc:spChg>
        <pc:spChg chg="add mod">
          <ac:chgData name="Parker Gustafson" userId="16d30e8de7881f07" providerId="LiveId" clId="{77D3E302-7A64-481E-8E97-14DD1B1FF5D6}" dt="2025-07-15T20:48:31.567" v="2576" actId="1076"/>
          <ac:spMkLst>
            <pc:docMk/>
            <pc:sldMk cId="2459074059" sldId="742"/>
            <ac:spMk id="7" creationId="{57364F4B-EFA2-A3E6-CF13-9893C3E93124}"/>
          </ac:spMkLst>
        </pc:spChg>
        <pc:spChg chg="add mod">
          <ac:chgData name="Parker Gustafson" userId="16d30e8de7881f07" providerId="LiveId" clId="{77D3E302-7A64-481E-8E97-14DD1B1FF5D6}" dt="2025-07-15T20:48:47.468" v="2579" actId="1076"/>
          <ac:spMkLst>
            <pc:docMk/>
            <pc:sldMk cId="2459074059" sldId="742"/>
            <ac:spMk id="9" creationId="{7EE2FD33-18E4-79E2-A5E3-632CB07A8B9B}"/>
          </ac:spMkLst>
        </pc:spChg>
        <pc:spChg chg="add mod">
          <ac:chgData name="Parker Gustafson" userId="16d30e8de7881f07" providerId="LiveId" clId="{77D3E302-7A64-481E-8E97-14DD1B1FF5D6}" dt="2025-07-15T20:48:37.001" v="2577" actId="1076"/>
          <ac:spMkLst>
            <pc:docMk/>
            <pc:sldMk cId="2459074059" sldId="742"/>
            <ac:spMk id="11" creationId="{14AA68F4-ABA9-E09B-DD22-8DC2D71D7056}"/>
          </ac:spMkLst>
        </pc:spChg>
        <pc:spChg chg="add mod">
          <ac:chgData name="Parker Gustafson" userId="16d30e8de7881f07" providerId="LiveId" clId="{77D3E302-7A64-481E-8E97-14DD1B1FF5D6}" dt="2025-07-15T20:48:58.637" v="2581" actId="1076"/>
          <ac:spMkLst>
            <pc:docMk/>
            <pc:sldMk cId="2459074059" sldId="742"/>
            <ac:spMk id="13" creationId="{657A80F3-8E42-5EC3-8C1D-6B6A98703262}"/>
          </ac:spMkLst>
        </pc:spChg>
        <pc:spChg chg="add del">
          <ac:chgData name="Parker Gustafson" userId="16d30e8de7881f07" providerId="LiveId" clId="{77D3E302-7A64-481E-8E97-14DD1B1FF5D6}" dt="2025-07-15T20:49:20.168" v="2586" actId="22"/>
          <ac:spMkLst>
            <pc:docMk/>
            <pc:sldMk cId="2459074059" sldId="742"/>
            <ac:spMk id="15" creationId="{C96689E9-D0C2-C637-14D5-6F50B6B54738}"/>
          </ac:spMkLst>
        </pc:spChg>
        <pc:spChg chg="add mod">
          <ac:chgData name="Parker Gustafson" userId="16d30e8de7881f07" providerId="LiveId" clId="{77D3E302-7A64-481E-8E97-14DD1B1FF5D6}" dt="2025-07-15T20:51:53.706" v="2667" actId="1076"/>
          <ac:spMkLst>
            <pc:docMk/>
            <pc:sldMk cId="2459074059" sldId="742"/>
            <ac:spMk id="17" creationId="{8BAA9F93-E27D-9658-3A09-F8CB81DAE698}"/>
          </ac:spMkLst>
        </pc:spChg>
        <pc:spChg chg="add mod">
          <ac:chgData name="Parker Gustafson" userId="16d30e8de7881f07" providerId="LiveId" clId="{77D3E302-7A64-481E-8E97-14DD1B1FF5D6}" dt="2025-07-15T20:52:21.322" v="2673" actId="20577"/>
          <ac:spMkLst>
            <pc:docMk/>
            <pc:sldMk cId="2459074059" sldId="742"/>
            <ac:spMk id="19" creationId="{88FB2DFF-9916-547C-14D2-AC4A56D2C80F}"/>
          </ac:spMkLst>
        </pc:spChg>
        <pc:spChg chg="add mod">
          <ac:chgData name="Parker Gustafson" userId="16d30e8de7881f07" providerId="LiveId" clId="{77D3E302-7A64-481E-8E97-14DD1B1FF5D6}" dt="2025-07-15T20:52:23.752" v="2674" actId="20577"/>
          <ac:spMkLst>
            <pc:docMk/>
            <pc:sldMk cId="2459074059" sldId="742"/>
            <ac:spMk id="21" creationId="{8B5E1736-09A6-1F52-03F0-693A956C80F3}"/>
          </ac:spMkLst>
        </pc:spChg>
        <pc:spChg chg="add mod">
          <ac:chgData name="Parker Gustafson" userId="16d30e8de7881f07" providerId="LiveId" clId="{77D3E302-7A64-481E-8E97-14DD1B1FF5D6}" dt="2025-07-15T20:52:43.760" v="2678" actId="1076"/>
          <ac:spMkLst>
            <pc:docMk/>
            <pc:sldMk cId="2459074059" sldId="742"/>
            <ac:spMk id="23" creationId="{785C8F39-3332-1055-6AEA-22792D20D481}"/>
          </ac:spMkLst>
        </pc:spChg>
        <pc:spChg chg="add mod">
          <ac:chgData name="Parker Gustafson" userId="16d30e8de7881f07" providerId="LiveId" clId="{77D3E302-7A64-481E-8E97-14DD1B1FF5D6}" dt="2025-07-15T20:50:34.010" v="2621" actId="2711"/>
          <ac:spMkLst>
            <pc:docMk/>
            <pc:sldMk cId="2459074059" sldId="742"/>
            <ac:spMk id="24" creationId="{C82DD457-AEA2-B3B3-B7C5-C9FFD57D213B}"/>
          </ac:spMkLst>
        </pc:spChg>
        <pc:spChg chg="add mod">
          <ac:chgData name="Parker Gustafson" userId="16d30e8de7881f07" providerId="LiveId" clId="{77D3E302-7A64-481E-8E97-14DD1B1FF5D6}" dt="2025-07-15T20:53:25.985" v="2692" actId="1076"/>
          <ac:spMkLst>
            <pc:docMk/>
            <pc:sldMk cId="2459074059" sldId="742"/>
            <ac:spMk id="26" creationId="{89D632A1-F79A-2930-F9C3-F97CEF5CB633}"/>
          </ac:spMkLst>
        </pc:spChg>
      </pc:sldChg>
      <pc:sldChg chg="add">
        <pc:chgData name="Parker Gustafson" userId="16d30e8de7881f07" providerId="LiveId" clId="{77D3E302-7A64-481E-8E97-14DD1B1FF5D6}" dt="2025-07-14T02:23:54.431" v="1"/>
        <pc:sldMkLst>
          <pc:docMk/>
          <pc:sldMk cId="3922064804" sldId="743"/>
        </pc:sldMkLst>
      </pc:sldChg>
      <pc:sldChg chg="add">
        <pc:chgData name="Parker Gustafson" userId="16d30e8de7881f07" providerId="LiveId" clId="{77D3E302-7A64-481E-8E97-14DD1B1FF5D6}" dt="2025-07-14T02:23:54.431" v="1"/>
        <pc:sldMkLst>
          <pc:docMk/>
          <pc:sldMk cId="2137886563" sldId="744"/>
        </pc:sldMkLst>
      </pc:sldChg>
      <pc:sldChg chg="add">
        <pc:chgData name="Parker Gustafson" userId="16d30e8de7881f07" providerId="LiveId" clId="{77D3E302-7A64-481E-8E97-14DD1B1FF5D6}" dt="2025-07-14T02:23:54.431" v="1"/>
        <pc:sldMkLst>
          <pc:docMk/>
          <pc:sldMk cId="522802317" sldId="745"/>
        </pc:sldMkLst>
      </pc:sldChg>
      <pc:sldChg chg="modSp add">
        <pc:chgData name="Parker Gustafson" userId="16d30e8de7881f07" providerId="LiveId" clId="{77D3E302-7A64-481E-8E97-14DD1B1FF5D6}" dt="2025-07-16T00:48:03.941" v="4584" actId="20577"/>
        <pc:sldMkLst>
          <pc:docMk/>
          <pc:sldMk cId="4268673223" sldId="746"/>
        </pc:sldMkLst>
        <pc:spChg chg="mod">
          <ac:chgData name="Parker Gustafson" userId="16d30e8de7881f07" providerId="LiveId" clId="{77D3E302-7A64-481E-8E97-14DD1B1FF5D6}" dt="2025-07-16T00:48:03.941" v="4584" actId="20577"/>
          <ac:spMkLst>
            <pc:docMk/>
            <pc:sldMk cId="4268673223" sldId="746"/>
            <ac:spMk id="4" creationId="{9AD45F04-1AE1-4223-82BB-1F21E9E79A74}"/>
          </ac:spMkLst>
        </pc:spChg>
      </pc:sldChg>
      <pc:sldChg chg="delSp modSp add mod">
        <pc:chgData name="Parker Gustafson" userId="16d30e8de7881f07" providerId="LiveId" clId="{77D3E302-7A64-481E-8E97-14DD1B1FF5D6}" dt="2025-07-16T00:48:29.259" v="4590" actId="20577"/>
        <pc:sldMkLst>
          <pc:docMk/>
          <pc:sldMk cId="2742017646" sldId="747"/>
        </pc:sldMkLst>
        <pc:spChg chg="mod">
          <ac:chgData name="Parker Gustafson" userId="16d30e8de7881f07" providerId="LiveId" clId="{77D3E302-7A64-481E-8E97-14DD1B1FF5D6}" dt="2025-07-16T00:48:29.259" v="4590" actId="20577"/>
          <ac:spMkLst>
            <pc:docMk/>
            <pc:sldMk cId="2742017646" sldId="747"/>
            <ac:spMk id="4" creationId="{9AD45F04-1AE1-4223-82BB-1F21E9E79A74}"/>
          </ac:spMkLst>
        </pc:spChg>
        <pc:spChg chg="del">
          <ac:chgData name="Parker Gustafson" userId="16d30e8de7881f07" providerId="LiveId" clId="{77D3E302-7A64-481E-8E97-14DD1B1FF5D6}" dt="2025-07-15T20:55:16.753" v="2705" actId="478"/>
          <ac:spMkLst>
            <pc:docMk/>
            <pc:sldMk cId="2742017646" sldId="747"/>
            <ac:spMk id="5" creationId="{D606E1F2-2A3F-41A4-9CAC-C8CBDAEF17BD}"/>
          </ac:spMkLst>
        </pc:spChg>
        <pc:spChg chg="del">
          <ac:chgData name="Parker Gustafson" userId="16d30e8de7881f07" providerId="LiveId" clId="{77D3E302-7A64-481E-8E97-14DD1B1FF5D6}" dt="2025-07-15T20:54:36.663" v="2702" actId="478"/>
          <ac:spMkLst>
            <pc:docMk/>
            <pc:sldMk cId="2742017646" sldId="747"/>
            <ac:spMk id="7" creationId="{A56DE347-A24F-43CB-A1EF-207B9472FD9B}"/>
          </ac:spMkLst>
        </pc:spChg>
      </pc:sldChg>
      <pc:sldChg chg="delSp modSp add mod">
        <pc:chgData name="Parker Gustafson" userId="16d30e8de7881f07" providerId="LiveId" clId="{77D3E302-7A64-481E-8E97-14DD1B1FF5D6}" dt="2025-07-14T07:03:28.082" v="55" actId="20577"/>
        <pc:sldMkLst>
          <pc:docMk/>
          <pc:sldMk cId="1083038884" sldId="748"/>
        </pc:sldMkLst>
        <pc:spChg chg="mod">
          <ac:chgData name="Parker Gustafson" userId="16d30e8de7881f07" providerId="LiveId" clId="{77D3E302-7A64-481E-8E97-14DD1B1FF5D6}" dt="2025-07-14T07:03:28.082" v="55" actId="20577"/>
          <ac:spMkLst>
            <pc:docMk/>
            <pc:sldMk cId="1083038884" sldId="748"/>
            <ac:spMk id="4" creationId="{A4682E15-5272-185B-81B2-34E624C34EE8}"/>
          </ac:spMkLst>
        </pc:spChg>
      </pc:sldChg>
      <pc:sldChg chg="modSp add mod">
        <pc:chgData name="Parker Gustafson" userId="16d30e8de7881f07" providerId="LiveId" clId="{77D3E302-7A64-481E-8E97-14DD1B1FF5D6}" dt="2025-07-15T19:50:30.619" v="643" actId="20577"/>
        <pc:sldMkLst>
          <pc:docMk/>
          <pc:sldMk cId="0" sldId="749"/>
        </pc:sldMkLst>
        <pc:spChg chg="mod">
          <ac:chgData name="Parker Gustafson" userId="16d30e8de7881f07" providerId="LiveId" clId="{77D3E302-7A64-481E-8E97-14DD1B1FF5D6}" dt="2025-07-15T19:50:30.619" v="643" actId="20577"/>
          <ac:spMkLst>
            <pc:docMk/>
            <pc:sldMk cId="0" sldId="749"/>
            <ac:spMk id="3" creationId="{00000000-0000-0000-0000-000000000000}"/>
          </ac:spMkLst>
        </pc:spChg>
      </pc:sldChg>
      <pc:sldChg chg="modSp add mod">
        <pc:chgData name="Parker Gustafson" userId="16d30e8de7881f07" providerId="LiveId" clId="{77D3E302-7A64-481E-8E97-14DD1B1FF5D6}" dt="2025-07-16T00:25:39.683" v="4215" actId="1076"/>
        <pc:sldMkLst>
          <pc:docMk/>
          <pc:sldMk cId="137558036" sldId="750"/>
        </pc:sldMkLst>
        <pc:spChg chg="mod">
          <ac:chgData name="Parker Gustafson" userId="16d30e8de7881f07" providerId="LiveId" clId="{77D3E302-7A64-481E-8E97-14DD1B1FF5D6}" dt="2025-07-16T00:25:39.683" v="4215" actId="1076"/>
          <ac:spMkLst>
            <pc:docMk/>
            <pc:sldMk cId="137558036" sldId="750"/>
            <ac:spMk id="4" creationId="{53EF1FFB-28F4-3079-FC3A-E38BFFA841CA}"/>
          </ac:spMkLst>
        </pc:spChg>
      </pc:sldChg>
      <pc:sldChg chg="add del">
        <pc:chgData name="Parker Gustafson" userId="16d30e8de7881f07" providerId="LiveId" clId="{77D3E302-7A64-481E-8E97-14DD1B1FF5D6}" dt="2025-07-14T22:36:07.512" v="241"/>
        <pc:sldMkLst>
          <pc:docMk/>
          <pc:sldMk cId="2767824498" sldId="750"/>
        </pc:sldMkLst>
      </pc:sldChg>
      <pc:sldChg chg="add">
        <pc:chgData name="Parker Gustafson" userId="16d30e8de7881f07" providerId="LiveId" clId="{77D3E302-7A64-481E-8E97-14DD1B1FF5D6}" dt="2025-07-14T22:36:30.530" v="263"/>
        <pc:sldMkLst>
          <pc:docMk/>
          <pc:sldMk cId="0" sldId="751"/>
        </pc:sldMkLst>
      </pc:sldChg>
      <pc:sldChg chg="add">
        <pc:chgData name="Parker Gustafson" userId="16d30e8de7881f07" providerId="LiveId" clId="{77D3E302-7A64-481E-8E97-14DD1B1FF5D6}" dt="2025-07-14T22:36:30.530" v="263"/>
        <pc:sldMkLst>
          <pc:docMk/>
          <pc:sldMk cId="3878816787" sldId="752"/>
        </pc:sldMkLst>
      </pc:sldChg>
      <pc:sldChg chg="add">
        <pc:chgData name="Parker Gustafson" userId="16d30e8de7881f07" providerId="LiveId" clId="{77D3E302-7A64-481E-8E97-14DD1B1FF5D6}" dt="2025-07-14T22:36:56.589" v="265"/>
        <pc:sldMkLst>
          <pc:docMk/>
          <pc:sldMk cId="0" sldId="753"/>
        </pc:sldMkLst>
      </pc:sldChg>
      <pc:sldChg chg="modSp add mod">
        <pc:chgData name="Parker Gustafson" userId="16d30e8de7881f07" providerId="LiveId" clId="{77D3E302-7A64-481E-8E97-14DD1B1FF5D6}" dt="2025-07-14T23:22:20.554" v="475" actId="20577"/>
        <pc:sldMkLst>
          <pc:docMk/>
          <pc:sldMk cId="19941733" sldId="754"/>
        </pc:sldMkLst>
        <pc:spChg chg="mod">
          <ac:chgData name="Parker Gustafson" userId="16d30e8de7881f07" providerId="LiveId" clId="{77D3E302-7A64-481E-8E97-14DD1B1FF5D6}" dt="2025-07-14T22:38:56.447" v="274"/>
          <ac:spMkLst>
            <pc:docMk/>
            <pc:sldMk cId="19941733" sldId="754"/>
            <ac:spMk id="2" creationId="{0896F61B-FF06-E4F4-99FF-D7A7039E8308}"/>
          </ac:spMkLst>
        </pc:spChg>
        <pc:spChg chg="mod">
          <ac:chgData name="Parker Gustafson" userId="16d30e8de7881f07" providerId="LiveId" clId="{77D3E302-7A64-481E-8E97-14DD1B1FF5D6}" dt="2025-07-14T23:22:20.554" v="475" actId="20577"/>
          <ac:spMkLst>
            <pc:docMk/>
            <pc:sldMk cId="19941733" sldId="754"/>
            <ac:spMk id="3" creationId="{7BECDB64-06E9-2954-8A84-B9032A9BA86E}"/>
          </ac:spMkLst>
        </pc:spChg>
      </pc:sldChg>
      <pc:sldChg chg="delSp modSp add del mod">
        <pc:chgData name="Parker Gustafson" userId="16d30e8de7881f07" providerId="LiveId" clId="{77D3E302-7A64-481E-8E97-14DD1B1FF5D6}" dt="2025-07-14T22:52:54.838" v="328" actId="47"/>
        <pc:sldMkLst>
          <pc:docMk/>
          <pc:sldMk cId="3350292459" sldId="755"/>
        </pc:sldMkLst>
      </pc:sldChg>
      <pc:sldChg chg="add">
        <pc:chgData name="Parker Gustafson" userId="16d30e8de7881f07" providerId="LiveId" clId="{77D3E302-7A64-481E-8E97-14DD1B1FF5D6}" dt="2025-07-14T22:48:50.445" v="312"/>
        <pc:sldMkLst>
          <pc:docMk/>
          <pc:sldMk cId="0" sldId="756"/>
        </pc:sldMkLst>
      </pc:sldChg>
      <pc:sldChg chg="add">
        <pc:chgData name="Parker Gustafson" userId="16d30e8de7881f07" providerId="LiveId" clId="{77D3E302-7A64-481E-8E97-14DD1B1FF5D6}" dt="2025-07-14T22:48:50.445" v="312"/>
        <pc:sldMkLst>
          <pc:docMk/>
          <pc:sldMk cId="0" sldId="757"/>
        </pc:sldMkLst>
      </pc:sldChg>
      <pc:sldChg chg="add">
        <pc:chgData name="Parker Gustafson" userId="16d30e8de7881f07" providerId="LiveId" clId="{77D3E302-7A64-481E-8E97-14DD1B1FF5D6}" dt="2025-07-14T22:48:50.445" v="312"/>
        <pc:sldMkLst>
          <pc:docMk/>
          <pc:sldMk cId="0" sldId="758"/>
        </pc:sldMkLst>
      </pc:sldChg>
      <pc:sldChg chg="add">
        <pc:chgData name="Parker Gustafson" userId="16d30e8de7881f07" providerId="LiveId" clId="{77D3E302-7A64-481E-8E97-14DD1B1FF5D6}" dt="2025-07-14T22:48:50.445" v="312"/>
        <pc:sldMkLst>
          <pc:docMk/>
          <pc:sldMk cId="0" sldId="759"/>
        </pc:sldMkLst>
      </pc:sldChg>
      <pc:sldChg chg="addSp delSp modSp add mod modAnim">
        <pc:chgData name="Parker Gustafson" userId="16d30e8de7881f07" providerId="LiveId" clId="{77D3E302-7A64-481E-8E97-14DD1B1FF5D6}" dt="2025-07-15T21:22:12.282" v="3781"/>
        <pc:sldMkLst>
          <pc:docMk/>
          <pc:sldMk cId="0" sldId="760"/>
        </pc:sldMkLst>
        <pc:spChg chg="del">
          <ac:chgData name="Parker Gustafson" userId="16d30e8de7881f07" providerId="LiveId" clId="{77D3E302-7A64-481E-8E97-14DD1B1FF5D6}" dt="2025-07-15T21:19:45.843" v="3729" actId="478"/>
          <ac:spMkLst>
            <pc:docMk/>
            <pc:sldMk cId="0" sldId="760"/>
            <ac:spMk id="3" creationId="{00000000-0000-0000-0000-000000000000}"/>
          </ac:spMkLst>
        </pc:spChg>
        <pc:spChg chg="del">
          <ac:chgData name="Parker Gustafson" userId="16d30e8de7881f07" providerId="LiveId" clId="{77D3E302-7A64-481E-8E97-14DD1B1FF5D6}" dt="2025-07-15T21:19:45.843" v="3729" actId="478"/>
          <ac:spMkLst>
            <pc:docMk/>
            <pc:sldMk cId="0" sldId="760"/>
            <ac:spMk id="4" creationId="{00000000-0000-0000-0000-000000000000}"/>
          </ac:spMkLst>
        </pc:spChg>
        <pc:spChg chg="del">
          <ac:chgData name="Parker Gustafson" userId="16d30e8de7881f07" providerId="LiveId" clId="{77D3E302-7A64-481E-8E97-14DD1B1FF5D6}" dt="2025-07-15T21:18:24.771" v="3661" actId="478"/>
          <ac:spMkLst>
            <pc:docMk/>
            <pc:sldMk cId="0" sldId="760"/>
            <ac:spMk id="5" creationId="{00000000-0000-0000-0000-000000000000}"/>
          </ac:spMkLst>
        </pc:spChg>
        <pc:spChg chg="del">
          <ac:chgData name="Parker Gustafson" userId="16d30e8de7881f07" providerId="LiveId" clId="{77D3E302-7A64-481E-8E97-14DD1B1FF5D6}" dt="2025-07-15T21:18:21.369" v="3660" actId="478"/>
          <ac:spMkLst>
            <pc:docMk/>
            <pc:sldMk cId="0" sldId="760"/>
            <ac:spMk id="6" creationId="{00000000-0000-0000-0000-000000000000}"/>
          </ac:spMkLst>
        </pc:spChg>
        <pc:spChg chg="del">
          <ac:chgData name="Parker Gustafson" userId="16d30e8de7881f07" providerId="LiveId" clId="{77D3E302-7A64-481E-8E97-14DD1B1FF5D6}" dt="2025-07-15T21:18:21.369" v="3660" actId="478"/>
          <ac:spMkLst>
            <pc:docMk/>
            <pc:sldMk cId="0" sldId="760"/>
            <ac:spMk id="7" creationId="{00000000-0000-0000-0000-000000000000}"/>
          </ac:spMkLst>
        </pc:spChg>
        <pc:spChg chg="del">
          <ac:chgData name="Parker Gustafson" userId="16d30e8de7881f07" providerId="LiveId" clId="{77D3E302-7A64-481E-8E97-14DD1B1FF5D6}" dt="2025-07-15T21:18:21.369" v="3660" actId="478"/>
          <ac:spMkLst>
            <pc:docMk/>
            <pc:sldMk cId="0" sldId="760"/>
            <ac:spMk id="8" creationId="{00000000-0000-0000-0000-000000000000}"/>
          </ac:spMkLst>
        </pc:spChg>
        <pc:spChg chg="del">
          <ac:chgData name="Parker Gustafson" userId="16d30e8de7881f07" providerId="LiveId" clId="{77D3E302-7A64-481E-8E97-14DD1B1FF5D6}" dt="2025-07-15T21:18:21.369" v="3660" actId="478"/>
          <ac:spMkLst>
            <pc:docMk/>
            <pc:sldMk cId="0" sldId="760"/>
            <ac:spMk id="9" creationId="{00000000-0000-0000-0000-000000000000}"/>
          </ac:spMkLst>
        </pc:spChg>
        <pc:spChg chg="del">
          <ac:chgData name="Parker Gustafson" userId="16d30e8de7881f07" providerId="LiveId" clId="{77D3E302-7A64-481E-8E97-14DD1B1FF5D6}" dt="2025-07-15T21:18:21.369" v="3660" actId="478"/>
          <ac:spMkLst>
            <pc:docMk/>
            <pc:sldMk cId="0" sldId="760"/>
            <ac:spMk id="10" creationId="{00000000-0000-0000-0000-000000000000}"/>
          </ac:spMkLst>
        </pc:spChg>
        <pc:spChg chg="del">
          <ac:chgData name="Parker Gustafson" userId="16d30e8de7881f07" providerId="LiveId" clId="{77D3E302-7A64-481E-8E97-14DD1B1FF5D6}" dt="2025-07-15T21:18:21.369" v="3660" actId="478"/>
          <ac:spMkLst>
            <pc:docMk/>
            <pc:sldMk cId="0" sldId="760"/>
            <ac:spMk id="11" creationId="{00000000-0000-0000-0000-000000000000}"/>
          </ac:spMkLst>
        </pc:spChg>
        <pc:spChg chg="del">
          <ac:chgData name="Parker Gustafson" userId="16d30e8de7881f07" providerId="LiveId" clId="{77D3E302-7A64-481E-8E97-14DD1B1FF5D6}" dt="2025-07-15T21:18:21.369" v="3660" actId="478"/>
          <ac:spMkLst>
            <pc:docMk/>
            <pc:sldMk cId="0" sldId="760"/>
            <ac:spMk id="12" creationId="{00000000-0000-0000-0000-000000000000}"/>
          </ac:spMkLst>
        </pc:spChg>
        <pc:spChg chg="mod">
          <ac:chgData name="Parker Gustafson" userId="16d30e8de7881f07" providerId="LiveId" clId="{77D3E302-7A64-481E-8E97-14DD1B1FF5D6}" dt="2025-07-15T21:21:17.932" v="3769" actId="20577"/>
          <ac:spMkLst>
            <pc:docMk/>
            <pc:sldMk cId="0" sldId="760"/>
            <ac:spMk id="13" creationId="{00000000-0000-0000-0000-000000000000}"/>
          </ac:spMkLst>
        </pc:spChg>
        <pc:spChg chg="add mod">
          <ac:chgData name="Parker Gustafson" userId="16d30e8de7881f07" providerId="LiveId" clId="{77D3E302-7A64-481E-8E97-14DD1B1FF5D6}" dt="2025-07-15T21:21:42.942" v="3774" actId="1076"/>
          <ac:spMkLst>
            <pc:docMk/>
            <pc:sldMk cId="0" sldId="760"/>
            <ac:spMk id="15" creationId="{2A5EC2A5-97E9-0DD6-4D0E-306240761085}"/>
          </ac:spMkLst>
        </pc:spChg>
        <pc:spChg chg="add mod">
          <ac:chgData name="Parker Gustafson" userId="16d30e8de7881f07" providerId="LiveId" clId="{77D3E302-7A64-481E-8E97-14DD1B1FF5D6}" dt="2025-07-15T21:21:48.843" v="3775" actId="1076"/>
          <ac:spMkLst>
            <pc:docMk/>
            <pc:sldMk cId="0" sldId="760"/>
            <ac:spMk id="17" creationId="{0F2797CC-AA42-9B07-63E5-2F01F2605580}"/>
          </ac:spMkLst>
        </pc:spChg>
        <pc:spChg chg="add mod">
          <ac:chgData name="Parker Gustafson" userId="16d30e8de7881f07" providerId="LiveId" clId="{77D3E302-7A64-481E-8E97-14DD1B1FF5D6}" dt="2025-07-15T21:21:52.094" v="3776" actId="1076"/>
          <ac:spMkLst>
            <pc:docMk/>
            <pc:sldMk cId="0" sldId="760"/>
            <ac:spMk id="19" creationId="{946B0C5B-9CD2-D920-FF48-60179082D059}"/>
          </ac:spMkLst>
        </pc:spChg>
        <pc:spChg chg="add mod">
          <ac:chgData name="Parker Gustafson" userId="16d30e8de7881f07" providerId="LiveId" clId="{77D3E302-7A64-481E-8E97-14DD1B1FF5D6}" dt="2025-07-15T21:21:55.263" v="3777" actId="1076"/>
          <ac:spMkLst>
            <pc:docMk/>
            <pc:sldMk cId="0" sldId="760"/>
            <ac:spMk id="21" creationId="{E9FCE7EB-6A31-DA3F-50C1-7C17FDEB6660}"/>
          </ac:spMkLst>
        </pc:spChg>
      </pc:sldChg>
      <pc:sldChg chg="add">
        <pc:chgData name="Parker Gustafson" userId="16d30e8de7881f07" providerId="LiveId" clId="{77D3E302-7A64-481E-8E97-14DD1B1FF5D6}" dt="2025-07-14T22:48:50.445" v="312"/>
        <pc:sldMkLst>
          <pc:docMk/>
          <pc:sldMk cId="0" sldId="761"/>
        </pc:sldMkLst>
      </pc:sldChg>
      <pc:sldChg chg="addSp modSp add mod modAnim">
        <pc:chgData name="Parker Gustafson" userId="16d30e8de7881f07" providerId="LiveId" clId="{77D3E302-7A64-481E-8E97-14DD1B1FF5D6}" dt="2025-07-15T21:22:52.468" v="3789"/>
        <pc:sldMkLst>
          <pc:docMk/>
          <pc:sldMk cId="0" sldId="762"/>
        </pc:sldMkLst>
        <pc:spChg chg="mod">
          <ac:chgData name="Parker Gustafson" userId="16d30e8de7881f07" providerId="LiveId" clId="{77D3E302-7A64-481E-8E97-14DD1B1FF5D6}" dt="2025-07-15T21:22:26.067" v="3783" actId="14100"/>
          <ac:spMkLst>
            <pc:docMk/>
            <pc:sldMk cId="0" sldId="762"/>
            <ac:spMk id="4" creationId="{00000000-0000-0000-0000-000000000000}"/>
          </ac:spMkLst>
        </pc:spChg>
        <pc:spChg chg="mod">
          <ac:chgData name="Parker Gustafson" userId="16d30e8de7881f07" providerId="LiveId" clId="{77D3E302-7A64-481E-8E97-14DD1B1FF5D6}" dt="2025-07-15T21:22:35.017" v="3784" actId="20577"/>
          <ac:spMkLst>
            <pc:docMk/>
            <pc:sldMk cId="0" sldId="762"/>
            <ac:spMk id="5" creationId="{00000000-0000-0000-0000-000000000000}"/>
          </ac:spMkLst>
        </pc:spChg>
        <pc:spChg chg="add mod">
          <ac:chgData name="Parker Gustafson" userId="16d30e8de7881f07" providerId="LiveId" clId="{77D3E302-7A64-481E-8E97-14DD1B1FF5D6}" dt="2025-07-15T21:22:43.366" v="3788" actId="1076"/>
          <ac:spMkLst>
            <pc:docMk/>
            <pc:sldMk cId="0" sldId="762"/>
            <ac:spMk id="8" creationId="{F422A61E-1CEE-BC62-D37B-9423E8296B0E}"/>
          </ac:spMkLst>
        </pc:spChg>
      </pc:sldChg>
      <pc:sldChg chg="add">
        <pc:chgData name="Parker Gustafson" userId="16d30e8de7881f07" providerId="LiveId" clId="{77D3E302-7A64-481E-8E97-14DD1B1FF5D6}" dt="2025-07-14T22:48:50.445" v="312"/>
        <pc:sldMkLst>
          <pc:docMk/>
          <pc:sldMk cId="0" sldId="763"/>
        </pc:sldMkLst>
      </pc:sldChg>
      <pc:sldChg chg="addSp delSp modSp add del mod modAnim">
        <pc:chgData name="Parker Gustafson" userId="16d30e8de7881f07" providerId="LiveId" clId="{77D3E302-7A64-481E-8E97-14DD1B1FF5D6}" dt="2025-07-16T00:56:25.164" v="4613" actId="47"/>
        <pc:sldMkLst>
          <pc:docMk/>
          <pc:sldMk cId="0" sldId="764"/>
        </pc:sldMkLst>
        <pc:spChg chg="mod">
          <ac:chgData name="Parker Gustafson" userId="16d30e8de7881f07" providerId="LiveId" clId="{77D3E302-7A64-481E-8E97-14DD1B1FF5D6}" dt="2025-07-15T21:24:34.213" v="3799" actId="20577"/>
          <ac:spMkLst>
            <pc:docMk/>
            <pc:sldMk cId="0" sldId="764"/>
            <ac:spMk id="7" creationId="{00000000-0000-0000-0000-000000000000}"/>
          </ac:spMkLst>
        </pc:spChg>
        <pc:spChg chg="del">
          <ac:chgData name="Parker Gustafson" userId="16d30e8de7881f07" providerId="LiveId" clId="{77D3E302-7A64-481E-8E97-14DD1B1FF5D6}" dt="2025-07-15T21:26:06.255" v="3830" actId="478"/>
          <ac:spMkLst>
            <pc:docMk/>
            <pc:sldMk cId="0" sldId="764"/>
            <ac:spMk id="8" creationId="{00000000-0000-0000-0000-000000000000}"/>
          </ac:spMkLst>
        </pc:spChg>
        <pc:spChg chg="mod">
          <ac:chgData name="Parker Gustafson" userId="16d30e8de7881f07" providerId="LiveId" clId="{77D3E302-7A64-481E-8E97-14DD1B1FF5D6}" dt="2025-07-15T21:26:14.434" v="3832" actId="1076"/>
          <ac:spMkLst>
            <pc:docMk/>
            <pc:sldMk cId="0" sldId="764"/>
            <ac:spMk id="9" creationId="{00000000-0000-0000-0000-000000000000}"/>
          </ac:spMkLst>
        </pc:spChg>
        <pc:spChg chg="mod">
          <ac:chgData name="Parker Gustafson" userId="16d30e8de7881f07" providerId="LiveId" clId="{77D3E302-7A64-481E-8E97-14DD1B1FF5D6}" dt="2025-07-15T21:24:53.683" v="3812" actId="20577"/>
          <ac:spMkLst>
            <pc:docMk/>
            <pc:sldMk cId="0" sldId="764"/>
            <ac:spMk id="10" creationId="{00000000-0000-0000-0000-000000000000}"/>
          </ac:spMkLst>
        </pc:spChg>
        <pc:spChg chg="add mod">
          <ac:chgData name="Parker Gustafson" userId="16d30e8de7881f07" providerId="LiveId" clId="{77D3E302-7A64-481E-8E97-14DD1B1FF5D6}" dt="2025-07-15T21:25:22.201" v="3818" actId="1076"/>
          <ac:spMkLst>
            <pc:docMk/>
            <pc:sldMk cId="0" sldId="764"/>
            <ac:spMk id="12" creationId="{2BBB1BC2-CC9D-9526-E327-115CFA921F5D}"/>
          </ac:spMkLst>
        </pc:spChg>
        <pc:spChg chg="add mod">
          <ac:chgData name="Parker Gustafson" userId="16d30e8de7881f07" providerId="LiveId" clId="{77D3E302-7A64-481E-8E97-14DD1B1FF5D6}" dt="2025-07-15T21:26:24.541" v="3834" actId="1076"/>
          <ac:spMkLst>
            <pc:docMk/>
            <pc:sldMk cId="0" sldId="764"/>
            <ac:spMk id="14" creationId="{65113846-1AB7-5558-A01B-FECAB4D74B52}"/>
          </ac:spMkLst>
        </pc:spChg>
        <pc:spChg chg="add mod">
          <ac:chgData name="Parker Gustafson" userId="16d30e8de7881f07" providerId="LiveId" clId="{77D3E302-7A64-481E-8E97-14DD1B1FF5D6}" dt="2025-07-15T21:26:26.677" v="3835" actId="1076"/>
          <ac:spMkLst>
            <pc:docMk/>
            <pc:sldMk cId="0" sldId="764"/>
            <ac:spMk id="16" creationId="{5F7533A1-7998-6231-664D-3ED458F7B3D5}"/>
          </ac:spMkLst>
        </pc:spChg>
      </pc:sldChg>
      <pc:sldChg chg="add">
        <pc:chgData name="Parker Gustafson" userId="16d30e8de7881f07" providerId="LiveId" clId="{77D3E302-7A64-481E-8E97-14DD1B1FF5D6}" dt="2025-07-14T22:48:50.445" v="312"/>
        <pc:sldMkLst>
          <pc:docMk/>
          <pc:sldMk cId="0" sldId="765"/>
        </pc:sldMkLst>
      </pc:sldChg>
      <pc:sldChg chg="add">
        <pc:chgData name="Parker Gustafson" userId="16d30e8de7881f07" providerId="LiveId" clId="{77D3E302-7A64-481E-8E97-14DD1B1FF5D6}" dt="2025-07-14T22:48:50.445" v="312"/>
        <pc:sldMkLst>
          <pc:docMk/>
          <pc:sldMk cId="0" sldId="766"/>
        </pc:sldMkLst>
      </pc:sldChg>
      <pc:sldChg chg="addSp delSp modSp add mod modAnim">
        <pc:chgData name="Parker Gustafson" userId="16d30e8de7881f07" providerId="LiveId" clId="{77D3E302-7A64-481E-8E97-14DD1B1FF5D6}" dt="2025-07-15T21:39:22.265" v="4111"/>
        <pc:sldMkLst>
          <pc:docMk/>
          <pc:sldMk cId="0" sldId="767"/>
        </pc:sldMkLst>
        <pc:spChg chg="mod">
          <ac:chgData name="Parker Gustafson" userId="16d30e8de7881f07" providerId="LiveId" clId="{77D3E302-7A64-481E-8E97-14DD1B1FF5D6}" dt="2025-07-15T21:36:50.196" v="4034" actId="20577"/>
          <ac:spMkLst>
            <pc:docMk/>
            <pc:sldMk cId="0" sldId="767"/>
            <ac:spMk id="5" creationId="{00000000-0000-0000-0000-000000000000}"/>
          </ac:spMkLst>
        </pc:spChg>
        <pc:spChg chg="mod">
          <ac:chgData name="Parker Gustafson" userId="16d30e8de7881f07" providerId="LiveId" clId="{77D3E302-7A64-481E-8E97-14DD1B1FF5D6}" dt="2025-07-15T21:38:52.897" v="4101" actId="207"/>
          <ac:spMkLst>
            <pc:docMk/>
            <pc:sldMk cId="0" sldId="767"/>
            <ac:spMk id="6" creationId="{00000000-0000-0000-0000-000000000000}"/>
          </ac:spMkLst>
        </pc:spChg>
        <pc:spChg chg="mod">
          <ac:chgData name="Parker Gustafson" userId="16d30e8de7881f07" providerId="LiveId" clId="{77D3E302-7A64-481E-8E97-14DD1B1FF5D6}" dt="2025-07-15T21:36:09.086" v="4023" actId="20577"/>
          <ac:spMkLst>
            <pc:docMk/>
            <pc:sldMk cId="0" sldId="767"/>
            <ac:spMk id="8" creationId="{00000000-0000-0000-0000-000000000000}"/>
          </ac:spMkLst>
        </pc:spChg>
        <pc:spChg chg="mod">
          <ac:chgData name="Parker Gustafson" userId="16d30e8de7881f07" providerId="LiveId" clId="{77D3E302-7A64-481E-8E97-14DD1B1FF5D6}" dt="2025-07-15T21:35:55.148" v="4015" actId="20577"/>
          <ac:spMkLst>
            <pc:docMk/>
            <pc:sldMk cId="0" sldId="767"/>
            <ac:spMk id="14" creationId="{00000000-0000-0000-0000-000000000000}"/>
          </ac:spMkLst>
        </pc:spChg>
        <pc:spChg chg="add mod">
          <ac:chgData name="Parker Gustafson" userId="16d30e8de7881f07" providerId="LiveId" clId="{77D3E302-7A64-481E-8E97-14DD1B1FF5D6}" dt="2025-07-15T21:39:10.962" v="4107" actId="1076"/>
          <ac:spMkLst>
            <pc:docMk/>
            <pc:sldMk cId="0" sldId="767"/>
            <ac:spMk id="16" creationId="{2B6285D7-C4A6-6C6E-60D4-644063FD02E1}"/>
          </ac:spMkLst>
        </pc:spChg>
        <pc:spChg chg="add mod">
          <ac:chgData name="Parker Gustafson" userId="16d30e8de7881f07" providerId="LiveId" clId="{77D3E302-7A64-481E-8E97-14DD1B1FF5D6}" dt="2025-07-15T21:38:59.814" v="4104" actId="1076"/>
          <ac:spMkLst>
            <pc:docMk/>
            <pc:sldMk cId="0" sldId="767"/>
            <ac:spMk id="18" creationId="{AD65084B-4119-AB99-913E-3F69886AD70E}"/>
          </ac:spMkLst>
        </pc:spChg>
        <pc:spChg chg="add mod">
          <ac:chgData name="Parker Gustafson" userId="16d30e8de7881f07" providerId="LiveId" clId="{77D3E302-7A64-481E-8E97-14DD1B1FF5D6}" dt="2025-07-15T21:39:07.432" v="4106" actId="1076"/>
          <ac:spMkLst>
            <pc:docMk/>
            <pc:sldMk cId="0" sldId="767"/>
            <ac:spMk id="20" creationId="{022EC6B0-171D-C3CE-9A19-4C566CFD3927}"/>
          </ac:spMkLst>
        </pc:spChg>
        <pc:picChg chg="del mod">
          <ac:chgData name="Parker Gustafson" userId="16d30e8de7881f07" providerId="LiveId" clId="{77D3E302-7A64-481E-8E97-14DD1B1FF5D6}" dt="2025-07-15T21:37:36.496" v="4062" actId="478"/>
          <ac:picMkLst>
            <pc:docMk/>
            <pc:sldMk cId="0" sldId="767"/>
            <ac:picMk id="4" creationId="{00000000-0000-0000-0000-000000000000}"/>
          </ac:picMkLst>
        </pc:picChg>
      </pc:sldChg>
      <pc:sldChg chg="add del">
        <pc:chgData name="Parker Gustafson" userId="16d30e8de7881f07" providerId="LiveId" clId="{77D3E302-7A64-481E-8E97-14DD1B1FF5D6}" dt="2025-07-15T21:27:02.483" v="3839" actId="47"/>
        <pc:sldMkLst>
          <pc:docMk/>
          <pc:sldMk cId="723878859" sldId="768"/>
        </pc:sldMkLst>
      </pc:sldChg>
      <pc:sldChg chg="addSp delSp modSp add del mod">
        <pc:chgData name="Parker Gustafson" userId="16d30e8de7881f07" providerId="LiveId" clId="{77D3E302-7A64-481E-8E97-14DD1B1FF5D6}" dt="2025-07-16T00:59:08.311" v="4614" actId="47"/>
        <pc:sldMkLst>
          <pc:docMk/>
          <pc:sldMk cId="983211915" sldId="769"/>
        </pc:sldMkLst>
      </pc:sldChg>
      <pc:sldChg chg="add del">
        <pc:chgData name="Parker Gustafson" userId="16d30e8de7881f07" providerId="LiveId" clId="{77D3E302-7A64-481E-8E97-14DD1B1FF5D6}" dt="2025-07-14T22:58:40.143" v="381"/>
        <pc:sldMkLst>
          <pc:docMk/>
          <pc:sldMk cId="1455349251" sldId="769"/>
        </pc:sldMkLst>
      </pc:sldChg>
      <pc:sldChg chg="addSp modSp add mod modAnim">
        <pc:chgData name="Parker Gustafson" userId="16d30e8de7881f07" providerId="LiveId" clId="{77D3E302-7A64-481E-8E97-14DD1B1FF5D6}" dt="2025-07-16T05:19:14.004" v="4649" actId="14100"/>
        <pc:sldMkLst>
          <pc:docMk/>
          <pc:sldMk cId="2625690644" sldId="770"/>
        </pc:sldMkLst>
        <pc:spChg chg="mod">
          <ac:chgData name="Parker Gustafson" userId="16d30e8de7881f07" providerId="LiveId" clId="{77D3E302-7A64-481E-8E97-14DD1B1FF5D6}" dt="2025-07-15T20:18:44.418" v="1511"/>
          <ac:spMkLst>
            <pc:docMk/>
            <pc:sldMk cId="2625690644" sldId="770"/>
            <ac:spMk id="2" creationId="{C917116A-6E3F-EC9C-5BA0-1F3F6E61BCBB}"/>
          </ac:spMkLst>
        </pc:spChg>
        <pc:spChg chg="mod">
          <ac:chgData name="Parker Gustafson" userId="16d30e8de7881f07" providerId="LiveId" clId="{77D3E302-7A64-481E-8E97-14DD1B1FF5D6}" dt="2025-07-15T20:18:46.118" v="1513" actId="20577"/>
          <ac:spMkLst>
            <pc:docMk/>
            <pc:sldMk cId="2625690644" sldId="770"/>
            <ac:spMk id="4" creationId="{CA908AC5-B8F2-0343-FF36-A86C37CC623F}"/>
          </ac:spMkLst>
        </pc:spChg>
        <pc:spChg chg="add mod">
          <ac:chgData name="Parker Gustafson" userId="16d30e8de7881f07" providerId="LiveId" clId="{77D3E302-7A64-481E-8E97-14DD1B1FF5D6}" dt="2025-07-15T19:55:28.617" v="729" actId="255"/>
          <ac:spMkLst>
            <pc:docMk/>
            <pc:sldMk cId="2625690644" sldId="770"/>
            <ac:spMk id="10" creationId="{C5EADBE5-37B2-73C1-E8E4-39DBE3F1B6C4}"/>
          </ac:spMkLst>
        </pc:spChg>
        <pc:spChg chg="add mod">
          <ac:chgData name="Parker Gustafson" userId="16d30e8de7881f07" providerId="LiveId" clId="{77D3E302-7A64-481E-8E97-14DD1B1FF5D6}" dt="2025-07-16T05:19:14.004" v="4649" actId="14100"/>
          <ac:spMkLst>
            <pc:docMk/>
            <pc:sldMk cId="2625690644" sldId="770"/>
            <ac:spMk id="11" creationId="{A17388B2-2DF8-5E43-60CB-A60FDDCCD989}"/>
          </ac:spMkLst>
        </pc:spChg>
        <pc:spChg chg="add mod">
          <ac:chgData name="Parker Gustafson" userId="16d30e8de7881f07" providerId="LiveId" clId="{77D3E302-7A64-481E-8E97-14DD1B1FF5D6}" dt="2025-07-15T19:56:07.544" v="734" actId="255"/>
          <ac:spMkLst>
            <pc:docMk/>
            <pc:sldMk cId="2625690644" sldId="770"/>
            <ac:spMk id="12" creationId="{613D4C5E-FE05-4AD0-739D-B2CA484C6551}"/>
          </ac:spMkLst>
        </pc:spChg>
        <pc:spChg chg="add mod">
          <ac:chgData name="Parker Gustafson" userId="16d30e8de7881f07" providerId="LiveId" clId="{77D3E302-7A64-481E-8E97-14DD1B1FF5D6}" dt="2025-07-15T19:56:10.518" v="735" actId="255"/>
          <ac:spMkLst>
            <pc:docMk/>
            <pc:sldMk cId="2625690644" sldId="770"/>
            <ac:spMk id="13" creationId="{E6F97A95-C658-E9F5-8A4B-DFB8F9A068F9}"/>
          </ac:spMkLst>
        </pc:spChg>
        <pc:spChg chg="add mod">
          <ac:chgData name="Parker Gustafson" userId="16d30e8de7881f07" providerId="LiveId" clId="{77D3E302-7A64-481E-8E97-14DD1B1FF5D6}" dt="2025-07-15T19:56:13.107" v="736" actId="255"/>
          <ac:spMkLst>
            <pc:docMk/>
            <pc:sldMk cId="2625690644" sldId="770"/>
            <ac:spMk id="14" creationId="{FA5EB5AC-700B-74D8-39A0-5FAFDAA9AB78}"/>
          </ac:spMkLst>
        </pc:spChg>
      </pc:sldChg>
      <pc:sldChg chg="add del">
        <pc:chgData name="Parker Gustafson" userId="16d30e8de7881f07" providerId="LiveId" clId="{77D3E302-7A64-481E-8E97-14DD1B1FF5D6}" dt="2025-07-14T22:58:54.121" v="383"/>
        <pc:sldMkLst>
          <pc:docMk/>
          <pc:sldMk cId="2760366895" sldId="770"/>
        </pc:sldMkLst>
      </pc:sldChg>
      <pc:sldChg chg="add del">
        <pc:chgData name="Parker Gustafson" userId="16d30e8de7881f07" providerId="LiveId" clId="{77D3E302-7A64-481E-8E97-14DD1B1FF5D6}" dt="2025-07-14T22:58:40.143" v="381"/>
        <pc:sldMkLst>
          <pc:docMk/>
          <pc:sldMk cId="3724472099" sldId="770"/>
        </pc:sldMkLst>
      </pc:sldChg>
      <pc:sldChg chg="addSp delSp modSp add mod modAnim">
        <pc:chgData name="Parker Gustafson" userId="16d30e8de7881f07" providerId="LiveId" clId="{77D3E302-7A64-481E-8E97-14DD1B1FF5D6}" dt="2025-07-15T20:18:50.251" v="1516" actId="20577"/>
        <pc:sldMkLst>
          <pc:docMk/>
          <pc:sldMk cId="1519709869" sldId="771"/>
        </pc:sldMkLst>
        <pc:spChg chg="mod">
          <ac:chgData name="Parker Gustafson" userId="16d30e8de7881f07" providerId="LiveId" clId="{77D3E302-7A64-481E-8E97-14DD1B1FF5D6}" dt="2025-07-15T20:18:48.831" v="1514"/>
          <ac:spMkLst>
            <pc:docMk/>
            <pc:sldMk cId="1519709869" sldId="771"/>
            <ac:spMk id="2" creationId="{A2EB4C70-28DB-F4B1-91DD-DFCF4A7AD5BB}"/>
          </ac:spMkLst>
        </pc:spChg>
        <pc:spChg chg="mod">
          <ac:chgData name="Parker Gustafson" userId="16d30e8de7881f07" providerId="LiveId" clId="{77D3E302-7A64-481E-8E97-14DD1B1FF5D6}" dt="2025-07-15T20:18:50.251" v="1516" actId="20577"/>
          <ac:spMkLst>
            <pc:docMk/>
            <pc:sldMk cId="1519709869" sldId="771"/>
            <ac:spMk id="4" creationId="{558A836C-7A1D-C721-D329-A018F17E058F}"/>
          </ac:spMkLst>
        </pc:spChg>
        <pc:spChg chg="mod">
          <ac:chgData name="Parker Gustafson" userId="16d30e8de7881f07" providerId="LiveId" clId="{77D3E302-7A64-481E-8E97-14DD1B1FF5D6}" dt="2025-07-15T19:58:05.649" v="764" actId="14100"/>
          <ac:spMkLst>
            <pc:docMk/>
            <pc:sldMk cId="1519709869" sldId="771"/>
            <ac:spMk id="11" creationId="{114AB51B-E790-41EB-E014-F3F7266B803C}"/>
          </ac:spMkLst>
        </pc:spChg>
        <pc:spChg chg="del mod">
          <ac:chgData name="Parker Gustafson" userId="16d30e8de7881f07" providerId="LiveId" clId="{77D3E302-7A64-481E-8E97-14DD1B1FF5D6}" dt="2025-07-15T19:57:17.358" v="745" actId="478"/>
          <ac:spMkLst>
            <pc:docMk/>
            <pc:sldMk cId="1519709869" sldId="771"/>
            <ac:spMk id="12" creationId="{49760718-0050-7D98-E8BE-ACDE1DA394F3}"/>
          </ac:spMkLst>
        </pc:spChg>
        <pc:spChg chg="add mod">
          <ac:chgData name="Parker Gustafson" userId="16d30e8de7881f07" providerId="LiveId" clId="{77D3E302-7A64-481E-8E97-14DD1B1FF5D6}" dt="2025-07-15T20:09:26.059" v="1307" actId="20577"/>
          <ac:spMkLst>
            <pc:docMk/>
            <pc:sldMk cId="1519709869" sldId="771"/>
            <ac:spMk id="15" creationId="{75008625-BB5C-8337-07EA-16AF1C53D402}"/>
          </ac:spMkLst>
        </pc:spChg>
      </pc:sldChg>
      <pc:sldChg chg="addSp delSp modSp add mod">
        <pc:chgData name="Parker Gustafson" userId="16d30e8de7881f07" providerId="LiveId" clId="{77D3E302-7A64-481E-8E97-14DD1B1FF5D6}" dt="2025-07-16T00:30:46.423" v="4222" actId="20577"/>
        <pc:sldMkLst>
          <pc:docMk/>
          <pc:sldMk cId="1294102192" sldId="772"/>
        </pc:sldMkLst>
        <pc:spChg chg="mod">
          <ac:chgData name="Parker Gustafson" userId="16d30e8de7881f07" providerId="LiveId" clId="{77D3E302-7A64-481E-8E97-14DD1B1FF5D6}" dt="2025-07-15T20:18:52.911" v="1517"/>
          <ac:spMkLst>
            <pc:docMk/>
            <pc:sldMk cId="1294102192" sldId="772"/>
            <ac:spMk id="2" creationId="{5C0C5189-699A-1901-369D-4A3FAECF37EC}"/>
          </ac:spMkLst>
        </pc:spChg>
        <pc:spChg chg="mod">
          <ac:chgData name="Parker Gustafson" userId="16d30e8de7881f07" providerId="LiveId" clId="{77D3E302-7A64-481E-8E97-14DD1B1FF5D6}" dt="2025-07-15T20:18:54.456" v="1519" actId="20577"/>
          <ac:spMkLst>
            <pc:docMk/>
            <pc:sldMk cId="1294102192" sldId="772"/>
            <ac:spMk id="4" creationId="{802B1B42-C5E6-9CD2-7A19-BD7DB2343C25}"/>
          </ac:spMkLst>
        </pc:spChg>
        <pc:spChg chg="add mod">
          <ac:chgData name="Parker Gustafson" userId="16d30e8de7881f07" providerId="LiveId" clId="{77D3E302-7A64-481E-8E97-14DD1B1FF5D6}" dt="2025-07-15T20:08:33.794" v="1288" actId="1076"/>
          <ac:spMkLst>
            <pc:docMk/>
            <pc:sldMk cId="1294102192" sldId="772"/>
            <ac:spMk id="8" creationId="{277C9871-A994-5DA6-3837-6E571D1E9853}"/>
          </ac:spMkLst>
        </pc:spChg>
        <pc:spChg chg="add mod">
          <ac:chgData name="Parker Gustafson" userId="16d30e8de7881f07" providerId="LiveId" clId="{77D3E302-7A64-481E-8E97-14DD1B1FF5D6}" dt="2025-07-16T00:30:46.423" v="4222" actId="20577"/>
          <ac:spMkLst>
            <pc:docMk/>
            <pc:sldMk cId="1294102192" sldId="772"/>
            <ac:spMk id="12" creationId="{EBE42AD4-70FA-C117-0E86-530BBF549F05}"/>
          </ac:spMkLst>
        </pc:spChg>
        <pc:spChg chg="del mod">
          <ac:chgData name="Parker Gustafson" userId="16d30e8de7881f07" providerId="LiveId" clId="{77D3E302-7A64-481E-8E97-14DD1B1FF5D6}" dt="2025-07-15T19:58:43.827" v="773" actId="478"/>
          <ac:spMkLst>
            <pc:docMk/>
            <pc:sldMk cId="1294102192" sldId="772"/>
            <ac:spMk id="13" creationId="{68AC8EA3-849B-8AFD-7DD7-F2A5AC21C667}"/>
          </ac:spMkLst>
        </pc:spChg>
        <pc:spChg chg="mod">
          <ac:chgData name="Parker Gustafson" userId="16d30e8de7881f07" providerId="LiveId" clId="{77D3E302-7A64-481E-8E97-14DD1B1FF5D6}" dt="2025-07-15T20:08:23.959" v="1286" actId="1076"/>
          <ac:spMkLst>
            <pc:docMk/>
            <pc:sldMk cId="1294102192" sldId="772"/>
            <ac:spMk id="14" creationId="{B785B2F7-BD8A-DF09-2C6F-7BCE1FE72198}"/>
          </ac:spMkLst>
        </pc:spChg>
        <pc:spChg chg="mod">
          <ac:chgData name="Parker Gustafson" userId="16d30e8de7881f07" providerId="LiveId" clId="{77D3E302-7A64-481E-8E97-14DD1B1FF5D6}" dt="2025-07-15T20:12:00.145" v="1365" actId="20577"/>
          <ac:spMkLst>
            <pc:docMk/>
            <pc:sldMk cId="1294102192" sldId="772"/>
            <ac:spMk id="15" creationId="{6EBF46C0-2465-EFC6-1BFE-501D90C7F88B}"/>
          </ac:spMkLst>
        </pc:spChg>
        <pc:spChg chg="add mod">
          <ac:chgData name="Parker Gustafson" userId="16d30e8de7881f07" providerId="LiveId" clId="{77D3E302-7A64-481E-8E97-14DD1B1FF5D6}" dt="2025-07-15T20:41:59.738" v="2386" actId="20577"/>
          <ac:spMkLst>
            <pc:docMk/>
            <pc:sldMk cId="1294102192" sldId="772"/>
            <ac:spMk id="17" creationId="{C96F3C43-8139-6373-5EA3-24A3C4C7873B}"/>
          </ac:spMkLst>
        </pc:spChg>
      </pc:sldChg>
      <pc:sldChg chg="addSp delSp modSp add mod">
        <pc:chgData name="Parker Gustafson" userId="16d30e8de7881f07" providerId="LiveId" clId="{77D3E302-7A64-481E-8E97-14DD1B1FF5D6}" dt="2025-07-15T20:19:00.375" v="1522" actId="20577"/>
        <pc:sldMkLst>
          <pc:docMk/>
          <pc:sldMk cId="19307980" sldId="773"/>
        </pc:sldMkLst>
        <pc:spChg chg="mod">
          <ac:chgData name="Parker Gustafson" userId="16d30e8de7881f07" providerId="LiveId" clId="{77D3E302-7A64-481E-8E97-14DD1B1FF5D6}" dt="2025-07-15T20:18:58.086" v="1520"/>
          <ac:spMkLst>
            <pc:docMk/>
            <pc:sldMk cId="19307980" sldId="773"/>
            <ac:spMk id="2" creationId="{6C11954A-1F56-51B3-B853-5B6590CF0923}"/>
          </ac:spMkLst>
        </pc:spChg>
        <pc:spChg chg="mod">
          <ac:chgData name="Parker Gustafson" userId="16d30e8de7881f07" providerId="LiveId" clId="{77D3E302-7A64-481E-8E97-14DD1B1FF5D6}" dt="2025-07-15T20:19:00.375" v="1522" actId="20577"/>
          <ac:spMkLst>
            <pc:docMk/>
            <pc:sldMk cId="19307980" sldId="773"/>
            <ac:spMk id="4" creationId="{B6B8BF19-7E53-9559-DE4A-3ED569E2035D}"/>
          </ac:spMkLst>
        </pc:spChg>
        <pc:spChg chg="mod">
          <ac:chgData name="Parker Gustafson" userId="16d30e8de7881f07" providerId="LiveId" clId="{77D3E302-7A64-481E-8E97-14DD1B1FF5D6}" dt="2025-07-15T20:10:31.466" v="1321" actId="1076"/>
          <ac:spMkLst>
            <pc:docMk/>
            <pc:sldMk cId="19307980" sldId="773"/>
            <ac:spMk id="8" creationId="{9B969684-4B84-C166-94E4-9FCF6C4E83F2}"/>
          </ac:spMkLst>
        </pc:spChg>
        <pc:spChg chg="del">
          <ac:chgData name="Parker Gustafson" userId="16d30e8de7881f07" providerId="LiveId" clId="{77D3E302-7A64-481E-8E97-14DD1B1FF5D6}" dt="2025-07-15T20:09:09.518" v="1291" actId="478"/>
          <ac:spMkLst>
            <pc:docMk/>
            <pc:sldMk cId="19307980" sldId="773"/>
            <ac:spMk id="12" creationId="{10BD1528-1188-5F46-6F3B-5B5D4DF94B99}"/>
          </ac:spMkLst>
        </pc:spChg>
        <pc:spChg chg="mod">
          <ac:chgData name="Parker Gustafson" userId="16d30e8de7881f07" providerId="LiveId" clId="{77D3E302-7A64-481E-8E97-14DD1B1FF5D6}" dt="2025-07-15T20:15:13.976" v="1399" actId="1076"/>
          <ac:spMkLst>
            <pc:docMk/>
            <pc:sldMk cId="19307980" sldId="773"/>
            <ac:spMk id="14" creationId="{37CED6C1-86A8-3BF7-9F02-CB2F8D2AF1FC}"/>
          </ac:spMkLst>
        </pc:spChg>
        <pc:spChg chg="mod">
          <ac:chgData name="Parker Gustafson" userId="16d30e8de7881f07" providerId="LiveId" clId="{77D3E302-7A64-481E-8E97-14DD1B1FF5D6}" dt="2025-07-15T20:11:54.907" v="1356" actId="20577"/>
          <ac:spMkLst>
            <pc:docMk/>
            <pc:sldMk cId="19307980" sldId="773"/>
            <ac:spMk id="15" creationId="{92E7F8AA-6F81-1B69-168E-26449C2FA63F}"/>
          </ac:spMkLst>
        </pc:spChg>
        <pc:spChg chg="add mod">
          <ac:chgData name="Parker Gustafson" userId="16d30e8de7881f07" providerId="LiveId" clId="{77D3E302-7A64-481E-8E97-14DD1B1FF5D6}" dt="2025-07-15T20:15:19.311" v="1400" actId="1076"/>
          <ac:spMkLst>
            <pc:docMk/>
            <pc:sldMk cId="19307980" sldId="773"/>
            <ac:spMk id="16" creationId="{30981FD5-3758-C867-CFBC-808864E97012}"/>
          </ac:spMkLst>
        </pc:spChg>
        <pc:spChg chg="del">
          <ac:chgData name="Parker Gustafson" userId="16d30e8de7881f07" providerId="LiveId" clId="{77D3E302-7A64-481E-8E97-14DD1B1FF5D6}" dt="2025-07-15T20:09:06.733" v="1290" actId="478"/>
          <ac:spMkLst>
            <pc:docMk/>
            <pc:sldMk cId="19307980" sldId="773"/>
            <ac:spMk id="17" creationId="{53EC9BF4-86F6-9739-E444-1E3F5543B48F}"/>
          </ac:spMkLst>
        </pc:spChg>
      </pc:sldChg>
      <pc:sldChg chg="addSp delSp modSp add mod modAnim">
        <pc:chgData name="Parker Gustafson" userId="16d30e8de7881f07" providerId="LiveId" clId="{77D3E302-7A64-481E-8E97-14DD1B1FF5D6}" dt="2025-07-16T00:32:55.665" v="4225"/>
        <pc:sldMkLst>
          <pc:docMk/>
          <pc:sldMk cId="2995992130" sldId="774"/>
        </pc:sldMkLst>
        <pc:spChg chg="mod">
          <ac:chgData name="Parker Gustafson" userId="16d30e8de7881f07" providerId="LiveId" clId="{77D3E302-7A64-481E-8E97-14DD1B1FF5D6}" dt="2025-07-15T20:19:03.337" v="1523"/>
          <ac:spMkLst>
            <pc:docMk/>
            <pc:sldMk cId="2995992130" sldId="774"/>
            <ac:spMk id="2" creationId="{AE405DF0-D614-DB71-78B3-E812B1734D83}"/>
          </ac:spMkLst>
        </pc:spChg>
        <pc:spChg chg="mod">
          <ac:chgData name="Parker Gustafson" userId="16d30e8de7881f07" providerId="LiveId" clId="{77D3E302-7A64-481E-8E97-14DD1B1FF5D6}" dt="2025-07-15T20:19:05.551" v="1525" actId="20577"/>
          <ac:spMkLst>
            <pc:docMk/>
            <pc:sldMk cId="2995992130" sldId="774"/>
            <ac:spMk id="4" creationId="{74E5363E-6BF9-31A8-15B2-31FB597BAFEF}"/>
          </ac:spMkLst>
        </pc:spChg>
        <pc:spChg chg="mod">
          <ac:chgData name="Parker Gustafson" userId="16d30e8de7881f07" providerId="LiveId" clId="{77D3E302-7A64-481E-8E97-14DD1B1FF5D6}" dt="2025-07-15T20:10:57.736" v="1328" actId="20577"/>
          <ac:spMkLst>
            <pc:docMk/>
            <pc:sldMk cId="2995992130" sldId="774"/>
            <ac:spMk id="8" creationId="{BD317963-2A05-1786-D0CD-C42019580D00}"/>
          </ac:spMkLst>
        </pc:spChg>
        <pc:spChg chg="mod">
          <ac:chgData name="Parker Gustafson" userId="16d30e8de7881f07" providerId="LiveId" clId="{77D3E302-7A64-481E-8E97-14DD1B1FF5D6}" dt="2025-07-15T20:17:37.673" v="1493" actId="2711"/>
          <ac:spMkLst>
            <pc:docMk/>
            <pc:sldMk cId="2995992130" sldId="774"/>
            <ac:spMk id="10" creationId="{C38F4171-6AA2-C80F-0793-4F79376A6997}"/>
          </ac:spMkLst>
        </pc:spChg>
        <pc:spChg chg="add del mod">
          <ac:chgData name="Parker Gustafson" userId="16d30e8de7881f07" providerId="LiveId" clId="{77D3E302-7A64-481E-8E97-14DD1B1FF5D6}" dt="2025-07-15T20:11:20.735" v="1334" actId="22"/>
          <ac:spMkLst>
            <pc:docMk/>
            <pc:sldMk cId="2995992130" sldId="774"/>
            <ac:spMk id="13" creationId="{CF1C1257-C33C-74F4-D8C8-843E5C9FE5D9}"/>
          </ac:spMkLst>
        </pc:spChg>
        <pc:spChg chg="del mod">
          <ac:chgData name="Parker Gustafson" userId="16d30e8de7881f07" providerId="LiveId" clId="{77D3E302-7A64-481E-8E97-14DD1B1FF5D6}" dt="2025-07-16T00:32:55.344" v="4224" actId="478"/>
          <ac:spMkLst>
            <pc:docMk/>
            <pc:sldMk cId="2995992130" sldId="774"/>
            <ac:spMk id="14" creationId="{719C7760-388F-6F0B-FF22-180DE9138B01}"/>
          </ac:spMkLst>
        </pc:spChg>
        <pc:spChg chg="mod">
          <ac:chgData name="Parker Gustafson" userId="16d30e8de7881f07" providerId="LiveId" clId="{77D3E302-7A64-481E-8E97-14DD1B1FF5D6}" dt="2025-07-15T20:11:49.329" v="1347" actId="20577"/>
          <ac:spMkLst>
            <pc:docMk/>
            <pc:sldMk cId="2995992130" sldId="774"/>
            <ac:spMk id="15" creationId="{56901B14-1C80-E632-8FBB-92F071285901}"/>
          </ac:spMkLst>
        </pc:spChg>
        <pc:spChg chg="add mod">
          <ac:chgData name="Parker Gustafson" userId="16d30e8de7881f07" providerId="LiveId" clId="{77D3E302-7A64-481E-8E97-14DD1B1FF5D6}" dt="2025-07-15T20:14:28.839" v="1391" actId="1076"/>
          <ac:spMkLst>
            <pc:docMk/>
            <pc:sldMk cId="2995992130" sldId="774"/>
            <ac:spMk id="17" creationId="{2593ECA1-115F-A5F7-5E94-EE6EE055DD98}"/>
          </ac:spMkLst>
        </pc:spChg>
        <pc:spChg chg="add del mod">
          <ac:chgData name="Parker Gustafson" userId="16d30e8de7881f07" providerId="LiveId" clId="{77D3E302-7A64-481E-8E97-14DD1B1FF5D6}" dt="2025-07-15T20:17:16.944" v="1491" actId="478"/>
          <ac:spMkLst>
            <pc:docMk/>
            <pc:sldMk cId="2995992130" sldId="774"/>
            <ac:spMk id="19" creationId="{C7CE0DB8-1177-529B-3E9F-6C719AA902F8}"/>
          </ac:spMkLst>
        </pc:spChg>
        <pc:spChg chg="add mod">
          <ac:chgData name="Parker Gustafson" userId="16d30e8de7881f07" providerId="LiveId" clId="{77D3E302-7A64-481E-8E97-14DD1B1FF5D6}" dt="2025-07-15T20:14:42.996" v="1394" actId="1076"/>
          <ac:spMkLst>
            <pc:docMk/>
            <pc:sldMk cId="2995992130" sldId="774"/>
            <ac:spMk id="21" creationId="{8233B7FA-A187-EA3D-D798-10FA2A831D18}"/>
          </ac:spMkLst>
        </pc:spChg>
        <pc:spChg chg="add mod">
          <ac:chgData name="Parker Gustafson" userId="16d30e8de7881f07" providerId="LiveId" clId="{77D3E302-7A64-481E-8E97-14DD1B1FF5D6}" dt="2025-07-15T20:14:37.323" v="1393" actId="1076"/>
          <ac:spMkLst>
            <pc:docMk/>
            <pc:sldMk cId="2995992130" sldId="774"/>
            <ac:spMk id="23" creationId="{F4BCDCC6-AF8D-A83F-D33C-1433BA85C9B4}"/>
          </ac:spMkLst>
        </pc:spChg>
        <pc:spChg chg="add mod">
          <ac:chgData name="Parker Gustafson" userId="16d30e8de7881f07" providerId="LiveId" clId="{77D3E302-7A64-481E-8E97-14DD1B1FF5D6}" dt="2025-07-16T00:32:55.665" v="4225"/>
          <ac:spMkLst>
            <pc:docMk/>
            <pc:sldMk cId="2995992130" sldId="774"/>
            <ac:spMk id="24" creationId="{3E90F41B-7E6B-0195-8FB5-61E2ABA827A8}"/>
          </ac:spMkLst>
        </pc:spChg>
      </pc:sldChg>
      <pc:sldChg chg="add del">
        <pc:chgData name="Parker Gustafson" userId="16d30e8de7881f07" providerId="LiveId" clId="{77D3E302-7A64-481E-8E97-14DD1B1FF5D6}" dt="2025-07-15T20:20:27.785" v="1561" actId="47"/>
        <pc:sldMkLst>
          <pc:docMk/>
          <pc:sldMk cId="2825907417" sldId="775"/>
        </pc:sldMkLst>
      </pc:sldChg>
      <pc:sldChg chg="add modAnim">
        <pc:chgData name="Parker Gustafson" userId="16d30e8de7881f07" providerId="LiveId" clId="{77D3E302-7A64-481E-8E97-14DD1B1FF5D6}" dt="2025-07-16T00:34:45.919" v="4227"/>
        <pc:sldMkLst>
          <pc:docMk/>
          <pc:sldMk cId="1919054970" sldId="776"/>
        </pc:sldMkLst>
      </pc:sldChg>
      <pc:sldChg chg="addSp delSp modSp add mod delAnim modAnim">
        <pc:chgData name="Parker Gustafson" userId="16d30e8de7881f07" providerId="LiveId" clId="{77D3E302-7A64-481E-8E97-14DD1B1FF5D6}" dt="2025-07-15T20:44:58.944" v="2514" actId="2711"/>
        <pc:sldMkLst>
          <pc:docMk/>
          <pc:sldMk cId="2938690220" sldId="777"/>
        </pc:sldMkLst>
        <pc:spChg chg="del">
          <ac:chgData name="Parker Gustafson" userId="16d30e8de7881f07" providerId="LiveId" clId="{77D3E302-7A64-481E-8E97-14DD1B1FF5D6}" dt="2025-07-15T20:21:26.219" v="1616" actId="478"/>
          <ac:spMkLst>
            <pc:docMk/>
            <pc:sldMk cId="2938690220" sldId="777"/>
            <ac:spMk id="8" creationId="{5152A67D-9B7E-D6B3-A3B1-24B3DE69DFA4}"/>
          </ac:spMkLst>
        </pc:spChg>
        <pc:spChg chg="mod">
          <ac:chgData name="Parker Gustafson" userId="16d30e8de7881f07" providerId="LiveId" clId="{77D3E302-7A64-481E-8E97-14DD1B1FF5D6}" dt="2025-07-15T20:44:58.944" v="2514" actId="2711"/>
          <ac:spMkLst>
            <pc:docMk/>
            <pc:sldMk cId="2938690220" sldId="777"/>
            <ac:spMk id="10" creationId="{A0B42302-953E-A5B4-BC0E-F3C1FF6B8F31}"/>
          </ac:spMkLst>
        </pc:spChg>
        <pc:spChg chg="mod">
          <ac:chgData name="Parker Gustafson" userId="16d30e8de7881f07" providerId="LiveId" clId="{77D3E302-7A64-481E-8E97-14DD1B1FF5D6}" dt="2025-07-15T20:20:45.269" v="1585"/>
          <ac:spMkLst>
            <pc:docMk/>
            <pc:sldMk cId="2938690220" sldId="777"/>
            <ac:spMk id="11" creationId="{35F1C311-C1B1-BE17-F1FA-6EA758454C11}"/>
          </ac:spMkLst>
        </pc:spChg>
        <pc:spChg chg="add mod">
          <ac:chgData name="Parker Gustafson" userId="16d30e8de7881f07" providerId="LiveId" clId="{77D3E302-7A64-481E-8E97-14DD1B1FF5D6}" dt="2025-07-15T20:21:41.565" v="1617"/>
          <ac:spMkLst>
            <pc:docMk/>
            <pc:sldMk cId="2938690220" sldId="777"/>
            <ac:spMk id="12" creationId="{DF8F3F85-88DD-A066-A3B9-1B107D5B3C4C}"/>
          </ac:spMkLst>
        </pc:spChg>
        <pc:spChg chg="add mod">
          <ac:chgData name="Parker Gustafson" userId="16d30e8de7881f07" providerId="LiveId" clId="{77D3E302-7A64-481E-8E97-14DD1B1FF5D6}" dt="2025-07-15T20:21:41.565" v="1617"/>
          <ac:spMkLst>
            <pc:docMk/>
            <pc:sldMk cId="2938690220" sldId="777"/>
            <ac:spMk id="13" creationId="{CA2E6F01-5D51-B061-2F1E-9BCAD5AB95E6}"/>
          </ac:spMkLst>
        </pc:spChg>
        <pc:spChg chg="del">
          <ac:chgData name="Parker Gustafson" userId="16d30e8de7881f07" providerId="LiveId" clId="{77D3E302-7A64-481E-8E97-14DD1B1FF5D6}" dt="2025-07-15T20:21:16.834" v="1614" actId="478"/>
          <ac:spMkLst>
            <pc:docMk/>
            <pc:sldMk cId="2938690220" sldId="777"/>
            <ac:spMk id="14" creationId="{6499B8A5-031C-D6C5-EE22-A46BC7302ED2}"/>
          </ac:spMkLst>
        </pc:spChg>
        <pc:spChg chg="del">
          <ac:chgData name="Parker Gustafson" userId="16d30e8de7881f07" providerId="LiveId" clId="{77D3E302-7A64-481E-8E97-14DD1B1FF5D6}" dt="2025-07-15T20:21:26.219" v="1616" actId="478"/>
          <ac:spMkLst>
            <pc:docMk/>
            <pc:sldMk cId="2938690220" sldId="777"/>
            <ac:spMk id="15" creationId="{151C705D-3287-527B-FF07-E81AAC70C1A3}"/>
          </ac:spMkLst>
        </pc:spChg>
        <pc:spChg chg="add mod">
          <ac:chgData name="Parker Gustafson" userId="16d30e8de7881f07" providerId="LiveId" clId="{77D3E302-7A64-481E-8E97-14DD1B1FF5D6}" dt="2025-07-15T20:21:41.565" v="1617"/>
          <ac:spMkLst>
            <pc:docMk/>
            <pc:sldMk cId="2938690220" sldId="777"/>
            <ac:spMk id="16" creationId="{BB11B002-4FFE-CFF7-4BB0-B4C83CD01F52}"/>
          </ac:spMkLst>
        </pc:spChg>
        <pc:spChg chg="del">
          <ac:chgData name="Parker Gustafson" userId="16d30e8de7881f07" providerId="LiveId" clId="{77D3E302-7A64-481E-8E97-14DD1B1FF5D6}" dt="2025-07-15T20:21:22.959" v="1615" actId="478"/>
          <ac:spMkLst>
            <pc:docMk/>
            <pc:sldMk cId="2938690220" sldId="777"/>
            <ac:spMk id="17" creationId="{0C5B9368-962A-E3B5-1578-1C6A913EC809}"/>
          </ac:spMkLst>
        </pc:spChg>
        <pc:spChg chg="del">
          <ac:chgData name="Parker Gustafson" userId="16d30e8de7881f07" providerId="LiveId" clId="{77D3E302-7A64-481E-8E97-14DD1B1FF5D6}" dt="2025-07-15T20:21:22.959" v="1615" actId="478"/>
          <ac:spMkLst>
            <pc:docMk/>
            <pc:sldMk cId="2938690220" sldId="777"/>
            <ac:spMk id="21" creationId="{563BF8A0-01B7-ABF2-D06F-6F28CA110AA1}"/>
          </ac:spMkLst>
        </pc:spChg>
        <pc:spChg chg="del">
          <ac:chgData name="Parker Gustafson" userId="16d30e8de7881f07" providerId="LiveId" clId="{77D3E302-7A64-481E-8E97-14DD1B1FF5D6}" dt="2025-07-15T20:21:22.959" v="1615" actId="478"/>
          <ac:spMkLst>
            <pc:docMk/>
            <pc:sldMk cId="2938690220" sldId="777"/>
            <ac:spMk id="23" creationId="{889B1608-0103-EA5B-2536-9F5D7581193E}"/>
          </ac:spMkLst>
        </pc:spChg>
      </pc:sldChg>
      <pc:sldChg chg="modSp add mod modAnim">
        <pc:chgData name="Parker Gustafson" userId="16d30e8de7881f07" providerId="LiveId" clId="{77D3E302-7A64-481E-8E97-14DD1B1FF5D6}" dt="2025-07-15T20:30:18.776" v="1977" actId="20577"/>
        <pc:sldMkLst>
          <pc:docMk/>
          <pc:sldMk cId="1941896222" sldId="778"/>
        </pc:sldMkLst>
        <pc:spChg chg="mod">
          <ac:chgData name="Parker Gustafson" userId="16d30e8de7881f07" providerId="LiveId" clId="{77D3E302-7A64-481E-8E97-14DD1B1FF5D6}" dt="2025-07-15T20:30:18.776" v="1977" actId="20577"/>
          <ac:spMkLst>
            <pc:docMk/>
            <pc:sldMk cId="1941896222" sldId="778"/>
            <ac:spMk id="10" creationId="{FE1F0DDE-2663-95EA-BF56-716094397A43}"/>
          </ac:spMkLst>
        </pc:spChg>
        <pc:spChg chg="mod">
          <ac:chgData name="Parker Gustafson" userId="16d30e8de7881f07" providerId="LiveId" clId="{77D3E302-7A64-481E-8E97-14DD1B1FF5D6}" dt="2025-07-15T20:22:58.164" v="1750" actId="14100"/>
          <ac:spMkLst>
            <pc:docMk/>
            <pc:sldMk cId="1941896222" sldId="778"/>
            <ac:spMk id="12" creationId="{3753047C-1812-BAE2-9A5D-9BB41CA32A94}"/>
          </ac:spMkLst>
        </pc:spChg>
      </pc:sldChg>
      <pc:sldChg chg="addSp delSp modSp add mod">
        <pc:chgData name="Parker Gustafson" userId="16d30e8de7881f07" providerId="LiveId" clId="{77D3E302-7A64-481E-8E97-14DD1B1FF5D6}" dt="2025-07-15T20:32:33.204" v="2141" actId="20577"/>
        <pc:sldMkLst>
          <pc:docMk/>
          <pc:sldMk cId="1219700861" sldId="779"/>
        </pc:sldMkLst>
        <pc:spChg chg="add mod">
          <ac:chgData name="Parker Gustafson" userId="16d30e8de7881f07" providerId="LiveId" clId="{77D3E302-7A64-481E-8E97-14DD1B1FF5D6}" dt="2025-07-15T20:23:49.791" v="1758"/>
          <ac:spMkLst>
            <pc:docMk/>
            <pc:sldMk cId="1219700861" sldId="779"/>
            <ac:spMk id="8" creationId="{5535BC6F-E7E0-A40D-09A3-7B2158D20D04}"/>
          </ac:spMkLst>
        </pc:spChg>
        <pc:spChg chg="mod">
          <ac:chgData name="Parker Gustafson" userId="16d30e8de7881f07" providerId="LiveId" clId="{77D3E302-7A64-481E-8E97-14DD1B1FF5D6}" dt="2025-07-15T20:30:47.417" v="2011" actId="20577"/>
          <ac:spMkLst>
            <pc:docMk/>
            <pc:sldMk cId="1219700861" sldId="779"/>
            <ac:spMk id="10" creationId="{DAEDEA3D-83B6-E270-DCF7-595853B1CAD4}"/>
          </ac:spMkLst>
        </pc:spChg>
        <pc:spChg chg="del">
          <ac:chgData name="Parker Gustafson" userId="16d30e8de7881f07" providerId="LiveId" clId="{77D3E302-7A64-481E-8E97-14DD1B1FF5D6}" dt="2025-07-15T20:23:07.606" v="1752" actId="478"/>
          <ac:spMkLst>
            <pc:docMk/>
            <pc:sldMk cId="1219700861" sldId="779"/>
            <ac:spMk id="12" creationId="{C77BBF48-7C16-BC42-6D64-2A752C834C29}"/>
          </ac:spMkLst>
        </pc:spChg>
        <pc:spChg chg="del mod">
          <ac:chgData name="Parker Gustafson" userId="16d30e8de7881f07" providerId="LiveId" clId="{77D3E302-7A64-481E-8E97-14DD1B1FF5D6}" dt="2025-07-15T20:24:01.301" v="1761" actId="478"/>
          <ac:spMkLst>
            <pc:docMk/>
            <pc:sldMk cId="1219700861" sldId="779"/>
            <ac:spMk id="13" creationId="{BE2A7DAD-8CEC-C469-F38F-D0302CBC3D12}"/>
          </ac:spMkLst>
        </pc:spChg>
        <pc:spChg chg="add mod">
          <ac:chgData name="Parker Gustafson" userId="16d30e8de7881f07" providerId="LiveId" clId="{77D3E302-7A64-481E-8E97-14DD1B1FF5D6}" dt="2025-07-15T20:23:49.791" v="1758"/>
          <ac:spMkLst>
            <pc:docMk/>
            <pc:sldMk cId="1219700861" sldId="779"/>
            <ac:spMk id="14" creationId="{584C1F06-FA3F-A27B-97A8-E9F1C814E30A}"/>
          </ac:spMkLst>
        </pc:spChg>
        <pc:spChg chg="add mod">
          <ac:chgData name="Parker Gustafson" userId="16d30e8de7881f07" providerId="LiveId" clId="{77D3E302-7A64-481E-8E97-14DD1B1FF5D6}" dt="2025-07-15T20:23:49.791" v="1758"/>
          <ac:spMkLst>
            <pc:docMk/>
            <pc:sldMk cId="1219700861" sldId="779"/>
            <ac:spMk id="15" creationId="{F3139D0F-5863-001A-A1B4-BB8815A31817}"/>
          </ac:spMkLst>
        </pc:spChg>
        <pc:spChg chg="mod">
          <ac:chgData name="Parker Gustafson" userId="16d30e8de7881f07" providerId="LiveId" clId="{77D3E302-7A64-481E-8E97-14DD1B1FF5D6}" dt="2025-07-15T20:24:59.260" v="1842" actId="1076"/>
          <ac:spMkLst>
            <pc:docMk/>
            <pc:sldMk cId="1219700861" sldId="779"/>
            <ac:spMk id="16" creationId="{D5DCE82F-AD21-83EF-16F7-9D7C6BFA25AC}"/>
          </ac:spMkLst>
        </pc:spChg>
        <pc:spChg chg="add mod">
          <ac:chgData name="Parker Gustafson" userId="16d30e8de7881f07" providerId="LiveId" clId="{77D3E302-7A64-481E-8E97-14DD1B1FF5D6}" dt="2025-07-15T20:24:25.828" v="1770"/>
          <ac:spMkLst>
            <pc:docMk/>
            <pc:sldMk cId="1219700861" sldId="779"/>
            <ac:spMk id="17" creationId="{AC361BA1-C768-C8EB-6A06-8E41191F741C}"/>
          </ac:spMkLst>
        </pc:spChg>
        <pc:spChg chg="add mod">
          <ac:chgData name="Parker Gustafson" userId="16d30e8de7881f07" providerId="LiveId" clId="{77D3E302-7A64-481E-8E97-14DD1B1FF5D6}" dt="2025-07-15T20:32:33.204" v="2141" actId="20577"/>
          <ac:spMkLst>
            <pc:docMk/>
            <pc:sldMk cId="1219700861" sldId="779"/>
            <ac:spMk id="18" creationId="{FBB7F68A-7098-5512-73D9-844BA96E5F05}"/>
          </ac:spMkLst>
        </pc:spChg>
        <pc:spChg chg="add mod">
          <ac:chgData name="Parker Gustafson" userId="16d30e8de7881f07" providerId="LiveId" clId="{77D3E302-7A64-481E-8E97-14DD1B1FF5D6}" dt="2025-07-15T20:26:51.832" v="1886" actId="255"/>
          <ac:spMkLst>
            <pc:docMk/>
            <pc:sldMk cId="1219700861" sldId="779"/>
            <ac:spMk id="19" creationId="{CD00F831-9219-4AC9-8C53-C633BED0CD3A}"/>
          </ac:spMkLst>
        </pc:spChg>
      </pc:sldChg>
      <pc:sldChg chg="add del">
        <pc:chgData name="Parker Gustafson" userId="16d30e8de7881f07" providerId="LiveId" clId="{77D3E302-7A64-481E-8E97-14DD1B1FF5D6}" dt="2025-07-15T20:23:19.916" v="1756"/>
        <pc:sldMkLst>
          <pc:docMk/>
          <pc:sldMk cId="1260099381" sldId="780"/>
        </pc:sldMkLst>
      </pc:sldChg>
      <pc:sldChg chg="add del">
        <pc:chgData name="Parker Gustafson" userId="16d30e8de7881f07" providerId="LiveId" clId="{77D3E302-7A64-481E-8E97-14DD1B1FF5D6}" dt="2025-07-15T20:25:13.150" v="1844"/>
        <pc:sldMkLst>
          <pc:docMk/>
          <pc:sldMk cId="1939117423" sldId="780"/>
        </pc:sldMkLst>
      </pc:sldChg>
      <pc:sldChg chg="delSp modSp add mod">
        <pc:chgData name="Parker Gustafson" userId="16d30e8de7881f07" providerId="LiveId" clId="{77D3E302-7A64-481E-8E97-14DD1B1FF5D6}" dt="2025-07-15T20:30:38.647" v="2000" actId="20577"/>
        <pc:sldMkLst>
          <pc:docMk/>
          <pc:sldMk cId="2018759382" sldId="780"/>
        </pc:sldMkLst>
        <pc:spChg chg="mod">
          <ac:chgData name="Parker Gustafson" userId="16d30e8de7881f07" providerId="LiveId" clId="{77D3E302-7A64-481E-8E97-14DD1B1FF5D6}" dt="2025-07-15T20:30:38.647" v="2000" actId="20577"/>
          <ac:spMkLst>
            <pc:docMk/>
            <pc:sldMk cId="2018759382" sldId="780"/>
            <ac:spMk id="10" creationId="{BD2BC690-B52F-F89C-AF97-05F143ADD238}"/>
          </ac:spMkLst>
        </pc:spChg>
        <pc:spChg chg="del">
          <ac:chgData name="Parker Gustafson" userId="16d30e8de7881f07" providerId="LiveId" clId="{77D3E302-7A64-481E-8E97-14DD1B1FF5D6}" dt="2025-07-15T20:25:18.106" v="1846" actId="478"/>
          <ac:spMkLst>
            <pc:docMk/>
            <pc:sldMk cId="2018759382" sldId="780"/>
            <ac:spMk id="12" creationId="{E0FABA2C-3BB2-0662-F5C2-4F5E83D8A09A}"/>
          </ac:spMkLst>
        </pc:spChg>
        <pc:spChg chg="mod">
          <ac:chgData name="Parker Gustafson" userId="16d30e8de7881f07" providerId="LiveId" clId="{77D3E302-7A64-481E-8E97-14DD1B1FF5D6}" dt="2025-07-15T20:25:23.072" v="1847" actId="1076"/>
          <ac:spMkLst>
            <pc:docMk/>
            <pc:sldMk cId="2018759382" sldId="780"/>
            <ac:spMk id="13" creationId="{E2905D3A-C88D-516A-738E-7CA5334C6450}"/>
          </ac:spMkLst>
        </pc:spChg>
        <pc:spChg chg="mod">
          <ac:chgData name="Parker Gustafson" userId="16d30e8de7881f07" providerId="LiveId" clId="{77D3E302-7A64-481E-8E97-14DD1B1FF5D6}" dt="2025-07-15T20:26:04.916" v="1853" actId="1076"/>
          <ac:spMkLst>
            <pc:docMk/>
            <pc:sldMk cId="2018759382" sldId="780"/>
            <ac:spMk id="16" creationId="{5E135D28-6A3A-51BE-1439-52DF4C2E20A7}"/>
          </ac:spMkLst>
        </pc:spChg>
      </pc:sldChg>
      <pc:sldChg chg="addSp delSp modSp add mod">
        <pc:chgData name="Parker Gustafson" userId="16d30e8de7881f07" providerId="LiveId" clId="{77D3E302-7A64-481E-8E97-14DD1B1FF5D6}" dt="2025-07-15T20:32:45.714" v="2142"/>
        <pc:sldMkLst>
          <pc:docMk/>
          <pc:sldMk cId="1912315973" sldId="781"/>
        </pc:sldMkLst>
        <pc:spChg chg="mod">
          <ac:chgData name="Parker Gustafson" userId="16d30e8de7881f07" providerId="LiveId" clId="{77D3E302-7A64-481E-8E97-14DD1B1FF5D6}" dt="2025-07-15T20:31:10.273" v="2041" actId="20577"/>
          <ac:spMkLst>
            <pc:docMk/>
            <pc:sldMk cId="1912315973" sldId="781"/>
            <ac:spMk id="10" creationId="{B5BB5BA9-0925-4BD1-CAD6-4FF07D99AA91}"/>
          </ac:spMkLst>
        </pc:spChg>
        <pc:spChg chg="add mod">
          <ac:chgData name="Parker Gustafson" userId="16d30e8de7881f07" providerId="LiveId" clId="{77D3E302-7A64-481E-8E97-14DD1B1FF5D6}" dt="2025-07-15T20:28:32.749" v="1946" actId="255"/>
          <ac:spMkLst>
            <pc:docMk/>
            <pc:sldMk cId="1912315973" sldId="781"/>
            <ac:spMk id="12" creationId="{8C78F9B8-3302-D36C-8895-A07041CE0302}"/>
          </ac:spMkLst>
        </pc:spChg>
        <pc:spChg chg="add mod">
          <ac:chgData name="Parker Gustafson" userId="16d30e8de7881f07" providerId="LiveId" clId="{77D3E302-7A64-481E-8E97-14DD1B1FF5D6}" dt="2025-07-15T20:32:45.714" v="2142"/>
          <ac:spMkLst>
            <pc:docMk/>
            <pc:sldMk cId="1912315973" sldId="781"/>
            <ac:spMk id="13" creationId="{BB9BE43B-AE4A-A0D6-F444-FB722284D322}"/>
          </ac:spMkLst>
        </pc:spChg>
        <pc:spChg chg="del">
          <ac:chgData name="Parker Gustafson" userId="16d30e8de7881f07" providerId="LiveId" clId="{77D3E302-7A64-481E-8E97-14DD1B1FF5D6}" dt="2025-07-15T20:28:10.616" v="1941" actId="478"/>
          <ac:spMkLst>
            <pc:docMk/>
            <pc:sldMk cId="1912315973" sldId="781"/>
            <ac:spMk id="17" creationId="{3DC54B78-B519-FD22-4754-9419DB5DF642}"/>
          </ac:spMkLst>
        </pc:spChg>
        <pc:spChg chg="del">
          <ac:chgData name="Parker Gustafson" userId="16d30e8de7881f07" providerId="LiveId" clId="{77D3E302-7A64-481E-8E97-14DD1B1FF5D6}" dt="2025-07-15T20:28:14.843" v="1942" actId="478"/>
          <ac:spMkLst>
            <pc:docMk/>
            <pc:sldMk cId="1912315973" sldId="781"/>
            <ac:spMk id="18" creationId="{93C75A95-2ED4-1E9E-42D1-59A3FD9254A5}"/>
          </ac:spMkLst>
        </pc:spChg>
        <pc:spChg chg="del">
          <ac:chgData name="Parker Gustafson" userId="16d30e8de7881f07" providerId="LiveId" clId="{77D3E302-7A64-481E-8E97-14DD1B1FF5D6}" dt="2025-07-15T20:28:14.843" v="1942" actId="478"/>
          <ac:spMkLst>
            <pc:docMk/>
            <pc:sldMk cId="1912315973" sldId="781"/>
            <ac:spMk id="19" creationId="{D6C3E220-2A1E-4E72-EC23-207B2E997015}"/>
          </ac:spMkLst>
        </pc:spChg>
      </pc:sldChg>
      <pc:sldChg chg="addSp modSp add mod modAnim">
        <pc:chgData name="Parker Gustafson" userId="16d30e8de7881f07" providerId="LiveId" clId="{77D3E302-7A64-481E-8E97-14DD1B1FF5D6}" dt="2025-07-15T20:37:07.373" v="2192"/>
        <pc:sldMkLst>
          <pc:docMk/>
          <pc:sldMk cId="247576585" sldId="782"/>
        </pc:sldMkLst>
        <pc:spChg chg="mod">
          <ac:chgData name="Parker Gustafson" userId="16d30e8de7881f07" providerId="LiveId" clId="{77D3E302-7A64-481E-8E97-14DD1B1FF5D6}" dt="2025-07-15T20:31:14.139" v="2049" actId="20577"/>
          <ac:spMkLst>
            <pc:docMk/>
            <pc:sldMk cId="247576585" sldId="782"/>
            <ac:spMk id="10" creationId="{93F91730-146B-7540-A917-1BF23BBAEC01}"/>
          </ac:spMkLst>
        </pc:spChg>
        <pc:spChg chg="mod">
          <ac:chgData name="Parker Gustafson" userId="16d30e8de7881f07" providerId="LiveId" clId="{77D3E302-7A64-481E-8E97-14DD1B1FF5D6}" dt="2025-07-15T20:29:07.957" v="1956"/>
          <ac:spMkLst>
            <pc:docMk/>
            <pc:sldMk cId="247576585" sldId="782"/>
            <ac:spMk id="12" creationId="{CADCBF1A-C30D-88A7-A3FA-A6D1D7F52562}"/>
          </ac:spMkLst>
        </pc:spChg>
        <pc:spChg chg="mod">
          <ac:chgData name="Parker Gustafson" userId="16d30e8de7881f07" providerId="LiveId" clId="{77D3E302-7A64-481E-8E97-14DD1B1FF5D6}" dt="2025-07-15T20:32:48.254" v="2143"/>
          <ac:spMkLst>
            <pc:docMk/>
            <pc:sldMk cId="247576585" sldId="782"/>
            <ac:spMk id="13" creationId="{72AE3107-93CD-37F9-5114-9A579C2D444C}"/>
          </ac:spMkLst>
        </pc:spChg>
        <pc:spChg chg="add mod">
          <ac:chgData name="Parker Gustafson" userId="16d30e8de7881f07" providerId="LiveId" clId="{77D3E302-7A64-481E-8E97-14DD1B1FF5D6}" dt="2025-07-15T20:34:31.773" v="2171" actId="1076"/>
          <ac:spMkLst>
            <pc:docMk/>
            <pc:sldMk cId="247576585" sldId="782"/>
            <ac:spMk id="14" creationId="{FE1077C1-927C-CCFA-FA94-495F38015427}"/>
          </ac:spMkLst>
        </pc:spChg>
        <pc:spChg chg="add mod">
          <ac:chgData name="Parker Gustafson" userId="16d30e8de7881f07" providerId="LiveId" clId="{77D3E302-7A64-481E-8E97-14DD1B1FF5D6}" dt="2025-07-15T20:34:14.310" v="2166" actId="255"/>
          <ac:spMkLst>
            <pc:docMk/>
            <pc:sldMk cId="247576585" sldId="782"/>
            <ac:spMk id="17" creationId="{231ED9F1-7869-ACAB-BA23-8BD4157F061D}"/>
          </ac:spMkLst>
        </pc:spChg>
        <pc:spChg chg="add mod">
          <ac:chgData name="Parker Gustafson" userId="16d30e8de7881f07" providerId="LiveId" clId="{77D3E302-7A64-481E-8E97-14DD1B1FF5D6}" dt="2025-07-15T20:34:48.934" v="2172" actId="1076"/>
          <ac:spMkLst>
            <pc:docMk/>
            <pc:sldMk cId="247576585" sldId="782"/>
            <ac:spMk id="19" creationId="{D1CB689D-16D3-04EE-55D6-6FFBE6E3EFD7}"/>
          </ac:spMkLst>
        </pc:spChg>
      </pc:sldChg>
      <pc:sldChg chg="addSp delSp modSp add mod">
        <pc:chgData name="Parker Gustafson" userId="16d30e8de7881f07" providerId="LiveId" clId="{77D3E302-7A64-481E-8E97-14DD1B1FF5D6}" dt="2025-07-15T20:35:31.138" v="2178" actId="1076"/>
        <pc:sldMkLst>
          <pc:docMk/>
          <pc:sldMk cId="1565881387" sldId="783"/>
        </pc:sldMkLst>
        <pc:spChg chg="del">
          <ac:chgData name="Parker Gustafson" userId="16d30e8de7881f07" providerId="LiveId" clId="{77D3E302-7A64-481E-8E97-14DD1B1FF5D6}" dt="2025-07-15T20:34:57.998" v="2174" actId="478"/>
          <ac:spMkLst>
            <pc:docMk/>
            <pc:sldMk cId="1565881387" sldId="783"/>
            <ac:spMk id="14" creationId="{4B3CAEE9-768A-4E76-839B-3320AB36C974}"/>
          </ac:spMkLst>
        </pc:spChg>
        <pc:spChg chg="add mod">
          <ac:chgData name="Parker Gustafson" userId="16d30e8de7881f07" providerId="LiveId" clId="{77D3E302-7A64-481E-8E97-14DD1B1FF5D6}" dt="2025-07-15T20:35:31.138" v="2178" actId="1076"/>
          <ac:spMkLst>
            <pc:docMk/>
            <pc:sldMk cId="1565881387" sldId="783"/>
            <ac:spMk id="15" creationId="{CC91BD43-1168-D184-C11F-55755FF5EF32}"/>
          </ac:spMkLst>
        </pc:spChg>
      </pc:sldChg>
      <pc:sldChg chg="delSp modSp add mod">
        <pc:chgData name="Parker Gustafson" userId="16d30e8de7881f07" providerId="LiveId" clId="{77D3E302-7A64-481E-8E97-14DD1B1FF5D6}" dt="2025-07-15T20:45:24.098" v="2515" actId="1076"/>
        <pc:sldMkLst>
          <pc:docMk/>
          <pc:sldMk cId="1931511601" sldId="784"/>
        </pc:sldMkLst>
        <pc:spChg chg="mod">
          <ac:chgData name="Parker Gustafson" userId="16d30e8de7881f07" providerId="LiveId" clId="{77D3E302-7A64-481E-8E97-14DD1B1FF5D6}" dt="2025-07-15T20:41:34.785" v="2373" actId="20577"/>
          <ac:spMkLst>
            <pc:docMk/>
            <pc:sldMk cId="1931511601" sldId="784"/>
            <ac:spMk id="10" creationId="{F24329EB-904F-08C6-34FE-21E07FF5D523}"/>
          </ac:spMkLst>
        </pc:spChg>
        <pc:spChg chg="del">
          <ac:chgData name="Parker Gustafson" userId="16d30e8de7881f07" providerId="LiveId" clId="{77D3E302-7A64-481E-8E97-14DD1B1FF5D6}" dt="2025-07-15T20:35:58.280" v="2180" actId="478"/>
          <ac:spMkLst>
            <pc:docMk/>
            <pc:sldMk cId="1931511601" sldId="784"/>
            <ac:spMk id="13" creationId="{8FDFC903-DD73-A446-0FF9-F9BF55229CCA}"/>
          </ac:spMkLst>
        </pc:spChg>
        <pc:spChg chg="mod">
          <ac:chgData name="Parker Gustafson" userId="16d30e8de7881f07" providerId="LiveId" clId="{77D3E302-7A64-481E-8E97-14DD1B1FF5D6}" dt="2025-07-15T20:36:48.769" v="2189" actId="1076"/>
          <ac:spMkLst>
            <pc:docMk/>
            <pc:sldMk cId="1931511601" sldId="784"/>
            <ac:spMk id="15" creationId="{F301DD37-33A6-8E6E-820E-B64A706F81E5}"/>
          </ac:spMkLst>
        </pc:spChg>
        <pc:spChg chg="mod">
          <ac:chgData name="Parker Gustafson" userId="16d30e8de7881f07" providerId="LiveId" clId="{77D3E302-7A64-481E-8E97-14DD1B1FF5D6}" dt="2025-07-15T20:45:24.098" v="2515" actId="1076"/>
          <ac:spMkLst>
            <pc:docMk/>
            <pc:sldMk cId="1931511601" sldId="784"/>
            <ac:spMk id="16" creationId="{5F3241EC-E3F0-39FD-F677-630FD850D288}"/>
          </ac:spMkLst>
        </pc:spChg>
        <pc:spChg chg="mod">
          <ac:chgData name="Parker Gustafson" userId="16d30e8de7881f07" providerId="LiveId" clId="{77D3E302-7A64-481E-8E97-14DD1B1FF5D6}" dt="2025-07-15T20:36:51.388" v="2190" actId="1076"/>
          <ac:spMkLst>
            <pc:docMk/>
            <pc:sldMk cId="1931511601" sldId="784"/>
            <ac:spMk id="19" creationId="{CD88CB47-5B0B-CEAE-508F-E13C088DB2FA}"/>
          </ac:spMkLst>
        </pc:spChg>
      </pc:sldChg>
      <pc:sldChg chg="modSp add mod modAnim">
        <pc:chgData name="Parker Gustafson" userId="16d30e8de7881f07" providerId="LiveId" clId="{77D3E302-7A64-481E-8E97-14DD1B1FF5D6}" dt="2025-07-16T00:48:41.084" v="4609" actId="20577"/>
        <pc:sldMkLst>
          <pc:docMk/>
          <pc:sldMk cId="840653893" sldId="785"/>
        </pc:sldMkLst>
        <pc:spChg chg="mod">
          <ac:chgData name="Parker Gustafson" userId="16d30e8de7881f07" providerId="LiveId" clId="{77D3E302-7A64-481E-8E97-14DD1B1FF5D6}" dt="2025-07-16T00:48:41.084" v="4609" actId="20577"/>
          <ac:spMkLst>
            <pc:docMk/>
            <pc:sldMk cId="840653893" sldId="785"/>
            <ac:spMk id="4" creationId="{F80298B5-8825-4B81-FB8C-4DD4C9903DB4}"/>
          </ac:spMkLst>
        </pc:spChg>
        <pc:spChg chg="mod">
          <ac:chgData name="Parker Gustafson" userId="16d30e8de7881f07" providerId="LiveId" clId="{77D3E302-7A64-481E-8E97-14DD1B1FF5D6}" dt="2025-07-15T20:57:10.484" v="2733" actId="255"/>
          <ac:spMkLst>
            <pc:docMk/>
            <pc:sldMk cId="840653893" sldId="785"/>
            <ac:spMk id="5" creationId="{10F924AE-C4F0-18D7-EAB3-894D8CF7380B}"/>
          </ac:spMkLst>
        </pc:spChg>
        <pc:spChg chg="mod">
          <ac:chgData name="Parker Gustafson" userId="16d30e8de7881f07" providerId="LiveId" clId="{77D3E302-7A64-481E-8E97-14DD1B1FF5D6}" dt="2025-07-15T20:55:35.454" v="2707" actId="1076"/>
          <ac:spMkLst>
            <pc:docMk/>
            <pc:sldMk cId="840653893" sldId="785"/>
            <ac:spMk id="7" creationId="{33DAA700-9F80-34C9-D260-10C0DA90191C}"/>
          </ac:spMkLst>
        </pc:spChg>
      </pc:sldChg>
      <pc:sldChg chg="addSp delSp modSp add mod modAnim">
        <pc:chgData name="Parker Gustafson" userId="16d30e8de7881f07" providerId="LiveId" clId="{77D3E302-7A64-481E-8E97-14DD1B1FF5D6}" dt="2025-07-16T00:49:48.364" v="4610"/>
        <pc:sldMkLst>
          <pc:docMk/>
          <pc:sldMk cId="366490499" sldId="786"/>
        </pc:sldMkLst>
        <pc:spChg chg="mod">
          <ac:chgData name="Parker Gustafson" userId="16d30e8de7881f07" providerId="LiveId" clId="{77D3E302-7A64-481E-8E97-14DD1B1FF5D6}" dt="2025-07-15T21:05:24.887" v="3133" actId="255"/>
          <ac:spMkLst>
            <pc:docMk/>
            <pc:sldMk cId="366490499" sldId="786"/>
            <ac:spMk id="3" creationId="{A3F5D95A-AE2F-5999-791D-21C6A03613ED}"/>
          </ac:spMkLst>
        </pc:spChg>
        <pc:spChg chg="del">
          <ac:chgData name="Parker Gustafson" userId="16d30e8de7881f07" providerId="LiveId" clId="{77D3E302-7A64-481E-8E97-14DD1B1FF5D6}" dt="2025-07-15T20:56:09.248" v="2711" actId="478"/>
          <ac:spMkLst>
            <pc:docMk/>
            <pc:sldMk cId="366490499" sldId="786"/>
            <ac:spMk id="4" creationId="{96B0AA48-F562-EEA8-7E86-F9BB93604C32}"/>
          </ac:spMkLst>
        </pc:spChg>
        <pc:spChg chg="del">
          <ac:chgData name="Parker Gustafson" userId="16d30e8de7881f07" providerId="LiveId" clId="{77D3E302-7A64-481E-8E97-14DD1B1FF5D6}" dt="2025-07-15T20:57:21.047" v="2734" actId="478"/>
          <ac:spMkLst>
            <pc:docMk/>
            <pc:sldMk cId="366490499" sldId="786"/>
            <ac:spMk id="5" creationId="{744AAADB-3FAC-5A7E-64DD-3037CCFFEB18}"/>
          </ac:spMkLst>
        </pc:spChg>
        <pc:spChg chg="del">
          <ac:chgData name="Parker Gustafson" userId="16d30e8de7881f07" providerId="LiveId" clId="{77D3E302-7A64-481E-8E97-14DD1B1FF5D6}" dt="2025-07-15T20:56:07.303" v="2710" actId="478"/>
          <ac:spMkLst>
            <pc:docMk/>
            <pc:sldMk cId="366490499" sldId="786"/>
            <ac:spMk id="6" creationId="{CCC856CE-9A56-A8B3-A820-74753563BE84}"/>
          </ac:spMkLst>
        </pc:spChg>
        <pc:spChg chg="del">
          <ac:chgData name="Parker Gustafson" userId="16d30e8de7881f07" providerId="LiveId" clId="{77D3E302-7A64-481E-8E97-14DD1B1FF5D6}" dt="2025-07-15T20:56:11.427" v="2712" actId="478"/>
          <ac:spMkLst>
            <pc:docMk/>
            <pc:sldMk cId="366490499" sldId="786"/>
            <ac:spMk id="7" creationId="{F26B5D86-DFD1-3E00-99AA-7327C47338B2}"/>
          </ac:spMkLst>
        </pc:spChg>
        <pc:spChg chg="mod">
          <ac:chgData name="Parker Gustafson" userId="16d30e8de7881f07" providerId="LiveId" clId="{77D3E302-7A64-481E-8E97-14DD1B1FF5D6}" dt="2025-07-15T20:56:24.941" v="2713"/>
          <ac:spMkLst>
            <pc:docMk/>
            <pc:sldMk cId="366490499" sldId="786"/>
            <ac:spMk id="9" creationId="{94D81B48-3A82-0D47-982E-EFD496B0EAFE}"/>
          </ac:spMkLst>
        </pc:spChg>
        <pc:spChg chg="mod">
          <ac:chgData name="Parker Gustafson" userId="16d30e8de7881f07" providerId="LiveId" clId="{77D3E302-7A64-481E-8E97-14DD1B1FF5D6}" dt="2025-07-15T20:56:24.941" v="2713"/>
          <ac:spMkLst>
            <pc:docMk/>
            <pc:sldMk cId="366490499" sldId="786"/>
            <ac:spMk id="10" creationId="{07C53A3A-86A2-A265-4343-048154A45C31}"/>
          </ac:spMkLst>
        </pc:spChg>
        <pc:spChg chg="mod">
          <ac:chgData name="Parker Gustafson" userId="16d30e8de7881f07" providerId="LiveId" clId="{77D3E302-7A64-481E-8E97-14DD1B1FF5D6}" dt="2025-07-15T20:57:43.913" v="2742"/>
          <ac:spMkLst>
            <pc:docMk/>
            <pc:sldMk cId="366490499" sldId="786"/>
            <ac:spMk id="12" creationId="{A9D113EF-20E8-72CC-EB47-38A4535CD41E}"/>
          </ac:spMkLst>
        </pc:spChg>
        <pc:spChg chg="mod">
          <ac:chgData name="Parker Gustafson" userId="16d30e8de7881f07" providerId="LiveId" clId="{77D3E302-7A64-481E-8E97-14DD1B1FF5D6}" dt="2025-07-15T20:57:43.913" v="2742"/>
          <ac:spMkLst>
            <pc:docMk/>
            <pc:sldMk cId="366490499" sldId="786"/>
            <ac:spMk id="13" creationId="{D99238F0-C835-E758-3FC6-66FC352F6A4F}"/>
          </ac:spMkLst>
        </pc:spChg>
        <pc:spChg chg="add mod">
          <ac:chgData name="Parker Gustafson" userId="16d30e8de7881f07" providerId="LiveId" clId="{77D3E302-7A64-481E-8E97-14DD1B1FF5D6}" dt="2025-07-15T21:05:36.008" v="3136" actId="1076"/>
          <ac:spMkLst>
            <pc:docMk/>
            <pc:sldMk cId="366490499" sldId="786"/>
            <ac:spMk id="15" creationId="{A84A5F69-5214-1FD0-C0FE-8199FF5A2079}"/>
          </ac:spMkLst>
        </pc:spChg>
        <pc:spChg chg="add mod">
          <ac:chgData name="Parker Gustafson" userId="16d30e8de7881f07" providerId="LiveId" clId="{77D3E302-7A64-481E-8E97-14DD1B1FF5D6}" dt="2025-07-15T21:05:38.732" v="3137" actId="1076"/>
          <ac:spMkLst>
            <pc:docMk/>
            <pc:sldMk cId="366490499" sldId="786"/>
            <ac:spMk id="17" creationId="{BF6E8764-A425-F0CD-833A-FCA74E857283}"/>
          </ac:spMkLst>
        </pc:spChg>
        <pc:spChg chg="add del mod">
          <ac:chgData name="Parker Gustafson" userId="16d30e8de7881f07" providerId="LiveId" clId="{77D3E302-7A64-481E-8E97-14DD1B1FF5D6}" dt="2025-07-15T21:11:24.560" v="3421" actId="478"/>
          <ac:spMkLst>
            <pc:docMk/>
            <pc:sldMk cId="366490499" sldId="786"/>
            <ac:spMk id="18" creationId="{861E2E6F-8579-AA75-777F-1BB6CE3C6134}"/>
          </ac:spMkLst>
        </pc:spChg>
        <pc:grpChg chg="add mod">
          <ac:chgData name="Parker Gustafson" userId="16d30e8de7881f07" providerId="LiveId" clId="{77D3E302-7A64-481E-8E97-14DD1B1FF5D6}" dt="2025-07-15T20:57:40.326" v="2740" actId="1076"/>
          <ac:grpSpMkLst>
            <pc:docMk/>
            <pc:sldMk cId="366490499" sldId="786"/>
            <ac:grpSpMk id="8" creationId="{AADC1600-4F2E-C1A3-44EA-39510E04FE29}"/>
          </ac:grpSpMkLst>
        </pc:grpChg>
        <pc:grpChg chg="add mod">
          <ac:chgData name="Parker Gustafson" userId="16d30e8de7881f07" providerId="LiveId" clId="{77D3E302-7A64-481E-8E97-14DD1B1FF5D6}" dt="2025-07-15T20:57:43.913" v="2742"/>
          <ac:grpSpMkLst>
            <pc:docMk/>
            <pc:sldMk cId="366490499" sldId="786"/>
            <ac:grpSpMk id="11" creationId="{54D5E740-29F9-F3A0-7B61-08E43DCC5FDB}"/>
          </ac:grpSpMkLst>
        </pc:grpChg>
      </pc:sldChg>
      <pc:sldChg chg="delSp modSp add mod">
        <pc:chgData name="Parker Gustafson" userId="16d30e8de7881f07" providerId="LiveId" clId="{77D3E302-7A64-481E-8E97-14DD1B1FF5D6}" dt="2025-07-16T00:51:36.170" v="4611" actId="114"/>
        <pc:sldMkLst>
          <pc:docMk/>
          <pc:sldMk cId="2846610544" sldId="787"/>
        </pc:sldMkLst>
        <pc:spChg chg="mod">
          <ac:chgData name="Parker Gustafson" userId="16d30e8de7881f07" providerId="LiveId" clId="{77D3E302-7A64-481E-8E97-14DD1B1FF5D6}" dt="2025-07-15T21:07:17.690" v="3307" actId="1076"/>
          <ac:spMkLst>
            <pc:docMk/>
            <pc:sldMk cId="2846610544" sldId="787"/>
            <ac:spMk id="3" creationId="{99DBF404-C043-859F-536F-DEE067F391E6}"/>
          </ac:spMkLst>
        </pc:spChg>
        <pc:spChg chg="mod">
          <ac:chgData name="Parker Gustafson" userId="16d30e8de7881f07" providerId="LiveId" clId="{77D3E302-7A64-481E-8E97-14DD1B1FF5D6}" dt="2025-07-15T21:07:17.690" v="3307" actId="1076"/>
          <ac:spMkLst>
            <pc:docMk/>
            <pc:sldMk cId="2846610544" sldId="787"/>
            <ac:spMk id="15" creationId="{D14123CA-3144-07C6-BD9E-E4B4D46CE3D1}"/>
          </ac:spMkLst>
        </pc:spChg>
        <pc:spChg chg="mod">
          <ac:chgData name="Parker Gustafson" userId="16d30e8de7881f07" providerId="LiveId" clId="{77D3E302-7A64-481E-8E97-14DD1B1FF5D6}" dt="2025-07-15T21:09:00.973" v="3373" actId="1076"/>
          <ac:spMkLst>
            <pc:docMk/>
            <pc:sldMk cId="2846610544" sldId="787"/>
            <ac:spMk id="17" creationId="{B2115832-E713-4DDB-CA05-14D0C42C55B1}"/>
          </ac:spMkLst>
        </pc:spChg>
        <pc:spChg chg="mod">
          <ac:chgData name="Parker Gustafson" userId="16d30e8de7881f07" providerId="LiveId" clId="{77D3E302-7A64-481E-8E97-14DD1B1FF5D6}" dt="2025-07-16T00:51:36.170" v="4611" actId="114"/>
          <ac:spMkLst>
            <pc:docMk/>
            <pc:sldMk cId="2846610544" sldId="787"/>
            <ac:spMk id="18" creationId="{DB133363-E499-F8F4-6B5B-94257675B9B1}"/>
          </ac:spMkLst>
        </pc:spChg>
        <pc:grpChg chg="del">
          <ac:chgData name="Parker Gustafson" userId="16d30e8de7881f07" providerId="LiveId" clId="{77D3E302-7A64-481E-8E97-14DD1B1FF5D6}" dt="2025-07-15T21:07:03.879" v="3304" actId="478"/>
          <ac:grpSpMkLst>
            <pc:docMk/>
            <pc:sldMk cId="2846610544" sldId="787"/>
            <ac:grpSpMk id="8" creationId="{CE39E271-8CB5-B464-0501-15496130134D}"/>
          </ac:grpSpMkLst>
        </pc:grpChg>
      </pc:sldChg>
      <pc:sldChg chg="modSp add del mod">
        <pc:chgData name="Parker Gustafson" userId="16d30e8de7881f07" providerId="LiveId" clId="{77D3E302-7A64-481E-8E97-14DD1B1FF5D6}" dt="2025-07-16T00:38:03.491" v="4245" actId="47"/>
        <pc:sldMkLst>
          <pc:docMk/>
          <pc:sldMk cId="319063351" sldId="788"/>
        </pc:sldMkLst>
        <pc:spChg chg="mod">
          <ac:chgData name="Parker Gustafson" userId="16d30e8de7881f07" providerId="LiveId" clId="{77D3E302-7A64-481E-8E97-14DD1B1FF5D6}" dt="2025-07-16T00:37:53.235" v="4241" actId="20577"/>
          <ac:spMkLst>
            <pc:docMk/>
            <pc:sldMk cId="319063351" sldId="788"/>
            <ac:spMk id="4" creationId="{492B8C56-D591-AE0F-86FF-28241D0963ED}"/>
          </ac:spMkLst>
        </pc:spChg>
      </pc:sldChg>
      <pc:sldChg chg="add del">
        <pc:chgData name="Parker Gustafson" userId="16d30e8de7881f07" providerId="LiveId" clId="{77D3E302-7A64-481E-8E97-14DD1B1FF5D6}" dt="2025-07-16T00:33:03.621" v="4226" actId="47"/>
        <pc:sldMkLst>
          <pc:docMk/>
          <pc:sldMk cId="3056112364" sldId="788"/>
        </pc:sldMkLst>
      </pc:sldChg>
      <pc:sldChg chg="add del">
        <pc:chgData name="Parker Gustafson" userId="16d30e8de7881f07" providerId="LiveId" clId="{77D3E302-7A64-481E-8E97-14DD1B1FF5D6}" dt="2025-07-16T00:37:44.161" v="4229"/>
        <pc:sldMkLst>
          <pc:docMk/>
          <pc:sldMk cId="3609270851" sldId="788"/>
        </pc:sldMkLst>
      </pc:sldChg>
      <pc:sldChg chg="delSp modSp add mod delAnim modAnim">
        <pc:chgData name="Parker Gustafson" userId="16d30e8de7881f07" providerId="LiveId" clId="{77D3E302-7A64-481E-8E97-14DD1B1FF5D6}" dt="2025-07-16T00:43:00.867" v="4559" actId="20577"/>
        <pc:sldMkLst>
          <pc:docMk/>
          <pc:sldMk cId="1706605038" sldId="789"/>
        </pc:sldMkLst>
        <pc:spChg chg="mod">
          <ac:chgData name="Parker Gustafson" userId="16d30e8de7881f07" providerId="LiveId" clId="{77D3E302-7A64-481E-8E97-14DD1B1FF5D6}" dt="2025-07-16T00:38:27.311" v="4282" actId="20577"/>
          <ac:spMkLst>
            <pc:docMk/>
            <pc:sldMk cId="1706605038" sldId="789"/>
            <ac:spMk id="2" creationId="{A7B3E234-BDE9-15AE-FEE6-BF4E440EF32F}"/>
          </ac:spMkLst>
        </pc:spChg>
        <pc:spChg chg="mod">
          <ac:chgData name="Parker Gustafson" userId="16d30e8de7881f07" providerId="LiveId" clId="{77D3E302-7A64-481E-8E97-14DD1B1FF5D6}" dt="2025-07-16T00:43:00.867" v="4559" actId="20577"/>
          <ac:spMkLst>
            <pc:docMk/>
            <pc:sldMk cId="1706605038" sldId="789"/>
            <ac:spMk id="3" creationId="{5F666D25-7B5C-A570-7095-402C4D53F879}"/>
          </ac:spMkLst>
        </pc:spChg>
        <pc:spChg chg="del">
          <ac:chgData name="Parker Gustafson" userId="16d30e8de7881f07" providerId="LiveId" clId="{77D3E302-7A64-481E-8E97-14DD1B1FF5D6}" dt="2025-07-16T00:38:39.651" v="4283" actId="478"/>
          <ac:spMkLst>
            <pc:docMk/>
            <pc:sldMk cId="1706605038" sldId="789"/>
            <ac:spMk id="5" creationId="{1DDE95D0-BD05-F974-F277-B4EDC9598FD3}"/>
          </ac:spMkLst>
        </pc:spChg>
      </pc:sldChg>
      <pc:sldChg chg="add del">
        <pc:chgData name="Parker Gustafson" userId="16d30e8de7881f07" providerId="LiveId" clId="{77D3E302-7A64-481E-8E97-14DD1B1FF5D6}" dt="2025-07-16T00:37:59.453" v="4243"/>
        <pc:sldMkLst>
          <pc:docMk/>
          <pc:sldMk cId="1825321422" sldId="789"/>
        </pc:sldMkLst>
      </pc:sldChg>
      <pc:sldChg chg="delSp add del mod delAnim">
        <pc:chgData name="Parker Gustafson" userId="16d30e8de7881f07" providerId="LiveId" clId="{77D3E302-7A64-481E-8E97-14DD1B1FF5D6}" dt="2025-07-16T05:10:05.171" v="4633" actId="47"/>
        <pc:sldMkLst>
          <pc:docMk/>
          <pc:sldMk cId="954084839" sldId="790"/>
        </pc:sldMkLst>
        <pc:spChg chg="del">
          <ac:chgData name="Parker Gustafson" userId="16d30e8de7881f07" providerId="LiveId" clId="{77D3E302-7A64-481E-8E97-14DD1B1FF5D6}" dt="2025-07-16T04:48:33.723" v="4626" actId="478"/>
          <ac:spMkLst>
            <pc:docMk/>
            <pc:sldMk cId="954084839" sldId="790"/>
            <ac:spMk id="7" creationId="{8D13EDB9-6AB2-88A9-17E4-892126CCBDB4}"/>
          </ac:spMkLst>
        </pc:spChg>
        <pc:spChg chg="del">
          <ac:chgData name="Parker Gustafson" userId="16d30e8de7881f07" providerId="LiveId" clId="{77D3E302-7A64-481E-8E97-14DD1B1FF5D6}" dt="2025-07-16T04:48:36.136" v="4628" actId="478"/>
          <ac:spMkLst>
            <pc:docMk/>
            <pc:sldMk cId="954084839" sldId="790"/>
            <ac:spMk id="9" creationId="{11D7EDEE-E5AE-7182-C784-19B869C65940}"/>
          </ac:spMkLst>
        </pc:spChg>
        <pc:spChg chg="del">
          <ac:chgData name="Parker Gustafson" userId="16d30e8de7881f07" providerId="LiveId" clId="{77D3E302-7A64-481E-8E97-14DD1B1FF5D6}" dt="2025-07-16T04:48:39.906" v="4630" actId="478"/>
          <ac:spMkLst>
            <pc:docMk/>
            <pc:sldMk cId="954084839" sldId="790"/>
            <ac:spMk id="10" creationId="{3E286183-AD0A-154C-F24B-D1EAAEE6E863}"/>
          </ac:spMkLst>
        </pc:spChg>
        <pc:spChg chg="del">
          <ac:chgData name="Parker Gustafson" userId="16d30e8de7881f07" providerId="LiveId" clId="{77D3E302-7A64-481E-8E97-14DD1B1FF5D6}" dt="2025-07-16T04:48:35.083" v="4627" actId="478"/>
          <ac:spMkLst>
            <pc:docMk/>
            <pc:sldMk cId="954084839" sldId="790"/>
            <ac:spMk id="12" creationId="{6C088049-AE2C-191B-6FD7-314321FAEB3C}"/>
          </ac:spMkLst>
        </pc:spChg>
        <pc:spChg chg="del">
          <ac:chgData name="Parker Gustafson" userId="16d30e8de7881f07" providerId="LiveId" clId="{77D3E302-7A64-481E-8E97-14DD1B1FF5D6}" dt="2025-07-16T04:48:37.275" v="4629" actId="478"/>
          <ac:spMkLst>
            <pc:docMk/>
            <pc:sldMk cId="954084839" sldId="790"/>
            <ac:spMk id="14" creationId="{96021AD8-B373-1340-805D-8B87D7EA80A8}"/>
          </ac:spMkLst>
        </pc:spChg>
        <pc:spChg chg="del">
          <ac:chgData name="Parker Gustafson" userId="16d30e8de7881f07" providerId="LiveId" clId="{77D3E302-7A64-481E-8E97-14DD1B1FF5D6}" dt="2025-07-16T04:48:41.072" v="4631" actId="478"/>
          <ac:spMkLst>
            <pc:docMk/>
            <pc:sldMk cId="954084839" sldId="790"/>
            <ac:spMk id="16" creationId="{C62A74F8-9F7C-F0ED-36C3-2AA31CDD4E69}"/>
          </ac:spMkLst>
        </pc:spChg>
      </pc:sldChg>
      <pc:sldChg chg="delSp modSp add del mod delAnim">
        <pc:chgData name="Parker Gustafson" userId="16d30e8de7881f07" providerId="LiveId" clId="{77D3E302-7A64-481E-8E97-14DD1B1FF5D6}" dt="2025-07-16T05:10:02.240" v="4632" actId="47"/>
        <pc:sldMkLst>
          <pc:docMk/>
          <pc:sldMk cId="198752134" sldId="791"/>
        </pc:sldMkLst>
        <pc:spChg chg="del mod">
          <ac:chgData name="Parker Gustafson" userId="16d30e8de7881f07" providerId="LiveId" clId="{77D3E302-7A64-481E-8E97-14DD1B1FF5D6}" dt="2025-07-16T04:48:12.752" v="4621" actId="478"/>
          <ac:spMkLst>
            <pc:docMk/>
            <pc:sldMk cId="198752134" sldId="791"/>
            <ac:spMk id="17" creationId="{14FF613A-6D4E-067B-FCBD-8549FBA98745}"/>
          </ac:spMkLst>
        </pc:spChg>
        <pc:spChg chg="del">
          <ac:chgData name="Parker Gustafson" userId="16d30e8de7881f07" providerId="LiveId" clId="{77D3E302-7A64-481E-8E97-14DD1B1FF5D6}" dt="2025-07-16T04:48:13.854" v="4622" actId="478"/>
          <ac:spMkLst>
            <pc:docMk/>
            <pc:sldMk cId="198752134" sldId="791"/>
            <ac:spMk id="19" creationId="{12B2347C-B408-2268-B27C-27A1CCD60269}"/>
          </ac:spMkLst>
        </pc:spChg>
        <pc:spChg chg="del mod">
          <ac:chgData name="Parker Gustafson" userId="16d30e8de7881f07" providerId="LiveId" clId="{77D3E302-7A64-481E-8E97-14DD1B1FF5D6}" dt="2025-07-16T04:48:16.377" v="4624" actId="478"/>
          <ac:spMkLst>
            <pc:docMk/>
            <pc:sldMk cId="198752134" sldId="791"/>
            <ac:spMk id="21" creationId="{3683B082-6704-9500-9CAA-AC7532B9E85B}"/>
          </ac:spMkLst>
        </pc:spChg>
      </pc:sldChg>
      <pc:sldChg chg="add">
        <pc:chgData name="Parker Gustafson" userId="16d30e8de7881f07" providerId="LiveId" clId="{77D3E302-7A64-481E-8E97-14DD1B1FF5D6}" dt="2025-07-16T04:48:30.074" v="4625"/>
        <pc:sldMkLst>
          <pc:docMk/>
          <pc:sldMk cId="720354573" sldId="792"/>
        </pc:sldMkLst>
      </pc:sldChg>
      <pc:sldMasterChg chg="del delSldLayout">
        <pc:chgData name="Parker Gustafson" userId="16d30e8de7881f07" providerId="LiveId" clId="{77D3E302-7A64-481E-8E97-14DD1B1FF5D6}" dt="2025-07-14T22:38:18.833" v="271" actId="47"/>
        <pc:sldMasterMkLst>
          <pc:docMk/>
          <pc:sldMasterMk cId="791424947" sldId="2147483692"/>
        </pc:sldMasterMkLst>
        <pc:sldLayoutChg chg="del">
          <pc:chgData name="Parker Gustafson" userId="16d30e8de7881f07" providerId="LiveId" clId="{77D3E302-7A64-481E-8E97-14DD1B1FF5D6}" dt="2025-07-14T22:38:18.833" v="271" actId="47"/>
          <pc:sldLayoutMkLst>
            <pc:docMk/>
            <pc:sldMasterMk cId="791424947" sldId="2147483692"/>
            <pc:sldLayoutMk cId="1521911151" sldId="2147483693"/>
          </pc:sldLayoutMkLst>
        </pc:sldLayoutChg>
        <pc:sldLayoutChg chg="del">
          <pc:chgData name="Parker Gustafson" userId="16d30e8de7881f07" providerId="LiveId" clId="{77D3E302-7A64-481E-8E97-14DD1B1FF5D6}" dt="2025-07-14T22:38:18.833" v="271" actId="47"/>
          <pc:sldLayoutMkLst>
            <pc:docMk/>
            <pc:sldMasterMk cId="791424947" sldId="2147483692"/>
            <pc:sldLayoutMk cId="1822396459" sldId="2147483694"/>
          </pc:sldLayoutMkLst>
        </pc:sldLayoutChg>
        <pc:sldLayoutChg chg="del">
          <pc:chgData name="Parker Gustafson" userId="16d30e8de7881f07" providerId="LiveId" clId="{77D3E302-7A64-481E-8E97-14DD1B1FF5D6}" dt="2025-07-14T22:38:18.833" v="271" actId="47"/>
          <pc:sldLayoutMkLst>
            <pc:docMk/>
            <pc:sldMasterMk cId="791424947" sldId="2147483692"/>
            <pc:sldLayoutMk cId="3753078162" sldId="2147483695"/>
          </pc:sldLayoutMkLst>
        </pc:sldLayoutChg>
        <pc:sldLayoutChg chg="del">
          <pc:chgData name="Parker Gustafson" userId="16d30e8de7881f07" providerId="LiveId" clId="{77D3E302-7A64-481E-8E97-14DD1B1FF5D6}" dt="2025-07-14T22:38:18.833" v="271" actId="47"/>
          <pc:sldLayoutMkLst>
            <pc:docMk/>
            <pc:sldMasterMk cId="791424947" sldId="2147483692"/>
            <pc:sldLayoutMk cId="3031359570" sldId="2147483696"/>
          </pc:sldLayoutMkLst>
        </pc:sldLayoutChg>
        <pc:sldLayoutChg chg="del">
          <pc:chgData name="Parker Gustafson" userId="16d30e8de7881f07" providerId="LiveId" clId="{77D3E302-7A64-481E-8E97-14DD1B1FF5D6}" dt="2025-07-14T22:38:18.833" v="271" actId="47"/>
          <pc:sldLayoutMkLst>
            <pc:docMk/>
            <pc:sldMasterMk cId="791424947" sldId="2147483692"/>
            <pc:sldLayoutMk cId="2172052079" sldId="214748369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65ADA32-8034-49E6-BD7F-F2AA554F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53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48E8B-E16F-44A5-B791-57FEA6B25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9380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65AA8-1C5C-279D-F920-DAD4C03AD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57BF00-7D1C-54D8-8FB2-C518977CC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62E55B-1278-A298-AE84-682C1F3F62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Rules for mod arithmetic are different! Addition and multiplication match really closely to regular rules. Division (i.e. multiplying by 1/number) is much more complicated.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B9F14-2B13-D56C-B29C-D148D52E7A2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001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C7724-735F-51DA-94F3-3029B46DB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DBAC11-E743-EB3A-1C4D-31B7A061D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71CCDB-7E45-72BE-83CC-0E917C70B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D2EB3-DC21-A183-AC7A-EBB50A25D2A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73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5AB06B4-108A-47B7-98ED-19E00BD82085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9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4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335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B0B8C8D-25D0-45A8-9162-E3674D39BDB9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00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11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605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2127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28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71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03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71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036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28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07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35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109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1904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1059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8778" y="3559302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06383" y="3559302"/>
            <a:ext cx="3637279" cy="0"/>
          </a:xfrm>
          <a:custGeom>
            <a:avLst/>
            <a:gdLst/>
            <a:ahLst/>
            <a:cxnLst/>
            <a:rect l="l" t="t" r="r" b="b"/>
            <a:pathLst>
              <a:path w="3637279">
                <a:moveTo>
                  <a:pt x="0" y="0"/>
                </a:moveTo>
                <a:lnTo>
                  <a:pt x="3636899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3712" y="3051048"/>
            <a:ext cx="897890" cy="897890"/>
          </a:xfrm>
          <a:custGeom>
            <a:avLst/>
            <a:gdLst/>
            <a:ahLst/>
            <a:cxnLst/>
            <a:rect l="l" t="t" r="r" b="b"/>
            <a:pathLst>
              <a:path w="897889" h="897889">
                <a:moveTo>
                  <a:pt x="448818" y="0"/>
                </a:moveTo>
                <a:lnTo>
                  <a:pt x="399913" y="2633"/>
                </a:lnTo>
                <a:lnTo>
                  <a:pt x="352535" y="10350"/>
                </a:lnTo>
                <a:lnTo>
                  <a:pt x="306955" y="22878"/>
                </a:lnTo>
                <a:lnTo>
                  <a:pt x="263449" y="39942"/>
                </a:lnTo>
                <a:lnTo>
                  <a:pt x="222289" y="61270"/>
                </a:lnTo>
                <a:lnTo>
                  <a:pt x="183750" y="86587"/>
                </a:lnTo>
                <a:lnTo>
                  <a:pt x="148105" y="115620"/>
                </a:lnTo>
                <a:lnTo>
                  <a:pt x="115629" y="148095"/>
                </a:lnTo>
                <a:lnTo>
                  <a:pt x="86594" y="183739"/>
                </a:lnTo>
                <a:lnTo>
                  <a:pt x="61276" y="222278"/>
                </a:lnTo>
                <a:lnTo>
                  <a:pt x="39946" y="263438"/>
                </a:lnTo>
                <a:lnTo>
                  <a:pt x="22880" y="306945"/>
                </a:lnTo>
                <a:lnTo>
                  <a:pt x="10351" y="352527"/>
                </a:lnTo>
                <a:lnTo>
                  <a:pt x="2633" y="399909"/>
                </a:lnTo>
                <a:lnTo>
                  <a:pt x="0" y="448817"/>
                </a:lnTo>
                <a:lnTo>
                  <a:pt x="2633" y="497726"/>
                </a:lnTo>
                <a:lnTo>
                  <a:pt x="10351" y="545108"/>
                </a:lnTo>
                <a:lnTo>
                  <a:pt x="22880" y="590690"/>
                </a:lnTo>
                <a:lnTo>
                  <a:pt x="39946" y="634197"/>
                </a:lnTo>
                <a:lnTo>
                  <a:pt x="61276" y="675357"/>
                </a:lnTo>
                <a:lnTo>
                  <a:pt x="86594" y="713896"/>
                </a:lnTo>
                <a:lnTo>
                  <a:pt x="115629" y="749540"/>
                </a:lnTo>
                <a:lnTo>
                  <a:pt x="148105" y="782015"/>
                </a:lnTo>
                <a:lnTo>
                  <a:pt x="183750" y="811048"/>
                </a:lnTo>
                <a:lnTo>
                  <a:pt x="222289" y="836365"/>
                </a:lnTo>
                <a:lnTo>
                  <a:pt x="263449" y="857693"/>
                </a:lnTo>
                <a:lnTo>
                  <a:pt x="306955" y="874757"/>
                </a:lnTo>
                <a:lnTo>
                  <a:pt x="352535" y="887285"/>
                </a:lnTo>
                <a:lnTo>
                  <a:pt x="399913" y="895002"/>
                </a:lnTo>
                <a:lnTo>
                  <a:pt x="448818" y="897635"/>
                </a:lnTo>
                <a:lnTo>
                  <a:pt x="497726" y="895002"/>
                </a:lnTo>
                <a:lnTo>
                  <a:pt x="545108" y="887285"/>
                </a:lnTo>
                <a:lnTo>
                  <a:pt x="590690" y="874757"/>
                </a:lnTo>
                <a:lnTo>
                  <a:pt x="634197" y="857693"/>
                </a:lnTo>
                <a:lnTo>
                  <a:pt x="675357" y="836365"/>
                </a:lnTo>
                <a:lnTo>
                  <a:pt x="713896" y="811048"/>
                </a:lnTo>
                <a:lnTo>
                  <a:pt x="749540" y="782015"/>
                </a:lnTo>
                <a:lnTo>
                  <a:pt x="782015" y="749540"/>
                </a:lnTo>
                <a:lnTo>
                  <a:pt x="811048" y="713896"/>
                </a:lnTo>
                <a:lnTo>
                  <a:pt x="836365" y="675357"/>
                </a:lnTo>
                <a:lnTo>
                  <a:pt x="857693" y="634197"/>
                </a:lnTo>
                <a:lnTo>
                  <a:pt x="874757" y="590690"/>
                </a:lnTo>
                <a:lnTo>
                  <a:pt x="887285" y="545108"/>
                </a:lnTo>
                <a:lnTo>
                  <a:pt x="895002" y="497726"/>
                </a:lnTo>
                <a:lnTo>
                  <a:pt x="897636" y="448817"/>
                </a:lnTo>
                <a:lnTo>
                  <a:pt x="895002" y="399909"/>
                </a:lnTo>
                <a:lnTo>
                  <a:pt x="887285" y="352527"/>
                </a:lnTo>
                <a:lnTo>
                  <a:pt x="874757" y="306945"/>
                </a:lnTo>
                <a:lnTo>
                  <a:pt x="857693" y="263438"/>
                </a:lnTo>
                <a:lnTo>
                  <a:pt x="836365" y="222278"/>
                </a:lnTo>
                <a:lnTo>
                  <a:pt x="811048" y="183739"/>
                </a:lnTo>
                <a:lnTo>
                  <a:pt x="782015" y="148095"/>
                </a:lnTo>
                <a:lnTo>
                  <a:pt x="749540" y="115620"/>
                </a:lnTo>
                <a:lnTo>
                  <a:pt x="713896" y="86587"/>
                </a:lnTo>
                <a:lnTo>
                  <a:pt x="675357" y="61270"/>
                </a:lnTo>
                <a:lnTo>
                  <a:pt x="634197" y="39942"/>
                </a:lnTo>
                <a:lnTo>
                  <a:pt x="590690" y="22878"/>
                </a:lnTo>
                <a:lnTo>
                  <a:pt x="545108" y="10350"/>
                </a:lnTo>
                <a:lnTo>
                  <a:pt x="497726" y="2633"/>
                </a:lnTo>
                <a:lnTo>
                  <a:pt x="448818" y="0"/>
                </a:lnTo>
                <a:close/>
              </a:path>
            </a:pathLst>
          </a:custGeom>
          <a:solidFill>
            <a:srgbClr val="B6A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2441" y="3287268"/>
            <a:ext cx="300355" cy="425450"/>
          </a:xfrm>
          <a:custGeom>
            <a:avLst/>
            <a:gdLst/>
            <a:ahLst/>
            <a:cxnLst/>
            <a:rect l="l" t="t" r="r" b="b"/>
            <a:pathLst>
              <a:path w="300355" h="425450">
                <a:moveTo>
                  <a:pt x="38049" y="425196"/>
                </a:moveTo>
                <a:lnTo>
                  <a:pt x="38049" y="13335"/>
                </a:lnTo>
                <a:lnTo>
                  <a:pt x="38049" y="11303"/>
                </a:lnTo>
                <a:lnTo>
                  <a:pt x="37020" y="9271"/>
                </a:lnTo>
                <a:lnTo>
                  <a:pt x="36487" y="7620"/>
                </a:lnTo>
                <a:lnTo>
                  <a:pt x="34925" y="6096"/>
                </a:lnTo>
                <a:lnTo>
                  <a:pt x="33362" y="4572"/>
                </a:lnTo>
                <a:lnTo>
                  <a:pt x="31800" y="3556"/>
                </a:lnTo>
                <a:lnTo>
                  <a:pt x="29718" y="3048"/>
                </a:lnTo>
                <a:lnTo>
                  <a:pt x="27622" y="3048"/>
                </a:lnTo>
                <a:lnTo>
                  <a:pt x="10426" y="3048"/>
                </a:lnTo>
                <a:lnTo>
                  <a:pt x="8331" y="3048"/>
                </a:lnTo>
                <a:lnTo>
                  <a:pt x="6248" y="3556"/>
                </a:lnTo>
                <a:lnTo>
                  <a:pt x="0" y="13335"/>
                </a:lnTo>
                <a:lnTo>
                  <a:pt x="0" y="425196"/>
                </a:lnTo>
                <a:lnTo>
                  <a:pt x="38049" y="425196"/>
                </a:lnTo>
                <a:close/>
              </a:path>
              <a:path w="300355" h="425450">
                <a:moveTo>
                  <a:pt x="48768" y="176149"/>
                </a:moveTo>
                <a:lnTo>
                  <a:pt x="56426" y="171577"/>
                </a:lnTo>
                <a:lnTo>
                  <a:pt x="64096" y="168021"/>
                </a:lnTo>
                <a:lnTo>
                  <a:pt x="101917" y="160401"/>
                </a:lnTo>
                <a:lnTo>
                  <a:pt x="109067" y="160909"/>
                </a:lnTo>
                <a:lnTo>
                  <a:pt x="116725" y="161417"/>
                </a:lnTo>
                <a:lnTo>
                  <a:pt x="154533" y="170053"/>
                </a:lnTo>
                <a:lnTo>
                  <a:pt x="169379" y="174625"/>
                </a:lnTo>
                <a:lnTo>
                  <a:pt x="184696" y="179197"/>
                </a:lnTo>
                <a:lnTo>
                  <a:pt x="222529" y="189484"/>
                </a:lnTo>
                <a:lnTo>
                  <a:pt x="244957" y="192024"/>
                </a:lnTo>
                <a:lnTo>
                  <a:pt x="252704" y="191516"/>
                </a:lnTo>
                <a:lnTo>
                  <a:pt x="289915" y="181864"/>
                </a:lnTo>
                <a:lnTo>
                  <a:pt x="293598" y="179705"/>
                </a:lnTo>
                <a:lnTo>
                  <a:pt x="296138" y="177673"/>
                </a:lnTo>
                <a:lnTo>
                  <a:pt x="297662" y="175133"/>
                </a:lnTo>
                <a:lnTo>
                  <a:pt x="299186" y="172593"/>
                </a:lnTo>
                <a:lnTo>
                  <a:pt x="300202" y="170053"/>
                </a:lnTo>
                <a:lnTo>
                  <a:pt x="300202" y="167512"/>
                </a:lnTo>
                <a:lnTo>
                  <a:pt x="299186" y="165481"/>
                </a:lnTo>
                <a:lnTo>
                  <a:pt x="298170" y="163449"/>
                </a:lnTo>
                <a:lnTo>
                  <a:pt x="289915" y="155194"/>
                </a:lnTo>
                <a:lnTo>
                  <a:pt x="281787" y="145542"/>
                </a:lnTo>
                <a:lnTo>
                  <a:pt x="274167" y="135382"/>
                </a:lnTo>
                <a:lnTo>
                  <a:pt x="265912" y="124587"/>
                </a:lnTo>
                <a:lnTo>
                  <a:pt x="264388" y="121539"/>
                </a:lnTo>
                <a:lnTo>
                  <a:pt x="263372" y="118491"/>
                </a:lnTo>
                <a:lnTo>
                  <a:pt x="262864" y="114935"/>
                </a:lnTo>
                <a:lnTo>
                  <a:pt x="262356" y="110871"/>
                </a:lnTo>
                <a:lnTo>
                  <a:pt x="262864" y="107187"/>
                </a:lnTo>
                <a:lnTo>
                  <a:pt x="263372" y="103632"/>
                </a:lnTo>
                <a:lnTo>
                  <a:pt x="264388" y="100076"/>
                </a:lnTo>
                <a:lnTo>
                  <a:pt x="265912" y="96520"/>
                </a:lnTo>
                <a:lnTo>
                  <a:pt x="274167" y="81153"/>
                </a:lnTo>
                <a:lnTo>
                  <a:pt x="281787" y="65405"/>
                </a:lnTo>
                <a:lnTo>
                  <a:pt x="289915" y="49022"/>
                </a:lnTo>
                <a:lnTo>
                  <a:pt x="298170" y="31115"/>
                </a:lnTo>
                <a:lnTo>
                  <a:pt x="299694" y="27559"/>
                </a:lnTo>
                <a:lnTo>
                  <a:pt x="300202" y="24511"/>
                </a:lnTo>
                <a:lnTo>
                  <a:pt x="300202" y="21971"/>
                </a:lnTo>
                <a:lnTo>
                  <a:pt x="299186" y="20447"/>
                </a:lnTo>
                <a:lnTo>
                  <a:pt x="297662" y="19939"/>
                </a:lnTo>
                <a:lnTo>
                  <a:pt x="296138" y="19431"/>
                </a:lnTo>
                <a:lnTo>
                  <a:pt x="293598" y="20447"/>
                </a:lnTo>
                <a:lnTo>
                  <a:pt x="289915" y="21462"/>
                </a:lnTo>
                <a:lnTo>
                  <a:pt x="282803" y="25019"/>
                </a:lnTo>
                <a:lnTo>
                  <a:pt x="275183" y="27559"/>
                </a:lnTo>
                <a:lnTo>
                  <a:pt x="267436" y="29591"/>
                </a:lnTo>
                <a:lnTo>
                  <a:pt x="259816" y="30607"/>
                </a:lnTo>
                <a:lnTo>
                  <a:pt x="252704" y="31623"/>
                </a:lnTo>
                <a:lnTo>
                  <a:pt x="244957" y="31623"/>
                </a:lnTo>
                <a:lnTo>
                  <a:pt x="237337" y="31115"/>
                </a:lnTo>
                <a:lnTo>
                  <a:pt x="229717" y="30607"/>
                </a:lnTo>
                <a:lnTo>
                  <a:pt x="222529" y="29083"/>
                </a:lnTo>
                <a:lnTo>
                  <a:pt x="214845" y="27559"/>
                </a:lnTo>
                <a:lnTo>
                  <a:pt x="199529" y="24003"/>
                </a:lnTo>
                <a:lnTo>
                  <a:pt x="184696" y="19431"/>
                </a:lnTo>
                <a:lnTo>
                  <a:pt x="169379" y="14351"/>
                </a:lnTo>
                <a:lnTo>
                  <a:pt x="154533" y="9652"/>
                </a:lnTo>
                <a:lnTo>
                  <a:pt x="139217" y="5587"/>
                </a:lnTo>
                <a:lnTo>
                  <a:pt x="132067" y="3556"/>
                </a:lnTo>
                <a:lnTo>
                  <a:pt x="124383" y="2032"/>
                </a:lnTo>
                <a:lnTo>
                  <a:pt x="116725" y="1016"/>
                </a:lnTo>
                <a:lnTo>
                  <a:pt x="109067" y="508"/>
                </a:lnTo>
                <a:lnTo>
                  <a:pt x="101917" y="0"/>
                </a:lnTo>
                <a:lnTo>
                  <a:pt x="94234" y="508"/>
                </a:lnTo>
                <a:lnTo>
                  <a:pt x="86575" y="1524"/>
                </a:lnTo>
                <a:lnTo>
                  <a:pt x="78917" y="2540"/>
                </a:lnTo>
                <a:lnTo>
                  <a:pt x="71755" y="5080"/>
                </a:lnTo>
                <a:lnTo>
                  <a:pt x="64096" y="7620"/>
                </a:lnTo>
                <a:lnTo>
                  <a:pt x="56426" y="11176"/>
                </a:lnTo>
                <a:lnTo>
                  <a:pt x="48768" y="15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3571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87333" y="526465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399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199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485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4202" y="340613"/>
            <a:ext cx="566356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1677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8371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61045" y="1384173"/>
            <a:ext cx="4027170" cy="4654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1104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8778" y="3559302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06383" y="3559302"/>
            <a:ext cx="3637279" cy="0"/>
          </a:xfrm>
          <a:custGeom>
            <a:avLst/>
            <a:gdLst/>
            <a:ahLst/>
            <a:cxnLst/>
            <a:rect l="l" t="t" r="r" b="b"/>
            <a:pathLst>
              <a:path w="3637279">
                <a:moveTo>
                  <a:pt x="0" y="0"/>
                </a:moveTo>
                <a:lnTo>
                  <a:pt x="3636899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3712" y="3051048"/>
            <a:ext cx="897890" cy="897890"/>
          </a:xfrm>
          <a:custGeom>
            <a:avLst/>
            <a:gdLst/>
            <a:ahLst/>
            <a:cxnLst/>
            <a:rect l="l" t="t" r="r" b="b"/>
            <a:pathLst>
              <a:path w="897889" h="897889">
                <a:moveTo>
                  <a:pt x="448818" y="0"/>
                </a:moveTo>
                <a:lnTo>
                  <a:pt x="399913" y="2633"/>
                </a:lnTo>
                <a:lnTo>
                  <a:pt x="352535" y="10350"/>
                </a:lnTo>
                <a:lnTo>
                  <a:pt x="306955" y="22878"/>
                </a:lnTo>
                <a:lnTo>
                  <a:pt x="263449" y="39942"/>
                </a:lnTo>
                <a:lnTo>
                  <a:pt x="222289" y="61270"/>
                </a:lnTo>
                <a:lnTo>
                  <a:pt x="183750" y="86587"/>
                </a:lnTo>
                <a:lnTo>
                  <a:pt x="148105" y="115620"/>
                </a:lnTo>
                <a:lnTo>
                  <a:pt x="115629" y="148095"/>
                </a:lnTo>
                <a:lnTo>
                  <a:pt x="86594" y="183739"/>
                </a:lnTo>
                <a:lnTo>
                  <a:pt x="61276" y="222278"/>
                </a:lnTo>
                <a:lnTo>
                  <a:pt x="39946" y="263438"/>
                </a:lnTo>
                <a:lnTo>
                  <a:pt x="22880" y="306945"/>
                </a:lnTo>
                <a:lnTo>
                  <a:pt x="10351" y="352527"/>
                </a:lnTo>
                <a:lnTo>
                  <a:pt x="2633" y="399909"/>
                </a:lnTo>
                <a:lnTo>
                  <a:pt x="0" y="448817"/>
                </a:lnTo>
                <a:lnTo>
                  <a:pt x="2633" y="497726"/>
                </a:lnTo>
                <a:lnTo>
                  <a:pt x="10351" y="545108"/>
                </a:lnTo>
                <a:lnTo>
                  <a:pt x="22880" y="590690"/>
                </a:lnTo>
                <a:lnTo>
                  <a:pt x="39946" y="634197"/>
                </a:lnTo>
                <a:lnTo>
                  <a:pt x="61276" y="675357"/>
                </a:lnTo>
                <a:lnTo>
                  <a:pt x="86594" y="713896"/>
                </a:lnTo>
                <a:lnTo>
                  <a:pt x="115629" y="749540"/>
                </a:lnTo>
                <a:lnTo>
                  <a:pt x="148105" y="782015"/>
                </a:lnTo>
                <a:lnTo>
                  <a:pt x="183750" y="811048"/>
                </a:lnTo>
                <a:lnTo>
                  <a:pt x="222289" y="836365"/>
                </a:lnTo>
                <a:lnTo>
                  <a:pt x="263449" y="857693"/>
                </a:lnTo>
                <a:lnTo>
                  <a:pt x="306955" y="874757"/>
                </a:lnTo>
                <a:lnTo>
                  <a:pt x="352535" y="887285"/>
                </a:lnTo>
                <a:lnTo>
                  <a:pt x="399913" y="895002"/>
                </a:lnTo>
                <a:lnTo>
                  <a:pt x="448818" y="897635"/>
                </a:lnTo>
                <a:lnTo>
                  <a:pt x="497726" y="895002"/>
                </a:lnTo>
                <a:lnTo>
                  <a:pt x="545108" y="887285"/>
                </a:lnTo>
                <a:lnTo>
                  <a:pt x="590690" y="874757"/>
                </a:lnTo>
                <a:lnTo>
                  <a:pt x="634197" y="857693"/>
                </a:lnTo>
                <a:lnTo>
                  <a:pt x="675357" y="836365"/>
                </a:lnTo>
                <a:lnTo>
                  <a:pt x="713896" y="811048"/>
                </a:lnTo>
                <a:lnTo>
                  <a:pt x="749540" y="782015"/>
                </a:lnTo>
                <a:lnTo>
                  <a:pt x="782015" y="749540"/>
                </a:lnTo>
                <a:lnTo>
                  <a:pt x="811048" y="713896"/>
                </a:lnTo>
                <a:lnTo>
                  <a:pt x="836365" y="675357"/>
                </a:lnTo>
                <a:lnTo>
                  <a:pt x="857693" y="634197"/>
                </a:lnTo>
                <a:lnTo>
                  <a:pt x="874757" y="590690"/>
                </a:lnTo>
                <a:lnTo>
                  <a:pt x="887285" y="545108"/>
                </a:lnTo>
                <a:lnTo>
                  <a:pt x="895002" y="497726"/>
                </a:lnTo>
                <a:lnTo>
                  <a:pt x="897636" y="448817"/>
                </a:lnTo>
                <a:lnTo>
                  <a:pt x="895002" y="399909"/>
                </a:lnTo>
                <a:lnTo>
                  <a:pt x="887285" y="352527"/>
                </a:lnTo>
                <a:lnTo>
                  <a:pt x="874757" y="306945"/>
                </a:lnTo>
                <a:lnTo>
                  <a:pt x="857693" y="263438"/>
                </a:lnTo>
                <a:lnTo>
                  <a:pt x="836365" y="222278"/>
                </a:lnTo>
                <a:lnTo>
                  <a:pt x="811048" y="183739"/>
                </a:lnTo>
                <a:lnTo>
                  <a:pt x="782015" y="148095"/>
                </a:lnTo>
                <a:lnTo>
                  <a:pt x="749540" y="115620"/>
                </a:lnTo>
                <a:lnTo>
                  <a:pt x="713896" y="86587"/>
                </a:lnTo>
                <a:lnTo>
                  <a:pt x="675357" y="61270"/>
                </a:lnTo>
                <a:lnTo>
                  <a:pt x="634197" y="39942"/>
                </a:lnTo>
                <a:lnTo>
                  <a:pt x="590690" y="22878"/>
                </a:lnTo>
                <a:lnTo>
                  <a:pt x="545108" y="10350"/>
                </a:lnTo>
                <a:lnTo>
                  <a:pt x="497726" y="2633"/>
                </a:lnTo>
                <a:lnTo>
                  <a:pt x="448818" y="0"/>
                </a:lnTo>
                <a:close/>
              </a:path>
            </a:pathLst>
          </a:custGeom>
          <a:solidFill>
            <a:srgbClr val="B6A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2441" y="3287268"/>
            <a:ext cx="300355" cy="425450"/>
          </a:xfrm>
          <a:custGeom>
            <a:avLst/>
            <a:gdLst/>
            <a:ahLst/>
            <a:cxnLst/>
            <a:rect l="l" t="t" r="r" b="b"/>
            <a:pathLst>
              <a:path w="300355" h="425450">
                <a:moveTo>
                  <a:pt x="38049" y="425196"/>
                </a:moveTo>
                <a:lnTo>
                  <a:pt x="38049" y="13335"/>
                </a:lnTo>
                <a:lnTo>
                  <a:pt x="38049" y="11303"/>
                </a:lnTo>
                <a:lnTo>
                  <a:pt x="37020" y="9271"/>
                </a:lnTo>
                <a:lnTo>
                  <a:pt x="36487" y="7620"/>
                </a:lnTo>
                <a:lnTo>
                  <a:pt x="34925" y="6096"/>
                </a:lnTo>
                <a:lnTo>
                  <a:pt x="33362" y="4572"/>
                </a:lnTo>
                <a:lnTo>
                  <a:pt x="31800" y="3556"/>
                </a:lnTo>
                <a:lnTo>
                  <a:pt x="29718" y="3048"/>
                </a:lnTo>
                <a:lnTo>
                  <a:pt x="27622" y="3048"/>
                </a:lnTo>
                <a:lnTo>
                  <a:pt x="10426" y="3048"/>
                </a:lnTo>
                <a:lnTo>
                  <a:pt x="8331" y="3048"/>
                </a:lnTo>
                <a:lnTo>
                  <a:pt x="6248" y="3556"/>
                </a:lnTo>
                <a:lnTo>
                  <a:pt x="0" y="13335"/>
                </a:lnTo>
                <a:lnTo>
                  <a:pt x="0" y="425196"/>
                </a:lnTo>
                <a:lnTo>
                  <a:pt x="38049" y="425196"/>
                </a:lnTo>
                <a:close/>
              </a:path>
              <a:path w="300355" h="425450">
                <a:moveTo>
                  <a:pt x="48768" y="176149"/>
                </a:moveTo>
                <a:lnTo>
                  <a:pt x="56426" y="171577"/>
                </a:lnTo>
                <a:lnTo>
                  <a:pt x="64096" y="168021"/>
                </a:lnTo>
                <a:lnTo>
                  <a:pt x="101917" y="160401"/>
                </a:lnTo>
                <a:lnTo>
                  <a:pt x="109067" y="160909"/>
                </a:lnTo>
                <a:lnTo>
                  <a:pt x="116725" y="161417"/>
                </a:lnTo>
                <a:lnTo>
                  <a:pt x="154533" y="170053"/>
                </a:lnTo>
                <a:lnTo>
                  <a:pt x="169379" y="174625"/>
                </a:lnTo>
                <a:lnTo>
                  <a:pt x="184696" y="179197"/>
                </a:lnTo>
                <a:lnTo>
                  <a:pt x="222529" y="189484"/>
                </a:lnTo>
                <a:lnTo>
                  <a:pt x="244957" y="192024"/>
                </a:lnTo>
                <a:lnTo>
                  <a:pt x="252704" y="191516"/>
                </a:lnTo>
                <a:lnTo>
                  <a:pt x="289915" y="181864"/>
                </a:lnTo>
                <a:lnTo>
                  <a:pt x="293598" y="179705"/>
                </a:lnTo>
                <a:lnTo>
                  <a:pt x="296138" y="177673"/>
                </a:lnTo>
                <a:lnTo>
                  <a:pt x="297662" y="175133"/>
                </a:lnTo>
                <a:lnTo>
                  <a:pt x="299186" y="172593"/>
                </a:lnTo>
                <a:lnTo>
                  <a:pt x="300202" y="170053"/>
                </a:lnTo>
                <a:lnTo>
                  <a:pt x="300202" y="167512"/>
                </a:lnTo>
                <a:lnTo>
                  <a:pt x="299186" y="165481"/>
                </a:lnTo>
                <a:lnTo>
                  <a:pt x="298170" y="163449"/>
                </a:lnTo>
                <a:lnTo>
                  <a:pt x="289915" y="155194"/>
                </a:lnTo>
                <a:lnTo>
                  <a:pt x="281787" y="145542"/>
                </a:lnTo>
                <a:lnTo>
                  <a:pt x="274167" y="135382"/>
                </a:lnTo>
                <a:lnTo>
                  <a:pt x="265912" y="124587"/>
                </a:lnTo>
                <a:lnTo>
                  <a:pt x="264388" y="121539"/>
                </a:lnTo>
                <a:lnTo>
                  <a:pt x="263372" y="118491"/>
                </a:lnTo>
                <a:lnTo>
                  <a:pt x="262864" y="114935"/>
                </a:lnTo>
                <a:lnTo>
                  <a:pt x="262356" y="110871"/>
                </a:lnTo>
                <a:lnTo>
                  <a:pt x="262864" y="107187"/>
                </a:lnTo>
                <a:lnTo>
                  <a:pt x="263372" y="103632"/>
                </a:lnTo>
                <a:lnTo>
                  <a:pt x="264388" y="100076"/>
                </a:lnTo>
                <a:lnTo>
                  <a:pt x="265912" y="96520"/>
                </a:lnTo>
                <a:lnTo>
                  <a:pt x="274167" y="81153"/>
                </a:lnTo>
                <a:lnTo>
                  <a:pt x="281787" y="65405"/>
                </a:lnTo>
                <a:lnTo>
                  <a:pt x="289915" y="49022"/>
                </a:lnTo>
                <a:lnTo>
                  <a:pt x="298170" y="31115"/>
                </a:lnTo>
                <a:lnTo>
                  <a:pt x="299694" y="27559"/>
                </a:lnTo>
                <a:lnTo>
                  <a:pt x="300202" y="24511"/>
                </a:lnTo>
                <a:lnTo>
                  <a:pt x="300202" y="21971"/>
                </a:lnTo>
                <a:lnTo>
                  <a:pt x="299186" y="20447"/>
                </a:lnTo>
                <a:lnTo>
                  <a:pt x="297662" y="19939"/>
                </a:lnTo>
                <a:lnTo>
                  <a:pt x="296138" y="19431"/>
                </a:lnTo>
                <a:lnTo>
                  <a:pt x="293598" y="20447"/>
                </a:lnTo>
                <a:lnTo>
                  <a:pt x="289915" y="21462"/>
                </a:lnTo>
                <a:lnTo>
                  <a:pt x="282803" y="25019"/>
                </a:lnTo>
                <a:lnTo>
                  <a:pt x="275183" y="27559"/>
                </a:lnTo>
                <a:lnTo>
                  <a:pt x="267436" y="29591"/>
                </a:lnTo>
                <a:lnTo>
                  <a:pt x="259816" y="30607"/>
                </a:lnTo>
                <a:lnTo>
                  <a:pt x="252704" y="31623"/>
                </a:lnTo>
                <a:lnTo>
                  <a:pt x="244957" y="31623"/>
                </a:lnTo>
                <a:lnTo>
                  <a:pt x="237337" y="31115"/>
                </a:lnTo>
                <a:lnTo>
                  <a:pt x="229717" y="30607"/>
                </a:lnTo>
                <a:lnTo>
                  <a:pt x="222529" y="29083"/>
                </a:lnTo>
                <a:lnTo>
                  <a:pt x="214845" y="27559"/>
                </a:lnTo>
                <a:lnTo>
                  <a:pt x="199529" y="24003"/>
                </a:lnTo>
                <a:lnTo>
                  <a:pt x="184696" y="19431"/>
                </a:lnTo>
                <a:lnTo>
                  <a:pt x="169379" y="14351"/>
                </a:lnTo>
                <a:lnTo>
                  <a:pt x="154533" y="9652"/>
                </a:lnTo>
                <a:lnTo>
                  <a:pt x="139217" y="5587"/>
                </a:lnTo>
                <a:lnTo>
                  <a:pt x="132067" y="3556"/>
                </a:lnTo>
                <a:lnTo>
                  <a:pt x="124383" y="2032"/>
                </a:lnTo>
                <a:lnTo>
                  <a:pt x="116725" y="1016"/>
                </a:lnTo>
                <a:lnTo>
                  <a:pt x="109067" y="508"/>
                </a:lnTo>
                <a:lnTo>
                  <a:pt x="101917" y="0"/>
                </a:lnTo>
                <a:lnTo>
                  <a:pt x="94234" y="508"/>
                </a:lnTo>
                <a:lnTo>
                  <a:pt x="86575" y="1524"/>
                </a:lnTo>
                <a:lnTo>
                  <a:pt x="78917" y="2540"/>
                </a:lnTo>
                <a:lnTo>
                  <a:pt x="71755" y="5080"/>
                </a:lnTo>
                <a:lnTo>
                  <a:pt x="64096" y="7620"/>
                </a:lnTo>
                <a:lnTo>
                  <a:pt x="56426" y="11176"/>
                </a:lnTo>
                <a:lnTo>
                  <a:pt x="48768" y="15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1836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87333" y="526465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399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58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3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5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1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05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8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5AB06B4-108A-47B7-98ED-19E00BD82085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3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B0B8C8D-25D0-45A8-9162-E3674D39BDB9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69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202" y="397001"/>
            <a:ext cx="7360920" cy="605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6958" y="1204226"/>
            <a:ext cx="7287259" cy="3912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625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202" y="340613"/>
            <a:ext cx="769874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9922" y="1404193"/>
            <a:ext cx="11007725" cy="343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519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0.png"/><Relationship Id="rId1" Type="http://schemas.openxmlformats.org/officeDocument/2006/relationships/slideLayout" Target="../slideLayouts/slideLayout3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AC5F1-1DF0-41E2-8CD9-9B0492B310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62E92-CAA2-4849-B554-D523EB74FB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Summer 25</a:t>
            </a:r>
          </a:p>
          <a:p>
            <a:r>
              <a:rPr lang="en-US" dirty="0"/>
              <a:t>Lecture 10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8719628B-D8BB-C45E-5A5C-6C329C1B5BB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3659" y="736091"/>
            <a:ext cx="4719828" cy="36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6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3">
            <a:extLst>
              <a:ext uri="{FF2B5EF4-FFF2-40B4-BE49-F238E27FC236}">
                <a16:creationId xmlns:a16="http://schemas.microsoft.com/office/drawing/2014/main" id="{A72350CA-B6B0-323A-FA5C-26A68F7DC156}"/>
              </a:ext>
            </a:extLst>
          </p:cNvPr>
          <p:cNvSpPr/>
          <p:nvPr/>
        </p:nvSpPr>
        <p:spPr>
          <a:xfrm>
            <a:off x="645058" y="1347906"/>
            <a:ext cx="2815398" cy="474345"/>
          </a:xfrm>
          <a:custGeom>
            <a:avLst/>
            <a:gdLst/>
            <a:ahLst/>
            <a:cxnLst/>
            <a:rect l="l" t="t" r="r" b="b"/>
            <a:pathLst>
              <a:path w="5511165" h="474344">
                <a:moveTo>
                  <a:pt x="5510784" y="0"/>
                </a:moveTo>
                <a:lnTo>
                  <a:pt x="0" y="0"/>
                </a:lnTo>
                <a:lnTo>
                  <a:pt x="0" y="473963"/>
                </a:lnTo>
                <a:lnTo>
                  <a:pt x="5510784" y="473963"/>
                </a:lnTo>
                <a:lnTo>
                  <a:pt x="5510784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70"/>
              <a:t>Calculating</a:t>
            </a:r>
            <a:r>
              <a:rPr spc="254"/>
              <a:t> </a:t>
            </a:r>
            <a:r>
              <a:rPr spc="55"/>
              <a:t>the</a:t>
            </a:r>
            <a:r>
              <a:rPr spc="220"/>
              <a:t> </a:t>
            </a:r>
            <a:r>
              <a:rPr spc="55"/>
              <a:t>GCD:</a:t>
            </a:r>
            <a:r>
              <a:rPr spc="235"/>
              <a:t> </a:t>
            </a:r>
            <a:r>
              <a:rPr spc="50"/>
              <a:t>Approach</a:t>
            </a:r>
            <a:r>
              <a:rPr spc="235"/>
              <a:t> </a:t>
            </a:r>
            <a:r>
              <a:rPr spc="-50"/>
              <a:t>2</a:t>
            </a:r>
          </a:p>
        </p:txBody>
      </p:sp>
      <p:sp>
        <p:nvSpPr>
          <p:cNvPr id="3" name="object 3"/>
          <p:cNvSpPr/>
          <p:nvPr/>
        </p:nvSpPr>
        <p:spPr>
          <a:xfrm>
            <a:off x="4078096" y="1947672"/>
            <a:ext cx="772795" cy="328930"/>
          </a:xfrm>
          <a:custGeom>
            <a:avLst/>
            <a:gdLst/>
            <a:ahLst/>
            <a:cxnLst/>
            <a:rect l="l" t="t" r="r" b="b"/>
            <a:pathLst>
              <a:path w="772795" h="328930">
                <a:moveTo>
                  <a:pt x="667385" y="0"/>
                </a:moveTo>
                <a:lnTo>
                  <a:pt x="662686" y="13335"/>
                </a:lnTo>
                <a:lnTo>
                  <a:pt x="681736" y="21595"/>
                </a:lnTo>
                <a:lnTo>
                  <a:pt x="698118" y="33035"/>
                </a:lnTo>
                <a:lnTo>
                  <a:pt x="722883" y="65404"/>
                </a:lnTo>
                <a:lnTo>
                  <a:pt x="737457" y="109108"/>
                </a:lnTo>
                <a:lnTo>
                  <a:pt x="742314" y="162813"/>
                </a:lnTo>
                <a:lnTo>
                  <a:pt x="741098" y="191789"/>
                </a:lnTo>
                <a:lnTo>
                  <a:pt x="731331" y="241788"/>
                </a:lnTo>
                <a:lnTo>
                  <a:pt x="711753" y="280838"/>
                </a:lnTo>
                <a:lnTo>
                  <a:pt x="681984" y="307179"/>
                </a:lnTo>
                <a:lnTo>
                  <a:pt x="663193" y="315467"/>
                </a:lnTo>
                <a:lnTo>
                  <a:pt x="667385" y="328802"/>
                </a:lnTo>
                <a:lnTo>
                  <a:pt x="712263" y="307816"/>
                </a:lnTo>
                <a:lnTo>
                  <a:pt x="745236" y="271399"/>
                </a:lnTo>
                <a:lnTo>
                  <a:pt x="765524" y="222599"/>
                </a:lnTo>
                <a:lnTo>
                  <a:pt x="772287" y="164464"/>
                </a:lnTo>
                <a:lnTo>
                  <a:pt x="770615" y="134717"/>
                </a:lnTo>
                <a:lnTo>
                  <a:pt x="757017" y="80918"/>
                </a:lnTo>
                <a:lnTo>
                  <a:pt x="730107" y="37415"/>
                </a:lnTo>
                <a:lnTo>
                  <a:pt x="691245" y="8598"/>
                </a:lnTo>
                <a:lnTo>
                  <a:pt x="667385" y="0"/>
                </a:lnTo>
                <a:close/>
              </a:path>
              <a:path w="772795" h="328930">
                <a:moveTo>
                  <a:pt x="104901" y="0"/>
                </a:moveTo>
                <a:lnTo>
                  <a:pt x="60134" y="21066"/>
                </a:lnTo>
                <a:lnTo>
                  <a:pt x="27177" y="57657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1690" y="194710"/>
                </a:lnTo>
                <a:lnTo>
                  <a:pt x="15216" y="248154"/>
                </a:lnTo>
                <a:lnTo>
                  <a:pt x="42054" y="291548"/>
                </a:lnTo>
                <a:lnTo>
                  <a:pt x="80968" y="320226"/>
                </a:lnTo>
                <a:lnTo>
                  <a:pt x="104901" y="328802"/>
                </a:lnTo>
                <a:lnTo>
                  <a:pt x="109092" y="315467"/>
                </a:lnTo>
                <a:lnTo>
                  <a:pt x="90356" y="307179"/>
                </a:lnTo>
                <a:lnTo>
                  <a:pt x="74167" y="295640"/>
                </a:lnTo>
                <a:lnTo>
                  <a:pt x="49529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1206" y="134717"/>
                </a:lnTo>
                <a:lnTo>
                  <a:pt x="41009" y="86000"/>
                </a:lnTo>
                <a:lnTo>
                  <a:pt x="60577" y="47642"/>
                </a:lnTo>
                <a:lnTo>
                  <a:pt x="90624" y="2159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058" y="1266585"/>
            <a:ext cx="9743440" cy="15347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Euclid’s</a:t>
            </a:r>
            <a:r>
              <a:rPr kumimoji="0" sz="28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Algorithm.</a:t>
            </a:r>
            <a:r>
              <a:rPr kumimoji="0" sz="2800" b="0" i="0" u="none" strike="noStrike" kern="0" cap="none" spc="-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To</a:t>
            </a:r>
            <a:r>
              <a:rPr kumimoji="0" sz="28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find</a:t>
            </a:r>
            <a:r>
              <a:rPr kumimoji="0" sz="2800" b="0" i="0" u="none" strike="noStrike" kern="0" cap="none" spc="-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gcd(𝑎,</a:t>
            </a:r>
            <a:r>
              <a:rPr kumimoji="0" sz="2800" b="0" i="0" u="none" strike="noStrike" kern="0" cap="none" spc="-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𝑏)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  <a:tab pos="3549650" algn="l"/>
                <a:tab pos="4336415" algn="l"/>
              </a:tabLst>
              <a:defRPr/>
            </a:pP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Repeatedly</a:t>
            </a:r>
            <a:r>
              <a:rPr kumimoji="0" sz="28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use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gcd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𝑎,</a:t>
            </a:r>
            <a:r>
              <a:rPr kumimoji="0" sz="2800" b="0" i="0" u="none" strike="noStrike" kern="0" cap="none" spc="-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=</a:t>
            </a:r>
            <a:r>
              <a:rPr kumimoji="0" sz="2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gcd(𝑏,</a:t>
            </a:r>
            <a:r>
              <a:rPr kumimoji="0" sz="28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800" b="0" i="0" u="none" strike="noStrike" kern="0" cap="none" spc="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%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𝑏)</a:t>
            </a:r>
            <a:r>
              <a:rPr kumimoji="0" sz="28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to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reduce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numbers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Stop</a:t>
            </a:r>
            <a:r>
              <a:rPr kumimoji="0" sz="2800" b="0" i="0" u="none" strike="noStrike" kern="0" cap="none" spc="-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once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you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reach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gcd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</a:t>
            </a:r>
            <a:r>
              <a:rPr kumimoji="0" lang="en-US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c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8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0)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Return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2209" y="3841085"/>
            <a:ext cx="2473086" cy="5206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>
                <a:tab pos="690245" algn="l"/>
              </a:tabLst>
              <a:defRPr/>
            </a:pPr>
            <a:r>
              <a:rPr kumimoji="0" lang="en-US" sz="2800" b="0" i="0" u="none" strike="noStrike" kern="0" cap="none" spc="-25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g</a:t>
            </a:r>
            <a:r>
              <a:rPr kumimoji="0" sz="2800" b="0" i="0" u="none" strike="noStrike" kern="0" cap="none" spc="-25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cd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660,126</a:t>
            </a:r>
            <a:r>
              <a:rPr kumimoji="0" lang="en-US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)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0456" y="3841085"/>
            <a:ext cx="2272030" cy="5206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gcd(126,30)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035478" y="4254690"/>
            <a:ext cx="2841625" cy="2251710"/>
            <a:chOff x="9035478" y="4254690"/>
            <a:chExt cx="2841625" cy="2251710"/>
          </a:xfrm>
        </p:grpSpPr>
        <p:sp>
          <p:nvSpPr>
            <p:cNvPr id="9" name="object 9"/>
            <p:cNvSpPr/>
            <p:nvPr/>
          </p:nvSpPr>
          <p:spPr>
            <a:xfrm>
              <a:off x="9043416" y="4262628"/>
              <a:ext cx="2825750" cy="2235835"/>
            </a:xfrm>
            <a:custGeom>
              <a:avLst/>
              <a:gdLst/>
              <a:ahLst/>
              <a:cxnLst/>
              <a:rect l="l" t="t" r="r" b="b"/>
              <a:pathLst>
                <a:path w="2825750" h="2235835">
                  <a:moveTo>
                    <a:pt x="1412748" y="0"/>
                  </a:moveTo>
                  <a:lnTo>
                    <a:pt x="1079245" y="853948"/>
                  </a:lnTo>
                  <a:lnTo>
                    <a:pt x="0" y="853948"/>
                  </a:lnTo>
                  <a:lnTo>
                    <a:pt x="873125" y="1381734"/>
                  </a:lnTo>
                  <a:lnTo>
                    <a:pt x="539623" y="2235708"/>
                  </a:lnTo>
                  <a:lnTo>
                    <a:pt x="1412748" y="1707921"/>
                  </a:lnTo>
                  <a:lnTo>
                    <a:pt x="2285873" y="2235708"/>
                  </a:lnTo>
                  <a:lnTo>
                    <a:pt x="1952370" y="1381734"/>
                  </a:lnTo>
                  <a:lnTo>
                    <a:pt x="2825495" y="853948"/>
                  </a:lnTo>
                  <a:lnTo>
                    <a:pt x="1746250" y="853948"/>
                  </a:lnTo>
                  <a:lnTo>
                    <a:pt x="141274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9043416" y="4262628"/>
              <a:ext cx="2825750" cy="2235835"/>
            </a:xfrm>
            <a:custGeom>
              <a:avLst/>
              <a:gdLst/>
              <a:ahLst/>
              <a:cxnLst/>
              <a:rect l="l" t="t" r="r" b="b"/>
              <a:pathLst>
                <a:path w="2825750" h="2235835">
                  <a:moveTo>
                    <a:pt x="0" y="853948"/>
                  </a:moveTo>
                  <a:lnTo>
                    <a:pt x="1079245" y="853948"/>
                  </a:lnTo>
                  <a:lnTo>
                    <a:pt x="1412748" y="0"/>
                  </a:lnTo>
                  <a:lnTo>
                    <a:pt x="1746250" y="853948"/>
                  </a:lnTo>
                  <a:lnTo>
                    <a:pt x="2825495" y="853948"/>
                  </a:lnTo>
                  <a:lnTo>
                    <a:pt x="1952370" y="1381734"/>
                  </a:lnTo>
                  <a:lnTo>
                    <a:pt x="2285873" y="2235708"/>
                  </a:lnTo>
                  <a:lnTo>
                    <a:pt x="1412748" y="1707921"/>
                  </a:lnTo>
                  <a:lnTo>
                    <a:pt x="539623" y="2235708"/>
                  </a:lnTo>
                  <a:lnTo>
                    <a:pt x="873125" y="1381734"/>
                  </a:lnTo>
                  <a:lnTo>
                    <a:pt x="0" y="853948"/>
                  </a:lnTo>
                  <a:close/>
                </a:path>
              </a:pathLst>
            </a:custGeom>
            <a:ln w="15875">
              <a:solidFill>
                <a:srgbClr val="05465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22585" y="5364581"/>
            <a:ext cx="8699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Efficient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06E10B-A838-6828-3E6C-9BD36F5D1328}"/>
              </a:ext>
            </a:extLst>
          </p:cNvPr>
          <p:cNvSpPr txBox="1"/>
          <p:nvPr/>
        </p:nvSpPr>
        <p:spPr>
          <a:xfrm>
            <a:off x="1152939" y="331630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lang="en-US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Example: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9D7439-51C6-8936-7471-8D31420B9767}"/>
              </a:ext>
            </a:extLst>
          </p:cNvPr>
          <p:cNvSpPr txBox="1"/>
          <p:nvPr/>
        </p:nvSpPr>
        <p:spPr>
          <a:xfrm>
            <a:off x="3346356" y="444157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8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-1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gcd</a:t>
            </a:r>
            <a:r>
              <a:rPr kumimoji="0" lang="en-US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(30,6)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20228E-9935-9DD0-0CD1-C56BDF8F1066}"/>
              </a:ext>
            </a:extLst>
          </p:cNvPr>
          <p:cNvSpPr txBox="1"/>
          <p:nvPr/>
        </p:nvSpPr>
        <p:spPr>
          <a:xfrm>
            <a:off x="3346356" y="503916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8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-1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gcd</a:t>
            </a:r>
            <a:r>
              <a:rPr kumimoji="0" lang="en-US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(6,0)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CD65DC-8EAB-F562-F11D-6468EEE82199}"/>
              </a:ext>
            </a:extLst>
          </p:cNvPr>
          <p:cNvSpPr txBox="1"/>
          <p:nvPr/>
        </p:nvSpPr>
        <p:spPr>
          <a:xfrm>
            <a:off x="3346356" y="563675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8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6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3" grpId="0"/>
      <p:bldP spid="15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45"/>
              <a:t>Euclid’s</a:t>
            </a:r>
            <a:r>
              <a:rPr spc="245"/>
              <a:t> </a:t>
            </a:r>
            <a:r>
              <a:rPr spc="75"/>
              <a:t>Algorithm</a:t>
            </a:r>
            <a:r>
              <a:rPr spc="250"/>
              <a:t> </a:t>
            </a:r>
            <a:r>
              <a:t>in</a:t>
            </a:r>
            <a:r>
              <a:rPr spc="210"/>
              <a:t> </a:t>
            </a:r>
            <a:r>
              <a:rPr spc="-20"/>
              <a:t>Java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757776"/>
            <a:ext cx="5918835" cy="405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9370" lvl="0" indent="0" algn="l" defTabSz="914400" rtl="0" eaLnBrk="1" fontAlgn="auto" latinLnBrk="0" hangingPunct="1">
              <a:lnSpc>
                <a:spcPct val="1179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//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assumes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a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&gt;= 0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and</a:t>
            </a:r>
            <a:r>
              <a:rPr kumimoji="0" sz="28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b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&gt;=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0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public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int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gcd(int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a,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int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b)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{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/>
              <a:ea typeface="+mn-ea"/>
              <a:cs typeface="Consolas"/>
            </a:endParaRPr>
          </a:p>
          <a:p>
            <a:pPr marL="890269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if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(b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==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0)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{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/>
              <a:ea typeface="+mn-ea"/>
              <a:cs typeface="Consolas"/>
            </a:endParaRPr>
          </a:p>
          <a:p>
            <a:pPr marL="180467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return</a:t>
            </a:r>
            <a:r>
              <a:rPr kumimoji="0" sz="2800" b="0" i="0" u="none" strike="noStrike" kern="0" cap="none" spc="-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a;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/>
              <a:ea typeface="+mn-ea"/>
              <a:cs typeface="Consolas"/>
            </a:endParaRPr>
          </a:p>
          <a:p>
            <a:pPr marL="890269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}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else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{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/>
              <a:ea typeface="+mn-ea"/>
              <a:cs typeface="Consolas"/>
            </a:endParaRPr>
          </a:p>
          <a:p>
            <a:pPr marL="180467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return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gcd(b,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a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%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b);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/>
              <a:ea typeface="+mn-ea"/>
              <a:cs typeface="Consolas"/>
            </a:endParaRPr>
          </a:p>
          <a:p>
            <a:pPr marL="890269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}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/>
              <a:ea typeface="+mn-ea"/>
              <a:cs typeface="Consola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}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/>
              <a:ea typeface="+mn-ea"/>
              <a:cs typeface="Consola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04890-5A29-3A70-2996-661309E34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6530D-AC02-50F1-5D9A-9F92071C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So…what’s it good for?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2427FC-269E-FBF4-F0D1-BBC0975740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6958" y="1204226"/>
                <a:ext cx="8914729" cy="4056110"/>
              </a:xfrm>
            </p:spPr>
            <p:txBody>
              <a:bodyPr/>
              <a:lstStyle/>
              <a:p>
                <a:r>
                  <a:rPr lang="en-US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/>
                  <a:t>…</a:t>
                </a:r>
              </a:p>
              <a:p>
                <a:r>
                  <a:rPr lang="en-US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/>
              </a:p>
              <a:p>
                <a:br>
                  <a:rPr lang="en-US"/>
                </a:br>
                <a:endParaRPr lang="en-US"/>
              </a:p>
              <a:p>
                <a:r>
                  <a:rPr lang="en-US"/>
                  <a:t>What number can we pick?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2427FC-269E-FBF4-F0D1-BBC0975740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6958" y="1204226"/>
                <a:ext cx="8914729" cy="4056110"/>
              </a:xfrm>
              <a:blipFill>
                <a:blip r:embed="rId3"/>
                <a:stretch>
                  <a:fillRect l="-2462" t="-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07D4FAF-405C-BC8A-B9C8-14BCA3834CAF}"/>
              </a:ext>
            </a:extLst>
          </p:cNvPr>
          <p:cNvSpPr txBox="1"/>
          <p:nvPr/>
        </p:nvSpPr>
        <p:spPr>
          <a:xfrm>
            <a:off x="7179398" y="271670"/>
            <a:ext cx="4925085" cy="156966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Remember everything we’re learning contributes to us eventually understanding RSA.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This is a key step in generating keys.</a:t>
            </a:r>
          </a:p>
        </p:txBody>
      </p:sp>
    </p:spTree>
    <p:extLst>
      <p:ext uri="{BB962C8B-B14F-4D97-AF65-F5344CB8AC3E}">
        <p14:creationId xmlns:p14="http://schemas.microsoft.com/office/powerpoint/2010/main" val="407247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86211-F00A-0B24-D066-77CDC9E6F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D64F4A0F-33CC-9B04-05B5-51C935873EDA}"/>
              </a:ext>
            </a:extLst>
          </p:cNvPr>
          <p:cNvSpPr/>
          <p:nvPr/>
        </p:nvSpPr>
        <p:spPr>
          <a:xfrm>
            <a:off x="5137050" y="5221457"/>
            <a:ext cx="2801002" cy="474345"/>
          </a:xfrm>
          <a:custGeom>
            <a:avLst/>
            <a:gdLst/>
            <a:ahLst/>
            <a:cxnLst/>
            <a:rect l="l" t="t" r="r" b="b"/>
            <a:pathLst>
              <a:path w="5511165" h="474344">
                <a:moveTo>
                  <a:pt x="5510784" y="0"/>
                </a:moveTo>
                <a:lnTo>
                  <a:pt x="0" y="0"/>
                </a:lnTo>
                <a:lnTo>
                  <a:pt x="0" y="473963"/>
                </a:lnTo>
                <a:lnTo>
                  <a:pt x="5510784" y="473963"/>
                </a:lnTo>
                <a:lnTo>
                  <a:pt x="5510784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43ECE8CA-E781-9563-8DDF-D71BD4C9AD4B}"/>
              </a:ext>
            </a:extLst>
          </p:cNvPr>
          <p:cNvSpPr/>
          <p:nvPr/>
        </p:nvSpPr>
        <p:spPr>
          <a:xfrm>
            <a:off x="2818413" y="3682540"/>
            <a:ext cx="3204699" cy="474345"/>
          </a:xfrm>
          <a:custGeom>
            <a:avLst/>
            <a:gdLst/>
            <a:ahLst/>
            <a:cxnLst/>
            <a:rect l="l" t="t" r="r" b="b"/>
            <a:pathLst>
              <a:path w="5511165" h="474344">
                <a:moveTo>
                  <a:pt x="5510784" y="0"/>
                </a:moveTo>
                <a:lnTo>
                  <a:pt x="0" y="0"/>
                </a:lnTo>
                <a:lnTo>
                  <a:pt x="0" y="473963"/>
                </a:lnTo>
                <a:lnTo>
                  <a:pt x="5510784" y="473963"/>
                </a:lnTo>
                <a:lnTo>
                  <a:pt x="5510784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197B6BF7-A122-9EEE-33C4-399D3F9E68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65"/>
              <a:t>Solving</a:t>
            </a:r>
            <a:r>
              <a:rPr sz="3800" spc="250"/>
              <a:t> </a:t>
            </a:r>
            <a:r>
              <a:rPr sz="3800"/>
              <a:t>in</a:t>
            </a:r>
            <a:r>
              <a:rPr sz="3800" spc="235"/>
              <a:t> </a:t>
            </a:r>
            <a:r>
              <a:rPr sz="3800" spc="70"/>
              <a:t>Modular</a:t>
            </a:r>
            <a:r>
              <a:rPr sz="3800" spc="235"/>
              <a:t> </a:t>
            </a:r>
            <a:r>
              <a:rPr sz="3800" spc="65"/>
              <a:t>Arithmetic</a:t>
            </a:r>
            <a:endParaRPr sz="380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665FDE4-6FA4-4277-FD8E-C13A699558F1}"/>
              </a:ext>
            </a:extLst>
          </p:cNvPr>
          <p:cNvSpPr txBox="1"/>
          <p:nvPr/>
        </p:nvSpPr>
        <p:spPr>
          <a:xfrm>
            <a:off x="606958" y="1204226"/>
            <a:ext cx="11080115" cy="666208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1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Solve: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7𝑥</a:t>
            </a:r>
            <a:r>
              <a:rPr kumimoji="0" sz="2800" b="0" i="0" u="none" strike="noStrike" kern="0" cap="none" spc="2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≡</a:t>
            </a:r>
            <a:r>
              <a:rPr kumimoji="0" sz="2800" b="0" i="0" u="none" strike="noStrike" kern="0" cap="none" spc="644" normalizeH="0" baseline="-1626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(mod 10)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E1FC71-D2C3-3E0D-BBEF-6E00DBA7FB86}"/>
              </a:ext>
            </a:extLst>
          </p:cNvPr>
          <p:cNvSpPr txBox="1"/>
          <p:nvPr/>
        </p:nvSpPr>
        <p:spPr>
          <a:xfrm>
            <a:off x="533398" y="2387135"/>
            <a:ext cx="11227233" cy="3757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None</a:t>
            </a:r>
            <a:r>
              <a:rPr kumimoji="0" lang="en-US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lang="en-US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our</a:t>
            </a:r>
            <a:r>
              <a:rPr kumimoji="0" lang="en-US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properties</a:t>
            </a:r>
            <a:r>
              <a:rPr kumimoji="0" lang="en-US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</a:t>
            </a:r>
            <a:r>
              <a:rPr kumimoji="0" lang="en-US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far</a:t>
            </a:r>
            <a:r>
              <a:rPr kumimoji="0" lang="en-US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help</a:t>
            </a:r>
            <a:r>
              <a:rPr kumimoji="0" lang="en-US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us</a:t>
            </a:r>
            <a:r>
              <a:rPr kumimoji="0" lang="en-US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solve</a:t>
            </a:r>
            <a:r>
              <a:rPr kumimoji="0" lang="en-US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this.</a:t>
            </a: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-1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3</a:t>
            </a:r>
            <a:r>
              <a:rPr kumimoji="0" lang="en-US" sz="28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called</a:t>
            </a:r>
            <a:r>
              <a:rPr kumimoji="0" lang="en-US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lang="en-US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multiplicative</a:t>
            </a:r>
            <a:r>
              <a:rPr kumimoji="0" lang="en-US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inverse</a:t>
            </a:r>
            <a:r>
              <a:rPr kumimoji="0" lang="en-US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lang="en-US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7</a:t>
            </a:r>
            <a:r>
              <a:rPr kumimoji="0" lang="en-US" sz="28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modulo</a:t>
            </a:r>
            <a:r>
              <a:rPr kumimoji="0" lang="en-US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10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lang="en-US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i.e.</a:t>
            </a:r>
            <a:r>
              <a:rPr kumimoji="0" lang="en-US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lang="en-US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value</a:t>
            </a:r>
            <a:r>
              <a:rPr kumimoji="0" lang="en-US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lang="en-US" sz="28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such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lang="en-US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7𝑥</a:t>
            </a:r>
            <a:r>
              <a:rPr kumimoji="0" lang="en-US" sz="2800" b="0" i="0" u="none" strike="noStrike" kern="0" cap="none" spc="2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≡</a:t>
            </a:r>
            <a:r>
              <a:rPr kumimoji="0" lang="en-US" sz="2800" b="0" i="0" u="none" strike="noStrike" kern="0" cap="none" spc="667" normalizeH="0" baseline="-1626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 (mod 10)</a:t>
            </a:r>
            <a:r>
              <a:rPr kumimoji="0" lang="en-US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173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 will use something called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Bézout’s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Theorem to extend the Euclidean Algorithm to find multiplicative inverses.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C403D7-C567-3423-8BA9-795C50DA2F53}"/>
              </a:ext>
            </a:extLst>
          </p:cNvPr>
          <p:cNvSpPr txBox="1"/>
          <p:nvPr/>
        </p:nvSpPr>
        <p:spPr>
          <a:xfrm>
            <a:off x="547322" y="215630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173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Solution: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lang="en-US" sz="2400" b="0" i="0" u="none" strike="noStrike" kern="0" cap="none" spc="204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≡</a:t>
            </a:r>
            <a:r>
              <a:rPr kumimoji="0" lang="en-US" sz="2400" b="0" i="0" u="none" strike="noStrike" kern="0" cap="none" spc="644" normalizeH="0" baseline="-1626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3 (mod 10)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(Guess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and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check)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265069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84E28-0F2B-765C-BDCA-E3371D757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EF1FFB-28F4-3079-FC3A-E38BFFA84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165" y="3429000"/>
            <a:ext cx="6504161" cy="590415"/>
          </a:xfrm>
        </p:spPr>
        <p:txBody>
          <a:bodyPr/>
          <a:lstStyle/>
          <a:p>
            <a:r>
              <a:rPr lang="en-US" dirty="0"/>
              <a:t>Warm Up: Proving Another </a:t>
            </a:r>
            <a:br>
              <a:rPr lang="en-US" dirty="0"/>
            </a:br>
            <a:r>
              <a:rPr lang="en-US" dirty="0"/>
              <a:t>		  Mod Property</a:t>
            </a:r>
          </a:p>
        </p:txBody>
      </p:sp>
    </p:spTree>
    <p:extLst>
      <p:ext uri="{BB962C8B-B14F-4D97-AF65-F5344CB8AC3E}">
        <p14:creationId xmlns:p14="http://schemas.microsoft.com/office/powerpoint/2010/main" val="137558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F63B1-6D4A-F161-388F-98A77BC48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DA9D52F-3BDA-9723-DA90-9F106A2C98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239" y="425643"/>
            <a:ext cx="111872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Warm Up: </a:t>
            </a:r>
            <a:r>
              <a:rPr spc="65" dirty="0"/>
              <a:t>Claim</a:t>
            </a:r>
            <a:r>
              <a:rPr spc="215" dirty="0"/>
              <a:t> </a:t>
            </a:r>
            <a:r>
              <a:rPr lang="en-US" spc="-50" dirty="0"/>
              <a:t>5</a:t>
            </a:r>
            <a:endParaRPr spc="-5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65585E3-4CDB-7C24-E452-6B5CB60A20E9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7F50746-D062-B267-FAF1-694397E6BC20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lvl="0">
              <a:spcBef>
                <a:spcPts val="100"/>
              </a:spcBef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Claim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5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For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integers</a:t>
            </a:r>
            <a:r>
              <a:rPr lang="en-US" sz="2400" spc="-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𝑎,</a:t>
            </a:r>
            <a:r>
              <a:rPr lang="en-US" sz="2400" spc="-15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18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1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&gt;</a:t>
            </a:r>
            <a:r>
              <a:rPr lang="en-US" sz="2400" spc="1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,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21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spc="90" dirty="0">
                <a:solidFill>
                  <a:srgbClr val="000000"/>
                </a:solidFill>
                <a:latin typeface="Cambria Math"/>
                <a:cs typeface="Cambria Math"/>
              </a:rPr>
              <a:t>≡</a:t>
            </a:r>
            <a:r>
              <a:rPr lang="en-US" sz="2800" spc="690" baseline="-162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 (mod m)</a:t>
            </a:r>
            <a:r>
              <a:rPr lang="en-US" sz="2400" spc="17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only</a:t>
            </a:r>
            <a:r>
              <a:rPr lang="en-US" sz="2400" spc="-2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1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lang="en-US" sz="2400" spc="13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𝑚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E4CACF6F-93DB-867F-B738-0071F7601FA4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27370EE-F01E-E555-CBE8-255474E2605A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8264CE89-1A8A-F29C-905E-2393228534DD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56BB3F5C-DB73-95DE-14F3-309CE24AC616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Definitions</a:t>
            </a:r>
            <a:r>
              <a:rPr kumimoji="0" sz="20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4189" algn="l"/>
              </a:tabLst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 𝑏</a:t>
            </a:r>
            <a:r>
              <a:rPr kumimoji="0" sz="2000" b="0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∃𝑘</a:t>
            </a:r>
            <a:r>
              <a:rPr kumimoji="0" sz="2000" b="0" i="0" u="none" strike="noStrike" kern="1200" cap="none" spc="15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ℤ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𝑏</a:t>
            </a:r>
            <a:r>
              <a:rPr kumimoji="0" sz="2000" b="0" i="0" u="none" strike="noStrike" kern="1200" cap="none" spc="1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𝑘𝑎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1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6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≡</a:t>
            </a:r>
            <a:r>
              <a:rPr kumimoji="0" sz="2175" b="0" i="0" u="none" strike="noStrike" kern="1200" cap="none" spc="502" normalizeH="0" baseline="-15325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(mod m)</a:t>
            </a:r>
            <a:r>
              <a:rPr kumimoji="0" sz="2000" b="0" i="0" u="none" strike="noStrike" kern="1200" cap="none" spc="1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𝑚</a:t>
            </a:r>
            <a:r>
              <a:rPr kumimoji="0" sz="2000" b="0" i="0" u="none" strike="noStrike" kern="1200" cap="none" spc="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(𝑎</a:t>
            </a:r>
            <a:r>
              <a:rPr kumimoji="0" sz="2000" b="0" i="0" u="none" strike="noStrike" kern="1200" cap="none" spc="4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−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4010209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38ECF-D8BD-8B9D-24AD-AD4A9B4A3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917116A-6E3F-EC9C-5BA0-1F3F6E61BC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239" y="425643"/>
            <a:ext cx="111872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Warm Up: Claim</a:t>
            </a:r>
            <a:r>
              <a:rPr lang="en-US" spc="215" dirty="0"/>
              <a:t> </a:t>
            </a:r>
            <a:r>
              <a:rPr lang="en-US" spc="-50" dirty="0"/>
              <a:t>5</a:t>
            </a:r>
            <a:endParaRPr spc="-5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5E89201-9FFA-A9A8-87CF-A4B866050225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A908AC5-B8F2-0343-FF36-A86C37CC623F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lvl="0">
              <a:spcBef>
                <a:spcPts val="100"/>
              </a:spcBef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Claim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lang="en-US" sz="2400" noProof="0" dirty="0">
                <a:solidFill>
                  <a:prstClr val="black"/>
                </a:solidFill>
                <a:latin typeface="Segoe UI Semilight"/>
                <a:cs typeface="Segoe UI Semilight"/>
              </a:rPr>
              <a:t>5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For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integers</a:t>
            </a:r>
            <a:r>
              <a:rPr lang="en-US" sz="2400" spc="-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𝑎,</a:t>
            </a:r>
            <a:r>
              <a:rPr lang="en-US" sz="2400" spc="-15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18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1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&gt;</a:t>
            </a:r>
            <a:r>
              <a:rPr lang="en-US" sz="2400" spc="1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,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21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spc="90" dirty="0">
                <a:solidFill>
                  <a:srgbClr val="000000"/>
                </a:solidFill>
                <a:latin typeface="Cambria Math"/>
                <a:cs typeface="Cambria Math"/>
              </a:rPr>
              <a:t>≡</a:t>
            </a:r>
            <a:r>
              <a:rPr lang="en-US" sz="2800" spc="690" baseline="-162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 (mod m)</a:t>
            </a:r>
            <a:r>
              <a:rPr lang="en-US" sz="2400" spc="17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only</a:t>
            </a:r>
            <a:r>
              <a:rPr lang="en-US" sz="2400" spc="-2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1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lang="en-US" sz="2400" spc="13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𝑚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3D890B1E-D3FA-1875-6858-08AD025EE344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A6BFEF4-C2DC-238F-4A1C-1378F355EEF6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72153DB1-D16B-08E7-BCEA-7A5A6BB2ECA7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5D9D546B-D60D-B881-A9AC-22EF665C3360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Definitions</a:t>
            </a:r>
            <a:r>
              <a:rPr kumimoji="0" sz="20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4189" algn="l"/>
              </a:tabLst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 𝑏</a:t>
            </a:r>
            <a:r>
              <a:rPr kumimoji="0" sz="2000" b="0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∃𝑘</a:t>
            </a:r>
            <a:r>
              <a:rPr kumimoji="0" sz="2000" b="0" i="0" u="none" strike="noStrike" kern="1200" cap="none" spc="15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ℤ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𝑏</a:t>
            </a:r>
            <a:r>
              <a:rPr kumimoji="0" sz="2000" b="0" i="0" u="none" strike="noStrike" kern="1200" cap="none" spc="1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𝑘𝑎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1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6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≡</a:t>
            </a:r>
            <a:r>
              <a:rPr kumimoji="0" sz="2175" b="0" i="0" u="none" strike="noStrike" kern="1200" cap="none" spc="502" normalizeH="0" baseline="-15325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(mod m)</a:t>
            </a:r>
            <a:r>
              <a:rPr kumimoji="0" sz="2000" b="0" i="0" u="none" strike="noStrike" kern="1200" cap="none" spc="1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𝑚</a:t>
            </a:r>
            <a:r>
              <a:rPr kumimoji="0" sz="2000" b="0" i="0" u="none" strike="noStrike" kern="1200" cap="none" spc="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(𝑎</a:t>
            </a:r>
            <a:r>
              <a:rPr kumimoji="0" sz="2000" b="0" i="0" u="none" strike="noStrike" kern="1200" cap="none" spc="4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−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EADBE5-37B2-73C1-E8E4-39DBE3F1B6C4}"/>
              </a:ext>
            </a:extLst>
          </p:cNvPr>
          <p:cNvSpPr txBox="1"/>
          <p:nvPr/>
        </p:nvSpPr>
        <p:spPr>
          <a:xfrm>
            <a:off x="575239" y="6225392"/>
            <a:ext cx="10710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mbria Math"/>
                <a:cs typeface="Cambria Math"/>
              </a:rPr>
              <a:t>Thus, 𝑏</a:t>
            </a:r>
            <a:r>
              <a:rPr lang="en-US" sz="2400" spc="4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4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0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4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b="0" dirty="0">
                <a:latin typeface="Segoe UI Semilight"/>
                <a:cs typeface="Segoe UI Semilight"/>
              </a:rPr>
              <a:t>.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Since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10" dirty="0">
                <a:latin typeface="Cambria Math"/>
                <a:cs typeface="Cambria Math"/>
              </a:rPr>
              <a:t> </a:t>
            </a:r>
            <a:r>
              <a:rPr lang="en-US" sz="2400" b="0" spc="-20" dirty="0">
                <a:latin typeface="Segoe UI Semilight"/>
                <a:cs typeface="Segoe UI Semilight"/>
              </a:rPr>
              <a:t>were </a:t>
            </a:r>
            <a:r>
              <a:rPr lang="en-US" sz="2400" b="0" dirty="0">
                <a:latin typeface="Segoe UI Semilight"/>
                <a:cs typeface="Segoe UI Semilight"/>
              </a:rPr>
              <a:t>arbitrary,</a:t>
            </a:r>
            <a:r>
              <a:rPr lang="en-US" sz="2400" b="0" spc="-3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the</a:t>
            </a:r>
            <a:r>
              <a:rPr lang="en-US" sz="2400" b="0" spc="-3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claim</a:t>
            </a:r>
            <a:r>
              <a:rPr lang="en-US" sz="2400" b="0" spc="-35" dirty="0">
                <a:latin typeface="Segoe UI Semilight"/>
                <a:cs typeface="Segoe UI Semilight"/>
              </a:rPr>
              <a:t> </a:t>
            </a:r>
            <a:r>
              <a:rPr lang="en-US" sz="2400" b="0" spc="-10" dirty="0">
                <a:latin typeface="Segoe UI Semilight"/>
                <a:cs typeface="Segoe UI Semilight"/>
              </a:rPr>
              <a:t>holds.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7388B2-2DF8-5E43-60CB-A60FDDCCD989}"/>
              </a:ext>
            </a:extLst>
          </p:cNvPr>
          <p:cNvSpPr txBox="1"/>
          <p:nvPr/>
        </p:nvSpPr>
        <p:spPr>
          <a:xfrm>
            <a:off x="507305" y="2234620"/>
            <a:ext cx="99814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mbria Math"/>
                <a:cs typeface="Cambria Math"/>
              </a:rPr>
              <a:t>⇒</a:t>
            </a:r>
            <a:r>
              <a:rPr lang="en-US" sz="2400" spc="90" dirty="0">
                <a:latin typeface="Cambria Math"/>
                <a:cs typeface="Cambria Math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Let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5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&gt;</a:t>
            </a:r>
            <a:r>
              <a:rPr lang="en-US" sz="2400" spc="11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0</a:t>
            </a:r>
            <a:r>
              <a:rPr lang="en-US" sz="2400" spc="114" dirty="0">
                <a:latin typeface="Cambria Math"/>
                <a:cs typeface="Cambria Math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be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arbitrary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integers,</a:t>
            </a:r>
            <a:r>
              <a:rPr lang="en-US" sz="2400" b="0" spc="-1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and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suppose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175" dirty="0">
                <a:latin typeface="Cambria Math"/>
                <a:cs typeface="Cambria Math"/>
              </a:rPr>
              <a:t> </a:t>
            </a:r>
            <a:r>
              <a:rPr lang="en-US" sz="2400" spc="85" dirty="0">
                <a:latin typeface="Cambria Math"/>
                <a:cs typeface="Cambria Math"/>
              </a:rPr>
              <a:t>≡</a:t>
            </a:r>
            <a:r>
              <a:rPr lang="en-US" sz="2400" spc="562" baseline="-15873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 (mod m)</a:t>
            </a:r>
            <a:r>
              <a:rPr lang="en-US" sz="2400" b="0" dirty="0">
                <a:latin typeface="Segoe UI Semilight"/>
                <a:cs typeface="Segoe UI Semilight"/>
              </a:rPr>
              <a:t>.</a:t>
            </a:r>
            <a:r>
              <a:rPr lang="en-US" sz="2400" b="0" spc="-5" dirty="0">
                <a:latin typeface="Segoe UI Semilight"/>
                <a:cs typeface="Segoe UI Semilight"/>
              </a:rPr>
              <a:t> 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D4C5E-FE05-4AD0-739D-B2CA484C6551}"/>
              </a:ext>
            </a:extLst>
          </p:cNvPr>
          <p:cNvSpPr txBox="1"/>
          <p:nvPr/>
        </p:nvSpPr>
        <p:spPr>
          <a:xfrm>
            <a:off x="575239" y="3027077"/>
            <a:ext cx="6593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latin typeface="Segoe UI Semilight"/>
                <a:cs typeface="Segoe UI Semilight"/>
              </a:rPr>
              <a:t>[Unroll definitions]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97A95-C658-E9F5-8A4B-DFB8F9A068F9}"/>
              </a:ext>
            </a:extLst>
          </p:cNvPr>
          <p:cNvSpPr txBox="1"/>
          <p:nvPr/>
        </p:nvSpPr>
        <p:spPr>
          <a:xfrm>
            <a:off x="575239" y="3991448"/>
            <a:ext cx="6593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latin typeface="Segoe UI Semilight"/>
                <a:cs typeface="Segoe UI Semilight"/>
              </a:rPr>
              <a:t>[Manipulate towards goal]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5EB5AC-700B-74D8-39A0-5FAFDAA9AB78}"/>
              </a:ext>
            </a:extLst>
          </p:cNvPr>
          <p:cNvSpPr txBox="1"/>
          <p:nvPr/>
        </p:nvSpPr>
        <p:spPr>
          <a:xfrm>
            <a:off x="575239" y="5033775"/>
            <a:ext cx="6593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latin typeface="Segoe UI Semilight"/>
                <a:cs typeface="Segoe UI Semilight"/>
              </a:rPr>
              <a:t>[Reroll definitions]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569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F9D1A-6BC2-1430-024B-9BFE62AE1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2EB4C70-28DB-F4B1-91DD-DFCF4A7AD5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239" y="425643"/>
            <a:ext cx="111872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Warm Up: Claim</a:t>
            </a:r>
            <a:r>
              <a:rPr lang="en-US" spc="215" dirty="0"/>
              <a:t> </a:t>
            </a:r>
            <a:r>
              <a:rPr lang="en-US" spc="-50" dirty="0"/>
              <a:t>5</a:t>
            </a:r>
            <a:endParaRPr spc="-5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6FC1BF1-6852-854D-7352-8AB35BC98C7F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58A836C-7A1D-C721-D329-A018F17E058F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lvl="0">
              <a:spcBef>
                <a:spcPts val="100"/>
              </a:spcBef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Claim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lang="en-US" sz="2400" noProof="0" dirty="0">
                <a:solidFill>
                  <a:prstClr val="black"/>
                </a:solidFill>
                <a:latin typeface="Segoe UI Semilight"/>
                <a:cs typeface="Segoe UI Semilight"/>
              </a:rPr>
              <a:t>5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For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integers</a:t>
            </a:r>
            <a:r>
              <a:rPr lang="en-US" sz="2400" spc="-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𝑎,</a:t>
            </a:r>
            <a:r>
              <a:rPr lang="en-US" sz="2400" spc="-15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18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1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&gt;</a:t>
            </a:r>
            <a:r>
              <a:rPr lang="en-US" sz="2400" spc="1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,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21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spc="90" dirty="0">
                <a:solidFill>
                  <a:srgbClr val="000000"/>
                </a:solidFill>
                <a:latin typeface="Cambria Math"/>
                <a:cs typeface="Cambria Math"/>
              </a:rPr>
              <a:t>≡</a:t>
            </a:r>
            <a:r>
              <a:rPr lang="en-US" sz="2800" spc="690" baseline="-162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 (mod m)</a:t>
            </a:r>
            <a:r>
              <a:rPr lang="en-US" sz="2400" spc="17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only</a:t>
            </a:r>
            <a:r>
              <a:rPr lang="en-US" sz="2400" spc="-2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1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lang="en-US" sz="2400" spc="13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𝑚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45A358CE-80B1-F98B-3BE4-9B1AF43F13E1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7FD9828C-B2EA-E235-78D8-685B0C21F8BF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6B909C55-8AA3-2BDC-CA11-6AC5D21751A9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E19E2A72-5E9E-E6B7-C8FD-90A4CA535427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Definitions</a:t>
            </a:r>
            <a:r>
              <a:rPr kumimoji="0" sz="20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4189" algn="l"/>
              </a:tabLst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 𝑏</a:t>
            </a:r>
            <a:r>
              <a:rPr kumimoji="0" sz="2000" b="0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∃𝑘</a:t>
            </a:r>
            <a:r>
              <a:rPr kumimoji="0" sz="2000" b="0" i="0" u="none" strike="noStrike" kern="1200" cap="none" spc="15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ℤ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𝑏</a:t>
            </a:r>
            <a:r>
              <a:rPr kumimoji="0" sz="2000" b="0" i="0" u="none" strike="noStrike" kern="1200" cap="none" spc="1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𝑘𝑎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1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6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≡</a:t>
            </a:r>
            <a:r>
              <a:rPr kumimoji="0" sz="2175" b="0" i="0" u="none" strike="noStrike" kern="1200" cap="none" spc="502" normalizeH="0" baseline="-15325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(mod m)</a:t>
            </a:r>
            <a:r>
              <a:rPr kumimoji="0" sz="2000" b="0" i="0" u="none" strike="noStrike" kern="1200" cap="none" spc="1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𝑚</a:t>
            </a:r>
            <a:r>
              <a:rPr kumimoji="0" sz="2000" b="0" i="0" u="none" strike="noStrike" kern="1200" cap="none" spc="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(𝑎</a:t>
            </a:r>
            <a:r>
              <a:rPr kumimoji="0" sz="2000" b="0" i="0" u="none" strike="noStrike" kern="1200" cap="none" spc="4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−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F30F23-E53F-BB0D-4FF4-95812B09BA9F}"/>
              </a:ext>
            </a:extLst>
          </p:cNvPr>
          <p:cNvSpPr txBox="1"/>
          <p:nvPr/>
        </p:nvSpPr>
        <p:spPr>
          <a:xfrm>
            <a:off x="575239" y="6225392"/>
            <a:ext cx="10710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mbria Math"/>
                <a:cs typeface="Cambria Math"/>
              </a:rPr>
              <a:t>Thus, 𝑏</a:t>
            </a:r>
            <a:r>
              <a:rPr lang="en-US" sz="2400" spc="4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4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0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4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b="0" dirty="0">
                <a:latin typeface="Segoe UI Semilight"/>
                <a:cs typeface="Segoe UI Semilight"/>
              </a:rPr>
              <a:t>.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Since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10" dirty="0">
                <a:latin typeface="Cambria Math"/>
                <a:cs typeface="Cambria Math"/>
              </a:rPr>
              <a:t> </a:t>
            </a:r>
            <a:r>
              <a:rPr lang="en-US" sz="2400" b="0" spc="-20" dirty="0">
                <a:latin typeface="Segoe UI Semilight"/>
                <a:cs typeface="Segoe UI Semilight"/>
              </a:rPr>
              <a:t>were </a:t>
            </a:r>
            <a:r>
              <a:rPr lang="en-US" sz="2400" b="0" dirty="0">
                <a:latin typeface="Segoe UI Semilight"/>
                <a:cs typeface="Segoe UI Semilight"/>
              </a:rPr>
              <a:t>arbitrary,</a:t>
            </a:r>
            <a:r>
              <a:rPr lang="en-US" sz="2400" b="0" spc="-3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the</a:t>
            </a:r>
            <a:r>
              <a:rPr lang="en-US" sz="2400" b="0" spc="-3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claim</a:t>
            </a:r>
            <a:r>
              <a:rPr lang="en-US" sz="2400" b="0" spc="-35" dirty="0">
                <a:latin typeface="Segoe UI Semilight"/>
                <a:cs typeface="Segoe UI Semilight"/>
              </a:rPr>
              <a:t> </a:t>
            </a:r>
            <a:r>
              <a:rPr lang="en-US" sz="2400" b="0" spc="-10" dirty="0">
                <a:latin typeface="Segoe UI Semilight"/>
                <a:cs typeface="Segoe UI Semilight"/>
              </a:rPr>
              <a:t>holds.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4AB51B-E790-41EB-E014-F3F7266B803C}"/>
              </a:ext>
            </a:extLst>
          </p:cNvPr>
          <p:cNvSpPr txBox="1"/>
          <p:nvPr/>
        </p:nvSpPr>
        <p:spPr>
          <a:xfrm>
            <a:off x="507305" y="2234620"/>
            <a:ext cx="9521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mbria Math"/>
                <a:cs typeface="Cambria Math"/>
              </a:rPr>
              <a:t>⇒</a:t>
            </a:r>
            <a:r>
              <a:rPr lang="en-US" sz="2400" spc="90" dirty="0">
                <a:latin typeface="Cambria Math"/>
                <a:cs typeface="Cambria Math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Let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5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&gt;</a:t>
            </a:r>
            <a:r>
              <a:rPr lang="en-US" sz="2400" spc="11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0</a:t>
            </a:r>
            <a:r>
              <a:rPr lang="en-US" sz="2400" spc="114" dirty="0">
                <a:latin typeface="Cambria Math"/>
                <a:cs typeface="Cambria Math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be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arbitrary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integers,</a:t>
            </a:r>
            <a:r>
              <a:rPr lang="en-US" sz="2400" b="0" spc="-1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and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suppose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175" dirty="0">
                <a:latin typeface="Cambria Math"/>
                <a:cs typeface="Cambria Math"/>
              </a:rPr>
              <a:t> </a:t>
            </a:r>
            <a:r>
              <a:rPr lang="en-US" sz="2400" spc="85" dirty="0">
                <a:latin typeface="Cambria Math"/>
                <a:cs typeface="Cambria Math"/>
              </a:rPr>
              <a:t>≡</a:t>
            </a:r>
            <a:r>
              <a:rPr lang="en-US" sz="2400" spc="562" baseline="-15873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 (mod m)</a:t>
            </a:r>
            <a:r>
              <a:rPr lang="en-US" sz="2400" b="0" dirty="0">
                <a:latin typeface="Segoe UI Semilight"/>
                <a:cs typeface="Segoe UI Semilight"/>
              </a:rPr>
              <a:t>.</a:t>
            </a:r>
            <a:r>
              <a:rPr lang="en-US" sz="2400" b="0" spc="-5" dirty="0">
                <a:latin typeface="Segoe UI Semilight"/>
                <a:cs typeface="Segoe UI Semilight"/>
              </a:rPr>
              <a:t> 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4DC5A8-E8E4-196F-DC79-74505E3C6A84}"/>
              </a:ext>
            </a:extLst>
          </p:cNvPr>
          <p:cNvSpPr txBox="1"/>
          <p:nvPr/>
        </p:nvSpPr>
        <p:spPr>
          <a:xfrm>
            <a:off x="575239" y="3991448"/>
            <a:ext cx="6593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latin typeface="Segoe UI Semilight"/>
                <a:cs typeface="Segoe UI Semilight"/>
              </a:rPr>
              <a:t>[Manipulate towards goal]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405D81-1C89-0DE1-1152-109E43A312DD}"/>
              </a:ext>
            </a:extLst>
          </p:cNvPr>
          <p:cNvSpPr txBox="1"/>
          <p:nvPr/>
        </p:nvSpPr>
        <p:spPr>
          <a:xfrm>
            <a:off x="575239" y="5033775"/>
            <a:ext cx="6593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latin typeface="Segoe UI Semilight"/>
                <a:cs typeface="Segoe UI Semilight"/>
              </a:rPr>
              <a:t>[Reroll definitions]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008625-BB5C-8337-07EA-16AF1C53D402}"/>
              </a:ext>
            </a:extLst>
          </p:cNvPr>
          <p:cNvSpPr txBox="1"/>
          <p:nvPr/>
        </p:nvSpPr>
        <p:spPr>
          <a:xfrm>
            <a:off x="575239" y="2807103"/>
            <a:ext cx="12326889" cy="5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346710">
              <a:lnSpc>
                <a:spcPct val="156200"/>
              </a:lnSpc>
              <a:spcBef>
                <a:spcPts val="95"/>
              </a:spcBef>
              <a:tabLst>
                <a:tab pos="9676130" algn="l"/>
              </a:tabLst>
            </a:pPr>
            <a:r>
              <a:rPr lang="en-US" sz="2400" b="0" dirty="0">
                <a:latin typeface="Segoe UI Semilight"/>
                <a:cs typeface="Segoe UI Semilight"/>
              </a:rPr>
              <a:t>Then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|</a:t>
            </a:r>
            <a:r>
              <a:rPr lang="en-US" sz="2400" spc="-25" dirty="0">
                <a:latin typeface="Cambria Math"/>
                <a:cs typeface="Cambria Math"/>
              </a:rPr>
              <a:t> (𝑎</a:t>
            </a:r>
            <a:r>
              <a:rPr lang="en-US" sz="2400" dirty="0">
                <a:latin typeface="Cambria Math"/>
                <a:cs typeface="Cambria Math"/>
              </a:rPr>
              <a:t>− 𝑏)</a:t>
            </a:r>
            <a:r>
              <a:rPr lang="en-US" sz="2400" b="0" dirty="0">
                <a:latin typeface="Segoe UI Semilight"/>
                <a:cs typeface="Segoe UI Semilight"/>
              </a:rPr>
              <a:t>.</a:t>
            </a:r>
            <a:r>
              <a:rPr lang="en-US" sz="2400" b="0" spc="20" dirty="0">
                <a:latin typeface="Segoe UI Semilight"/>
                <a:cs typeface="Segoe UI Semilight"/>
              </a:rPr>
              <a:t> </a:t>
            </a:r>
            <a:r>
              <a:rPr lang="en-US" sz="2400" b="0" spc="-25" dirty="0">
                <a:latin typeface="Segoe UI Semilight"/>
                <a:cs typeface="Segoe UI Semilight"/>
              </a:rPr>
              <a:t>So </a:t>
            </a:r>
            <a:r>
              <a:rPr lang="en-US" sz="2400" b="0" dirty="0">
                <a:latin typeface="Segoe UI Semilight"/>
                <a:cs typeface="Segoe UI Semilight"/>
              </a:rPr>
              <a:t>there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exists</a:t>
            </a:r>
            <a:r>
              <a:rPr lang="en-US" sz="2400" b="0" spc="-5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some</a:t>
            </a:r>
            <a:r>
              <a:rPr lang="en-US" sz="2400" b="0" spc="-1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integer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𝑘</a:t>
            </a:r>
            <a:r>
              <a:rPr lang="en-US" sz="2400" spc="105" dirty="0">
                <a:latin typeface="Cambria Math"/>
                <a:cs typeface="Cambria Math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such</a:t>
            </a:r>
            <a:r>
              <a:rPr lang="en-US" sz="2400" b="0" spc="-1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that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−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16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14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𝑘𝑚</a:t>
            </a:r>
            <a:r>
              <a:rPr lang="en-US" sz="2400" b="0" dirty="0">
                <a:latin typeface="Segoe UI Semilight"/>
                <a:cs typeface="Segoe UI Semilight"/>
              </a:rPr>
              <a:t>.</a:t>
            </a:r>
            <a:endParaRPr lang="en-US" sz="2400" dirty="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519709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8FEAC-1127-C7CF-E3C9-9B43B8DA1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C0C5189-699A-1901-369D-4A3FAECF37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239" y="425643"/>
            <a:ext cx="111872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Warm Up: Claim</a:t>
            </a:r>
            <a:r>
              <a:rPr lang="en-US" spc="215" dirty="0"/>
              <a:t> </a:t>
            </a:r>
            <a:r>
              <a:rPr lang="en-US" spc="-50" dirty="0"/>
              <a:t>5</a:t>
            </a:r>
            <a:endParaRPr spc="-5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9D17327-2D02-E870-DD52-FE1DFC9C17F9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02B1B42-C5E6-9CD2-7A19-BD7DB2343C25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lvl="0">
              <a:spcBef>
                <a:spcPts val="100"/>
              </a:spcBef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Claim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5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For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integers</a:t>
            </a:r>
            <a:r>
              <a:rPr lang="en-US" sz="2400" spc="-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𝑎,</a:t>
            </a:r>
            <a:r>
              <a:rPr lang="en-US" sz="2400" spc="-15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18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1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&gt;</a:t>
            </a:r>
            <a:r>
              <a:rPr lang="en-US" sz="2400" spc="1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,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21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spc="90" dirty="0">
                <a:solidFill>
                  <a:srgbClr val="000000"/>
                </a:solidFill>
                <a:latin typeface="Cambria Math"/>
                <a:cs typeface="Cambria Math"/>
              </a:rPr>
              <a:t>≡</a:t>
            </a:r>
            <a:r>
              <a:rPr lang="en-US" sz="2800" spc="690" baseline="-162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 (mod m)</a:t>
            </a:r>
            <a:r>
              <a:rPr lang="en-US" sz="2400" spc="17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only</a:t>
            </a:r>
            <a:r>
              <a:rPr lang="en-US" sz="2400" spc="-2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1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lang="en-US" sz="2400" spc="13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𝑚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4CDD3000-DA2A-01EC-DE04-CEC50E8072F1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9F98B0D-0AC5-2130-61D9-C531BF3DEA47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71E93BB1-56CC-4C95-B276-850F37420889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4D705847-D4EF-B31A-E576-A73E732174F4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Definitions</a:t>
            </a:r>
            <a:r>
              <a:rPr kumimoji="0" sz="20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4189" algn="l"/>
              </a:tabLst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 𝑏</a:t>
            </a:r>
            <a:r>
              <a:rPr kumimoji="0" sz="2000" b="0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∃𝑘</a:t>
            </a:r>
            <a:r>
              <a:rPr kumimoji="0" sz="2000" b="0" i="0" u="none" strike="noStrike" kern="1200" cap="none" spc="15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ℤ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𝑏</a:t>
            </a:r>
            <a:r>
              <a:rPr kumimoji="0" sz="2000" b="0" i="0" u="none" strike="noStrike" kern="1200" cap="none" spc="1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𝑘𝑎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1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6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≡</a:t>
            </a:r>
            <a:r>
              <a:rPr kumimoji="0" sz="2175" b="0" i="0" u="none" strike="noStrike" kern="1200" cap="none" spc="502" normalizeH="0" baseline="-15325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(mod m)</a:t>
            </a:r>
            <a:r>
              <a:rPr kumimoji="0" sz="2000" b="0" i="0" u="none" strike="noStrike" kern="1200" cap="none" spc="1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𝑚</a:t>
            </a:r>
            <a:r>
              <a:rPr kumimoji="0" sz="2000" b="0" i="0" u="none" strike="noStrike" kern="1200" cap="none" spc="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(𝑎</a:t>
            </a:r>
            <a:r>
              <a:rPr kumimoji="0" sz="2000" b="0" i="0" u="none" strike="noStrike" kern="1200" cap="none" spc="4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−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D18AE7-A2C5-AE75-152A-6982561D9241}"/>
              </a:ext>
            </a:extLst>
          </p:cNvPr>
          <p:cNvSpPr txBox="1"/>
          <p:nvPr/>
        </p:nvSpPr>
        <p:spPr>
          <a:xfrm>
            <a:off x="575239" y="6225392"/>
            <a:ext cx="10710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mbria Math"/>
                <a:cs typeface="Cambria Math"/>
              </a:rPr>
              <a:t>Thus, 𝑏</a:t>
            </a:r>
            <a:r>
              <a:rPr lang="en-US" sz="2400" spc="4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4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0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4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b="0" dirty="0">
                <a:latin typeface="Segoe UI Semilight"/>
                <a:cs typeface="Segoe UI Semilight"/>
              </a:rPr>
              <a:t>.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Since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10" dirty="0">
                <a:latin typeface="Cambria Math"/>
                <a:cs typeface="Cambria Math"/>
              </a:rPr>
              <a:t> </a:t>
            </a:r>
            <a:r>
              <a:rPr lang="en-US" sz="2400" b="0" spc="-20" dirty="0">
                <a:latin typeface="Segoe UI Semilight"/>
                <a:cs typeface="Segoe UI Semilight"/>
              </a:rPr>
              <a:t>were </a:t>
            </a:r>
            <a:r>
              <a:rPr lang="en-US" sz="2400" b="0" dirty="0">
                <a:latin typeface="Segoe UI Semilight"/>
                <a:cs typeface="Segoe UI Semilight"/>
              </a:rPr>
              <a:t>arbitrary,</a:t>
            </a:r>
            <a:r>
              <a:rPr lang="en-US" sz="2400" b="0" spc="-3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the</a:t>
            </a:r>
            <a:r>
              <a:rPr lang="en-US" sz="2400" b="0" spc="-3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claim</a:t>
            </a:r>
            <a:r>
              <a:rPr lang="en-US" sz="2400" b="0" spc="-35" dirty="0">
                <a:latin typeface="Segoe UI Semilight"/>
                <a:cs typeface="Segoe UI Semilight"/>
              </a:rPr>
              <a:t> </a:t>
            </a:r>
            <a:r>
              <a:rPr lang="en-US" sz="2400" b="0" spc="-10" dirty="0">
                <a:latin typeface="Segoe UI Semilight"/>
                <a:cs typeface="Segoe UI Semilight"/>
              </a:rPr>
              <a:t>holds.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CF9D23-8BF9-4315-3E26-C7261C80952D}"/>
              </a:ext>
            </a:extLst>
          </p:cNvPr>
          <p:cNvSpPr txBox="1"/>
          <p:nvPr/>
        </p:nvSpPr>
        <p:spPr>
          <a:xfrm>
            <a:off x="507305" y="2234620"/>
            <a:ext cx="9521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mbria Math"/>
                <a:cs typeface="Cambria Math"/>
              </a:rPr>
              <a:t>⇒</a:t>
            </a:r>
            <a:r>
              <a:rPr lang="en-US" sz="2400" spc="90" dirty="0">
                <a:latin typeface="Cambria Math"/>
                <a:cs typeface="Cambria Math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Let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5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&gt;</a:t>
            </a:r>
            <a:r>
              <a:rPr lang="en-US" sz="2400" spc="11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0</a:t>
            </a:r>
            <a:r>
              <a:rPr lang="en-US" sz="2400" spc="114" dirty="0">
                <a:latin typeface="Cambria Math"/>
                <a:cs typeface="Cambria Math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be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arbitrary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integers,</a:t>
            </a:r>
            <a:r>
              <a:rPr lang="en-US" sz="2400" b="0" spc="-1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and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suppose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175" dirty="0">
                <a:latin typeface="Cambria Math"/>
                <a:cs typeface="Cambria Math"/>
              </a:rPr>
              <a:t> </a:t>
            </a:r>
            <a:r>
              <a:rPr lang="en-US" sz="2400" spc="85" dirty="0">
                <a:latin typeface="Cambria Math"/>
                <a:cs typeface="Cambria Math"/>
              </a:rPr>
              <a:t>≡</a:t>
            </a:r>
            <a:r>
              <a:rPr lang="en-US" sz="2400" spc="562" baseline="-15873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 (mod m)</a:t>
            </a:r>
            <a:r>
              <a:rPr lang="en-US" sz="2400" b="0" dirty="0">
                <a:latin typeface="Segoe UI Semilight"/>
                <a:cs typeface="Segoe UI Semilight"/>
              </a:rPr>
              <a:t>.</a:t>
            </a:r>
            <a:r>
              <a:rPr lang="en-US" sz="2400" b="0" spc="-5" dirty="0">
                <a:latin typeface="Segoe UI Semilight"/>
                <a:cs typeface="Segoe UI Semilight"/>
              </a:rPr>
              <a:t> 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85B2F7-BD8A-DF09-2C6F-7BCE1FE72198}"/>
              </a:ext>
            </a:extLst>
          </p:cNvPr>
          <p:cNvSpPr txBox="1"/>
          <p:nvPr/>
        </p:nvSpPr>
        <p:spPr>
          <a:xfrm>
            <a:off x="507305" y="5626638"/>
            <a:ext cx="6593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latin typeface="Segoe UI Semilight"/>
                <a:cs typeface="Segoe UI Semilight"/>
              </a:rPr>
              <a:t>[Reroll definitions]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BF46C0-2465-EFC6-1BFE-501D90C7F88B}"/>
              </a:ext>
            </a:extLst>
          </p:cNvPr>
          <p:cNvSpPr txBox="1"/>
          <p:nvPr/>
        </p:nvSpPr>
        <p:spPr>
          <a:xfrm>
            <a:off x="575239" y="2807103"/>
            <a:ext cx="12326889" cy="5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346710">
              <a:lnSpc>
                <a:spcPct val="156200"/>
              </a:lnSpc>
              <a:spcBef>
                <a:spcPts val="95"/>
              </a:spcBef>
              <a:tabLst>
                <a:tab pos="9676130" algn="l"/>
              </a:tabLst>
            </a:pPr>
            <a:r>
              <a:rPr lang="en-US" sz="2400" b="0" dirty="0">
                <a:latin typeface="Segoe UI Semilight"/>
                <a:cs typeface="Segoe UI Semilight"/>
              </a:rPr>
              <a:t>Then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|</a:t>
            </a:r>
            <a:r>
              <a:rPr lang="en-US" sz="2400" spc="-25" dirty="0">
                <a:latin typeface="Cambria Math"/>
                <a:cs typeface="Cambria Math"/>
              </a:rPr>
              <a:t> (𝑎</a:t>
            </a:r>
            <a:r>
              <a:rPr lang="en-US" sz="2400" dirty="0">
                <a:latin typeface="Cambria Math"/>
                <a:cs typeface="Cambria Math"/>
              </a:rPr>
              <a:t>− 𝑏)</a:t>
            </a:r>
            <a:r>
              <a:rPr lang="en-US" sz="2400" b="0" dirty="0">
                <a:latin typeface="Segoe UI Semilight"/>
                <a:cs typeface="Segoe UI Semilight"/>
              </a:rPr>
              <a:t>.</a:t>
            </a:r>
            <a:r>
              <a:rPr lang="en-US" sz="2400" b="0" spc="20" dirty="0">
                <a:latin typeface="Segoe UI Semilight"/>
                <a:cs typeface="Segoe UI Semilight"/>
              </a:rPr>
              <a:t> </a:t>
            </a:r>
            <a:r>
              <a:rPr lang="en-US" sz="2400" b="0" spc="-25" dirty="0">
                <a:latin typeface="Segoe UI Semilight"/>
                <a:cs typeface="Segoe UI Semilight"/>
              </a:rPr>
              <a:t>So </a:t>
            </a:r>
            <a:r>
              <a:rPr lang="en-US" sz="2400" b="0" dirty="0">
                <a:latin typeface="Segoe UI Semilight"/>
                <a:cs typeface="Segoe UI Semilight"/>
              </a:rPr>
              <a:t>there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exists</a:t>
            </a:r>
            <a:r>
              <a:rPr lang="en-US" sz="2400" b="0" spc="-5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some</a:t>
            </a:r>
            <a:r>
              <a:rPr lang="en-US" sz="2400" b="0" spc="-1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integer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𝑘</a:t>
            </a:r>
            <a:r>
              <a:rPr lang="en-US" sz="2400" spc="105" dirty="0">
                <a:latin typeface="Cambria Math"/>
                <a:cs typeface="Cambria Math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such</a:t>
            </a:r>
            <a:r>
              <a:rPr lang="en-US" sz="2400" b="0" spc="-1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that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−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16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14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𝑘𝑚</a:t>
            </a:r>
            <a:r>
              <a:rPr lang="en-US" sz="2400" b="0" dirty="0">
                <a:latin typeface="Segoe UI Semilight"/>
                <a:cs typeface="Segoe UI Semilight"/>
              </a:rPr>
              <a:t>.</a:t>
            </a:r>
            <a:endParaRPr lang="en-US" sz="2400" dirty="0"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7C9871-A994-5DA6-3837-6E571D1E9853}"/>
                  </a:ext>
                </a:extLst>
              </p:cNvPr>
              <p:cNvSpPr txBox="1"/>
              <p:nvPr/>
            </p:nvSpPr>
            <p:spPr>
              <a:xfrm>
                <a:off x="575239" y="3520199"/>
                <a:ext cx="659347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Segoe UI Semilight"/>
                    <a:cs typeface="Segoe UI Semilight"/>
                  </a:rPr>
                  <a:t>Starting Point: </a:t>
                </a:r>
                <a:r>
                  <a:rPr lang="en-US" sz="2400" dirty="0">
                    <a:latin typeface="Cambria Math"/>
                    <a:cs typeface="Cambria Math"/>
                  </a:rPr>
                  <a:t>𝑎</a:t>
                </a:r>
                <a:r>
                  <a:rPr lang="en-US" sz="2400" spc="40" dirty="0">
                    <a:latin typeface="Cambria Math"/>
                    <a:cs typeface="Cambria Math"/>
                  </a:rPr>
                  <a:t> – b = km </a:t>
                </a:r>
                <a14:m>
                  <m:oMath xmlns:m="http://schemas.openxmlformats.org/officeDocument/2006/math">
                    <m:r>
                      <a:rPr lang="en-US" sz="2400" b="0" i="1" spc="40" smtClean="0">
                        <a:latin typeface="Cambria Math" panose="02040503050406030204" pitchFamily="18" charset="0"/>
                        <a:cs typeface="Cambria Math"/>
                      </a:rPr>
                      <m:t>→</m:t>
                    </m:r>
                    <m:r>
                      <a:rPr lang="en-US" sz="2400" b="0" i="1" spc="40" smtClean="0">
                        <a:latin typeface="Cambria Math" panose="02040503050406030204" pitchFamily="18" charset="0"/>
                        <a:cs typeface="Cambria Math"/>
                      </a:rPr>
                      <m:t>𝑎</m:t>
                    </m:r>
                    <m:r>
                      <a:rPr lang="en-US" sz="2400" b="0" i="1" spc="40" smtClean="0">
                        <a:latin typeface="Cambria Math" panose="02040503050406030204" pitchFamily="18" charset="0"/>
                        <a:cs typeface="Cambria Math"/>
                      </a:rPr>
                      <m:t>=</m:t>
                    </m:r>
                    <m:r>
                      <a:rPr lang="en-US" sz="2400" b="0" i="1" spc="40" smtClean="0">
                        <a:latin typeface="Cambria Math" panose="02040503050406030204" pitchFamily="18" charset="0"/>
                        <a:cs typeface="Cambria Math"/>
                      </a:rPr>
                      <m:t>𝑘𝑚</m:t>
                    </m:r>
                    <m:r>
                      <a:rPr lang="en-US" sz="2400" b="0" i="1" spc="40" smtClean="0">
                        <a:latin typeface="Cambria Math" panose="02040503050406030204" pitchFamily="18" charset="0"/>
                        <a:cs typeface="Cambria Math"/>
                      </a:rPr>
                      <m:t>+</m:t>
                    </m:r>
                    <m:r>
                      <a:rPr lang="en-US" sz="2400" b="0" i="1" spc="40" smtClean="0">
                        <a:latin typeface="Cambria Math" panose="02040503050406030204" pitchFamily="18" charset="0"/>
                        <a:cs typeface="Cambria Math"/>
                      </a:rPr>
                      <m:t>𝑏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7C9871-A994-5DA6-3837-6E571D1E9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520199"/>
                <a:ext cx="6593476" cy="461665"/>
              </a:xfrm>
              <a:prstGeom prst="rect">
                <a:avLst/>
              </a:prstGeom>
              <a:blipFill>
                <a:blip r:embed="rId2"/>
                <a:stretch>
                  <a:fillRect l="-1386" t="-13158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bject 8">
                <a:extLst>
                  <a:ext uri="{FF2B5EF4-FFF2-40B4-BE49-F238E27FC236}">
                    <a16:creationId xmlns:a16="http://schemas.microsoft.com/office/drawing/2014/main" id="{EBE42AD4-70FA-C117-0E86-530BBF549F05}"/>
                  </a:ext>
                </a:extLst>
              </p:cNvPr>
              <p:cNvSpPr txBox="1"/>
              <p:nvPr/>
            </p:nvSpPr>
            <p:spPr>
              <a:xfrm>
                <a:off x="696425" y="4100568"/>
                <a:ext cx="10375766" cy="763671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  <a:tabLst>
                    <a:tab pos="774065" algn="l"/>
                  </a:tabLst>
                </a:pPr>
                <a:r>
                  <a:rPr lang="en-US" sz="2400" b="0" spc="-10" dirty="0">
                    <a:latin typeface="Segoe UI Semilight"/>
                    <a:cs typeface="Segoe UI Semilight"/>
                  </a:rPr>
                  <a:t>Goal:</a:t>
                </a:r>
                <a:r>
                  <a:rPr lang="en-US" sz="2400" b="0" dirty="0">
                    <a:latin typeface="Segoe UI Semilight"/>
                    <a:cs typeface="Segoe UI Semilight"/>
                  </a:rPr>
                  <a:t>	</a:t>
                </a:r>
                <a:r>
                  <a:rPr lang="en-US" sz="2400" dirty="0">
                    <a:latin typeface="Segoe UI Semilight"/>
                    <a:cs typeface="Segoe UI Semilight"/>
                  </a:rPr>
                  <a:t>Show</a:t>
                </a:r>
                <a:r>
                  <a:rPr lang="en-US" sz="2400" b="0" dirty="0">
                    <a:latin typeface="Segoe UI Semilight"/>
                    <a:cs typeface="Segoe UI Semilight"/>
                  </a:rPr>
                  <a:t>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/>
                      </a:rPr>
                      <m:t> %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/>
                      </a:rPr>
                      <m:t> %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/>
                      </a:rPr>
                      <m:t>𝑚</m:t>
                    </m:r>
                  </m:oMath>
                </a14:m>
                <a:r>
                  <a:rPr lang="en-US" sz="2400" b="0" dirty="0">
                    <a:latin typeface="Segoe UI Semilight"/>
                    <a:cs typeface="Segoe UI Semilight"/>
                  </a:rPr>
                  <a:t> </a:t>
                </a:r>
              </a:p>
              <a:p>
                <a:pPr marL="12700">
                  <a:lnSpc>
                    <a:spcPct val="100000"/>
                  </a:lnSpc>
                  <a:spcBef>
                    <a:spcPts val="95"/>
                  </a:spcBef>
                  <a:tabLst>
                    <a:tab pos="774065" algn="l"/>
                  </a:tabLst>
                </a:pPr>
                <a:r>
                  <a:rPr lang="en-US" sz="2400" dirty="0">
                    <a:latin typeface="Segoe UI Semilight"/>
                    <a:cs typeface="Segoe UI Semilight"/>
                  </a:rPr>
                  <a:t>	</a:t>
                </a:r>
                <a:r>
                  <a:rPr lang="en-US" sz="2400" b="0" dirty="0">
                    <a:latin typeface="Segoe UI Semilight"/>
                    <a:cs typeface="Segoe UI Semilight"/>
                  </a:rPr>
                  <a:t>(we’ll need someway to get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/>
                      </a:rPr>
                      <m:t> % 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/>
                      </a:rPr>
                      <m:t>𝑚</m:t>
                    </m:r>
                  </m:oMath>
                </a14:m>
                <a:r>
                  <a:rPr lang="en-US" sz="2400" b="0" dirty="0">
                    <a:latin typeface="Segoe UI Semilight"/>
                    <a:cs typeface="Segoe UI Semiligh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/>
                      </a:rPr>
                      <m:t> % 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/>
                      </a:rPr>
                      <m:t>𝑚</m:t>
                    </m:r>
                  </m:oMath>
                </a14:m>
                <a:r>
                  <a:rPr lang="en-US" sz="2400" dirty="0">
                    <a:latin typeface="Segoe UI Semilight"/>
                    <a:cs typeface="Segoe UI Semilight"/>
                  </a:rPr>
                  <a:t> from our starting point)</a:t>
                </a:r>
                <a:endParaRPr sz="2400" dirty="0">
                  <a:latin typeface="Cambria Math"/>
                  <a:cs typeface="Cambria Math"/>
                </a:endParaRPr>
              </a:p>
            </p:txBody>
          </p:sp>
        </mc:Choice>
        <mc:Fallback>
          <p:sp>
            <p:nvSpPr>
              <p:cNvPr id="12" name="object 8">
                <a:extLst>
                  <a:ext uri="{FF2B5EF4-FFF2-40B4-BE49-F238E27FC236}">
                    <a16:creationId xmlns:a16="http://schemas.microsoft.com/office/drawing/2014/main" id="{EBE42AD4-70FA-C117-0E86-530BBF549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25" y="4100568"/>
                <a:ext cx="10375766" cy="763671"/>
              </a:xfrm>
              <a:prstGeom prst="rect">
                <a:avLst/>
              </a:prstGeom>
              <a:blipFill>
                <a:blip r:embed="rId3"/>
                <a:stretch>
                  <a:fillRect l="-1645" t="-104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6F3C43-8139-6373-5EA3-24A3C4C7873B}"/>
                  </a:ext>
                </a:extLst>
              </p:cNvPr>
              <p:cNvSpPr txBox="1"/>
              <p:nvPr/>
            </p:nvSpPr>
            <p:spPr>
              <a:xfrm>
                <a:off x="575239" y="5002599"/>
                <a:ext cx="1145347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spc="-10" dirty="0">
                    <a:latin typeface="Segoe UI Semilight"/>
                    <a:cs typeface="Segoe UI Semilight"/>
                  </a:rPr>
                  <a:t>Available Facts &amp; Theorems: </a:t>
                </a:r>
                <a14:m>
                  <m:oMath xmlns:m="http://schemas.openxmlformats.org/officeDocument/2006/math">
                    <m:r>
                      <a:rPr lang="en-US" sz="2200" b="0" i="1" spc="-10" smtClean="0">
                        <a:latin typeface="Cambria Math" panose="02040503050406030204" pitchFamily="18" charset="0"/>
                        <a:cs typeface="Segoe UI Semilight"/>
                      </a:rPr>
                      <m:t>𝑎</m:t>
                    </m:r>
                    <m:r>
                      <a:rPr lang="en-US" sz="2200" b="0" i="1" spc="-10" smtClean="0">
                        <a:latin typeface="Cambria Math" panose="02040503050406030204" pitchFamily="18" charset="0"/>
                        <a:cs typeface="Segoe UI Semilight"/>
                      </a:rPr>
                      <m:t>≡</m:t>
                    </m:r>
                    <m:r>
                      <a:rPr lang="en-US" sz="2200" b="0" i="1" spc="-10" smtClean="0">
                        <a:latin typeface="Cambria Math" panose="02040503050406030204" pitchFamily="18" charset="0"/>
                        <a:cs typeface="Segoe UI Semilight"/>
                      </a:rPr>
                      <m:t>𝑏</m:t>
                    </m:r>
                    <m:r>
                      <a:rPr lang="en-US" sz="2200" b="0" i="1" spc="-10" smtClean="0">
                        <a:latin typeface="Cambria Math" panose="02040503050406030204" pitchFamily="18" charset="0"/>
                        <a:cs typeface="Segoe UI Semilight"/>
                      </a:rPr>
                      <m:t> (</m:t>
                    </m:r>
                    <m:r>
                      <a:rPr lang="en-US" sz="2200" b="0" i="1" spc="-10" smtClean="0">
                        <a:latin typeface="Cambria Math" panose="02040503050406030204" pitchFamily="18" charset="0"/>
                        <a:cs typeface="Segoe UI Semilight"/>
                      </a:rPr>
                      <m:t>𝑚𝑜𝑑</m:t>
                    </m:r>
                    <m:r>
                      <a:rPr lang="en-US" sz="2200" b="0" i="1" spc="-10" smtClean="0">
                        <a:latin typeface="Cambria Math" panose="02040503050406030204" pitchFamily="18" charset="0"/>
                        <a:cs typeface="Segoe UI Semilight"/>
                      </a:rPr>
                      <m:t> </m:t>
                    </m:r>
                    <m:r>
                      <a:rPr lang="en-US" sz="2200" b="0" i="1" spc="-10" smtClean="0">
                        <a:latin typeface="Cambria Math" panose="02040503050406030204" pitchFamily="18" charset="0"/>
                        <a:cs typeface="Segoe UI Semilight"/>
                      </a:rPr>
                      <m:t>𝑚</m:t>
                    </m:r>
                    <m:r>
                      <a:rPr lang="en-US" sz="2200" b="0" i="1" spc="-10" smtClean="0">
                        <a:latin typeface="Cambria Math" panose="02040503050406030204" pitchFamily="18" charset="0"/>
                        <a:cs typeface="Segoe UI Semilight"/>
                      </a:rPr>
                      <m:t>)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Division Theorem, 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			Definition of Divides, Definition of Congruence (mod m)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6F3C43-8139-6373-5EA3-24A3C4C78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002599"/>
                <a:ext cx="11453476" cy="830997"/>
              </a:xfrm>
              <a:prstGeom prst="rect">
                <a:avLst/>
              </a:prstGeom>
              <a:blipFill>
                <a:blip r:embed="rId4"/>
                <a:stretch>
                  <a:fillRect l="-798" t="-5882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102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8BA13-C600-5D27-8819-E49947C9B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C11954A-1F56-51B3-B853-5B6590CF09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239" y="425643"/>
            <a:ext cx="111872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Warm Up: Claim</a:t>
            </a:r>
            <a:r>
              <a:rPr lang="en-US" spc="215" dirty="0"/>
              <a:t> </a:t>
            </a:r>
            <a:r>
              <a:rPr lang="en-US" spc="-50" dirty="0"/>
              <a:t>5</a:t>
            </a:r>
            <a:endParaRPr spc="-5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23E5580-4790-2F87-AD54-1DB6D90D55FA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6B8BF19-7E53-9559-DE4A-3ED569E2035D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lvl="0">
              <a:spcBef>
                <a:spcPts val="100"/>
              </a:spcBef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Claim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5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For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integers</a:t>
            </a:r>
            <a:r>
              <a:rPr lang="en-US" sz="2400" spc="-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𝑎,</a:t>
            </a:r>
            <a:r>
              <a:rPr lang="en-US" sz="2400" spc="-15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18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1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&gt;</a:t>
            </a:r>
            <a:r>
              <a:rPr lang="en-US" sz="2400" spc="1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,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21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spc="90" dirty="0">
                <a:solidFill>
                  <a:srgbClr val="000000"/>
                </a:solidFill>
                <a:latin typeface="Cambria Math"/>
                <a:cs typeface="Cambria Math"/>
              </a:rPr>
              <a:t>≡</a:t>
            </a:r>
            <a:r>
              <a:rPr lang="en-US" sz="2800" spc="690" baseline="-162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 (mod m)</a:t>
            </a:r>
            <a:r>
              <a:rPr lang="en-US" sz="2400" spc="17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only</a:t>
            </a:r>
            <a:r>
              <a:rPr lang="en-US" sz="2400" spc="-2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1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lang="en-US" sz="2400" spc="13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𝑚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A6736611-A489-45C4-3277-38121884F00B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7FB3973C-AF09-7889-B9AC-90F964B7DE4A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71AC31E0-B278-B342-2D01-85CEC12C74C4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22CC8DBA-E420-8B24-D057-551673B6A66D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Definitions</a:t>
            </a:r>
            <a:r>
              <a:rPr kumimoji="0" sz="20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4189" algn="l"/>
              </a:tabLst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 𝑏</a:t>
            </a:r>
            <a:r>
              <a:rPr kumimoji="0" sz="2000" b="0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∃𝑘</a:t>
            </a:r>
            <a:r>
              <a:rPr kumimoji="0" sz="2000" b="0" i="0" u="none" strike="noStrike" kern="1200" cap="none" spc="15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ℤ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𝑏</a:t>
            </a:r>
            <a:r>
              <a:rPr kumimoji="0" sz="2000" b="0" i="0" u="none" strike="noStrike" kern="1200" cap="none" spc="1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𝑘𝑎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1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6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≡</a:t>
            </a:r>
            <a:r>
              <a:rPr kumimoji="0" sz="2175" b="0" i="0" u="none" strike="noStrike" kern="1200" cap="none" spc="502" normalizeH="0" baseline="-15325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(mod m)</a:t>
            </a:r>
            <a:r>
              <a:rPr kumimoji="0" sz="2000" b="0" i="0" u="none" strike="noStrike" kern="1200" cap="none" spc="1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𝑚</a:t>
            </a:r>
            <a:r>
              <a:rPr kumimoji="0" sz="2000" b="0" i="0" u="none" strike="noStrike" kern="1200" cap="none" spc="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(𝑎</a:t>
            </a:r>
            <a:r>
              <a:rPr kumimoji="0" sz="2000" b="0" i="0" u="none" strike="noStrike" kern="1200" cap="none" spc="4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−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8A7E75-5868-9AE6-7CE2-FA3F663BCD5A}"/>
              </a:ext>
            </a:extLst>
          </p:cNvPr>
          <p:cNvSpPr txBox="1"/>
          <p:nvPr/>
        </p:nvSpPr>
        <p:spPr>
          <a:xfrm>
            <a:off x="575239" y="6225392"/>
            <a:ext cx="10710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mbria Math"/>
                <a:cs typeface="Cambria Math"/>
              </a:rPr>
              <a:t>Thus, 𝑏</a:t>
            </a:r>
            <a:r>
              <a:rPr lang="en-US" sz="2400" spc="4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4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0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4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b="0" dirty="0">
                <a:latin typeface="Segoe UI Semilight"/>
                <a:cs typeface="Segoe UI Semilight"/>
              </a:rPr>
              <a:t>.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Since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10" dirty="0">
                <a:latin typeface="Cambria Math"/>
                <a:cs typeface="Cambria Math"/>
              </a:rPr>
              <a:t> </a:t>
            </a:r>
            <a:r>
              <a:rPr lang="en-US" sz="2400" b="0" spc="-20" dirty="0">
                <a:latin typeface="Segoe UI Semilight"/>
                <a:cs typeface="Segoe UI Semilight"/>
              </a:rPr>
              <a:t>were </a:t>
            </a:r>
            <a:r>
              <a:rPr lang="en-US" sz="2400" b="0" dirty="0">
                <a:latin typeface="Segoe UI Semilight"/>
                <a:cs typeface="Segoe UI Semilight"/>
              </a:rPr>
              <a:t>arbitrary,</a:t>
            </a:r>
            <a:r>
              <a:rPr lang="en-US" sz="2400" b="0" spc="-3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the</a:t>
            </a:r>
            <a:r>
              <a:rPr lang="en-US" sz="2400" b="0" spc="-3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claim</a:t>
            </a:r>
            <a:r>
              <a:rPr lang="en-US" sz="2400" b="0" spc="-35" dirty="0">
                <a:latin typeface="Segoe UI Semilight"/>
                <a:cs typeface="Segoe UI Semilight"/>
              </a:rPr>
              <a:t> </a:t>
            </a:r>
            <a:r>
              <a:rPr lang="en-US" sz="2400" b="0" spc="-10" dirty="0">
                <a:latin typeface="Segoe UI Semilight"/>
                <a:cs typeface="Segoe UI Semilight"/>
              </a:rPr>
              <a:t>holds.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9303DE-062F-CC24-64AE-53E8971FF70F}"/>
              </a:ext>
            </a:extLst>
          </p:cNvPr>
          <p:cNvSpPr txBox="1"/>
          <p:nvPr/>
        </p:nvSpPr>
        <p:spPr>
          <a:xfrm>
            <a:off x="507305" y="2234620"/>
            <a:ext cx="9521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mbria Math"/>
                <a:cs typeface="Cambria Math"/>
              </a:rPr>
              <a:t>⇒</a:t>
            </a:r>
            <a:r>
              <a:rPr lang="en-US" sz="2400" spc="90" dirty="0">
                <a:latin typeface="Cambria Math"/>
                <a:cs typeface="Cambria Math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Let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5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&gt;</a:t>
            </a:r>
            <a:r>
              <a:rPr lang="en-US" sz="2400" spc="11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0</a:t>
            </a:r>
            <a:r>
              <a:rPr lang="en-US" sz="2400" spc="114" dirty="0">
                <a:latin typeface="Cambria Math"/>
                <a:cs typeface="Cambria Math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be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arbitrary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integers,</a:t>
            </a:r>
            <a:r>
              <a:rPr lang="en-US" sz="2400" b="0" spc="-1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and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suppose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175" dirty="0">
                <a:latin typeface="Cambria Math"/>
                <a:cs typeface="Cambria Math"/>
              </a:rPr>
              <a:t> </a:t>
            </a:r>
            <a:r>
              <a:rPr lang="en-US" sz="2400" spc="85" dirty="0">
                <a:latin typeface="Cambria Math"/>
                <a:cs typeface="Cambria Math"/>
              </a:rPr>
              <a:t>≡</a:t>
            </a:r>
            <a:r>
              <a:rPr lang="en-US" sz="2400" spc="562" baseline="-15873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 (mod m)</a:t>
            </a:r>
            <a:r>
              <a:rPr lang="en-US" sz="2400" b="0" dirty="0">
                <a:latin typeface="Segoe UI Semilight"/>
                <a:cs typeface="Segoe UI Semilight"/>
              </a:rPr>
              <a:t>.</a:t>
            </a:r>
            <a:r>
              <a:rPr lang="en-US" sz="2400" b="0" spc="-5" dirty="0">
                <a:latin typeface="Segoe UI Semilight"/>
                <a:cs typeface="Segoe UI Semilight"/>
              </a:rPr>
              <a:t> 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CED6C1-86A8-3BF7-9F02-CB2F8D2AF1FC}"/>
              </a:ext>
            </a:extLst>
          </p:cNvPr>
          <p:cNvSpPr txBox="1"/>
          <p:nvPr/>
        </p:nvSpPr>
        <p:spPr>
          <a:xfrm>
            <a:off x="507305" y="5696924"/>
            <a:ext cx="6593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latin typeface="Segoe UI Semilight"/>
                <a:cs typeface="Segoe UI Semilight"/>
              </a:rPr>
              <a:t>[Reroll definitions]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E7F8AA-6F81-1B69-168E-26449C2FA63F}"/>
              </a:ext>
            </a:extLst>
          </p:cNvPr>
          <p:cNvSpPr txBox="1"/>
          <p:nvPr/>
        </p:nvSpPr>
        <p:spPr>
          <a:xfrm>
            <a:off x="575239" y="2807103"/>
            <a:ext cx="12326889" cy="5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346710">
              <a:lnSpc>
                <a:spcPct val="156200"/>
              </a:lnSpc>
              <a:spcBef>
                <a:spcPts val="95"/>
              </a:spcBef>
              <a:tabLst>
                <a:tab pos="9676130" algn="l"/>
              </a:tabLst>
            </a:pPr>
            <a:r>
              <a:rPr lang="en-US" sz="2400" b="0" dirty="0">
                <a:latin typeface="Segoe UI Semilight"/>
                <a:cs typeface="Segoe UI Semilight"/>
              </a:rPr>
              <a:t>Then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|</a:t>
            </a:r>
            <a:r>
              <a:rPr lang="en-US" sz="2400" spc="-25" dirty="0">
                <a:latin typeface="Cambria Math"/>
                <a:cs typeface="Cambria Math"/>
              </a:rPr>
              <a:t> (𝑎</a:t>
            </a:r>
            <a:r>
              <a:rPr lang="en-US" sz="2400" dirty="0">
                <a:latin typeface="Cambria Math"/>
                <a:cs typeface="Cambria Math"/>
              </a:rPr>
              <a:t>− 𝑏)</a:t>
            </a:r>
            <a:r>
              <a:rPr lang="en-US" sz="2400" b="0" dirty="0">
                <a:latin typeface="Segoe UI Semilight"/>
                <a:cs typeface="Segoe UI Semilight"/>
              </a:rPr>
              <a:t>.</a:t>
            </a:r>
            <a:r>
              <a:rPr lang="en-US" sz="2400" b="0" spc="20" dirty="0">
                <a:latin typeface="Segoe UI Semilight"/>
                <a:cs typeface="Segoe UI Semilight"/>
              </a:rPr>
              <a:t> </a:t>
            </a:r>
            <a:r>
              <a:rPr lang="en-US" sz="2400" b="0" spc="-25" dirty="0">
                <a:latin typeface="Segoe UI Semilight"/>
                <a:cs typeface="Segoe UI Semilight"/>
              </a:rPr>
              <a:t>So </a:t>
            </a:r>
            <a:r>
              <a:rPr lang="en-US" sz="2400" b="0" dirty="0">
                <a:latin typeface="Segoe UI Semilight"/>
                <a:cs typeface="Segoe UI Semilight"/>
              </a:rPr>
              <a:t>there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exists</a:t>
            </a:r>
            <a:r>
              <a:rPr lang="en-US" sz="2400" b="0" spc="-5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some</a:t>
            </a:r>
            <a:r>
              <a:rPr lang="en-US" sz="2400" b="0" spc="-1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integer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𝑘</a:t>
            </a:r>
            <a:r>
              <a:rPr lang="en-US" sz="2400" spc="105" dirty="0">
                <a:latin typeface="Cambria Math"/>
                <a:cs typeface="Cambria Math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such</a:t>
            </a:r>
            <a:r>
              <a:rPr lang="en-US" sz="2400" b="0" spc="-1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that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−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16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14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𝑘𝑚</a:t>
            </a:r>
            <a:r>
              <a:rPr lang="en-US" sz="2400" b="0" dirty="0">
                <a:latin typeface="Segoe UI Semilight"/>
                <a:cs typeface="Segoe UI Semilight"/>
              </a:rPr>
              <a:t>.</a:t>
            </a:r>
            <a:endParaRPr lang="en-US" sz="2400" dirty="0">
              <a:latin typeface="Segoe UI Semilight"/>
              <a:cs typeface="Segoe UI Semi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969684-4B84-C166-94E4-9FCF6C4E83F2}"/>
              </a:ext>
            </a:extLst>
          </p:cNvPr>
          <p:cNvSpPr txBox="1"/>
          <p:nvPr/>
        </p:nvSpPr>
        <p:spPr>
          <a:xfrm>
            <a:off x="583479" y="3429000"/>
            <a:ext cx="113054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346710">
              <a:spcBef>
                <a:spcPts val="95"/>
              </a:spcBef>
              <a:tabLst>
                <a:tab pos="9676130" algn="l"/>
              </a:tabLst>
            </a:pPr>
            <a:r>
              <a:rPr lang="en-US" sz="2400" dirty="0">
                <a:latin typeface="Segoe UI Semilight"/>
                <a:cs typeface="Segoe UI Semilight"/>
              </a:rPr>
              <a:t>So</a:t>
            </a:r>
            <a:r>
              <a:rPr lang="en-US" sz="240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17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0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𝑘𝑚</a:t>
            </a:r>
            <a:r>
              <a:rPr lang="en-US" sz="2400" spc="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30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𝑏</a:t>
            </a:r>
            <a:r>
              <a:rPr lang="en-US" sz="2400" spc="-25" dirty="0">
                <a:latin typeface="Segoe UI Semilight"/>
                <a:cs typeface="Segoe UI Semilight"/>
              </a:rPr>
              <a:t>. </a:t>
            </a:r>
            <a:r>
              <a:rPr lang="en-US" sz="2400" dirty="0">
                <a:latin typeface="Segoe UI Semilight"/>
                <a:cs typeface="Segoe UI Semilight"/>
              </a:rPr>
              <a:t>By</a:t>
            </a:r>
            <a:r>
              <a:rPr lang="en-US" sz="2400" spc="-2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the</a:t>
            </a:r>
            <a:r>
              <a:rPr lang="en-US" sz="240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Division</a:t>
            </a:r>
            <a:r>
              <a:rPr lang="en-US" sz="240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Theorem,</a:t>
            </a:r>
            <a:r>
              <a:rPr lang="en-US" sz="240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16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0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𝑞𝑚</a:t>
            </a:r>
            <a:r>
              <a:rPr lang="en-US" sz="2400" spc="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2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(𝑎</a:t>
            </a:r>
            <a:r>
              <a:rPr lang="en-US" sz="2400" spc="2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𝑚)</a:t>
            </a:r>
            <a:r>
              <a:rPr lang="en-US" sz="2400" spc="10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for</a:t>
            </a:r>
            <a:r>
              <a:rPr lang="en-US" sz="2400" spc="-2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some</a:t>
            </a:r>
            <a:r>
              <a:rPr lang="en-US" sz="2400" spc="-1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integer</a:t>
            </a:r>
            <a:r>
              <a:rPr lang="en-US" sz="240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𝑞</a:t>
            </a:r>
            <a:r>
              <a:rPr lang="en-US" sz="2400" dirty="0">
                <a:latin typeface="Segoe UI Semilight"/>
                <a:cs typeface="Segoe UI Semilight"/>
              </a:rPr>
              <a:t>,</a:t>
            </a:r>
            <a:r>
              <a:rPr lang="en-US" sz="2400" spc="-3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where</a:t>
            </a:r>
            <a:r>
              <a:rPr lang="en-US" sz="240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0</a:t>
            </a:r>
            <a:r>
              <a:rPr lang="en-US" sz="2400" spc="10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≤</a:t>
            </a:r>
            <a:r>
              <a:rPr lang="en-US" sz="2400" spc="114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3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40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&lt;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dirty="0">
                <a:latin typeface="Segoe UI Semilight"/>
                <a:cs typeface="Segoe UI Semilight"/>
              </a:rPr>
              <a:t>.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981FD5-3758-C867-CFBC-808864E97012}"/>
                  </a:ext>
                </a:extLst>
              </p:cNvPr>
              <p:cNvSpPr txBox="1"/>
              <p:nvPr/>
            </p:nvSpPr>
            <p:spPr>
              <a:xfrm>
                <a:off x="507305" y="5168456"/>
                <a:ext cx="64504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  <a:tabLst>
                    <a:tab pos="774065" algn="l"/>
                  </a:tabLst>
                </a:pPr>
                <a:r>
                  <a:rPr lang="en-US" sz="2400" b="0" spc="-10" dirty="0">
                    <a:latin typeface="Segoe UI Semilight"/>
                    <a:cs typeface="Segoe UI Semilight"/>
                  </a:rPr>
                  <a:t>Goal:</a:t>
                </a:r>
                <a:r>
                  <a:rPr lang="en-US" sz="2400" b="0" dirty="0">
                    <a:latin typeface="Segoe UI Semilight"/>
                    <a:cs typeface="Segoe UI Semilight"/>
                  </a:rPr>
                  <a:t>	</a:t>
                </a:r>
                <a:r>
                  <a:rPr lang="en-US" sz="2400" dirty="0">
                    <a:latin typeface="Segoe UI Semilight"/>
                    <a:cs typeface="Segoe UI Semilight"/>
                  </a:rPr>
                  <a:t>Show</a:t>
                </a:r>
                <a:r>
                  <a:rPr lang="en-US" sz="2400" b="0" dirty="0">
                    <a:latin typeface="Segoe UI Semilight"/>
                    <a:cs typeface="Segoe UI Semilight"/>
                  </a:rPr>
                  <a:t>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/>
                      </a:rPr>
                      <m:t> %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/>
                      </a:rPr>
                      <m:t> %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/>
                      </a:rPr>
                      <m:t>𝑚</m:t>
                    </m:r>
                  </m:oMath>
                </a14:m>
                <a:r>
                  <a:rPr lang="en-US" sz="2400" b="0" dirty="0">
                    <a:latin typeface="Segoe UI Semilight"/>
                    <a:cs typeface="Segoe UI Semilight"/>
                  </a:rPr>
                  <a:t> 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981FD5-3758-C867-CFBC-808864E97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05" y="5168456"/>
                <a:ext cx="6450494" cy="461665"/>
              </a:xfrm>
              <a:prstGeom prst="rect">
                <a:avLst/>
              </a:prstGeom>
              <a:blipFill>
                <a:blip r:embed="rId2"/>
                <a:stretch>
                  <a:fillRect l="-122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/>
              <a:t>Announcements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11376"/>
            <a:ext cx="10197996" cy="364458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</a:pPr>
            <a:r>
              <a:rPr sz="2800" spc="-25" dirty="0">
                <a:latin typeface="Segoe UI Semilight"/>
                <a:cs typeface="Segoe UI Semilight"/>
              </a:rPr>
              <a:t>HW</a:t>
            </a:r>
            <a:r>
              <a:rPr lang="en-US" sz="2800" spc="-25" dirty="0">
                <a:latin typeface="Segoe UI Semilight"/>
                <a:cs typeface="Segoe UI Semilight"/>
              </a:rPr>
              <a:t>3 is due tonight!</a:t>
            </a:r>
            <a:endParaRPr lang="en-US" sz="2800" spc="-60" dirty="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</a:pPr>
            <a:endParaRPr lang="en-US" sz="2800" dirty="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</a:pPr>
            <a:r>
              <a:rPr lang="en-US" sz="2800" dirty="0">
                <a:latin typeface="Segoe UI Semilight"/>
                <a:cs typeface="Segoe UI Semilight"/>
              </a:rPr>
              <a:t>HW2 Feedback is out </a:t>
            </a:r>
          </a:p>
          <a:p>
            <a:pPr marL="469265" indent="-45656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</a:pPr>
            <a:endParaRPr lang="en-US" sz="2800" dirty="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</a:pPr>
            <a:r>
              <a:rPr lang="en-US" sz="2800" dirty="0">
                <a:latin typeface="Segoe UI Semilight"/>
                <a:cs typeface="Segoe UI Semilight"/>
              </a:rPr>
              <a:t>HW2 Resubmission is out and due Friday</a:t>
            </a:r>
          </a:p>
          <a:p>
            <a:pPr marL="469265" indent="-45656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</a:pPr>
            <a:endParaRPr lang="en-US" sz="2800" dirty="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</a:pPr>
            <a:r>
              <a:rPr lang="en-US" sz="2800" dirty="0">
                <a:latin typeface="Segoe UI Semilight"/>
                <a:cs typeface="Segoe UI Semilight"/>
              </a:rPr>
              <a:t>HW4 will be released today!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5748F-5EA2-761F-7405-8A5201C7A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E405DF0-D614-DB71-78B3-E812B1734D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239" y="425643"/>
            <a:ext cx="111872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Warm Up: Claim</a:t>
            </a:r>
            <a:r>
              <a:rPr lang="en-US" spc="215" dirty="0"/>
              <a:t> </a:t>
            </a:r>
            <a:r>
              <a:rPr lang="en-US" spc="-50" dirty="0"/>
              <a:t>5</a:t>
            </a:r>
            <a:endParaRPr spc="-5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9396C67-A4AA-13FD-9205-1F4A5BBE7DB8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4E5363E-6BF9-31A8-15B2-31FB597BAFEF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lvl="0">
              <a:spcBef>
                <a:spcPts val="100"/>
              </a:spcBef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Claim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lang="en-US" sz="2400" noProof="0" dirty="0">
                <a:solidFill>
                  <a:prstClr val="black"/>
                </a:solidFill>
                <a:latin typeface="Segoe UI Semilight"/>
                <a:cs typeface="Segoe UI Semilight"/>
              </a:rPr>
              <a:t>5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For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integers</a:t>
            </a:r>
            <a:r>
              <a:rPr lang="en-US" sz="2400" spc="-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𝑎,</a:t>
            </a:r>
            <a:r>
              <a:rPr lang="en-US" sz="2400" spc="-15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18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1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&gt;</a:t>
            </a:r>
            <a:r>
              <a:rPr lang="en-US" sz="2400" spc="1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,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21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spc="90" dirty="0">
                <a:solidFill>
                  <a:srgbClr val="000000"/>
                </a:solidFill>
                <a:latin typeface="Cambria Math"/>
                <a:cs typeface="Cambria Math"/>
              </a:rPr>
              <a:t>≡</a:t>
            </a:r>
            <a:r>
              <a:rPr lang="en-US" sz="2800" spc="690" baseline="-162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 (mod m)</a:t>
            </a:r>
            <a:r>
              <a:rPr lang="en-US" sz="2400" spc="17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only</a:t>
            </a:r>
            <a:r>
              <a:rPr lang="en-US" sz="2400" spc="-2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1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lang="en-US" sz="2400" spc="13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𝑚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97435EC1-5745-4A88-7158-9DFFB826ADCB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74250DAB-4189-2AE0-1D18-496B5308BCF3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795763FD-7677-F922-1CD8-E069AB13A84B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87FE502C-3C61-1E21-5A9D-FFE174D0CB06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Definitions</a:t>
            </a:r>
            <a:r>
              <a:rPr kumimoji="0" sz="20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4189" algn="l"/>
              </a:tabLst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 𝑏</a:t>
            </a:r>
            <a:r>
              <a:rPr kumimoji="0" sz="2000" b="0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∃𝑘</a:t>
            </a:r>
            <a:r>
              <a:rPr kumimoji="0" sz="2000" b="0" i="0" u="none" strike="noStrike" kern="1200" cap="none" spc="15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ℤ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𝑏</a:t>
            </a:r>
            <a:r>
              <a:rPr kumimoji="0" sz="2000" b="0" i="0" u="none" strike="noStrike" kern="1200" cap="none" spc="1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𝑘𝑎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1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6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≡</a:t>
            </a:r>
            <a:r>
              <a:rPr kumimoji="0" sz="2175" b="0" i="0" u="none" strike="noStrike" kern="1200" cap="none" spc="502" normalizeH="0" baseline="-15325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(mod m)</a:t>
            </a:r>
            <a:r>
              <a:rPr kumimoji="0" sz="2000" b="0" i="0" u="none" strike="noStrike" kern="1200" cap="none" spc="1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𝑚</a:t>
            </a:r>
            <a:r>
              <a:rPr kumimoji="0" sz="2000" b="0" i="0" u="none" strike="noStrike" kern="1200" cap="none" spc="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(𝑎</a:t>
            </a:r>
            <a:r>
              <a:rPr kumimoji="0" sz="2000" b="0" i="0" u="none" strike="noStrike" kern="1200" cap="none" spc="4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−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8F4171-6AA2-C80F-0793-4F79376A6997}"/>
              </a:ext>
            </a:extLst>
          </p:cNvPr>
          <p:cNvSpPr txBox="1"/>
          <p:nvPr/>
        </p:nvSpPr>
        <p:spPr>
          <a:xfrm>
            <a:off x="575239" y="6225392"/>
            <a:ext cx="10710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Thus,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4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4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0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4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b="0" dirty="0">
                <a:latin typeface="Segoe UI Semilight"/>
                <a:cs typeface="Segoe UI Semilight"/>
              </a:rPr>
              <a:t>.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Since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10" dirty="0">
                <a:latin typeface="Cambria Math"/>
                <a:cs typeface="Cambria Math"/>
              </a:rPr>
              <a:t> </a:t>
            </a:r>
            <a:r>
              <a:rPr lang="en-US" sz="2400" b="0" spc="-20" dirty="0">
                <a:latin typeface="Segoe UI Semilight"/>
                <a:cs typeface="Segoe UI Semilight"/>
              </a:rPr>
              <a:t>were </a:t>
            </a:r>
            <a:r>
              <a:rPr lang="en-US" sz="2400" b="0" dirty="0">
                <a:latin typeface="Segoe UI Semilight"/>
                <a:cs typeface="Segoe UI Semilight"/>
              </a:rPr>
              <a:t>arbitrary,</a:t>
            </a:r>
            <a:r>
              <a:rPr lang="en-US" sz="2400" b="0" spc="-3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the</a:t>
            </a:r>
            <a:r>
              <a:rPr lang="en-US" sz="2400" b="0" spc="-3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claim</a:t>
            </a:r>
            <a:r>
              <a:rPr lang="en-US" sz="2400" b="0" spc="-35" dirty="0">
                <a:latin typeface="Segoe UI Semilight"/>
                <a:cs typeface="Segoe UI Semilight"/>
              </a:rPr>
              <a:t> </a:t>
            </a:r>
            <a:r>
              <a:rPr lang="en-US" sz="2400" b="0" spc="-10" dirty="0">
                <a:latin typeface="Segoe UI Semilight"/>
                <a:cs typeface="Segoe UI Semilight"/>
              </a:rPr>
              <a:t>holds.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DB6FB-5562-B761-F4AC-95D4DDC1939B}"/>
              </a:ext>
            </a:extLst>
          </p:cNvPr>
          <p:cNvSpPr txBox="1"/>
          <p:nvPr/>
        </p:nvSpPr>
        <p:spPr>
          <a:xfrm>
            <a:off x="507305" y="2234620"/>
            <a:ext cx="9521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mbria Math"/>
                <a:cs typeface="Cambria Math"/>
              </a:rPr>
              <a:t>⇒</a:t>
            </a:r>
            <a:r>
              <a:rPr lang="en-US" sz="2400" spc="90" dirty="0">
                <a:latin typeface="Cambria Math"/>
                <a:cs typeface="Cambria Math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Let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5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&gt;</a:t>
            </a:r>
            <a:r>
              <a:rPr lang="en-US" sz="2400" spc="11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0</a:t>
            </a:r>
            <a:r>
              <a:rPr lang="en-US" sz="2400" spc="114" dirty="0">
                <a:latin typeface="Cambria Math"/>
                <a:cs typeface="Cambria Math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be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arbitrary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integers,</a:t>
            </a:r>
            <a:r>
              <a:rPr lang="en-US" sz="2400" b="0" spc="-1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and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suppose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175" dirty="0">
                <a:latin typeface="Cambria Math"/>
                <a:cs typeface="Cambria Math"/>
              </a:rPr>
              <a:t> </a:t>
            </a:r>
            <a:r>
              <a:rPr lang="en-US" sz="2400" spc="85" dirty="0">
                <a:latin typeface="Cambria Math"/>
                <a:cs typeface="Cambria Math"/>
              </a:rPr>
              <a:t>≡</a:t>
            </a:r>
            <a:r>
              <a:rPr lang="en-US" sz="2400" spc="562" baseline="-15873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 (mod m)</a:t>
            </a:r>
            <a:r>
              <a:rPr lang="en-US" sz="2400" b="0" dirty="0">
                <a:latin typeface="Segoe UI Semilight"/>
                <a:cs typeface="Segoe UI Semilight"/>
              </a:rPr>
              <a:t>.</a:t>
            </a:r>
            <a:r>
              <a:rPr lang="en-US" sz="2400" b="0" spc="-5" dirty="0">
                <a:latin typeface="Segoe UI Semilight"/>
                <a:cs typeface="Segoe UI Semilight"/>
              </a:rPr>
              <a:t>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901B14-1C80-E632-8FBB-92F071285901}"/>
              </a:ext>
            </a:extLst>
          </p:cNvPr>
          <p:cNvSpPr txBox="1"/>
          <p:nvPr/>
        </p:nvSpPr>
        <p:spPr>
          <a:xfrm>
            <a:off x="575239" y="2807103"/>
            <a:ext cx="12326889" cy="5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346710">
              <a:lnSpc>
                <a:spcPct val="156200"/>
              </a:lnSpc>
              <a:spcBef>
                <a:spcPts val="95"/>
              </a:spcBef>
              <a:tabLst>
                <a:tab pos="9676130" algn="l"/>
              </a:tabLst>
            </a:pPr>
            <a:r>
              <a:rPr lang="en-US" sz="2400" b="0" dirty="0">
                <a:latin typeface="Segoe UI Semilight"/>
                <a:cs typeface="Segoe UI Semilight"/>
              </a:rPr>
              <a:t>Then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|</a:t>
            </a:r>
            <a:r>
              <a:rPr lang="en-US" sz="2400" spc="-25" dirty="0">
                <a:latin typeface="Cambria Math"/>
                <a:cs typeface="Cambria Math"/>
              </a:rPr>
              <a:t> (𝑎</a:t>
            </a:r>
            <a:r>
              <a:rPr lang="en-US" sz="2400" dirty="0">
                <a:latin typeface="Cambria Math"/>
                <a:cs typeface="Cambria Math"/>
              </a:rPr>
              <a:t>− 𝑏)</a:t>
            </a:r>
            <a:r>
              <a:rPr lang="en-US" sz="2400" b="0" dirty="0">
                <a:latin typeface="Segoe UI Semilight"/>
                <a:cs typeface="Segoe UI Semilight"/>
              </a:rPr>
              <a:t>.</a:t>
            </a:r>
            <a:r>
              <a:rPr lang="en-US" sz="2400" b="0" spc="20" dirty="0">
                <a:latin typeface="Segoe UI Semilight"/>
                <a:cs typeface="Segoe UI Semilight"/>
              </a:rPr>
              <a:t> </a:t>
            </a:r>
            <a:r>
              <a:rPr lang="en-US" sz="2400" b="0" spc="-25" dirty="0">
                <a:latin typeface="Segoe UI Semilight"/>
                <a:cs typeface="Segoe UI Semilight"/>
              </a:rPr>
              <a:t>So </a:t>
            </a:r>
            <a:r>
              <a:rPr lang="en-US" sz="2400" b="0" dirty="0">
                <a:latin typeface="Segoe UI Semilight"/>
                <a:cs typeface="Segoe UI Semilight"/>
              </a:rPr>
              <a:t>there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exists</a:t>
            </a:r>
            <a:r>
              <a:rPr lang="en-US" sz="2400" b="0" spc="-5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some</a:t>
            </a:r>
            <a:r>
              <a:rPr lang="en-US" sz="2400" b="0" spc="-1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integer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𝑘</a:t>
            </a:r>
            <a:r>
              <a:rPr lang="en-US" sz="2400" spc="105" dirty="0">
                <a:latin typeface="Cambria Math"/>
                <a:cs typeface="Cambria Math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such</a:t>
            </a:r>
            <a:r>
              <a:rPr lang="en-US" sz="2400" b="0" spc="-1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that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−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16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14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𝑘𝑚</a:t>
            </a:r>
            <a:r>
              <a:rPr lang="en-US" sz="2400" b="0" dirty="0">
                <a:latin typeface="Segoe UI Semilight"/>
                <a:cs typeface="Segoe UI Semilight"/>
              </a:rPr>
              <a:t>.</a:t>
            </a:r>
            <a:endParaRPr lang="en-US" sz="2400" dirty="0">
              <a:latin typeface="Segoe UI Semilight"/>
              <a:cs typeface="Segoe UI Semi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317963-2A05-1786-D0CD-C42019580D00}"/>
              </a:ext>
            </a:extLst>
          </p:cNvPr>
          <p:cNvSpPr txBox="1"/>
          <p:nvPr/>
        </p:nvSpPr>
        <p:spPr>
          <a:xfrm>
            <a:off x="583479" y="3429000"/>
            <a:ext cx="113054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346710">
              <a:spcBef>
                <a:spcPts val="95"/>
              </a:spcBef>
              <a:tabLst>
                <a:tab pos="9676130" algn="l"/>
              </a:tabLst>
            </a:pPr>
            <a:r>
              <a:rPr lang="en-US" sz="2400" dirty="0">
                <a:latin typeface="Segoe UI Semilight"/>
                <a:cs typeface="Segoe UI Semilight"/>
              </a:rPr>
              <a:t>So</a:t>
            </a:r>
            <a:r>
              <a:rPr lang="en-US" sz="240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17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0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𝑘𝑚</a:t>
            </a:r>
            <a:r>
              <a:rPr lang="en-US" sz="2400" spc="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30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𝑏</a:t>
            </a:r>
            <a:r>
              <a:rPr lang="en-US" sz="2400" spc="-25" dirty="0">
                <a:latin typeface="Segoe UI Semilight"/>
                <a:cs typeface="Segoe UI Semilight"/>
              </a:rPr>
              <a:t>. </a:t>
            </a:r>
            <a:r>
              <a:rPr lang="en-US" sz="2400" dirty="0">
                <a:latin typeface="Segoe UI Semilight"/>
                <a:cs typeface="Segoe UI Semilight"/>
              </a:rPr>
              <a:t>By</a:t>
            </a:r>
            <a:r>
              <a:rPr lang="en-US" sz="2400" spc="-2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the</a:t>
            </a:r>
            <a:r>
              <a:rPr lang="en-US" sz="240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Division</a:t>
            </a:r>
            <a:r>
              <a:rPr lang="en-US" sz="240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Theorem,</a:t>
            </a:r>
            <a:r>
              <a:rPr lang="en-US" sz="240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16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0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𝑞𝑚</a:t>
            </a:r>
            <a:r>
              <a:rPr lang="en-US" sz="2400" spc="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2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(𝑎</a:t>
            </a:r>
            <a:r>
              <a:rPr lang="en-US" sz="2400" spc="2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𝑚)</a:t>
            </a:r>
            <a:r>
              <a:rPr lang="en-US" sz="2400" spc="10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for</a:t>
            </a:r>
            <a:r>
              <a:rPr lang="en-US" sz="2400" spc="-2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some</a:t>
            </a:r>
            <a:r>
              <a:rPr lang="en-US" sz="2400" spc="-1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integer</a:t>
            </a:r>
            <a:r>
              <a:rPr lang="en-US" sz="240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𝑞</a:t>
            </a:r>
            <a:r>
              <a:rPr lang="en-US" sz="2400" dirty="0">
                <a:latin typeface="Segoe UI Semilight"/>
                <a:cs typeface="Segoe UI Semilight"/>
              </a:rPr>
              <a:t>,</a:t>
            </a:r>
            <a:r>
              <a:rPr lang="en-US" sz="2400" spc="-3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where</a:t>
            </a:r>
            <a:r>
              <a:rPr lang="en-US" sz="240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0</a:t>
            </a:r>
            <a:r>
              <a:rPr lang="en-US" sz="2400" spc="10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≤</a:t>
            </a:r>
            <a:r>
              <a:rPr lang="en-US" sz="2400" spc="114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3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40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&lt;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dirty="0">
                <a:latin typeface="Segoe UI Semilight"/>
                <a:cs typeface="Segoe UI Semilight"/>
              </a:rPr>
              <a:t>. Thus: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93ECA1-115F-A5F7-5E94-EE6EE055DD98}"/>
              </a:ext>
            </a:extLst>
          </p:cNvPr>
          <p:cNvSpPr txBox="1"/>
          <p:nvPr/>
        </p:nvSpPr>
        <p:spPr>
          <a:xfrm>
            <a:off x="973713" y="3980436"/>
            <a:ext cx="8773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10990">
              <a:lnSpc>
                <a:spcPct val="100000"/>
              </a:lnSpc>
              <a:spcBef>
                <a:spcPts val="2030"/>
              </a:spcBef>
              <a:tabLst>
                <a:tab pos="6385560" algn="l"/>
              </a:tabLst>
            </a:pPr>
            <a:r>
              <a:rPr lang="en-US" sz="2400" dirty="0">
                <a:latin typeface="Cambria Math"/>
                <a:cs typeface="Cambria Math"/>
              </a:rPr>
              <a:t>𝑘𝑚</a:t>
            </a:r>
            <a:r>
              <a:rPr lang="en-US" sz="2400" spc="4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1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17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𝑞𝑚</a:t>
            </a:r>
            <a:r>
              <a:rPr lang="en-US" sz="2400" spc="10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+ (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3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𝑚)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33B7FA-A187-EA3D-D798-10FA2A831D18}"/>
              </a:ext>
            </a:extLst>
          </p:cNvPr>
          <p:cNvSpPr txBox="1"/>
          <p:nvPr/>
        </p:nvSpPr>
        <p:spPr>
          <a:xfrm>
            <a:off x="5112793" y="4460843"/>
            <a:ext cx="6450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18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1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𝑞𝑚</a:t>
            </a:r>
            <a:r>
              <a:rPr lang="en-US" sz="2400" spc="2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−</a:t>
            </a:r>
            <a:r>
              <a:rPr lang="en-US" sz="2400" spc="-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𝑘𝑚</a:t>
            </a:r>
            <a:r>
              <a:rPr lang="en-US" sz="2400" spc="40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+ (</a:t>
            </a:r>
            <a:r>
              <a:rPr lang="en-US" sz="2400" dirty="0">
                <a:latin typeface="Cambria Math"/>
                <a:cs typeface="Cambria Math"/>
              </a:rPr>
              <a:t>a</a:t>
            </a:r>
            <a:r>
              <a:rPr lang="en-US" sz="2400" spc="3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𝑚)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BCDCC6-AF8D-A83F-D33C-1433BA85C9B4}"/>
              </a:ext>
            </a:extLst>
          </p:cNvPr>
          <p:cNvSpPr txBox="1"/>
          <p:nvPr/>
        </p:nvSpPr>
        <p:spPr>
          <a:xfrm>
            <a:off x="1053592" y="4941251"/>
            <a:ext cx="8428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06545">
              <a:lnSpc>
                <a:spcPct val="100000"/>
              </a:lnSpc>
              <a:spcBef>
                <a:spcPts val="2014"/>
              </a:spcBef>
              <a:tabLst>
                <a:tab pos="4800600" algn="l"/>
                <a:tab pos="5640070" algn="l"/>
              </a:tabLst>
            </a:pP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175" dirty="0">
                <a:latin typeface="Cambria Math"/>
                <a:cs typeface="Cambria Math"/>
              </a:rPr>
              <a:t> </a:t>
            </a:r>
            <a:r>
              <a:rPr lang="en-US" sz="2400" spc="-60" dirty="0">
                <a:latin typeface="Cambria Math"/>
                <a:cs typeface="Cambria Math"/>
              </a:rPr>
              <a:t>= </a:t>
            </a:r>
            <a:r>
              <a:rPr lang="en-US" sz="2400" dirty="0">
                <a:latin typeface="Cambria Math"/>
                <a:cs typeface="Cambria Math"/>
              </a:rPr>
              <a:t>(𝑞</a:t>
            </a:r>
            <a:r>
              <a:rPr lang="en-US" sz="2400" spc="7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− </a:t>
            </a:r>
            <a:r>
              <a:rPr lang="en-US" sz="2400" spc="-50" dirty="0">
                <a:latin typeface="Cambria Math"/>
                <a:cs typeface="Cambria Math"/>
              </a:rPr>
              <a:t>𝑘)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4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(𝑎</a:t>
            </a:r>
            <a:r>
              <a:rPr lang="en-US" sz="2400" spc="6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 </a:t>
            </a:r>
            <a:r>
              <a:rPr lang="en-US" sz="2400" spc="-25" dirty="0">
                <a:latin typeface="Cambria Math"/>
                <a:cs typeface="Cambria Math"/>
              </a:rPr>
              <a:t>𝑚)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90F41B-7E6B-0195-8FB5-61E2ABA827A8}"/>
              </a:ext>
            </a:extLst>
          </p:cNvPr>
          <p:cNvSpPr txBox="1"/>
          <p:nvPr/>
        </p:nvSpPr>
        <p:spPr>
          <a:xfrm>
            <a:off x="507305" y="5696924"/>
            <a:ext cx="6593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latin typeface="Segoe UI Semilight"/>
                <a:cs typeface="Segoe UI Semilight"/>
              </a:rPr>
              <a:t>[Reroll definitions]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599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F30B6-3AA9-A70B-2416-1E0F1D655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C3D82FA-4265-68D1-7855-CC84CCFE3D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239" y="425643"/>
            <a:ext cx="111872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Warm Up: Claim</a:t>
            </a:r>
            <a:r>
              <a:rPr lang="en-US" spc="215" dirty="0"/>
              <a:t> </a:t>
            </a:r>
            <a:r>
              <a:rPr lang="en-US" spc="-50" dirty="0"/>
              <a:t>5</a:t>
            </a:r>
            <a:endParaRPr spc="-5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18141C6-38D5-E5AC-1003-C747DBA36E92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894485D-A9E0-811D-2243-19E67B34C885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lvl="0">
              <a:spcBef>
                <a:spcPts val="100"/>
              </a:spcBef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Claim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lang="en-US" sz="2400" noProof="0" dirty="0">
                <a:solidFill>
                  <a:prstClr val="black"/>
                </a:solidFill>
                <a:latin typeface="Segoe UI Semilight"/>
                <a:cs typeface="Segoe UI Semilight"/>
              </a:rPr>
              <a:t>5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For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integers</a:t>
            </a:r>
            <a:r>
              <a:rPr lang="en-US" sz="2400" spc="-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𝑎,</a:t>
            </a:r>
            <a:r>
              <a:rPr lang="en-US" sz="2400" spc="-15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18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1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&gt;</a:t>
            </a:r>
            <a:r>
              <a:rPr lang="en-US" sz="2400" spc="1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,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21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spc="90" dirty="0">
                <a:solidFill>
                  <a:srgbClr val="000000"/>
                </a:solidFill>
                <a:latin typeface="Cambria Math"/>
                <a:cs typeface="Cambria Math"/>
              </a:rPr>
              <a:t>≡</a:t>
            </a:r>
            <a:r>
              <a:rPr lang="en-US" sz="2800" spc="690" baseline="-162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 (mod m)</a:t>
            </a:r>
            <a:r>
              <a:rPr lang="en-US" sz="2400" spc="17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only</a:t>
            </a:r>
            <a:r>
              <a:rPr lang="en-US" sz="2400" spc="-2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1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lang="en-US" sz="2400" spc="13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𝑚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640ED402-71E8-1C21-442C-BE4C360B57DB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F40A432-F166-F875-2975-6B066A39B4D8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AB9B261A-8078-183B-DE97-1653A89A3BB3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8409020F-7E40-2541-3DF3-95413F908C45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Definitions</a:t>
            </a:r>
            <a:r>
              <a:rPr kumimoji="0" sz="20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4189" algn="l"/>
              </a:tabLst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 𝑏</a:t>
            </a:r>
            <a:r>
              <a:rPr kumimoji="0" sz="2000" b="0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∃𝑘</a:t>
            </a:r>
            <a:r>
              <a:rPr kumimoji="0" sz="2000" b="0" i="0" u="none" strike="noStrike" kern="1200" cap="none" spc="15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ℤ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𝑏</a:t>
            </a:r>
            <a:r>
              <a:rPr kumimoji="0" sz="2000" b="0" i="0" u="none" strike="noStrike" kern="1200" cap="none" spc="1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𝑘𝑎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1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6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≡</a:t>
            </a:r>
            <a:r>
              <a:rPr kumimoji="0" sz="2175" b="0" i="0" u="none" strike="noStrike" kern="1200" cap="none" spc="502" normalizeH="0" baseline="-15325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(mod m)</a:t>
            </a:r>
            <a:r>
              <a:rPr kumimoji="0" sz="2000" b="0" i="0" u="none" strike="noStrike" kern="1200" cap="none" spc="1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𝑚</a:t>
            </a:r>
            <a:r>
              <a:rPr kumimoji="0" sz="2000" b="0" i="0" u="none" strike="noStrike" kern="1200" cap="none" spc="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(𝑎</a:t>
            </a:r>
            <a:r>
              <a:rPr kumimoji="0" sz="2000" b="0" i="0" u="none" strike="noStrike" kern="1200" cap="none" spc="4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−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BAC43A-C31E-2821-8EA8-329E5A4518A1}"/>
              </a:ext>
            </a:extLst>
          </p:cNvPr>
          <p:cNvSpPr txBox="1"/>
          <p:nvPr/>
        </p:nvSpPr>
        <p:spPr>
          <a:xfrm>
            <a:off x="575239" y="6225392"/>
            <a:ext cx="10710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Thus,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4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4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0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4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b="0" dirty="0">
                <a:latin typeface="Segoe UI Semilight"/>
                <a:cs typeface="Segoe UI Semilight"/>
              </a:rPr>
              <a:t>.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Since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10" dirty="0">
                <a:latin typeface="Cambria Math"/>
                <a:cs typeface="Cambria Math"/>
              </a:rPr>
              <a:t> </a:t>
            </a:r>
            <a:r>
              <a:rPr lang="en-US" sz="2400" b="0" spc="-20" dirty="0">
                <a:latin typeface="Segoe UI Semilight"/>
                <a:cs typeface="Segoe UI Semilight"/>
              </a:rPr>
              <a:t>were </a:t>
            </a:r>
            <a:r>
              <a:rPr lang="en-US" sz="2400" b="0" dirty="0">
                <a:latin typeface="Segoe UI Semilight"/>
                <a:cs typeface="Segoe UI Semilight"/>
              </a:rPr>
              <a:t>arbitrary,</a:t>
            </a:r>
            <a:r>
              <a:rPr lang="en-US" sz="2400" b="0" spc="-3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the</a:t>
            </a:r>
            <a:r>
              <a:rPr lang="en-US" sz="2400" b="0" spc="-3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claim</a:t>
            </a:r>
            <a:r>
              <a:rPr lang="en-US" sz="2400" b="0" spc="-35" dirty="0">
                <a:latin typeface="Segoe UI Semilight"/>
                <a:cs typeface="Segoe UI Semilight"/>
              </a:rPr>
              <a:t> </a:t>
            </a:r>
            <a:r>
              <a:rPr lang="en-US" sz="2400" b="0" spc="-10" dirty="0">
                <a:latin typeface="Segoe UI Semilight"/>
                <a:cs typeface="Segoe UI Semilight"/>
              </a:rPr>
              <a:t>holds.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87C410-43E2-4848-5198-639F09BC646A}"/>
              </a:ext>
            </a:extLst>
          </p:cNvPr>
          <p:cNvSpPr txBox="1"/>
          <p:nvPr/>
        </p:nvSpPr>
        <p:spPr>
          <a:xfrm>
            <a:off x="507305" y="2234620"/>
            <a:ext cx="9521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mbria Math"/>
                <a:cs typeface="Cambria Math"/>
              </a:rPr>
              <a:t>⇒</a:t>
            </a:r>
            <a:r>
              <a:rPr lang="en-US" sz="2400" spc="90" dirty="0">
                <a:latin typeface="Cambria Math"/>
                <a:cs typeface="Cambria Math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Let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5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&gt;</a:t>
            </a:r>
            <a:r>
              <a:rPr lang="en-US" sz="2400" spc="11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0</a:t>
            </a:r>
            <a:r>
              <a:rPr lang="en-US" sz="2400" spc="114" dirty="0">
                <a:latin typeface="Cambria Math"/>
                <a:cs typeface="Cambria Math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be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arbitrary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integers,</a:t>
            </a:r>
            <a:r>
              <a:rPr lang="en-US" sz="2400" b="0" spc="-1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and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suppose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175" dirty="0">
                <a:latin typeface="Cambria Math"/>
                <a:cs typeface="Cambria Math"/>
              </a:rPr>
              <a:t> </a:t>
            </a:r>
            <a:r>
              <a:rPr lang="en-US" sz="2400" spc="85" dirty="0">
                <a:latin typeface="Cambria Math"/>
                <a:cs typeface="Cambria Math"/>
              </a:rPr>
              <a:t>≡</a:t>
            </a:r>
            <a:r>
              <a:rPr lang="en-US" sz="2400" spc="562" baseline="-15873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 (mod m)</a:t>
            </a:r>
            <a:r>
              <a:rPr lang="en-US" sz="2400" b="0" dirty="0">
                <a:latin typeface="Segoe UI Semilight"/>
                <a:cs typeface="Segoe UI Semilight"/>
              </a:rPr>
              <a:t>.</a:t>
            </a:r>
            <a:r>
              <a:rPr lang="en-US" sz="2400" b="0" spc="-5" dirty="0">
                <a:latin typeface="Segoe UI Semilight"/>
                <a:cs typeface="Segoe UI Semilight"/>
              </a:rPr>
              <a:t> 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33394A-5E26-20CA-819F-FCBFE612B9AC}"/>
              </a:ext>
            </a:extLst>
          </p:cNvPr>
          <p:cNvSpPr txBox="1"/>
          <p:nvPr/>
        </p:nvSpPr>
        <p:spPr>
          <a:xfrm>
            <a:off x="575239" y="5671233"/>
            <a:ext cx="10932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 Semilight"/>
                <a:cs typeface="Segoe UI Semilight"/>
              </a:rPr>
              <a:t>By</a:t>
            </a:r>
            <a:r>
              <a:rPr lang="en-US" sz="2400" spc="-5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the</a:t>
            </a:r>
            <a:r>
              <a:rPr lang="en-US" sz="240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Division</a:t>
            </a:r>
            <a:r>
              <a:rPr lang="en-US" sz="240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Theorem</a:t>
            </a:r>
            <a:r>
              <a:rPr lang="en-US" sz="2400" spc="-1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again,</a:t>
            </a:r>
            <a:r>
              <a:rPr lang="en-US" sz="240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6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 </a:t>
            </a:r>
            <a:r>
              <a:rPr lang="en-US" sz="2400" spc="-25" dirty="0">
                <a:latin typeface="Cambria Math"/>
                <a:cs typeface="Cambria Math"/>
              </a:rPr>
              <a:t>𝑚 </a:t>
            </a:r>
            <a:r>
              <a:rPr lang="en-US" sz="2400" spc="-25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is the remainder of b when divided by m.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096FC2-9CB5-7D5E-83E5-60AA11D114C0}"/>
              </a:ext>
            </a:extLst>
          </p:cNvPr>
          <p:cNvSpPr txBox="1"/>
          <p:nvPr/>
        </p:nvSpPr>
        <p:spPr>
          <a:xfrm>
            <a:off x="575239" y="2807103"/>
            <a:ext cx="12326889" cy="5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346710">
              <a:lnSpc>
                <a:spcPct val="156200"/>
              </a:lnSpc>
              <a:spcBef>
                <a:spcPts val="95"/>
              </a:spcBef>
              <a:tabLst>
                <a:tab pos="9676130" algn="l"/>
              </a:tabLst>
            </a:pPr>
            <a:r>
              <a:rPr lang="en-US" sz="2400" b="0" dirty="0">
                <a:latin typeface="Segoe UI Semilight"/>
                <a:cs typeface="Segoe UI Semilight"/>
              </a:rPr>
              <a:t>Then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|</a:t>
            </a:r>
            <a:r>
              <a:rPr lang="en-US" sz="2400" spc="-25" dirty="0">
                <a:latin typeface="Cambria Math"/>
                <a:cs typeface="Cambria Math"/>
              </a:rPr>
              <a:t> (𝑎</a:t>
            </a:r>
            <a:r>
              <a:rPr lang="en-US" sz="2400" dirty="0">
                <a:latin typeface="Cambria Math"/>
                <a:cs typeface="Cambria Math"/>
              </a:rPr>
              <a:t>− 𝑏)</a:t>
            </a:r>
            <a:r>
              <a:rPr lang="en-US" sz="2400" b="0" dirty="0">
                <a:latin typeface="Segoe UI Semilight"/>
                <a:cs typeface="Segoe UI Semilight"/>
              </a:rPr>
              <a:t>.</a:t>
            </a:r>
            <a:r>
              <a:rPr lang="en-US" sz="2400" b="0" spc="20" dirty="0">
                <a:latin typeface="Segoe UI Semilight"/>
                <a:cs typeface="Segoe UI Semilight"/>
              </a:rPr>
              <a:t> </a:t>
            </a:r>
            <a:r>
              <a:rPr lang="en-US" sz="2400" b="0" spc="-25" dirty="0">
                <a:latin typeface="Segoe UI Semilight"/>
                <a:cs typeface="Segoe UI Semilight"/>
              </a:rPr>
              <a:t>So </a:t>
            </a:r>
            <a:r>
              <a:rPr lang="en-US" sz="2400" b="0" dirty="0">
                <a:latin typeface="Segoe UI Semilight"/>
                <a:cs typeface="Segoe UI Semilight"/>
              </a:rPr>
              <a:t>there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exists</a:t>
            </a:r>
            <a:r>
              <a:rPr lang="en-US" sz="2400" b="0" spc="-5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some</a:t>
            </a:r>
            <a:r>
              <a:rPr lang="en-US" sz="2400" b="0" spc="-1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integer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𝑘</a:t>
            </a:r>
            <a:r>
              <a:rPr lang="en-US" sz="2400" spc="105" dirty="0">
                <a:latin typeface="Cambria Math"/>
                <a:cs typeface="Cambria Math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such</a:t>
            </a:r>
            <a:r>
              <a:rPr lang="en-US" sz="2400" b="0" spc="-1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that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−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16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14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𝑘𝑚</a:t>
            </a:r>
            <a:r>
              <a:rPr lang="en-US" sz="2400" b="0" dirty="0">
                <a:latin typeface="Segoe UI Semilight"/>
                <a:cs typeface="Segoe UI Semilight"/>
              </a:rPr>
              <a:t>.</a:t>
            </a:r>
            <a:endParaRPr lang="en-US" sz="2400" dirty="0">
              <a:latin typeface="Segoe UI Semilight"/>
              <a:cs typeface="Segoe UI Semi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CFFDD-0A8F-9692-C1E9-A037F20E6CB2}"/>
              </a:ext>
            </a:extLst>
          </p:cNvPr>
          <p:cNvSpPr txBox="1"/>
          <p:nvPr/>
        </p:nvSpPr>
        <p:spPr>
          <a:xfrm>
            <a:off x="583479" y="3429000"/>
            <a:ext cx="113054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346710">
              <a:spcBef>
                <a:spcPts val="95"/>
              </a:spcBef>
              <a:tabLst>
                <a:tab pos="9676130" algn="l"/>
              </a:tabLst>
            </a:pPr>
            <a:r>
              <a:rPr lang="en-US" sz="2400" dirty="0">
                <a:latin typeface="Segoe UI Semilight"/>
                <a:cs typeface="Segoe UI Semilight"/>
              </a:rPr>
              <a:t>So</a:t>
            </a:r>
            <a:r>
              <a:rPr lang="en-US" sz="240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17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0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𝑘𝑚</a:t>
            </a:r>
            <a:r>
              <a:rPr lang="en-US" sz="2400" spc="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30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𝑏</a:t>
            </a:r>
            <a:r>
              <a:rPr lang="en-US" sz="2400" spc="-25" dirty="0">
                <a:latin typeface="Segoe UI Semilight"/>
                <a:cs typeface="Segoe UI Semilight"/>
              </a:rPr>
              <a:t>. </a:t>
            </a:r>
            <a:r>
              <a:rPr lang="en-US" sz="2400" dirty="0">
                <a:latin typeface="Segoe UI Semilight"/>
                <a:cs typeface="Segoe UI Semilight"/>
              </a:rPr>
              <a:t>By</a:t>
            </a:r>
            <a:r>
              <a:rPr lang="en-US" sz="2400" spc="-2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the</a:t>
            </a:r>
            <a:r>
              <a:rPr lang="en-US" sz="240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Division</a:t>
            </a:r>
            <a:r>
              <a:rPr lang="en-US" sz="240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Theorem,</a:t>
            </a:r>
            <a:r>
              <a:rPr lang="en-US" sz="240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16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0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𝑞𝑚</a:t>
            </a:r>
            <a:r>
              <a:rPr lang="en-US" sz="2400" spc="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2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(𝑎</a:t>
            </a:r>
            <a:r>
              <a:rPr lang="en-US" sz="2400" spc="2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𝑚)</a:t>
            </a:r>
            <a:r>
              <a:rPr lang="en-US" sz="2400" spc="10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for</a:t>
            </a:r>
            <a:r>
              <a:rPr lang="en-US" sz="2400" spc="-2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some</a:t>
            </a:r>
            <a:r>
              <a:rPr lang="en-US" sz="2400" spc="-1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integer</a:t>
            </a:r>
            <a:r>
              <a:rPr lang="en-US" sz="240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𝑞</a:t>
            </a:r>
            <a:r>
              <a:rPr lang="en-US" sz="2400" dirty="0">
                <a:latin typeface="Segoe UI Semilight"/>
                <a:cs typeface="Segoe UI Semilight"/>
              </a:rPr>
              <a:t>,</a:t>
            </a:r>
            <a:r>
              <a:rPr lang="en-US" sz="2400" spc="-3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where</a:t>
            </a:r>
            <a:r>
              <a:rPr lang="en-US" sz="240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0</a:t>
            </a:r>
            <a:r>
              <a:rPr lang="en-US" sz="2400" spc="10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≤</a:t>
            </a:r>
            <a:r>
              <a:rPr lang="en-US" sz="2400" spc="114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3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40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&lt;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dirty="0">
                <a:latin typeface="Segoe UI Semilight"/>
                <a:cs typeface="Segoe UI Semilight"/>
              </a:rPr>
              <a:t>. Thus: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10C0ED-EEF3-8107-95FE-95CA2BA7AD55}"/>
              </a:ext>
            </a:extLst>
          </p:cNvPr>
          <p:cNvSpPr txBox="1"/>
          <p:nvPr/>
        </p:nvSpPr>
        <p:spPr>
          <a:xfrm>
            <a:off x="973713" y="3980436"/>
            <a:ext cx="8773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10990">
              <a:lnSpc>
                <a:spcPct val="100000"/>
              </a:lnSpc>
              <a:spcBef>
                <a:spcPts val="2030"/>
              </a:spcBef>
              <a:tabLst>
                <a:tab pos="6385560" algn="l"/>
              </a:tabLst>
            </a:pPr>
            <a:r>
              <a:rPr lang="en-US" sz="2400" dirty="0">
                <a:latin typeface="Cambria Math"/>
                <a:cs typeface="Cambria Math"/>
              </a:rPr>
              <a:t>𝑘𝑚</a:t>
            </a:r>
            <a:r>
              <a:rPr lang="en-US" sz="2400" spc="4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1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17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𝑞𝑚</a:t>
            </a:r>
            <a:r>
              <a:rPr lang="en-US" sz="2400" spc="10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+ (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3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𝑚)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226357-EFF5-A528-9401-FA33C6D17A18}"/>
              </a:ext>
            </a:extLst>
          </p:cNvPr>
          <p:cNvSpPr txBox="1"/>
          <p:nvPr/>
        </p:nvSpPr>
        <p:spPr>
          <a:xfrm>
            <a:off x="5112793" y="4460843"/>
            <a:ext cx="6450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18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1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𝑞𝑚</a:t>
            </a:r>
            <a:r>
              <a:rPr lang="en-US" sz="2400" spc="2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−</a:t>
            </a:r>
            <a:r>
              <a:rPr lang="en-US" sz="2400" spc="-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𝑘𝑚</a:t>
            </a:r>
            <a:r>
              <a:rPr lang="en-US" sz="2400" spc="40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+ (</a:t>
            </a:r>
            <a:r>
              <a:rPr lang="en-US" sz="2400" dirty="0">
                <a:latin typeface="Cambria Math"/>
                <a:cs typeface="Cambria Math"/>
              </a:rPr>
              <a:t>a</a:t>
            </a:r>
            <a:r>
              <a:rPr lang="en-US" sz="2400" spc="3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𝑚)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A3D234-FBC6-1503-E9C7-6D5528971D67}"/>
              </a:ext>
            </a:extLst>
          </p:cNvPr>
          <p:cNvSpPr txBox="1"/>
          <p:nvPr/>
        </p:nvSpPr>
        <p:spPr>
          <a:xfrm>
            <a:off x="1053592" y="4941251"/>
            <a:ext cx="8428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06545">
              <a:lnSpc>
                <a:spcPct val="100000"/>
              </a:lnSpc>
              <a:spcBef>
                <a:spcPts val="2014"/>
              </a:spcBef>
              <a:tabLst>
                <a:tab pos="4800600" algn="l"/>
                <a:tab pos="5640070" algn="l"/>
              </a:tabLst>
            </a:pP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175" dirty="0">
                <a:latin typeface="Cambria Math"/>
                <a:cs typeface="Cambria Math"/>
              </a:rPr>
              <a:t> </a:t>
            </a:r>
            <a:r>
              <a:rPr lang="en-US" sz="2400" spc="-60" dirty="0">
                <a:latin typeface="Cambria Math"/>
                <a:cs typeface="Cambria Math"/>
              </a:rPr>
              <a:t>= </a:t>
            </a:r>
            <a:r>
              <a:rPr lang="en-US" sz="2400" dirty="0">
                <a:latin typeface="Cambria Math"/>
                <a:cs typeface="Cambria Math"/>
              </a:rPr>
              <a:t>(𝑞</a:t>
            </a:r>
            <a:r>
              <a:rPr lang="en-US" sz="2400" spc="7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− </a:t>
            </a:r>
            <a:r>
              <a:rPr lang="en-US" sz="2400" spc="-50" dirty="0">
                <a:latin typeface="Cambria Math"/>
                <a:cs typeface="Cambria Math"/>
              </a:rPr>
              <a:t>𝑘)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4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(𝑎</a:t>
            </a:r>
            <a:r>
              <a:rPr lang="en-US" sz="2400" spc="6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 </a:t>
            </a:r>
            <a:r>
              <a:rPr lang="en-US" sz="2400" spc="-25" dirty="0">
                <a:latin typeface="Cambria Math"/>
                <a:cs typeface="Cambria Math"/>
              </a:rPr>
              <a:t>𝑚)</a:t>
            </a:r>
            <a:endParaRPr lang="en-US" sz="24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919054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5E284-710D-7D6E-86EA-67B4B2CD3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F43D68E-2908-5E1F-59E9-5BCC380A46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239" y="425643"/>
            <a:ext cx="111872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Warm Up: Claim</a:t>
            </a:r>
            <a:r>
              <a:rPr lang="en-US" spc="215" dirty="0"/>
              <a:t> </a:t>
            </a:r>
            <a:r>
              <a:rPr lang="en-US" spc="-50" dirty="0"/>
              <a:t>5</a:t>
            </a:r>
            <a:endParaRPr spc="-5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5A4A4D7-E6AA-5FB3-8726-200E3787E86A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009EE89-CF01-ACBD-7DC3-897E975699ED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lvl="0">
              <a:spcBef>
                <a:spcPts val="100"/>
              </a:spcBef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Claim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lang="en-US" sz="2400" noProof="0" dirty="0">
                <a:solidFill>
                  <a:prstClr val="black"/>
                </a:solidFill>
                <a:latin typeface="Segoe UI Semilight"/>
                <a:cs typeface="Segoe UI Semilight"/>
              </a:rPr>
              <a:t>5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For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integers</a:t>
            </a:r>
            <a:r>
              <a:rPr lang="en-US" sz="2400" spc="-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𝑎,</a:t>
            </a:r>
            <a:r>
              <a:rPr lang="en-US" sz="2400" spc="-15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18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1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&gt;</a:t>
            </a:r>
            <a:r>
              <a:rPr lang="en-US" sz="2400" spc="1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,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21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spc="90" dirty="0">
                <a:solidFill>
                  <a:srgbClr val="000000"/>
                </a:solidFill>
                <a:latin typeface="Cambria Math"/>
                <a:cs typeface="Cambria Math"/>
              </a:rPr>
              <a:t>≡</a:t>
            </a:r>
            <a:r>
              <a:rPr lang="en-US" sz="2800" spc="690" baseline="-162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 (mod m)</a:t>
            </a:r>
            <a:r>
              <a:rPr lang="en-US" sz="2400" spc="17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only</a:t>
            </a:r>
            <a:r>
              <a:rPr lang="en-US" sz="2400" spc="-2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1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lang="en-US" sz="2400" spc="13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𝑚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03CA8D15-948E-0CAE-416D-5964B6F1F6EE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9A8A017-A95B-4B17-15F6-A17E7DC11F07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832D6B7D-5D02-B627-05B0-54D26BA5F159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5DE92DA5-DBFF-81BF-025A-74BBAAD3340F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Definitions</a:t>
            </a:r>
            <a:r>
              <a:rPr kumimoji="0" sz="20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4189" algn="l"/>
              </a:tabLst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 𝑏</a:t>
            </a:r>
            <a:r>
              <a:rPr kumimoji="0" sz="2000" b="0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∃𝑘</a:t>
            </a:r>
            <a:r>
              <a:rPr kumimoji="0" sz="2000" b="0" i="0" u="none" strike="noStrike" kern="1200" cap="none" spc="15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ℤ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𝑏</a:t>
            </a:r>
            <a:r>
              <a:rPr kumimoji="0" sz="2000" b="0" i="0" u="none" strike="noStrike" kern="1200" cap="none" spc="1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𝑘𝑎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1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6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≡</a:t>
            </a:r>
            <a:r>
              <a:rPr kumimoji="0" sz="2175" b="0" i="0" u="none" strike="noStrike" kern="1200" cap="none" spc="502" normalizeH="0" baseline="-15325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(mod m)</a:t>
            </a:r>
            <a:r>
              <a:rPr kumimoji="0" sz="2000" b="0" i="0" u="none" strike="noStrike" kern="1200" cap="none" spc="1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𝑚</a:t>
            </a:r>
            <a:r>
              <a:rPr kumimoji="0" sz="2000" b="0" i="0" u="none" strike="noStrike" kern="1200" cap="none" spc="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(𝑎</a:t>
            </a:r>
            <a:r>
              <a:rPr kumimoji="0" sz="2000" b="0" i="0" u="none" strike="noStrike" kern="1200" cap="none" spc="4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−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B42302-953E-A5B4-BC0E-F3C1FF6B8F31}"/>
              </a:ext>
            </a:extLst>
          </p:cNvPr>
          <p:cNvSpPr txBox="1"/>
          <p:nvPr/>
        </p:nvSpPr>
        <p:spPr>
          <a:xfrm>
            <a:off x="575239" y="6225392"/>
            <a:ext cx="107103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>
              <a:lnSpc>
                <a:spcPct val="100000"/>
              </a:lnSpc>
              <a:spcBef>
                <a:spcPts val="2220"/>
              </a:spcBef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</a:t>
            </a:r>
            <a:r>
              <a:rPr lang="en-US" sz="2400" dirty="0">
                <a:latin typeface="Cambria Math"/>
                <a:cs typeface="Cambria Math"/>
              </a:rPr>
              <a:t> 𝑎</a:t>
            </a:r>
            <a:r>
              <a:rPr lang="en-US" sz="2400" spc="190" dirty="0">
                <a:latin typeface="Cambria Math"/>
                <a:cs typeface="Cambria Math"/>
              </a:rPr>
              <a:t> </a:t>
            </a:r>
            <a:r>
              <a:rPr lang="en-US" sz="2400" spc="80" dirty="0">
                <a:latin typeface="Cambria Math"/>
                <a:cs typeface="Cambria Math"/>
              </a:rPr>
              <a:t>≡</a:t>
            </a:r>
            <a:r>
              <a:rPr lang="en-US" sz="2625" spc="592" baseline="-15873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 (mod m)</a:t>
            </a:r>
            <a:r>
              <a:rPr lang="en-US" sz="2400" dirty="0">
                <a:latin typeface="Segoe UI Semilight"/>
                <a:cs typeface="Segoe UI Semilight"/>
              </a:rPr>
              <a:t>.</a:t>
            </a:r>
            <a:r>
              <a:rPr lang="en-US" sz="2400" spc="-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Since </a:t>
            </a:r>
            <a:r>
              <a:rPr lang="en-US" sz="2400" dirty="0">
                <a:latin typeface="Cambria Math"/>
                <a:cs typeface="Cambria Math"/>
              </a:rPr>
              <a:t>𝑎,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𝑚 </a:t>
            </a:r>
            <a:r>
              <a:rPr lang="en-US" sz="2400" dirty="0">
                <a:latin typeface="Segoe UI Semilight"/>
                <a:cs typeface="Segoe UI Semilight"/>
              </a:rPr>
              <a:t>were</a:t>
            </a:r>
            <a:r>
              <a:rPr lang="en-US" sz="2400" spc="-5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arbitrary,</a:t>
            </a:r>
            <a:r>
              <a:rPr lang="en-US" sz="2400" spc="-7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the</a:t>
            </a:r>
            <a:r>
              <a:rPr lang="en-US" sz="2400" spc="-5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claim</a:t>
            </a:r>
            <a:r>
              <a:rPr lang="en-US" sz="2400" spc="-60" dirty="0">
                <a:latin typeface="Segoe UI Semilight"/>
                <a:cs typeface="Segoe UI Semilight"/>
              </a:rPr>
              <a:t> </a:t>
            </a:r>
            <a:r>
              <a:rPr lang="en-US" sz="2400" spc="-10" dirty="0">
                <a:latin typeface="Segoe UI Semilight"/>
                <a:cs typeface="Segoe UI Semilight"/>
              </a:rPr>
              <a:t>holds.</a:t>
            </a:r>
            <a:endParaRPr lang="en-US" sz="2400" dirty="0">
              <a:latin typeface="Segoe UI Semilight"/>
              <a:cs typeface="Segoe UI Semilight"/>
            </a:endParaRPr>
          </a:p>
          <a:p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F1C311-C1B1-BE17-F1FA-6EA758454C11}"/>
              </a:ext>
            </a:extLst>
          </p:cNvPr>
          <p:cNvSpPr txBox="1"/>
          <p:nvPr/>
        </p:nvSpPr>
        <p:spPr>
          <a:xfrm>
            <a:off x="507305" y="2234620"/>
            <a:ext cx="9521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mbria Math"/>
                <a:cs typeface="Cambria Math"/>
              </a:rPr>
              <a:t>⇐</a:t>
            </a:r>
            <a:r>
              <a:rPr lang="en-US" sz="2400" spc="10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Let </a:t>
            </a:r>
            <a:r>
              <a:rPr lang="en-US" sz="2400" dirty="0">
                <a:latin typeface="Cambria Math"/>
                <a:cs typeface="Cambria Math"/>
              </a:rPr>
              <a:t>𝑎,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7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&gt;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0</a:t>
            </a:r>
            <a:r>
              <a:rPr lang="en-US" sz="2400" spc="12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be</a:t>
            </a:r>
            <a:r>
              <a:rPr lang="en-US" sz="2400" spc="-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arbitrary</a:t>
            </a:r>
            <a:r>
              <a:rPr lang="en-US" sz="2400" spc="-3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integers,</a:t>
            </a:r>
            <a:r>
              <a:rPr lang="en-US" sz="240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and</a:t>
            </a:r>
            <a:r>
              <a:rPr lang="en-US" sz="2400" spc="-1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suppose</a:t>
            </a:r>
            <a:r>
              <a:rPr lang="en-US" sz="2400" spc="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5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7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5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dirty="0">
                <a:latin typeface="Segoe UI Semilight"/>
                <a:cs typeface="Segoe UI Semilight"/>
              </a:rPr>
              <a:t>.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8F3F85-88DD-A066-A3B9-1B107D5B3C4C}"/>
              </a:ext>
            </a:extLst>
          </p:cNvPr>
          <p:cNvSpPr txBox="1"/>
          <p:nvPr/>
        </p:nvSpPr>
        <p:spPr>
          <a:xfrm>
            <a:off x="575239" y="3027077"/>
            <a:ext cx="6593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latin typeface="Segoe UI Semilight"/>
                <a:cs typeface="Segoe UI Semilight"/>
              </a:rPr>
              <a:t>[Unroll definitions]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2E6F01-5D51-B061-2F1E-9BCAD5AB95E6}"/>
              </a:ext>
            </a:extLst>
          </p:cNvPr>
          <p:cNvSpPr txBox="1"/>
          <p:nvPr/>
        </p:nvSpPr>
        <p:spPr>
          <a:xfrm>
            <a:off x="575239" y="3991448"/>
            <a:ext cx="6593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latin typeface="Segoe UI Semilight"/>
                <a:cs typeface="Segoe UI Semilight"/>
              </a:rPr>
              <a:t>[Manipulate towards goal]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1B002-4FFE-CFF7-4BB0-B4C83CD01F52}"/>
              </a:ext>
            </a:extLst>
          </p:cNvPr>
          <p:cNvSpPr txBox="1"/>
          <p:nvPr/>
        </p:nvSpPr>
        <p:spPr>
          <a:xfrm>
            <a:off x="575239" y="5033775"/>
            <a:ext cx="6593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latin typeface="Segoe UI Semilight"/>
                <a:cs typeface="Segoe UI Semilight"/>
              </a:rPr>
              <a:t>[Reroll definitions]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869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D0ABE-BEC3-215D-B192-16A3EF3F3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3C57DA5-F5A5-E616-446D-74F6AC1744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239" y="425643"/>
            <a:ext cx="111872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Warm Up: Claim</a:t>
            </a:r>
            <a:r>
              <a:rPr lang="en-US" spc="215" dirty="0"/>
              <a:t> </a:t>
            </a:r>
            <a:r>
              <a:rPr lang="en-US" spc="-50" dirty="0"/>
              <a:t>5</a:t>
            </a:r>
            <a:endParaRPr spc="-5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0474A86-FD57-D2DD-25AD-8E06E58579C3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D624468-F32B-0FA3-3A48-024D03F10A3D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lvl="0">
              <a:spcBef>
                <a:spcPts val="100"/>
              </a:spcBef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Claim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lang="en-US" sz="2400" noProof="0" dirty="0">
                <a:solidFill>
                  <a:prstClr val="black"/>
                </a:solidFill>
                <a:latin typeface="Segoe UI Semilight"/>
                <a:cs typeface="Segoe UI Semilight"/>
              </a:rPr>
              <a:t>5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For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integers</a:t>
            </a:r>
            <a:r>
              <a:rPr lang="en-US" sz="2400" spc="-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𝑎,</a:t>
            </a:r>
            <a:r>
              <a:rPr lang="en-US" sz="2400" spc="-15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18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1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&gt;</a:t>
            </a:r>
            <a:r>
              <a:rPr lang="en-US" sz="2400" spc="1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,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21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spc="90" dirty="0">
                <a:solidFill>
                  <a:srgbClr val="000000"/>
                </a:solidFill>
                <a:latin typeface="Cambria Math"/>
                <a:cs typeface="Cambria Math"/>
              </a:rPr>
              <a:t>≡</a:t>
            </a:r>
            <a:r>
              <a:rPr lang="en-US" sz="2800" spc="690" baseline="-162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 (mod m)</a:t>
            </a:r>
            <a:r>
              <a:rPr lang="en-US" sz="2400" spc="17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only</a:t>
            </a:r>
            <a:r>
              <a:rPr lang="en-US" sz="2400" spc="-2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1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lang="en-US" sz="2400" spc="13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𝑚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33EBB547-1860-66D0-BC39-5D4632C1F726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7CDEF9D-661D-5516-FCF2-41F62B79FCA0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2A86AC29-70FE-8DC9-2C5E-38EBA1BFFFB3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53120887-929F-8FE6-4C30-38B5AAFDF2AD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Definitions</a:t>
            </a:r>
            <a:r>
              <a:rPr kumimoji="0" sz="20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4189" algn="l"/>
              </a:tabLst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 𝑏</a:t>
            </a:r>
            <a:r>
              <a:rPr kumimoji="0" sz="2000" b="0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∃𝑘</a:t>
            </a:r>
            <a:r>
              <a:rPr kumimoji="0" sz="2000" b="0" i="0" u="none" strike="noStrike" kern="1200" cap="none" spc="15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ℤ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𝑏</a:t>
            </a:r>
            <a:r>
              <a:rPr kumimoji="0" sz="2000" b="0" i="0" u="none" strike="noStrike" kern="1200" cap="none" spc="1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𝑘𝑎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1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6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≡</a:t>
            </a:r>
            <a:r>
              <a:rPr kumimoji="0" sz="2175" b="0" i="0" u="none" strike="noStrike" kern="1200" cap="none" spc="502" normalizeH="0" baseline="-15325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(mod m)</a:t>
            </a:r>
            <a:r>
              <a:rPr kumimoji="0" sz="2000" b="0" i="0" u="none" strike="noStrike" kern="1200" cap="none" spc="1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𝑚</a:t>
            </a:r>
            <a:r>
              <a:rPr kumimoji="0" sz="2000" b="0" i="0" u="none" strike="noStrike" kern="1200" cap="none" spc="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(𝑎</a:t>
            </a:r>
            <a:r>
              <a:rPr kumimoji="0" sz="2000" b="0" i="0" u="none" strike="noStrike" kern="1200" cap="none" spc="4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−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1F0DDE-2663-95EA-BF56-716094397A43}"/>
              </a:ext>
            </a:extLst>
          </p:cNvPr>
          <p:cNvSpPr txBox="1"/>
          <p:nvPr/>
        </p:nvSpPr>
        <p:spPr>
          <a:xfrm>
            <a:off x="575239" y="6225392"/>
            <a:ext cx="107103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>
              <a:lnSpc>
                <a:spcPct val="100000"/>
              </a:lnSpc>
              <a:spcBef>
                <a:spcPts val="2220"/>
              </a:spcBef>
            </a:pPr>
            <a:r>
              <a:rPr lang="en-US" sz="2400" dirty="0">
                <a:latin typeface="Segoe UI Semilight"/>
                <a:cs typeface="Segoe UI Semilight"/>
              </a:rPr>
              <a:t>So</a:t>
            </a:r>
            <a:r>
              <a:rPr lang="en-US" sz="2400" spc="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190" dirty="0">
                <a:latin typeface="Cambria Math"/>
                <a:cs typeface="Cambria Math"/>
              </a:rPr>
              <a:t> </a:t>
            </a:r>
            <a:r>
              <a:rPr lang="en-US" sz="2400" spc="80" dirty="0">
                <a:latin typeface="Cambria Math"/>
                <a:cs typeface="Cambria Math"/>
              </a:rPr>
              <a:t>≡</a:t>
            </a:r>
            <a:r>
              <a:rPr lang="en-US" sz="2625" spc="592" baseline="-15873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 (mod m)</a:t>
            </a:r>
            <a:r>
              <a:rPr lang="en-US" sz="2400" dirty="0">
                <a:latin typeface="Segoe UI Semilight"/>
                <a:cs typeface="Segoe UI Semilight"/>
              </a:rPr>
              <a:t>.</a:t>
            </a:r>
            <a:r>
              <a:rPr lang="en-US" sz="2400" spc="-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Since </a:t>
            </a:r>
            <a:r>
              <a:rPr lang="en-US" sz="2400" dirty="0">
                <a:latin typeface="Cambria Math"/>
                <a:cs typeface="Cambria Math"/>
              </a:rPr>
              <a:t>𝑎,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𝑚 </a:t>
            </a:r>
            <a:r>
              <a:rPr lang="en-US" sz="2400" dirty="0">
                <a:latin typeface="Segoe UI Semilight"/>
                <a:cs typeface="Segoe UI Semilight"/>
              </a:rPr>
              <a:t>were</a:t>
            </a:r>
            <a:r>
              <a:rPr lang="en-US" sz="2400" spc="-5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arbitrary,</a:t>
            </a:r>
            <a:r>
              <a:rPr lang="en-US" sz="2400" spc="-7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the</a:t>
            </a:r>
            <a:r>
              <a:rPr lang="en-US" sz="2400" spc="-5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claim</a:t>
            </a:r>
            <a:r>
              <a:rPr lang="en-US" sz="2400" spc="-60" dirty="0">
                <a:latin typeface="Segoe UI Semilight"/>
                <a:cs typeface="Segoe UI Semilight"/>
              </a:rPr>
              <a:t> </a:t>
            </a:r>
            <a:r>
              <a:rPr lang="en-US" sz="2400" spc="-10" dirty="0">
                <a:latin typeface="Segoe UI Semilight"/>
                <a:cs typeface="Segoe UI Semilight"/>
              </a:rPr>
              <a:t>holds.</a:t>
            </a:r>
            <a:endParaRPr lang="en-US" sz="2400" dirty="0">
              <a:latin typeface="Segoe UI Semilight"/>
              <a:cs typeface="Segoe UI Semilight"/>
            </a:endParaRPr>
          </a:p>
          <a:p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709CD0-42BB-B9C3-2A08-A59432DF3562}"/>
              </a:ext>
            </a:extLst>
          </p:cNvPr>
          <p:cNvSpPr txBox="1"/>
          <p:nvPr/>
        </p:nvSpPr>
        <p:spPr>
          <a:xfrm>
            <a:off x="507305" y="2234620"/>
            <a:ext cx="9521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mbria Math"/>
                <a:cs typeface="Cambria Math"/>
              </a:rPr>
              <a:t>⇐</a:t>
            </a:r>
            <a:r>
              <a:rPr lang="en-US" sz="2400" spc="10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Let </a:t>
            </a:r>
            <a:r>
              <a:rPr lang="en-US" sz="2400" dirty="0">
                <a:latin typeface="Cambria Math"/>
                <a:cs typeface="Cambria Math"/>
              </a:rPr>
              <a:t>𝑎,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7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&gt;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0</a:t>
            </a:r>
            <a:r>
              <a:rPr lang="en-US" sz="2400" spc="12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be</a:t>
            </a:r>
            <a:r>
              <a:rPr lang="en-US" sz="2400" spc="-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arbitrary</a:t>
            </a:r>
            <a:r>
              <a:rPr lang="en-US" sz="2400" spc="-3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integers,</a:t>
            </a:r>
            <a:r>
              <a:rPr lang="en-US" sz="240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and</a:t>
            </a:r>
            <a:r>
              <a:rPr lang="en-US" sz="2400" spc="-1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suppose</a:t>
            </a:r>
            <a:r>
              <a:rPr lang="en-US" sz="2400" spc="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5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7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5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dirty="0">
                <a:latin typeface="Segoe UI Semilight"/>
                <a:cs typeface="Segoe UI Semilight"/>
              </a:rPr>
              <a:t>.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53047C-1812-BAE2-9A5D-9BB41CA32A94}"/>
              </a:ext>
            </a:extLst>
          </p:cNvPr>
          <p:cNvSpPr txBox="1"/>
          <p:nvPr/>
        </p:nvSpPr>
        <p:spPr>
          <a:xfrm>
            <a:off x="575238" y="3027077"/>
            <a:ext cx="11013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 Semilight"/>
                <a:cs typeface="Segoe UI Semilight"/>
              </a:rPr>
              <a:t>(There are no definitions to unwind, but we’ll use the fact that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5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7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5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𝑚)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12ED8D-7927-09B3-1EAC-5A973AB7355A}"/>
              </a:ext>
            </a:extLst>
          </p:cNvPr>
          <p:cNvSpPr txBox="1"/>
          <p:nvPr/>
        </p:nvSpPr>
        <p:spPr>
          <a:xfrm>
            <a:off x="575239" y="3991448"/>
            <a:ext cx="6593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latin typeface="Segoe UI Semilight"/>
                <a:cs typeface="Segoe UI Semilight"/>
              </a:rPr>
              <a:t>[Manipulate towards goal]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326829-A505-FD6F-B654-399085110301}"/>
              </a:ext>
            </a:extLst>
          </p:cNvPr>
          <p:cNvSpPr txBox="1"/>
          <p:nvPr/>
        </p:nvSpPr>
        <p:spPr>
          <a:xfrm>
            <a:off x="575239" y="5033775"/>
            <a:ext cx="6593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latin typeface="Segoe UI Semilight"/>
                <a:cs typeface="Segoe UI Semilight"/>
              </a:rPr>
              <a:t>[Reroll definitions]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1896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34A12-78D8-43E6-795A-060BDABEA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93EE26F-0519-8346-10BD-3AD1F5E0B0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239" y="425643"/>
            <a:ext cx="111872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Warm Up: Claim</a:t>
            </a:r>
            <a:r>
              <a:rPr lang="en-US" spc="215" dirty="0"/>
              <a:t> </a:t>
            </a:r>
            <a:r>
              <a:rPr lang="en-US" spc="-50" dirty="0"/>
              <a:t>5</a:t>
            </a:r>
            <a:endParaRPr spc="-5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CECA2B9-8185-DF3C-2AF1-C3AFB6185B41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108C905-225D-1A93-F394-2017B7F343B7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lvl="0">
              <a:spcBef>
                <a:spcPts val="100"/>
              </a:spcBef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Claim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lang="en-US" sz="2400" noProof="0" dirty="0">
                <a:solidFill>
                  <a:prstClr val="black"/>
                </a:solidFill>
                <a:latin typeface="Segoe UI Semilight"/>
                <a:cs typeface="Segoe UI Semilight"/>
              </a:rPr>
              <a:t>5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For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integers</a:t>
            </a:r>
            <a:r>
              <a:rPr lang="en-US" sz="2400" spc="-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𝑎,</a:t>
            </a:r>
            <a:r>
              <a:rPr lang="en-US" sz="2400" spc="-15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18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1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&gt;</a:t>
            </a:r>
            <a:r>
              <a:rPr lang="en-US" sz="2400" spc="1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,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21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spc="90" dirty="0">
                <a:solidFill>
                  <a:srgbClr val="000000"/>
                </a:solidFill>
                <a:latin typeface="Cambria Math"/>
                <a:cs typeface="Cambria Math"/>
              </a:rPr>
              <a:t>≡</a:t>
            </a:r>
            <a:r>
              <a:rPr lang="en-US" sz="2800" spc="690" baseline="-162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 (mod m)</a:t>
            </a:r>
            <a:r>
              <a:rPr lang="en-US" sz="2400" spc="17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only</a:t>
            </a:r>
            <a:r>
              <a:rPr lang="en-US" sz="2400" spc="-2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1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lang="en-US" sz="2400" spc="13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𝑚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B6BE6CA1-0D77-BD26-5DE0-DAC4C6A30438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4A8371F-911B-7122-86BD-CB18809BBC1A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E8174895-0E09-B1DF-F2FB-3FBD4FA2FF4F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902F3C5D-23C5-05A0-6BAF-8C3726911AB3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Definitions</a:t>
            </a:r>
            <a:r>
              <a:rPr kumimoji="0" sz="20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4189" algn="l"/>
              </a:tabLst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 𝑏</a:t>
            </a:r>
            <a:r>
              <a:rPr kumimoji="0" sz="2000" b="0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∃𝑘</a:t>
            </a:r>
            <a:r>
              <a:rPr kumimoji="0" sz="2000" b="0" i="0" u="none" strike="noStrike" kern="1200" cap="none" spc="15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ℤ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𝑏</a:t>
            </a:r>
            <a:r>
              <a:rPr kumimoji="0" sz="2000" b="0" i="0" u="none" strike="noStrike" kern="1200" cap="none" spc="1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𝑘𝑎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1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6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≡</a:t>
            </a:r>
            <a:r>
              <a:rPr kumimoji="0" sz="2175" b="0" i="0" u="none" strike="noStrike" kern="1200" cap="none" spc="502" normalizeH="0" baseline="-15325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(mod m)</a:t>
            </a:r>
            <a:r>
              <a:rPr kumimoji="0" sz="2000" b="0" i="0" u="none" strike="noStrike" kern="1200" cap="none" spc="1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𝑚</a:t>
            </a:r>
            <a:r>
              <a:rPr kumimoji="0" sz="2000" b="0" i="0" u="none" strike="noStrike" kern="1200" cap="none" spc="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(𝑎</a:t>
            </a:r>
            <a:r>
              <a:rPr kumimoji="0" sz="2000" b="0" i="0" u="none" strike="noStrike" kern="1200" cap="none" spc="4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−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2BC690-B52F-F89C-AF97-05F143ADD238}"/>
              </a:ext>
            </a:extLst>
          </p:cNvPr>
          <p:cNvSpPr txBox="1"/>
          <p:nvPr/>
        </p:nvSpPr>
        <p:spPr>
          <a:xfrm>
            <a:off x="575239" y="6225392"/>
            <a:ext cx="107103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>
              <a:lnSpc>
                <a:spcPct val="100000"/>
              </a:lnSpc>
              <a:spcBef>
                <a:spcPts val="2220"/>
              </a:spcBef>
            </a:pPr>
            <a:r>
              <a:rPr lang="en-US" sz="2400" dirty="0">
                <a:latin typeface="Segoe UI Semilight"/>
                <a:cs typeface="Segoe UI Semilight"/>
              </a:rPr>
              <a:t>So</a:t>
            </a:r>
            <a:r>
              <a:rPr lang="en-US" sz="2400" spc="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190" dirty="0">
                <a:latin typeface="Cambria Math"/>
                <a:cs typeface="Cambria Math"/>
              </a:rPr>
              <a:t> </a:t>
            </a:r>
            <a:r>
              <a:rPr lang="en-US" sz="2400" spc="80" dirty="0">
                <a:latin typeface="Cambria Math"/>
                <a:cs typeface="Cambria Math"/>
              </a:rPr>
              <a:t>≡</a:t>
            </a:r>
            <a:r>
              <a:rPr lang="en-US" sz="2625" spc="592" baseline="-15873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 (mod m)</a:t>
            </a:r>
            <a:r>
              <a:rPr lang="en-US" sz="2400" dirty="0">
                <a:latin typeface="Segoe UI Semilight"/>
                <a:cs typeface="Segoe UI Semilight"/>
              </a:rPr>
              <a:t>.</a:t>
            </a:r>
            <a:r>
              <a:rPr lang="en-US" sz="2400" spc="-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Since </a:t>
            </a:r>
            <a:r>
              <a:rPr lang="en-US" sz="2400" dirty="0">
                <a:latin typeface="Cambria Math"/>
                <a:cs typeface="Cambria Math"/>
              </a:rPr>
              <a:t>𝑎,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𝑚 </a:t>
            </a:r>
            <a:r>
              <a:rPr lang="en-US" sz="2400" dirty="0">
                <a:latin typeface="Segoe UI Semilight"/>
                <a:cs typeface="Segoe UI Semilight"/>
              </a:rPr>
              <a:t>were</a:t>
            </a:r>
            <a:r>
              <a:rPr lang="en-US" sz="2400" spc="-5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arbitrary,</a:t>
            </a:r>
            <a:r>
              <a:rPr lang="en-US" sz="2400" spc="-7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the</a:t>
            </a:r>
            <a:r>
              <a:rPr lang="en-US" sz="2400" spc="-5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claim</a:t>
            </a:r>
            <a:r>
              <a:rPr lang="en-US" sz="2400" spc="-60" dirty="0">
                <a:latin typeface="Segoe UI Semilight"/>
                <a:cs typeface="Segoe UI Semilight"/>
              </a:rPr>
              <a:t> </a:t>
            </a:r>
            <a:r>
              <a:rPr lang="en-US" sz="2400" spc="-10" dirty="0">
                <a:latin typeface="Segoe UI Semilight"/>
                <a:cs typeface="Segoe UI Semilight"/>
              </a:rPr>
              <a:t>holds.</a:t>
            </a:r>
            <a:endParaRPr lang="en-US" sz="2400" dirty="0">
              <a:latin typeface="Segoe UI Semilight"/>
              <a:cs typeface="Segoe UI Semilight"/>
            </a:endParaRPr>
          </a:p>
          <a:p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20FFC9-C4D8-D96B-01F6-3E7DCF5B96B8}"/>
              </a:ext>
            </a:extLst>
          </p:cNvPr>
          <p:cNvSpPr txBox="1"/>
          <p:nvPr/>
        </p:nvSpPr>
        <p:spPr>
          <a:xfrm>
            <a:off x="507305" y="2234620"/>
            <a:ext cx="9521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mbria Math"/>
                <a:cs typeface="Cambria Math"/>
              </a:rPr>
              <a:t>⇐</a:t>
            </a:r>
            <a:r>
              <a:rPr lang="en-US" sz="2400" spc="10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Let </a:t>
            </a:r>
            <a:r>
              <a:rPr lang="en-US" sz="2400" dirty="0">
                <a:latin typeface="Cambria Math"/>
                <a:cs typeface="Cambria Math"/>
              </a:rPr>
              <a:t>𝑎,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7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&gt;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0</a:t>
            </a:r>
            <a:r>
              <a:rPr lang="en-US" sz="2400" spc="12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be</a:t>
            </a:r>
            <a:r>
              <a:rPr lang="en-US" sz="2400" spc="-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arbitrary</a:t>
            </a:r>
            <a:r>
              <a:rPr lang="en-US" sz="2400" spc="-3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integers,</a:t>
            </a:r>
            <a:r>
              <a:rPr lang="en-US" sz="240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and</a:t>
            </a:r>
            <a:r>
              <a:rPr lang="en-US" sz="2400" spc="-1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suppose</a:t>
            </a:r>
            <a:r>
              <a:rPr lang="en-US" sz="2400" spc="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5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7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5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dirty="0">
                <a:latin typeface="Segoe UI Semilight"/>
                <a:cs typeface="Segoe UI Semilight"/>
              </a:rPr>
              <a:t>.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905D3A-C88D-516A-738E-7CA5334C6450}"/>
              </a:ext>
            </a:extLst>
          </p:cNvPr>
          <p:cNvSpPr txBox="1"/>
          <p:nvPr/>
        </p:nvSpPr>
        <p:spPr>
          <a:xfrm>
            <a:off x="575239" y="3038389"/>
            <a:ext cx="6593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latin typeface="Segoe UI Semilight"/>
                <a:cs typeface="Segoe UI Semilight"/>
              </a:rPr>
              <a:t>[Manipulate towards goal]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135D28-6A3A-51BE-1439-52DF4C2E20A7}"/>
              </a:ext>
            </a:extLst>
          </p:cNvPr>
          <p:cNvSpPr txBox="1"/>
          <p:nvPr/>
        </p:nvSpPr>
        <p:spPr>
          <a:xfrm>
            <a:off x="575239" y="5674275"/>
            <a:ext cx="6593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latin typeface="Segoe UI Semilight"/>
                <a:cs typeface="Segoe UI Semilight"/>
              </a:rPr>
              <a:t>[Reroll definitions]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8759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DEB48-7D15-3C11-2CC6-D8A6D5463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08018D0-595D-88AE-BB7A-21A7C36058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239" y="425643"/>
            <a:ext cx="111872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Warm Up: Claim</a:t>
            </a:r>
            <a:r>
              <a:rPr lang="en-US" spc="215" dirty="0"/>
              <a:t> </a:t>
            </a:r>
            <a:r>
              <a:rPr lang="en-US" spc="-50" dirty="0"/>
              <a:t>5</a:t>
            </a:r>
            <a:endParaRPr spc="-5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626BB4D-A105-AFA0-8C6D-6DADC1524129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EF644B0-92CA-B4E8-884B-8DEF22154F6F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lvl="0">
              <a:spcBef>
                <a:spcPts val="100"/>
              </a:spcBef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Claim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lang="en-US" sz="2400" noProof="0" dirty="0">
                <a:solidFill>
                  <a:prstClr val="black"/>
                </a:solidFill>
                <a:latin typeface="Segoe UI Semilight"/>
                <a:cs typeface="Segoe UI Semilight"/>
              </a:rPr>
              <a:t>5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For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integers</a:t>
            </a:r>
            <a:r>
              <a:rPr lang="en-US" sz="2400" spc="-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𝑎,</a:t>
            </a:r>
            <a:r>
              <a:rPr lang="en-US" sz="2400" spc="-15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18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1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&gt;</a:t>
            </a:r>
            <a:r>
              <a:rPr lang="en-US" sz="2400" spc="1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,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21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spc="90" dirty="0">
                <a:solidFill>
                  <a:srgbClr val="000000"/>
                </a:solidFill>
                <a:latin typeface="Cambria Math"/>
                <a:cs typeface="Cambria Math"/>
              </a:rPr>
              <a:t>≡</a:t>
            </a:r>
            <a:r>
              <a:rPr lang="en-US" sz="2800" spc="690" baseline="-162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 (mod m)</a:t>
            </a:r>
            <a:r>
              <a:rPr lang="en-US" sz="2400" spc="17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only</a:t>
            </a:r>
            <a:r>
              <a:rPr lang="en-US" sz="2400" spc="-2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1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lang="en-US" sz="2400" spc="13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𝑚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F4A1BFDD-4E71-5BEB-2588-C3C61ED8D98A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7E84EFD-890A-E192-7856-2831A9996ADB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0524F39A-8202-64AD-664C-20314102D19D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9C74A2B2-746F-E91B-9A0F-C06DC3A8E295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Definitions</a:t>
            </a:r>
            <a:r>
              <a:rPr kumimoji="0" sz="20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4189" algn="l"/>
              </a:tabLst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 𝑏</a:t>
            </a:r>
            <a:r>
              <a:rPr kumimoji="0" sz="2000" b="0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∃𝑘</a:t>
            </a:r>
            <a:r>
              <a:rPr kumimoji="0" sz="2000" b="0" i="0" u="none" strike="noStrike" kern="1200" cap="none" spc="15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ℤ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𝑏</a:t>
            </a:r>
            <a:r>
              <a:rPr kumimoji="0" sz="2000" b="0" i="0" u="none" strike="noStrike" kern="1200" cap="none" spc="1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𝑘𝑎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1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6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≡</a:t>
            </a:r>
            <a:r>
              <a:rPr kumimoji="0" sz="2175" b="0" i="0" u="none" strike="noStrike" kern="1200" cap="none" spc="502" normalizeH="0" baseline="-15325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(mod m)</a:t>
            </a:r>
            <a:r>
              <a:rPr kumimoji="0" sz="2000" b="0" i="0" u="none" strike="noStrike" kern="1200" cap="none" spc="1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𝑚</a:t>
            </a:r>
            <a:r>
              <a:rPr kumimoji="0" sz="2000" b="0" i="0" u="none" strike="noStrike" kern="1200" cap="none" spc="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(𝑎</a:t>
            </a:r>
            <a:r>
              <a:rPr kumimoji="0" sz="2000" b="0" i="0" u="none" strike="noStrike" kern="1200" cap="none" spc="4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−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EDEA3D-83B6-E270-DCF7-595853B1CAD4}"/>
              </a:ext>
            </a:extLst>
          </p:cNvPr>
          <p:cNvSpPr txBox="1"/>
          <p:nvPr/>
        </p:nvSpPr>
        <p:spPr>
          <a:xfrm>
            <a:off x="575239" y="6225392"/>
            <a:ext cx="107103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>
              <a:lnSpc>
                <a:spcPct val="100000"/>
              </a:lnSpc>
              <a:spcBef>
                <a:spcPts val="2220"/>
              </a:spcBef>
            </a:pPr>
            <a:r>
              <a:rPr lang="en-US" sz="2400" dirty="0">
                <a:latin typeface="Segoe UI Semilight"/>
                <a:cs typeface="Segoe UI Semilight"/>
              </a:rPr>
              <a:t>So</a:t>
            </a:r>
            <a:r>
              <a:rPr lang="en-US" sz="2400" spc="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190" dirty="0">
                <a:latin typeface="Cambria Math"/>
                <a:cs typeface="Cambria Math"/>
              </a:rPr>
              <a:t> </a:t>
            </a:r>
            <a:r>
              <a:rPr lang="en-US" sz="2400" spc="80" dirty="0">
                <a:latin typeface="Cambria Math"/>
                <a:cs typeface="Cambria Math"/>
              </a:rPr>
              <a:t>≡</a:t>
            </a:r>
            <a:r>
              <a:rPr lang="en-US" sz="2625" spc="592" baseline="-15873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 (mod m)</a:t>
            </a:r>
            <a:r>
              <a:rPr lang="en-US" sz="2400" dirty="0">
                <a:latin typeface="Segoe UI Semilight"/>
                <a:cs typeface="Segoe UI Semilight"/>
              </a:rPr>
              <a:t>.</a:t>
            </a:r>
            <a:r>
              <a:rPr lang="en-US" sz="2400" spc="-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Since </a:t>
            </a:r>
            <a:r>
              <a:rPr lang="en-US" sz="2400" dirty="0">
                <a:latin typeface="Cambria Math"/>
                <a:cs typeface="Cambria Math"/>
              </a:rPr>
              <a:t>𝑎,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𝑚 </a:t>
            </a:r>
            <a:r>
              <a:rPr lang="en-US" sz="2400" dirty="0">
                <a:latin typeface="Segoe UI Semilight"/>
                <a:cs typeface="Segoe UI Semilight"/>
              </a:rPr>
              <a:t>were</a:t>
            </a:r>
            <a:r>
              <a:rPr lang="en-US" sz="2400" spc="-5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arbitrary,</a:t>
            </a:r>
            <a:r>
              <a:rPr lang="en-US" sz="2400" spc="-7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the</a:t>
            </a:r>
            <a:r>
              <a:rPr lang="en-US" sz="2400" spc="-5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claim</a:t>
            </a:r>
            <a:r>
              <a:rPr lang="en-US" sz="2400" spc="-60" dirty="0">
                <a:latin typeface="Segoe UI Semilight"/>
                <a:cs typeface="Segoe UI Semilight"/>
              </a:rPr>
              <a:t> </a:t>
            </a:r>
            <a:r>
              <a:rPr lang="en-US" sz="2400" spc="-10" dirty="0">
                <a:latin typeface="Segoe UI Semilight"/>
                <a:cs typeface="Segoe UI Semilight"/>
              </a:rPr>
              <a:t>holds.</a:t>
            </a:r>
            <a:endParaRPr lang="en-US" sz="2400" dirty="0">
              <a:latin typeface="Segoe UI Semilight"/>
              <a:cs typeface="Segoe UI Semilight"/>
            </a:endParaRPr>
          </a:p>
          <a:p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F6AC0-25C9-F7EF-18BE-D571F7F72CE4}"/>
              </a:ext>
            </a:extLst>
          </p:cNvPr>
          <p:cNvSpPr txBox="1"/>
          <p:nvPr/>
        </p:nvSpPr>
        <p:spPr>
          <a:xfrm>
            <a:off x="507305" y="2234620"/>
            <a:ext cx="9521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mbria Math"/>
                <a:cs typeface="Cambria Math"/>
              </a:rPr>
              <a:t>⇐</a:t>
            </a:r>
            <a:r>
              <a:rPr lang="en-US" sz="2400" spc="10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Let </a:t>
            </a:r>
            <a:r>
              <a:rPr lang="en-US" sz="2400" dirty="0">
                <a:latin typeface="Cambria Math"/>
                <a:cs typeface="Cambria Math"/>
              </a:rPr>
              <a:t>𝑎,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7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&gt;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0</a:t>
            </a:r>
            <a:r>
              <a:rPr lang="en-US" sz="2400" spc="12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be</a:t>
            </a:r>
            <a:r>
              <a:rPr lang="en-US" sz="2400" spc="-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arbitrary</a:t>
            </a:r>
            <a:r>
              <a:rPr lang="en-US" sz="2400" spc="-3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integers,</a:t>
            </a:r>
            <a:r>
              <a:rPr lang="en-US" sz="240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and</a:t>
            </a:r>
            <a:r>
              <a:rPr lang="en-US" sz="2400" spc="-1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suppose</a:t>
            </a:r>
            <a:r>
              <a:rPr lang="en-US" sz="2400" spc="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5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7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5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dirty="0">
                <a:latin typeface="Segoe UI Semilight"/>
                <a:cs typeface="Segoe UI Semilight"/>
              </a:rPr>
              <a:t>.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DCE82F-AD21-83EF-16F7-9D7C6BFA25AC}"/>
              </a:ext>
            </a:extLst>
          </p:cNvPr>
          <p:cNvSpPr txBox="1"/>
          <p:nvPr/>
        </p:nvSpPr>
        <p:spPr>
          <a:xfrm>
            <a:off x="575239" y="5663443"/>
            <a:ext cx="6593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latin typeface="Segoe UI Semilight"/>
                <a:cs typeface="Segoe UI Semilight"/>
              </a:rPr>
              <a:t>[Reroll definitions]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361BA1-C768-C8EB-6A06-8E41191F741C}"/>
              </a:ext>
            </a:extLst>
          </p:cNvPr>
          <p:cNvSpPr txBox="1"/>
          <p:nvPr/>
        </p:nvSpPr>
        <p:spPr>
          <a:xfrm>
            <a:off x="575239" y="2967120"/>
            <a:ext cx="6593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 Semilight"/>
                <a:cs typeface="Segoe UI Semilight"/>
              </a:rPr>
              <a:t>Starting Point: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5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7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5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bject 8">
                <a:extLst>
                  <a:ext uri="{FF2B5EF4-FFF2-40B4-BE49-F238E27FC236}">
                    <a16:creationId xmlns:a16="http://schemas.microsoft.com/office/drawing/2014/main" id="{FBB7F68A-7098-5512-73D9-844BA96E5F05}"/>
                  </a:ext>
                </a:extLst>
              </p:cNvPr>
              <p:cNvSpPr txBox="1"/>
              <p:nvPr/>
            </p:nvSpPr>
            <p:spPr>
              <a:xfrm>
                <a:off x="696425" y="3547489"/>
                <a:ext cx="10375766" cy="763671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  <a:tabLst>
                    <a:tab pos="774065" algn="l"/>
                  </a:tabLst>
                </a:pPr>
                <a:r>
                  <a:rPr lang="en-US" sz="2400" b="0" spc="-10" dirty="0">
                    <a:latin typeface="Segoe UI Semilight"/>
                    <a:cs typeface="Segoe UI Semilight"/>
                  </a:rPr>
                  <a:t>Goal:</a:t>
                </a:r>
                <a:r>
                  <a:rPr lang="en-US" sz="2400" b="0" dirty="0">
                    <a:latin typeface="Segoe UI Semilight"/>
                    <a:cs typeface="Segoe UI Semilight"/>
                  </a:rPr>
                  <a:t>	</a:t>
                </a:r>
                <a:r>
                  <a:rPr lang="en-US" sz="2400" dirty="0">
                    <a:latin typeface="Segoe UI Semilight"/>
                    <a:cs typeface="Segoe UI Semilight"/>
                  </a:rPr>
                  <a:t>Show</a:t>
                </a:r>
                <a:r>
                  <a:rPr lang="en-US" sz="2400" b="0" dirty="0">
                    <a:latin typeface="Segoe UI Semilight"/>
                    <a:cs typeface="Segoe UI Semilight"/>
                  </a:rPr>
                  <a:t> that</a:t>
                </a:r>
                <a:r>
                  <a:rPr lang="en-US" sz="2400" dirty="0">
                    <a:latin typeface="Cambria Math"/>
                    <a:cs typeface="Cambria Math"/>
                  </a:rPr>
                  <a:t> 𝑚</a:t>
                </a:r>
                <a:r>
                  <a:rPr lang="en-US" sz="2400" spc="30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|</a:t>
                </a:r>
                <a:r>
                  <a:rPr lang="en-US" sz="2400" spc="-5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(𝑎</a:t>
                </a:r>
                <a:r>
                  <a:rPr lang="en-US" sz="2400" spc="55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−</a:t>
                </a:r>
                <a:r>
                  <a:rPr lang="en-US" sz="2400" spc="-10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𝑏)</a:t>
                </a:r>
                <a:r>
                  <a:rPr lang="en-US" sz="2400" dirty="0">
                    <a:latin typeface="Segoe UI Semilight"/>
                    <a:cs typeface="Segoe UI Semilight"/>
                  </a:rPr>
                  <a:t>. i.e. find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/>
                      </a:rPr>
                      <m:t>𝑥</m:t>
                    </m:r>
                  </m:oMath>
                </a14:m>
                <a:r>
                  <a:rPr lang="en-US" sz="2400" spc="-10" dirty="0">
                    <a:latin typeface="Segoe UI Semilight"/>
                    <a:cs typeface="Segoe UI Semilight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pc="-10" smtClean="0">
                        <a:latin typeface="Cambria Math" panose="02040503050406030204" pitchFamily="18" charset="0"/>
                        <a:cs typeface="Segoe UI Semilight"/>
                      </a:rPr>
                      <m:t>𝑎</m:t>
                    </m:r>
                    <m:r>
                      <a:rPr lang="en-US" sz="2400" b="0" i="1" spc="-10" smtClean="0">
                        <a:latin typeface="Cambria Math" panose="02040503050406030204" pitchFamily="18" charset="0"/>
                        <a:cs typeface="Segoe UI Semilight"/>
                      </a:rPr>
                      <m:t> −</m:t>
                    </m:r>
                    <m:r>
                      <a:rPr lang="en-US" sz="2400" b="0" i="1" spc="-10" smtClean="0">
                        <a:latin typeface="Cambria Math" panose="02040503050406030204" pitchFamily="18" charset="0"/>
                        <a:cs typeface="Segoe UI Semilight"/>
                      </a:rPr>
                      <m:t>𝑏</m:t>
                    </m:r>
                    <m:r>
                      <a:rPr lang="en-US" sz="2400" b="0" i="1" spc="-10" smtClean="0">
                        <a:latin typeface="Cambria Math" panose="02040503050406030204" pitchFamily="18" charset="0"/>
                        <a:cs typeface="Segoe UI Semilight"/>
                      </a:rPr>
                      <m:t>=</m:t>
                    </m:r>
                    <m:r>
                      <a:rPr lang="en-US" sz="2400" b="0" i="1" spc="-10" smtClean="0">
                        <a:latin typeface="Cambria Math" panose="02040503050406030204" pitchFamily="18" charset="0"/>
                        <a:cs typeface="Segoe UI Semilight"/>
                      </a:rPr>
                      <m:t>𝑚𝑥</m:t>
                    </m:r>
                  </m:oMath>
                </a14:m>
                <a:r>
                  <a:rPr lang="en-US" sz="2400" spc="-10" dirty="0">
                    <a:latin typeface="Segoe UI Semilight"/>
                    <a:cs typeface="Segoe UI Semilight"/>
                  </a:rPr>
                  <a:t> </a:t>
                </a:r>
                <a:endParaRPr lang="en-US" sz="2400" b="0" dirty="0">
                  <a:latin typeface="Segoe UI Semilight"/>
                  <a:cs typeface="Segoe UI Semilight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95"/>
                  </a:spcBef>
                  <a:tabLst>
                    <a:tab pos="774065" algn="l"/>
                  </a:tabLst>
                </a:pPr>
                <a:r>
                  <a:rPr lang="en-US" sz="2400" dirty="0">
                    <a:latin typeface="Segoe UI Semilight"/>
                    <a:cs typeface="Segoe UI Semilight"/>
                  </a:rPr>
                  <a:t>	</a:t>
                </a:r>
                <a:r>
                  <a:rPr lang="en-US" sz="2400" b="0" dirty="0">
                    <a:latin typeface="Segoe UI Semilight"/>
                    <a:cs typeface="Segoe UI Semilight"/>
                  </a:rPr>
                  <a:t>(we’ll need someway to find values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/>
                      </a:rPr>
                      <m:t> </m:t>
                    </m:r>
                  </m:oMath>
                </a14:m>
                <a:r>
                  <a:rPr lang="en-US" sz="2400" b="0" dirty="0">
                    <a:latin typeface="Segoe UI Semilight"/>
                    <a:cs typeface="Segoe UI Semilight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/>
                    <a:cs typeface="Segoe UI Semilight"/>
                  </a:rPr>
                  <a:t>from our starting point)</a:t>
                </a:r>
                <a:endParaRPr sz="2400" dirty="0">
                  <a:latin typeface="Cambria Math"/>
                  <a:cs typeface="Cambria Math"/>
                </a:endParaRPr>
              </a:p>
            </p:txBody>
          </p:sp>
        </mc:Choice>
        <mc:Fallback>
          <p:sp>
            <p:nvSpPr>
              <p:cNvPr id="18" name="object 8">
                <a:extLst>
                  <a:ext uri="{FF2B5EF4-FFF2-40B4-BE49-F238E27FC236}">
                    <a16:creationId xmlns:a16="http://schemas.microsoft.com/office/drawing/2014/main" id="{FBB7F68A-7098-5512-73D9-844BA96E5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25" y="3547489"/>
                <a:ext cx="10375766" cy="763671"/>
              </a:xfrm>
              <a:prstGeom prst="rect">
                <a:avLst/>
              </a:prstGeom>
              <a:blipFill>
                <a:blip r:embed="rId2"/>
                <a:stretch>
                  <a:fillRect l="-1645" t="-112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D00F831-9219-4AC9-8C53-C633BED0CD3A}"/>
              </a:ext>
            </a:extLst>
          </p:cNvPr>
          <p:cNvSpPr txBox="1"/>
          <p:nvPr/>
        </p:nvSpPr>
        <p:spPr>
          <a:xfrm>
            <a:off x="575239" y="4732162"/>
            <a:ext cx="11585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spc="-10" dirty="0">
                <a:latin typeface="Segoe UI Semilight"/>
                <a:cs typeface="Segoe UI Semilight"/>
              </a:rPr>
              <a:t>Available Facts &amp; Theorems: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5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%</a:t>
            </a:r>
            <a:r>
              <a:rPr lang="en-US" sz="2200" spc="-1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5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%</a:t>
            </a:r>
            <a:r>
              <a:rPr lang="en-US" sz="2200" spc="-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</a:t>
            </a:r>
            <a:r>
              <a:rPr lang="en-US" sz="220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Division Theorem, Definition of Divides</a:t>
            </a:r>
          </a:p>
        </p:txBody>
      </p:sp>
    </p:spTree>
    <p:extLst>
      <p:ext uri="{BB962C8B-B14F-4D97-AF65-F5344CB8AC3E}">
        <p14:creationId xmlns:p14="http://schemas.microsoft.com/office/powerpoint/2010/main" val="1219700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98B36-3DBD-2FCD-D0CC-19EB3F004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9C7B70D-BEDE-8FEF-45E6-AF19416CC2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239" y="425643"/>
            <a:ext cx="111872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Warm Up: Claim</a:t>
            </a:r>
            <a:r>
              <a:rPr lang="en-US" spc="215" dirty="0"/>
              <a:t> </a:t>
            </a:r>
            <a:r>
              <a:rPr lang="en-US" spc="-50" dirty="0"/>
              <a:t>5</a:t>
            </a:r>
            <a:endParaRPr spc="-5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B15D4EB-5A12-3F30-9676-6C4D3F9509CB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DF03C9E-D240-21C8-7A86-F674D117FF4B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lvl="0">
              <a:spcBef>
                <a:spcPts val="100"/>
              </a:spcBef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Claim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lang="en-US" sz="2400" noProof="0" dirty="0">
                <a:solidFill>
                  <a:prstClr val="black"/>
                </a:solidFill>
                <a:latin typeface="Segoe UI Semilight"/>
                <a:cs typeface="Segoe UI Semilight"/>
              </a:rPr>
              <a:t>5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For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integers</a:t>
            </a:r>
            <a:r>
              <a:rPr lang="en-US" sz="2400" spc="-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𝑎,</a:t>
            </a:r>
            <a:r>
              <a:rPr lang="en-US" sz="2400" spc="-15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18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1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&gt;</a:t>
            </a:r>
            <a:r>
              <a:rPr lang="en-US" sz="2400" spc="1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,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21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spc="90" dirty="0">
                <a:solidFill>
                  <a:srgbClr val="000000"/>
                </a:solidFill>
                <a:latin typeface="Cambria Math"/>
                <a:cs typeface="Cambria Math"/>
              </a:rPr>
              <a:t>≡</a:t>
            </a:r>
            <a:r>
              <a:rPr lang="en-US" sz="2800" spc="690" baseline="-162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 (mod m)</a:t>
            </a:r>
            <a:r>
              <a:rPr lang="en-US" sz="2400" spc="17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only</a:t>
            </a:r>
            <a:r>
              <a:rPr lang="en-US" sz="2400" spc="-2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1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lang="en-US" sz="2400" spc="13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𝑚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72308250-DF8D-2833-0E31-1B2DFE5B53F0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0143C98-517F-6597-A83C-6EFE72A9CA43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F241747D-EA39-2B1A-AAB7-505BA0A9E293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AB9EEEFD-1A79-0F53-8111-8436926FC4CC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Definitions</a:t>
            </a:r>
            <a:r>
              <a:rPr kumimoji="0" sz="20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4189" algn="l"/>
              </a:tabLst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 𝑏</a:t>
            </a:r>
            <a:r>
              <a:rPr kumimoji="0" sz="2000" b="0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∃𝑘</a:t>
            </a:r>
            <a:r>
              <a:rPr kumimoji="0" sz="2000" b="0" i="0" u="none" strike="noStrike" kern="1200" cap="none" spc="15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ℤ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𝑏</a:t>
            </a:r>
            <a:r>
              <a:rPr kumimoji="0" sz="2000" b="0" i="0" u="none" strike="noStrike" kern="1200" cap="none" spc="1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𝑘𝑎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1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6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≡</a:t>
            </a:r>
            <a:r>
              <a:rPr kumimoji="0" sz="2175" b="0" i="0" u="none" strike="noStrike" kern="1200" cap="none" spc="502" normalizeH="0" baseline="-15325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(mod m)</a:t>
            </a:r>
            <a:r>
              <a:rPr kumimoji="0" sz="2000" b="0" i="0" u="none" strike="noStrike" kern="1200" cap="none" spc="1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𝑚</a:t>
            </a:r>
            <a:r>
              <a:rPr kumimoji="0" sz="2000" b="0" i="0" u="none" strike="noStrike" kern="1200" cap="none" spc="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(𝑎</a:t>
            </a:r>
            <a:r>
              <a:rPr kumimoji="0" sz="2000" b="0" i="0" u="none" strike="noStrike" kern="1200" cap="none" spc="4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−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BB5BA9-0925-4BD1-CAD6-4FF07D99AA91}"/>
              </a:ext>
            </a:extLst>
          </p:cNvPr>
          <p:cNvSpPr txBox="1"/>
          <p:nvPr/>
        </p:nvSpPr>
        <p:spPr>
          <a:xfrm>
            <a:off x="575239" y="6225392"/>
            <a:ext cx="107103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>
              <a:lnSpc>
                <a:spcPct val="100000"/>
              </a:lnSpc>
              <a:spcBef>
                <a:spcPts val="2220"/>
              </a:spcBef>
            </a:pPr>
            <a:r>
              <a:rPr lang="en-US" sz="2400" dirty="0">
                <a:latin typeface="Segoe UI Semilight"/>
                <a:cs typeface="Segoe UI Semilight"/>
              </a:rPr>
              <a:t>So</a:t>
            </a:r>
            <a:r>
              <a:rPr lang="en-US" sz="2400" spc="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190" dirty="0">
                <a:latin typeface="Cambria Math"/>
                <a:cs typeface="Cambria Math"/>
              </a:rPr>
              <a:t> </a:t>
            </a:r>
            <a:r>
              <a:rPr lang="en-US" sz="2400" spc="80" dirty="0">
                <a:latin typeface="Cambria Math"/>
                <a:cs typeface="Cambria Math"/>
              </a:rPr>
              <a:t>≡</a:t>
            </a:r>
            <a:r>
              <a:rPr lang="en-US" sz="2625" spc="592" baseline="-15873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 (mod m)</a:t>
            </a:r>
            <a:r>
              <a:rPr lang="en-US" sz="2400" dirty="0">
                <a:latin typeface="Segoe UI Semilight"/>
                <a:cs typeface="Segoe UI Semilight"/>
              </a:rPr>
              <a:t>.</a:t>
            </a:r>
            <a:r>
              <a:rPr lang="en-US" sz="2400" spc="-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Since </a:t>
            </a:r>
            <a:r>
              <a:rPr lang="en-US" sz="2400" dirty="0">
                <a:latin typeface="Cambria Math"/>
                <a:cs typeface="Cambria Math"/>
              </a:rPr>
              <a:t>𝑎,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𝑚 </a:t>
            </a:r>
            <a:r>
              <a:rPr lang="en-US" sz="2400" dirty="0">
                <a:latin typeface="Segoe UI Semilight"/>
                <a:cs typeface="Segoe UI Semilight"/>
              </a:rPr>
              <a:t>were</a:t>
            </a:r>
            <a:r>
              <a:rPr lang="en-US" sz="2400" spc="-5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arbitrary,</a:t>
            </a:r>
            <a:r>
              <a:rPr lang="en-US" sz="2400" spc="-7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the</a:t>
            </a:r>
            <a:r>
              <a:rPr lang="en-US" sz="2400" spc="-5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claim</a:t>
            </a:r>
            <a:r>
              <a:rPr lang="en-US" sz="2400" spc="-60" dirty="0">
                <a:latin typeface="Segoe UI Semilight"/>
                <a:cs typeface="Segoe UI Semilight"/>
              </a:rPr>
              <a:t> </a:t>
            </a:r>
            <a:r>
              <a:rPr lang="en-US" sz="2400" spc="-10" dirty="0">
                <a:latin typeface="Segoe UI Semilight"/>
                <a:cs typeface="Segoe UI Semilight"/>
              </a:rPr>
              <a:t>holds.</a:t>
            </a:r>
            <a:endParaRPr lang="en-US" sz="2400" dirty="0">
              <a:latin typeface="Segoe UI Semilight"/>
              <a:cs typeface="Segoe UI Semilight"/>
            </a:endParaRPr>
          </a:p>
          <a:p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D31324-4F29-95C8-04AC-687F72B58D37}"/>
              </a:ext>
            </a:extLst>
          </p:cNvPr>
          <p:cNvSpPr txBox="1"/>
          <p:nvPr/>
        </p:nvSpPr>
        <p:spPr>
          <a:xfrm>
            <a:off x="507305" y="2234620"/>
            <a:ext cx="9521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mbria Math"/>
                <a:cs typeface="Cambria Math"/>
              </a:rPr>
              <a:t>⇐</a:t>
            </a:r>
            <a:r>
              <a:rPr lang="en-US" sz="2400" spc="10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Let </a:t>
            </a:r>
            <a:r>
              <a:rPr lang="en-US" sz="2400" dirty="0">
                <a:latin typeface="Cambria Math"/>
                <a:cs typeface="Cambria Math"/>
              </a:rPr>
              <a:t>𝑎,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7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&gt;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0</a:t>
            </a:r>
            <a:r>
              <a:rPr lang="en-US" sz="2400" spc="12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be</a:t>
            </a:r>
            <a:r>
              <a:rPr lang="en-US" sz="2400" spc="-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arbitrary</a:t>
            </a:r>
            <a:r>
              <a:rPr lang="en-US" sz="2400" spc="-3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integers,</a:t>
            </a:r>
            <a:r>
              <a:rPr lang="en-US" sz="240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and</a:t>
            </a:r>
            <a:r>
              <a:rPr lang="en-US" sz="2400" spc="-1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suppose</a:t>
            </a:r>
            <a:r>
              <a:rPr lang="en-US" sz="2400" spc="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5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7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5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dirty="0">
                <a:latin typeface="Segoe UI Semilight"/>
                <a:cs typeface="Segoe UI Semilight"/>
              </a:rPr>
              <a:t>.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79BF73-B8C1-7623-F09E-1E0ED6DE4403}"/>
              </a:ext>
            </a:extLst>
          </p:cNvPr>
          <p:cNvSpPr txBox="1"/>
          <p:nvPr/>
        </p:nvSpPr>
        <p:spPr>
          <a:xfrm>
            <a:off x="575239" y="5663443"/>
            <a:ext cx="6593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latin typeface="Segoe UI Semilight"/>
                <a:cs typeface="Segoe UI Semilight"/>
              </a:rPr>
              <a:t>[Reroll definitions]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78F9B8-3302-D36C-8895-A07041CE0302}"/>
              </a:ext>
            </a:extLst>
          </p:cNvPr>
          <p:cNvSpPr txBox="1"/>
          <p:nvPr/>
        </p:nvSpPr>
        <p:spPr>
          <a:xfrm>
            <a:off x="575238" y="2872193"/>
            <a:ext cx="102782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latin typeface="Segoe UI Semilight"/>
                <a:cs typeface="Segoe UI Semilight"/>
              </a:rPr>
              <a:t>By</a:t>
            </a:r>
            <a:r>
              <a:rPr lang="en-US" sz="2400" b="0" spc="-5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the</a:t>
            </a:r>
            <a:r>
              <a:rPr lang="en-US" sz="2400" b="0" spc="-5" dirty="0">
                <a:latin typeface="Segoe UI Semilight"/>
                <a:cs typeface="Segoe UI Semilight"/>
              </a:rPr>
              <a:t> </a:t>
            </a:r>
            <a:r>
              <a:rPr lang="en-US" sz="2400" b="0" spc="-10" dirty="0">
                <a:latin typeface="Segoe UI Semilight"/>
                <a:cs typeface="Segoe UI Semilight"/>
              </a:rPr>
              <a:t>Division </a:t>
            </a:r>
            <a:r>
              <a:rPr lang="en-US" sz="2400" b="0" dirty="0">
                <a:latin typeface="Segoe UI Semilight"/>
                <a:cs typeface="Segoe UI Semilight"/>
              </a:rPr>
              <a:t>Theorem,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18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2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𝑚𝑞</a:t>
            </a:r>
            <a:r>
              <a:rPr lang="en-US" sz="2400" spc="4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1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(𝑎</a:t>
            </a:r>
            <a:r>
              <a:rPr lang="en-US" sz="2400" spc="4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𝑚)</a:t>
            </a:r>
            <a:r>
              <a:rPr lang="en-US" sz="2400" spc="114" dirty="0">
                <a:latin typeface="Cambria Math"/>
                <a:cs typeface="Cambria Math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for</a:t>
            </a:r>
            <a:r>
              <a:rPr lang="en-US" sz="2400" b="0" spc="-5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some</a:t>
            </a:r>
            <a:r>
              <a:rPr lang="en-US" sz="2400" b="0" spc="-1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integer</a:t>
            </a:r>
            <a:r>
              <a:rPr lang="en-US" sz="2400" b="0" spc="-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𝑞</a:t>
            </a:r>
            <a:r>
              <a:rPr lang="en-US" sz="2400" b="0" dirty="0">
                <a:latin typeface="Segoe UI Semilight"/>
                <a:cs typeface="Segoe UI Semilight"/>
              </a:rPr>
              <a:t>,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and</a:t>
            </a:r>
            <a:r>
              <a:rPr lang="en-US" sz="2400" b="0" spc="-1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17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𝑚𝑠</a:t>
            </a:r>
            <a:r>
              <a:rPr lang="en-US" sz="2400" spc="4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(𝑏</a:t>
            </a:r>
            <a:r>
              <a:rPr lang="en-US" sz="2400" spc="5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𝑚)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for</a:t>
            </a:r>
            <a:r>
              <a:rPr lang="en-US" sz="2400" b="0" spc="-10" dirty="0">
                <a:latin typeface="Segoe UI Semilight"/>
                <a:cs typeface="Segoe UI Semilight"/>
              </a:rPr>
              <a:t> </a:t>
            </a:r>
            <a:r>
              <a:rPr lang="en-US" sz="2400" b="0" spc="-20" dirty="0">
                <a:latin typeface="Segoe UI Semilight"/>
                <a:cs typeface="Segoe UI Semilight"/>
              </a:rPr>
              <a:t>some </a:t>
            </a:r>
            <a:r>
              <a:rPr lang="en-US" sz="2400" b="0" dirty="0">
                <a:latin typeface="Segoe UI Semilight"/>
                <a:cs typeface="Segoe UI Semilight"/>
              </a:rPr>
              <a:t>integer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𝑠</a:t>
            </a:r>
            <a:r>
              <a:rPr lang="en-US" sz="2400" b="0" dirty="0">
                <a:latin typeface="Segoe UI Semilight"/>
                <a:cs typeface="Segoe UI Semilight"/>
              </a:rPr>
              <a:t>.</a:t>
            </a:r>
            <a:r>
              <a:rPr lang="en-US" sz="2400" b="0" spc="-30" dirty="0">
                <a:latin typeface="Segoe UI Semilight"/>
                <a:cs typeface="Segoe UI Semilight"/>
              </a:rPr>
              <a:t> 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bject 8">
                <a:extLst>
                  <a:ext uri="{FF2B5EF4-FFF2-40B4-BE49-F238E27FC236}">
                    <a16:creationId xmlns:a16="http://schemas.microsoft.com/office/drawing/2014/main" id="{BB9BE43B-AE4A-A0D6-F444-FB722284D322}"/>
                  </a:ext>
                </a:extLst>
              </p:cNvPr>
              <p:cNvSpPr txBox="1"/>
              <p:nvPr/>
            </p:nvSpPr>
            <p:spPr>
              <a:xfrm>
                <a:off x="672950" y="5210519"/>
                <a:ext cx="10375766" cy="381515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  <a:tabLst>
                    <a:tab pos="774065" algn="l"/>
                  </a:tabLst>
                </a:pPr>
                <a:r>
                  <a:rPr lang="en-US" sz="2400" spc="-10" dirty="0">
                    <a:latin typeface="Segoe UI Semilight"/>
                    <a:cs typeface="Segoe UI Semilight"/>
                  </a:rPr>
                  <a:t>Goal:</a:t>
                </a:r>
                <a:r>
                  <a:rPr lang="en-US" sz="2400" dirty="0">
                    <a:latin typeface="Segoe UI Semilight"/>
                    <a:cs typeface="Segoe UI Semilight"/>
                  </a:rPr>
                  <a:t>	Show that</a:t>
                </a:r>
                <a:r>
                  <a:rPr lang="en-US" sz="2400" dirty="0">
                    <a:latin typeface="Cambria Math"/>
                    <a:cs typeface="Cambria Math"/>
                  </a:rPr>
                  <a:t> 𝑚</a:t>
                </a:r>
                <a:r>
                  <a:rPr lang="en-US" sz="2400" spc="30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|</a:t>
                </a:r>
                <a:r>
                  <a:rPr lang="en-US" sz="2400" spc="-5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(𝑎</a:t>
                </a:r>
                <a:r>
                  <a:rPr lang="en-US" sz="2400" spc="55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−</a:t>
                </a:r>
                <a:r>
                  <a:rPr lang="en-US" sz="2400" spc="-10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𝑏)</a:t>
                </a:r>
                <a:r>
                  <a:rPr lang="en-US" sz="2400" dirty="0">
                    <a:latin typeface="Segoe UI Semilight"/>
                    <a:cs typeface="Segoe UI Semilight"/>
                  </a:rPr>
                  <a:t>. i.e. find an integer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/>
                      </a:rPr>
                      <m:t>𝑥</m:t>
                    </m:r>
                  </m:oMath>
                </a14:m>
                <a:r>
                  <a:rPr lang="en-US" sz="2400" spc="-10" dirty="0">
                    <a:latin typeface="Segoe UI Semilight"/>
                    <a:cs typeface="Segoe UI Semilight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i="1" spc="-10">
                        <a:latin typeface="Cambria Math" panose="02040503050406030204" pitchFamily="18" charset="0"/>
                        <a:cs typeface="Segoe UI Semilight"/>
                      </a:rPr>
                      <m:t>𝑎</m:t>
                    </m:r>
                    <m:r>
                      <a:rPr lang="en-US" sz="2400" i="1" spc="-10">
                        <a:latin typeface="Cambria Math" panose="02040503050406030204" pitchFamily="18" charset="0"/>
                        <a:cs typeface="Segoe UI Semilight"/>
                      </a:rPr>
                      <m:t> −</m:t>
                    </m:r>
                    <m:r>
                      <a:rPr lang="en-US" sz="2400" i="1" spc="-10">
                        <a:latin typeface="Cambria Math" panose="02040503050406030204" pitchFamily="18" charset="0"/>
                        <a:cs typeface="Segoe UI Semilight"/>
                      </a:rPr>
                      <m:t>𝑏</m:t>
                    </m:r>
                    <m:r>
                      <a:rPr lang="en-US" sz="2400" i="1" spc="-10">
                        <a:latin typeface="Cambria Math" panose="02040503050406030204" pitchFamily="18" charset="0"/>
                        <a:cs typeface="Segoe UI Semilight"/>
                      </a:rPr>
                      <m:t>=</m:t>
                    </m:r>
                    <m:r>
                      <a:rPr lang="en-US" sz="2400" i="1" spc="-10">
                        <a:latin typeface="Cambria Math" panose="02040503050406030204" pitchFamily="18" charset="0"/>
                        <a:cs typeface="Segoe UI Semilight"/>
                      </a:rPr>
                      <m:t>𝑚𝑥</m:t>
                    </m:r>
                  </m:oMath>
                </a14:m>
                <a:r>
                  <a:rPr lang="en-US" sz="2400" spc="-10" dirty="0">
                    <a:latin typeface="Segoe UI Semilight"/>
                    <a:cs typeface="Segoe UI Semilight"/>
                  </a:rPr>
                  <a:t> </a:t>
                </a:r>
                <a:endParaRPr lang="en-US" sz="2400" dirty="0">
                  <a:latin typeface="Segoe UI Semilight"/>
                  <a:cs typeface="Segoe UI Semilight"/>
                </a:endParaRPr>
              </a:p>
            </p:txBody>
          </p:sp>
        </mc:Choice>
        <mc:Fallback>
          <p:sp>
            <p:nvSpPr>
              <p:cNvPr id="13" name="object 8">
                <a:extLst>
                  <a:ext uri="{FF2B5EF4-FFF2-40B4-BE49-F238E27FC236}">
                    <a16:creationId xmlns:a16="http://schemas.microsoft.com/office/drawing/2014/main" id="{BB9BE43B-AE4A-A0D6-F444-FB722284D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50" y="5210519"/>
                <a:ext cx="10375766" cy="381515"/>
              </a:xfrm>
              <a:prstGeom prst="rect">
                <a:avLst/>
              </a:prstGeom>
              <a:blipFill>
                <a:blip r:embed="rId2"/>
                <a:stretch>
                  <a:fillRect l="-1645" t="-2258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315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791A3-5953-DCC1-E8D8-E1A94832F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7198EBD-E8B1-DF48-2D13-082975FEC7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239" y="425643"/>
            <a:ext cx="111872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Warm Up: Claim</a:t>
            </a:r>
            <a:r>
              <a:rPr lang="en-US" spc="215" dirty="0"/>
              <a:t> </a:t>
            </a:r>
            <a:r>
              <a:rPr lang="en-US" spc="-50" dirty="0"/>
              <a:t>5</a:t>
            </a:r>
            <a:endParaRPr spc="-5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F6762C6-1C82-8AC5-1EB7-16D9D894FE84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8833375-8440-0503-EA49-EC3AF88E4C36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lvl="0">
              <a:spcBef>
                <a:spcPts val="100"/>
              </a:spcBef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Claim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lang="en-US" sz="2400" noProof="0" dirty="0">
                <a:solidFill>
                  <a:prstClr val="black"/>
                </a:solidFill>
                <a:latin typeface="Segoe UI Semilight"/>
                <a:cs typeface="Segoe UI Semilight"/>
              </a:rPr>
              <a:t>5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For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integers</a:t>
            </a:r>
            <a:r>
              <a:rPr lang="en-US" sz="2400" spc="-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𝑎,</a:t>
            </a:r>
            <a:r>
              <a:rPr lang="en-US" sz="2400" spc="-15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18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1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&gt;</a:t>
            </a:r>
            <a:r>
              <a:rPr lang="en-US" sz="2400" spc="1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,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21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spc="90" dirty="0">
                <a:solidFill>
                  <a:srgbClr val="000000"/>
                </a:solidFill>
                <a:latin typeface="Cambria Math"/>
                <a:cs typeface="Cambria Math"/>
              </a:rPr>
              <a:t>≡</a:t>
            </a:r>
            <a:r>
              <a:rPr lang="en-US" sz="2800" spc="690" baseline="-162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 (mod m)</a:t>
            </a:r>
            <a:r>
              <a:rPr lang="en-US" sz="2400" spc="17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only</a:t>
            </a:r>
            <a:r>
              <a:rPr lang="en-US" sz="2400" spc="-2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1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lang="en-US" sz="2400" spc="13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𝑚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0F40FC67-CDB7-24D3-97F3-E3A6F4149CB0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A42AD8E-30CE-0EBD-7582-A9EC911083D8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FDCD2F91-A643-38C4-E87A-085E538A36B0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D1D9010B-A3D1-5C6F-F127-2031365511F1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Definitions</a:t>
            </a:r>
            <a:r>
              <a:rPr kumimoji="0" sz="20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4189" algn="l"/>
              </a:tabLst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 𝑏</a:t>
            </a:r>
            <a:r>
              <a:rPr kumimoji="0" sz="2000" b="0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∃𝑘</a:t>
            </a:r>
            <a:r>
              <a:rPr kumimoji="0" sz="2000" b="0" i="0" u="none" strike="noStrike" kern="1200" cap="none" spc="15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ℤ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𝑏</a:t>
            </a:r>
            <a:r>
              <a:rPr kumimoji="0" sz="2000" b="0" i="0" u="none" strike="noStrike" kern="1200" cap="none" spc="1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𝑘𝑎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1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6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≡</a:t>
            </a:r>
            <a:r>
              <a:rPr kumimoji="0" sz="2175" b="0" i="0" u="none" strike="noStrike" kern="1200" cap="none" spc="502" normalizeH="0" baseline="-15325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(mod m)</a:t>
            </a:r>
            <a:r>
              <a:rPr kumimoji="0" sz="2000" b="0" i="0" u="none" strike="noStrike" kern="1200" cap="none" spc="1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𝑚</a:t>
            </a:r>
            <a:r>
              <a:rPr kumimoji="0" sz="2000" b="0" i="0" u="none" strike="noStrike" kern="1200" cap="none" spc="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(𝑎</a:t>
            </a:r>
            <a:r>
              <a:rPr kumimoji="0" sz="2000" b="0" i="0" u="none" strike="noStrike" kern="1200" cap="none" spc="4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−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F91730-146B-7540-A917-1BF23BBAEC01}"/>
              </a:ext>
            </a:extLst>
          </p:cNvPr>
          <p:cNvSpPr txBox="1"/>
          <p:nvPr/>
        </p:nvSpPr>
        <p:spPr>
          <a:xfrm>
            <a:off x="575239" y="6225392"/>
            <a:ext cx="107103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>
              <a:lnSpc>
                <a:spcPct val="100000"/>
              </a:lnSpc>
              <a:spcBef>
                <a:spcPts val="2220"/>
              </a:spcBef>
            </a:pPr>
            <a:r>
              <a:rPr lang="en-US" sz="2400" dirty="0">
                <a:latin typeface="Segoe UI Semilight"/>
                <a:cs typeface="Segoe UI Semilight"/>
              </a:rPr>
              <a:t>So</a:t>
            </a:r>
            <a:r>
              <a:rPr lang="en-US" sz="2400" spc="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190" dirty="0">
                <a:latin typeface="Cambria Math"/>
                <a:cs typeface="Cambria Math"/>
              </a:rPr>
              <a:t> </a:t>
            </a:r>
            <a:r>
              <a:rPr lang="en-US" sz="2400" spc="80" dirty="0">
                <a:latin typeface="Cambria Math"/>
                <a:cs typeface="Cambria Math"/>
              </a:rPr>
              <a:t>≡</a:t>
            </a:r>
            <a:r>
              <a:rPr lang="en-US" sz="2625" spc="592" baseline="-15873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 (mod m)</a:t>
            </a:r>
            <a:r>
              <a:rPr lang="en-US" sz="2400" dirty="0">
                <a:latin typeface="Segoe UI Semilight"/>
                <a:cs typeface="Segoe UI Semilight"/>
              </a:rPr>
              <a:t>.</a:t>
            </a:r>
            <a:r>
              <a:rPr lang="en-US" sz="2400" spc="-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Since </a:t>
            </a:r>
            <a:r>
              <a:rPr lang="en-US" sz="2400" dirty="0">
                <a:latin typeface="Cambria Math"/>
                <a:cs typeface="Cambria Math"/>
              </a:rPr>
              <a:t>𝑎,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𝑚 </a:t>
            </a:r>
            <a:r>
              <a:rPr lang="en-US" sz="2400" dirty="0">
                <a:latin typeface="Segoe UI Semilight"/>
                <a:cs typeface="Segoe UI Semilight"/>
              </a:rPr>
              <a:t>were</a:t>
            </a:r>
            <a:r>
              <a:rPr lang="en-US" sz="2400" spc="-5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arbitrary,</a:t>
            </a:r>
            <a:r>
              <a:rPr lang="en-US" sz="2400" spc="-7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the</a:t>
            </a:r>
            <a:r>
              <a:rPr lang="en-US" sz="2400" spc="-5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claim</a:t>
            </a:r>
            <a:r>
              <a:rPr lang="en-US" sz="2400" spc="-60" dirty="0">
                <a:latin typeface="Segoe UI Semilight"/>
                <a:cs typeface="Segoe UI Semilight"/>
              </a:rPr>
              <a:t> </a:t>
            </a:r>
            <a:r>
              <a:rPr lang="en-US" sz="2400" spc="-10" dirty="0">
                <a:latin typeface="Segoe UI Semilight"/>
                <a:cs typeface="Segoe UI Semilight"/>
              </a:rPr>
              <a:t>holds.</a:t>
            </a:r>
            <a:endParaRPr lang="en-US" sz="2400" dirty="0">
              <a:latin typeface="Segoe UI Semilight"/>
              <a:cs typeface="Segoe UI Semilight"/>
            </a:endParaRPr>
          </a:p>
          <a:p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B94F0F-4EC6-60A4-5A54-64C3E6C623DB}"/>
              </a:ext>
            </a:extLst>
          </p:cNvPr>
          <p:cNvSpPr txBox="1"/>
          <p:nvPr/>
        </p:nvSpPr>
        <p:spPr>
          <a:xfrm>
            <a:off x="507305" y="2234620"/>
            <a:ext cx="9521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mbria Math"/>
                <a:cs typeface="Cambria Math"/>
              </a:rPr>
              <a:t>⇐</a:t>
            </a:r>
            <a:r>
              <a:rPr lang="en-US" sz="2400" spc="10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Let </a:t>
            </a:r>
            <a:r>
              <a:rPr lang="en-US" sz="2400" dirty="0">
                <a:latin typeface="Cambria Math"/>
                <a:cs typeface="Cambria Math"/>
              </a:rPr>
              <a:t>𝑎,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7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&gt;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0</a:t>
            </a:r>
            <a:r>
              <a:rPr lang="en-US" sz="2400" spc="12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be</a:t>
            </a:r>
            <a:r>
              <a:rPr lang="en-US" sz="2400" spc="-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arbitrary</a:t>
            </a:r>
            <a:r>
              <a:rPr lang="en-US" sz="2400" spc="-3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integers,</a:t>
            </a:r>
            <a:r>
              <a:rPr lang="en-US" sz="240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and</a:t>
            </a:r>
            <a:r>
              <a:rPr lang="en-US" sz="2400" spc="-1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suppose</a:t>
            </a:r>
            <a:r>
              <a:rPr lang="en-US" sz="2400" spc="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5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7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5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dirty="0">
                <a:latin typeface="Segoe UI Semilight"/>
                <a:cs typeface="Segoe UI Semilight"/>
              </a:rPr>
              <a:t>.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9EDC0D-5297-C225-549C-8B4CDFE66C88}"/>
              </a:ext>
            </a:extLst>
          </p:cNvPr>
          <p:cNvSpPr txBox="1"/>
          <p:nvPr/>
        </p:nvSpPr>
        <p:spPr>
          <a:xfrm>
            <a:off x="575239" y="5663443"/>
            <a:ext cx="6593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latin typeface="Segoe UI Semilight"/>
                <a:cs typeface="Segoe UI Semilight"/>
              </a:rPr>
              <a:t>[Reroll definitions]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DCBF1A-C30D-88A7-A3FA-A6D1D7F52562}"/>
              </a:ext>
            </a:extLst>
          </p:cNvPr>
          <p:cNvSpPr txBox="1"/>
          <p:nvPr/>
        </p:nvSpPr>
        <p:spPr>
          <a:xfrm>
            <a:off x="575238" y="2872193"/>
            <a:ext cx="102782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latin typeface="Segoe UI Semilight"/>
                <a:cs typeface="Segoe UI Semilight"/>
              </a:rPr>
              <a:t>By</a:t>
            </a:r>
            <a:r>
              <a:rPr lang="en-US" sz="2400" b="0" spc="-5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the</a:t>
            </a:r>
            <a:r>
              <a:rPr lang="en-US" sz="2400" b="0" spc="-5" dirty="0">
                <a:latin typeface="Segoe UI Semilight"/>
                <a:cs typeface="Segoe UI Semilight"/>
              </a:rPr>
              <a:t> </a:t>
            </a:r>
            <a:r>
              <a:rPr lang="en-US" sz="2400" b="0" spc="-10" dirty="0">
                <a:latin typeface="Segoe UI Semilight"/>
                <a:cs typeface="Segoe UI Semilight"/>
              </a:rPr>
              <a:t>Division </a:t>
            </a:r>
            <a:r>
              <a:rPr lang="en-US" sz="2400" b="0" dirty="0">
                <a:latin typeface="Segoe UI Semilight"/>
                <a:cs typeface="Segoe UI Semilight"/>
              </a:rPr>
              <a:t>Theorem,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18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2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𝑚𝑞</a:t>
            </a:r>
            <a:r>
              <a:rPr lang="en-US" sz="2400" spc="4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1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(𝑎</a:t>
            </a:r>
            <a:r>
              <a:rPr lang="en-US" sz="2400" spc="4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𝑚)</a:t>
            </a:r>
            <a:r>
              <a:rPr lang="en-US" sz="2400" spc="114" dirty="0">
                <a:latin typeface="Cambria Math"/>
                <a:cs typeface="Cambria Math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for</a:t>
            </a:r>
            <a:r>
              <a:rPr lang="en-US" sz="2400" b="0" spc="-5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some</a:t>
            </a:r>
            <a:r>
              <a:rPr lang="en-US" sz="2400" b="0" spc="-1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integer</a:t>
            </a:r>
            <a:r>
              <a:rPr lang="en-US" sz="2400" b="0" spc="-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𝑞</a:t>
            </a:r>
            <a:r>
              <a:rPr lang="en-US" sz="2400" b="0" dirty="0">
                <a:latin typeface="Segoe UI Semilight"/>
                <a:cs typeface="Segoe UI Semilight"/>
              </a:rPr>
              <a:t>,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and</a:t>
            </a:r>
            <a:r>
              <a:rPr lang="en-US" sz="2400" b="0" spc="-1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17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𝑚𝑠</a:t>
            </a:r>
            <a:r>
              <a:rPr lang="en-US" sz="2400" spc="4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(𝑏</a:t>
            </a:r>
            <a:r>
              <a:rPr lang="en-US" sz="2400" spc="5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𝑚)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for</a:t>
            </a:r>
            <a:r>
              <a:rPr lang="en-US" sz="2400" b="0" spc="-10" dirty="0">
                <a:latin typeface="Segoe UI Semilight"/>
                <a:cs typeface="Segoe UI Semilight"/>
              </a:rPr>
              <a:t> </a:t>
            </a:r>
            <a:r>
              <a:rPr lang="en-US" sz="2400" b="0" spc="-20" dirty="0">
                <a:latin typeface="Segoe UI Semilight"/>
                <a:cs typeface="Segoe UI Semilight"/>
              </a:rPr>
              <a:t>some </a:t>
            </a:r>
            <a:r>
              <a:rPr lang="en-US" sz="2400" b="0" dirty="0">
                <a:latin typeface="Segoe UI Semilight"/>
                <a:cs typeface="Segoe UI Semilight"/>
              </a:rPr>
              <a:t>integer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𝑠</a:t>
            </a:r>
            <a:r>
              <a:rPr lang="en-US" sz="2400" b="0" dirty="0">
                <a:latin typeface="Segoe UI Semilight"/>
                <a:cs typeface="Segoe UI Semilight"/>
              </a:rPr>
              <a:t>. </a:t>
            </a:r>
            <a:r>
              <a:rPr lang="en-US" sz="2400" spc="-10" dirty="0">
                <a:latin typeface="Segoe UI Semilight"/>
                <a:cs typeface="Segoe UI Semilight"/>
              </a:rPr>
              <a:t>Thus:</a:t>
            </a:r>
            <a:r>
              <a:rPr lang="en-US" sz="2400" b="0" spc="-30" dirty="0">
                <a:latin typeface="Segoe UI Semilight"/>
                <a:cs typeface="Segoe UI Semilight"/>
              </a:rPr>
              <a:t> 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bject 8">
                <a:extLst>
                  <a:ext uri="{FF2B5EF4-FFF2-40B4-BE49-F238E27FC236}">
                    <a16:creationId xmlns:a16="http://schemas.microsoft.com/office/drawing/2014/main" id="{72AE3107-93CD-37F9-5114-9A579C2D444C}"/>
                  </a:ext>
                </a:extLst>
              </p:cNvPr>
              <p:cNvSpPr txBox="1"/>
              <p:nvPr/>
            </p:nvSpPr>
            <p:spPr>
              <a:xfrm>
                <a:off x="672950" y="5210519"/>
                <a:ext cx="10375766" cy="381515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  <a:tabLst>
                    <a:tab pos="774065" algn="l"/>
                  </a:tabLst>
                </a:pPr>
                <a:r>
                  <a:rPr lang="en-US" sz="2400" spc="-10" dirty="0">
                    <a:latin typeface="Segoe UI Semilight"/>
                    <a:cs typeface="Segoe UI Semilight"/>
                  </a:rPr>
                  <a:t>Goal:</a:t>
                </a:r>
                <a:r>
                  <a:rPr lang="en-US" sz="2400" dirty="0">
                    <a:latin typeface="Segoe UI Semilight"/>
                    <a:cs typeface="Segoe UI Semilight"/>
                  </a:rPr>
                  <a:t>	Show that</a:t>
                </a:r>
                <a:r>
                  <a:rPr lang="en-US" sz="2400" dirty="0">
                    <a:latin typeface="Cambria Math"/>
                    <a:cs typeface="Cambria Math"/>
                  </a:rPr>
                  <a:t> 𝑚</a:t>
                </a:r>
                <a:r>
                  <a:rPr lang="en-US" sz="2400" spc="30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|</a:t>
                </a:r>
                <a:r>
                  <a:rPr lang="en-US" sz="2400" spc="-5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(𝑎</a:t>
                </a:r>
                <a:r>
                  <a:rPr lang="en-US" sz="2400" spc="55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−</a:t>
                </a:r>
                <a:r>
                  <a:rPr lang="en-US" sz="2400" spc="-10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𝑏)</a:t>
                </a:r>
                <a:r>
                  <a:rPr lang="en-US" sz="2400" dirty="0">
                    <a:latin typeface="Segoe UI Semilight"/>
                    <a:cs typeface="Segoe UI Semilight"/>
                  </a:rPr>
                  <a:t>. i.e. find an integer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/>
                      </a:rPr>
                      <m:t>𝑥</m:t>
                    </m:r>
                  </m:oMath>
                </a14:m>
                <a:r>
                  <a:rPr lang="en-US" sz="2400" spc="-10" dirty="0">
                    <a:latin typeface="Segoe UI Semilight"/>
                    <a:cs typeface="Segoe UI Semilight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i="1" spc="-10">
                        <a:latin typeface="Cambria Math" panose="02040503050406030204" pitchFamily="18" charset="0"/>
                        <a:cs typeface="Segoe UI Semilight"/>
                      </a:rPr>
                      <m:t>𝑎</m:t>
                    </m:r>
                    <m:r>
                      <a:rPr lang="en-US" sz="2400" i="1" spc="-10">
                        <a:latin typeface="Cambria Math" panose="02040503050406030204" pitchFamily="18" charset="0"/>
                        <a:cs typeface="Segoe UI Semilight"/>
                      </a:rPr>
                      <m:t> −</m:t>
                    </m:r>
                    <m:r>
                      <a:rPr lang="en-US" sz="2400" i="1" spc="-10">
                        <a:latin typeface="Cambria Math" panose="02040503050406030204" pitchFamily="18" charset="0"/>
                        <a:cs typeface="Segoe UI Semilight"/>
                      </a:rPr>
                      <m:t>𝑏</m:t>
                    </m:r>
                    <m:r>
                      <a:rPr lang="en-US" sz="2400" i="1" spc="-10">
                        <a:latin typeface="Cambria Math" panose="02040503050406030204" pitchFamily="18" charset="0"/>
                        <a:cs typeface="Segoe UI Semilight"/>
                      </a:rPr>
                      <m:t>=</m:t>
                    </m:r>
                    <m:r>
                      <a:rPr lang="en-US" sz="2400" i="1" spc="-10">
                        <a:latin typeface="Cambria Math" panose="02040503050406030204" pitchFamily="18" charset="0"/>
                        <a:cs typeface="Segoe UI Semilight"/>
                      </a:rPr>
                      <m:t>𝑚𝑥</m:t>
                    </m:r>
                  </m:oMath>
                </a14:m>
                <a:r>
                  <a:rPr lang="en-US" sz="2400" spc="-10" dirty="0">
                    <a:latin typeface="Segoe UI Semilight"/>
                    <a:cs typeface="Segoe UI Semilight"/>
                  </a:rPr>
                  <a:t> </a:t>
                </a:r>
                <a:endParaRPr lang="en-US" sz="2400" dirty="0">
                  <a:latin typeface="Segoe UI Semilight"/>
                  <a:cs typeface="Segoe UI Semilight"/>
                </a:endParaRPr>
              </a:p>
            </p:txBody>
          </p:sp>
        </mc:Choice>
        <mc:Fallback>
          <p:sp>
            <p:nvSpPr>
              <p:cNvPr id="13" name="object 8">
                <a:extLst>
                  <a:ext uri="{FF2B5EF4-FFF2-40B4-BE49-F238E27FC236}">
                    <a16:creationId xmlns:a16="http://schemas.microsoft.com/office/drawing/2014/main" id="{72AE3107-93CD-37F9-5114-9A579C2D4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50" y="5210519"/>
                <a:ext cx="10375766" cy="381515"/>
              </a:xfrm>
              <a:prstGeom prst="rect">
                <a:avLst/>
              </a:prstGeom>
              <a:blipFill>
                <a:blip r:embed="rId2"/>
                <a:stretch>
                  <a:fillRect l="-1645" t="-2258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E1077C1-927C-CCFA-FA94-495F38015427}"/>
              </a:ext>
            </a:extLst>
          </p:cNvPr>
          <p:cNvSpPr txBox="1"/>
          <p:nvPr/>
        </p:nvSpPr>
        <p:spPr>
          <a:xfrm>
            <a:off x="2665555" y="4748854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780" algn="ctr">
              <a:lnSpc>
                <a:spcPct val="100000"/>
              </a:lnSpc>
              <a:spcBef>
                <a:spcPts val="2014"/>
              </a:spcBef>
            </a:pP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5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− 𝑏</a:t>
            </a:r>
            <a:r>
              <a:rPr lang="en-US" sz="2400" spc="18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3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1ED9F1-7869-ACAB-BA23-8BD4157F061D}"/>
              </a:ext>
            </a:extLst>
          </p:cNvPr>
          <p:cNvSpPr txBox="1"/>
          <p:nvPr/>
        </p:nvSpPr>
        <p:spPr>
          <a:xfrm>
            <a:off x="3307246" y="3803474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86385" algn="ctr">
              <a:lnSpc>
                <a:spcPct val="100000"/>
              </a:lnSpc>
              <a:spcBef>
                <a:spcPts val="2025"/>
              </a:spcBef>
              <a:tabLst>
                <a:tab pos="1244600" algn="l"/>
                <a:tab pos="2162175" algn="l"/>
                <a:tab pos="3335654" algn="l"/>
                <a:tab pos="3768725" algn="l"/>
                <a:tab pos="4660265" algn="l"/>
              </a:tabLst>
            </a:pP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5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−</a:t>
            </a:r>
            <a:r>
              <a:rPr lang="en-US" sz="2400" spc="-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180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= (</a:t>
            </a:r>
            <a:r>
              <a:rPr lang="en-US" sz="2400" dirty="0">
                <a:latin typeface="Cambria Math"/>
                <a:cs typeface="Cambria Math"/>
              </a:rPr>
              <a:t>𝑚𝑞</a:t>
            </a:r>
            <a:r>
              <a:rPr lang="en-US" sz="2400" spc="30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+ (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3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𝑚)) − </a:t>
            </a:r>
            <a:r>
              <a:rPr lang="en-US" sz="2400" dirty="0">
                <a:latin typeface="Cambria Math"/>
                <a:cs typeface="Cambria Math"/>
              </a:rPr>
              <a:t>(𝑚𝑠 </a:t>
            </a:r>
            <a:r>
              <a:rPr lang="en-US" sz="2400" spc="-50" dirty="0">
                <a:latin typeface="Cambria Math"/>
                <a:cs typeface="Cambria Math"/>
              </a:rPr>
              <a:t>+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2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𝑚)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CB689D-16D3-04EE-55D6-6FFBE6E3EFD7}"/>
              </a:ext>
            </a:extLst>
          </p:cNvPr>
          <p:cNvSpPr txBox="1"/>
          <p:nvPr/>
        </p:nvSpPr>
        <p:spPr>
          <a:xfrm>
            <a:off x="2812005" y="4276164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7955" algn="ctr">
              <a:lnSpc>
                <a:spcPct val="100000"/>
              </a:lnSpc>
              <a:spcBef>
                <a:spcPts val="2020"/>
              </a:spcBef>
              <a:tabLst>
                <a:tab pos="2790190" algn="l"/>
                <a:tab pos="3826510" algn="l"/>
                <a:tab pos="4248785" algn="l"/>
              </a:tabLst>
            </a:pP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−</a:t>
            </a:r>
            <a:r>
              <a:rPr lang="en-US" sz="2400" spc="-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18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𝑚𝑞</a:t>
            </a:r>
            <a:r>
              <a:rPr lang="en-US" sz="2400" spc="4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−</a:t>
            </a:r>
            <a:r>
              <a:rPr lang="en-US" sz="2400" spc="-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𝑚𝑠</a:t>
            </a:r>
            <a:r>
              <a:rPr lang="en-US" sz="2400" spc="40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+ (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3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𝑚) − </a:t>
            </a:r>
            <a:r>
              <a:rPr lang="en-US" sz="2400" dirty="0">
                <a:latin typeface="Cambria Math"/>
                <a:cs typeface="Cambria Math"/>
              </a:rPr>
              <a:t>(𝑏</a:t>
            </a:r>
            <a:r>
              <a:rPr lang="en-US" sz="2400" spc="4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𝑚)</a:t>
            </a:r>
            <a:endParaRPr lang="en-US" sz="24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4757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32A31-6F27-3E9E-C480-1FEACFDAB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B748CE4-0D0C-2EC2-620E-D2F1597B47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239" y="425643"/>
            <a:ext cx="111872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Warm Up: Claim</a:t>
            </a:r>
            <a:r>
              <a:rPr lang="en-US" spc="215" dirty="0"/>
              <a:t> </a:t>
            </a:r>
            <a:r>
              <a:rPr lang="en-US" spc="-50" dirty="0"/>
              <a:t>5</a:t>
            </a:r>
            <a:endParaRPr spc="-5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586CFBC-E7A8-AAFC-8BCE-A706CE3FDD3A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E0B4B60-3934-A7C0-75FA-FFB61B2B3FDF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lvl="0">
              <a:spcBef>
                <a:spcPts val="100"/>
              </a:spcBef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Claim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lang="en-US" sz="2400" noProof="0" dirty="0">
                <a:solidFill>
                  <a:prstClr val="black"/>
                </a:solidFill>
                <a:latin typeface="Segoe UI Semilight"/>
                <a:cs typeface="Segoe UI Semilight"/>
              </a:rPr>
              <a:t>5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For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integers</a:t>
            </a:r>
            <a:r>
              <a:rPr lang="en-US" sz="2400" spc="-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𝑎,</a:t>
            </a:r>
            <a:r>
              <a:rPr lang="en-US" sz="2400" spc="-15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18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1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&gt;</a:t>
            </a:r>
            <a:r>
              <a:rPr lang="en-US" sz="2400" spc="1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,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21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spc="90" dirty="0">
                <a:solidFill>
                  <a:srgbClr val="000000"/>
                </a:solidFill>
                <a:latin typeface="Cambria Math"/>
                <a:cs typeface="Cambria Math"/>
              </a:rPr>
              <a:t>≡</a:t>
            </a:r>
            <a:r>
              <a:rPr lang="en-US" sz="2800" spc="690" baseline="-162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 (mod m)</a:t>
            </a:r>
            <a:r>
              <a:rPr lang="en-US" sz="2400" spc="17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only</a:t>
            </a:r>
            <a:r>
              <a:rPr lang="en-US" sz="2400" spc="-2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1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lang="en-US" sz="2400" spc="13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𝑚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43F774C1-47DE-B7D4-8BA4-51D390DC5C41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B4CBD03-FE53-A170-E591-61D8935D5729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085608AA-412C-D3A6-5AEF-D7157263D31F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FCB6717D-91EC-6265-27F8-31D89551A180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Definitions</a:t>
            </a:r>
            <a:r>
              <a:rPr kumimoji="0" sz="20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4189" algn="l"/>
              </a:tabLst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 𝑏</a:t>
            </a:r>
            <a:r>
              <a:rPr kumimoji="0" sz="2000" b="0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∃𝑘</a:t>
            </a:r>
            <a:r>
              <a:rPr kumimoji="0" sz="2000" b="0" i="0" u="none" strike="noStrike" kern="1200" cap="none" spc="15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ℤ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𝑏</a:t>
            </a:r>
            <a:r>
              <a:rPr kumimoji="0" sz="2000" b="0" i="0" u="none" strike="noStrike" kern="1200" cap="none" spc="1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𝑘𝑎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1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6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≡</a:t>
            </a:r>
            <a:r>
              <a:rPr kumimoji="0" sz="2175" b="0" i="0" u="none" strike="noStrike" kern="1200" cap="none" spc="502" normalizeH="0" baseline="-15325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(mod m)</a:t>
            </a:r>
            <a:r>
              <a:rPr kumimoji="0" sz="2000" b="0" i="0" u="none" strike="noStrike" kern="1200" cap="none" spc="1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𝑚</a:t>
            </a:r>
            <a:r>
              <a:rPr kumimoji="0" sz="2000" b="0" i="0" u="none" strike="noStrike" kern="1200" cap="none" spc="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(𝑎</a:t>
            </a:r>
            <a:r>
              <a:rPr kumimoji="0" sz="2000" b="0" i="0" u="none" strike="noStrike" kern="1200" cap="none" spc="4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−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E84B3B-F4B6-E14B-9625-B1072F7252B6}"/>
              </a:ext>
            </a:extLst>
          </p:cNvPr>
          <p:cNvSpPr txBox="1"/>
          <p:nvPr/>
        </p:nvSpPr>
        <p:spPr>
          <a:xfrm>
            <a:off x="575239" y="6225392"/>
            <a:ext cx="107103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>
              <a:lnSpc>
                <a:spcPct val="100000"/>
              </a:lnSpc>
              <a:spcBef>
                <a:spcPts val="2220"/>
              </a:spcBef>
            </a:pPr>
            <a:r>
              <a:rPr lang="en-US" sz="2400" dirty="0">
                <a:latin typeface="Segoe UI Semilight"/>
                <a:cs typeface="Segoe UI Semilight"/>
              </a:rPr>
              <a:t>So</a:t>
            </a:r>
            <a:r>
              <a:rPr lang="en-US" sz="2400" spc="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190" dirty="0">
                <a:latin typeface="Cambria Math"/>
                <a:cs typeface="Cambria Math"/>
              </a:rPr>
              <a:t> </a:t>
            </a:r>
            <a:r>
              <a:rPr lang="en-US" sz="2400" spc="80" dirty="0">
                <a:latin typeface="Cambria Math"/>
                <a:cs typeface="Cambria Math"/>
              </a:rPr>
              <a:t>≡</a:t>
            </a:r>
            <a:r>
              <a:rPr lang="en-US" sz="2625" spc="592" baseline="-15873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 (mod m)</a:t>
            </a:r>
            <a:r>
              <a:rPr lang="en-US" sz="2400" dirty="0">
                <a:latin typeface="Segoe UI Semilight"/>
                <a:cs typeface="Segoe UI Semilight"/>
              </a:rPr>
              <a:t>.</a:t>
            </a:r>
            <a:r>
              <a:rPr lang="en-US" sz="2400" spc="-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Since </a:t>
            </a:r>
            <a:r>
              <a:rPr lang="en-US" sz="2400" dirty="0">
                <a:latin typeface="Cambria Math"/>
                <a:cs typeface="Cambria Math"/>
              </a:rPr>
              <a:t>𝑎,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𝑚 </a:t>
            </a:r>
            <a:r>
              <a:rPr lang="en-US" sz="2400" dirty="0">
                <a:latin typeface="Segoe UI Semilight"/>
                <a:cs typeface="Segoe UI Semilight"/>
              </a:rPr>
              <a:t>were</a:t>
            </a:r>
            <a:r>
              <a:rPr lang="en-US" sz="2400" spc="-5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arbitrary,</a:t>
            </a:r>
            <a:r>
              <a:rPr lang="en-US" sz="2400" spc="-7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the</a:t>
            </a:r>
            <a:r>
              <a:rPr lang="en-US" sz="2400" spc="-5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claim</a:t>
            </a:r>
            <a:r>
              <a:rPr lang="en-US" sz="2400" spc="-60" dirty="0">
                <a:latin typeface="Segoe UI Semilight"/>
                <a:cs typeface="Segoe UI Semilight"/>
              </a:rPr>
              <a:t> </a:t>
            </a:r>
            <a:r>
              <a:rPr lang="en-US" sz="2400" spc="-10" dirty="0">
                <a:latin typeface="Segoe UI Semilight"/>
                <a:cs typeface="Segoe UI Semilight"/>
              </a:rPr>
              <a:t>holds.</a:t>
            </a:r>
            <a:endParaRPr lang="en-US" sz="2400" dirty="0">
              <a:latin typeface="Segoe UI Semilight"/>
              <a:cs typeface="Segoe UI Semilight"/>
            </a:endParaRPr>
          </a:p>
          <a:p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E525D-4988-6EB3-DD59-1205AEC5B2ED}"/>
              </a:ext>
            </a:extLst>
          </p:cNvPr>
          <p:cNvSpPr txBox="1"/>
          <p:nvPr/>
        </p:nvSpPr>
        <p:spPr>
          <a:xfrm>
            <a:off x="507305" y="2234620"/>
            <a:ext cx="9521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mbria Math"/>
                <a:cs typeface="Cambria Math"/>
              </a:rPr>
              <a:t>⇐</a:t>
            </a:r>
            <a:r>
              <a:rPr lang="en-US" sz="2400" spc="10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Let </a:t>
            </a:r>
            <a:r>
              <a:rPr lang="en-US" sz="2400" dirty="0">
                <a:latin typeface="Cambria Math"/>
                <a:cs typeface="Cambria Math"/>
              </a:rPr>
              <a:t>𝑎,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7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&gt;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0</a:t>
            </a:r>
            <a:r>
              <a:rPr lang="en-US" sz="2400" spc="12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be</a:t>
            </a:r>
            <a:r>
              <a:rPr lang="en-US" sz="2400" spc="-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arbitrary</a:t>
            </a:r>
            <a:r>
              <a:rPr lang="en-US" sz="2400" spc="-3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integers,</a:t>
            </a:r>
            <a:r>
              <a:rPr lang="en-US" sz="240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and</a:t>
            </a:r>
            <a:r>
              <a:rPr lang="en-US" sz="2400" spc="-1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suppose</a:t>
            </a:r>
            <a:r>
              <a:rPr lang="en-US" sz="2400" spc="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5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7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5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dirty="0">
                <a:latin typeface="Segoe UI Semilight"/>
                <a:cs typeface="Segoe UI Semilight"/>
              </a:rPr>
              <a:t>.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113078-7169-F14E-C4D7-0A3162470AC5}"/>
              </a:ext>
            </a:extLst>
          </p:cNvPr>
          <p:cNvSpPr txBox="1"/>
          <p:nvPr/>
        </p:nvSpPr>
        <p:spPr>
          <a:xfrm>
            <a:off x="575239" y="5663443"/>
            <a:ext cx="6593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latin typeface="Segoe UI Semilight"/>
                <a:cs typeface="Segoe UI Semilight"/>
              </a:rPr>
              <a:t>[Reroll definitions]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8FECC5-9587-F3F3-0CC5-5EDFCF1FE244}"/>
              </a:ext>
            </a:extLst>
          </p:cNvPr>
          <p:cNvSpPr txBox="1"/>
          <p:nvPr/>
        </p:nvSpPr>
        <p:spPr>
          <a:xfrm>
            <a:off x="575238" y="2872193"/>
            <a:ext cx="102782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latin typeface="Segoe UI Semilight"/>
                <a:cs typeface="Segoe UI Semilight"/>
              </a:rPr>
              <a:t>By</a:t>
            </a:r>
            <a:r>
              <a:rPr lang="en-US" sz="2400" b="0" spc="-5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the</a:t>
            </a:r>
            <a:r>
              <a:rPr lang="en-US" sz="2400" b="0" spc="-5" dirty="0">
                <a:latin typeface="Segoe UI Semilight"/>
                <a:cs typeface="Segoe UI Semilight"/>
              </a:rPr>
              <a:t> </a:t>
            </a:r>
            <a:r>
              <a:rPr lang="en-US" sz="2400" b="0" spc="-10" dirty="0">
                <a:latin typeface="Segoe UI Semilight"/>
                <a:cs typeface="Segoe UI Semilight"/>
              </a:rPr>
              <a:t>Division </a:t>
            </a:r>
            <a:r>
              <a:rPr lang="en-US" sz="2400" b="0" dirty="0">
                <a:latin typeface="Segoe UI Semilight"/>
                <a:cs typeface="Segoe UI Semilight"/>
              </a:rPr>
              <a:t>Theorem,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18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2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𝑚𝑞</a:t>
            </a:r>
            <a:r>
              <a:rPr lang="en-US" sz="2400" spc="4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1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(𝑎</a:t>
            </a:r>
            <a:r>
              <a:rPr lang="en-US" sz="2400" spc="4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𝑚)</a:t>
            </a:r>
            <a:r>
              <a:rPr lang="en-US" sz="2400" spc="114" dirty="0">
                <a:latin typeface="Cambria Math"/>
                <a:cs typeface="Cambria Math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for</a:t>
            </a:r>
            <a:r>
              <a:rPr lang="en-US" sz="2400" b="0" spc="-5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some</a:t>
            </a:r>
            <a:r>
              <a:rPr lang="en-US" sz="2400" b="0" spc="-1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integer</a:t>
            </a:r>
            <a:r>
              <a:rPr lang="en-US" sz="2400" b="0" spc="-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𝑞</a:t>
            </a:r>
            <a:r>
              <a:rPr lang="en-US" sz="2400" b="0" dirty="0">
                <a:latin typeface="Segoe UI Semilight"/>
                <a:cs typeface="Segoe UI Semilight"/>
              </a:rPr>
              <a:t>,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and</a:t>
            </a:r>
            <a:r>
              <a:rPr lang="en-US" sz="2400" b="0" spc="-1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17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𝑚𝑠</a:t>
            </a:r>
            <a:r>
              <a:rPr lang="en-US" sz="2400" spc="4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(𝑏</a:t>
            </a:r>
            <a:r>
              <a:rPr lang="en-US" sz="2400" spc="5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𝑚)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for</a:t>
            </a:r>
            <a:r>
              <a:rPr lang="en-US" sz="2400" b="0" spc="-10" dirty="0">
                <a:latin typeface="Segoe UI Semilight"/>
                <a:cs typeface="Segoe UI Semilight"/>
              </a:rPr>
              <a:t> </a:t>
            </a:r>
            <a:r>
              <a:rPr lang="en-US" sz="2400" b="0" spc="-20" dirty="0">
                <a:latin typeface="Segoe UI Semilight"/>
                <a:cs typeface="Segoe UI Semilight"/>
              </a:rPr>
              <a:t>some </a:t>
            </a:r>
            <a:r>
              <a:rPr lang="en-US" sz="2400" b="0" dirty="0">
                <a:latin typeface="Segoe UI Semilight"/>
                <a:cs typeface="Segoe UI Semilight"/>
              </a:rPr>
              <a:t>integer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𝑠</a:t>
            </a:r>
            <a:r>
              <a:rPr lang="en-US" sz="2400" b="0" dirty="0">
                <a:latin typeface="Segoe UI Semilight"/>
                <a:cs typeface="Segoe UI Semilight"/>
              </a:rPr>
              <a:t>. </a:t>
            </a:r>
            <a:r>
              <a:rPr lang="en-US" sz="2400" spc="-10" dirty="0">
                <a:latin typeface="Segoe UI Semilight"/>
                <a:cs typeface="Segoe UI Semilight"/>
              </a:rPr>
              <a:t>Thus:</a:t>
            </a:r>
            <a:r>
              <a:rPr lang="en-US" sz="2400" b="0" spc="-30" dirty="0">
                <a:latin typeface="Segoe UI Semilight"/>
                <a:cs typeface="Segoe UI Semilight"/>
              </a:rPr>
              <a:t> 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bject 8">
                <a:extLst>
                  <a:ext uri="{FF2B5EF4-FFF2-40B4-BE49-F238E27FC236}">
                    <a16:creationId xmlns:a16="http://schemas.microsoft.com/office/drawing/2014/main" id="{374819D8-119A-3671-AD4E-48F2B50ABAA9}"/>
                  </a:ext>
                </a:extLst>
              </p:cNvPr>
              <p:cNvSpPr txBox="1"/>
              <p:nvPr/>
            </p:nvSpPr>
            <p:spPr>
              <a:xfrm>
                <a:off x="672950" y="5210519"/>
                <a:ext cx="10375766" cy="381515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  <a:tabLst>
                    <a:tab pos="774065" algn="l"/>
                  </a:tabLst>
                </a:pPr>
                <a:r>
                  <a:rPr lang="en-US" sz="2400" spc="-10" dirty="0">
                    <a:latin typeface="Segoe UI Semilight"/>
                    <a:cs typeface="Segoe UI Semilight"/>
                  </a:rPr>
                  <a:t>Goal:</a:t>
                </a:r>
                <a:r>
                  <a:rPr lang="en-US" sz="2400" dirty="0">
                    <a:latin typeface="Segoe UI Semilight"/>
                    <a:cs typeface="Segoe UI Semilight"/>
                  </a:rPr>
                  <a:t>	Show that</a:t>
                </a:r>
                <a:r>
                  <a:rPr lang="en-US" sz="2400" dirty="0">
                    <a:latin typeface="Cambria Math"/>
                    <a:cs typeface="Cambria Math"/>
                  </a:rPr>
                  <a:t> 𝑚</a:t>
                </a:r>
                <a:r>
                  <a:rPr lang="en-US" sz="2400" spc="30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|</a:t>
                </a:r>
                <a:r>
                  <a:rPr lang="en-US" sz="2400" spc="-5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(𝑎</a:t>
                </a:r>
                <a:r>
                  <a:rPr lang="en-US" sz="2400" spc="55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−</a:t>
                </a:r>
                <a:r>
                  <a:rPr lang="en-US" sz="2400" spc="-10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𝑏)</a:t>
                </a:r>
                <a:r>
                  <a:rPr lang="en-US" sz="2400" dirty="0">
                    <a:latin typeface="Segoe UI Semilight"/>
                    <a:cs typeface="Segoe UI Semilight"/>
                  </a:rPr>
                  <a:t>. i.e. find an integer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/>
                      </a:rPr>
                      <m:t>𝑥</m:t>
                    </m:r>
                  </m:oMath>
                </a14:m>
                <a:r>
                  <a:rPr lang="en-US" sz="2400" spc="-10" dirty="0">
                    <a:latin typeface="Segoe UI Semilight"/>
                    <a:cs typeface="Segoe UI Semilight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i="1" spc="-10">
                        <a:latin typeface="Cambria Math" panose="02040503050406030204" pitchFamily="18" charset="0"/>
                        <a:cs typeface="Segoe UI Semilight"/>
                      </a:rPr>
                      <m:t>𝑎</m:t>
                    </m:r>
                    <m:r>
                      <a:rPr lang="en-US" sz="2400" i="1" spc="-10">
                        <a:latin typeface="Cambria Math" panose="02040503050406030204" pitchFamily="18" charset="0"/>
                        <a:cs typeface="Segoe UI Semilight"/>
                      </a:rPr>
                      <m:t> −</m:t>
                    </m:r>
                    <m:r>
                      <a:rPr lang="en-US" sz="2400" i="1" spc="-10">
                        <a:latin typeface="Cambria Math" panose="02040503050406030204" pitchFamily="18" charset="0"/>
                        <a:cs typeface="Segoe UI Semilight"/>
                      </a:rPr>
                      <m:t>𝑏</m:t>
                    </m:r>
                    <m:r>
                      <a:rPr lang="en-US" sz="2400" i="1" spc="-10">
                        <a:latin typeface="Cambria Math" panose="02040503050406030204" pitchFamily="18" charset="0"/>
                        <a:cs typeface="Segoe UI Semilight"/>
                      </a:rPr>
                      <m:t>=</m:t>
                    </m:r>
                    <m:r>
                      <a:rPr lang="en-US" sz="2400" i="1" spc="-10">
                        <a:latin typeface="Cambria Math" panose="02040503050406030204" pitchFamily="18" charset="0"/>
                        <a:cs typeface="Segoe UI Semilight"/>
                      </a:rPr>
                      <m:t>𝑚𝑥</m:t>
                    </m:r>
                  </m:oMath>
                </a14:m>
                <a:r>
                  <a:rPr lang="en-US" sz="2400" spc="-10" dirty="0">
                    <a:latin typeface="Segoe UI Semilight"/>
                    <a:cs typeface="Segoe UI Semilight"/>
                  </a:rPr>
                  <a:t> </a:t>
                </a:r>
                <a:endParaRPr lang="en-US" sz="2400" dirty="0">
                  <a:latin typeface="Segoe UI Semilight"/>
                  <a:cs typeface="Segoe UI Semilight"/>
                </a:endParaRPr>
              </a:p>
            </p:txBody>
          </p:sp>
        </mc:Choice>
        <mc:Fallback>
          <p:sp>
            <p:nvSpPr>
              <p:cNvPr id="13" name="object 8">
                <a:extLst>
                  <a:ext uri="{FF2B5EF4-FFF2-40B4-BE49-F238E27FC236}">
                    <a16:creationId xmlns:a16="http://schemas.microsoft.com/office/drawing/2014/main" id="{374819D8-119A-3671-AD4E-48F2B50AB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50" y="5210519"/>
                <a:ext cx="10375766" cy="381515"/>
              </a:xfrm>
              <a:prstGeom prst="rect">
                <a:avLst/>
              </a:prstGeom>
              <a:blipFill>
                <a:blip r:embed="rId2"/>
                <a:stretch>
                  <a:fillRect l="-1645" t="-2258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83FAAD6-14EA-4879-DC01-8DEECB9D5788}"/>
              </a:ext>
            </a:extLst>
          </p:cNvPr>
          <p:cNvSpPr txBox="1"/>
          <p:nvPr/>
        </p:nvSpPr>
        <p:spPr>
          <a:xfrm>
            <a:off x="3307246" y="3803474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86385" algn="ctr">
              <a:lnSpc>
                <a:spcPct val="100000"/>
              </a:lnSpc>
              <a:spcBef>
                <a:spcPts val="2025"/>
              </a:spcBef>
              <a:tabLst>
                <a:tab pos="1244600" algn="l"/>
                <a:tab pos="2162175" algn="l"/>
                <a:tab pos="3335654" algn="l"/>
                <a:tab pos="3768725" algn="l"/>
                <a:tab pos="4660265" algn="l"/>
              </a:tabLst>
            </a:pP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5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−</a:t>
            </a:r>
            <a:r>
              <a:rPr lang="en-US" sz="2400" spc="-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180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= (</a:t>
            </a:r>
            <a:r>
              <a:rPr lang="en-US" sz="2400" dirty="0">
                <a:latin typeface="Cambria Math"/>
                <a:cs typeface="Cambria Math"/>
              </a:rPr>
              <a:t>𝑚𝑞</a:t>
            </a:r>
            <a:r>
              <a:rPr lang="en-US" sz="2400" spc="30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+ (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3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𝑚)) − </a:t>
            </a:r>
            <a:r>
              <a:rPr lang="en-US" sz="2400" dirty="0">
                <a:latin typeface="Cambria Math"/>
                <a:cs typeface="Cambria Math"/>
              </a:rPr>
              <a:t>(𝑚𝑠 </a:t>
            </a:r>
            <a:r>
              <a:rPr lang="en-US" sz="2400" spc="-50" dirty="0">
                <a:latin typeface="Cambria Math"/>
                <a:cs typeface="Cambria Math"/>
              </a:rPr>
              <a:t>+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2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𝑚)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8E3EA0-9434-7678-6279-1677D320A802}"/>
              </a:ext>
            </a:extLst>
          </p:cNvPr>
          <p:cNvSpPr txBox="1"/>
          <p:nvPr/>
        </p:nvSpPr>
        <p:spPr>
          <a:xfrm>
            <a:off x="2812005" y="4276164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7955" algn="ctr">
              <a:lnSpc>
                <a:spcPct val="100000"/>
              </a:lnSpc>
              <a:spcBef>
                <a:spcPts val="2020"/>
              </a:spcBef>
              <a:tabLst>
                <a:tab pos="2790190" algn="l"/>
                <a:tab pos="3826510" algn="l"/>
                <a:tab pos="4248785" algn="l"/>
              </a:tabLst>
            </a:pP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−</a:t>
            </a:r>
            <a:r>
              <a:rPr lang="en-US" sz="2400" spc="-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18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𝑚𝑞</a:t>
            </a:r>
            <a:r>
              <a:rPr lang="en-US" sz="2400" spc="4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−</a:t>
            </a:r>
            <a:r>
              <a:rPr lang="en-US" sz="2400" spc="-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𝑚𝑠</a:t>
            </a:r>
            <a:r>
              <a:rPr lang="en-US" sz="2400" spc="40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+ (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3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𝑚) − </a:t>
            </a:r>
            <a:r>
              <a:rPr lang="en-US" sz="2400" dirty="0">
                <a:latin typeface="Cambria Math"/>
                <a:cs typeface="Cambria Math"/>
              </a:rPr>
              <a:t>(𝑏</a:t>
            </a:r>
            <a:r>
              <a:rPr lang="en-US" sz="2400" spc="4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𝑚)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91BD43-1168-D184-C11F-55755FF5EF32}"/>
              </a:ext>
            </a:extLst>
          </p:cNvPr>
          <p:cNvSpPr txBox="1"/>
          <p:nvPr/>
        </p:nvSpPr>
        <p:spPr>
          <a:xfrm>
            <a:off x="2591628" y="4748854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780" algn="ctr">
              <a:lnSpc>
                <a:spcPct val="100000"/>
              </a:lnSpc>
              <a:spcBef>
                <a:spcPts val="2014"/>
              </a:spcBef>
            </a:pP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5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− 𝑏</a:t>
            </a:r>
            <a:r>
              <a:rPr lang="en-US" sz="2400" spc="18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3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𝑚(𝑞</a:t>
            </a:r>
            <a:r>
              <a:rPr lang="en-US" sz="2400" spc="6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−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𝑠)</a:t>
            </a:r>
            <a:endParaRPr lang="en-US" sz="24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565881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7677F-9974-3063-A5F7-E70B58375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ADD157B-F244-8098-88FF-EA7130E2A7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239" y="425643"/>
            <a:ext cx="111872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Warm Up: Claim</a:t>
            </a:r>
            <a:r>
              <a:rPr lang="en-US" spc="215" dirty="0"/>
              <a:t> </a:t>
            </a:r>
            <a:r>
              <a:rPr lang="en-US" spc="-50" dirty="0"/>
              <a:t>5</a:t>
            </a:r>
            <a:endParaRPr spc="-5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E15ADEE-1B1D-B796-9C9B-FB518ADC606A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06E9039-44AA-654D-B5B4-178F869FDE18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lvl="0">
              <a:spcBef>
                <a:spcPts val="100"/>
              </a:spcBef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Claim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lang="en-US" sz="2400" noProof="0" dirty="0">
                <a:solidFill>
                  <a:prstClr val="black"/>
                </a:solidFill>
                <a:latin typeface="Segoe UI Semilight"/>
                <a:cs typeface="Segoe UI Semilight"/>
              </a:rPr>
              <a:t>5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For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integers</a:t>
            </a:r>
            <a:r>
              <a:rPr lang="en-US" sz="2400" spc="-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𝑎,</a:t>
            </a:r>
            <a:r>
              <a:rPr lang="en-US" sz="2400" spc="-15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18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1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&gt;</a:t>
            </a:r>
            <a:r>
              <a:rPr lang="en-US" sz="2400" spc="1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,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21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spc="90" dirty="0">
                <a:solidFill>
                  <a:srgbClr val="000000"/>
                </a:solidFill>
                <a:latin typeface="Cambria Math"/>
                <a:cs typeface="Cambria Math"/>
              </a:rPr>
              <a:t>≡</a:t>
            </a:r>
            <a:r>
              <a:rPr lang="en-US" sz="2800" spc="690" baseline="-162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 (mod m)</a:t>
            </a:r>
            <a:r>
              <a:rPr lang="en-US" sz="2400" spc="17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2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spc="-3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only</a:t>
            </a:r>
            <a:r>
              <a:rPr lang="en-US" sz="2400" spc="-25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 Semilight"/>
                <a:cs typeface="Segoe UI Semilight"/>
              </a:rPr>
              <a:t>if</a:t>
            </a:r>
            <a:r>
              <a:rPr lang="en-US" sz="2400" spc="-10" dirty="0">
                <a:solidFill>
                  <a:srgbClr val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lang="en-US" sz="2400" spc="5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𝑚</a:t>
            </a:r>
            <a:r>
              <a:rPr lang="en-US" sz="2400" spc="19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lang="en-US" sz="2400" spc="13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lang="en-US" sz="2400" spc="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 Math"/>
                <a:cs typeface="Cambria Math"/>
              </a:rPr>
              <a:t>%</a:t>
            </a:r>
            <a:r>
              <a:rPr lang="en-US" sz="2400" spc="-25" dirty="0">
                <a:solidFill>
                  <a:srgbClr val="000000"/>
                </a:solidFill>
                <a:latin typeface="Cambria Math"/>
                <a:cs typeface="Cambria Math"/>
              </a:rPr>
              <a:t> 𝑚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CBD31B7D-55E1-2D02-D5E6-4CED46692B7A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5F95B9D-227C-8577-E3F6-D05463575599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E4FD2BCC-511C-296F-58FF-58CE5D1CF802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27C566E0-D29A-BBFD-838B-BE11BC835CEC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Definitions</a:t>
            </a:r>
            <a:r>
              <a:rPr kumimoji="0" sz="20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4189" algn="l"/>
              </a:tabLst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 𝑏</a:t>
            </a:r>
            <a:r>
              <a:rPr kumimoji="0" sz="2000" b="0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∃𝑘</a:t>
            </a:r>
            <a:r>
              <a:rPr kumimoji="0" sz="2000" b="0" i="0" u="none" strike="noStrike" kern="1200" cap="none" spc="15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ℤ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𝑏</a:t>
            </a:r>
            <a:r>
              <a:rPr kumimoji="0" sz="2000" b="0" i="0" u="none" strike="noStrike" kern="1200" cap="none" spc="1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000" b="0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𝑘𝑎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000" b="0" i="0" u="none" strike="noStrike" kern="1200" cap="none" spc="1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6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≡</a:t>
            </a:r>
            <a:r>
              <a:rPr kumimoji="0" sz="2175" b="0" i="0" u="none" strike="noStrike" kern="1200" cap="none" spc="502" normalizeH="0" baseline="-15325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(mod m)</a:t>
            </a:r>
            <a:r>
              <a:rPr kumimoji="0" sz="2000" b="0" i="0" u="none" strike="noStrike" kern="1200" cap="none" spc="1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𝑚</a:t>
            </a:r>
            <a:r>
              <a:rPr kumimoji="0" sz="2000" b="0" i="0" u="none" strike="noStrike" kern="1200" cap="none" spc="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(𝑎</a:t>
            </a:r>
            <a:r>
              <a:rPr kumimoji="0" sz="2000" b="0" i="0" u="none" strike="noStrike" kern="1200" cap="none" spc="4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−</a:t>
            </a:r>
            <a:r>
              <a:rPr kumimoji="0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4329EB-904F-08C6-34FE-21E07FF5D523}"/>
              </a:ext>
            </a:extLst>
          </p:cNvPr>
          <p:cNvSpPr txBox="1"/>
          <p:nvPr/>
        </p:nvSpPr>
        <p:spPr>
          <a:xfrm>
            <a:off x="575239" y="6225392"/>
            <a:ext cx="107103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>
              <a:lnSpc>
                <a:spcPct val="100000"/>
              </a:lnSpc>
              <a:spcBef>
                <a:spcPts val="2220"/>
              </a:spcBef>
            </a:pPr>
            <a:r>
              <a:rPr lang="en-US" sz="2400" dirty="0">
                <a:latin typeface="Segoe UI Semilight"/>
                <a:cs typeface="Segoe UI Semilight"/>
              </a:rPr>
              <a:t>So</a:t>
            </a:r>
            <a:r>
              <a:rPr lang="en-US" sz="2400" spc="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190" dirty="0">
                <a:latin typeface="Cambria Math"/>
                <a:cs typeface="Cambria Math"/>
              </a:rPr>
              <a:t> </a:t>
            </a:r>
            <a:r>
              <a:rPr lang="en-US" sz="2400" spc="80" dirty="0">
                <a:latin typeface="Cambria Math"/>
                <a:cs typeface="Cambria Math"/>
              </a:rPr>
              <a:t>≡</a:t>
            </a:r>
            <a:r>
              <a:rPr lang="en-US" sz="2625" spc="592" baseline="-15873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 (mod m)</a:t>
            </a:r>
            <a:r>
              <a:rPr lang="en-US" sz="2400" dirty="0">
                <a:latin typeface="Segoe UI Semilight"/>
                <a:cs typeface="Segoe UI Semilight"/>
              </a:rPr>
              <a:t>.</a:t>
            </a:r>
            <a:r>
              <a:rPr lang="en-US" sz="2400" spc="-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Since </a:t>
            </a:r>
            <a:r>
              <a:rPr lang="en-US" sz="2400" dirty="0">
                <a:latin typeface="Cambria Math"/>
                <a:cs typeface="Cambria Math"/>
              </a:rPr>
              <a:t>𝑎,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𝑚 </a:t>
            </a:r>
            <a:r>
              <a:rPr lang="en-US" sz="2400" dirty="0">
                <a:latin typeface="Segoe UI Semilight"/>
                <a:cs typeface="Segoe UI Semilight"/>
              </a:rPr>
              <a:t>were</a:t>
            </a:r>
            <a:r>
              <a:rPr lang="en-US" sz="2400" spc="-5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arbitrary,</a:t>
            </a:r>
            <a:r>
              <a:rPr lang="en-US" sz="2400" spc="-7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the</a:t>
            </a:r>
            <a:r>
              <a:rPr lang="en-US" sz="2400" spc="-5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claim</a:t>
            </a:r>
            <a:r>
              <a:rPr lang="en-US" sz="2400" spc="-60" dirty="0">
                <a:latin typeface="Segoe UI Semilight"/>
                <a:cs typeface="Segoe UI Semilight"/>
              </a:rPr>
              <a:t> </a:t>
            </a:r>
            <a:r>
              <a:rPr lang="en-US" sz="2400" spc="-10" dirty="0">
                <a:latin typeface="Segoe UI Semilight"/>
                <a:cs typeface="Segoe UI Semilight"/>
              </a:rPr>
              <a:t>holds.</a:t>
            </a:r>
            <a:endParaRPr lang="en-US" sz="2400" dirty="0">
              <a:latin typeface="Segoe UI Semilight"/>
              <a:cs typeface="Segoe UI Semilight"/>
            </a:endParaRPr>
          </a:p>
          <a:p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C5661-735E-C8C8-3138-348EE9615A9A}"/>
              </a:ext>
            </a:extLst>
          </p:cNvPr>
          <p:cNvSpPr txBox="1"/>
          <p:nvPr/>
        </p:nvSpPr>
        <p:spPr>
          <a:xfrm>
            <a:off x="507305" y="2234620"/>
            <a:ext cx="9521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mbria Math"/>
                <a:cs typeface="Cambria Math"/>
              </a:rPr>
              <a:t>⇐</a:t>
            </a:r>
            <a:r>
              <a:rPr lang="en-US" sz="2400" spc="10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Let </a:t>
            </a:r>
            <a:r>
              <a:rPr lang="en-US" sz="2400" dirty="0">
                <a:latin typeface="Cambria Math"/>
                <a:cs typeface="Cambria Math"/>
              </a:rPr>
              <a:t>𝑎,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7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&gt;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0</a:t>
            </a:r>
            <a:r>
              <a:rPr lang="en-US" sz="2400" spc="12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be</a:t>
            </a:r>
            <a:r>
              <a:rPr lang="en-US" sz="2400" spc="-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arbitrary</a:t>
            </a:r>
            <a:r>
              <a:rPr lang="en-US" sz="2400" spc="-3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integers,</a:t>
            </a:r>
            <a:r>
              <a:rPr lang="en-US" sz="240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and</a:t>
            </a:r>
            <a:r>
              <a:rPr lang="en-US" sz="2400" spc="-1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suppose</a:t>
            </a:r>
            <a:r>
              <a:rPr lang="en-US" sz="2400" spc="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5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17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5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dirty="0">
                <a:latin typeface="Segoe UI Semilight"/>
                <a:cs typeface="Segoe UI Semilight"/>
              </a:rPr>
              <a:t>.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3241EC-E3F0-39FD-F677-630FD850D288}"/>
              </a:ext>
            </a:extLst>
          </p:cNvPr>
          <p:cNvSpPr txBox="1"/>
          <p:nvPr/>
        </p:nvSpPr>
        <p:spPr>
          <a:xfrm>
            <a:off x="654751" y="5592034"/>
            <a:ext cx="9652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 Semilight"/>
                <a:cs typeface="Segoe UI Semilight"/>
              </a:rPr>
              <a:t>Since</a:t>
            </a:r>
            <a:r>
              <a:rPr lang="en-US" sz="240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𝑞,</a:t>
            </a:r>
            <a:r>
              <a:rPr lang="en-US" sz="2400" spc="-1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𝑠</a:t>
            </a:r>
            <a:r>
              <a:rPr lang="en-US" sz="2400" spc="16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are</a:t>
            </a:r>
            <a:r>
              <a:rPr lang="en-US" sz="2400" spc="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integers, </a:t>
            </a:r>
            <a:r>
              <a:rPr lang="en-US" sz="2400" dirty="0">
                <a:latin typeface="Cambria Math"/>
                <a:cs typeface="Cambria Math"/>
              </a:rPr>
              <a:t>𝑞</a:t>
            </a:r>
            <a:r>
              <a:rPr lang="en-US" sz="2400" spc="6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− 𝑠</a:t>
            </a:r>
            <a:r>
              <a:rPr lang="en-US" sz="2400" spc="16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is an</a:t>
            </a:r>
            <a:r>
              <a:rPr lang="en-US" sz="2400" spc="-5" dirty="0">
                <a:latin typeface="Segoe UI Semilight"/>
                <a:cs typeface="Segoe UI Semilight"/>
              </a:rPr>
              <a:t> </a:t>
            </a:r>
            <a:r>
              <a:rPr lang="en-US" sz="2400" spc="-25" dirty="0">
                <a:latin typeface="Segoe UI Semilight"/>
                <a:cs typeface="Segoe UI Semilight"/>
              </a:rPr>
              <a:t>integer.</a:t>
            </a:r>
            <a:r>
              <a:rPr lang="en-US" sz="2400" spc="-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Segoe UI Semilight"/>
                <a:cs typeface="Segoe UI Semilight"/>
              </a:rPr>
              <a:t>So</a:t>
            </a:r>
            <a:r>
              <a:rPr lang="en-US" sz="2400" spc="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</a:t>
            </a:r>
            <a:r>
              <a:rPr lang="en-US" sz="2400" spc="3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|</a:t>
            </a:r>
            <a:r>
              <a:rPr lang="en-US" sz="2400" spc="-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(𝑎</a:t>
            </a:r>
            <a:r>
              <a:rPr lang="en-US" sz="2400" spc="5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−</a:t>
            </a:r>
            <a:r>
              <a:rPr lang="en-US" sz="2400" spc="-1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𝑏)</a:t>
            </a:r>
            <a:r>
              <a:rPr lang="en-US" sz="2400" dirty="0">
                <a:latin typeface="Segoe UI Semilight"/>
                <a:cs typeface="Segoe UI Semilight"/>
              </a:rPr>
              <a:t>.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414C65-4ED7-BDDC-D597-68B1EDF3D714}"/>
              </a:ext>
            </a:extLst>
          </p:cNvPr>
          <p:cNvSpPr txBox="1"/>
          <p:nvPr/>
        </p:nvSpPr>
        <p:spPr>
          <a:xfrm>
            <a:off x="575238" y="2872193"/>
            <a:ext cx="102782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latin typeface="Segoe UI Semilight"/>
                <a:cs typeface="Segoe UI Semilight"/>
              </a:rPr>
              <a:t>By</a:t>
            </a:r>
            <a:r>
              <a:rPr lang="en-US" sz="2400" b="0" spc="-5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the</a:t>
            </a:r>
            <a:r>
              <a:rPr lang="en-US" sz="2400" b="0" spc="-5" dirty="0">
                <a:latin typeface="Segoe UI Semilight"/>
                <a:cs typeface="Segoe UI Semilight"/>
              </a:rPr>
              <a:t> </a:t>
            </a:r>
            <a:r>
              <a:rPr lang="en-US" sz="2400" b="0" spc="-10" dirty="0">
                <a:latin typeface="Segoe UI Semilight"/>
                <a:cs typeface="Segoe UI Semilight"/>
              </a:rPr>
              <a:t>Division </a:t>
            </a:r>
            <a:r>
              <a:rPr lang="en-US" sz="2400" b="0" dirty="0">
                <a:latin typeface="Segoe UI Semilight"/>
                <a:cs typeface="Segoe UI Semilight"/>
              </a:rPr>
              <a:t>Theorem,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18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2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𝑚𝑞</a:t>
            </a:r>
            <a:r>
              <a:rPr lang="en-US" sz="2400" spc="4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1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(𝑎</a:t>
            </a:r>
            <a:r>
              <a:rPr lang="en-US" sz="2400" spc="4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𝑚)</a:t>
            </a:r>
            <a:r>
              <a:rPr lang="en-US" sz="2400" spc="114" dirty="0">
                <a:latin typeface="Cambria Math"/>
                <a:cs typeface="Cambria Math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for</a:t>
            </a:r>
            <a:r>
              <a:rPr lang="en-US" sz="2400" b="0" spc="-5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some</a:t>
            </a:r>
            <a:r>
              <a:rPr lang="en-US" sz="2400" b="0" spc="-10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integer</a:t>
            </a:r>
            <a:r>
              <a:rPr lang="en-US" sz="2400" b="0" spc="-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𝑞</a:t>
            </a:r>
            <a:r>
              <a:rPr lang="en-US" sz="2400" b="0" dirty="0">
                <a:latin typeface="Segoe UI Semilight"/>
                <a:cs typeface="Segoe UI Semilight"/>
              </a:rPr>
              <a:t>,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and</a:t>
            </a:r>
            <a:r>
              <a:rPr lang="en-US" sz="2400" b="0" spc="-1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17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𝑚𝑠</a:t>
            </a:r>
            <a:r>
              <a:rPr lang="en-US" sz="2400" spc="4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(𝑏</a:t>
            </a:r>
            <a:r>
              <a:rPr lang="en-US" sz="2400" spc="5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𝑚)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b="0" dirty="0">
                <a:latin typeface="Segoe UI Semilight"/>
                <a:cs typeface="Segoe UI Semilight"/>
              </a:rPr>
              <a:t>for</a:t>
            </a:r>
            <a:r>
              <a:rPr lang="en-US" sz="2400" b="0" spc="-10" dirty="0">
                <a:latin typeface="Segoe UI Semilight"/>
                <a:cs typeface="Segoe UI Semilight"/>
              </a:rPr>
              <a:t> </a:t>
            </a:r>
            <a:r>
              <a:rPr lang="en-US" sz="2400" b="0" spc="-20" dirty="0">
                <a:latin typeface="Segoe UI Semilight"/>
                <a:cs typeface="Segoe UI Semilight"/>
              </a:rPr>
              <a:t>some </a:t>
            </a:r>
            <a:r>
              <a:rPr lang="en-US" sz="2400" b="0" dirty="0">
                <a:latin typeface="Segoe UI Semilight"/>
                <a:cs typeface="Segoe UI Semilight"/>
              </a:rPr>
              <a:t>integer</a:t>
            </a:r>
            <a:r>
              <a:rPr lang="en-US" sz="2400" b="0" spc="-15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𝑠</a:t>
            </a:r>
            <a:r>
              <a:rPr lang="en-US" sz="2400" b="0" dirty="0">
                <a:latin typeface="Segoe UI Semilight"/>
                <a:cs typeface="Segoe UI Semilight"/>
              </a:rPr>
              <a:t>. </a:t>
            </a:r>
            <a:r>
              <a:rPr lang="en-US" sz="2400" spc="-10" dirty="0">
                <a:latin typeface="Segoe UI Semilight"/>
                <a:cs typeface="Segoe UI Semilight"/>
              </a:rPr>
              <a:t>Thus:</a:t>
            </a:r>
            <a:r>
              <a:rPr lang="en-US" sz="2400" b="0" spc="-30" dirty="0">
                <a:latin typeface="Segoe UI Semilight"/>
                <a:cs typeface="Segoe UI Semilight"/>
              </a:rPr>
              <a:t> 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5E43ED-6313-565D-B192-028F11406202}"/>
              </a:ext>
            </a:extLst>
          </p:cNvPr>
          <p:cNvSpPr txBox="1"/>
          <p:nvPr/>
        </p:nvSpPr>
        <p:spPr>
          <a:xfrm>
            <a:off x="3307246" y="3803474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86385" algn="ctr">
              <a:lnSpc>
                <a:spcPct val="100000"/>
              </a:lnSpc>
              <a:spcBef>
                <a:spcPts val="2025"/>
              </a:spcBef>
              <a:tabLst>
                <a:tab pos="1244600" algn="l"/>
                <a:tab pos="2162175" algn="l"/>
                <a:tab pos="3335654" algn="l"/>
                <a:tab pos="3768725" algn="l"/>
                <a:tab pos="4660265" algn="l"/>
              </a:tabLst>
            </a:pP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5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−</a:t>
            </a:r>
            <a:r>
              <a:rPr lang="en-US" sz="2400" spc="-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180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= (</a:t>
            </a:r>
            <a:r>
              <a:rPr lang="en-US" sz="2400" dirty="0">
                <a:latin typeface="Cambria Math"/>
                <a:cs typeface="Cambria Math"/>
              </a:rPr>
              <a:t>𝑚𝑞</a:t>
            </a:r>
            <a:r>
              <a:rPr lang="en-US" sz="2400" spc="30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+ (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3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𝑚)) − </a:t>
            </a:r>
            <a:r>
              <a:rPr lang="en-US" sz="2400" dirty="0">
                <a:latin typeface="Cambria Math"/>
                <a:cs typeface="Cambria Math"/>
              </a:rPr>
              <a:t>(𝑚𝑠 </a:t>
            </a:r>
            <a:r>
              <a:rPr lang="en-US" sz="2400" spc="-50" dirty="0">
                <a:latin typeface="Cambria Math"/>
                <a:cs typeface="Cambria Math"/>
              </a:rPr>
              <a:t>+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2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𝑚)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88CB47-5B0B-CEAE-508F-E13C088DB2FA}"/>
              </a:ext>
            </a:extLst>
          </p:cNvPr>
          <p:cNvSpPr txBox="1"/>
          <p:nvPr/>
        </p:nvSpPr>
        <p:spPr>
          <a:xfrm>
            <a:off x="2812005" y="4321739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7955" algn="ctr">
              <a:lnSpc>
                <a:spcPct val="100000"/>
              </a:lnSpc>
              <a:spcBef>
                <a:spcPts val="2020"/>
              </a:spcBef>
              <a:tabLst>
                <a:tab pos="2790190" algn="l"/>
                <a:tab pos="3826510" algn="l"/>
                <a:tab pos="4248785" algn="l"/>
              </a:tabLst>
            </a:pP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3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−</a:t>
            </a:r>
            <a:r>
              <a:rPr lang="en-US" sz="2400" spc="-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18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2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𝑚𝑞</a:t>
            </a:r>
            <a:r>
              <a:rPr lang="en-US" sz="2400" spc="4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−</a:t>
            </a:r>
            <a:r>
              <a:rPr lang="en-US" sz="2400" spc="-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𝑚𝑠</a:t>
            </a:r>
            <a:r>
              <a:rPr lang="en-US" sz="2400" spc="40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+ (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3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𝑚) − </a:t>
            </a:r>
            <a:r>
              <a:rPr lang="en-US" sz="2400" dirty="0">
                <a:latin typeface="Cambria Math"/>
                <a:cs typeface="Cambria Math"/>
              </a:rPr>
              <a:t>(𝑏</a:t>
            </a:r>
            <a:r>
              <a:rPr lang="en-US" sz="2400" spc="4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%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spc="-50" dirty="0">
                <a:latin typeface="Cambria Math"/>
                <a:cs typeface="Cambria Math"/>
              </a:rPr>
              <a:t>𝑚)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01DD37-33A6-8E6E-820E-B64A706F81E5}"/>
              </a:ext>
            </a:extLst>
          </p:cNvPr>
          <p:cNvSpPr txBox="1"/>
          <p:nvPr/>
        </p:nvSpPr>
        <p:spPr>
          <a:xfrm>
            <a:off x="2591628" y="4842936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780" algn="ctr">
              <a:lnSpc>
                <a:spcPct val="100000"/>
              </a:lnSpc>
              <a:spcBef>
                <a:spcPts val="2014"/>
              </a:spcBef>
            </a:pP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5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− 𝑏</a:t>
            </a:r>
            <a:r>
              <a:rPr lang="en-US" sz="2400" spc="18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=</a:t>
            </a:r>
            <a:r>
              <a:rPr lang="en-US" sz="2400" spc="13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𝑚(𝑞</a:t>
            </a:r>
            <a:r>
              <a:rPr lang="en-US" sz="2400" spc="6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−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𝑠)</a:t>
            </a:r>
            <a:endParaRPr lang="en-US" sz="24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93151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A1B9A-53EE-CE3B-A9C8-F0BEC1B71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82E15-5272-185B-81B2-34E624C3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083038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FACB9-5958-C2ED-A193-8CA1D7C0F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896F61B-FF06-E4F4-99FF-D7A7039E83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385070"/>
            <a:ext cx="927036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000" spc="85" dirty="0"/>
              <a:t>Summary:</a:t>
            </a:r>
            <a:r>
              <a:rPr lang="en-US" sz="4000" spc="250" dirty="0"/>
              <a:t> </a:t>
            </a:r>
            <a:r>
              <a:rPr lang="en-US" sz="4000" spc="80" dirty="0"/>
              <a:t>Properties</a:t>
            </a:r>
            <a:r>
              <a:rPr lang="en-US" sz="4000" spc="235" dirty="0"/>
              <a:t> </a:t>
            </a:r>
            <a:r>
              <a:rPr lang="en-US" sz="4000" dirty="0"/>
              <a:t>of</a:t>
            </a:r>
            <a:r>
              <a:rPr lang="en-US" sz="4000" spc="204" dirty="0"/>
              <a:t> </a:t>
            </a:r>
            <a:r>
              <a:rPr lang="en-US" sz="4000" spc="35" dirty="0"/>
              <a:t>Mod</a:t>
            </a:r>
            <a:endParaRPr sz="3800" dirty="0">
              <a:latin typeface="Cambria Math"/>
              <a:cs typeface="Cambria Math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BECDB64-06E9-2954-8A84-B9032A9BA8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5058" y="1204226"/>
            <a:ext cx="11451148" cy="4771306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835"/>
              </a:spcBef>
              <a:buClr>
                <a:schemeClr val="tx1"/>
              </a:buClr>
              <a:buFont typeface="Arial"/>
              <a:buChar char="•"/>
              <a:tabLst>
                <a:tab pos="469265" algn="l"/>
              </a:tabLst>
            </a:pPr>
            <a:r>
              <a:rPr b="0" dirty="0">
                <a:latin typeface="Segoe UI Semilight"/>
                <a:cs typeface="Segoe UI Semilight"/>
              </a:rPr>
              <a:t>If</a:t>
            </a:r>
            <a:r>
              <a:rPr b="0" spc="-10" dirty="0">
                <a:latin typeface="Segoe UI Semilight"/>
                <a:cs typeface="Segoe UI Semilight"/>
              </a:rPr>
              <a:t> </a:t>
            </a:r>
            <a:r>
              <a:rPr dirty="0"/>
              <a:t>𝑎</a:t>
            </a:r>
            <a:r>
              <a:rPr spc="235" dirty="0"/>
              <a:t> </a:t>
            </a:r>
            <a:r>
              <a:rPr lang="en-US" spc="85" dirty="0"/>
              <a:t>≡ </a:t>
            </a:r>
            <a:r>
              <a:rPr dirty="0"/>
              <a:t>𝑏</a:t>
            </a:r>
            <a:r>
              <a:rPr lang="en-US" dirty="0"/>
              <a:t> (mod m)</a:t>
            </a:r>
            <a:r>
              <a:rPr b="0" dirty="0">
                <a:latin typeface="Segoe UI Semilight"/>
                <a:cs typeface="Segoe UI Semilight"/>
              </a:rPr>
              <a:t>,</a:t>
            </a:r>
            <a:r>
              <a:rPr b="0" spc="-1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then</a:t>
            </a:r>
            <a:r>
              <a:rPr b="0" spc="10" dirty="0">
                <a:latin typeface="Segoe UI Semilight"/>
                <a:cs typeface="Segoe UI Semilight"/>
              </a:rPr>
              <a:t> </a:t>
            </a:r>
            <a:r>
              <a:rPr dirty="0"/>
              <a:t>𝑏</a:t>
            </a:r>
            <a:r>
              <a:rPr spc="225" dirty="0"/>
              <a:t> </a:t>
            </a:r>
            <a:r>
              <a:rPr lang="en-US" spc="85" dirty="0"/>
              <a:t>≡</a:t>
            </a:r>
            <a:r>
              <a:rPr spc="150" dirty="0"/>
              <a:t> </a:t>
            </a:r>
            <a:r>
              <a:rPr spc="-25" dirty="0"/>
              <a:t>𝑎</a:t>
            </a:r>
            <a:r>
              <a:rPr lang="en-US" spc="-25" dirty="0"/>
              <a:t> (mod m)</a:t>
            </a:r>
            <a:r>
              <a:rPr b="0" spc="-25" dirty="0">
                <a:latin typeface="Segoe UI Semilight"/>
                <a:cs typeface="Segoe UI Semilight"/>
              </a:rPr>
              <a:t>.</a:t>
            </a:r>
          </a:p>
          <a:p>
            <a:pPr marL="469265" indent="-456565">
              <a:lnSpc>
                <a:spcPct val="100000"/>
              </a:lnSpc>
              <a:spcBef>
                <a:spcPts val="1739"/>
              </a:spcBef>
              <a:buClr>
                <a:schemeClr val="tx1"/>
              </a:buClr>
              <a:buFont typeface="Arial"/>
              <a:buChar char="•"/>
              <a:tabLst>
                <a:tab pos="469265" algn="l"/>
              </a:tabLst>
            </a:pPr>
            <a:r>
              <a:rPr b="0" dirty="0">
                <a:latin typeface="Segoe UI Semilight"/>
                <a:cs typeface="Segoe UI Semilight"/>
              </a:rPr>
              <a:t>If</a:t>
            </a:r>
            <a:r>
              <a:rPr b="0" spc="-20" dirty="0">
                <a:latin typeface="Segoe UI Semilight"/>
                <a:cs typeface="Segoe UI Semilight"/>
              </a:rPr>
              <a:t> </a:t>
            </a:r>
            <a:r>
              <a:rPr dirty="0"/>
              <a:t>𝑎</a:t>
            </a:r>
            <a:r>
              <a:rPr spc="229" dirty="0"/>
              <a:t> </a:t>
            </a:r>
            <a:r>
              <a:rPr lang="en-US" spc="85" dirty="0"/>
              <a:t>≡</a:t>
            </a:r>
            <a:r>
              <a:rPr spc="140" dirty="0"/>
              <a:t> </a:t>
            </a:r>
            <a:r>
              <a:rPr dirty="0"/>
              <a:t>𝑏</a:t>
            </a:r>
            <a:r>
              <a:rPr spc="220" dirty="0"/>
              <a:t> </a:t>
            </a:r>
            <a:r>
              <a:rPr lang="en-US" dirty="0"/>
              <a:t>(mod m) </a:t>
            </a:r>
            <a:r>
              <a:rPr b="0" dirty="0">
                <a:latin typeface="Segoe UI Semilight"/>
                <a:cs typeface="Segoe UI Semilight"/>
              </a:rPr>
              <a:t>and</a:t>
            </a:r>
            <a:r>
              <a:rPr b="0" spc="-15" dirty="0">
                <a:latin typeface="Segoe UI Semilight"/>
                <a:cs typeface="Segoe UI Semilight"/>
              </a:rPr>
              <a:t> </a:t>
            </a:r>
            <a:r>
              <a:rPr dirty="0"/>
              <a:t>𝑐</a:t>
            </a:r>
            <a:r>
              <a:rPr spc="229" dirty="0"/>
              <a:t> </a:t>
            </a:r>
            <a:r>
              <a:rPr lang="en-US" spc="85" dirty="0"/>
              <a:t>≡ </a:t>
            </a:r>
            <a:r>
              <a:rPr dirty="0"/>
              <a:t>𝑑</a:t>
            </a:r>
            <a:r>
              <a:rPr lang="en-US" dirty="0"/>
              <a:t> (mod m)</a:t>
            </a:r>
            <a:r>
              <a:rPr b="0" dirty="0">
                <a:latin typeface="Segoe UI Semilight"/>
                <a:cs typeface="Segoe UI Semilight"/>
              </a:rPr>
              <a:t>,</a:t>
            </a:r>
            <a:r>
              <a:rPr b="0" spc="-20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then</a:t>
            </a:r>
            <a:r>
              <a:rPr b="0" spc="-10" dirty="0">
                <a:latin typeface="Segoe UI Semilight"/>
                <a:cs typeface="Segoe UI Semilight"/>
              </a:rPr>
              <a:t> </a:t>
            </a:r>
            <a:r>
              <a:rPr dirty="0"/>
              <a:t>𝑎</a:t>
            </a:r>
            <a:r>
              <a:rPr spc="75" dirty="0"/>
              <a:t> </a:t>
            </a:r>
            <a:r>
              <a:rPr dirty="0"/>
              <a:t>+ 𝑐</a:t>
            </a:r>
            <a:r>
              <a:rPr spc="235" dirty="0"/>
              <a:t> </a:t>
            </a:r>
            <a:r>
              <a:rPr lang="en-US" spc="85" dirty="0"/>
              <a:t>≡</a:t>
            </a:r>
            <a:r>
              <a:rPr spc="155" dirty="0"/>
              <a:t> </a:t>
            </a:r>
            <a:r>
              <a:rPr dirty="0"/>
              <a:t>𝑏</a:t>
            </a:r>
            <a:r>
              <a:rPr spc="65" dirty="0"/>
              <a:t> </a:t>
            </a:r>
            <a:r>
              <a:rPr dirty="0"/>
              <a:t>+</a:t>
            </a:r>
            <a:r>
              <a:rPr spc="-5" dirty="0"/>
              <a:t> </a:t>
            </a:r>
            <a:r>
              <a:rPr spc="-25" dirty="0"/>
              <a:t>𝑑</a:t>
            </a:r>
            <a:r>
              <a:rPr lang="en-US" spc="-25" dirty="0"/>
              <a:t> </a:t>
            </a:r>
            <a:r>
              <a:rPr lang="en-US" dirty="0"/>
              <a:t>(mod m)</a:t>
            </a:r>
            <a:r>
              <a:rPr b="0" spc="-25" dirty="0">
                <a:latin typeface="Segoe UI Semilight"/>
                <a:cs typeface="Segoe UI Semilight"/>
              </a:rPr>
              <a:t>.</a:t>
            </a:r>
          </a:p>
          <a:p>
            <a:pPr marL="469265" indent="-456565">
              <a:lnSpc>
                <a:spcPct val="100000"/>
              </a:lnSpc>
              <a:spcBef>
                <a:spcPts val="1745"/>
              </a:spcBef>
              <a:buClr>
                <a:schemeClr val="tx1"/>
              </a:buClr>
              <a:buFont typeface="Arial"/>
              <a:buChar char="•"/>
              <a:tabLst>
                <a:tab pos="469265" algn="l"/>
              </a:tabLst>
            </a:pPr>
            <a:r>
              <a:rPr b="0" dirty="0">
                <a:latin typeface="Segoe UI Semilight"/>
                <a:cs typeface="Segoe UI Semilight"/>
              </a:rPr>
              <a:t>If</a:t>
            </a:r>
            <a:r>
              <a:rPr b="0" spc="-20" dirty="0">
                <a:latin typeface="Segoe UI Semilight"/>
                <a:cs typeface="Segoe UI Semilight"/>
              </a:rPr>
              <a:t> </a:t>
            </a:r>
            <a:r>
              <a:rPr dirty="0"/>
              <a:t>𝑎</a:t>
            </a:r>
            <a:r>
              <a:rPr spc="229" dirty="0"/>
              <a:t> </a:t>
            </a:r>
            <a:r>
              <a:rPr lang="en-US" spc="85" dirty="0"/>
              <a:t>≡ </a:t>
            </a:r>
            <a:r>
              <a:rPr dirty="0"/>
              <a:t>𝑏</a:t>
            </a:r>
            <a:r>
              <a:rPr spc="220" dirty="0"/>
              <a:t> </a:t>
            </a:r>
            <a:r>
              <a:rPr lang="en-US" dirty="0"/>
              <a:t>(mod m) </a:t>
            </a:r>
            <a:r>
              <a:rPr b="0" dirty="0">
                <a:latin typeface="Segoe UI Semilight"/>
                <a:cs typeface="Segoe UI Semilight"/>
              </a:rPr>
              <a:t>and</a:t>
            </a:r>
            <a:r>
              <a:rPr b="0" spc="-10" dirty="0">
                <a:latin typeface="Segoe UI Semilight"/>
                <a:cs typeface="Segoe UI Semilight"/>
              </a:rPr>
              <a:t> </a:t>
            </a:r>
            <a:r>
              <a:rPr dirty="0"/>
              <a:t>𝑐</a:t>
            </a:r>
            <a:r>
              <a:rPr spc="235" dirty="0"/>
              <a:t> </a:t>
            </a:r>
            <a:r>
              <a:rPr lang="en-US" spc="85" dirty="0"/>
              <a:t>≡</a:t>
            </a:r>
            <a:r>
              <a:rPr spc="155" dirty="0"/>
              <a:t> </a:t>
            </a:r>
            <a:r>
              <a:rPr dirty="0"/>
              <a:t>𝑑</a:t>
            </a:r>
            <a:r>
              <a:rPr lang="en-US" dirty="0"/>
              <a:t> (mod m)</a:t>
            </a:r>
            <a:r>
              <a:rPr b="0" dirty="0">
                <a:latin typeface="Segoe UI Semilight"/>
                <a:cs typeface="Segoe UI Semilight"/>
              </a:rPr>
              <a:t>,</a:t>
            </a:r>
            <a:r>
              <a:rPr b="0" spc="-20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then</a:t>
            </a:r>
            <a:r>
              <a:rPr b="0" spc="-5" dirty="0">
                <a:latin typeface="Segoe UI Semilight"/>
                <a:cs typeface="Segoe UI Semilight"/>
              </a:rPr>
              <a:t> </a:t>
            </a:r>
            <a:r>
              <a:rPr dirty="0"/>
              <a:t>𝑎𝑐</a:t>
            </a:r>
            <a:r>
              <a:rPr spc="250" dirty="0"/>
              <a:t> </a:t>
            </a:r>
            <a:r>
              <a:rPr lang="en-US" spc="85" dirty="0"/>
              <a:t>≡</a:t>
            </a:r>
            <a:r>
              <a:rPr spc="155" dirty="0"/>
              <a:t> </a:t>
            </a:r>
            <a:r>
              <a:rPr spc="-25" dirty="0"/>
              <a:t>𝑏𝑑</a:t>
            </a:r>
            <a:r>
              <a:rPr lang="en-US" spc="-25" dirty="0"/>
              <a:t> </a:t>
            </a:r>
            <a:r>
              <a:rPr lang="en-US" dirty="0"/>
              <a:t>(mod m)</a:t>
            </a:r>
            <a:r>
              <a:rPr b="0" spc="-25" dirty="0">
                <a:latin typeface="Segoe UI Semilight"/>
                <a:cs typeface="Segoe UI Semilight"/>
              </a:rPr>
              <a:t>.</a:t>
            </a:r>
          </a:p>
          <a:p>
            <a:pPr marL="469265" indent="-456565">
              <a:lnSpc>
                <a:spcPct val="100000"/>
              </a:lnSpc>
              <a:spcBef>
                <a:spcPts val="1740"/>
              </a:spcBef>
              <a:buClr>
                <a:schemeClr val="tx1"/>
              </a:buClr>
              <a:buFont typeface="Arial"/>
              <a:buChar char="•"/>
              <a:tabLst>
                <a:tab pos="469265" algn="l"/>
              </a:tabLst>
            </a:pPr>
            <a:r>
              <a:rPr b="0" dirty="0">
                <a:latin typeface="Segoe UI Semilight"/>
                <a:cs typeface="Segoe UI Semilight"/>
              </a:rPr>
              <a:t>If</a:t>
            </a:r>
            <a:r>
              <a:rPr b="0" spc="-15" dirty="0">
                <a:latin typeface="Segoe UI Semilight"/>
                <a:cs typeface="Segoe UI Semilight"/>
              </a:rPr>
              <a:t> </a:t>
            </a:r>
            <a:r>
              <a:rPr dirty="0"/>
              <a:t>𝑎</a:t>
            </a:r>
            <a:r>
              <a:rPr spc="225" dirty="0"/>
              <a:t> </a:t>
            </a:r>
            <a:r>
              <a:rPr lang="en-US" spc="85" dirty="0"/>
              <a:t>≡</a:t>
            </a:r>
            <a:r>
              <a:rPr spc="145" dirty="0"/>
              <a:t> </a:t>
            </a:r>
            <a:r>
              <a:rPr dirty="0"/>
              <a:t>𝑏</a:t>
            </a:r>
            <a:r>
              <a:rPr spc="215" dirty="0"/>
              <a:t> </a:t>
            </a:r>
            <a:r>
              <a:rPr lang="en-US" dirty="0"/>
              <a:t>(mod m) </a:t>
            </a:r>
            <a:r>
              <a:rPr b="0" dirty="0">
                <a:latin typeface="Segoe UI Semilight"/>
                <a:cs typeface="Segoe UI Semilight"/>
              </a:rPr>
              <a:t>and</a:t>
            </a:r>
            <a:r>
              <a:rPr b="0" spc="-10" dirty="0">
                <a:latin typeface="Segoe UI Semilight"/>
                <a:cs typeface="Segoe UI Semilight"/>
              </a:rPr>
              <a:t> </a:t>
            </a:r>
            <a:r>
              <a:rPr dirty="0"/>
              <a:t>𝑏</a:t>
            </a:r>
            <a:r>
              <a:rPr spc="215" dirty="0"/>
              <a:t> </a:t>
            </a:r>
            <a:r>
              <a:rPr lang="en-US" spc="85" dirty="0"/>
              <a:t>≡</a:t>
            </a:r>
            <a:r>
              <a:rPr spc="155" dirty="0"/>
              <a:t> </a:t>
            </a:r>
            <a:r>
              <a:rPr dirty="0"/>
              <a:t>𝑐</a:t>
            </a:r>
            <a:r>
              <a:rPr lang="en-US" dirty="0"/>
              <a:t> (mod m)</a:t>
            </a:r>
            <a:r>
              <a:rPr b="0" dirty="0">
                <a:latin typeface="Segoe UI Semilight"/>
                <a:cs typeface="Segoe UI Semilight"/>
              </a:rPr>
              <a:t>,</a:t>
            </a:r>
            <a:r>
              <a:rPr b="0" spc="-1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then</a:t>
            </a:r>
            <a:r>
              <a:rPr b="0" spc="-10" dirty="0">
                <a:latin typeface="Segoe UI Semilight"/>
                <a:cs typeface="Segoe UI Semilight"/>
              </a:rPr>
              <a:t> </a:t>
            </a:r>
            <a:r>
              <a:rPr dirty="0"/>
              <a:t>𝑎</a:t>
            </a:r>
            <a:r>
              <a:rPr spc="229" dirty="0"/>
              <a:t> </a:t>
            </a:r>
            <a:r>
              <a:rPr lang="en-US" spc="85" dirty="0"/>
              <a:t>≡</a:t>
            </a:r>
            <a:r>
              <a:rPr spc="155" dirty="0"/>
              <a:t> </a:t>
            </a:r>
            <a:r>
              <a:rPr spc="-25" dirty="0"/>
              <a:t>𝑐</a:t>
            </a:r>
            <a:r>
              <a:rPr lang="en-US" spc="-25" dirty="0"/>
              <a:t> </a:t>
            </a:r>
            <a:r>
              <a:rPr lang="en-US" dirty="0"/>
              <a:t>(mod m)</a:t>
            </a:r>
            <a:r>
              <a:rPr b="0" spc="-25" dirty="0">
                <a:latin typeface="Segoe UI Semilight"/>
                <a:cs typeface="Segoe UI Semilight"/>
              </a:rPr>
              <a:t>.</a:t>
            </a:r>
            <a:endParaRPr lang="en-US" b="0" spc="-25" dirty="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740"/>
              </a:spcBef>
              <a:buClr>
                <a:schemeClr val="tx1"/>
              </a:buClr>
              <a:buFont typeface="Arial"/>
              <a:buChar char="•"/>
              <a:tabLst>
                <a:tab pos="469265" algn="l"/>
              </a:tabLst>
            </a:pPr>
            <a:r>
              <a:rPr lang="en-US" dirty="0"/>
              <a:t>𝑎</a:t>
            </a:r>
            <a:r>
              <a:rPr lang="en-US" spc="215" dirty="0"/>
              <a:t> </a:t>
            </a:r>
            <a:r>
              <a:rPr lang="en-US" spc="90" dirty="0"/>
              <a:t>≡ </a:t>
            </a:r>
            <a:r>
              <a:rPr lang="en-US" dirty="0"/>
              <a:t>𝑏 (mod m)</a:t>
            </a:r>
            <a:r>
              <a:rPr lang="en-US" spc="195" dirty="0"/>
              <a:t> </a:t>
            </a:r>
            <a:r>
              <a:rPr lang="en-US" dirty="0">
                <a:latin typeface="Segoe UI Semilight"/>
                <a:cs typeface="Segoe UI Semilight"/>
              </a:rPr>
              <a:t>if</a:t>
            </a:r>
            <a:r>
              <a:rPr lang="en-US" spc="-20" dirty="0">
                <a:latin typeface="Segoe UI Semilight"/>
                <a:cs typeface="Segoe UI Semilight"/>
              </a:rPr>
              <a:t> </a:t>
            </a:r>
            <a:r>
              <a:rPr lang="en-US" dirty="0">
                <a:latin typeface="Segoe UI Semilight"/>
                <a:cs typeface="Segoe UI Semilight"/>
              </a:rPr>
              <a:t>and</a:t>
            </a:r>
            <a:r>
              <a:rPr lang="en-US" spc="-20" dirty="0">
                <a:latin typeface="Segoe UI Semilight"/>
                <a:cs typeface="Segoe UI Semilight"/>
              </a:rPr>
              <a:t> </a:t>
            </a:r>
            <a:r>
              <a:rPr lang="en-US" dirty="0">
                <a:latin typeface="Segoe UI Semilight"/>
                <a:cs typeface="Segoe UI Semilight"/>
              </a:rPr>
              <a:t>only</a:t>
            </a:r>
            <a:r>
              <a:rPr lang="en-US" spc="-20" dirty="0">
                <a:latin typeface="Segoe UI Semilight"/>
                <a:cs typeface="Segoe UI Semilight"/>
              </a:rPr>
              <a:t> </a:t>
            </a:r>
            <a:r>
              <a:rPr lang="en-US" dirty="0">
                <a:latin typeface="Segoe UI Semilight"/>
                <a:cs typeface="Segoe UI Semilight"/>
              </a:rPr>
              <a:t>if</a:t>
            </a:r>
            <a:r>
              <a:rPr lang="en-US" spc="-15" dirty="0">
                <a:latin typeface="Segoe UI Semilight"/>
                <a:cs typeface="Segoe UI Semilight"/>
              </a:rPr>
              <a:t> </a:t>
            </a:r>
            <a:r>
              <a:rPr lang="en-US" dirty="0"/>
              <a:t>𝑎</a:t>
            </a:r>
            <a:r>
              <a:rPr lang="en-US" spc="50" dirty="0"/>
              <a:t> </a:t>
            </a:r>
            <a:r>
              <a:rPr lang="en-US" dirty="0"/>
              <a:t>%</a:t>
            </a:r>
            <a:r>
              <a:rPr lang="en-US" spc="-15" dirty="0"/>
              <a:t> </a:t>
            </a:r>
            <a:r>
              <a:rPr lang="en-US" dirty="0"/>
              <a:t>𝑚</a:t>
            </a:r>
            <a:r>
              <a:rPr lang="en-US" spc="190" dirty="0"/>
              <a:t> </a:t>
            </a:r>
            <a:r>
              <a:rPr lang="en-US" dirty="0"/>
              <a:t>=</a:t>
            </a:r>
            <a:r>
              <a:rPr lang="en-US" spc="145" dirty="0"/>
              <a:t> </a:t>
            </a:r>
            <a:r>
              <a:rPr lang="en-US" dirty="0"/>
              <a:t>𝑏</a:t>
            </a:r>
            <a:r>
              <a:rPr lang="en-US" spc="50" dirty="0"/>
              <a:t> </a:t>
            </a:r>
            <a:r>
              <a:rPr lang="en-US" dirty="0"/>
              <a:t>%</a:t>
            </a:r>
            <a:r>
              <a:rPr lang="en-US" spc="-15" dirty="0"/>
              <a:t> </a:t>
            </a:r>
            <a:r>
              <a:rPr lang="en-US" spc="-25" dirty="0"/>
              <a:t>𝑚</a:t>
            </a:r>
            <a:r>
              <a:rPr lang="en-US" spc="-25" dirty="0">
                <a:latin typeface="Segoe UI Semilight"/>
                <a:cs typeface="Segoe UI Semilight"/>
              </a:rPr>
              <a:t>.</a:t>
            </a:r>
            <a:endParaRPr b="0" spc="-25" dirty="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1975"/>
              </a:spcBef>
            </a:pPr>
            <a:endParaRPr b="0" spc="-25" dirty="0">
              <a:latin typeface="Segoe UI Semilight"/>
              <a:cs typeface="Segoe UI Semilight"/>
            </a:endParaRPr>
          </a:p>
          <a:p>
            <a:pPr marL="12700" marR="5080">
              <a:lnSpc>
                <a:spcPct val="133900"/>
              </a:lnSpc>
            </a:pPr>
            <a:r>
              <a:rPr lang="en-US" b="0" dirty="0">
                <a:latin typeface="Segoe UI Semilight"/>
                <a:cs typeface="Segoe UI Semilight"/>
              </a:rPr>
              <a:t>You may use these properties in your homework without re-proving them!</a:t>
            </a:r>
            <a:endParaRPr b="0" spc="-10" dirty="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9941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B51D28-8347-6233-6C9A-492397615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Bézout’s</a:t>
            </a: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Theorem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7002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10DE-56D0-4D06-9E9B-AB785D2D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Bézout’s</a:t>
            </a:r>
            <a:r>
              <a:rPr lang="en-US"/>
              <a:t> Theorem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CE05DF-4E93-4A7A-9BF6-BA681E31CB96}"/>
              </a:ext>
            </a:extLst>
          </p:cNvPr>
          <p:cNvGrpSpPr/>
          <p:nvPr/>
        </p:nvGrpSpPr>
        <p:grpSpPr>
          <a:xfrm>
            <a:off x="575239" y="1463857"/>
            <a:ext cx="9917501" cy="2107774"/>
            <a:chOff x="1185842" y="3429000"/>
            <a:chExt cx="6111311" cy="183250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 are positive integers, then there exist integers </a:t>
                  </a:r>
                  <a14:m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 such that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gcd</a:t>
                  </a:r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(</a:t>
                  </a:r>
                  <a:r>
                    <a:rPr kumimoji="0" lang="en-US" sz="2800" b="1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a,b</a:t>
                  </a:r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𝒔𝒂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𝒕𝒃</m:t>
                      </m:r>
                    </m:oMath>
                  </a14:m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blipFill>
                  <a:blip r:embed="rId2"/>
                  <a:stretch>
                    <a:fillRect b="-8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E1B723-5739-43B1-A7CD-598A6BE175B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Bézout’s</a:t>
              </a: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 Theorem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407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So…what’s it good for?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58933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I want to solve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We once again want to find the multiplicative inverse of 8 (mod n).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589334"/>
              </a:xfrm>
              <a:blipFill>
                <a:blip r:embed="rId2"/>
                <a:stretch>
                  <a:fillRect l="-654"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8A16C5-64F6-6B9A-F301-3F7EBA1D5D25}"/>
                  </a:ext>
                </a:extLst>
              </p:cNvPr>
              <p:cNvSpPr txBox="1"/>
              <p:nvPr/>
            </p:nvSpPr>
            <p:spPr>
              <a:xfrm>
                <a:off x="575239" y="4399853"/>
                <a:ext cx="11187258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If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gcd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⁡(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8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Then by Bézout’s Theorem,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8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, </a:t>
                </a: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so</a:t>
                </a: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8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𝑡𝑛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i.e.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|(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8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so</a:t>
                </a: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8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≡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𝑚𝑜𝑑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So the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from </a:t>
                </a:r>
                <a:r>
                  <a:rPr kumimoji="0" lang="en-US" sz="28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Bézout’s</a:t>
                </a: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Theorem is what we should multiply by!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8A16C5-64F6-6B9A-F301-3F7EBA1D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99853"/>
                <a:ext cx="11187258" cy="1815882"/>
              </a:xfrm>
              <a:prstGeom prst="rect">
                <a:avLst/>
              </a:prstGeom>
              <a:blipFill>
                <a:blip r:embed="rId3"/>
                <a:stretch>
                  <a:fillRect l="-1089" t="-4362" b="-7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22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5D8BD715-F461-BA08-9D8F-CC5D09E9F2C8}"/>
              </a:ext>
            </a:extLst>
          </p:cNvPr>
          <p:cNvSpPr/>
          <p:nvPr/>
        </p:nvSpPr>
        <p:spPr>
          <a:xfrm>
            <a:off x="3427519" y="3352900"/>
            <a:ext cx="4450898" cy="474345"/>
          </a:xfrm>
          <a:custGeom>
            <a:avLst/>
            <a:gdLst/>
            <a:ahLst/>
            <a:cxnLst/>
            <a:rect l="l" t="t" r="r" b="b"/>
            <a:pathLst>
              <a:path w="5511165" h="474344">
                <a:moveTo>
                  <a:pt x="5510784" y="0"/>
                </a:moveTo>
                <a:lnTo>
                  <a:pt x="0" y="0"/>
                </a:lnTo>
                <a:lnTo>
                  <a:pt x="0" y="473963"/>
                </a:lnTo>
                <a:lnTo>
                  <a:pt x="5510784" y="473963"/>
                </a:lnTo>
                <a:lnTo>
                  <a:pt x="5510784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Ok…how am I supposed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?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turns out that while you’re calculating the GCD (using Euclid’s Algorithm), you can keep some extra information recorded, and end up with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err="1"/>
                  <a:t>Bézout’s</a:t>
                </a:r>
                <a:r>
                  <a:rPr lang="en-US" dirty="0"/>
                  <a:t> Theorem</a:t>
                </a:r>
              </a:p>
              <a:p>
                <a:endParaRPr lang="en-US" dirty="0"/>
              </a:p>
              <a:p>
                <a:r>
                  <a:rPr lang="en-US" dirty="0"/>
                  <a:t>This is called the “Extended Euclidian algorithm”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853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Euclidean Algorithm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28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785C7-EC85-BA83-D27C-F6703AC44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3E234-BDE9-15AE-FEE6-BF4E440EF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Euclidean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666D25-7B5C-A570-7095-402C4D53F8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185" y="2298745"/>
                <a:ext cx="11689629" cy="258933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Let’s use the Extended Euclidean Algorithm to find the multiplicative inverse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27 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35</m:t>
                        </m:r>
                      </m:e>
                    </m:d>
                  </m:oMath>
                </a14:m>
                <a:r>
                  <a:rPr lang="en-US" dirty="0"/>
                  <a:t>, i.e. the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27⋅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35)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666D25-7B5C-A570-7095-402C4D53F8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185" y="2298745"/>
                <a:ext cx="11689629" cy="2589334"/>
              </a:xfrm>
              <a:blipFill>
                <a:blip r:embed="rId2"/>
                <a:stretch>
                  <a:fillRect l="-678" r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6050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39" y="3429000"/>
            <a:ext cx="956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gcd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(35,27)</a:t>
            </a:r>
          </a:p>
        </p:txBody>
      </p:sp>
    </p:spTree>
    <p:extLst>
      <p:ext uri="{BB962C8B-B14F-4D97-AF65-F5344CB8AC3E}">
        <p14:creationId xmlns:p14="http://schemas.microsoft.com/office/powerpoint/2010/main" val="16940998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40" y="3429000"/>
            <a:ext cx="2267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gcd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(35,27) 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DF48C-BD2D-4688-8786-3E7D1EFC09BC}"/>
              </a:ext>
            </a:extLst>
          </p:cNvPr>
          <p:cNvSpPr txBox="1"/>
          <p:nvPr/>
        </p:nvSpPr>
        <p:spPr>
          <a:xfrm>
            <a:off x="7698197" y="3530353"/>
            <a:ext cx="2461846" cy="193899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364F4B-EFA2-A3E6-CF13-9893C3E93124}"/>
              </a:ext>
            </a:extLst>
          </p:cNvPr>
          <p:cNvSpPr txBox="1"/>
          <p:nvPr/>
        </p:nvSpPr>
        <p:spPr>
          <a:xfrm>
            <a:off x="1232519" y="3982997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	=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gcd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(8, 27%8)     =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gcd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(8, 3)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E2FD33-18E4-79E2-A5E3-632CB07A8B9B}"/>
              </a:ext>
            </a:extLst>
          </p:cNvPr>
          <p:cNvSpPr txBox="1"/>
          <p:nvPr/>
        </p:nvSpPr>
        <p:spPr>
          <a:xfrm>
            <a:off x="575239" y="5067909"/>
            <a:ext cx="60976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                  =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gcd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(2, 3%2)       =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gcd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(2,1)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                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AA68F4-ABA9-E09B-DD22-8DC2D71D7056}"/>
              </a:ext>
            </a:extLst>
          </p:cNvPr>
          <p:cNvSpPr txBox="1"/>
          <p:nvPr/>
        </p:nvSpPr>
        <p:spPr>
          <a:xfrm>
            <a:off x="2174185" y="4536995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=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gcd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(3, 8%3)       =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gcd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(3, 2)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7A80F3-8E42-5EC3-8C1D-6B6A98703262}"/>
              </a:ext>
            </a:extLst>
          </p:cNvPr>
          <p:cNvSpPr txBox="1"/>
          <p:nvPr/>
        </p:nvSpPr>
        <p:spPr>
          <a:xfrm>
            <a:off x="2174185" y="5575740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=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gcd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(1, 2%1)        =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gcd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(1,0)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AA9F93-E27D-9658-3A09-F8CB81DAE698}"/>
                  </a:ext>
                </a:extLst>
              </p:cNvPr>
              <p:cNvSpPr txBox="1"/>
              <p:nvPr/>
            </p:nvSpPr>
            <p:spPr>
              <a:xfrm>
                <a:off x="7724115" y="3536124"/>
                <a:ext cx="246184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35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1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⋅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27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8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AA9F93-E27D-9658-3A09-F8CB81DAE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115" y="3536124"/>
                <a:ext cx="2461847" cy="461665"/>
              </a:xfrm>
              <a:prstGeom prst="rect">
                <a:avLst/>
              </a:prstGeom>
              <a:blipFill>
                <a:blip r:embed="rId2"/>
                <a:stretch>
                  <a:fillRect l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FB2DFF-9916-547C-14D2-AC4A56D2C80F}"/>
                  </a:ext>
                </a:extLst>
              </p:cNvPr>
              <p:cNvSpPr txBox="1"/>
              <p:nvPr/>
            </p:nvSpPr>
            <p:spPr>
              <a:xfrm>
                <a:off x="7724115" y="3980311"/>
                <a:ext cx="246184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27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3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⋅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8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 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3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FB2DFF-9916-547C-14D2-AC4A56D2C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115" y="3980311"/>
                <a:ext cx="2461846" cy="461665"/>
              </a:xfrm>
              <a:prstGeom prst="rect">
                <a:avLst/>
              </a:prstGeom>
              <a:blipFill>
                <a:blip r:embed="rId3"/>
                <a:stretch>
                  <a:fillRect l="-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B5E1736-09A6-1F52-03F0-693A956C80F3}"/>
                  </a:ext>
                </a:extLst>
              </p:cNvPr>
              <p:cNvSpPr txBox="1"/>
              <p:nvPr/>
            </p:nvSpPr>
            <p:spPr>
              <a:xfrm>
                <a:off x="7724115" y="4422899"/>
                <a:ext cx="246184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8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 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2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⋅ 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3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 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2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B5E1736-09A6-1F52-03F0-693A956C8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115" y="4422899"/>
                <a:ext cx="2461846" cy="461665"/>
              </a:xfrm>
              <a:prstGeom prst="rect">
                <a:avLst/>
              </a:prstGeom>
              <a:blipFill>
                <a:blip r:embed="rId4"/>
                <a:stretch>
                  <a:fillRect l="-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5C8F39-3332-1055-6AEA-22792D20D481}"/>
                  </a:ext>
                </a:extLst>
              </p:cNvPr>
              <p:cNvSpPr txBox="1"/>
              <p:nvPr/>
            </p:nvSpPr>
            <p:spPr>
              <a:xfrm>
                <a:off x="7755419" y="4867086"/>
                <a:ext cx="234740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3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1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⋅  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2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 +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1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5C8F39-3332-1055-6AEA-22792D20D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419" y="4867086"/>
                <a:ext cx="2347401" cy="461665"/>
              </a:xfrm>
              <a:prstGeom prst="rect">
                <a:avLst/>
              </a:prstGeom>
              <a:blipFill>
                <a:blip r:embed="rId5"/>
                <a:stretch>
                  <a:fillRect l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C82DD457-AEA2-B3B3-B7C5-C9FFD57D213B}"/>
              </a:ext>
            </a:extLst>
          </p:cNvPr>
          <p:cNvSpPr txBox="1"/>
          <p:nvPr/>
        </p:nvSpPr>
        <p:spPr>
          <a:xfrm>
            <a:off x="8291086" y="2992407"/>
            <a:ext cx="1192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Tablaeu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D632A1-F79A-2930-F9C3-F97CEF5CB633}"/>
              </a:ext>
            </a:extLst>
          </p:cNvPr>
          <p:cNvSpPr txBox="1"/>
          <p:nvPr/>
        </p:nvSpPr>
        <p:spPr>
          <a:xfrm>
            <a:off x="2379426" y="3473822"/>
            <a:ext cx="41769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gcd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(27, 35%27) =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gcd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(27,8)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907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7" grpId="0"/>
      <p:bldP spid="19" grpId="0"/>
      <p:bldP spid="21" grpId="0"/>
      <p:bldP spid="23" grpId="0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35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1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⋅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27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8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27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3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⋅ 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8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 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3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8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 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2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⋅  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3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 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2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3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1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⋅   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2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 +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1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06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EB48F-3DC2-0CCD-ABC5-6F6D88783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538CAE5-311F-457F-652F-BAB6DD4498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397001"/>
            <a:ext cx="927036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800">
                <a:latin typeface="Cambria Math"/>
                <a:cs typeface="Cambria Math"/>
              </a:rPr>
              <a:t>The Properties of Congruence We’ve Proven</a:t>
            </a:r>
            <a:endParaRPr sz="3800">
              <a:latin typeface="Cambria Math"/>
              <a:cs typeface="Cambria Math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6C9D8E9-CBA7-E93D-5B72-185CED97E0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5058" y="1204226"/>
            <a:ext cx="11451148" cy="4096763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835"/>
              </a:spcBef>
              <a:buClr>
                <a:schemeClr val="tx1"/>
              </a:buClr>
              <a:buFont typeface="Arial"/>
              <a:buChar char="•"/>
              <a:tabLst>
                <a:tab pos="469265" algn="l"/>
              </a:tabLst>
            </a:pPr>
            <a:r>
              <a:rPr b="0">
                <a:latin typeface="Segoe UI Semilight"/>
                <a:cs typeface="Segoe UI Semilight"/>
              </a:rPr>
              <a:t>If</a:t>
            </a:r>
            <a:r>
              <a:rPr b="0" spc="-10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235"/>
              <a:t> </a:t>
            </a:r>
            <a:r>
              <a:rPr lang="en-US" spc="85"/>
              <a:t>≡ </a:t>
            </a:r>
            <a:r>
              <a:t>𝑏</a:t>
            </a:r>
            <a:r>
              <a:rPr lang="en-US"/>
              <a:t> (mod m)</a:t>
            </a:r>
            <a:r>
              <a:rPr b="0">
                <a:latin typeface="Segoe UI Semilight"/>
                <a:cs typeface="Segoe UI Semilight"/>
              </a:rPr>
              <a:t>,</a:t>
            </a:r>
            <a:r>
              <a:rPr b="0" spc="-1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then</a:t>
            </a:r>
            <a:r>
              <a:rPr b="0" spc="10">
                <a:latin typeface="Segoe UI Semilight"/>
                <a:cs typeface="Segoe UI Semilight"/>
              </a:rPr>
              <a:t> </a:t>
            </a:r>
            <a:r>
              <a:t>𝑏</a:t>
            </a:r>
            <a:r>
              <a:rPr spc="225"/>
              <a:t> </a:t>
            </a:r>
            <a:r>
              <a:rPr lang="en-US" spc="85"/>
              <a:t>≡</a:t>
            </a:r>
            <a:r>
              <a:rPr spc="150"/>
              <a:t> </a:t>
            </a:r>
            <a:r>
              <a:rPr spc="-25"/>
              <a:t>𝑎</a:t>
            </a:r>
            <a:r>
              <a:rPr lang="en-US" spc="-25"/>
              <a:t> (mod m)</a:t>
            </a:r>
            <a:r>
              <a:rPr b="0" spc="-25">
                <a:latin typeface="Segoe UI Semilight"/>
                <a:cs typeface="Segoe UI Semilight"/>
              </a:rPr>
              <a:t>.</a:t>
            </a:r>
          </a:p>
          <a:p>
            <a:pPr marL="469265" indent="-456565">
              <a:lnSpc>
                <a:spcPct val="100000"/>
              </a:lnSpc>
              <a:spcBef>
                <a:spcPts val="1739"/>
              </a:spcBef>
              <a:buClr>
                <a:schemeClr val="tx1"/>
              </a:buClr>
              <a:buFont typeface="Arial"/>
              <a:buChar char="•"/>
              <a:tabLst>
                <a:tab pos="469265" algn="l"/>
              </a:tabLst>
            </a:pPr>
            <a:r>
              <a:rPr b="0">
                <a:latin typeface="Segoe UI Semilight"/>
                <a:cs typeface="Segoe UI Semilight"/>
              </a:rPr>
              <a:t>If</a:t>
            </a:r>
            <a:r>
              <a:rPr b="0" spc="-20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229"/>
              <a:t> </a:t>
            </a:r>
            <a:r>
              <a:rPr lang="en-US" spc="85"/>
              <a:t>≡</a:t>
            </a:r>
            <a:r>
              <a:rPr spc="140"/>
              <a:t> </a:t>
            </a:r>
            <a:r>
              <a:t>𝑏</a:t>
            </a:r>
            <a:r>
              <a:rPr spc="220"/>
              <a:t> </a:t>
            </a:r>
            <a:r>
              <a:rPr lang="en-US"/>
              <a:t>(mod m) </a:t>
            </a:r>
            <a:r>
              <a:rPr b="0">
                <a:latin typeface="Segoe UI Semilight"/>
                <a:cs typeface="Segoe UI Semilight"/>
              </a:rPr>
              <a:t>and</a:t>
            </a:r>
            <a:r>
              <a:rPr b="0" spc="-15">
                <a:latin typeface="Segoe UI Semilight"/>
                <a:cs typeface="Segoe UI Semilight"/>
              </a:rPr>
              <a:t> </a:t>
            </a:r>
            <a:r>
              <a:t>𝑐</a:t>
            </a:r>
            <a:r>
              <a:rPr spc="229"/>
              <a:t> </a:t>
            </a:r>
            <a:r>
              <a:rPr lang="en-US" spc="85"/>
              <a:t>≡ </a:t>
            </a:r>
            <a:r>
              <a:t>𝑑</a:t>
            </a:r>
            <a:r>
              <a:rPr lang="en-US"/>
              <a:t> (mod m)</a:t>
            </a:r>
            <a:r>
              <a:rPr b="0">
                <a:latin typeface="Segoe UI Semilight"/>
                <a:cs typeface="Segoe UI Semilight"/>
              </a:rPr>
              <a:t>,</a:t>
            </a:r>
            <a:r>
              <a:rPr b="0" spc="-2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then</a:t>
            </a:r>
            <a:r>
              <a:rPr b="0" spc="-10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75"/>
              <a:t> </a:t>
            </a:r>
            <a:r>
              <a:t>+ 𝑐</a:t>
            </a:r>
            <a:r>
              <a:rPr spc="235"/>
              <a:t> </a:t>
            </a:r>
            <a:r>
              <a:rPr lang="en-US" spc="85"/>
              <a:t>≡</a:t>
            </a:r>
            <a:r>
              <a:rPr spc="155"/>
              <a:t> </a:t>
            </a:r>
            <a:r>
              <a:t>𝑏</a:t>
            </a:r>
            <a:r>
              <a:rPr spc="65"/>
              <a:t> </a:t>
            </a:r>
            <a:r>
              <a:t>+</a:t>
            </a:r>
            <a:r>
              <a:rPr spc="-5"/>
              <a:t> </a:t>
            </a:r>
            <a:r>
              <a:rPr spc="-25"/>
              <a:t>𝑑</a:t>
            </a:r>
            <a:r>
              <a:rPr lang="en-US" spc="-25"/>
              <a:t> </a:t>
            </a:r>
            <a:r>
              <a:rPr lang="en-US"/>
              <a:t>(mod m)</a:t>
            </a:r>
            <a:r>
              <a:rPr b="0" spc="-25">
                <a:latin typeface="Segoe UI Semilight"/>
                <a:cs typeface="Segoe UI Semilight"/>
              </a:rPr>
              <a:t>.</a:t>
            </a:r>
          </a:p>
          <a:p>
            <a:pPr marL="469265" indent="-456565">
              <a:lnSpc>
                <a:spcPct val="100000"/>
              </a:lnSpc>
              <a:spcBef>
                <a:spcPts val="1745"/>
              </a:spcBef>
              <a:buClr>
                <a:schemeClr val="tx1"/>
              </a:buClr>
              <a:buFont typeface="Arial"/>
              <a:buChar char="•"/>
              <a:tabLst>
                <a:tab pos="469265" algn="l"/>
              </a:tabLst>
            </a:pPr>
            <a:r>
              <a:rPr b="0">
                <a:latin typeface="Segoe UI Semilight"/>
                <a:cs typeface="Segoe UI Semilight"/>
              </a:rPr>
              <a:t>If</a:t>
            </a:r>
            <a:r>
              <a:rPr b="0" spc="-20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229"/>
              <a:t> </a:t>
            </a:r>
            <a:r>
              <a:rPr lang="en-US" spc="85"/>
              <a:t>≡ </a:t>
            </a:r>
            <a:r>
              <a:t>𝑏</a:t>
            </a:r>
            <a:r>
              <a:rPr spc="220"/>
              <a:t> </a:t>
            </a:r>
            <a:r>
              <a:rPr lang="en-US"/>
              <a:t>(mod m) </a:t>
            </a:r>
            <a:r>
              <a:rPr b="0">
                <a:latin typeface="Segoe UI Semilight"/>
                <a:cs typeface="Segoe UI Semilight"/>
              </a:rPr>
              <a:t>and</a:t>
            </a:r>
            <a:r>
              <a:rPr b="0" spc="-10">
                <a:latin typeface="Segoe UI Semilight"/>
                <a:cs typeface="Segoe UI Semilight"/>
              </a:rPr>
              <a:t> </a:t>
            </a:r>
            <a:r>
              <a:t>𝑐</a:t>
            </a:r>
            <a:r>
              <a:rPr spc="235"/>
              <a:t> </a:t>
            </a:r>
            <a:r>
              <a:rPr lang="en-US" spc="85"/>
              <a:t>≡</a:t>
            </a:r>
            <a:r>
              <a:rPr spc="155"/>
              <a:t> </a:t>
            </a:r>
            <a:r>
              <a:t>𝑑</a:t>
            </a:r>
            <a:r>
              <a:rPr lang="en-US"/>
              <a:t> (mod m)</a:t>
            </a:r>
            <a:r>
              <a:rPr b="0">
                <a:latin typeface="Segoe UI Semilight"/>
                <a:cs typeface="Segoe UI Semilight"/>
              </a:rPr>
              <a:t>,</a:t>
            </a:r>
            <a:r>
              <a:rPr b="0" spc="-2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then</a:t>
            </a:r>
            <a:r>
              <a:rPr b="0" spc="-5">
                <a:latin typeface="Segoe UI Semilight"/>
                <a:cs typeface="Segoe UI Semilight"/>
              </a:rPr>
              <a:t> </a:t>
            </a:r>
            <a:r>
              <a:t>𝑎𝑐</a:t>
            </a:r>
            <a:r>
              <a:rPr spc="250"/>
              <a:t> </a:t>
            </a:r>
            <a:r>
              <a:rPr lang="en-US" spc="85"/>
              <a:t>≡</a:t>
            </a:r>
            <a:r>
              <a:rPr spc="155"/>
              <a:t> </a:t>
            </a:r>
            <a:r>
              <a:rPr spc="-25"/>
              <a:t>𝑏𝑑</a:t>
            </a:r>
            <a:r>
              <a:rPr lang="en-US" spc="-25"/>
              <a:t> </a:t>
            </a:r>
            <a:r>
              <a:rPr lang="en-US"/>
              <a:t>(mod m)</a:t>
            </a:r>
            <a:r>
              <a:rPr b="0" spc="-25">
                <a:latin typeface="Segoe UI Semilight"/>
                <a:cs typeface="Segoe UI Semilight"/>
              </a:rPr>
              <a:t>.</a:t>
            </a:r>
          </a:p>
          <a:p>
            <a:pPr marL="469265" indent="-456565">
              <a:lnSpc>
                <a:spcPct val="100000"/>
              </a:lnSpc>
              <a:spcBef>
                <a:spcPts val="1740"/>
              </a:spcBef>
              <a:buClr>
                <a:schemeClr val="tx1"/>
              </a:buClr>
              <a:buFont typeface="Arial"/>
              <a:buChar char="•"/>
              <a:tabLst>
                <a:tab pos="469265" algn="l"/>
              </a:tabLst>
            </a:pPr>
            <a:r>
              <a:rPr b="0">
                <a:latin typeface="Segoe UI Semilight"/>
                <a:cs typeface="Segoe UI Semilight"/>
              </a:rPr>
              <a:t>If</a:t>
            </a:r>
            <a:r>
              <a:rPr b="0" spc="-15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225"/>
              <a:t> </a:t>
            </a:r>
            <a:r>
              <a:rPr lang="en-US" spc="85"/>
              <a:t>≡</a:t>
            </a:r>
            <a:r>
              <a:rPr spc="145"/>
              <a:t> </a:t>
            </a:r>
            <a:r>
              <a:t>𝑏</a:t>
            </a:r>
            <a:r>
              <a:rPr spc="215"/>
              <a:t> </a:t>
            </a:r>
            <a:r>
              <a:rPr lang="en-US"/>
              <a:t>(mod m) </a:t>
            </a:r>
            <a:r>
              <a:rPr b="0">
                <a:latin typeface="Segoe UI Semilight"/>
                <a:cs typeface="Segoe UI Semilight"/>
              </a:rPr>
              <a:t>and</a:t>
            </a:r>
            <a:r>
              <a:rPr b="0" spc="-10">
                <a:latin typeface="Segoe UI Semilight"/>
                <a:cs typeface="Segoe UI Semilight"/>
              </a:rPr>
              <a:t> </a:t>
            </a:r>
            <a:r>
              <a:t>𝑏</a:t>
            </a:r>
            <a:r>
              <a:rPr spc="215"/>
              <a:t> </a:t>
            </a:r>
            <a:r>
              <a:rPr lang="en-US" spc="85"/>
              <a:t>≡</a:t>
            </a:r>
            <a:r>
              <a:rPr spc="155"/>
              <a:t> </a:t>
            </a:r>
            <a:r>
              <a:t>𝑐</a:t>
            </a:r>
            <a:r>
              <a:rPr lang="en-US"/>
              <a:t> (mod m)</a:t>
            </a:r>
            <a:r>
              <a:rPr b="0">
                <a:latin typeface="Segoe UI Semilight"/>
                <a:cs typeface="Segoe UI Semilight"/>
              </a:rPr>
              <a:t>,</a:t>
            </a:r>
            <a:r>
              <a:rPr b="0" spc="-1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then</a:t>
            </a:r>
            <a:r>
              <a:rPr b="0" spc="-10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229"/>
              <a:t> </a:t>
            </a:r>
            <a:r>
              <a:rPr lang="en-US" spc="85"/>
              <a:t>≡</a:t>
            </a:r>
            <a:r>
              <a:rPr spc="155"/>
              <a:t> </a:t>
            </a:r>
            <a:r>
              <a:rPr spc="-25"/>
              <a:t>𝑐</a:t>
            </a:r>
            <a:r>
              <a:rPr lang="en-US" spc="-25"/>
              <a:t> </a:t>
            </a:r>
            <a:r>
              <a:rPr lang="en-US"/>
              <a:t>(mod m)</a:t>
            </a:r>
            <a:r>
              <a:rPr b="0" spc="-25">
                <a:latin typeface="Segoe UI Semilight"/>
                <a:cs typeface="Segoe UI Semilight"/>
              </a:rPr>
              <a:t>.</a:t>
            </a:r>
          </a:p>
          <a:p>
            <a:pPr>
              <a:lnSpc>
                <a:spcPct val="100000"/>
              </a:lnSpc>
              <a:spcBef>
                <a:spcPts val="1975"/>
              </a:spcBef>
            </a:pPr>
            <a:endParaRPr b="0" spc="-25">
              <a:latin typeface="Segoe UI Semilight"/>
              <a:cs typeface="Segoe UI Semilight"/>
            </a:endParaRPr>
          </a:p>
          <a:p>
            <a:pPr marL="12700" marR="5080">
              <a:lnSpc>
                <a:spcPct val="133900"/>
              </a:lnSpc>
            </a:pPr>
            <a:r>
              <a:rPr lang="en-US" b="0">
                <a:latin typeface="Segoe UI Semilight"/>
                <a:cs typeface="Segoe UI Semilight"/>
              </a:rPr>
              <a:t>You may use these properties in your homework without re-proving them!</a:t>
            </a:r>
            <a:endParaRPr b="0" spc="-1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4228531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8=35 − 1⋅ 27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1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3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8865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8=35 − 1⋅ 27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1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3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8023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8=35 − 1⋅ 27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1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3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1=3−1⋅2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=3 −1⋅</m:t>
                    </m:r>
                    <m:d>
                      <m:d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8−2⋅3</m:t>
                        </m:r>
                      </m:e>
                    </m:d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=−1⋅8+3⋅3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1107996"/>
              </a:xfrm>
              <a:prstGeom prst="rect">
                <a:avLst/>
              </a:prstGeom>
              <a:blipFill>
                <a:blip r:embed="rId3"/>
                <a:stretch>
                  <a:fillRect l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673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8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35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−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1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⋅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27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light" panose="020B0402040204020203" pitchFamily="34" charset="0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light" panose="020B0402040204020203" pitchFamily="34" charset="0"/>
                        </a:rPr>
                        <m:t>27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light" panose="020B0402040204020203" pitchFamily="34" charset="0"/>
                        </a:rPr>
                        <m:t> − 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light" panose="020B0402040204020203" pitchFamily="34" charset="0"/>
                        </a:rPr>
                        <m:t>⋅  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light" panose="020B0402040204020203" pitchFamily="34" charset="0"/>
                        </a:rPr>
                        <m:t>8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light" panose="020B0402040204020203" pitchFamily="34" charset="0"/>
                        </a:rPr>
                        <m:t>  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2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8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 − 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2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⋅  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3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1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3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−  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1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⋅  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2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−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d>
                      <m:d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⋅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d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8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8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d>
                      <m:d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27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⋅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e>
                    </m:d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27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10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8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1785104"/>
              </a:xfrm>
              <a:prstGeom prst="rect">
                <a:avLst/>
              </a:prstGeom>
              <a:blipFill>
                <a:blip r:embed="rId3"/>
                <a:stretch>
                  <a:fillRect l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0176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5CA2B-4E94-D254-F6CC-6384A5C26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A73B-0285-FD7F-5219-D5119F99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2BEF2-F7B0-785B-D18C-4F3C1D708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A3FBF4-2E40-1101-2018-C72256DFD70E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8=35 − 1⋅ 27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1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3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0298B5-8825-4B81-FB8C-4DD4C9903DB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1=3−1⋅2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=3 −1⋅</m:t>
                    </m:r>
                    <m:d>
                      <m:d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8−2⋅3</m:t>
                        </m:r>
                      </m:e>
                    </m:d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=−1⋅8+3⋅3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=−1⋅8+3⋅</m:t>
                    </m:r>
                    <m:d>
                      <m:d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27−3⋅8</m:t>
                        </m:r>
                      </m:e>
                    </m:d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=3⋅27−10⋅8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=3⋅27−10⋅(35−1⋅27)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=13⋅27−10⋅35  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0298B5-8825-4B81-FB8C-4DD4C9903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2462213"/>
              </a:xfrm>
              <a:prstGeom prst="rect">
                <a:avLst/>
              </a:prstGeom>
              <a:blipFill>
                <a:blip r:embed="rId3"/>
                <a:stretch>
                  <a:fillRect l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F924AE-C4F0-18D7-EAB3-894D8CF7380B}"/>
                  </a:ext>
                </a:extLst>
              </p:cNvPr>
              <p:cNvSpPr txBox="1"/>
              <p:nvPr/>
            </p:nvSpPr>
            <p:spPr>
              <a:xfrm>
                <a:off x="575239" y="5712157"/>
                <a:ext cx="81436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Segoe UI Semilight" panose="020B0402040204020203" pitchFamily="34" charset="0"/>
                  </a:rPr>
                  <a:t>gcd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Segoe UI Semilight" panose="020B0402040204020203" pitchFamily="34" charset="0"/>
                  </a:rPr>
                  <a:t>(27,35)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13⋅27+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−10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⋅35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Segoe UI Semilight" panose="020B0402040204020203" pitchFamily="34" charset="0"/>
                  </a:rPr>
                  <a:t>= 1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F924AE-C4F0-18D7-EAB3-894D8CF73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712157"/>
                <a:ext cx="8143631" cy="461665"/>
              </a:xfrm>
              <a:prstGeom prst="rect">
                <a:avLst/>
              </a:prstGeom>
              <a:blipFill>
                <a:blip r:embed="rId4"/>
                <a:stretch>
                  <a:fillRect l="-1123" t="-1052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DAA700-9F80-34C9-D260-10C0DA90191C}"/>
                  </a:ext>
                </a:extLst>
              </p:cNvPr>
              <p:cNvSpPr txBox="1"/>
              <p:nvPr/>
            </p:nvSpPr>
            <p:spPr>
              <a:xfrm>
                <a:off x="9829477" y="3429000"/>
                <a:ext cx="185121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When substituting back, you keep the larger 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and the number you just substituted.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Don’t simplify further! (or you lose the form you need)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DAA700-9F80-34C9-D260-10C0DA901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477" y="3429000"/>
                <a:ext cx="1851211" cy="2862322"/>
              </a:xfrm>
              <a:prstGeom prst="rect">
                <a:avLst/>
              </a:prstGeom>
              <a:blipFill>
                <a:blip r:embed="rId5"/>
                <a:stretch>
                  <a:fillRect l="-2632" t="-1279" r="-2303" b="-2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65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1A3E0-B8DC-499A-4ECF-9464C320D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3761-76B1-D52F-BD6A-19C2CA315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F5D95A-AE2F-5999-791D-21C6A03613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93831"/>
                <a:ext cx="11187258" cy="6890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gcd(27,35)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27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35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F5D95A-AE2F-5999-791D-21C6A03613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93831"/>
                <a:ext cx="11187258" cy="689056"/>
              </a:xfrm>
              <a:blipFill>
                <a:blip r:embed="rId2"/>
                <a:stretch>
                  <a:fillRect l="-1253" t="-1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AADC1600-4F2E-C1A3-44EA-39510E04FE29}"/>
              </a:ext>
            </a:extLst>
          </p:cNvPr>
          <p:cNvGrpSpPr/>
          <p:nvPr/>
        </p:nvGrpSpPr>
        <p:grpSpPr>
          <a:xfrm>
            <a:off x="813778" y="1321226"/>
            <a:ext cx="9917501" cy="2107774"/>
            <a:chOff x="1185842" y="3429000"/>
            <a:chExt cx="6111311" cy="183250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4D81B48-3A82-0D47-982E-EFD496B0EAF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 are positive integers, then there exist integers </a:t>
                  </a:r>
                  <a14:m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 such that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gcd</a:t>
                  </a:r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(</a:t>
                  </a:r>
                  <a:r>
                    <a:rPr kumimoji="0" lang="en-US" sz="2800" b="1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a,b</a:t>
                  </a:r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𝒔𝒂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 Semibold" panose="020B0702040204020203" pitchFamily="34" charset="0"/>
                        </a:rPr>
                        <m:t>𝒕𝒃</m:t>
                      </m:r>
                    </m:oMath>
                  </a14:m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4D81B48-3A82-0D47-982E-EFD496B0EA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blipFill>
                  <a:blip r:embed="rId3"/>
                  <a:stretch>
                    <a:fillRect b="-57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C53A3A-86A2-A265-4343-048154A45C3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Bézout’s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 Theorem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4A5F69-5214-1FD0-C0FE-8199FF5A2079}"/>
                  </a:ext>
                </a:extLst>
              </p:cNvPr>
              <p:cNvSpPr txBox="1"/>
              <p:nvPr/>
            </p:nvSpPr>
            <p:spPr>
              <a:xfrm>
                <a:off x="2435466" y="4225543"/>
                <a:ext cx="60976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27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35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4A5F69-5214-1FD0-C0FE-8199FF5A2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466" y="4225543"/>
                <a:ext cx="6097656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F6E8764-A425-F0CD-833A-FCA74E857283}"/>
              </a:ext>
            </a:extLst>
          </p:cNvPr>
          <p:cNvSpPr txBox="1"/>
          <p:nvPr/>
        </p:nvSpPr>
        <p:spPr>
          <a:xfrm>
            <a:off x="2083045" y="4750883"/>
            <a:ext cx="76655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We’ve found our </a:t>
            </a:r>
            <a:r>
              <a:rPr lang="en-US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 </a:t>
            </a:r>
            <a:r>
              <a:rPr lang="en-US" sz="2400" dirty="0">
                <a:solidFill>
                  <a:prstClr val="black"/>
                </a:solidFill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and </a:t>
            </a:r>
            <a:r>
              <a:rPr lang="en-US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2400" dirty="0">
                <a:solidFill>
                  <a:prstClr val="black"/>
                </a:solidFill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! </a:t>
            </a:r>
            <a:r>
              <a:rPr lang="en-US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 = 13 </a:t>
            </a:r>
            <a:r>
              <a:rPr lang="en-US" sz="2400" dirty="0">
                <a:solidFill>
                  <a:prstClr val="black"/>
                </a:solidFill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and</a:t>
            </a:r>
            <a:r>
              <a:rPr lang="en-US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t = -10</a:t>
            </a:r>
          </a:p>
        </p:txBody>
      </p:sp>
    </p:spTree>
    <p:extLst>
      <p:ext uri="{BB962C8B-B14F-4D97-AF65-F5344CB8AC3E}">
        <p14:creationId xmlns:p14="http://schemas.microsoft.com/office/powerpoint/2010/main" val="36649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F8CFD-FE0F-5124-BE34-658B486BF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9756-4E73-917C-8138-B72875CCC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DBF404-C043-859F-536F-DEE067F391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1736431"/>
                <a:ext cx="11187258" cy="6890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gcd(27,35)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⋅27+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⋅35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DBF404-C043-859F-536F-DEE067F391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1736431"/>
                <a:ext cx="11187258" cy="689056"/>
              </a:xfrm>
              <a:blipFill>
                <a:blip r:embed="rId2"/>
                <a:stretch>
                  <a:fillRect l="-1253" t="-1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4123CA-3144-07C6-BD9E-E4B4D46CE3D1}"/>
                  </a:ext>
                </a:extLst>
              </p:cNvPr>
              <p:cNvSpPr txBox="1"/>
              <p:nvPr/>
            </p:nvSpPr>
            <p:spPr>
              <a:xfrm>
                <a:off x="2362597" y="2168143"/>
                <a:ext cx="60976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13⋅27+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−10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⋅35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4123CA-3144-07C6-BD9E-E4B4D46CE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597" y="2168143"/>
                <a:ext cx="6097656" cy="461665"/>
              </a:xfrm>
              <a:prstGeom prst="rect">
                <a:avLst/>
              </a:prstGeom>
              <a:blipFill>
                <a:blip r:embed="rId3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2115832-E713-4DDB-CA05-14D0C42C55B1}"/>
              </a:ext>
            </a:extLst>
          </p:cNvPr>
          <p:cNvSpPr txBox="1"/>
          <p:nvPr/>
        </p:nvSpPr>
        <p:spPr>
          <a:xfrm>
            <a:off x="2138983" y="2735440"/>
            <a:ext cx="76655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We’ve found our </a:t>
            </a:r>
            <a:r>
              <a:rPr lang="en-US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 </a:t>
            </a:r>
            <a:r>
              <a:rPr lang="en-US" sz="2400" dirty="0">
                <a:solidFill>
                  <a:prstClr val="black"/>
                </a:solidFill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and </a:t>
            </a:r>
            <a:r>
              <a:rPr lang="en-US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2400" dirty="0">
                <a:solidFill>
                  <a:prstClr val="black"/>
                </a:solidFill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! </a:t>
            </a:r>
            <a:r>
              <a:rPr lang="en-US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 = 13 </a:t>
            </a:r>
            <a:r>
              <a:rPr lang="en-US" sz="2400" dirty="0">
                <a:solidFill>
                  <a:prstClr val="black"/>
                </a:solidFill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and</a:t>
            </a:r>
            <a:r>
              <a:rPr lang="en-US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t = -10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B133363-E499-F8F4-6B5B-94257675B9B1}"/>
                  </a:ext>
                </a:extLst>
              </p:cNvPr>
              <p:cNvSpPr txBox="1"/>
              <p:nvPr/>
            </p:nvSpPr>
            <p:spPr>
              <a:xfrm>
                <a:off x="2138983" y="3507058"/>
                <a:ext cx="805977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means the multiplicative inverse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mod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35</m:t>
                        </m:r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egoe UI Semilight" panose="020B0402040204020203" pitchFamily="34" charset="0"/>
                  </a:rPr>
                  <a:t>13:</a:t>
                </a:r>
              </a:p>
              <a:p>
                <a:r>
                  <a:rPr lang="en-US" dirty="0">
                    <a:solidFill>
                      <a:prstClr val="black"/>
                    </a:solidFill>
                  </a:rPr>
                  <a:t>		</a:t>
                </a:r>
                <a:r>
                  <a:rPr lang="en-US" sz="2400" dirty="0">
                    <a:solidFill>
                      <a:prstClr val="black"/>
                    </a:solidFill>
                  </a:rPr>
                  <a:t>1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13⋅27+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⋅3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400" b="0" dirty="0">
                  <a:solidFill>
                    <a:prstClr val="black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light" panose="020B0402040204020203" pitchFamily="34" charset="0"/>
                        </a:rPr>
                        <m:t>1 −13⋅27=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−10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light" panose="020B0402040204020203" pitchFamily="34" charset="0"/>
                        </a:rPr>
                        <m:t>⋅35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r>
                  <a:rPr lang="en-US" sz="2400" b="0" dirty="0">
                    <a:ea typeface="Cambria Math" panose="02040503050406030204" pitchFamily="18" charset="0"/>
                    <a:cs typeface="Segoe UI Semilight" panose="020B0402040204020203" pitchFamily="34" charset="0"/>
                  </a:rPr>
                  <a:t>	</a:t>
                </a:r>
                <a:r>
                  <a:rPr lang="en-US" sz="2400" b="0" dirty="0">
                    <a:latin typeface="Segoe UI Semilight" panose="020B0402040204020203" pitchFamily="34" charset="0"/>
                    <a:ea typeface="Cambria Math" panose="02040503050406030204" pitchFamily="18" charset="0"/>
                    <a:cs typeface="Segoe UI Semilight" panose="020B0402040204020203" pitchFamily="34" charset="0"/>
                  </a:rPr>
                  <a:t>So</a:t>
                </a:r>
                <a:r>
                  <a:rPr lang="en-US" sz="2400" b="0" dirty="0">
                    <a:ea typeface="Cambria Math" panose="02040503050406030204" pitchFamily="18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1 −13⋅27 | 35 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  <a:cs typeface="Segoe UI Semilight" panose="020B0402040204020203" pitchFamily="34" charset="0"/>
                  </a:rPr>
                  <a:t> </a:t>
                </a:r>
                <a:r>
                  <a:rPr lang="en-US" sz="2400" b="0" dirty="0">
                    <a:latin typeface="Segoe UI Semilight" panose="020B0402040204020203" pitchFamily="34" charset="0"/>
                    <a:ea typeface="Cambria Math" panose="02040503050406030204" pitchFamily="18" charset="0"/>
                    <a:cs typeface="Segoe UI Semilight" panose="020B0402040204020203" pitchFamily="34" charset="0"/>
                  </a:rPr>
                  <a:t>and</a:t>
                </a:r>
                <a:r>
                  <a:rPr lang="en-US" sz="2400" b="0" i="1" dirty="0">
                    <a:latin typeface="Segoe UI Semilight" panose="020B0402040204020203" pitchFamily="34" charset="0"/>
                    <a:ea typeface="Cambria Math" panose="02040503050406030204" pitchFamily="18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1≡13⋅27 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mod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35)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B133363-E499-F8F4-6B5B-94257675B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983" y="3507058"/>
                <a:ext cx="8059770" cy="1569660"/>
              </a:xfrm>
              <a:prstGeom prst="rect">
                <a:avLst/>
              </a:prstGeom>
              <a:blipFill>
                <a:blip r:embed="rId4"/>
                <a:stretch>
                  <a:fillRect l="-1210" t="-3101" b="-7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6105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961" y="3242564"/>
            <a:ext cx="21234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55" dirty="0">
                <a:latin typeface="Segoe UI Semibold"/>
                <a:cs typeface="Segoe UI Semibold"/>
              </a:rPr>
              <a:t>Set</a:t>
            </a:r>
            <a:r>
              <a:rPr sz="3200" b="1" spc="200" dirty="0">
                <a:latin typeface="Segoe UI Semibold"/>
                <a:cs typeface="Segoe UI Semibold"/>
              </a:rPr>
              <a:t> </a:t>
            </a:r>
            <a:r>
              <a:rPr sz="3200" b="1" spc="80" dirty="0">
                <a:latin typeface="Segoe UI Semibold"/>
                <a:cs typeface="Segoe UI Semibold"/>
              </a:rPr>
              <a:t>Theory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55" dirty="0"/>
              <a:t>Motivation</a:t>
            </a:r>
            <a:endParaRPr sz="3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19031" y="2218944"/>
            <a:ext cx="2162555" cy="29215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5058" y="1425321"/>
            <a:ext cx="10702925" cy="5099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theory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widely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regarded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as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foundation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mathematics.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8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computing,</a:t>
            </a:r>
            <a:r>
              <a:rPr kumimoji="0" sz="28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there</a:t>
            </a:r>
            <a:r>
              <a:rPr kumimoji="0" sz="28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applications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17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Data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Structures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173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Databases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173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Programming</a:t>
            </a:r>
            <a:r>
              <a:rPr kumimoji="0" sz="28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Languages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8553450" marR="240665" lvl="0" indent="0" defTabSz="914400" eaLnBrk="1" fontAlgn="auto" latinLnBrk="0" hangingPunct="1">
              <a:lnSpc>
                <a:spcPct val="994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Father</a:t>
            </a:r>
            <a:r>
              <a:rPr kumimoji="0" sz="20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0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Modern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Theory</a:t>
            </a:r>
            <a:r>
              <a:rPr kumimoji="0" sz="2000" b="0" i="0" u="none" strike="noStrike" kern="0" cap="none" spc="5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Georg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Cantor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(1845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–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1918)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40" dirty="0"/>
              <a:t>Sets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657529" y="1317244"/>
            <a:ext cx="1477010" cy="474345"/>
          </a:xfrm>
          <a:custGeom>
            <a:avLst/>
            <a:gdLst/>
            <a:ahLst/>
            <a:cxnLst/>
            <a:rect l="l" t="t" r="r" b="b"/>
            <a:pathLst>
              <a:path w="1477010" h="474344">
                <a:moveTo>
                  <a:pt x="1476756" y="0"/>
                </a:moveTo>
                <a:lnTo>
                  <a:pt x="0" y="0"/>
                </a:lnTo>
                <a:lnTo>
                  <a:pt x="0" y="473963"/>
                </a:lnTo>
                <a:lnTo>
                  <a:pt x="1476756" y="473963"/>
                </a:lnTo>
                <a:lnTo>
                  <a:pt x="1476756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058" y="1266585"/>
            <a:ext cx="10208260" cy="304355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set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unordered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collection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distinct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objects,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called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elements.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write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2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8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say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1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element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write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2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∉</a:t>
            </a:r>
            <a:r>
              <a:rPr kumimoji="0" sz="28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say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not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element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5"/>
              <a:t>Prime</a:t>
            </a:r>
            <a:r>
              <a:rPr spc="204"/>
              <a:t> </a:t>
            </a:r>
            <a:r>
              <a:rPr spc="50"/>
              <a:t>and</a:t>
            </a:r>
            <a:r>
              <a:rPr spc="195"/>
              <a:t> </a:t>
            </a:r>
            <a:r>
              <a:rPr spc="60"/>
              <a:t>Composite</a:t>
            </a:r>
          </a:p>
        </p:txBody>
      </p:sp>
      <p:sp>
        <p:nvSpPr>
          <p:cNvPr id="3" name="object 3"/>
          <p:cNvSpPr/>
          <p:nvPr/>
        </p:nvSpPr>
        <p:spPr>
          <a:xfrm>
            <a:off x="657529" y="1399539"/>
            <a:ext cx="1477010" cy="474345"/>
          </a:xfrm>
          <a:custGeom>
            <a:avLst/>
            <a:gdLst/>
            <a:ahLst/>
            <a:cxnLst/>
            <a:rect l="l" t="t" r="r" b="b"/>
            <a:pathLst>
              <a:path w="1477010" h="474344">
                <a:moveTo>
                  <a:pt x="1476756" y="0"/>
                </a:moveTo>
                <a:lnTo>
                  <a:pt x="0" y="0"/>
                </a:lnTo>
                <a:lnTo>
                  <a:pt x="0" y="473963"/>
                </a:lnTo>
                <a:lnTo>
                  <a:pt x="1476756" y="473963"/>
                </a:lnTo>
                <a:lnTo>
                  <a:pt x="1476756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058" y="1280360"/>
            <a:ext cx="9873615" cy="246380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Definition: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&gt;</a:t>
            </a:r>
            <a:r>
              <a:rPr kumimoji="0" sz="28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sz="28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its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only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positive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divisors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are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sz="28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and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&gt;</a:t>
            </a:r>
            <a:r>
              <a:rPr kumimoji="0" sz="28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sz="28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composite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iff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it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not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50" dirty="0"/>
              <a:t>Set</a:t>
            </a:r>
            <a:r>
              <a:rPr sz="3800" spc="200" dirty="0"/>
              <a:t> </a:t>
            </a:r>
            <a:r>
              <a:rPr sz="3800" spc="60" dirty="0"/>
              <a:t>Notation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645058" y="1266585"/>
            <a:ext cx="987361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17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We’ll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write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as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collection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elements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inside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curly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braces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{}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often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given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variable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names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with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capital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letters.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65885" y="2952750"/>
            <a:ext cx="1445895" cy="330835"/>
          </a:xfrm>
          <a:custGeom>
            <a:avLst/>
            <a:gdLst/>
            <a:ahLst/>
            <a:cxnLst/>
            <a:rect l="l" t="t" r="r" b="b"/>
            <a:pathLst>
              <a:path w="1445895" h="330835">
                <a:moveTo>
                  <a:pt x="1339596" y="0"/>
                </a:moveTo>
                <a:lnTo>
                  <a:pt x="1335023" y="0"/>
                </a:lnTo>
                <a:lnTo>
                  <a:pt x="1335023" y="13208"/>
                </a:lnTo>
                <a:lnTo>
                  <a:pt x="1337691" y="13208"/>
                </a:lnTo>
                <a:lnTo>
                  <a:pt x="1349575" y="14019"/>
                </a:lnTo>
                <a:lnTo>
                  <a:pt x="1383248" y="33912"/>
                </a:lnTo>
                <a:lnTo>
                  <a:pt x="1391285" y="69596"/>
                </a:lnTo>
                <a:lnTo>
                  <a:pt x="1391181" y="72644"/>
                </a:lnTo>
                <a:lnTo>
                  <a:pt x="1391068" y="75975"/>
                </a:lnTo>
                <a:lnTo>
                  <a:pt x="1390411" y="83105"/>
                </a:lnTo>
                <a:lnTo>
                  <a:pt x="1389302" y="90973"/>
                </a:lnTo>
                <a:lnTo>
                  <a:pt x="1386228" y="107858"/>
                </a:lnTo>
                <a:lnTo>
                  <a:pt x="1385157" y="114839"/>
                </a:lnTo>
                <a:lnTo>
                  <a:pt x="1384514" y="120534"/>
                </a:lnTo>
                <a:lnTo>
                  <a:pt x="1384300" y="124967"/>
                </a:lnTo>
                <a:lnTo>
                  <a:pt x="1384845" y="132044"/>
                </a:lnTo>
                <a:lnTo>
                  <a:pt x="1386377" y="138049"/>
                </a:lnTo>
                <a:lnTo>
                  <a:pt x="1386474" y="138429"/>
                </a:lnTo>
                <a:lnTo>
                  <a:pt x="1413637" y="163195"/>
                </a:lnTo>
                <a:lnTo>
                  <a:pt x="1413637" y="166242"/>
                </a:lnTo>
                <a:lnTo>
                  <a:pt x="1384845" y="197393"/>
                </a:lnTo>
                <a:lnTo>
                  <a:pt x="1384368" y="203580"/>
                </a:lnTo>
                <a:lnTo>
                  <a:pt x="1384300" y="204470"/>
                </a:lnTo>
                <a:lnTo>
                  <a:pt x="1384514" y="208920"/>
                </a:lnTo>
                <a:lnTo>
                  <a:pt x="1385157" y="214645"/>
                </a:lnTo>
                <a:lnTo>
                  <a:pt x="1386228" y="221632"/>
                </a:lnTo>
                <a:lnTo>
                  <a:pt x="1389302" y="238466"/>
                </a:lnTo>
                <a:lnTo>
                  <a:pt x="1390411" y="246348"/>
                </a:lnTo>
                <a:lnTo>
                  <a:pt x="1391068" y="253515"/>
                </a:lnTo>
                <a:lnTo>
                  <a:pt x="1391178" y="256794"/>
                </a:lnTo>
                <a:lnTo>
                  <a:pt x="1391285" y="259969"/>
                </a:lnTo>
                <a:lnTo>
                  <a:pt x="1377061" y="304419"/>
                </a:lnTo>
                <a:lnTo>
                  <a:pt x="1337691" y="317500"/>
                </a:lnTo>
                <a:lnTo>
                  <a:pt x="1335023" y="317500"/>
                </a:lnTo>
                <a:lnTo>
                  <a:pt x="1335023" y="330708"/>
                </a:lnTo>
                <a:lnTo>
                  <a:pt x="1339596" y="330708"/>
                </a:lnTo>
                <a:lnTo>
                  <a:pt x="1358693" y="329255"/>
                </a:lnTo>
                <a:lnTo>
                  <a:pt x="1400556" y="312038"/>
                </a:lnTo>
                <a:lnTo>
                  <a:pt x="1419431" y="274468"/>
                </a:lnTo>
                <a:lnTo>
                  <a:pt x="1420748" y="256794"/>
                </a:lnTo>
                <a:lnTo>
                  <a:pt x="1420489" y="249370"/>
                </a:lnTo>
                <a:lnTo>
                  <a:pt x="1419717" y="241411"/>
                </a:lnTo>
                <a:lnTo>
                  <a:pt x="1418445" y="232951"/>
                </a:lnTo>
                <a:lnTo>
                  <a:pt x="1416685" y="224027"/>
                </a:lnTo>
                <a:lnTo>
                  <a:pt x="1413891" y="211836"/>
                </a:lnTo>
                <a:lnTo>
                  <a:pt x="1412621" y="203580"/>
                </a:lnTo>
                <a:lnTo>
                  <a:pt x="1412621" y="191388"/>
                </a:lnTo>
                <a:lnTo>
                  <a:pt x="1415288" y="184912"/>
                </a:lnTo>
                <a:lnTo>
                  <a:pt x="1445641" y="171830"/>
                </a:lnTo>
                <a:lnTo>
                  <a:pt x="1445641" y="157607"/>
                </a:lnTo>
                <a:lnTo>
                  <a:pt x="1412621" y="138049"/>
                </a:lnTo>
                <a:lnTo>
                  <a:pt x="1412621" y="125857"/>
                </a:lnTo>
                <a:lnTo>
                  <a:pt x="1413891" y="117728"/>
                </a:lnTo>
                <a:lnTo>
                  <a:pt x="1416685" y="105410"/>
                </a:lnTo>
                <a:lnTo>
                  <a:pt x="1418445" y="96504"/>
                </a:lnTo>
                <a:lnTo>
                  <a:pt x="1419717" y="88074"/>
                </a:lnTo>
                <a:lnTo>
                  <a:pt x="1420489" y="80121"/>
                </a:lnTo>
                <a:lnTo>
                  <a:pt x="1420633" y="75975"/>
                </a:lnTo>
                <a:lnTo>
                  <a:pt x="1420748" y="72644"/>
                </a:lnTo>
                <a:lnTo>
                  <a:pt x="1409390" y="28763"/>
                </a:lnTo>
                <a:lnTo>
                  <a:pt x="1375219" y="5048"/>
                </a:lnTo>
                <a:lnTo>
                  <a:pt x="1358693" y="1452"/>
                </a:lnTo>
                <a:lnTo>
                  <a:pt x="1339596" y="0"/>
                </a:lnTo>
                <a:close/>
              </a:path>
              <a:path w="1445895" h="330835">
                <a:moveTo>
                  <a:pt x="110617" y="0"/>
                </a:moveTo>
                <a:lnTo>
                  <a:pt x="106172" y="0"/>
                </a:lnTo>
                <a:lnTo>
                  <a:pt x="87074" y="1452"/>
                </a:lnTo>
                <a:lnTo>
                  <a:pt x="45212" y="18669"/>
                </a:lnTo>
                <a:lnTo>
                  <a:pt x="26338" y="55435"/>
                </a:lnTo>
                <a:lnTo>
                  <a:pt x="25018" y="72516"/>
                </a:lnTo>
                <a:lnTo>
                  <a:pt x="25261" y="79922"/>
                </a:lnTo>
                <a:lnTo>
                  <a:pt x="26003" y="87852"/>
                </a:lnTo>
                <a:lnTo>
                  <a:pt x="27269" y="96305"/>
                </a:lnTo>
                <a:lnTo>
                  <a:pt x="29083" y="105283"/>
                </a:lnTo>
                <a:lnTo>
                  <a:pt x="31750" y="117475"/>
                </a:lnTo>
                <a:lnTo>
                  <a:pt x="33146" y="125729"/>
                </a:lnTo>
                <a:lnTo>
                  <a:pt x="33146" y="137795"/>
                </a:lnTo>
                <a:lnTo>
                  <a:pt x="30353" y="144399"/>
                </a:lnTo>
                <a:lnTo>
                  <a:pt x="0" y="157479"/>
                </a:lnTo>
                <a:lnTo>
                  <a:pt x="0" y="171703"/>
                </a:lnTo>
                <a:lnTo>
                  <a:pt x="33146" y="191262"/>
                </a:lnTo>
                <a:lnTo>
                  <a:pt x="33146" y="203453"/>
                </a:lnTo>
                <a:lnTo>
                  <a:pt x="31750" y="211582"/>
                </a:lnTo>
                <a:lnTo>
                  <a:pt x="29083" y="223900"/>
                </a:lnTo>
                <a:lnTo>
                  <a:pt x="27269" y="232806"/>
                </a:lnTo>
                <a:lnTo>
                  <a:pt x="26003" y="241236"/>
                </a:lnTo>
                <a:lnTo>
                  <a:pt x="25261" y="249189"/>
                </a:lnTo>
                <a:lnTo>
                  <a:pt x="25126" y="253335"/>
                </a:lnTo>
                <a:lnTo>
                  <a:pt x="25018" y="256666"/>
                </a:lnTo>
                <a:lnTo>
                  <a:pt x="26281" y="274141"/>
                </a:lnTo>
                <a:lnTo>
                  <a:pt x="45212" y="312038"/>
                </a:lnTo>
                <a:lnTo>
                  <a:pt x="87074" y="329255"/>
                </a:lnTo>
                <a:lnTo>
                  <a:pt x="106172" y="330708"/>
                </a:lnTo>
                <a:lnTo>
                  <a:pt x="110617" y="330708"/>
                </a:lnTo>
                <a:lnTo>
                  <a:pt x="110617" y="317500"/>
                </a:lnTo>
                <a:lnTo>
                  <a:pt x="108077" y="317500"/>
                </a:lnTo>
                <a:lnTo>
                  <a:pt x="96174" y="316688"/>
                </a:lnTo>
                <a:lnTo>
                  <a:pt x="62466" y="296701"/>
                </a:lnTo>
                <a:lnTo>
                  <a:pt x="54483" y="259714"/>
                </a:lnTo>
                <a:lnTo>
                  <a:pt x="54585" y="256666"/>
                </a:lnTo>
                <a:lnTo>
                  <a:pt x="54697" y="253335"/>
                </a:lnTo>
                <a:lnTo>
                  <a:pt x="55340" y="246205"/>
                </a:lnTo>
                <a:lnTo>
                  <a:pt x="56411" y="238337"/>
                </a:lnTo>
                <a:lnTo>
                  <a:pt x="57912" y="229742"/>
                </a:lnTo>
                <a:lnTo>
                  <a:pt x="59412" y="221432"/>
                </a:lnTo>
                <a:lnTo>
                  <a:pt x="60483" y="214407"/>
                </a:lnTo>
                <a:lnTo>
                  <a:pt x="61126" y="208668"/>
                </a:lnTo>
                <a:lnTo>
                  <a:pt x="61340" y="204215"/>
                </a:lnTo>
                <a:lnTo>
                  <a:pt x="60813" y="197213"/>
                </a:lnTo>
                <a:lnTo>
                  <a:pt x="32131" y="166115"/>
                </a:lnTo>
                <a:lnTo>
                  <a:pt x="32131" y="162940"/>
                </a:lnTo>
                <a:lnTo>
                  <a:pt x="60813" y="131863"/>
                </a:lnTo>
                <a:lnTo>
                  <a:pt x="61340" y="124840"/>
                </a:lnTo>
                <a:lnTo>
                  <a:pt x="61126" y="120388"/>
                </a:lnTo>
                <a:lnTo>
                  <a:pt x="60483" y="114649"/>
                </a:lnTo>
                <a:lnTo>
                  <a:pt x="59412" y="107624"/>
                </a:lnTo>
                <a:lnTo>
                  <a:pt x="57912" y="99313"/>
                </a:lnTo>
                <a:lnTo>
                  <a:pt x="56411" y="90791"/>
                </a:lnTo>
                <a:lnTo>
                  <a:pt x="55340" y="82946"/>
                </a:lnTo>
                <a:lnTo>
                  <a:pt x="54697" y="75793"/>
                </a:lnTo>
                <a:lnTo>
                  <a:pt x="54588" y="72516"/>
                </a:lnTo>
                <a:lnTo>
                  <a:pt x="54483" y="69341"/>
                </a:lnTo>
                <a:lnTo>
                  <a:pt x="55352" y="55655"/>
                </a:lnTo>
                <a:lnTo>
                  <a:pt x="55366" y="55435"/>
                </a:lnTo>
                <a:lnTo>
                  <a:pt x="58023" y="43624"/>
                </a:lnTo>
                <a:lnTo>
                  <a:pt x="85629" y="16462"/>
                </a:lnTo>
                <a:lnTo>
                  <a:pt x="108077" y="13208"/>
                </a:lnTo>
                <a:lnTo>
                  <a:pt x="110617" y="13208"/>
                </a:lnTo>
                <a:lnTo>
                  <a:pt x="110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07460" y="2952750"/>
            <a:ext cx="1445895" cy="330835"/>
          </a:xfrm>
          <a:custGeom>
            <a:avLst/>
            <a:gdLst/>
            <a:ahLst/>
            <a:cxnLst/>
            <a:rect l="l" t="t" r="r" b="b"/>
            <a:pathLst>
              <a:path w="1445895" h="330835">
                <a:moveTo>
                  <a:pt x="1339596" y="0"/>
                </a:moveTo>
                <a:lnTo>
                  <a:pt x="1335024" y="0"/>
                </a:lnTo>
                <a:lnTo>
                  <a:pt x="1335024" y="13208"/>
                </a:lnTo>
                <a:lnTo>
                  <a:pt x="1337690" y="13208"/>
                </a:lnTo>
                <a:lnTo>
                  <a:pt x="1349575" y="14019"/>
                </a:lnTo>
                <a:lnTo>
                  <a:pt x="1383248" y="33912"/>
                </a:lnTo>
                <a:lnTo>
                  <a:pt x="1391285" y="69596"/>
                </a:lnTo>
                <a:lnTo>
                  <a:pt x="1391181" y="72644"/>
                </a:lnTo>
                <a:lnTo>
                  <a:pt x="1391068" y="75975"/>
                </a:lnTo>
                <a:lnTo>
                  <a:pt x="1390411" y="83105"/>
                </a:lnTo>
                <a:lnTo>
                  <a:pt x="1389302" y="90973"/>
                </a:lnTo>
                <a:lnTo>
                  <a:pt x="1386228" y="107858"/>
                </a:lnTo>
                <a:lnTo>
                  <a:pt x="1385157" y="114839"/>
                </a:lnTo>
                <a:lnTo>
                  <a:pt x="1384514" y="120534"/>
                </a:lnTo>
                <a:lnTo>
                  <a:pt x="1384300" y="124967"/>
                </a:lnTo>
                <a:lnTo>
                  <a:pt x="1384845" y="132044"/>
                </a:lnTo>
                <a:lnTo>
                  <a:pt x="1386377" y="138049"/>
                </a:lnTo>
                <a:lnTo>
                  <a:pt x="1386474" y="138429"/>
                </a:lnTo>
                <a:lnTo>
                  <a:pt x="1413637" y="163195"/>
                </a:lnTo>
                <a:lnTo>
                  <a:pt x="1413637" y="166242"/>
                </a:lnTo>
                <a:lnTo>
                  <a:pt x="1384845" y="197393"/>
                </a:lnTo>
                <a:lnTo>
                  <a:pt x="1384300" y="204470"/>
                </a:lnTo>
                <a:lnTo>
                  <a:pt x="1384514" y="208920"/>
                </a:lnTo>
                <a:lnTo>
                  <a:pt x="1385157" y="214645"/>
                </a:lnTo>
                <a:lnTo>
                  <a:pt x="1386228" y="221632"/>
                </a:lnTo>
                <a:lnTo>
                  <a:pt x="1389302" y="238466"/>
                </a:lnTo>
                <a:lnTo>
                  <a:pt x="1390411" y="246348"/>
                </a:lnTo>
                <a:lnTo>
                  <a:pt x="1391068" y="253515"/>
                </a:lnTo>
                <a:lnTo>
                  <a:pt x="1391178" y="256794"/>
                </a:lnTo>
                <a:lnTo>
                  <a:pt x="1391285" y="259969"/>
                </a:lnTo>
                <a:lnTo>
                  <a:pt x="1390397" y="274248"/>
                </a:lnTo>
                <a:lnTo>
                  <a:pt x="1390384" y="274468"/>
                </a:lnTo>
                <a:lnTo>
                  <a:pt x="1387697" y="286718"/>
                </a:lnTo>
                <a:lnTo>
                  <a:pt x="1360090" y="314245"/>
                </a:lnTo>
                <a:lnTo>
                  <a:pt x="1337690" y="317500"/>
                </a:lnTo>
                <a:lnTo>
                  <a:pt x="1335024" y="317500"/>
                </a:lnTo>
                <a:lnTo>
                  <a:pt x="1335024" y="330708"/>
                </a:lnTo>
                <a:lnTo>
                  <a:pt x="1339596" y="330708"/>
                </a:lnTo>
                <a:lnTo>
                  <a:pt x="1358693" y="329255"/>
                </a:lnTo>
                <a:lnTo>
                  <a:pt x="1400555" y="312038"/>
                </a:lnTo>
                <a:lnTo>
                  <a:pt x="1419431" y="274468"/>
                </a:lnTo>
                <a:lnTo>
                  <a:pt x="1420749" y="256794"/>
                </a:lnTo>
                <a:lnTo>
                  <a:pt x="1420489" y="249370"/>
                </a:lnTo>
                <a:lnTo>
                  <a:pt x="1419717" y="241411"/>
                </a:lnTo>
                <a:lnTo>
                  <a:pt x="1418445" y="232951"/>
                </a:lnTo>
                <a:lnTo>
                  <a:pt x="1416685" y="224027"/>
                </a:lnTo>
                <a:lnTo>
                  <a:pt x="1413890" y="211836"/>
                </a:lnTo>
                <a:lnTo>
                  <a:pt x="1412621" y="203580"/>
                </a:lnTo>
                <a:lnTo>
                  <a:pt x="1412621" y="191388"/>
                </a:lnTo>
                <a:lnTo>
                  <a:pt x="1415288" y="184912"/>
                </a:lnTo>
                <a:lnTo>
                  <a:pt x="1445640" y="171830"/>
                </a:lnTo>
                <a:lnTo>
                  <a:pt x="1445640" y="157607"/>
                </a:lnTo>
                <a:lnTo>
                  <a:pt x="1412621" y="138049"/>
                </a:lnTo>
                <a:lnTo>
                  <a:pt x="1412621" y="125857"/>
                </a:lnTo>
                <a:lnTo>
                  <a:pt x="1413890" y="117728"/>
                </a:lnTo>
                <a:lnTo>
                  <a:pt x="1416685" y="105410"/>
                </a:lnTo>
                <a:lnTo>
                  <a:pt x="1418445" y="96504"/>
                </a:lnTo>
                <a:lnTo>
                  <a:pt x="1419717" y="88074"/>
                </a:lnTo>
                <a:lnTo>
                  <a:pt x="1420489" y="80121"/>
                </a:lnTo>
                <a:lnTo>
                  <a:pt x="1420633" y="75975"/>
                </a:lnTo>
                <a:lnTo>
                  <a:pt x="1420749" y="72644"/>
                </a:lnTo>
                <a:lnTo>
                  <a:pt x="1409390" y="28763"/>
                </a:lnTo>
                <a:lnTo>
                  <a:pt x="1375219" y="5048"/>
                </a:lnTo>
                <a:lnTo>
                  <a:pt x="1358693" y="1452"/>
                </a:lnTo>
                <a:lnTo>
                  <a:pt x="1339596" y="0"/>
                </a:lnTo>
                <a:close/>
              </a:path>
              <a:path w="1445895" h="330835">
                <a:moveTo>
                  <a:pt x="110616" y="0"/>
                </a:moveTo>
                <a:lnTo>
                  <a:pt x="106172" y="0"/>
                </a:lnTo>
                <a:lnTo>
                  <a:pt x="87074" y="1452"/>
                </a:lnTo>
                <a:lnTo>
                  <a:pt x="45212" y="18669"/>
                </a:lnTo>
                <a:lnTo>
                  <a:pt x="26338" y="55435"/>
                </a:lnTo>
                <a:lnTo>
                  <a:pt x="26281" y="55655"/>
                </a:lnTo>
                <a:lnTo>
                  <a:pt x="25018" y="72516"/>
                </a:lnTo>
                <a:lnTo>
                  <a:pt x="25261" y="79922"/>
                </a:lnTo>
                <a:lnTo>
                  <a:pt x="26003" y="87852"/>
                </a:lnTo>
                <a:lnTo>
                  <a:pt x="27269" y="96305"/>
                </a:lnTo>
                <a:lnTo>
                  <a:pt x="29083" y="105283"/>
                </a:lnTo>
                <a:lnTo>
                  <a:pt x="31750" y="117475"/>
                </a:lnTo>
                <a:lnTo>
                  <a:pt x="33147" y="125729"/>
                </a:lnTo>
                <a:lnTo>
                  <a:pt x="33147" y="137795"/>
                </a:lnTo>
                <a:lnTo>
                  <a:pt x="30352" y="144399"/>
                </a:lnTo>
                <a:lnTo>
                  <a:pt x="0" y="157479"/>
                </a:lnTo>
                <a:lnTo>
                  <a:pt x="0" y="171703"/>
                </a:lnTo>
                <a:lnTo>
                  <a:pt x="33147" y="191262"/>
                </a:lnTo>
                <a:lnTo>
                  <a:pt x="33147" y="203453"/>
                </a:lnTo>
                <a:lnTo>
                  <a:pt x="31750" y="211582"/>
                </a:lnTo>
                <a:lnTo>
                  <a:pt x="29083" y="223900"/>
                </a:lnTo>
                <a:lnTo>
                  <a:pt x="27269" y="232806"/>
                </a:lnTo>
                <a:lnTo>
                  <a:pt x="26003" y="241236"/>
                </a:lnTo>
                <a:lnTo>
                  <a:pt x="25261" y="249189"/>
                </a:lnTo>
                <a:lnTo>
                  <a:pt x="25126" y="253335"/>
                </a:lnTo>
                <a:lnTo>
                  <a:pt x="25018" y="256666"/>
                </a:lnTo>
                <a:lnTo>
                  <a:pt x="26281" y="274141"/>
                </a:lnTo>
                <a:lnTo>
                  <a:pt x="45212" y="312038"/>
                </a:lnTo>
                <a:lnTo>
                  <a:pt x="87074" y="329255"/>
                </a:lnTo>
                <a:lnTo>
                  <a:pt x="106172" y="330708"/>
                </a:lnTo>
                <a:lnTo>
                  <a:pt x="110616" y="330708"/>
                </a:lnTo>
                <a:lnTo>
                  <a:pt x="110616" y="317500"/>
                </a:lnTo>
                <a:lnTo>
                  <a:pt x="108076" y="317500"/>
                </a:lnTo>
                <a:lnTo>
                  <a:pt x="96174" y="316688"/>
                </a:lnTo>
                <a:lnTo>
                  <a:pt x="62466" y="296701"/>
                </a:lnTo>
                <a:lnTo>
                  <a:pt x="54483" y="259714"/>
                </a:lnTo>
                <a:lnTo>
                  <a:pt x="54585" y="256666"/>
                </a:lnTo>
                <a:lnTo>
                  <a:pt x="59412" y="221432"/>
                </a:lnTo>
                <a:lnTo>
                  <a:pt x="60483" y="214407"/>
                </a:lnTo>
                <a:lnTo>
                  <a:pt x="61126" y="208668"/>
                </a:lnTo>
                <a:lnTo>
                  <a:pt x="61340" y="204215"/>
                </a:lnTo>
                <a:lnTo>
                  <a:pt x="60813" y="197213"/>
                </a:lnTo>
                <a:lnTo>
                  <a:pt x="59313" y="191262"/>
                </a:lnTo>
                <a:lnTo>
                  <a:pt x="59213" y="190865"/>
                </a:lnTo>
                <a:lnTo>
                  <a:pt x="32130" y="166115"/>
                </a:lnTo>
                <a:lnTo>
                  <a:pt x="32130" y="162940"/>
                </a:lnTo>
                <a:lnTo>
                  <a:pt x="60813" y="131863"/>
                </a:lnTo>
                <a:lnTo>
                  <a:pt x="61340" y="124840"/>
                </a:lnTo>
                <a:lnTo>
                  <a:pt x="61126" y="120388"/>
                </a:lnTo>
                <a:lnTo>
                  <a:pt x="60483" y="114649"/>
                </a:lnTo>
                <a:lnTo>
                  <a:pt x="59412" y="107624"/>
                </a:lnTo>
                <a:lnTo>
                  <a:pt x="57912" y="99313"/>
                </a:lnTo>
                <a:lnTo>
                  <a:pt x="56411" y="90791"/>
                </a:lnTo>
                <a:lnTo>
                  <a:pt x="55340" y="82946"/>
                </a:lnTo>
                <a:lnTo>
                  <a:pt x="54697" y="75793"/>
                </a:lnTo>
                <a:lnTo>
                  <a:pt x="54588" y="72516"/>
                </a:lnTo>
                <a:lnTo>
                  <a:pt x="54483" y="69341"/>
                </a:lnTo>
                <a:lnTo>
                  <a:pt x="68706" y="26288"/>
                </a:lnTo>
                <a:lnTo>
                  <a:pt x="108076" y="13208"/>
                </a:lnTo>
                <a:lnTo>
                  <a:pt x="110616" y="13208"/>
                </a:lnTo>
                <a:lnTo>
                  <a:pt x="110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058" y="2852166"/>
            <a:ext cx="4000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841375" algn="l"/>
                <a:tab pos="2282190" algn="l"/>
                <a:tab pos="278320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0,5,8,10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5,8,0,10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03643" y="2775356"/>
            <a:ext cx="5270349" cy="5206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Sets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unordered</a:t>
            </a:r>
            <a:endParaRPr kumimoji="0" lang="en-US" sz="2800" b="0" i="0" u="none" strike="noStrike" kern="0" cap="none" spc="-10" normalizeH="0" baseline="0" noProof="0" dirty="0">
              <a:ln>
                <a:noFill/>
              </a:ln>
              <a:solidFill>
                <a:srgbClr val="4B3182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65885" y="3958590"/>
            <a:ext cx="2067560" cy="330835"/>
          </a:xfrm>
          <a:custGeom>
            <a:avLst/>
            <a:gdLst/>
            <a:ahLst/>
            <a:cxnLst/>
            <a:rect l="l" t="t" r="r" b="b"/>
            <a:pathLst>
              <a:path w="2067560" h="330835">
                <a:moveTo>
                  <a:pt x="1961388" y="0"/>
                </a:moveTo>
                <a:lnTo>
                  <a:pt x="1956815" y="0"/>
                </a:lnTo>
                <a:lnTo>
                  <a:pt x="1956815" y="13208"/>
                </a:lnTo>
                <a:lnTo>
                  <a:pt x="1959482" y="13208"/>
                </a:lnTo>
                <a:lnTo>
                  <a:pt x="1971367" y="14019"/>
                </a:lnTo>
                <a:lnTo>
                  <a:pt x="2005040" y="33912"/>
                </a:lnTo>
                <a:lnTo>
                  <a:pt x="2013077" y="69596"/>
                </a:lnTo>
                <a:lnTo>
                  <a:pt x="2012973" y="72643"/>
                </a:lnTo>
                <a:lnTo>
                  <a:pt x="2012860" y="75975"/>
                </a:lnTo>
                <a:lnTo>
                  <a:pt x="2012203" y="83105"/>
                </a:lnTo>
                <a:lnTo>
                  <a:pt x="2011094" y="90973"/>
                </a:lnTo>
                <a:lnTo>
                  <a:pt x="2008020" y="107858"/>
                </a:lnTo>
                <a:lnTo>
                  <a:pt x="2006949" y="114839"/>
                </a:lnTo>
                <a:lnTo>
                  <a:pt x="2006306" y="120534"/>
                </a:lnTo>
                <a:lnTo>
                  <a:pt x="2006091" y="124968"/>
                </a:lnTo>
                <a:lnTo>
                  <a:pt x="2006637" y="132044"/>
                </a:lnTo>
                <a:lnTo>
                  <a:pt x="2008169" y="138049"/>
                </a:lnTo>
                <a:lnTo>
                  <a:pt x="2008266" y="138430"/>
                </a:lnTo>
                <a:lnTo>
                  <a:pt x="2035428" y="163195"/>
                </a:lnTo>
                <a:lnTo>
                  <a:pt x="2035428" y="166243"/>
                </a:lnTo>
                <a:lnTo>
                  <a:pt x="2006637" y="197393"/>
                </a:lnTo>
                <a:lnTo>
                  <a:pt x="2006091" y="204470"/>
                </a:lnTo>
                <a:lnTo>
                  <a:pt x="2006306" y="208920"/>
                </a:lnTo>
                <a:lnTo>
                  <a:pt x="2006949" y="214645"/>
                </a:lnTo>
                <a:lnTo>
                  <a:pt x="2008020" y="221632"/>
                </a:lnTo>
                <a:lnTo>
                  <a:pt x="2011094" y="238466"/>
                </a:lnTo>
                <a:lnTo>
                  <a:pt x="2012203" y="246348"/>
                </a:lnTo>
                <a:lnTo>
                  <a:pt x="2012860" y="253515"/>
                </a:lnTo>
                <a:lnTo>
                  <a:pt x="2012970" y="256794"/>
                </a:lnTo>
                <a:lnTo>
                  <a:pt x="2013077" y="259969"/>
                </a:lnTo>
                <a:lnTo>
                  <a:pt x="2012189" y="274248"/>
                </a:lnTo>
                <a:lnTo>
                  <a:pt x="2012176" y="274468"/>
                </a:lnTo>
                <a:lnTo>
                  <a:pt x="2009489" y="286718"/>
                </a:lnTo>
                <a:lnTo>
                  <a:pt x="1981882" y="314245"/>
                </a:lnTo>
                <a:lnTo>
                  <a:pt x="1959482" y="317500"/>
                </a:lnTo>
                <a:lnTo>
                  <a:pt x="1956815" y="317500"/>
                </a:lnTo>
                <a:lnTo>
                  <a:pt x="1956815" y="330708"/>
                </a:lnTo>
                <a:lnTo>
                  <a:pt x="1961388" y="330708"/>
                </a:lnTo>
                <a:lnTo>
                  <a:pt x="1980485" y="329255"/>
                </a:lnTo>
                <a:lnTo>
                  <a:pt x="2022348" y="312039"/>
                </a:lnTo>
                <a:lnTo>
                  <a:pt x="2041223" y="274468"/>
                </a:lnTo>
                <a:lnTo>
                  <a:pt x="2042540" y="256794"/>
                </a:lnTo>
                <a:lnTo>
                  <a:pt x="2042281" y="249370"/>
                </a:lnTo>
                <a:lnTo>
                  <a:pt x="2041509" y="241411"/>
                </a:lnTo>
                <a:lnTo>
                  <a:pt x="2040237" y="232951"/>
                </a:lnTo>
                <a:lnTo>
                  <a:pt x="2038477" y="224028"/>
                </a:lnTo>
                <a:lnTo>
                  <a:pt x="2035682" y="211836"/>
                </a:lnTo>
                <a:lnTo>
                  <a:pt x="2034413" y="203581"/>
                </a:lnTo>
                <a:lnTo>
                  <a:pt x="2034413" y="191389"/>
                </a:lnTo>
                <a:lnTo>
                  <a:pt x="2037079" y="184912"/>
                </a:lnTo>
                <a:lnTo>
                  <a:pt x="2067432" y="171831"/>
                </a:lnTo>
                <a:lnTo>
                  <a:pt x="2067432" y="157607"/>
                </a:lnTo>
                <a:lnTo>
                  <a:pt x="2034413" y="138049"/>
                </a:lnTo>
                <a:lnTo>
                  <a:pt x="2034413" y="125857"/>
                </a:lnTo>
                <a:lnTo>
                  <a:pt x="2035682" y="117729"/>
                </a:lnTo>
                <a:lnTo>
                  <a:pt x="2038477" y="105410"/>
                </a:lnTo>
                <a:lnTo>
                  <a:pt x="2040237" y="96504"/>
                </a:lnTo>
                <a:lnTo>
                  <a:pt x="2041509" y="88074"/>
                </a:lnTo>
                <a:lnTo>
                  <a:pt x="2042281" y="80121"/>
                </a:lnTo>
                <a:lnTo>
                  <a:pt x="2042425" y="75975"/>
                </a:lnTo>
                <a:lnTo>
                  <a:pt x="2042540" y="72643"/>
                </a:lnTo>
                <a:lnTo>
                  <a:pt x="2031182" y="28763"/>
                </a:lnTo>
                <a:lnTo>
                  <a:pt x="1997011" y="5048"/>
                </a:lnTo>
                <a:lnTo>
                  <a:pt x="1980485" y="1452"/>
                </a:lnTo>
                <a:lnTo>
                  <a:pt x="1961388" y="0"/>
                </a:lnTo>
                <a:close/>
              </a:path>
              <a:path w="2067560" h="330835">
                <a:moveTo>
                  <a:pt x="110617" y="0"/>
                </a:moveTo>
                <a:lnTo>
                  <a:pt x="106172" y="0"/>
                </a:lnTo>
                <a:lnTo>
                  <a:pt x="87074" y="1452"/>
                </a:lnTo>
                <a:lnTo>
                  <a:pt x="45212" y="18668"/>
                </a:lnTo>
                <a:lnTo>
                  <a:pt x="26338" y="55435"/>
                </a:lnTo>
                <a:lnTo>
                  <a:pt x="25018" y="72517"/>
                </a:lnTo>
                <a:lnTo>
                  <a:pt x="25261" y="79922"/>
                </a:lnTo>
                <a:lnTo>
                  <a:pt x="26003" y="87852"/>
                </a:lnTo>
                <a:lnTo>
                  <a:pt x="27269" y="96305"/>
                </a:lnTo>
                <a:lnTo>
                  <a:pt x="29083" y="105283"/>
                </a:lnTo>
                <a:lnTo>
                  <a:pt x="31750" y="117475"/>
                </a:lnTo>
                <a:lnTo>
                  <a:pt x="33146" y="125730"/>
                </a:lnTo>
                <a:lnTo>
                  <a:pt x="33146" y="137795"/>
                </a:lnTo>
                <a:lnTo>
                  <a:pt x="30353" y="144399"/>
                </a:lnTo>
                <a:lnTo>
                  <a:pt x="0" y="157480"/>
                </a:lnTo>
                <a:lnTo>
                  <a:pt x="0" y="171704"/>
                </a:lnTo>
                <a:lnTo>
                  <a:pt x="33146" y="191262"/>
                </a:lnTo>
                <a:lnTo>
                  <a:pt x="33146" y="203454"/>
                </a:lnTo>
                <a:lnTo>
                  <a:pt x="31750" y="211582"/>
                </a:lnTo>
                <a:lnTo>
                  <a:pt x="29083" y="223901"/>
                </a:lnTo>
                <a:lnTo>
                  <a:pt x="27269" y="232806"/>
                </a:lnTo>
                <a:lnTo>
                  <a:pt x="26003" y="241236"/>
                </a:lnTo>
                <a:lnTo>
                  <a:pt x="25261" y="249189"/>
                </a:lnTo>
                <a:lnTo>
                  <a:pt x="25126" y="253335"/>
                </a:lnTo>
                <a:lnTo>
                  <a:pt x="25018" y="256667"/>
                </a:lnTo>
                <a:lnTo>
                  <a:pt x="26281" y="274141"/>
                </a:lnTo>
                <a:lnTo>
                  <a:pt x="45212" y="312039"/>
                </a:lnTo>
                <a:lnTo>
                  <a:pt x="87074" y="329255"/>
                </a:lnTo>
                <a:lnTo>
                  <a:pt x="106172" y="330708"/>
                </a:lnTo>
                <a:lnTo>
                  <a:pt x="110617" y="330708"/>
                </a:lnTo>
                <a:lnTo>
                  <a:pt x="110617" y="317500"/>
                </a:lnTo>
                <a:lnTo>
                  <a:pt x="108077" y="317500"/>
                </a:lnTo>
                <a:lnTo>
                  <a:pt x="96174" y="316688"/>
                </a:lnTo>
                <a:lnTo>
                  <a:pt x="62466" y="296701"/>
                </a:lnTo>
                <a:lnTo>
                  <a:pt x="54483" y="259715"/>
                </a:lnTo>
                <a:lnTo>
                  <a:pt x="54585" y="256667"/>
                </a:lnTo>
                <a:lnTo>
                  <a:pt x="54697" y="253335"/>
                </a:lnTo>
                <a:lnTo>
                  <a:pt x="55340" y="246205"/>
                </a:lnTo>
                <a:lnTo>
                  <a:pt x="56411" y="238337"/>
                </a:lnTo>
                <a:lnTo>
                  <a:pt x="57912" y="229743"/>
                </a:lnTo>
                <a:lnTo>
                  <a:pt x="59412" y="221432"/>
                </a:lnTo>
                <a:lnTo>
                  <a:pt x="60483" y="214407"/>
                </a:lnTo>
                <a:lnTo>
                  <a:pt x="61126" y="208668"/>
                </a:lnTo>
                <a:lnTo>
                  <a:pt x="61340" y="204216"/>
                </a:lnTo>
                <a:lnTo>
                  <a:pt x="60813" y="197213"/>
                </a:lnTo>
                <a:lnTo>
                  <a:pt x="32131" y="166116"/>
                </a:lnTo>
                <a:lnTo>
                  <a:pt x="32131" y="162941"/>
                </a:lnTo>
                <a:lnTo>
                  <a:pt x="60813" y="131863"/>
                </a:lnTo>
                <a:lnTo>
                  <a:pt x="61340" y="124841"/>
                </a:lnTo>
                <a:lnTo>
                  <a:pt x="61126" y="120388"/>
                </a:lnTo>
                <a:lnTo>
                  <a:pt x="60483" y="114649"/>
                </a:lnTo>
                <a:lnTo>
                  <a:pt x="59412" y="107624"/>
                </a:lnTo>
                <a:lnTo>
                  <a:pt x="57912" y="99314"/>
                </a:lnTo>
                <a:lnTo>
                  <a:pt x="56411" y="90791"/>
                </a:lnTo>
                <a:lnTo>
                  <a:pt x="55340" y="82946"/>
                </a:lnTo>
                <a:lnTo>
                  <a:pt x="54697" y="75793"/>
                </a:lnTo>
                <a:lnTo>
                  <a:pt x="54588" y="72517"/>
                </a:lnTo>
                <a:lnTo>
                  <a:pt x="54483" y="69342"/>
                </a:lnTo>
                <a:lnTo>
                  <a:pt x="55352" y="55655"/>
                </a:lnTo>
                <a:lnTo>
                  <a:pt x="55366" y="55435"/>
                </a:lnTo>
                <a:lnTo>
                  <a:pt x="58023" y="43624"/>
                </a:lnTo>
                <a:lnTo>
                  <a:pt x="85629" y="16462"/>
                </a:lnTo>
                <a:lnTo>
                  <a:pt x="108077" y="13208"/>
                </a:lnTo>
                <a:lnTo>
                  <a:pt x="110617" y="13208"/>
                </a:lnTo>
                <a:lnTo>
                  <a:pt x="110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5058" y="3278022"/>
            <a:ext cx="5462905" cy="10318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2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20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{watermelon,</a:t>
            </a:r>
            <a:r>
              <a:rPr kumimoji="0" sz="280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apple,</a:t>
            </a:r>
            <a:r>
              <a:rPr kumimoji="0" sz="280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pineapple}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>
                <a:tab pos="841375" algn="l"/>
                <a:tab pos="290385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r>
              <a:rPr kumimoji="0" sz="2800" b="0" i="0" u="none" strike="noStrike" kern="0" cap="none" spc="2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𝑎,</a:t>
            </a:r>
            <a:r>
              <a:rPr kumimoji="0" sz="28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𝑏,</a:t>
            </a:r>
            <a:r>
              <a:rPr kumimoji="0" sz="28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𝑐,</a:t>
            </a:r>
            <a:r>
              <a:rPr kumimoji="0" sz="28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𝑐,</a:t>
            </a:r>
            <a:r>
              <a:rPr kumimoji="0" sz="28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𝑏,</a:t>
            </a:r>
            <a:r>
              <a:rPr kumimoji="0" sz="28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=</a:t>
            </a:r>
            <a:r>
              <a:rPr kumimoji="0" sz="2800" b="0" i="0" u="none" strike="noStrike" kern="0" cap="none" spc="1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{𝑎,</a:t>
            </a:r>
            <a:r>
              <a:rPr kumimoji="0" sz="28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𝑏,</a:t>
            </a:r>
            <a:r>
              <a:rPr kumimoji="0" sz="280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𝑐}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5058" y="4361179"/>
            <a:ext cx="3025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𝐷</a:t>
            </a:r>
            <a:r>
              <a:rPr kumimoji="0" sz="2800" b="0" i="0" u="none" strike="noStrike" kern="0" cap="none" spc="2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{0,1,2,3,4,5,</a:t>
            </a:r>
            <a:r>
              <a:rPr kumimoji="0" sz="2800" b="0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…</a:t>
            </a:r>
            <a:r>
              <a:rPr kumimoji="0" sz="28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}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5F3E54-96D0-9818-6A7B-673E29430F9E}"/>
              </a:ext>
            </a:extLst>
          </p:cNvPr>
          <p:cNvSpPr txBox="1"/>
          <p:nvPr/>
        </p:nvSpPr>
        <p:spPr>
          <a:xfrm>
            <a:off x="6477828" y="3296011"/>
            <a:ext cx="5802836" cy="558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396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Sets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can</a:t>
            </a:r>
            <a:r>
              <a:rPr kumimoji="0" lang="en-US" sz="2800" b="0" i="0" u="none" strike="noStrike" kern="0" cap="none" spc="-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contain</a:t>
            </a:r>
            <a:r>
              <a:rPr kumimoji="0" lang="en-US" sz="2800" b="0" i="0" u="none" strike="noStrike" kern="0" cap="none" spc="-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any</a:t>
            </a:r>
            <a:r>
              <a:rPr kumimoji="0" lang="en-US" sz="28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type of 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object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FA7D3A-1F17-B15E-DA8C-9D967FF6AF7B}"/>
              </a:ext>
            </a:extLst>
          </p:cNvPr>
          <p:cNvSpPr txBox="1"/>
          <p:nvPr/>
        </p:nvSpPr>
        <p:spPr>
          <a:xfrm>
            <a:off x="6477828" y="3828595"/>
            <a:ext cx="6097656" cy="558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396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Repeat</a:t>
            </a:r>
            <a:r>
              <a:rPr kumimoji="0" lang="en-US" sz="2800" b="0" i="0" u="none" strike="noStrike" kern="0" cap="none" spc="-9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elements</a:t>
            </a:r>
            <a:r>
              <a:rPr kumimoji="0" lang="en-US" sz="2800" b="0" i="0" u="none" strike="noStrike" kern="0" cap="none" spc="-9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lang="en-US" sz="2800" b="0" i="0" u="none" strike="noStrike" kern="0" cap="none" spc="-9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listed</a:t>
            </a:r>
            <a:r>
              <a:rPr kumimoji="0" lang="en-US" sz="2800" b="0" i="0" u="none" strike="noStrike" kern="0" cap="none" spc="-9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once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0C46E0-E4BB-3E55-3DB8-96D0E14386B3}"/>
              </a:ext>
            </a:extLst>
          </p:cNvPr>
          <p:cNvSpPr txBox="1"/>
          <p:nvPr/>
        </p:nvSpPr>
        <p:spPr>
          <a:xfrm>
            <a:off x="6477828" y="4361179"/>
            <a:ext cx="6097656" cy="558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396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Sets</a:t>
            </a:r>
            <a:r>
              <a:rPr kumimoji="0" lang="en-US" sz="28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can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lang="en-US" sz="28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finite</a:t>
            </a:r>
            <a:r>
              <a:rPr kumimoji="0" lang="en-US" sz="28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lang="en-US" sz="28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infinite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6" grpId="0"/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75" dirty="0"/>
              <a:t>Common</a:t>
            </a:r>
            <a:r>
              <a:rPr sz="3800" spc="190" dirty="0"/>
              <a:t> </a:t>
            </a:r>
            <a:r>
              <a:rPr sz="3800" spc="40" dirty="0"/>
              <a:t>Sets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645058" y="1384173"/>
            <a:ext cx="6576695" cy="4654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ℝ</a:t>
            </a:r>
            <a:r>
              <a:rPr kumimoji="0" sz="28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Real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Numbers.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ℤ</a:t>
            </a:r>
            <a:r>
              <a:rPr kumimoji="0" sz="28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ℕ</a:t>
            </a:r>
            <a:r>
              <a:rPr kumimoji="0" sz="2800" b="0" i="0" u="none" strike="noStrike" kern="0" cap="none" spc="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Natural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Numbers.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ℚ</a:t>
            </a:r>
            <a:r>
              <a:rPr kumimoji="0" sz="28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Rational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Numbers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(fractions)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6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∅</a:t>
            </a:r>
            <a:r>
              <a:rPr kumimoji="0" sz="2800" b="0" i="0" u="none" strike="noStrike" kern="0" cap="none" spc="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{}</a:t>
            </a:r>
            <a:r>
              <a:rPr kumimoji="0" sz="28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Empty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49891" y="1437639"/>
            <a:ext cx="424180" cy="342900"/>
          </a:xfrm>
          <a:custGeom>
            <a:avLst/>
            <a:gdLst/>
            <a:ahLst/>
            <a:cxnLst/>
            <a:rect l="l" t="t" r="r" b="b"/>
            <a:pathLst>
              <a:path w="424179" h="342900">
                <a:moveTo>
                  <a:pt x="423672" y="0"/>
                </a:moveTo>
                <a:lnTo>
                  <a:pt x="227075" y="0"/>
                </a:lnTo>
                <a:lnTo>
                  <a:pt x="227075" y="762"/>
                </a:lnTo>
                <a:lnTo>
                  <a:pt x="203707" y="762"/>
                </a:lnTo>
                <a:lnTo>
                  <a:pt x="118109" y="296672"/>
                </a:lnTo>
                <a:lnTo>
                  <a:pt x="56895" y="162179"/>
                </a:lnTo>
                <a:lnTo>
                  <a:pt x="0" y="188087"/>
                </a:lnTo>
                <a:lnTo>
                  <a:pt x="5460" y="201168"/>
                </a:lnTo>
                <a:lnTo>
                  <a:pt x="34670" y="188087"/>
                </a:lnTo>
                <a:lnTo>
                  <a:pt x="106425" y="342392"/>
                </a:lnTo>
                <a:lnTo>
                  <a:pt x="123316" y="342392"/>
                </a:lnTo>
                <a:lnTo>
                  <a:pt x="216534" y="23749"/>
                </a:lnTo>
                <a:lnTo>
                  <a:pt x="248030" y="23749"/>
                </a:lnTo>
                <a:lnTo>
                  <a:pt x="248030" y="22860"/>
                </a:lnTo>
                <a:lnTo>
                  <a:pt x="423672" y="22860"/>
                </a:lnTo>
                <a:lnTo>
                  <a:pt x="423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73134" y="4734052"/>
            <a:ext cx="151130" cy="22860"/>
          </a:xfrm>
          <a:custGeom>
            <a:avLst/>
            <a:gdLst/>
            <a:ahLst/>
            <a:cxnLst/>
            <a:rect l="l" t="t" r="r" b="b"/>
            <a:pathLst>
              <a:path w="151129" h="22860">
                <a:moveTo>
                  <a:pt x="150875" y="0"/>
                </a:moveTo>
                <a:lnTo>
                  <a:pt x="0" y="0"/>
                </a:lnTo>
                <a:lnTo>
                  <a:pt x="0" y="22860"/>
                </a:lnTo>
                <a:lnTo>
                  <a:pt x="150875" y="22860"/>
                </a:lnTo>
                <a:lnTo>
                  <a:pt x="1508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39122" y="4734052"/>
            <a:ext cx="302260" cy="22860"/>
          </a:xfrm>
          <a:custGeom>
            <a:avLst/>
            <a:gdLst/>
            <a:ahLst/>
            <a:cxnLst/>
            <a:rect l="l" t="t" r="r" b="b"/>
            <a:pathLst>
              <a:path w="302259" h="22860">
                <a:moveTo>
                  <a:pt x="301751" y="0"/>
                </a:moveTo>
                <a:lnTo>
                  <a:pt x="0" y="0"/>
                </a:lnTo>
                <a:lnTo>
                  <a:pt x="0" y="22860"/>
                </a:lnTo>
                <a:lnTo>
                  <a:pt x="301751" y="22860"/>
                </a:lnTo>
                <a:lnTo>
                  <a:pt x="3017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95"/>
              </a:spcBef>
              <a:tabLst>
                <a:tab pos="2416810" algn="l"/>
              </a:tabLst>
            </a:pPr>
            <a:r>
              <a:rPr b="0" dirty="0">
                <a:latin typeface="Segoe UI Semilight"/>
                <a:cs typeface="Segoe UI Semilight"/>
              </a:rPr>
              <a:t>E.g.</a:t>
            </a:r>
            <a:r>
              <a:rPr b="0" spc="-10" dirty="0">
                <a:latin typeface="Segoe UI Semilight"/>
                <a:cs typeface="Segoe UI Semilight"/>
              </a:rPr>
              <a:t> </a:t>
            </a:r>
            <a:r>
              <a:rPr spc="-20" dirty="0"/>
              <a:t>1,</a:t>
            </a:r>
            <a:r>
              <a:rPr spc="-150" dirty="0"/>
              <a:t> </a:t>
            </a:r>
            <a:r>
              <a:rPr spc="-20" dirty="0"/>
              <a:t>−17,</a:t>
            </a:r>
            <a:r>
              <a:rPr spc="-150" dirty="0"/>
              <a:t> </a:t>
            </a:r>
            <a:r>
              <a:rPr spc="-25" dirty="0"/>
              <a:t>𝜋,</a:t>
            </a:r>
            <a:r>
              <a:rPr dirty="0"/>
              <a:t>	</a:t>
            </a:r>
            <a:r>
              <a:rPr spc="-50" dirty="0"/>
              <a:t>2</a:t>
            </a:r>
          </a:p>
          <a:p>
            <a:pPr>
              <a:lnSpc>
                <a:spcPct val="100000"/>
              </a:lnSpc>
              <a:spcBef>
                <a:spcPts val="1280"/>
              </a:spcBef>
            </a:pPr>
            <a:endParaRPr spc="-50" dirty="0"/>
          </a:p>
          <a:p>
            <a:pPr marL="76200">
              <a:lnSpc>
                <a:spcPct val="100000"/>
              </a:lnSpc>
            </a:pPr>
            <a:r>
              <a:rPr dirty="0"/>
              <a:t>ℤ</a:t>
            </a:r>
            <a:r>
              <a:rPr spc="165" dirty="0"/>
              <a:t> </a:t>
            </a:r>
            <a:r>
              <a:rPr dirty="0"/>
              <a:t>=</a:t>
            </a:r>
            <a:r>
              <a:rPr spc="170" dirty="0"/>
              <a:t> </a:t>
            </a:r>
            <a:r>
              <a:rPr spc="-10" dirty="0"/>
              <a:t>{…</a:t>
            </a:r>
            <a:r>
              <a:rPr spc="-145" dirty="0"/>
              <a:t> </a:t>
            </a:r>
            <a:r>
              <a:rPr spc="-10" dirty="0"/>
              <a:t>,</a:t>
            </a:r>
            <a:r>
              <a:rPr spc="-145" dirty="0"/>
              <a:t> </a:t>
            </a:r>
            <a:r>
              <a:rPr spc="-20" dirty="0"/>
              <a:t>−2,</a:t>
            </a:r>
            <a:r>
              <a:rPr spc="-150" dirty="0"/>
              <a:t> </a:t>
            </a:r>
            <a:r>
              <a:rPr spc="-10" dirty="0"/>
              <a:t>−1,</a:t>
            </a:r>
            <a:r>
              <a:rPr spc="-155" dirty="0"/>
              <a:t> </a:t>
            </a:r>
            <a:r>
              <a:rPr spc="-10" dirty="0"/>
              <a:t>0,</a:t>
            </a:r>
            <a:r>
              <a:rPr spc="-155" dirty="0"/>
              <a:t> </a:t>
            </a:r>
            <a:r>
              <a:rPr spc="-10" dirty="0"/>
              <a:t>1,</a:t>
            </a:r>
            <a:r>
              <a:rPr spc="-150" dirty="0"/>
              <a:t> </a:t>
            </a:r>
            <a:r>
              <a:rPr spc="-20" dirty="0"/>
              <a:t>2,</a:t>
            </a:r>
            <a:r>
              <a:rPr spc="-145" dirty="0"/>
              <a:t> </a:t>
            </a:r>
            <a:r>
              <a:rPr dirty="0"/>
              <a:t>…</a:t>
            </a:r>
            <a:r>
              <a:rPr spc="-145" dirty="0"/>
              <a:t> </a:t>
            </a:r>
            <a:r>
              <a:rPr spc="-50" dirty="0"/>
              <a:t>}</a:t>
            </a: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pc="-50" dirty="0"/>
          </a:p>
          <a:p>
            <a:pPr marL="76200">
              <a:lnSpc>
                <a:spcPct val="100000"/>
              </a:lnSpc>
            </a:pPr>
            <a:r>
              <a:rPr dirty="0"/>
              <a:t>ℕ</a:t>
            </a:r>
            <a:r>
              <a:rPr spc="180" dirty="0"/>
              <a:t> </a:t>
            </a:r>
            <a:r>
              <a:rPr dirty="0"/>
              <a:t>=</a:t>
            </a:r>
            <a:r>
              <a:rPr spc="155" dirty="0"/>
              <a:t> </a:t>
            </a:r>
            <a:r>
              <a:rPr spc="-20" dirty="0"/>
              <a:t>{0,</a:t>
            </a:r>
            <a:r>
              <a:rPr spc="-140" dirty="0"/>
              <a:t> </a:t>
            </a:r>
            <a:r>
              <a:rPr spc="-20" dirty="0"/>
              <a:t>1,</a:t>
            </a:r>
            <a:r>
              <a:rPr spc="-140" dirty="0"/>
              <a:t> </a:t>
            </a:r>
            <a:r>
              <a:rPr spc="-20" dirty="0"/>
              <a:t>2,</a:t>
            </a:r>
            <a:r>
              <a:rPr spc="-140" dirty="0"/>
              <a:t> </a:t>
            </a:r>
            <a:r>
              <a:rPr spc="-20" dirty="0"/>
              <a:t>3,</a:t>
            </a:r>
            <a:r>
              <a:rPr spc="-140" dirty="0"/>
              <a:t> </a:t>
            </a:r>
            <a:r>
              <a:rPr dirty="0"/>
              <a:t>…</a:t>
            </a:r>
            <a:r>
              <a:rPr spc="-150" dirty="0"/>
              <a:t> </a:t>
            </a:r>
            <a:r>
              <a:rPr spc="-50" dirty="0"/>
              <a:t>}</a:t>
            </a:r>
          </a:p>
          <a:p>
            <a:pPr>
              <a:lnSpc>
                <a:spcPct val="100000"/>
              </a:lnSpc>
              <a:spcBef>
                <a:spcPts val="1895"/>
              </a:spcBef>
            </a:pPr>
            <a:endParaRPr spc="-50" dirty="0"/>
          </a:p>
          <a:p>
            <a:pPr marL="76200">
              <a:lnSpc>
                <a:spcPts val="2755"/>
              </a:lnSpc>
            </a:pPr>
            <a:r>
              <a:rPr b="0" dirty="0">
                <a:latin typeface="Segoe UI Semilight"/>
                <a:cs typeface="Segoe UI Semilight"/>
              </a:rPr>
              <a:t>E.g.</a:t>
            </a:r>
            <a:r>
              <a:rPr b="0" spc="20" dirty="0">
                <a:latin typeface="Segoe UI Semilight"/>
                <a:cs typeface="Segoe UI Semilight"/>
              </a:rPr>
              <a:t> </a:t>
            </a:r>
            <a:r>
              <a:rPr sz="3075" baseline="44715" dirty="0"/>
              <a:t>1</a:t>
            </a:r>
            <a:r>
              <a:rPr sz="3075" spc="44" baseline="44715" dirty="0"/>
              <a:t> </a:t>
            </a:r>
            <a:r>
              <a:rPr sz="2800" spc="-10" dirty="0"/>
              <a:t>,</a:t>
            </a:r>
            <a:r>
              <a:rPr sz="2800" spc="-155" dirty="0"/>
              <a:t> </a:t>
            </a:r>
            <a:r>
              <a:rPr sz="2800" dirty="0"/>
              <a:t>−</a:t>
            </a:r>
            <a:r>
              <a:rPr sz="2800" spc="-145" dirty="0"/>
              <a:t> </a:t>
            </a:r>
            <a:r>
              <a:rPr sz="3075" baseline="44715" dirty="0"/>
              <a:t>11</a:t>
            </a:r>
            <a:r>
              <a:rPr sz="3075" spc="67" baseline="44715" dirty="0"/>
              <a:t> </a:t>
            </a:r>
            <a:r>
              <a:rPr sz="2800" spc="-10" dirty="0"/>
              <a:t>,</a:t>
            </a:r>
            <a:r>
              <a:rPr sz="2800" spc="-145" dirty="0"/>
              <a:t> </a:t>
            </a:r>
            <a:r>
              <a:rPr sz="2800" spc="-25" dirty="0"/>
              <a:t>17</a:t>
            </a:r>
            <a:endParaRPr sz="2800" dirty="0">
              <a:latin typeface="Segoe UI Semilight"/>
              <a:cs typeface="Segoe UI Semilight"/>
            </a:endParaRPr>
          </a:p>
          <a:p>
            <a:pPr marL="713105">
              <a:lnSpc>
                <a:spcPts val="1855"/>
              </a:lnSpc>
              <a:tabLst>
                <a:tab pos="1453515" algn="l"/>
              </a:tabLst>
            </a:pPr>
            <a:r>
              <a:rPr sz="2050" spc="-50" dirty="0"/>
              <a:t>2</a:t>
            </a:r>
            <a:r>
              <a:rPr sz="2050" dirty="0"/>
              <a:t>	</a:t>
            </a:r>
            <a:r>
              <a:rPr sz="2050" spc="-50" dirty="0"/>
              <a:t>3</a:t>
            </a:r>
            <a:endParaRPr sz="2050" dirty="0"/>
          </a:p>
          <a:p>
            <a:pPr>
              <a:lnSpc>
                <a:spcPct val="100000"/>
              </a:lnSpc>
              <a:spcBef>
                <a:spcPts val="1695"/>
              </a:spcBef>
            </a:pPr>
            <a:endParaRPr sz="2050" dirty="0"/>
          </a:p>
          <a:p>
            <a:pPr marL="76200">
              <a:lnSpc>
                <a:spcPct val="100000"/>
              </a:lnSpc>
            </a:pPr>
            <a:r>
              <a:rPr dirty="0"/>
              <a:t>∅</a:t>
            </a:r>
            <a:r>
              <a:rPr spc="140" dirty="0"/>
              <a:t> </a:t>
            </a:r>
            <a:r>
              <a:rPr b="0" dirty="0">
                <a:latin typeface="Segoe UI Semilight"/>
                <a:cs typeface="Segoe UI Semilight"/>
              </a:rPr>
              <a:t>has</a:t>
            </a:r>
            <a:r>
              <a:rPr b="0" spc="-1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no</a:t>
            </a:r>
            <a:r>
              <a:rPr b="0" spc="-25" dirty="0">
                <a:latin typeface="Segoe UI Semilight"/>
                <a:cs typeface="Segoe UI Semilight"/>
              </a:rPr>
              <a:t> </a:t>
            </a:r>
            <a:r>
              <a:rPr b="0" spc="-10" dirty="0">
                <a:latin typeface="Segoe UI Semilight"/>
                <a:cs typeface="Segoe UI Semilight"/>
              </a:rPr>
              <a:t>elements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75" dirty="0"/>
              <a:t>Common</a:t>
            </a:r>
            <a:r>
              <a:rPr sz="3800" spc="190" dirty="0"/>
              <a:t> </a:t>
            </a:r>
            <a:r>
              <a:rPr sz="3800" spc="40" dirty="0"/>
              <a:t>Sets</a:t>
            </a:r>
            <a:endParaRPr sz="3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8230" y="1221930"/>
            <a:ext cx="8446642" cy="508622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83277" y="1385697"/>
            <a:ext cx="2875915" cy="3173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ℝ</a:t>
            </a:r>
            <a:r>
              <a:rPr kumimoji="0" sz="2800" b="0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Real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Numbers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ℚ</a:t>
            </a:r>
            <a:r>
              <a:rPr kumimoji="0" sz="28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Rational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Numbers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27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ℤ</a:t>
            </a:r>
            <a:r>
              <a:rPr kumimoji="0" sz="2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Integers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24535" marR="714375" lvl="0" indent="0" algn="ctr" defTabSz="914400" eaLnBrk="1" fontAlgn="auto" latinLnBrk="0" hangingPunct="1">
              <a:lnSpc>
                <a:spcPct val="100000"/>
              </a:lnSpc>
              <a:spcBef>
                <a:spcPts val="26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ℕ</a:t>
            </a:r>
            <a:r>
              <a:rPr kumimoji="0" sz="2800" b="0" i="0" u="none" strike="noStrike" kern="0" cap="none" spc="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Natural </a:t>
            </a:r>
            <a:r>
              <a:rPr kumimoji="0" sz="28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Numbers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60" dirty="0"/>
              <a:t>Sets</a:t>
            </a:r>
            <a:r>
              <a:rPr sz="3800" spc="225" dirty="0"/>
              <a:t> </a:t>
            </a:r>
            <a:r>
              <a:rPr sz="3800" spc="50" dirty="0"/>
              <a:t>can</a:t>
            </a:r>
            <a:r>
              <a:rPr sz="3800" spc="220" dirty="0"/>
              <a:t> </a:t>
            </a:r>
            <a:r>
              <a:rPr sz="3800" dirty="0"/>
              <a:t>be</a:t>
            </a:r>
            <a:r>
              <a:rPr sz="3800" spc="220" dirty="0"/>
              <a:t> </a:t>
            </a:r>
            <a:r>
              <a:rPr sz="3800" spc="75" dirty="0"/>
              <a:t>elements</a:t>
            </a:r>
            <a:r>
              <a:rPr sz="3800" spc="229" dirty="0"/>
              <a:t> </a:t>
            </a:r>
            <a:r>
              <a:rPr sz="3800" dirty="0"/>
              <a:t>of</a:t>
            </a:r>
            <a:r>
              <a:rPr sz="3800" spc="204" dirty="0"/>
              <a:t> </a:t>
            </a:r>
            <a:r>
              <a:rPr sz="3800" spc="65" dirty="0"/>
              <a:t>other</a:t>
            </a:r>
            <a:r>
              <a:rPr sz="3800" spc="229" dirty="0"/>
              <a:t> </a:t>
            </a:r>
            <a:r>
              <a:rPr sz="3800" spc="45" dirty="0"/>
              <a:t>sets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1504569" y="1946910"/>
            <a:ext cx="438784" cy="330835"/>
          </a:xfrm>
          <a:custGeom>
            <a:avLst/>
            <a:gdLst/>
            <a:ahLst/>
            <a:cxnLst/>
            <a:rect l="l" t="t" r="r" b="b"/>
            <a:pathLst>
              <a:path w="438785" h="330835">
                <a:moveTo>
                  <a:pt x="332231" y="0"/>
                </a:moveTo>
                <a:lnTo>
                  <a:pt x="327660" y="0"/>
                </a:lnTo>
                <a:lnTo>
                  <a:pt x="327660" y="13207"/>
                </a:lnTo>
                <a:lnTo>
                  <a:pt x="330326" y="13207"/>
                </a:lnTo>
                <a:lnTo>
                  <a:pt x="342211" y="14019"/>
                </a:lnTo>
                <a:lnTo>
                  <a:pt x="375884" y="33912"/>
                </a:lnTo>
                <a:lnTo>
                  <a:pt x="383920" y="69595"/>
                </a:lnTo>
                <a:lnTo>
                  <a:pt x="383817" y="72643"/>
                </a:lnTo>
                <a:lnTo>
                  <a:pt x="383704" y="75975"/>
                </a:lnTo>
                <a:lnTo>
                  <a:pt x="383047" y="83105"/>
                </a:lnTo>
                <a:lnTo>
                  <a:pt x="381938" y="90973"/>
                </a:lnTo>
                <a:lnTo>
                  <a:pt x="378864" y="107858"/>
                </a:lnTo>
                <a:lnTo>
                  <a:pt x="377793" y="114839"/>
                </a:lnTo>
                <a:lnTo>
                  <a:pt x="377150" y="120534"/>
                </a:lnTo>
                <a:lnTo>
                  <a:pt x="376936" y="124967"/>
                </a:lnTo>
                <a:lnTo>
                  <a:pt x="377481" y="132044"/>
                </a:lnTo>
                <a:lnTo>
                  <a:pt x="379013" y="138049"/>
                </a:lnTo>
                <a:lnTo>
                  <a:pt x="379110" y="138429"/>
                </a:lnTo>
                <a:lnTo>
                  <a:pt x="406273" y="163194"/>
                </a:lnTo>
                <a:lnTo>
                  <a:pt x="406273" y="166242"/>
                </a:lnTo>
                <a:lnTo>
                  <a:pt x="377481" y="197393"/>
                </a:lnTo>
                <a:lnTo>
                  <a:pt x="376936" y="204469"/>
                </a:lnTo>
                <a:lnTo>
                  <a:pt x="377150" y="208920"/>
                </a:lnTo>
                <a:lnTo>
                  <a:pt x="377793" y="214645"/>
                </a:lnTo>
                <a:lnTo>
                  <a:pt x="378864" y="221632"/>
                </a:lnTo>
                <a:lnTo>
                  <a:pt x="381938" y="238466"/>
                </a:lnTo>
                <a:lnTo>
                  <a:pt x="383047" y="246348"/>
                </a:lnTo>
                <a:lnTo>
                  <a:pt x="383704" y="253515"/>
                </a:lnTo>
                <a:lnTo>
                  <a:pt x="383814" y="256793"/>
                </a:lnTo>
                <a:lnTo>
                  <a:pt x="383920" y="259968"/>
                </a:lnTo>
                <a:lnTo>
                  <a:pt x="369697" y="304418"/>
                </a:lnTo>
                <a:lnTo>
                  <a:pt x="330326" y="317500"/>
                </a:lnTo>
                <a:lnTo>
                  <a:pt x="327660" y="317500"/>
                </a:lnTo>
                <a:lnTo>
                  <a:pt x="327660" y="330707"/>
                </a:lnTo>
                <a:lnTo>
                  <a:pt x="332231" y="330707"/>
                </a:lnTo>
                <a:lnTo>
                  <a:pt x="351329" y="329255"/>
                </a:lnTo>
                <a:lnTo>
                  <a:pt x="393192" y="312038"/>
                </a:lnTo>
                <a:lnTo>
                  <a:pt x="412067" y="274468"/>
                </a:lnTo>
                <a:lnTo>
                  <a:pt x="412122" y="274248"/>
                </a:lnTo>
                <a:lnTo>
                  <a:pt x="413385" y="256793"/>
                </a:lnTo>
                <a:lnTo>
                  <a:pt x="413125" y="249370"/>
                </a:lnTo>
                <a:lnTo>
                  <a:pt x="412353" y="241411"/>
                </a:lnTo>
                <a:lnTo>
                  <a:pt x="411081" y="232951"/>
                </a:lnTo>
                <a:lnTo>
                  <a:pt x="409320" y="224027"/>
                </a:lnTo>
                <a:lnTo>
                  <a:pt x="406526" y="211836"/>
                </a:lnTo>
                <a:lnTo>
                  <a:pt x="405256" y="203580"/>
                </a:lnTo>
                <a:lnTo>
                  <a:pt x="405256" y="191388"/>
                </a:lnTo>
                <a:lnTo>
                  <a:pt x="407924" y="184912"/>
                </a:lnTo>
                <a:lnTo>
                  <a:pt x="438276" y="171830"/>
                </a:lnTo>
                <a:lnTo>
                  <a:pt x="438276" y="157606"/>
                </a:lnTo>
                <a:lnTo>
                  <a:pt x="405256" y="138049"/>
                </a:lnTo>
                <a:lnTo>
                  <a:pt x="405256" y="125856"/>
                </a:lnTo>
                <a:lnTo>
                  <a:pt x="406526" y="117728"/>
                </a:lnTo>
                <a:lnTo>
                  <a:pt x="409320" y="105410"/>
                </a:lnTo>
                <a:lnTo>
                  <a:pt x="411081" y="96504"/>
                </a:lnTo>
                <a:lnTo>
                  <a:pt x="412353" y="88074"/>
                </a:lnTo>
                <a:lnTo>
                  <a:pt x="413125" y="80121"/>
                </a:lnTo>
                <a:lnTo>
                  <a:pt x="413269" y="75975"/>
                </a:lnTo>
                <a:lnTo>
                  <a:pt x="413385" y="72643"/>
                </a:lnTo>
                <a:lnTo>
                  <a:pt x="412122" y="55762"/>
                </a:lnTo>
                <a:lnTo>
                  <a:pt x="393192" y="18668"/>
                </a:lnTo>
                <a:lnTo>
                  <a:pt x="351329" y="1452"/>
                </a:lnTo>
                <a:lnTo>
                  <a:pt x="332231" y="0"/>
                </a:lnTo>
                <a:close/>
              </a:path>
              <a:path w="438785" h="330835">
                <a:moveTo>
                  <a:pt x="110617" y="0"/>
                </a:moveTo>
                <a:lnTo>
                  <a:pt x="106172" y="0"/>
                </a:lnTo>
                <a:lnTo>
                  <a:pt x="87074" y="1452"/>
                </a:lnTo>
                <a:lnTo>
                  <a:pt x="45212" y="18668"/>
                </a:lnTo>
                <a:lnTo>
                  <a:pt x="26338" y="55435"/>
                </a:lnTo>
                <a:lnTo>
                  <a:pt x="26281" y="55655"/>
                </a:lnTo>
                <a:lnTo>
                  <a:pt x="25018" y="72516"/>
                </a:lnTo>
                <a:lnTo>
                  <a:pt x="25261" y="79922"/>
                </a:lnTo>
                <a:lnTo>
                  <a:pt x="26003" y="87852"/>
                </a:lnTo>
                <a:lnTo>
                  <a:pt x="27269" y="96305"/>
                </a:lnTo>
                <a:lnTo>
                  <a:pt x="29083" y="105282"/>
                </a:lnTo>
                <a:lnTo>
                  <a:pt x="31750" y="117475"/>
                </a:lnTo>
                <a:lnTo>
                  <a:pt x="33146" y="125729"/>
                </a:lnTo>
                <a:lnTo>
                  <a:pt x="33146" y="137794"/>
                </a:lnTo>
                <a:lnTo>
                  <a:pt x="30353" y="144399"/>
                </a:lnTo>
                <a:lnTo>
                  <a:pt x="0" y="157479"/>
                </a:lnTo>
                <a:lnTo>
                  <a:pt x="0" y="171703"/>
                </a:lnTo>
                <a:lnTo>
                  <a:pt x="33146" y="191262"/>
                </a:lnTo>
                <a:lnTo>
                  <a:pt x="33146" y="203453"/>
                </a:lnTo>
                <a:lnTo>
                  <a:pt x="31750" y="211581"/>
                </a:lnTo>
                <a:lnTo>
                  <a:pt x="29083" y="223900"/>
                </a:lnTo>
                <a:lnTo>
                  <a:pt x="27269" y="232806"/>
                </a:lnTo>
                <a:lnTo>
                  <a:pt x="26003" y="241236"/>
                </a:lnTo>
                <a:lnTo>
                  <a:pt x="25261" y="249189"/>
                </a:lnTo>
                <a:lnTo>
                  <a:pt x="25126" y="253335"/>
                </a:lnTo>
                <a:lnTo>
                  <a:pt x="25018" y="256666"/>
                </a:lnTo>
                <a:lnTo>
                  <a:pt x="26281" y="274141"/>
                </a:lnTo>
                <a:lnTo>
                  <a:pt x="45212" y="312038"/>
                </a:lnTo>
                <a:lnTo>
                  <a:pt x="87074" y="329255"/>
                </a:lnTo>
                <a:lnTo>
                  <a:pt x="106172" y="330707"/>
                </a:lnTo>
                <a:lnTo>
                  <a:pt x="110617" y="330707"/>
                </a:lnTo>
                <a:lnTo>
                  <a:pt x="110617" y="317500"/>
                </a:lnTo>
                <a:lnTo>
                  <a:pt x="108077" y="317500"/>
                </a:lnTo>
                <a:lnTo>
                  <a:pt x="96174" y="316688"/>
                </a:lnTo>
                <a:lnTo>
                  <a:pt x="62466" y="296701"/>
                </a:lnTo>
                <a:lnTo>
                  <a:pt x="54483" y="259714"/>
                </a:lnTo>
                <a:lnTo>
                  <a:pt x="54585" y="256666"/>
                </a:lnTo>
                <a:lnTo>
                  <a:pt x="59412" y="221432"/>
                </a:lnTo>
                <a:lnTo>
                  <a:pt x="60483" y="214407"/>
                </a:lnTo>
                <a:lnTo>
                  <a:pt x="61126" y="208668"/>
                </a:lnTo>
                <a:lnTo>
                  <a:pt x="61340" y="204215"/>
                </a:lnTo>
                <a:lnTo>
                  <a:pt x="60813" y="197213"/>
                </a:lnTo>
                <a:lnTo>
                  <a:pt x="32131" y="166115"/>
                </a:lnTo>
                <a:lnTo>
                  <a:pt x="32131" y="162940"/>
                </a:lnTo>
                <a:lnTo>
                  <a:pt x="60813" y="131863"/>
                </a:lnTo>
                <a:lnTo>
                  <a:pt x="61340" y="124840"/>
                </a:lnTo>
                <a:lnTo>
                  <a:pt x="61126" y="120388"/>
                </a:lnTo>
                <a:lnTo>
                  <a:pt x="60483" y="114649"/>
                </a:lnTo>
                <a:lnTo>
                  <a:pt x="59412" y="107624"/>
                </a:lnTo>
                <a:lnTo>
                  <a:pt x="57912" y="99313"/>
                </a:lnTo>
                <a:lnTo>
                  <a:pt x="56411" y="90791"/>
                </a:lnTo>
                <a:lnTo>
                  <a:pt x="55340" y="82946"/>
                </a:lnTo>
                <a:lnTo>
                  <a:pt x="54697" y="75793"/>
                </a:lnTo>
                <a:lnTo>
                  <a:pt x="54588" y="72516"/>
                </a:lnTo>
                <a:lnTo>
                  <a:pt x="54483" y="69341"/>
                </a:lnTo>
                <a:lnTo>
                  <a:pt x="68706" y="26288"/>
                </a:lnTo>
                <a:lnTo>
                  <a:pt x="108077" y="13207"/>
                </a:lnTo>
                <a:lnTo>
                  <a:pt x="110617" y="13207"/>
                </a:lnTo>
                <a:lnTo>
                  <a:pt x="110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08073" y="1946910"/>
            <a:ext cx="438784" cy="330835"/>
          </a:xfrm>
          <a:custGeom>
            <a:avLst/>
            <a:gdLst/>
            <a:ahLst/>
            <a:cxnLst/>
            <a:rect l="l" t="t" r="r" b="b"/>
            <a:pathLst>
              <a:path w="438785" h="330835">
                <a:moveTo>
                  <a:pt x="332231" y="0"/>
                </a:moveTo>
                <a:lnTo>
                  <a:pt x="327659" y="0"/>
                </a:lnTo>
                <a:lnTo>
                  <a:pt x="327659" y="13207"/>
                </a:lnTo>
                <a:lnTo>
                  <a:pt x="330326" y="13207"/>
                </a:lnTo>
                <a:lnTo>
                  <a:pt x="342211" y="14019"/>
                </a:lnTo>
                <a:lnTo>
                  <a:pt x="375884" y="33912"/>
                </a:lnTo>
                <a:lnTo>
                  <a:pt x="383920" y="69595"/>
                </a:lnTo>
                <a:lnTo>
                  <a:pt x="383817" y="72643"/>
                </a:lnTo>
                <a:lnTo>
                  <a:pt x="383704" y="75975"/>
                </a:lnTo>
                <a:lnTo>
                  <a:pt x="383047" y="83105"/>
                </a:lnTo>
                <a:lnTo>
                  <a:pt x="381938" y="90973"/>
                </a:lnTo>
                <a:lnTo>
                  <a:pt x="378864" y="107858"/>
                </a:lnTo>
                <a:lnTo>
                  <a:pt x="377793" y="114839"/>
                </a:lnTo>
                <a:lnTo>
                  <a:pt x="377150" y="120534"/>
                </a:lnTo>
                <a:lnTo>
                  <a:pt x="376935" y="124967"/>
                </a:lnTo>
                <a:lnTo>
                  <a:pt x="377481" y="132044"/>
                </a:lnTo>
                <a:lnTo>
                  <a:pt x="379013" y="138049"/>
                </a:lnTo>
                <a:lnTo>
                  <a:pt x="379110" y="138429"/>
                </a:lnTo>
                <a:lnTo>
                  <a:pt x="406272" y="163194"/>
                </a:lnTo>
                <a:lnTo>
                  <a:pt x="406272" y="166242"/>
                </a:lnTo>
                <a:lnTo>
                  <a:pt x="377481" y="197393"/>
                </a:lnTo>
                <a:lnTo>
                  <a:pt x="376935" y="204469"/>
                </a:lnTo>
                <a:lnTo>
                  <a:pt x="377150" y="208920"/>
                </a:lnTo>
                <a:lnTo>
                  <a:pt x="377793" y="214645"/>
                </a:lnTo>
                <a:lnTo>
                  <a:pt x="378864" y="221632"/>
                </a:lnTo>
                <a:lnTo>
                  <a:pt x="381938" y="238466"/>
                </a:lnTo>
                <a:lnTo>
                  <a:pt x="383047" y="246348"/>
                </a:lnTo>
                <a:lnTo>
                  <a:pt x="383704" y="253515"/>
                </a:lnTo>
                <a:lnTo>
                  <a:pt x="383814" y="256793"/>
                </a:lnTo>
                <a:lnTo>
                  <a:pt x="383920" y="259968"/>
                </a:lnTo>
                <a:lnTo>
                  <a:pt x="369696" y="304418"/>
                </a:lnTo>
                <a:lnTo>
                  <a:pt x="330326" y="317500"/>
                </a:lnTo>
                <a:lnTo>
                  <a:pt x="327659" y="317500"/>
                </a:lnTo>
                <a:lnTo>
                  <a:pt x="327659" y="330707"/>
                </a:lnTo>
                <a:lnTo>
                  <a:pt x="332231" y="330707"/>
                </a:lnTo>
                <a:lnTo>
                  <a:pt x="351329" y="329255"/>
                </a:lnTo>
                <a:lnTo>
                  <a:pt x="393191" y="312038"/>
                </a:lnTo>
                <a:lnTo>
                  <a:pt x="412067" y="274468"/>
                </a:lnTo>
                <a:lnTo>
                  <a:pt x="412122" y="274248"/>
                </a:lnTo>
                <a:lnTo>
                  <a:pt x="413384" y="256793"/>
                </a:lnTo>
                <a:lnTo>
                  <a:pt x="413125" y="249370"/>
                </a:lnTo>
                <a:lnTo>
                  <a:pt x="412353" y="241411"/>
                </a:lnTo>
                <a:lnTo>
                  <a:pt x="411081" y="232951"/>
                </a:lnTo>
                <a:lnTo>
                  <a:pt x="409320" y="224027"/>
                </a:lnTo>
                <a:lnTo>
                  <a:pt x="406526" y="211836"/>
                </a:lnTo>
                <a:lnTo>
                  <a:pt x="405256" y="203580"/>
                </a:lnTo>
                <a:lnTo>
                  <a:pt x="405256" y="191388"/>
                </a:lnTo>
                <a:lnTo>
                  <a:pt x="407924" y="184912"/>
                </a:lnTo>
                <a:lnTo>
                  <a:pt x="438276" y="171830"/>
                </a:lnTo>
                <a:lnTo>
                  <a:pt x="438276" y="157606"/>
                </a:lnTo>
                <a:lnTo>
                  <a:pt x="405256" y="138049"/>
                </a:lnTo>
                <a:lnTo>
                  <a:pt x="405256" y="125856"/>
                </a:lnTo>
                <a:lnTo>
                  <a:pt x="406526" y="117728"/>
                </a:lnTo>
                <a:lnTo>
                  <a:pt x="409320" y="105410"/>
                </a:lnTo>
                <a:lnTo>
                  <a:pt x="411081" y="96504"/>
                </a:lnTo>
                <a:lnTo>
                  <a:pt x="412353" y="88074"/>
                </a:lnTo>
                <a:lnTo>
                  <a:pt x="413125" y="80121"/>
                </a:lnTo>
                <a:lnTo>
                  <a:pt x="413269" y="75975"/>
                </a:lnTo>
                <a:lnTo>
                  <a:pt x="413384" y="72643"/>
                </a:lnTo>
                <a:lnTo>
                  <a:pt x="412122" y="55762"/>
                </a:lnTo>
                <a:lnTo>
                  <a:pt x="393191" y="18668"/>
                </a:lnTo>
                <a:lnTo>
                  <a:pt x="351329" y="1452"/>
                </a:lnTo>
                <a:lnTo>
                  <a:pt x="332231" y="0"/>
                </a:lnTo>
                <a:close/>
              </a:path>
              <a:path w="438785" h="330835">
                <a:moveTo>
                  <a:pt x="110616" y="0"/>
                </a:moveTo>
                <a:lnTo>
                  <a:pt x="106171" y="0"/>
                </a:lnTo>
                <a:lnTo>
                  <a:pt x="87074" y="1452"/>
                </a:lnTo>
                <a:lnTo>
                  <a:pt x="45212" y="18668"/>
                </a:lnTo>
                <a:lnTo>
                  <a:pt x="26338" y="55435"/>
                </a:lnTo>
                <a:lnTo>
                  <a:pt x="25018" y="72516"/>
                </a:lnTo>
                <a:lnTo>
                  <a:pt x="25261" y="79922"/>
                </a:lnTo>
                <a:lnTo>
                  <a:pt x="26003" y="87852"/>
                </a:lnTo>
                <a:lnTo>
                  <a:pt x="27269" y="96305"/>
                </a:lnTo>
                <a:lnTo>
                  <a:pt x="29082" y="105282"/>
                </a:lnTo>
                <a:lnTo>
                  <a:pt x="31750" y="117475"/>
                </a:lnTo>
                <a:lnTo>
                  <a:pt x="33146" y="125729"/>
                </a:lnTo>
                <a:lnTo>
                  <a:pt x="33146" y="137794"/>
                </a:lnTo>
                <a:lnTo>
                  <a:pt x="30352" y="144399"/>
                </a:lnTo>
                <a:lnTo>
                  <a:pt x="0" y="157479"/>
                </a:lnTo>
                <a:lnTo>
                  <a:pt x="0" y="171703"/>
                </a:lnTo>
                <a:lnTo>
                  <a:pt x="33146" y="191262"/>
                </a:lnTo>
                <a:lnTo>
                  <a:pt x="33146" y="203453"/>
                </a:lnTo>
                <a:lnTo>
                  <a:pt x="31750" y="211581"/>
                </a:lnTo>
                <a:lnTo>
                  <a:pt x="29082" y="223900"/>
                </a:lnTo>
                <a:lnTo>
                  <a:pt x="27269" y="232806"/>
                </a:lnTo>
                <a:lnTo>
                  <a:pt x="26003" y="241236"/>
                </a:lnTo>
                <a:lnTo>
                  <a:pt x="25261" y="249189"/>
                </a:lnTo>
                <a:lnTo>
                  <a:pt x="25126" y="253335"/>
                </a:lnTo>
                <a:lnTo>
                  <a:pt x="25018" y="256666"/>
                </a:lnTo>
                <a:lnTo>
                  <a:pt x="36377" y="301851"/>
                </a:lnTo>
                <a:lnTo>
                  <a:pt x="70548" y="325659"/>
                </a:lnTo>
                <a:lnTo>
                  <a:pt x="106171" y="330707"/>
                </a:lnTo>
                <a:lnTo>
                  <a:pt x="110616" y="330707"/>
                </a:lnTo>
                <a:lnTo>
                  <a:pt x="110616" y="317500"/>
                </a:lnTo>
                <a:lnTo>
                  <a:pt x="108076" y="317500"/>
                </a:lnTo>
                <a:lnTo>
                  <a:pt x="96174" y="316688"/>
                </a:lnTo>
                <a:lnTo>
                  <a:pt x="62466" y="296701"/>
                </a:lnTo>
                <a:lnTo>
                  <a:pt x="54482" y="259714"/>
                </a:lnTo>
                <a:lnTo>
                  <a:pt x="54585" y="256666"/>
                </a:lnTo>
                <a:lnTo>
                  <a:pt x="59412" y="221432"/>
                </a:lnTo>
                <a:lnTo>
                  <a:pt x="60483" y="214407"/>
                </a:lnTo>
                <a:lnTo>
                  <a:pt x="61126" y="208668"/>
                </a:lnTo>
                <a:lnTo>
                  <a:pt x="61340" y="204215"/>
                </a:lnTo>
                <a:lnTo>
                  <a:pt x="60813" y="197213"/>
                </a:lnTo>
                <a:lnTo>
                  <a:pt x="59313" y="191262"/>
                </a:lnTo>
                <a:lnTo>
                  <a:pt x="59213" y="190865"/>
                </a:lnTo>
                <a:lnTo>
                  <a:pt x="32131" y="166115"/>
                </a:lnTo>
                <a:lnTo>
                  <a:pt x="32131" y="162940"/>
                </a:lnTo>
                <a:lnTo>
                  <a:pt x="60813" y="131863"/>
                </a:lnTo>
                <a:lnTo>
                  <a:pt x="61274" y="125729"/>
                </a:lnTo>
                <a:lnTo>
                  <a:pt x="61340" y="124840"/>
                </a:lnTo>
                <a:lnTo>
                  <a:pt x="61126" y="120388"/>
                </a:lnTo>
                <a:lnTo>
                  <a:pt x="60483" y="114649"/>
                </a:lnTo>
                <a:lnTo>
                  <a:pt x="59412" y="107624"/>
                </a:lnTo>
                <a:lnTo>
                  <a:pt x="57912" y="99313"/>
                </a:lnTo>
                <a:lnTo>
                  <a:pt x="56411" y="90791"/>
                </a:lnTo>
                <a:lnTo>
                  <a:pt x="55340" y="82946"/>
                </a:lnTo>
                <a:lnTo>
                  <a:pt x="54697" y="75793"/>
                </a:lnTo>
                <a:lnTo>
                  <a:pt x="54588" y="72516"/>
                </a:lnTo>
                <a:lnTo>
                  <a:pt x="54482" y="69341"/>
                </a:lnTo>
                <a:lnTo>
                  <a:pt x="55352" y="55655"/>
                </a:lnTo>
                <a:lnTo>
                  <a:pt x="55366" y="55435"/>
                </a:lnTo>
                <a:lnTo>
                  <a:pt x="76465" y="20548"/>
                </a:lnTo>
                <a:lnTo>
                  <a:pt x="108076" y="13207"/>
                </a:lnTo>
                <a:lnTo>
                  <a:pt x="110616" y="13207"/>
                </a:lnTo>
                <a:lnTo>
                  <a:pt x="110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13101" y="1946910"/>
            <a:ext cx="708025" cy="330835"/>
          </a:xfrm>
          <a:custGeom>
            <a:avLst/>
            <a:gdLst/>
            <a:ahLst/>
            <a:cxnLst/>
            <a:rect l="l" t="t" r="r" b="b"/>
            <a:pathLst>
              <a:path w="708025" h="330835">
                <a:moveTo>
                  <a:pt x="601979" y="0"/>
                </a:moveTo>
                <a:lnTo>
                  <a:pt x="597408" y="0"/>
                </a:lnTo>
                <a:lnTo>
                  <a:pt x="597408" y="13207"/>
                </a:lnTo>
                <a:lnTo>
                  <a:pt x="600075" y="13207"/>
                </a:lnTo>
                <a:lnTo>
                  <a:pt x="611959" y="14019"/>
                </a:lnTo>
                <a:lnTo>
                  <a:pt x="645632" y="33912"/>
                </a:lnTo>
                <a:lnTo>
                  <a:pt x="653669" y="69595"/>
                </a:lnTo>
                <a:lnTo>
                  <a:pt x="653565" y="72643"/>
                </a:lnTo>
                <a:lnTo>
                  <a:pt x="653452" y="75975"/>
                </a:lnTo>
                <a:lnTo>
                  <a:pt x="652795" y="83105"/>
                </a:lnTo>
                <a:lnTo>
                  <a:pt x="651686" y="90973"/>
                </a:lnTo>
                <a:lnTo>
                  <a:pt x="648612" y="107858"/>
                </a:lnTo>
                <a:lnTo>
                  <a:pt x="647541" y="114839"/>
                </a:lnTo>
                <a:lnTo>
                  <a:pt x="646898" y="120534"/>
                </a:lnTo>
                <a:lnTo>
                  <a:pt x="646684" y="124967"/>
                </a:lnTo>
                <a:lnTo>
                  <a:pt x="647229" y="132044"/>
                </a:lnTo>
                <a:lnTo>
                  <a:pt x="648761" y="138049"/>
                </a:lnTo>
                <a:lnTo>
                  <a:pt x="648858" y="138429"/>
                </a:lnTo>
                <a:lnTo>
                  <a:pt x="676021" y="163194"/>
                </a:lnTo>
                <a:lnTo>
                  <a:pt x="676021" y="166242"/>
                </a:lnTo>
                <a:lnTo>
                  <a:pt x="647229" y="197393"/>
                </a:lnTo>
                <a:lnTo>
                  <a:pt x="646684" y="204469"/>
                </a:lnTo>
                <a:lnTo>
                  <a:pt x="646898" y="208920"/>
                </a:lnTo>
                <a:lnTo>
                  <a:pt x="647541" y="214645"/>
                </a:lnTo>
                <a:lnTo>
                  <a:pt x="648612" y="221632"/>
                </a:lnTo>
                <a:lnTo>
                  <a:pt x="651686" y="238466"/>
                </a:lnTo>
                <a:lnTo>
                  <a:pt x="652795" y="246348"/>
                </a:lnTo>
                <a:lnTo>
                  <a:pt x="653452" y="253515"/>
                </a:lnTo>
                <a:lnTo>
                  <a:pt x="653562" y="256793"/>
                </a:lnTo>
                <a:lnTo>
                  <a:pt x="653669" y="259968"/>
                </a:lnTo>
                <a:lnTo>
                  <a:pt x="652781" y="274248"/>
                </a:lnTo>
                <a:lnTo>
                  <a:pt x="652768" y="274468"/>
                </a:lnTo>
                <a:lnTo>
                  <a:pt x="650081" y="286718"/>
                </a:lnTo>
                <a:lnTo>
                  <a:pt x="622474" y="314245"/>
                </a:lnTo>
                <a:lnTo>
                  <a:pt x="600075" y="317500"/>
                </a:lnTo>
                <a:lnTo>
                  <a:pt x="597408" y="317500"/>
                </a:lnTo>
                <a:lnTo>
                  <a:pt x="597408" y="330707"/>
                </a:lnTo>
                <a:lnTo>
                  <a:pt x="601979" y="330707"/>
                </a:lnTo>
                <a:lnTo>
                  <a:pt x="621077" y="329255"/>
                </a:lnTo>
                <a:lnTo>
                  <a:pt x="662939" y="312038"/>
                </a:lnTo>
                <a:lnTo>
                  <a:pt x="681815" y="274468"/>
                </a:lnTo>
                <a:lnTo>
                  <a:pt x="683133" y="256793"/>
                </a:lnTo>
                <a:lnTo>
                  <a:pt x="682873" y="249370"/>
                </a:lnTo>
                <a:lnTo>
                  <a:pt x="682101" y="241411"/>
                </a:lnTo>
                <a:lnTo>
                  <a:pt x="680829" y="232951"/>
                </a:lnTo>
                <a:lnTo>
                  <a:pt x="679069" y="224027"/>
                </a:lnTo>
                <a:lnTo>
                  <a:pt x="676275" y="211836"/>
                </a:lnTo>
                <a:lnTo>
                  <a:pt x="675004" y="203580"/>
                </a:lnTo>
                <a:lnTo>
                  <a:pt x="675004" y="191388"/>
                </a:lnTo>
                <a:lnTo>
                  <a:pt x="677672" y="184912"/>
                </a:lnTo>
                <a:lnTo>
                  <a:pt x="708025" y="171830"/>
                </a:lnTo>
                <a:lnTo>
                  <a:pt x="708025" y="157606"/>
                </a:lnTo>
                <a:lnTo>
                  <a:pt x="675004" y="138049"/>
                </a:lnTo>
                <a:lnTo>
                  <a:pt x="675004" y="125856"/>
                </a:lnTo>
                <a:lnTo>
                  <a:pt x="676275" y="117728"/>
                </a:lnTo>
                <a:lnTo>
                  <a:pt x="679069" y="105410"/>
                </a:lnTo>
                <a:lnTo>
                  <a:pt x="680829" y="96504"/>
                </a:lnTo>
                <a:lnTo>
                  <a:pt x="682101" y="88074"/>
                </a:lnTo>
                <a:lnTo>
                  <a:pt x="682873" y="80121"/>
                </a:lnTo>
                <a:lnTo>
                  <a:pt x="683017" y="75975"/>
                </a:lnTo>
                <a:lnTo>
                  <a:pt x="683133" y="72643"/>
                </a:lnTo>
                <a:lnTo>
                  <a:pt x="671774" y="28763"/>
                </a:lnTo>
                <a:lnTo>
                  <a:pt x="637603" y="5048"/>
                </a:lnTo>
                <a:lnTo>
                  <a:pt x="621077" y="1452"/>
                </a:lnTo>
                <a:lnTo>
                  <a:pt x="601979" y="0"/>
                </a:lnTo>
                <a:close/>
              </a:path>
              <a:path w="708025" h="330835">
                <a:moveTo>
                  <a:pt x="110617" y="0"/>
                </a:moveTo>
                <a:lnTo>
                  <a:pt x="106172" y="0"/>
                </a:lnTo>
                <a:lnTo>
                  <a:pt x="87074" y="1452"/>
                </a:lnTo>
                <a:lnTo>
                  <a:pt x="45212" y="18668"/>
                </a:lnTo>
                <a:lnTo>
                  <a:pt x="26338" y="55435"/>
                </a:lnTo>
                <a:lnTo>
                  <a:pt x="25018" y="72516"/>
                </a:lnTo>
                <a:lnTo>
                  <a:pt x="25261" y="79922"/>
                </a:lnTo>
                <a:lnTo>
                  <a:pt x="26003" y="87852"/>
                </a:lnTo>
                <a:lnTo>
                  <a:pt x="27269" y="96305"/>
                </a:lnTo>
                <a:lnTo>
                  <a:pt x="29082" y="105282"/>
                </a:lnTo>
                <a:lnTo>
                  <a:pt x="31750" y="117475"/>
                </a:lnTo>
                <a:lnTo>
                  <a:pt x="33147" y="125729"/>
                </a:lnTo>
                <a:lnTo>
                  <a:pt x="33147" y="137794"/>
                </a:lnTo>
                <a:lnTo>
                  <a:pt x="30353" y="144399"/>
                </a:lnTo>
                <a:lnTo>
                  <a:pt x="0" y="157479"/>
                </a:lnTo>
                <a:lnTo>
                  <a:pt x="0" y="171703"/>
                </a:lnTo>
                <a:lnTo>
                  <a:pt x="33147" y="191262"/>
                </a:lnTo>
                <a:lnTo>
                  <a:pt x="33147" y="203453"/>
                </a:lnTo>
                <a:lnTo>
                  <a:pt x="31750" y="211581"/>
                </a:lnTo>
                <a:lnTo>
                  <a:pt x="29082" y="223900"/>
                </a:lnTo>
                <a:lnTo>
                  <a:pt x="27269" y="232806"/>
                </a:lnTo>
                <a:lnTo>
                  <a:pt x="26003" y="241236"/>
                </a:lnTo>
                <a:lnTo>
                  <a:pt x="25261" y="249189"/>
                </a:lnTo>
                <a:lnTo>
                  <a:pt x="25126" y="253335"/>
                </a:lnTo>
                <a:lnTo>
                  <a:pt x="25018" y="256666"/>
                </a:lnTo>
                <a:lnTo>
                  <a:pt x="36377" y="301851"/>
                </a:lnTo>
                <a:lnTo>
                  <a:pt x="70548" y="325659"/>
                </a:lnTo>
                <a:lnTo>
                  <a:pt x="106172" y="330707"/>
                </a:lnTo>
                <a:lnTo>
                  <a:pt x="110617" y="330707"/>
                </a:lnTo>
                <a:lnTo>
                  <a:pt x="110617" y="317500"/>
                </a:lnTo>
                <a:lnTo>
                  <a:pt x="108076" y="317500"/>
                </a:lnTo>
                <a:lnTo>
                  <a:pt x="96174" y="316688"/>
                </a:lnTo>
                <a:lnTo>
                  <a:pt x="62466" y="296701"/>
                </a:lnTo>
                <a:lnTo>
                  <a:pt x="54482" y="259714"/>
                </a:lnTo>
                <a:lnTo>
                  <a:pt x="54585" y="256666"/>
                </a:lnTo>
                <a:lnTo>
                  <a:pt x="59412" y="221432"/>
                </a:lnTo>
                <a:lnTo>
                  <a:pt x="60483" y="214407"/>
                </a:lnTo>
                <a:lnTo>
                  <a:pt x="61126" y="208668"/>
                </a:lnTo>
                <a:lnTo>
                  <a:pt x="61341" y="204215"/>
                </a:lnTo>
                <a:lnTo>
                  <a:pt x="60813" y="197213"/>
                </a:lnTo>
                <a:lnTo>
                  <a:pt x="59313" y="191262"/>
                </a:lnTo>
                <a:lnTo>
                  <a:pt x="59213" y="190865"/>
                </a:lnTo>
                <a:lnTo>
                  <a:pt x="32131" y="166115"/>
                </a:lnTo>
                <a:lnTo>
                  <a:pt x="32131" y="162940"/>
                </a:lnTo>
                <a:lnTo>
                  <a:pt x="60813" y="131863"/>
                </a:lnTo>
                <a:lnTo>
                  <a:pt x="61274" y="125729"/>
                </a:lnTo>
                <a:lnTo>
                  <a:pt x="61341" y="124840"/>
                </a:lnTo>
                <a:lnTo>
                  <a:pt x="61126" y="120388"/>
                </a:lnTo>
                <a:lnTo>
                  <a:pt x="60483" y="114649"/>
                </a:lnTo>
                <a:lnTo>
                  <a:pt x="59412" y="107624"/>
                </a:lnTo>
                <a:lnTo>
                  <a:pt x="57912" y="99313"/>
                </a:lnTo>
                <a:lnTo>
                  <a:pt x="56411" y="90791"/>
                </a:lnTo>
                <a:lnTo>
                  <a:pt x="55340" y="82946"/>
                </a:lnTo>
                <a:lnTo>
                  <a:pt x="54697" y="75793"/>
                </a:lnTo>
                <a:lnTo>
                  <a:pt x="54588" y="72516"/>
                </a:lnTo>
                <a:lnTo>
                  <a:pt x="54482" y="69341"/>
                </a:lnTo>
                <a:lnTo>
                  <a:pt x="55352" y="55655"/>
                </a:lnTo>
                <a:lnTo>
                  <a:pt x="55366" y="55435"/>
                </a:lnTo>
                <a:lnTo>
                  <a:pt x="76465" y="20548"/>
                </a:lnTo>
                <a:lnTo>
                  <a:pt x="108076" y="13207"/>
                </a:lnTo>
                <a:lnTo>
                  <a:pt x="110617" y="13207"/>
                </a:lnTo>
                <a:lnTo>
                  <a:pt x="110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058" y="1266585"/>
            <a:ext cx="5697220" cy="25406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example: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9805" algn="l"/>
                <a:tab pos="1313815" algn="l"/>
                <a:tab pos="1583690" algn="l"/>
                <a:tab pos="1918970" algn="l"/>
                <a:tab pos="2188845" algn="l"/>
                <a:tab pos="279400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1,2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8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∅}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{1,</a:t>
            </a:r>
            <a:r>
              <a:rPr kumimoji="0" sz="28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2}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8450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8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8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𝐵,</a:t>
            </a:r>
            <a:r>
              <a:rPr kumimoji="0" sz="2800" b="0" i="0" u="none" strike="noStrike" kern="0" cap="none" spc="-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8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800" b="0" i="0" u="none" strike="noStrike" kern="0" cap="none" spc="1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𝐵.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∅</a:t>
            </a:r>
            <a:r>
              <a:rPr kumimoji="0" sz="2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8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sz="28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60" dirty="0"/>
              <a:t>Sets</a:t>
            </a:r>
            <a:r>
              <a:rPr sz="3800" spc="215" dirty="0"/>
              <a:t> </a:t>
            </a:r>
            <a:r>
              <a:rPr sz="3800" spc="70" dirty="0"/>
              <a:t>Builder</a:t>
            </a:r>
            <a:r>
              <a:rPr sz="3800" spc="210" dirty="0"/>
              <a:t> </a:t>
            </a:r>
            <a:r>
              <a:rPr sz="3800" spc="60" dirty="0"/>
              <a:t>Notation</a:t>
            </a:r>
            <a:endParaRPr sz="3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5"/>
              <p:cNvSpPr txBox="1"/>
              <p:nvPr/>
            </p:nvSpPr>
            <p:spPr>
              <a:xfrm>
                <a:off x="654202" y="1037207"/>
                <a:ext cx="9588500" cy="4950394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63500" marR="0" lvl="0" indent="0" defTabSz="91440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Another</a:t>
                </a:r>
                <a:r>
                  <a:rPr kumimoji="0" lang="en-US" sz="2800" b="0" i="0" u="none" strike="noStrike" kern="0" cap="none" spc="-6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way</a:t>
                </a:r>
                <a:r>
                  <a:rPr kumimoji="0" lang="en-US" sz="2800" b="0" i="0" u="none" strike="noStrike" kern="0" cap="none" spc="-6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to</a:t>
                </a:r>
                <a:r>
                  <a:rPr kumimoji="0" lang="en-US" sz="2800" b="0" i="0" u="none" strike="noStrike" kern="0" cap="none" spc="-6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describe</a:t>
                </a:r>
                <a:r>
                  <a:rPr kumimoji="0" lang="en-US" sz="2800" b="0" i="0" u="none" strike="noStrike" kern="0" cap="none" spc="-5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</a:t>
                </a:r>
                <a:r>
                  <a:rPr kumimoji="0" lang="en-US" sz="2800" b="0" i="0" u="none" strike="noStrike" kern="0" cap="none" spc="-6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set</a:t>
                </a:r>
                <a:r>
                  <a:rPr kumimoji="0" lang="en-US" sz="2800" b="0" i="0" u="none" strike="noStrike" kern="0" cap="none" spc="-5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is</a:t>
                </a:r>
                <a:r>
                  <a:rPr kumimoji="0" lang="en-US" sz="2800" b="0" i="0" u="none" strike="noStrike" kern="0" cap="none" spc="-6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using</a:t>
                </a:r>
                <a:r>
                  <a:rPr kumimoji="0" lang="en-US" sz="2800" b="0" i="0" u="none" strike="noStrike" kern="0" cap="none" spc="-6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set-builder</a:t>
                </a:r>
                <a:r>
                  <a:rPr kumimoji="0" lang="en-US" sz="2800" b="0" i="0" u="none" strike="noStrike" kern="0" cap="none" spc="-6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-1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notation.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63500" marR="17780" lvl="0" indent="0" defTabSz="914400" eaLnBrk="1" fontAlgn="auto" latinLnBrk="0" hangingPunct="1">
                  <a:lnSpc>
                    <a:spcPct val="2357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𝑆</a:t>
                </a:r>
                <a:r>
                  <a:rPr kumimoji="0" lang="en-US" sz="2800" b="0" i="0" u="none" strike="noStrike" kern="0" cap="none" spc="21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lang="en-US" sz="2800" b="0" i="0" u="none" strike="noStrike" kern="0" cap="none" spc="14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lang="en-US" sz="2800" b="0" i="0" u="none" strike="noStrike" kern="0" cap="none" spc="229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lang="en-US" sz="2800" b="0" i="0" u="none" strike="noStrike" kern="0" cap="none" spc="14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P(𝑥)}</a:t>
                </a:r>
                <a:r>
                  <a:rPr kumimoji="0" lang="en-US" sz="2800" b="0" i="0" u="none" strike="noStrike" kern="0" cap="none" spc="14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means</a:t>
                </a:r>
                <a:r>
                  <a:rPr kumimoji="0" lang="en-US" sz="2800" b="0" i="0" u="none" strike="noStrike" kern="0" cap="none" spc="-2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𝑆</a:t>
                </a:r>
                <a:r>
                  <a:rPr kumimoji="0" lang="en-US" sz="2800" b="0" i="0" u="none" strike="noStrike" kern="0" cap="none" spc="204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is</a:t>
                </a:r>
                <a:r>
                  <a:rPr kumimoji="0" lang="en-US" sz="2800" b="0" i="0" u="none" strike="noStrike" kern="0" cap="none" spc="-2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the</a:t>
                </a:r>
                <a:r>
                  <a:rPr kumimoji="0" lang="en-US" sz="2800" b="0" i="0" u="none" strike="noStrike" kern="0" cap="none" spc="-2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set</a:t>
                </a:r>
                <a:r>
                  <a:rPr kumimoji="0" lang="en-US" sz="2800" b="0" i="0" u="none" strike="noStrike" kern="0" cap="none" spc="-2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of</a:t>
                </a:r>
                <a:r>
                  <a:rPr kumimoji="0" lang="en-US" sz="2800" b="0" i="0" u="none" strike="noStrike" kern="0" cap="none" spc="-3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all</a:t>
                </a:r>
                <a:r>
                  <a:rPr kumimoji="0" lang="en-US" sz="2800" b="0" i="0" u="none" strike="noStrike" kern="0" cap="none" spc="-1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800" b="0" i="0" u="none" strike="noStrike" kern="0" cap="none" spc="21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for</a:t>
                </a:r>
                <a:r>
                  <a:rPr kumimoji="0" lang="en-US" sz="2800" b="0" i="0" u="none" strike="noStrike" kern="0" cap="none" spc="-3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which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P(𝑥)</a:t>
                </a:r>
                <a:r>
                  <a:rPr kumimoji="0" lang="en-US" sz="2800" b="0" i="0" u="none" strike="noStrike" kern="0" cap="none" spc="13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is</a:t>
                </a:r>
                <a:r>
                  <a:rPr kumimoji="0" lang="en-US" sz="2800" b="0" i="0" u="none" strike="noStrike" kern="0" cap="none" spc="-1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-1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true.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For</a:t>
                </a:r>
                <a:r>
                  <a:rPr kumimoji="0" lang="en-US" sz="2800" b="0" i="0" u="none" strike="noStrike" kern="0" cap="none" spc="-4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-1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example: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657225" marR="0" lvl="0" indent="-593725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>
                    <a:tab pos="657225" algn="l"/>
                    <a:tab pos="2893695" algn="l"/>
                  </a:tabLst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lang="en-US" sz="2800" b="0" i="0" u="none" strike="noStrike" kern="0" cap="none" spc="23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lang="en-US" sz="2800" b="0" i="0" u="none" strike="noStrike" kern="0" cap="none" spc="16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ℤ</a:t>
                </a:r>
                <a:r>
                  <a:rPr kumimoji="0" lang="en-US" sz="2800" b="0" i="0" u="none" strike="noStrike" kern="0" cap="none" spc="16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lang="en-US" sz="2800" b="0" i="0" u="none" strike="noStrike" kern="0" cap="none" spc="14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800" b="0" i="0" u="none" strike="noStrike" kern="0" cap="none" spc="23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&gt;</a:t>
                </a:r>
                <a:r>
                  <a:rPr kumimoji="0" lang="en-US" sz="2800" b="0" i="0" u="none" strike="noStrike" kern="0" cap="none" spc="16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-5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0}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is</a:t>
                </a:r>
                <a:r>
                  <a:rPr kumimoji="0" lang="en-US" sz="2800" b="0" i="0" u="none" strike="noStrike" kern="0" cap="none" spc="-5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the</a:t>
                </a:r>
                <a:r>
                  <a:rPr kumimoji="0" lang="en-US" sz="2800" b="0" i="0" u="none" strike="noStrike" kern="0" cap="none" spc="-5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set</a:t>
                </a:r>
                <a:r>
                  <a:rPr kumimoji="0" lang="en-US" sz="2800" b="0" i="0" u="none" strike="noStrike" kern="0" cap="none" spc="-4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of</a:t>
                </a:r>
                <a:r>
                  <a:rPr kumimoji="0" lang="en-US" sz="2800" b="0" i="0" u="none" strike="noStrike" kern="0" cap="none" spc="-3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all</a:t>
                </a:r>
                <a:r>
                  <a:rPr kumimoji="0" lang="en-US" sz="2800" b="0" i="0" u="none" strike="noStrike" kern="0" cap="none" spc="-5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positive</a:t>
                </a:r>
                <a:r>
                  <a:rPr kumimoji="0" lang="en-US" sz="2800" b="0" i="0" u="none" strike="noStrike" kern="0" cap="none" spc="-6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-1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integers.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235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657225" marR="0" lvl="0" indent="-593725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>
                    <a:tab pos="657225" algn="l"/>
                    <a:tab pos="3099435" algn="l"/>
                  </a:tabLst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lang="en-US" sz="2800" b="0" i="0" u="none" strike="noStrike" kern="0" cap="none" spc="24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lang="en-US" sz="2800" b="0" i="0" u="none" strike="noStrike" kern="0" cap="none" spc="17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ℕ</a:t>
                </a:r>
                <a:r>
                  <a:rPr kumimoji="0" lang="en-US" sz="2800" b="0" i="0" u="none" strike="noStrike" kern="0" cap="none" spc="16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lang="en-US" sz="2800" b="0" i="0" u="none" strike="noStrike" kern="0" cap="none" spc="15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800" b="0" i="0" u="none" strike="noStrike" kern="0" cap="none" spc="24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≡</a:t>
                </a:r>
                <a:r>
                  <a:rPr kumimoji="0" lang="en-US" sz="3075" b="0" i="0" u="none" strike="noStrike" kern="0" cap="none" spc="682" normalizeH="0" baseline="-1626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-5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2 (mod 3)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}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is</a:t>
                </a:r>
                <a:r>
                  <a:rPr kumimoji="0" lang="en-US" sz="2800" b="0" i="0" u="none" strike="noStrike" kern="0" cap="none" spc="-2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the</a:t>
                </a:r>
                <a:r>
                  <a:rPr kumimoji="0" lang="en-US" sz="2800" b="0" i="0" u="none" strike="noStrike" kern="0" cap="none" spc="-2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set</a:t>
                </a:r>
                <a:r>
                  <a:rPr kumimoji="0" lang="en-US" sz="2800" b="0" i="0" u="none" strike="noStrike" kern="0" cap="none" spc="-1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-2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{2,</a:t>
                </a:r>
                <a:r>
                  <a:rPr kumimoji="0" lang="en-US" sz="2800" b="0" i="0" u="none" strike="noStrike" kern="0" cap="none" spc="-15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-2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5,</a:t>
                </a:r>
                <a:r>
                  <a:rPr kumimoji="0" lang="en-US" sz="2800" b="0" i="0" u="none" strike="noStrike" kern="0" cap="none" spc="-15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-2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8,</a:t>
                </a:r>
                <a:r>
                  <a:rPr kumimoji="0" lang="en-US" sz="2800" b="0" i="0" u="none" strike="noStrike" kern="0" cap="none" spc="-15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-2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11,</a:t>
                </a:r>
                <a:r>
                  <a:rPr kumimoji="0" lang="en-US" sz="2800" b="0" i="0" u="none" strike="noStrike" kern="0" cap="none" spc="-15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-2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14,</a:t>
                </a:r>
                <a:r>
                  <a:rPr kumimoji="0" lang="en-US" sz="2800" b="0" i="0" u="none" strike="noStrike" kern="0" cap="none" spc="-15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…</a:t>
                </a:r>
                <a:r>
                  <a:rPr kumimoji="0" lang="en-US" sz="2800" b="0" i="0" u="none" strike="noStrike" kern="0" cap="none" spc="-15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-2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}</a:t>
                </a:r>
                <a:r>
                  <a:rPr kumimoji="0" lang="en-US" sz="2800" b="0" i="0" u="none" strike="noStrike" kern="0" cap="none" spc="-2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.</a:t>
                </a:r>
              </a:p>
              <a:p>
                <a:pPr marL="63500" marR="0" lvl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>
                    <a:tab pos="657225" algn="l"/>
                    <a:tab pos="3099435" algn="l"/>
                  </a:tabLst>
                  <a:defRPr/>
                </a:pPr>
                <a:endParaRPr lang="en-US" sz="2800" kern="0" spc="-25" dirty="0">
                  <a:solidFill>
                    <a:sysClr val="windowText" lastClr="000000"/>
                  </a:solidFill>
                  <a:latin typeface="Segoe UI Semilight"/>
                  <a:cs typeface="Segoe UI Semilight"/>
                </a:endParaRPr>
              </a:p>
              <a:p>
                <a:pPr marL="657225" lvl="0" indent="-593725">
                  <a:buFont typeface="Arial"/>
                  <a:buChar char="•"/>
                  <a:tabLst>
                    <a:tab pos="657225" algn="l"/>
                    <a:tab pos="3099435" algn="l"/>
                  </a:tabLst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Segoe UI Semilight"/>
                      </a:rPr>
                      <m:t>{</m:t>
                    </m:r>
                    <m:f>
                      <m:f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/>
                          </a:rPr>
                          <m:t>𝑎</m:t>
                        </m:r>
                      </m:num>
                      <m:den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/>
                          </a:rPr>
                          <m:t>𝑏</m:t>
                        </m:r>
                      </m:den>
                    </m:f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Segoe UI Semilight"/>
                      </a:rPr>
                      <m:t> :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Segoe UI Semilight"/>
                      </a:rPr>
                      <m:t>𝑎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Segoe UI Semilight"/>
                      </a:rPr>
                      <m:t>, 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Segoe UI Semilight"/>
                      </a:rPr>
                      <m:t>𝑏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Segoe UI Semilight"/>
                      </a:rPr>
                      <m:t>∈</m:t>
                    </m:r>
                    <m:r>
                      <m:rPr>
                        <m:nor/>
                      </m:rPr>
                      <a:rPr lang="en-US" sz="2800" kern="0" spc="-10" dirty="0">
                        <a:solidFill>
                          <a:sysClr val="windowText" lastClr="000000"/>
                        </a:solidFill>
                        <a:latin typeface="Cambria Math"/>
                        <a:cs typeface="Cambria Math"/>
                      </a:rPr>
                      <m:t>ℤ</m:t>
                    </m:r>
                    <m:r>
                      <m:rPr>
                        <m:nor/>
                      </m:rPr>
                      <a:rPr lang="en-US" sz="2800" b="0" i="0" kern="0" spc="-10" dirty="0" smtClean="0">
                        <a:solidFill>
                          <a:sysClr val="windowText" lastClr="000000"/>
                        </a:solidFill>
                        <a:latin typeface="Cambria Math"/>
                        <a:cs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 sz="2800" b="0" i="0" kern="0" spc="-10" dirty="0" smtClean="0">
                        <a:solidFill>
                          <a:sysClr val="windowText" lastClr="000000"/>
                        </a:solidFill>
                        <a:latin typeface="Cambria Math"/>
                        <a:cs typeface="Cambria Math"/>
                      </a:rPr>
                      <m:t>b</m:t>
                    </m:r>
                    <m:r>
                      <m:rPr>
                        <m:nor/>
                      </m:rPr>
                      <a:rPr lang="en-US" sz="2800" b="0" i="0" kern="0" spc="-10" dirty="0" smtClean="0">
                        <a:solidFill>
                          <a:sysClr val="windowText" lastClr="000000"/>
                        </a:solidFill>
                        <a:latin typeface="Cambria Math"/>
                        <a:cs typeface="Cambria Math"/>
                      </a:rPr>
                      <m:t> </m:t>
                    </m:r>
                    <m:r>
                      <a:rPr lang="en-US" sz="2800" b="0" i="1" kern="0" spc="-10" dirty="0" smtClean="0">
                        <a:solidFill>
                          <a:sysClr val="windowText" lastClr="000000"/>
                        </a:solidFill>
                        <a:latin typeface="Cambria Math"/>
                        <a:cs typeface="Cambria Math"/>
                      </a:rPr>
                      <m:t>≠</m:t>
                    </m:r>
                    <m:r>
                      <a:rPr lang="en-US" sz="2800" b="0" i="1" kern="0" spc="-1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0}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is the set of rational numbers</a:t>
                </a:r>
                <a:endParaRPr kumimoji="0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</p:txBody>
          </p:sp>
        </mc:Choice>
        <mc:Fallback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2" y="1037207"/>
                <a:ext cx="9588500" cy="4950394"/>
              </a:xfrm>
              <a:prstGeom prst="rect">
                <a:avLst/>
              </a:prstGeom>
              <a:blipFill>
                <a:blip r:embed="rId2"/>
                <a:stretch>
                  <a:fillRect l="-1589" t="-1970" r="-2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50" dirty="0"/>
              <a:t>Set</a:t>
            </a:r>
            <a:r>
              <a:rPr sz="3800" spc="200" dirty="0"/>
              <a:t> </a:t>
            </a:r>
            <a:r>
              <a:rPr sz="3800" spc="55" dirty="0"/>
              <a:t>Cardinality</a:t>
            </a:r>
            <a:endParaRPr sz="3800"/>
          </a:p>
        </p:txBody>
      </p:sp>
      <p:sp>
        <p:nvSpPr>
          <p:cNvPr id="13" name="object 13"/>
          <p:cNvSpPr txBox="1"/>
          <p:nvPr/>
        </p:nvSpPr>
        <p:spPr>
          <a:xfrm>
            <a:off x="654202" y="1425744"/>
            <a:ext cx="11537798" cy="463716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01600" marR="43180" lvl="0" indent="0" defTabSz="914400" eaLnBrk="1" fontAlgn="auto" latinLnBrk="0" hangingPunct="1">
              <a:lnSpc>
                <a:spcPts val="302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>
                <a:tab pos="664718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cardinality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number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elements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(its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size).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cardinality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often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denoted</a:t>
            </a:r>
            <a:r>
              <a:rPr lang="en-US" sz="2800" kern="0" dirty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|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|</a:t>
            </a:r>
            <a:r>
              <a:rPr kumimoji="0" sz="2800" b="0" i="0" u="none" strike="noStrike" kern="0" cap="none" spc="2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016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What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cardinality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following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sets?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558165" marR="0" lvl="0" indent="-456565" defTabSz="914400" eaLnBrk="1" fontAlgn="auto" latinLnBrk="0" hangingPunct="1">
              <a:lnSpc>
                <a:spcPts val="319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58165" algn="l"/>
                <a:tab pos="1387475" algn="l"/>
                <a:tab pos="2398395" algn="l"/>
                <a:tab pos="2683510" algn="l"/>
                <a:tab pos="4510405" algn="l"/>
                <a:tab pos="700722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lang="en-US" sz="2800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 {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800" b="0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ℤ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𝑥</a:t>
            </a:r>
            <a:r>
              <a:rPr kumimoji="0" sz="2800" b="0" i="0" u="none" strike="noStrike" kern="0" cap="none" spc="2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800" b="0" i="0" u="none" strike="noStrike" kern="0" cap="none" spc="675" normalizeH="0" baseline="-1626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8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(mod 4)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and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−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r>
              <a:rPr kumimoji="0" sz="28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2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}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558165" marR="8543925" lvl="0" indent="-457200" defTabSz="91440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71195" algn="l"/>
                <a:tab pos="109918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2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∅ </a:t>
            </a:r>
            <a:endParaRPr kumimoji="0" lang="en-US" sz="2800" b="0" i="0" u="none" strike="noStrike" kern="0" cap="none" spc="-5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00965" marR="8543925" lvl="0" defTabSz="91440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671195" algn="l"/>
                <a:tab pos="1099185" algn="l"/>
              </a:tabLst>
              <a:defRPr/>
            </a:pP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endParaRPr kumimoji="0" lang="en-US" sz="2800" b="0" i="0" u="none" strike="noStrike" kern="0" cap="none" spc="-50" normalizeH="0" baseline="0" noProof="0" dirty="0">
              <a:ln>
                <a:noFill/>
              </a:ln>
              <a:solidFill>
                <a:srgbClr val="4B3182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558165" marR="8543925" indent="-457200">
              <a:lnSpc>
                <a:spcPts val="3020"/>
              </a:lnSpc>
              <a:buFont typeface="Arial"/>
              <a:buChar char="•"/>
              <a:tabLst>
                <a:tab pos="671195" algn="l"/>
                <a:tab pos="1099185" algn="l"/>
              </a:tabLst>
            </a:pPr>
            <a:endParaRPr lang="en-US" sz="2800" kern="0" dirty="0">
              <a:solidFill>
                <a:sysClr val="windowText" lastClr="000000"/>
              </a:solidFill>
              <a:latin typeface="Cambria Math"/>
              <a:cs typeface="Cambria Math"/>
            </a:endParaRPr>
          </a:p>
          <a:p>
            <a:pPr marL="558165" marR="8543925" indent="-457200">
              <a:lnSpc>
                <a:spcPts val="3020"/>
              </a:lnSpc>
              <a:buFont typeface="Arial"/>
              <a:buChar char="•"/>
              <a:tabLst>
                <a:tab pos="671195" algn="l"/>
                <a:tab pos="1099185" algn="l"/>
              </a:tabLst>
            </a:pPr>
            <a:r>
              <a:rPr lang="en-US" sz="2800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𝐶</a:t>
            </a:r>
            <a:r>
              <a:rPr lang="en-US" sz="2800" kern="0" spc="27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800" kern="0" spc="-5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=</a:t>
            </a:r>
            <a:r>
              <a:rPr lang="en-US" sz="2800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 {</a:t>
            </a:r>
            <a:r>
              <a:rPr lang="en-US" sz="2800" kern="0" spc="-5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∅}</a:t>
            </a:r>
            <a:endParaRPr lang="en-US" sz="2800" kern="0" dirty="0">
              <a:solidFill>
                <a:sysClr val="windowText" lastClr="000000"/>
              </a:solidFill>
              <a:latin typeface="Cambria Math"/>
              <a:cs typeface="Cambria Math"/>
            </a:endParaRPr>
          </a:p>
          <a:p>
            <a:pPr marL="558165" marR="8543925" lvl="0" indent="-457200" defTabSz="91440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71195" algn="l"/>
                <a:tab pos="1099185" algn="l"/>
              </a:tabLst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EC2A5-97E9-0DD6-4D0E-306240761085}"/>
              </a:ext>
            </a:extLst>
          </p:cNvPr>
          <p:cNvSpPr txBox="1"/>
          <p:nvPr/>
        </p:nvSpPr>
        <p:spPr>
          <a:xfrm>
            <a:off x="8352942" y="3177649"/>
            <a:ext cx="3699842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marR="0" lvl="0" defTabSz="914400" eaLnBrk="1" fontAlgn="auto" latinLnBrk="0" hangingPunct="1">
              <a:lnSpc>
                <a:spcPts val="3190"/>
              </a:lnSpc>
              <a:spcBef>
                <a:spcPts val="265"/>
              </a:spcBef>
              <a:spcAft>
                <a:spcPts val="0"/>
              </a:spcAft>
              <a:buClrTx/>
              <a:buSzTx/>
              <a:tabLst>
                <a:tab pos="558165" algn="l"/>
                <a:tab pos="1387475" algn="l"/>
                <a:tab pos="2398395" algn="l"/>
                <a:tab pos="2683510" algn="l"/>
                <a:tab pos="4510405" algn="l"/>
                <a:tab pos="7007225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  =</a:t>
            </a:r>
            <a:r>
              <a:rPr kumimoji="0" lang="en-US" sz="2800" b="0" i="0" u="none" strike="noStrike" kern="0" cap="none" spc="1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{−7,</a:t>
            </a:r>
            <a:r>
              <a:rPr kumimoji="0" lang="en-US" sz="2800" b="0" i="0" u="none" strike="noStrike" kern="0" cap="none" spc="-1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−3,</a:t>
            </a:r>
            <a:r>
              <a:rPr kumimoji="0" lang="en-US" sz="2800" b="0" i="0" u="none" strike="noStrike" kern="0" cap="none" spc="-1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1,</a:t>
            </a:r>
            <a:r>
              <a:rPr kumimoji="0" lang="en-US" sz="2800" b="0" i="0" u="none" strike="noStrike" kern="0" cap="none" spc="-1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5,</a:t>
            </a:r>
            <a:r>
              <a:rPr kumimoji="0" lang="en-US" sz="2800" b="0" i="0" u="none" strike="noStrike" kern="0" cap="none" spc="-1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9}</a:t>
            </a:r>
            <a:endParaRPr lang="en-US" sz="2800" kern="0" dirty="0">
              <a:solidFill>
                <a:sysClr val="windowText" lastClr="000000"/>
              </a:solidFill>
              <a:latin typeface="Cambria Math"/>
              <a:cs typeface="Cambria Math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2797CC-AA42-9B07-63E5-2F01F2605580}"/>
              </a:ext>
            </a:extLst>
          </p:cNvPr>
          <p:cNvSpPr txBox="1"/>
          <p:nvPr/>
        </p:nvSpPr>
        <p:spPr>
          <a:xfrm>
            <a:off x="901976" y="3505222"/>
            <a:ext cx="14535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|A|</a:t>
            </a:r>
            <a:r>
              <a:rPr lang="en-US" sz="2800" kern="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lang="en-US" sz="2800" b="0" i="0" u="none" strike="noStrike" kern="0" cap="none" spc="1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6B0C5B-9CD2-D920-FF48-60179082D059}"/>
              </a:ext>
            </a:extLst>
          </p:cNvPr>
          <p:cNvSpPr txBox="1"/>
          <p:nvPr/>
        </p:nvSpPr>
        <p:spPr>
          <a:xfrm>
            <a:off x="901976" y="4506431"/>
            <a:ext cx="18412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0" spc="-5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 |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B|</a:t>
            </a:r>
            <a:r>
              <a:rPr lang="en-US" sz="2800" kern="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lang="en-US" sz="2800" b="0" i="0" u="none" strike="noStrike" kern="0" cap="none" spc="1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0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FCE7EB-6A31-DA3F-50C1-7C17FDEB6660}"/>
              </a:ext>
            </a:extLst>
          </p:cNvPr>
          <p:cNvSpPr txBox="1"/>
          <p:nvPr/>
        </p:nvSpPr>
        <p:spPr>
          <a:xfrm>
            <a:off x="901976" y="5676606"/>
            <a:ext cx="14535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0" spc="-50" dirty="0">
                <a:solidFill>
                  <a:srgbClr val="4B3182"/>
                </a:solidFill>
                <a:latin typeface="Cambria Math"/>
                <a:cs typeface="Cambria Math"/>
              </a:rPr>
              <a:t> |𝐶| </a:t>
            </a:r>
            <a:r>
              <a:rPr lang="en-US" sz="2800" kern="0" dirty="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lang="en-US" sz="2800" kern="0" spc="14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800" kern="0" spc="-50" dirty="0">
                <a:solidFill>
                  <a:srgbClr val="4B3182"/>
                </a:solidFill>
                <a:latin typeface="Cambria Math"/>
                <a:cs typeface="Cambria Math"/>
              </a:rPr>
              <a:t>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961" y="3242564"/>
            <a:ext cx="53447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70" dirty="0">
                <a:latin typeface="Segoe UI Semibold"/>
                <a:cs typeface="Segoe UI Semibold"/>
              </a:rPr>
              <a:t>Relationships</a:t>
            </a:r>
            <a:r>
              <a:rPr sz="3200" b="1" spc="240" dirty="0">
                <a:latin typeface="Segoe UI Semibold"/>
                <a:cs typeface="Segoe UI Semibold"/>
              </a:rPr>
              <a:t> </a:t>
            </a:r>
            <a:r>
              <a:rPr sz="3200" b="1" spc="65" dirty="0">
                <a:latin typeface="Segoe UI Semibold"/>
                <a:cs typeface="Segoe UI Semibold"/>
              </a:rPr>
              <a:t>Between</a:t>
            </a:r>
            <a:r>
              <a:rPr sz="3200" b="1" spc="229" dirty="0">
                <a:latin typeface="Segoe UI Semibold"/>
                <a:cs typeface="Segoe UI Semibold"/>
              </a:rPr>
              <a:t> </a:t>
            </a:r>
            <a:r>
              <a:rPr sz="3200" b="1" spc="40" dirty="0">
                <a:latin typeface="Segoe UI Semibold"/>
                <a:cs typeface="Segoe UI Semibold"/>
              </a:rPr>
              <a:t>Sets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50" dirty="0"/>
              <a:t>Set</a:t>
            </a:r>
            <a:r>
              <a:rPr sz="3800" spc="200" dirty="0"/>
              <a:t> </a:t>
            </a:r>
            <a:r>
              <a:rPr sz="3800" spc="55" dirty="0"/>
              <a:t>Equality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5027548" y="3122676"/>
            <a:ext cx="2819400" cy="377190"/>
          </a:xfrm>
          <a:custGeom>
            <a:avLst/>
            <a:gdLst/>
            <a:ahLst/>
            <a:cxnLst/>
            <a:rect l="l" t="t" r="r" b="b"/>
            <a:pathLst>
              <a:path w="2819400" h="377189">
                <a:moveTo>
                  <a:pt x="2699004" y="0"/>
                </a:moveTo>
                <a:lnTo>
                  <a:pt x="2693670" y="15239"/>
                </a:lnTo>
                <a:lnTo>
                  <a:pt x="2715482" y="24691"/>
                </a:lnTo>
                <a:lnTo>
                  <a:pt x="2734246" y="37798"/>
                </a:lnTo>
                <a:lnTo>
                  <a:pt x="2762630" y="74929"/>
                </a:lnTo>
                <a:lnTo>
                  <a:pt x="2779315" y="125031"/>
                </a:lnTo>
                <a:lnTo>
                  <a:pt x="2783412" y="153943"/>
                </a:lnTo>
                <a:lnTo>
                  <a:pt x="2783472" y="154368"/>
                </a:lnTo>
                <a:lnTo>
                  <a:pt x="2783453" y="219803"/>
                </a:lnTo>
                <a:lnTo>
                  <a:pt x="2772265" y="277092"/>
                </a:lnTo>
                <a:lnTo>
                  <a:pt x="2749883" y="321831"/>
                </a:lnTo>
                <a:lnTo>
                  <a:pt x="2715783" y="352069"/>
                </a:lnTo>
                <a:lnTo>
                  <a:pt x="2694304" y="361569"/>
                </a:lnTo>
                <a:lnTo>
                  <a:pt x="2699004" y="376809"/>
                </a:lnTo>
                <a:lnTo>
                  <a:pt x="2750454" y="352726"/>
                </a:lnTo>
                <a:lnTo>
                  <a:pt x="2788284" y="311023"/>
                </a:lnTo>
                <a:lnTo>
                  <a:pt x="2811494" y="255079"/>
                </a:lnTo>
                <a:lnTo>
                  <a:pt x="2819273" y="188468"/>
                </a:lnTo>
                <a:lnTo>
                  <a:pt x="2817346" y="154368"/>
                </a:lnTo>
                <a:lnTo>
                  <a:pt x="2801752" y="92706"/>
                </a:lnTo>
                <a:lnTo>
                  <a:pt x="2770941" y="42844"/>
                </a:lnTo>
                <a:lnTo>
                  <a:pt x="2726364" y="9836"/>
                </a:lnTo>
                <a:lnTo>
                  <a:pt x="2699004" y="0"/>
                </a:lnTo>
                <a:close/>
              </a:path>
              <a:path w="2819400" h="377189">
                <a:moveTo>
                  <a:pt x="120268" y="0"/>
                </a:moveTo>
                <a:lnTo>
                  <a:pt x="68929" y="24114"/>
                </a:lnTo>
                <a:lnTo>
                  <a:pt x="31114" y="66039"/>
                </a:lnTo>
                <a:lnTo>
                  <a:pt x="7794" y="122015"/>
                </a:lnTo>
                <a:lnTo>
                  <a:pt x="107" y="186562"/>
                </a:lnTo>
                <a:lnTo>
                  <a:pt x="0" y="188468"/>
                </a:lnTo>
                <a:lnTo>
                  <a:pt x="1930" y="223119"/>
                </a:lnTo>
                <a:lnTo>
                  <a:pt x="17412" y="284372"/>
                </a:lnTo>
                <a:lnTo>
                  <a:pt x="48206" y="334071"/>
                </a:lnTo>
                <a:lnTo>
                  <a:pt x="92835" y="366976"/>
                </a:lnTo>
                <a:lnTo>
                  <a:pt x="120268" y="376809"/>
                </a:lnTo>
                <a:lnTo>
                  <a:pt x="124967" y="361569"/>
                </a:lnTo>
                <a:lnTo>
                  <a:pt x="103489" y="352069"/>
                </a:lnTo>
                <a:lnTo>
                  <a:pt x="84962" y="338820"/>
                </a:lnTo>
                <a:lnTo>
                  <a:pt x="56768" y="301116"/>
                </a:lnTo>
                <a:lnTo>
                  <a:pt x="39973" y="249983"/>
                </a:lnTo>
                <a:lnTo>
                  <a:pt x="34496" y="188468"/>
                </a:lnTo>
                <a:lnTo>
                  <a:pt x="34416" y="186562"/>
                </a:lnTo>
                <a:lnTo>
                  <a:pt x="35802" y="154368"/>
                </a:lnTo>
                <a:lnTo>
                  <a:pt x="46954" y="98551"/>
                </a:lnTo>
                <a:lnTo>
                  <a:pt x="69435" y="54548"/>
                </a:lnTo>
                <a:lnTo>
                  <a:pt x="103864" y="24691"/>
                </a:lnTo>
                <a:lnTo>
                  <a:pt x="125602" y="15239"/>
                </a:lnTo>
                <a:lnTo>
                  <a:pt x="120268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058" y="1341501"/>
            <a:ext cx="10377438" cy="21371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</a:t>
            </a:r>
            <a:r>
              <a:rPr kumimoji="0" sz="3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32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3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3200" b="0" i="0" u="none" strike="noStrike" kern="0" cap="none" spc="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3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equal</a:t>
            </a:r>
            <a:r>
              <a:rPr kumimoji="0" sz="3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</a:t>
            </a:r>
            <a:r>
              <a:rPr kumimoji="0" sz="3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they</a:t>
            </a:r>
            <a:r>
              <a:rPr kumimoji="0" sz="3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sz="3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3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same</a:t>
            </a:r>
            <a:r>
              <a:rPr kumimoji="0" sz="3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elements.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7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3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predicate</a:t>
            </a:r>
            <a:r>
              <a:rPr kumimoji="0" sz="3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logic,</a:t>
            </a:r>
            <a:r>
              <a:rPr kumimoji="0" sz="3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3200" b="0" i="0" u="none" strike="noStrike" kern="0" cap="none" spc="1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32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3200" b="0" i="0" u="none" strike="noStrike" kern="0" cap="none" spc="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3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defined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as: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3772535" marR="0" lvl="0" indent="0" defTabSz="914400" eaLnBrk="1" fontAlgn="auto" latinLnBrk="0" hangingPunct="1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516120" algn="l"/>
              </a:tabLst>
              <a:defRPr/>
            </a:pP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∀𝑥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𝑥</a:t>
            </a:r>
            <a:r>
              <a:rPr kumimoji="0" sz="3200" b="0" i="0" u="none" strike="noStrike" kern="0" cap="none" spc="2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3200" b="0" i="0" u="none" strike="noStrike" kern="0" cap="none" spc="18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3200" b="0" i="0" u="none" strike="noStrike" kern="0" cap="none" spc="204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↔</a:t>
            </a:r>
            <a:r>
              <a:rPr kumimoji="0" sz="3200" b="0" i="0" u="none" strike="noStrike" kern="0" cap="none" spc="1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3200" b="0" i="0" u="none" strike="noStrike" kern="0" cap="none" spc="2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3200" b="0" i="0" u="none" strike="noStrike" kern="0" cap="none" spc="18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71013" y="5263083"/>
            <a:ext cx="381063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Which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</a:t>
            </a:r>
            <a:r>
              <a:rPr kumimoji="0" sz="3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3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equal?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342" y="4159925"/>
            <a:ext cx="1760776" cy="2402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22A61E-1CEE-BC62-D37B-9423E8296B0E}"/>
              </a:ext>
            </a:extLst>
          </p:cNvPr>
          <p:cNvSpPr txBox="1"/>
          <p:nvPr/>
        </p:nvSpPr>
        <p:spPr>
          <a:xfrm>
            <a:off x="3297306" y="5768991"/>
            <a:ext cx="1978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r>
              <a:rPr kumimoji="0" lang="en-US" sz="2800" b="0" i="0" u="none" strike="noStrike" kern="0" cap="none" spc="3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lang="en-US" sz="2800" b="0" i="0" u="none" strike="noStrike" kern="0" cap="none" spc="1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𝐷</a:t>
            </a:r>
            <a:r>
              <a:rPr kumimoji="0" lang="en-US" sz="2800" b="0" i="0" u="none" strike="noStrike" kern="0" cap="none" spc="2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lang="en-US" sz="2800" b="0" i="0" u="none" strike="noStrike" kern="0" cap="none" spc="17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𝐸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55" dirty="0"/>
              <a:t>Subset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645058" y="1341501"/>
            <a:ext cx="9518015" cy="2179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3200" b="0" i="0" u="none" strike="noStrike" kern="0" cap="none" spc="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3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subset</a:t>
            </a:r>
            <a:r>
              <a:rPr kumimoji="0" sz="32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3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3200" b="0" i="0" u="none" strike="noStrike" kern="0" cap="none" spc="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3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every</a:t>
            </a:r>
            <a:r>
              <a:rPr kumimoji="0" sz="32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element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3200" b="0" i="0" u="none" strike="noStrike" kern="0" cap="none" spc="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also</a:t>
            </a:r>
            <a:r>
              <a:rPr kumimoji="0" sz="3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3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7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3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predicate</a:t>
            </a:r>
            <a:r>
              <a:rPr kumimoji="0" sz="3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logic,</a:t>
            </a:r>
            <a:r>
              <a:rPr kumimoji="0" sz="3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3200" b="0" i="0" u="none" strike="noStrike" kern="0" cap="none" spc="1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32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3200" b="0" i="0" u="none" strike="noStrike" kern="0" cap="none" spc="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3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defined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as: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3833495" marR="0" lvl="0" indent="0" defTabSz="914400" eaLnBrk="1" fontAlgn="auto" latinLnBrk="0" hangingPunct="1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∀𝑥(𝑥</a:t>
            </a:r>
            <a:r>
              <a:rPr kumimoji="0" sz="3200" b="0" i="0" u="none" strike="noStrike" kern="0" cap="none" spc="26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3200" b="0" i="0" u="none" strike="noStrike" kern="0" cap="none" spc="19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3200" b="0" i="0" u="none" strike="noStrike" kern="0" cap="none" spc="2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sz="3200" b="0" i="0" u="none" strike="noStrike" kern="0" cap="none" spc="19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3200" b="0" i="0" u="none" strike="noStrike" kern="0" cap="none" spc="2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3200" b="0" i="0" u="none" strike="noStrike" kern="0" cap="none" spc="19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1013" y="5187192"/>
            <a:ext cx="4481195" cy="58221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Which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</a:t>
            </a:r>
            <a:r>
              <a:rPr kumimoji="0" sz="3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3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subsets?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342" y="4159925"/>
            <a:ext cx="1760776" cy="24027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E0F7B4-52E5-1909-C010-651D42A217EC}"/>
              </a:ext>
            </a:extLst>
          </p:cNvPr>
          <p:cNvSpPr txBox="1"/>
          <p:nvPr/>
        </p:nvSpPr>
        <p:spPr>
          <a:xfrm>
            <a:off x="2771013" y="5769403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r>
              <a:rPr kumimoji="0" lang="en-US" sz="2800" b="0" i="0" u="none" strike="noStrike" kern="0" cap="none" spc="3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lang="en-US" sz="2800" b="0" i="0" u="none" strike="noStrike" kern="0" cap="none" spc="19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800" b="0" i="0" u="none" strike="noStrike" kern="0" cap="none" spc="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𝐷</a:t>
            </a:r>
            <a:r>
              <a:rPr kumimoji="0" lang="en-US" sz="2800" b="0" i="0" u="none" strike="noStrike" kern="0" cap="none" spc="30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lang="en-US" sz="2800" b="0" i="0" u="none" strike="noStrike" kern="0" cap="none" spc="19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𝐸</a:t>
            </a:r>
            <a:r>
              <a:rPr kumimoji="0" lang="en-US" sz="2800" b="0" i="0" u="none" strike="noStrike" kern="0" cap="none" spc="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800" b="0" i="0" u="none" strike="noStrike" kern="0" cap="none" spc="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𝐸</a:t>
            </a:r>
            <a:r>
              <a:rPr kumimoji="0" lang="en-US" sz="2800" b="0" i="0" u="none" strike="noStrike" kern="0" cap="none" spc="3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lang="en-US" sz="2800" b="0" i="0" u="none" strike="noStrike" kern="0" cap="none" spc="19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𝐷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800" b="0" i="0" u="none" strike="noStrike" kern="0" cap="none" spc="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etc.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50" dirty="0"/>
              <a:t>Set</a:t>
            </a:r>
            <a:r>
              <a:rPr sz="3800" spc="210" dirty="0"/>
              <a:t> </a:t>
            </a:r>
            <a:r>
              <a:rPr sz="3800" spc="65" dirty="0"/>
              <a:t>Equality</a:t>
            </a:r>
            <a:r>
              <a:rPr sz="3800" spc="245" dirty="0"/>
              <a:t> </a:t>
            </a:r>
            <a:r>
              <a:rPr sz="3800" spc="50" dirty="0"/>
              <a:t>and</a:t>
            </a:r>
            <a:r>
              <a:rPr sz="3800" spc="215" dirty="0"/>
              <a:t> </a:t>
            </a:r>
            <a:r>
              <a:rPr sz="3800" spc="55" dirty="0"/>
              <a:t>Subsets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3839717" y="1341501"/>
            <a:ext cx="46196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0330" algn="l"/>
                <a:tab pos="2054860" algn="l"/>
              </a:tabLst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3200" b="0" i="0" u="none" strike="noStrike" kern="0" cap="none" spc="20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3200" b="0" i="0" u="none" strike="noStrike" kern="0" cap="none" spc="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𝐴</a:t>
            </a:r>
            <a:r>
              <a:rPr kumimoji="0" sz="3200" b="0" i="0" u="none" strike="noStrike" kern="0" cap="none" spc="20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3200" b="0" i="0" u="none" strike="noStrike" kern="0" cap="none" spc="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32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kumimoji="0" sz="32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3200" b="0" i="0" u="none" strike="noStrike" kern="0" cap="none" spc="2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3200" b="0" i="0" u="none" strike="noStrike" kern="0" cap="none" spc="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98814" y="3244278"/>
            <a:ext cx="2941955" cy="2759075"/>
            <a:chOff x="2198814" y="3244278"/>
            <a:chExt cx="2941955" cy="2759075"/>
          </a:xfrm>
        </p:grpSpPr>
        <p:sp>
          <p:nvSpPr>
            <p:cNvPr id="5" name="object 5"/>
            <p:cNvSpPr/>
            <p:nvPr/>
          </p:nvSpPr>
          <p:spPr>
            <a:xfrm>
              <a:off x="2206751" y="3252216"/>
              <a:ext cx="2926080" cy="2743200"/>
            </a:xfrm>
            <a:custGeom>
              <a:avLst/>
              <a:gdLst/>
              <a:ahLst/>
              <a:cxnLst/>
              <a:rect l="l" t="t" r="r" b="b"/>
              <a:pathLst>
                <a:path w="2926079" h="2743200">
                  <a:moveTo>
                    <a:pt x="1463039" y="0"/>
                  </a:moveTo>
                  <a:lnTo>
                    <a:pt x="1412745" y="795"/>
                  </a:lnTo>
                  <a:lnTo>
                    <a:pt x="1362875" y="3164"/>
                  </a:lnTo>
                  <a:lnTo>
                    <a:pt x="1313459" y="7080"/>
                  </a:lnTo>
                  <a:lnTo>
                    <a:pt x="1264522" y="12520"/>
                  </a:lnTo>
                  <a:lnTo>
                    <a:pt x="1216093" y="19456"/>
                  </a:lnTo>
                  <a:lnTo>
                    <a:pt x="1168198" y="27864"/>
                  </a:lnTo>
                  <a:lnTo>
                    <a:pt x="1120864" y="37717"/>
                  </a:lnTo>
                  <a:lnTo>
                    <a:pt x="1074120" y="48992"/>
                  </a:lnTo>
                  <a:lnTo>
                    <a:pt x="1027991" y="61660"/>
                  </a:lnTo>
                  <a:lnTo>
                    <a:pt x="982506" y="75699"/>
                  </a:lnTo>
                  <a:lnTo>
                    <a:pt x="937692" y="91081"/>
                  </a:lnTo>
                  <a:lnTo>
                    <a:pt x="893575" y="107781"/>
                  </a:lnTo>
                  <a:lnTo>
                    <a:pt x="850184" y="125774"/>
                  </a:lnTo>
                  <a:lnTo>
                    <a:pt x="807545" y="145034"/>
                  </a:lnTo>
                  <a:lnTo>
                    <a:pt x="765686" y="165536"/>
                  </a:lnTo>
                  <a:lnTo>
                    <a:pt x="724633" y="187254"/>
                  </a:lnTo>
                  <a:lnTo>
                    <a:pt x="684415" y="210163"/>
                  </a:lnTo>
                  <a:lnTo>
                    <a:pt x="645058" y="234236"/>
                  </a:lnTo>
                  <a:lnTo>
                    <a:pt x="606589" y="259450"/>
                  </a:lnTo>
                  <a:lnTo>
                    <a:pt x="569037" y="285777"/>
                  </a:lnTo>
                  <a:lnTo>
                    <a:pt x="532427" y="313193"/>
                  </a:lnTo>
                  <a:lnTo>
                    <a:pt x="496788" y="341672"/>
                  </a:lnTo>
                  <a:lnTo>
                    <a:pt x="462146" y="371188"/>
                  </a:lnTo>
                  <a:lnTo>
                    <a:pt x="428529" y="401716"/>
                  </a:lnTo>
                  <a:lnTo>
                    <a:pt x="395964" y="433231"/>
                  </a:lnTo>
                  <a:lnTo>
                    <a:pt x="364479" y="465707"/>
                  </a:lnTo>
                  <a:lnTo>
                    <a:pt x="334100" y="499117"/>
                  </a:lnTo>
                  <a:lnTo>
                    <a:pt x="304855" y="533438"/>
                  </a:lnTo>
                  <a:lnTo>
                    <a:pt x="276770" y="568643"/>
                  </a:lnTo>
                  <a:lnTo>
                    <a:pt x="249874" y="604707"/>
                  </a:lnTo>
                  <a:lnTo>
                    <a:pt x="224194" y="641604"/>
                  </a:lnTo>
                  <a:lnTo>
                    <a:pt x="199756" y="679308"/>
                  </a:lnTo>
                  <a:lnTo>
                    <a:pt x="176589" y="717795"/>
                  </a:lnTo>
                  <a:lnTo>
                    <a:pt x="154718" y="757039"/>
                  </a:lnTo>
                  <a:lnTo>
                    <a:pt x="134172" y="797013"/>
                  </a:lnTo>
                  <a:lnTo>
                    <a:pt x="114978" y="837693"/>
                  </a:lnTo>
                  <a:lnTo>
                    <a:pt x="97163" y="879054"/>
                  </a:lnTo>
                  <a:lnTo>
                    <a:pt x="80754" y="921069"/>
                  </a:lnTo>
                  <a:lnTo>
                    <a:pt x="65778" y="963712"/>
                  </a:lnTo>
                  <a:lnTo>
                    <a:pt x="52264" y="1006960"/>
                  </a:lnTo>
                  <a:lnTo>
                    <a:pt x="40237" y="1050785"/>
                  </a:lnTo>
                  <a:lnTo>
                    <a:pt x="29725" y="1095162"/>
                  </a:lnTo>
                  <a:lnTo>
                    <a:pt x="20756" y="1140067"/>
                  </a:lnTo>
                  <a:lnTo>
                    <a:pt x="13356" y="1185473"/>
                  </a:lnTo>
                  <a:lnTo>
                    <a:pt x="7553" y="1231355"/>
                  </a:lnTo>
                  <a:lnTo>
                    <a:pt x="3375" y="1277687"/>
                  </a:lnTo>
                  <a:lnTo>
                    <a:pt x="848" y="1324443"/>
                  </a:lnTo>
                  <a:lnTo>
                    <a:pt x="0" y="1371600"/>
                  </a:lnTo>
                  <a:lnTo>
                    <a:pt x="848" y="1418756"/>
                  </a:lnTo>
                  <a:lnTo>
                    <a:pt x="3375" y="1465512"/>
                  </a:lnTo>
                  <a:lnTo>
                    <a:pt x="7553" y="1511844"/>
                  </a:lnTo>
                  <a:lnTo>
                    <a:pt x="13356" y="1557726"/>
                  </a:lnTo>
                  <a:lnTo>
                    <a:pt x="20756" y="1603132"/>
                  </a:lnTo>
                  <a:lnTo>
                    <a:pt x="29725" y="1648037"/>
                  </a:lnTo>
                  <a:lnTo>
                    <a:pt x="40237" y="1692414"/>
                  </a:lnTo>
                  <a:lnTo>
                    <a:pt x="52264" y="1736239"/>
                  </a:lnTo>
                  <a:lnTo>
                    <a:pt x="65778" y="1779487"/>
                  </a:lnTo>
                  <a:lnTo>
                    <a:pt x="80754" y="1822130"/>
                  </a:lnTo>
                  <a:lnTo>
                    <a:pt x="97163" y="1864145"/>
                  </a:lnTo>
                  <a:lnTo>
                    <a:pt x="114978" y="1905506"/>
                  </a:lnTo>
                  <a:lnTo>
                    <a:pt x="134172" y="1946186"/>
                  </a:lnTo>
                  <a:lnTo>
                    <a:pt x="154718" y="1986160"/>
                  </a:lnTo>
                  <a:lnTo>
                    <a:pt x="176589" y="2025404"/>
                  </a:lnTo>
                  <a:lnTo>
                    <a:pt x="199756" y="2063891"/>
                  </a:lnTo>
                  <a:lnTo>
                    <a:pt x="224194" y="2101595"/>
                  </a:lnTo>
                  <a:lnTo>
                    <a:pt x="249874" y="2138492"/>
                  </a:lnTo>
                  <a:lnTo>
                    <a:pt x="276770" y="2174556"/>
                  </a:lnTo>
                  <a:lnTo>
                    <a:pt x="304855" y="2209761"/>
                  </a:lnTo>
                  <a:lnTo>
                    <a:pt x="334100" y="2244082"/>
                  </a:lnTo>
                  <a:lnTo>
                    <a:pt x="364479" y="2277492"/>
                  </a:lnTo>
                  <a:lnTo>
                    <a:pt x="395964" y="2309968"/>
                  </a:lnTo>
                  <a:lnTo>
                    <a:pt x="428529" y="2341483"/>
                  </a:lnTo>
                  <a:lnTo>
                    <a:pt x="462146" y="2372011"/>
                  </a:lnTo>
                  <a:lnTo>
                    <a:pt x="496788" y="2401527"/>
                  </a:lnTo>
                  <a:lnTo>
                    <a:pt x="532427" y="2430006"/>
                  </a:lnTo>
                  <a:lnTo>
                    <a:pt x="569037" y="2457422"/>
                  </a:lnTo>
                  <a:lnTo>
                    <a:pt x="606589" y="2483749"/>
                  </a:lnTo>
                  <a:lnTo>
                    <a:pt x="645058" y="2508963"/>
                  </a:lnTo>
                  <a:lnTo>
                    <a:pt x="684415" y="2533036"/>
                  </a:lnTo>
                  <a:lnTo>
                    <a:pt x="724633" y="2555945"/>
                  </a:lnTo>
                  <a:lnTo>
                    <a:pt x="765686" y="2577663"/>
                  </a:lnTo>
                  <a:lnTo>
                    <a:pt x="807545" y="2598165"/>
                  </a:lnTo>
                  <a:lnTo>
                    <a:pt x="850184" y="2617425"/>
                  </a:lnTo>
                  <a:lnTo>
                    <a:pt x="893575" y="2635418"/>
                  </a:lnTo>
                  <a:lnTo>
                    <a:pt x="937692" y="2652118"/>
                  </a:lnTo>
                  <a:lnTo>
                    <a:pt x="982506" y="2667500"/>
                  </a:lnTo>
                  <a:lnTo>
                    <a:pt x="1027991" y="2681539"/>
                  </a:lnTo>
                  <a:lnTo>
                    <a:pt x="1074120" y="2694207"/>
                  </a:lnTo>
                  <a:lnTo>
                    <a:pt x="1120864" y="2705482"/>
                  </a:lnTo>
                  <a:lnTo>
                    <a:pt x="1168198" y="2715335"/>
                  </a:lnTo>
                  <a:lnTo>
                    <a:pt x="1216093" y="2723743"/>
                  </a:lnTo>
                  <a:lnTo>
                    <a:pt x="1264522" y="2730679"/>
                  </a:lnTo>
                  <a:lnTo>
                    <a:pt x="1313459" y="2736119"/>
                  </a:lnTo>
                  <a:lnTo>
                    <a:pt x="1362875" y="2740035"/>
                  </a:lnTo>
                  <a:lnTo>
                    <a:pt x="1412745" y="2742404"/>
                  </a:lnTo>
                  <a:lnTo>
                    <a:pt x="1463039" y="2743200"/>
                  </a:lnTo>
                  <a:lnTo>
                    <a:pt x="1513334" y="2742404"/>
                  </a:lnTo>
                  <a:lnTo>
                    <a:pt x="1563204" y="2740035"/>
                  </a:lnTo>
                  <a:lnTo>
                    <a:pt x="1612620" y="2736119"/>
                  </a:lnTo>
                  <a:lnTo>
                    <a:pt x="1661557" y="2730679"/>
                  </a:lnTo>
                  <a:lnTo>
                    <a:pt x="1709986" y="2723743"/>
                  </a:lnTo>
                  <a:lnTo>
                    <a:pt x="1757881" y="2715335"/>
                  </a:lnTo>
                  <a:lnTo>
                    <a:pt x="1805215" y="2705482"/>
                  </a:lnTo>
                  <a:lnTo>
                    <a:pt x="1851959" y="2694207"/>
                  </a:lnTo>
                  <a:lnTo>
                    <a:pt x="1898088" y="2681539"/>
                  </a:lnTo>
                  <a:lnTo>
                    <a:pt x="1943573" y="2667500"/>
                  </a:lnTo>
                  <a:lnTo>
                    <a:pt x="1988387" y="2652118"/>
                  </a:lnTo>
                  <a:lnTo>
                    <a:pt x="2032504" y="2635418"/>
                  </a:lnTo>
                  <a:lnTo>
                    <a:pt x="2075895" y="2617425"/>
                  </a:lnTo>
                  <a:lnTo>
                    <a:pt x="2118534" y="2598165"/>
                  </a:lnTo>
                  <a:lnTo>
                    <a:pt x="2160393" y="2577663"/>
                  </a:lnTo>
                  <a:lnTo>
                    <a:pt x="2201446" y="2555945"/>
                  </a:lnTo>
                  <a:lnTo>
                    <a:pt x="2241664" y="2533036"/>
                  </a:lnTo>
                  <a:lnTo>
                    <a:pt x="2281021" y="2508963"/>
                  </a:lnTo>
                  <a:lnTo>
                    <a:pt x="2319490" y="2483749"/>
                  </a:lnTo>
                  <a:lnTo>
                    <a:pt x="2357042" y="2457422"/>
                  </a:lnTo>
                  <a:lnTo>
                    <a:pt x="2393652" y="2430006"/>
                  </a:lnTo>
                  <a:lnTo>
                    <a:pt x="2429291" y="2401527"/>
                  </a:lnTo>
                  <a:lnTo>
                    <a:pt x="2463933" y="2372011"/>
                  </a:lnTo>
                  <a:lnTo>
                    <a:pt x="2497550" y="2341483"/>
                  </a:lnTo>
                  <a:lnTo>
                    <a:pt x="2530115" y="2309968"/>
                  </a:lnTo>
                  <a:lnTo>
                    <a:pt x="2561600" y="2277492"/>
                  </a:lnTo>
                  <a:lnTo>
                    <a:pt x="2591979" y="2244082"/>
                  </a:lnTo>
                  <a:lnTo>
                    <a:pt x="2621224" y="2209761"/>
                  </a:lnTo>
                  <a:lnTo>
                    <a:pt x="2649309" y="2174556"/>
                  </a:lnTo>
                  <a:lnTo>
                    <a:pt x="2676205" y="2138492"/>
                  </a:lnTo>
                  <a:lnTo>
                    <a:pt x="2701885" y="2101595"/>
                  </a:lnTo>
                  <a:lnTo>
                    <a:pt x="2726323" y="2063891"/>
                  </a:lnTo>
                  <a:lnTo>
                    <a:pt x="2749490" y="2025404"/>
                  </a:lnTo>
                  <a:lnTo>
                    <a:pt x="2771361" y="1986160"/>
                  </a:lnTo>
                  <a:lnTo>
                    <a:pt x="2791907" y="1946186"/>
                  </a:lnTo>
                  <a:lnTo>
                    <a:pt x="2811101" y="1905506"/>
                  </a:lnTo>
                  <a:lnTo>
                    <a:pt x="2828916" y="1864145"/>
                  </a:lnTo>
                  <a:lnTo>
                    <a:pt x="2845325" y="1822130"/>
                  </a:lnTo>
                  <a:lnTo>
                    <a:pt x="2860301" y="1779487"/>
                  </a:lnTo>
                  <a:lnTo>
                    <a:pt x="2873815" y="1736239"/>
                  </a:lnTo>
                  <a:lnTo>
                    <a:pt x="2885842" y="1692414"/>
                  </a:lnTo>
                  <a:lnTo>
                    <a:pt x="2896354" y="1648037"/>
                  </a:lnTo>
                  <a:lnTo>
                    <a:pt x="2905323" y="1603132"/>
                  </a:lnTo>
                  <a:lnTo>
                    <a:pt x="2912723" y="1557726"/>
                  </a:lnTo>
                  <a:lnTo>
                    <a:pt x="2918526" y="1511844"/>
                  </a:lnTo>
                  <a:lnTo>
                    <a:pt x="2922704" y="1465512"/>
                  </a:lnTo>
                  <a:lnTo>
                    <a:pt x="2925231" y="1418756"/>
                  </a:lnTo>
                  <a:lnTo>
                    <a:pt x="2926080" y="1371600"/>
                  </a:lnTo>
                  <a:lnTo>
                    <a:pt x="2925231" y="1324443"/>
                  </a:lnTo>
                  <a:lnTo>
                    <a:pt x="2922704" y="1277687"/>
                  </a:lnTo>
                  <a:lnTo>
                    <a:pt x="2918526" y="1231355"/>
                  </a:lnTo>
                  <a:lnTo>
                    <a:pt x="2912723" y="1185473"/>
                  </a:lnTo>
                  <a:lnTo>
                    <a:pt x="2905323" y="1140067"/>
                  </a:lnTo>
                  <a:lnTo>
                    <a:pt x="2896354" y="1095162"/>
                  </a:lnTo>
                  <a:lnTo>
                    <a:pt x="2885842" y="1050785"/>
                  </a:lnTo>
                  <a:lnTo>
                    <a:pt x="2873815" y="1006960"/>
                  </a:lnTo>
                  <a:lnTo>
                    <a:pt x="2860301" y="963712"/>
                  </a:lnTo>
                  <a:lnTo>
                    <a:pt x="2845325" y="921069"/>
                  </a:lnTo>
                  <a:lnTo>
                    <a:pt x="2828916" y="879054"/>
                  </a:lnTo>
                  <a:lnTo>
                    <a:pt x="2811101" y="837693"/>
                  </a:lnTo>
                  <a:lnTo>
                    <a:pt x="2791907" y="797013"/>
                  </a:lnTo>
                  <a:lnTo>
                    <a:pt x="2771361" y="757039"/>
                  </a:lnTo>
                  <a:lnTo>
                    <a:pt x="2749490" y="717795"/>
                  </a:lnTo>
                  <a:lnTo>
                    <a:pt x="2726323" y="679308"/>
                  </a:lnTo>
                  <a:lnTo>
                    <a:pt x="2701885" y="641604"/>
                  </a:lnTo>
                  <a:lnTo>
                    <a:pt x="2676205" y="604707"/>
                  </a:lnTo>
                  <a:lnTo>
                    <a:pt x="2649309" y="568643"/>
                  </a:lnTo>
                  <a:lnTo>
                    <a:pt x="2621224" y="533438"/>
                  </a:lnTo>
                  <a:lnTo>
                    <a:pt x="2591979" y="499117"/>
                  </a:lnTo>
                  <a:lnTo>
                    <a:pt x="2561600" y="465707"/>
                  </a:lnTo>
                  <a:lnTo>
                    <a:pt x="2530115" y="433231"/>
                  </a:lnTo>
                  <a:lnTo>
                    <a:pt x="2497550" y="401716"/>
                  </a:lnTo>
                  <a:lnTo>
                    <a:pt x="2463933" y="371188"/>
                  </a:lnTo>
                  <a:lnTo>
                    <a:pt x="2429291" y="341672"/>
                  </a:lnTo>
                  <a:lnTo>
                    <a:pt x="2393652" y="313193"/>
                  </a:lnTo>
                  <a:lnTo>
                    <a:pt x="2357042" y="285777"/>
                  </a:lnTo>
                  <a:lnTo>
                    <a:pt x="2319490" y="259450"/>
                  </a:lnTo>
                  <a:lnTo>
                    <a:pt x="2281021" y="234236"/>
                  </a:lnTo>
                  <a:lnTo>
                    <a:pt x="2241664" y="210163"/>
                  </a:lnTo>
                  <a:lnTo>
                    <a:pt x="2201446" y="187254"/>
                  </a:lnTo>
                  <a:lnTo>
                    <a:pt x="2160393" y="165536"/>
                  </a:lnTo>
                  <a:lnTo>
                    <a:pt x="2118534" y="145034"/>
                  </a:lnTo>
                  <a:lnTo>
                    <a:pt x="2075895" y="125774"/>
                  </a:lnTo>
                  <a:lnTo>
                    <a:pt x="2032504" y="107781"/>
                  </a:lnTo>
                  <a:lnTo>
                    <a:pt x="1988387" y="91081"/>
                  </a:lnTo>
                  <a:lnTo>
                    <a:pt x="1943573" y="75699"/>
                  </a:lnTo>
                  <a:lnTo>
                    <a:pt x="1898088" y="61660"/>
                  </a:lnTo>
                  <a:lnTo>
                    <a:pt x="1851959" y="48992"/>
                  </a:lnTo>
                  <a:lnTo>
                    <a:pt x="1805215" y="37717"/>
                  </a:lnTo>
                  <a:lnTo>
                    <a:pt x="1757881" y="27864"/>
                  </a:lnTo>
                  <a:lnTo>
                    <a:pt x="1709986" y="19456"/>
                  </a:lnTo>
                  <a:lnTo>
                    <a:pt x="1661557" y="12520"/>
                  </a:lnTo>
                  <a:lnTo>
                    <a:pt x="1612620" y="7080"/>
                  </a:lnTo>
                  <a:lnTo>
                    <a:pt x="1563204" y="3164"/>
                  </a:lnTo>
                  <a:lnTo>
                    <a:pt x="1513334" y="795"/>
                  </a:lnTo>
                  <a:lnTo>
                    <a:pt x="1463039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206751" y="3252216"/>
              <a:ext cx="2926080" cy="2743200"/>
            </a:xfrm>
            <a:custGeom>
              <a:avLst/>
              <a:gdLst/>
              <a:ahLst/>
              <a:cxnLst/>
              <a:rect l="l" t="t" r="r" b="b"/>
              <a:pathLst>
                <a:path w="2926079" h="2743200">
                  <a:moveTo>
                    <a:pt x="0" y="1371600"/>
                  </a:moveTo>
                  <a:lnTo>
                    <a:pt x="848" y="1324443"/>
                  </a:lnTo>
                  <a:lnTo>
                    <a:pt x="3375" y="1277687"/>
                  </a:lnTo>
                  <a:lnTo>
                    <a:pt x="7553" y="1231355"/>
                  </a:lnTo>
                  <a:lnTo>
                    <a:pt x="13356" y="1185473"/>
                  </a:lnTo>
                  <a:lnTo>
                    <a:pt x="20756" y="1140067"/>
                  </a:lnTo>
                  <a:lnTo>
                    <a:pt x="29725" y="1095162"/>
                  </a:lnTo>
                  <a:lnTo>
                    <a:pt x="40237" y="1050785"/>
                  </a:lnTo>
                  <a:lnTo>
                    <a:pt x="52264" y="1006960"/>
                  </a:lnTo>
                  <a:lnTo>
                    <a:pt x="65778" y="963712"/>
                  </a:lnTo>
                  <a:lnTo>
                    <a:pt x="80754" y="921069"/>
                  </a:lnTo>
                  <a:lnTo>
                    <a:pt x="97163" y="879054"/>
                  </a:lnTo>
                  <a:lnTo>
                    <a:pt x="114978" y="837693"/>
                  </a:lnTo>
                  <a:lnTo>
                    <a:pt x="134172" y="797013"/>
                  </a:lnTo>
                  <a:lnTo>
                    <a:pt x="154718" y="757039"/>
                  </a:lnTo>
                  <a:lnTo>
                    <a:pt x="176589" y="717795"/>
                  </a:lnTo>
                  <a:lnTo>
                    <a:pt x="199756" y="679308"/>
                  </a:lnTo>
                  <a:lnTo>
                    <a:pt x="224194" y="641604"/>
                  </a:lnTo>
                  <a:lnTo>
                    <a:pt x="249874" y="604707"/>
                  </a:lnTo>
                  <a:lnTo>
                    <a:pt x="276770" y="568643"/>
                  </a:lnTo>
                  <a:lnTo>
                    <a:pt x="304855" y="533438"/>
                  </a:lnTo>
                  <a:lnTo>
                    <a:pt x="334100" y="499117"/>
                  </a:lnTo>
                  <a:lnTo>
                    <a:pt x="364479" y="465707"/>
                  </a:lnTo>
                  <a:lnTo>
                    <a:pt x="395964" y="433231"/>
                  </a:lnTo>
                  <a:lnTo>
                    <a:pt x="428529" y="401716"/>
                  </a:lnTo>
                  <a:lnTo>
                    <a:pt x="462146" y="371188"/>
                  </a:lnTo>
                  <a:lnTo>
                    <a:pt x="496788" y="341672"/>
                  </a:lnTo>
                  <a:lnTo>
                    <a:pt x="532427" y="313193"/>
                  </a:lnTo>
                  <a:lnTo>
                    <a:pt x="569037" y="285777"/>
                  </a:lnTo>
                  <a:lnTo>
                    <a:pt x="606589" y="259450"/>
                  </a:lnTo>
                  <a:lnTo>
                    <a:pt x="645058" y="234236"/>
                  </a:lnTo>
                  <a:lnTo>
                    <a:pt x="684415" y="210163"/>
                  </a:lnTo>
                  <a:lnTo>
                    <a:pt x="724633" y="187254"/>
                  </a:lnTo>
                  <a:lnTo>
                    <a:pt x="765686" y="165536"/>
                  </a:lnTo>
                  <a:lnTo>
                    <a:pt x="807545" y="145034"/>
                  </a:lnTo>
                  <a:lnTo>
                    <a:pt x="850184" y="125774"/>
                  </a:lnTo>
                  <a:lnTo>
                    <a:pt x="893575" y="107781"/>
                  </a:lnTo>
                  <a:lnTo>
                    <a:pt x="937692" y="91081"/>
                  </a:lnTo>
                  <a:lnTo>
                    <a:pt x="982506" y="75699"/>
                  </a:lnTo>
                  <a:lnTo>
                    <a:pt x="1027991" y="61660"/>
                  </a:lnTo>
                  <a:lnTo>
                    <a:pt x="1074120" y="48992"/>
                  </a:lnTo>
                  <a:lnTo>
                    <a:pt x="1120864" y="37717"/>
                  </a:lnTo>
                  <a:lnTo>
                    <a:pt x="1168198" y="27864"/>
                  </a:lnTo>
                  <a:lnTo>
                    <a:pt x="1216093" y="19456"/>
                  </a:lnTo>
                  <a:lnTo>
                    <a:pt x="1264522" y="12520"/>
                  </a:lnTo>
                  <a:lnTo>
                    <a:pt x="1313459" y="7080"/>
                  </a:lnTo>
                  <a:lnTo>
                    <a:pt x="1362875" y="3164"/>
                  </a:lnTo>
                  <a:lnTo>
                    <a:pt x="1412745" y="795"/>
                  </a:lnTo>
                  <a:lnTo>
                    <a:pt x="1463039" y="0"/>
                  </a:lnTo>
                  <a:lnTo>
                    <a:pt x="1513334" y="795"/>
                  </a:lnTo>
                  <a:lnTo>
                    <a:pt x="1563204" y="3164"/>
                  </a:lnTo>
                  <a:lnTo>
                    <a:pt x="1612620" y="7080"/>
                  </a:lnTo>
                  <a:lnTo>
                    <a:pt x="1661557" y="12520"/>
                  </a:lnTo>
                  <a:lnTo>
                    <a:pt x="1709986" y="19456"/>
                  </a:lnTo>
                  <a:lnTo>
                    <a:pt x="1757881" y="27864"/>
                  </a:lnTo>
                  <a:lnTo>
                    <a:pt x="1805215" y="37717"/>
                  </a:lnTo>
                  <a:lnTo>
                    <a:pt x="1851959" y="48992"/>
                  </a:lnTo>
                  <a:lnTo>
                    <a:pt x="1898088" y="61660"/>
                  </a:lnTo>
                  <a:lnTo>
                    <a:pt x="1943573" y="75699"/>
                  </a:lnTo>
                  <a:lnTo>
                    <a:pt x="1988387" y="91081"/>
                  </a:lnTo>
                  <a:lnTo>
                    <a:pt x="2032504" y="107781"/>
                  </a:lnTo>
                  <a:lnTo>
                    <a:pt x="2075895" y="125774"/>
                  </a:lnTo>
                  <a:lnTo>
                    <a:pt x="2118534" y="145034"/>
                  </a:lnTo>
                  <a:lnTo>
                    <a:pt x="2160393" y="165536"/>
                  </a:lnTo>
                  <a:lnTo>
                    <a:pt x="2201446" y="187254"/>
                  </a:lnTo>
                  <a:lnTo>
                    <a:pt x="2241664" y="210163"/>
                  </a:lnTo>
                  <a:lnTo>
                    <a:pt x="2281021" y="234236"/>
                  </a:lnTo>
                  <a:lnTo>
                    <a:pt x="2319490" y="259450"/>
                  </a:lnTo>
                  <a:lnTo>
                    <a:pt x="2357042" y="285777"/>
                  </a:lnTo>
                  <a:lnTo>
                    <a:pt x="2393652" y="313193"/>
                  </a:lnTo>
                  <a:lnTo>
                    <a:pt x="2429291" y="341672"/>
                  </a:lnTo>
                  <a:lnTo>
                    <a:pt x="2463933" y="371188"/>
                  </a:lnTo>
                  <a:lnTo>
                    <a:pt x="2497550" y="401716"/>
                  </a:lnTo>
                  <a:lnTo>
                    <a:pt x="2530115" y="433231"/>
                  </a:lnTo>
                  <a:lnTo>
                    <a:pt x="2561600" y="465707"/>
                  </a:lnTo>
                  <a:lnTo>
                    <a:pt x="2591979" y="499117"/>
                  </a:lnTo>
                  <a:lnTo>
                    <a:pt x="2621224" y="533438"/>
                  </a:lnTo>
                  <a:lnTo>
                    <a:pt x="2649309" y="568643"/>
                  </a:lnTo>
                  <a:lnTo>
                    <a:pt x="2676205" y="604707"/>
                  </a:lnTo>
                  <a:lnTo>
                    <a:pt x="2701885" y="641604"/>
                  </a:lnTo>
                  <a:lnTo>
                    <a:pt x="2726323" y="679308"/>
                  </a:lnTo>
                  <a:lnTo>
                    <a:pt x="2749490" y="717795"/>
                  </a:lnTo>
                  <a:lnTo>
                    <a:pt x="2771361" y="757039"/>
                  </a:lnTo>
                  <a:lnTo>
                    <a:pt x="2791907" y="797013"/>
                  </a:lnTo>
                  <a:lnTo>
                    <a:pt x="2811101" y="837693"/>
                  </a:lnTo>
                  <a:lnTo>
                    <a:pt x="2828916" y="879054"/>
                  </a:lnTo>
                  <a:lnTo>
                    <a:pt x="2845325" y="921069"/>
                  </a:lnTo>
                  <a:lnTo>
                    <a:pt x="2860301" y="963712"/>
                  </a:lnTo>
                  <a:lnTo>
                    <a:pt x="2873815" y="1006960"/>
                  </a:lnTo>
                  <a:lnTo>
                    <a:pt x="2885842" y="1050785"/>
                  </a:lnTo>
                  <a:lnTo>
                    <a:pt x="2896354" y="1095162"/>
                  </a:lnTo>
                  <a:lnTo>
                    <a:pt x="2905323" y="1140067"/>
                  </a:lnTo>
                  <a:lnTo>
                    <a:pt x="2912723" y="1185473"/>
                  </a:lnTo>
                  <a:lnTo>
                    <a:pt x="2918526" y="1231355"/>
                  </a:lnTo>
                  <a:lnTo>
                    <a:pt x="2922704" y="1277687"/>
                  </a:lnTo>
                  <a:lnTo>
                    <a:pt x="2925231" y="1324443"/>
                  </a:lnTo>
                  <a:lnTo>
                    <a:pt x="2926080" y="1371600"/>
                  </a:lnTo>
                  <a:lnTo>
                    <a:pt x="2925231" y="1418756"/>
                  </a:lnTo>
                  <a:lnTo>
                    <a:pt x="2922704" y="1465512"/>
                  </a:lnTo>
                  <a:lnTo>
                    <a:pt x="2918526" y="1511844"/>
                  </a:lnTo>
                  <a:lnTo>
                    <a:pt x="2912723" y="1557726"/>
                  </a:lnTo>
                  <a:lnTo>
                    <a:pt x="2905323" y="1603132"/>
                  </a:lnTo>
                  <a:lnTo>
                    <a:pt x="2896354" y="1648037"/>
                  </a:lnTo>
                  <a:lnTo>
                    <a:pt x="2885842" y="1692414"/>
                  </a:lnTo>
                  <a:lnTo>
                    <a:pt x="2873815" y="1736239"/>
                  </a:lnTo>
                  <a:lnTo>
                    <a:pt x="2860301" y="1779487"/>
                  </a:lnTo>
                  <a:lnTo>
                    <a:pt x="2845325" y="1822130"/>
                  </a:lnTo>
                  <a:lnTo>
                    <a:pt x="2828916" y="1864145"/>
                  </a:lnTo>
                  <a:lnTo>
                    <a:pt x="2811101" y="1905506"/>
                  </a:lnTo>
                  <a:lnTo>
                    <a:pt x="2791907" y="1946186"/>
                  </a:lnTo>
                  <a:lnTo>
                    <a:pt x="2771361" y="1986160"/>
                  </a:lnTo>
                  <a:lnTo>
                    <a:pt x="2749490" y="2025404"/>
                  </a:lnTo>
                  <a:lnTo>
                    <a:pt x="2726323" y="2063891"/>
                  </a:lnTo>
                  <a:lnTo>
                    <a:pt x="2701885" y="2101595"/>
                  </a:lnTo>
                  <a:lnTo>
                    <a:pt x="2676205" y="2138492"/>
                  </a:lnTo>
                  <a:lnTo>
                    <a:pt x="2649309" y="2174556"/>
                  </a:lnTo>
                  <a:lnTo>
                    <a:pt x="2621224" y="2209761"/>
                  </a:lnTo>
                  <a:lnTo>
                    <a:pt x="2591979" y="2244082"/>
                  </a:lnTo>
                  <a:lnTo>
                    <a:pt x="2561600" y="2277492"/>
                  </a:lnTo>
                  <a:lnTo>
                    <a:pt x="2530115" y="2309968"/>
                  </a:lnTo>
                  <a:lnTo>
                    <a:pt x="2497550" y="2341483"/>
                  </a:lnTo>
                  <a:lnTo>
                    <a:pt x="2463933" y="2372011"/>
                  </a:lnTo>
                  <a:lnTo>
                    <a:pt x="2429291" y="2401527"/>
                  </a:lnTo>
                  <a:lnTo>
                    <a:pt x="2393652" y="2430006"/>
                  </a:lnTo>
                  <a:lnTo>
                    <a:pt x="2357042" y="2457422"/>
                  </a:lnTo>
                  <a:lnTo>
                    <a:pt x="2319490" y="2483749"/>
                  </a:lnTo>
                  <a:lnTo>
                    <a:pt x="2281021" y="2508963"/>
                  </a:lnTo>
                  <a:lnTo>
                    <a:pt x="2241664" y="2533036"/>
                  </a:lnTo>
                  <a:lnTo>
                    <a:pt x="2201446" y="2555945"/>
                  </a:lnTo>
                  <a:lnTo>
                    <a:pt x="2160393" y="2577663"/>
                  </a:lnTo>
                  <a:lnTo>
                    <a:pt x="2118534" y="2598165"/>
                  </a:lnTo>
                  <a:lnTo>
                    <a:pt x="2075895" y="2617425"/>
                  </a:lnTo>
                  <a:lnTo>
                    <a:pt x="2032504" y="2635418"/>
                  </a:lnTo>
                  <a:lnTo>
                    <a:pt x="1988387" y="2652118"/>
                  </a:lnTo>
                  <a:lnTo>
                    <a:pt x="1943573" y="2667500"/>
                  </a:lnTo>
                  <a:lnTo>
                    <a:pt x="1898088" y="2681539"/>
                  </a:lnTo>
                  <a:lnTo>
                    <a:pt x="1851959" y="2694207"/>
                  </a:lnTo>
                  <a:lnTo>
                    <a:pt x="1805215" y="2705482"/>
                  </a:lnTo>
                  <a:lnTo>
                    <a:pt x="1757881" y="2715335"/>
                  </a:lnTo>
                  <a:lnTo>
                    <a:pt x="1709986" y="2723743"/>
                  </a:lnTo>
                  <a:lnTo>
                    <a:pt x="1661557" y="2730679"/>
                  </a:lnTo>
                  <a:lnTo>
                    <a:pt x="1612620" y="2736119"/>
                  </a:lnTo>
                  <a:lnTo>
                    <a:pt x="1563204" y="2740035"/>
                  </a:lnTo>
                  <a:lnTo>
                    <a:pt x="1513334" y="2742404"/>
                  </a:lnTo>
                  <a:lnTo>
                    <a:pt x="1463039" y="2743200"/>
                  </a:lnTo>
                  <a:lnTo>
                    <a:pt x="1412745" y="2742404"/>
                  </a:lnTo>
                  <a:lnTo>
                    <a:pt x="1362875" y="2740035"/>
                  </a:lnTo>
                  <a:lnTo>
                    <a:pt x="1313459" y="2736119"/>
                  </a:lnTo>
                  <a:lnTo>
                    <a:pt x="1264522" y="2730679"/>
                  </a:lnTo>
                  <a:lnTo>
                    <a:pt x="1216093" y="2723743"/>
                  </a:lnTo>
                  <a:lnTo>
                    <a:pt x="1168198" y="2715335"/>
                  </a:lnTo>
                  <a:lnTo>
                    <a:pt x="1120864" y="2705482"/>
                  </a:lnTo>
                  <a:lnTo>
                    <a:pt x="1074120" y="2694207"/>
                  </a:lnTo>
                  <a:lnTo>
                    <a:pt x="1027991" y="2681539"/>
                  </a:lnTo>
                  <a:lnTo>
                    <a:pt x="982506" y="2667500"/>
                  </a:lnTo>
                  <a:lnTo>
                    <a:pt x="937692" y="2652118"/>
                  </a:lnTo>
                  <a:lnTo>
                    <a:pt x="893575" y="2635418"/>
                  </a:lnTo>
                  <a:lnTo>
                    <a:pt x="850184" y="2617425"/>
                  </a:lnTo>
                  <a:lnTo>
                    <a:pt x="807545" y="2598165"/>
                  </a:lnTo>
                  <a:lnTo>
                    <a:pt x="765686" y="2577663"/>
                  </a:lnTo>
                  <a:lnTo>
                    <a:pt x="724633" y="2555945"/>
                  </a:lnTo>
                  <a:lnTo>
                    <a:pt x="684415" y="2533036"/>
                  </a:lnTo>
                  <a:lnTo>
                    <a:pt x="645058" y="2508963"/>
                  </a:lnTo>
                  <a:lnTo>
                    <a:pt x="606589" y="2483749"/>
                  </a:lnTo>
                  <a:lnTo>
                    <a:pt x="569037" y="2457422"/>
                  </a:lnTo>
                  <a:lnTo>
                    <a:pt x="532427" y="2430006"/>
                  </a:lnTo>
                  <a:lnTo>
                    <a:pt x="496788" y="2401527"/>
                  </a:lnTo>
                  <a:lnTo>
                    <a:pt x="462146" y="2372011"/>
                  </a:lnTo>
                  <a:lnTo>
                    <a:pt x="428529" y="2341483"/>
                  </a:lnTo>
                  <a:lnTo>
                    <a:pt x="395964" y="2309968"/>
                  </a:lnTo>
                  <a:lnTo>
                    <a:pt x="364479" y="2277492"/>
                  </a:lnTo>
                  <a:lnTo>
                    <a:pt x="334100" y="2244082"/>
                  </a:lnTo>
                  <a:lnTo>
                    <a:pt x="304855" y="2209761"/>
                  </a:lnTo>
                  <a:lnTo>
                    <a:pt x="276770" y="2174556"/>
                  </a:lnTo>
                  <a:lnTo>
                    <a:pt x="249874" y="2138492"/>
                  </a:lnTo>
                  <a:lnTo>
                    <a:pt x="224194" y="2101595"/>
                  </a:lnTo>
                  <a:lnTo>
                    <a:pt x="199756" y="2063891"/>
                  </a:lnTo>
                  <a:lnTo>
                    <a:pt x="176589" y="2025404"/>
                  </a:lnTo>
                  <a:lnTo>
                    <a:pt x="154718" y="1986160"/>
                  </a:lnTo>
                  <a:lnTo>
                    <a:pt x="134172" y="1946186"/>
                  </a:lnTo>
                  <a:lnTo>
                    <a:pt x="114978" y="1905506"/>
                  </a:lnTo>
                  <a:lnTo>
                    <a:pt x="97163" y="1864145"/>
                  </a:lnTo>
                  <a:lnTo>
                    <a:pt x="80754" y="1822130"/>
                  </a:lnTo>
                  <a:lnTo>
                    <a:pt x="65778" y="1779487"/>
                  </a:lnTo>
                  <a:lnTo>
                    <a:pt x="52264" y="1736239"/>
                  </a:lnTo>
                  <a:lnTo>
                    <a:pt x="40237" y="1692414"/>
                  </a:lnTo>
                  <a:lnTo>
                    <a:pt x="29725" y="1648037"/>
                  </a:lnTo>
                  <a:lnTo>
                    <a:pt x="20756" y="1603132"/>
                  </a:lnTo>
                  <a:lnTo>
                    <a:pt x="13356" y="1557726"/>
                  </a:lnTo>
                  <a:lnTo>
                    <a:pt x="7553" y="1511844"/>
                  </a:lnTo>
                  <a:lnTo>
                    <a:pt x="3375" y="1465512"/>
                  </a:lnTo>
                  <a:lnTo>
                    <a:pt x="848" y="1418756"/>
                  </a:lnTo>
                  <a:lnTo>
                    <a:pt x="0" y="1371600"/>
                  </a:lnTo>
                  <a:close/>
                </a:path>
              </a:pathLst>
            </a:custGeom>
            <a:ln w="15875">
              <a:solidFill>
                <a:srgbClr val="05465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427731" y="4119372"/>
              <a:ext cx="1324610" cy="1202690"/>
            </a:xfrm>
            <a:custGeom>
              <a:avLst/>
              <a:gdLst/>
              <a:ahLst/>
              <a:cxnLst/>
              <a:rect l="l" t="t" r="r" b="b"/>
              <a:pathLst>
                <a:path w="1324610" h="1202689">
                  <a:moveTo>
                    <a:pt x="662178" y="0"/>
                  </a:moveTo>
                  <a:lnTo>
                    <a:pt x="612752" y="1648"/>
                  </a:lnTo>
                  <a:lnTo>
                    <a:pt x="564315" y="6517"/>
                  </a:lnTo>
                  <a:lnTo>
                    <a:pt x="516992" y="14489"/>
                  </a:lnTo>
                  <a:lnTo>
                    <a:pt x="470914" y="25449"/>
                  </a:lnTo>
                  <a:lnTo>
                    <a:pt x="426207" y="39281"/>
                  </a:lnTo>
                  <a:lnTo>
                    <a:pt x="382999" y="55868"/>
                  </a:lnTo>
                  <a:lnTo>
                    <a:pt x="341418" y="75095"/>
                  </a:lnTo>
                  <a:lnTo>
                    <a:pt x="301593" y="96844"/>
                  </a:lnTo>
                  <a:lnTo>
                    <a:pt x="263651" y="121000"/>
                  </a:lnTo>
                  <a:lnTo>
                    <a:pt x="227720" y="147447"/>
                  </a:lnTo>
                  <a:lnTo>
                    <a:pt x="193929" y="176069"/>
                  </a:lnTo>
                  <a:lnTo>
                    <a:pt x="162404" y="206749"/>
                  </a:lnTo>
                  <a:lnTo>
                    <a:pt x="133275" y="239372"/>
                  </a:lnTo>
                  <a:lnTo>
                    <a:pt x="106668" y="273821"/>
                  </a:lnTo>
                  <a:lnTo>
                    <a:pt x="82713" y="309980"/>
                  </a:lnTo>
                  <a:lnTo>
                    <a:pt x="61536" y="347733"/>
                  </a:lnTo>
                  <a:lnTo>
                    <a:pt x="43266" y="386963"/>
                  </a:lnTo>
                  <a:lnTo>
                    <a:pt x="28031" y="427555"/>
                  </a:lnTo>
                  <a:lnTo>
                    <a:pt x="15959" y="469393"/>
                  </a:lnTo>
                  <a:lnTo>
                    <a:pt x="7178" y="512360"/>
                  </a:lnTo>
                  <a:lnTo>
                    <a:pt x="1815" y="556340"/>
                  </a:lnTo>
                  <a:lnTo>
                    <a:pt x="0" y="601217"/>
                  </a:lnTo>
                  <a:lnTo>
                    <a:pt x="1815" y="646095"/>
                  </a:lnTo>
                  <a:lnTo>
                    <a:pt x="7178" y="690075"/>
                  </a:lnTo>
                  <a:lnTo>
                    <a:pt x="15959" y="733042"/>
                  </a:lnTo>
                  <a:lnTo>
                    <a:pt x="28031" y="774880"/>
                  </a:lnTo>
                  <a:lnTo>
                    <a:pt x="43266" y="815472"/>
                  </a:lnTo>
                  <a:lnTo>
                    <a:pt x="61536" y="854702"/>
                  </a:lnTo>
                  <a:lnTo>
                    <a:pt x="82713" y="892455"/>
                  </a:lnTo>
                  <a:lnTo>
                    <a:pt x="106668" y="928614"/>
                  </a:lnTo>
                  <a:lnTo>
                    <a:pt x="133275" y="963063"/>
                  </a:lnTo>
                  <a:lnTo>
                    <a:pt x="162404" y="995686"/>
                  </a:lnTo>
                  <a:lnTo>
                    <a:pt x="193929" y="1026366"/>
                  </a:lnTo>
                  <a:lnTo>
                    <a:pt x="227720" y="1054988"/>
                  </a:lnTo>
                  <a:lnTo>
                    <a:pt x="263651" y="1081435"/>
                  </a:lnTo>
                  <a:lnTo>
                    <a:pt x="301593" y="1105591"/>
                  </a:lnTo>
                  <a:lnTo>
                    <a:pt x="341418" y="1127340"/>
                  </a:lnTo>
                  <a:lnTo>
                    <a:pt x="382999" y="1146567"/>
                  </a:lnTo>
                  <a:lnTo>
                    <a:pt x="426207" y="1163154"/>
                  </a:lnTo>
                  <a:lnTo>
                    <a:pt x="470914" y="1176986"/>
                  </a:lnTo>
                  <a:lnTo>
                    <a:pt x="516992" y="1187946"/>
                  </a:lnTo>
                  <a:lnTo>
                    <a:pt x="564315" y="1195918"/>
                  </a:lnTo>
                  <a:lnTo>
                    <a:pt x="612752" y="1200787"/>
                  </a:lnTo>
                  <a:lnTo>
                    <a:pt x="662178" y="1202436"/>
                  </a:lnTo>
                  <a:lnTo>
                    <a:pt x="711603" y="1200787"/>
                  </a:lnTo>
                  <a:lnTo>
                    <a:pt x="760040" y="1195918"/>
                  </a:lnTo>
                  <a:lnTo>
                    <a:pt x="807363" y="1187946"/>
                  </a:lnTo>
                  <a:lnTo>
                    <a:pt x="853441" y="1176986"/>
                  </a:lnTo>
                  <a:lnTo>
                    <a:pt x="898148" y="1163154"/>
                  </a:lnTo>
                  <a:lnTo>
                    <a:pt x="941356" y="1146567"/>
                  </a:lnTo>
                  <a:lnTo>
                    <a:pt x="982937" y="1127340"/>
                  </a:lnTo>
                  <a:lnTo>
                    <a:pt x="1022762" y="1105591"/>
                  </a:lnTo>
                  <a:lnTo>
                    <a:pt x="1060704" y="1081435"/>
                  </a:lnTo>
                  <a:lnTo>
                    <a:pt x="1096635" y="1054988"/>
                  </a:lnTo>
                  <a:lnTo>
                    <a:pt x="1130427" y="1026366"/>
                  </a:lnTo>
                  <a:lnTo>
                    <a:pt x="1161951" y="995686"/>
                  </a:lnTo>
                  <a:lnTo>
                    <a:pt x="1191080" y="963063"/>
                  </a:lnTo>
                  <a:lnTo>
                    <a:pt x="1217687" y="928614"/>
                  </a:lnTo>
                  <a:lnTo>
                    <a:pt x="1241642" y="892455"/>
                  </a:lnTo>
                  <a:lnTo>
                    <a:pt x="1262819" y="854702"/>
                  </a:lnTo>
                  <a:lnTo>
                    <a:pt x="1281089" y="815472"/>
                  </a:lnTo>
                  <a:lnTo>
                    <a:pt x="1296324" y="774880"/>
                  </a:lnTo>
                  <a:lnTo>
                    <a:pt x="1308396" y="733042"/>
                  </a:lnTo>
                  <a:lnTo>
                    <a:pt x="1317177" y="690075"/>
                  </a:lnTo>
                  <a:lnTo>
                    <a:pt x="1322540" y="646095"/>
                  </a:lnTo>
                  <a:lnTo>
                    <a:pt x="1324356" y="601217"/>
                  </a:lnTo>
                  <a:lnTo>
                    <a:pt x="1322540" y="556340"/>
                  </a:lnTo>
                  <a:lnTo>
                    <a:pt x="1317177" y="512360"/>
                  </a:lnTo>
                  <a:lnTo>
                    <a:pt x="1308396" y="469393"/>
                  </a:lnTo>
                  <a:lnTo>
                    <a:pt x="1296324" y="427555"/>
                  </a:lnTo>
                  <a:lnTo>
                    <a:pt x="1281089" y="386963"/>
                  </a:lnTo>
                  <a:lnTo>
                    <a:pt x="1262819" y="347733"/>
                  </a:lnTo>
                  <a:lnTo>
                    <a:pt x="1241642" y="309980"/>
                  </a:lnTo>
                  <a:lnTo>
                    <a:pt x="1217687" y="273821"/>
                  </a:lnTo>
                  <a:lnTo>
                    <a:pt x="1191080" y="239372"/>
                  </a:lnTo>
                  <a:lnTo>
                    <a:pt x="1161951" y="206749"/>
                  </a:lnTo>
                  <a:lnTo>
                    <a:pt x="1130426" y="176069"/>
                  </a:lnTo>
                  <a:lnTo>
                    <a:pt x="1096635" y="147447"/>
                  </a:lnTo>
                  <a:lnTo>
                    <a:pt x="1060704" y="121000"/>
                  </a:lnTo>
                  <a:lnTo>
                    <a:pt x="1022762" y="96844"/>
                  </a:lnTo>
                  <a:lnTo>
                    <a:pt x="982937" y="75095"/>
                  </a:lnTo>
                  <a:lnTo>
                    <a:pt x="941356" y="55868"/>
                  </a:lnTo>
                  <a:lnTo>
                    <a:pt x="898148" y="39281"/>
                  </a:lnTo>
                  <a:lnTo>
                    <a:pt x="853441" y="25449"/>
                  </a:lnTo>
                  <a:lnTo>
                    <a:pt x="807363" y="14489"/>
                  </a:lnTo>
                  <a:lnTo>
                    <a:pt x="760040" y="6517"/>
                  </a:lnTo>
                  <a:lnTo>
                    <a:pt x="711603" y="1648"/>
                  </a:lnTo>
                  <a:lnTo>
                    <a:pt x="662178" y="0"/>
                  </a:lnTo>
                  <a:close/>
                </a:path>
              </a:pathLst>
            </a:custGeom>
            <a:solidFill>
              <a:srgbClr val="D1E7F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427731" y="4119372"/>
              <a:ext cx="1324610" cy="1202690"/>
            </a:xfrm>
            <a:custGeom>
              <a:avLst/>
              <a:gdLst/>
              <a:ahLst/>
              <a:cxnLst/>
              <a:rect l="l" t="t" r="r" b="b"/>
              <a:pathLst>
                <a:path w="1324610" h="1202689">
                  <a:moveTo>
                    <a:pt x="0" y="601217"/>
                  </a:moveTo>
                  <a:lnTo>
                    <a:pt x="1815" y="556340"/>
                  </a:lnTo>
                  <a:lnTo>
                    <a:pt x="7178" y="512360"/>
                  </a:lnTo>
                  <a:lnTo>
                    <a:pt x="15959" y="469393"/>
                  </a:lnTo>
                  <a:lnTo>
                    <a:pt x="28031" y="427555"/>
                  </a:lnTo>
                  <a:lnTo>
                    <a:pt x="43266" y="386963"/>
                  </a:lnTo>
                  <a:lnTo>
                    <a:pt x="61536" y="347733"/>
                  </a:lnTo>
                  <a:lnTo>
                    <a:pt x="82713" y="309980"/>
                  </a:lnTo>
                  <a:lnTo>
                    <a:pt x="106668" y="273821"/>
                  </a:lnTo>
                  <a:lnTo>
                    <a:pt x="133275" y="239372"/>
                  </a:lnTo>
                  <a:lnTo>
                    <a:pt x="162404" y="206749"/>
                  </a:lnTo>
                  <a:lnTo>
                    <a:pt x="193929" y="176069"/>
                  </a:lnTo>
                  <a:lnTo>
                    <a:pt x="227720" y="147447"/>
                  </a:lnTo>
                  <a:lnTo>
                    <a:pt x="263651" y="121000"/>
                  </a:lnTo>
                  <a:lnTo>
                    <a:pt x="301593" y="96844"/>
                  </a:lnTo>
                  <a:lnTo>
                    <a:pt x="341418" y="75095"/>
                  </a:lnTo>
                  <a:lnTo>
                    <a:pt x="382999" y="55868"/>
                  </a:lnTo>
                  <a:lnTo>
                    <a:pt x="426207" y="39281"/>
                  </a:lnTo>
                  <a:lnTo>
                    <a:pt x="470914" y="25449"/>
                  </a:lnTo>
                  <a:lnTo>
                    <a:pt x="516992" y="14489"/>
                  </a:lnTo>
                  <a:lnTo>
                    <a:pt x="564315" y="6517"/>
                  </a:lnTo>
                  <a:lnTo>
                    <a:pt x="612752" y="1648"/>
                  </a:lnTo>
                  <a:lnTo>
                    <a:pt x="662178" y="0"/>
                  </a:lnTo>
                  <a:lnTo>
                    <a:pt x="711603" y="1648"/>
                  </a:lnTo>
                  <a:lnTo>
                    <a:pt x="760040" y="6517"/>
                  </a:lnTo>
                  <a:lnTo>
                    <a:pt x="807363" y="14489"/>
                  </a:lnTo>
                  <a:lnTo>
                    <a:pt x="853441" y="25449"/>
                  </a:lnTo>
                  <a:lnTo>
                    <a:pt x="898148" y="39281"/>
                  </a:lnTo>
                  <a:lnTo>
                    <a:pt x="941356" y="55868"/>
                  </a:lnTo>
                  <a:lnTo>
                    <a:pt x="982937" y="75095"/>
                  </a:lnTo>
                  <a:lnTo>
                    <a:pt x="1022762" y="96844"/>
                  </a:lnTo>
                  <a:lnTo>
                    <a:pt x="1060704" y="121000"/>
                  </a:lnTo>
                  <a:lnTo>
                    <a:pt x="1096635" y="147447"/>
                  </a:lnTo>
                  <a:lnTo>
                    <a:pt x="1130426" y="176069"/>
                  </a:lnTo>
                  <a:lnTo>
                    <a:pt x="1161951" y="206749"/>
                  </a:lnTo>
                  <a:lnTo>
                    <a:pt x="1191080" y="239372"/>
                  </a:lnTo>
                  <a:lnTo>
                    <a:pt x="1217687" y="273821"/>
                  </a:lnTo>
                  <a:lnTo>
                    <a:pt x="1241642" y="309980"/>
                  </a:lnTo>
                  <a:lnTo>
                    <a:pt x="1262819" y="347733"/>
                  </a:lnTo>
                  <a:lnTo>
                    <a:pt x="1281089" y="386963"/>
                  </a:lnTo>
                  <a:lnTo>
                    <a:pt x="1296324" y="427555"/>
                  </a:lnTo>
                  <a:lnTo>
                    <a:pt x="1308396" y="469393"/>
                  </a:lnTo>
                  <a:lnTo>
                    <a:pt x="1317177" y="512360"/>
                  </a:lnTo>
                  <a:lnTo>
                    <a:pt x="1322540" y="556340"/>
                  </a:lnTo>
                  <a:lnTo>
                    <a:pt x="1324356" y="601217"/>
                  </a:lnTo>
                  <a:lnTo>
                    <a:pt x="1322540" y="646095"/>
                  </a:lnTo>
                  <a:lnTo>
                    <a:pt x="1317177" y="690075"/>
                  </a:lnTo>
                  <a:lnTo>
                    <a:pt x="1308396" y="733042"/>
                  </a:lnTo>
                  <a:lnTo>
                    <a:pt x="1296324" y="774880"/>
                  </a:lnTo>
                  <a:lnTo>
                    <a:pt x="1281089" y="815472"/>
                  </a:lnTo>
                  <a:lnTo>
                    <a:pt x="1262819" y="854702"/>
                  </a:lnTo>
                  <a:lnTo>
                    <a:pt x="1241642" y="892455"/>
                  </a:lnTo>
                  <a:lnTo>
                    <a:pt x="1217687" y="928614"/>
                  </a:lnTo>
                  <a:lnTo>
                    <a:pt x="1191080" y="963063"/>
                  </a:lnTo>
                  <a:lnTo>
                    <a:pt x="1161951" y="995686"/>
                  </a:lnTo>
                  <a:lnTo>
                    <a:pt x="1130427" y="1026366"/>
                  </a:lnTo>
                  <a:lnTo>
                    <a:pt x="1096635" y="1054988"/>
                  </a:lnTo>
                  <a:lnTo>
                    <a:pt x="1060704" y="1081435"/>
                  </a:lnTo>
                  <a:lnTo>
                    <a:pt x="1022762" y="1105591"/>
                  </a:lnTo>
                  <a:lnTo>
                    <a:pt x="982937" y="1127340"/>
                  </a:lnTo>
                  <a:lnTo>
                    <a:pt x="941356" y="1146567"/>
                  </a:lnTo>
                  <a:lnTo>
                    <a:pt x="898148" y="1163154"/>
                  </a:lnTo>
                  <a:lnTo>
                    <a:pt x="853441" y="1176986"/>
                  </a:lnTo>
                  <a:lnTo>
                    <a:pt x="807363" y="1187946"/>
                  </a:lnTo>
                  <a:lnTo>
                    <a:pt x="760040" y="1195918"/>
                  </a:lnTo>
                  <a:lnTo>
                    <a:pt x="711603" y="1200787"/>
                  </a:lnTo>
                  <a:lnTo>
                    <a:pt x="662178" y="1202436"/>
                  </a:lnTo>
                  <a:lnTo>
                    <a:pt x="612752" y="1200787"/>
                  </a:lnTo>
                  <a:lnTo>
                    <a:pt x="564315" y="1195918"/>
                  </a:lnTo>
                  <a:lnTo>
                    <a:pt x="516992" y="1187946"/>
                  </a:lnTo>
                  <a:lnTo>
                    <a:pt x="470914" y="1176986"/>
                  </a:lnTo>
                  <a:lnTo>
                    <a:pt x="426207" y="1163154"/>
                  </a:lnTo>
                  <a:lnTo>
                    <a:pt x="382999" y="1146567"/>
                  </a:lnTo>
                  <a:lnTo>
                    <a:pt x="341418" y="1127340"/>
                  </a:lnTo>
                  <a:lnTo>
                    <a:pt x="301593" y="1105591"/>
                  </a:lnTo>
                  <a:lnTo>
                    <a:pt x="263651" y="1081435"/>
                  </a:lnTo>
                  <a:lnTo>
                    <a:pt x="227720" y="1054988"/>
                  </a:lnTo>
                  <a:lnTo>
                    <a:pt x="193929" y="1026366"/>
                  </a:lnTo>
                  <a:lnTo>
                    <a:pt x="162404" y="995686"/>
                  </a:lnTo>
                  <a:lnTo>
                    <a:pt x="133275" y="963063"/>
                  </a:lnTo>
                  <a:lnTo>
                    <a:pt x="106668" y="928614"/>
                  </a:lnTo>
                  <a:lnTo>
                    <a:pt x="82713" y="892455"/>
                  </a:lnTo>
                  <a:lnTo>
                    <a:pt x="61536" y="854702"/>
                  </a:lnTo>
                  <a:lnTo>
                    <a:pt x="43266" y="815472"/>
                  </a:lnTo>
                  <a:lnTo>
                    <a:pt x="28031" y="774880"/>
                  </a:lnTo>
                  <a:lnTo>
                    <a:pt x="15959" y="733042"/>
                  </a:lnTo>
                  <a:lnTo>
                    <a:pt x="7178" y="690075"/>
                  </a:lnTo>
                  <a:lnTo>
                    <a:pt x="1815" y="646095"/>
                  </a:lnTo>
                  <a:lnTo>
                    <a:pt x="0" y="601217"/>
                  </a:lnTo>
                  <a:close/>
                </a:path>
              </a:pathLst>
            </a:custGeom>
            <a:ln w="15875">
              <a:solidFill>
                <a:srgbClr val="05465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39288" y="4408678"/>
            <a:ext cx="301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-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14038" y="3803650"/>
            <a:ext cx="254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-6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93920" y="2674747"/>
            <a:ext cx="178435" cy="387350"/>
          </a:xfrm>
          <a:custGeom>
            <a:avLst/>
            <a:gdLst/>
            <a:ahLst/>
            <a:cxnLst/>
            <a:rect l="l" t="t" r="r" b="b"/>
            <a:pathLst>
              <a:path w="178435" h="387350">
                <a:moveTo>
                  <a:pt x="178308" y="0"/>
                </a:moveTo>
                <a:lnTo>
                  <a:pt x="0" y="0"/>
                </a:lnTo>
                <a:lnTo>
                  <a:pt x="0" y="387096"/>
                </a:lnTo>
                <a:lnTo>
                  <a:pt x="178308" y="387096"/>
                </a:lnTo>
                <a:lnTo>
                  <a:pt x="178308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21635" y="2674747"/>
            <a:ext cx="227965" cy="387350"/>
          </a:xfrm>
          <a:prstGeom prst="rect">
            <a:avLst/>
          </a:prstGeom>
          <a:solidFill>
            <a:srgbClr val="CCEBFF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8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21610" y="2602814"/>
            <a:ext cx="2163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2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a </a:t>
            </a:r>
            <a:r>
              <a:rPr kumimoji="0" sz="2800" b="0" i="0" u="none" strike="noStrike" kern="0" cap="none" spc="-25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subset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of</a:t>
            </a:r>
            <a:r>
              <a:rPr kumimoji="0" sz="28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5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874446" y="3244278"/>
            <a:ext cx="2941955" cy="2759075"/>
            <a:chOff x="6874446" y="3244278"/>
            <a:chExt cx="2941955" cy="2759075"/>
          </a:xfrm>
        </p:grpSpPr>
        <p:sp>
          <p:nvSpPr>
            <p:cNvPr id="15" name="object 15"/>
            <p:cNvSpPr/>
            <p:nvPr/>
          </p:nvSpPr>
          <p:spPr>
            <a:xfrm>
              <a:off x="6882383" y="3252216"/>
              <a:ext cx="2926080" cy="2743200"/>
            </a:xfrm>
            <a:custGeom>
              <a:avLst/>
              <a:gdLst/>
              <a:ahLst/>
              <a:cxnLst/>
              <a:rect l="l" t="t" r="r" b="b"/>
              <a:pathLst>
                <a:path w="2926079" h="2743200">
                  <a:moveTo>
                    <a:pt x="1463040" y="0"/>
                  </a:moveTo>
                  <a:lnTo>
                    <a:pt x="1412745" y="795"/>
                  </a:lnTo>
                  <a:lnTo>
                    <a:pt x="1362875" y="3164"/>
                  </a:lnTo>
                  <a:lnTo>
                    <a:pt x="1313459" y="7080"/>
                  </a:lnTo>
                  <a:lnTo>
                    <a:pt x="1264522" y="12520"/>
                  </a:lnTo>
                  <a:lnTo>
                    <a:pt x="1216093" y="19456"/>
                  </a:lnTo>
                  <a:lnTo>
                    <a:pt x="1168198" y="27864"/>
                  </a:lnTo>
                  <a:lnTo>
                    <a:pt x="1120864" y="37717"/>
                  </a:lnTo>
                  <a:lnTo>
                    <a:pt x="1074120" y="48992"/>
                  </a:lnTo>
                  <a:lnTo>
                    <a:pt x="1027991" y="61660"/>
                  </a:lnTo>
                  <a:lnTo>
                    <a:pt x="982506" y="75699"/>
                  </a:lnTo>
                  <a:lnTo>
                    <a:pt x="937692" y="91081"/>
                  </a:lnTo>
                  <a:lnTo>
                    <a:pt x="893575" y="107781"/>
                  </a:lnTo>
                  <a:lnTo>
                    <a:pt x="850184" y="125774"/>
                  </a:lnTo>
                  <a:lnTo>
                    <a:pt x="807545" y="145034"/>
                  </a:lnTo>
                  <a:lnTo>
                    <a:pt x="765686" y="165536"/>
                  </a:lnTo>
                  <a:lnTo>
                    <a:pt x="724633" y="187254"/>
                  </a:lnTo>
                  <a:lnTo>
                    <a:pt x="684415" y="210163"/>
                  </a:lnTo>
                  <a:lnTo>
                    <a:pt x="645058" y="234236"/>
                  </a:lnTo>
                  <a:lnTo>
                    <a:pt x="606589" y="259450"/>
                  </a:lnTo>
                  <a:lnTo>
                    <a:pt x="569037" y="285777"/>
                  </a:lnTo>
                  <a:lnTo>
                    <a:pt x="532427" y="313193"/>
                  </a:lnTo>
                  <a:lnTo>
                    <a:pt x="496788" y="341672"/>
                  </a:lnTo>
                  <a:lnTo>
                    <a:pt x="462146" y="371188"/>
                  </a:lnTo>
                  <a:lnTo>
                    <a:pt x="428529" y="401716"/>
                  </a:lnTo>
                  <a:lnTo>
                    <a:pt x="395964" y="433231"/>
                  </a:lnTo>
                  <a:lnTo>
                    <a:pt x="364479" y="465707"/>
                  </a:lnTo>
                  <a:lnTo>
                    <a:pt x="334100" y="499117"/>
                  </a:lnTo>
                  <a:lnTo>
                    <a:pt x="304855" y="533438"/>
                  </a:lnTo>
                  <a:lnTo>
                    <a:pt x="276770" y="568643"/>
                  </a:lnTo>
                  <a:lnTo>
                    <a:pt x="249874" y="604707"/>
                  </a:lnTo>
                  <a:lnTo>
                    <a:pt x="224194" y="641604"/>
                  </a:lnTo>
                  <a:lnTo>
                    <a:pt x="199756" y="679308"/>
                  </a:lnTo>
                  <a:lnTo>
                    <a:pt x="176589" y="717795"/>
                  </a:lnTo>
                  <a:lnTo>
                    <a:pt x="154718" y="757039"/>
                  </a:lnTo>
                  <a:lnTo>
                    <a:pt x="134172" y="797013"/>
                  </a:lnTo>
                  <a:lnTo>
                    <a:pt x="114978" y="837693"/>
                  </a:lnTo>
                  <a:lnTo>
                    <a:pt x="97163" y="879054"/>
                  </a:lnTo>
                  <a:lnTo>
                    <a:pt x="80754" y="921069"/>
                  </a:lnTo>
                  <a:lnTo>
                    <a:pt x="65778" y="963712"/>
                  </a:lnTo>
                  <a:lnTo>
                    <a:pt x="52264" y="1006960"/>
                  </a:lnTo>
                  <a:lnTo>
                    <a:pt x="40237" y="1050785"/>
                  </a:lnTo>
                  <a:lnTo>
                    <a:pt x="29725" y="1095162"/>
                  </a:lnTo>
                  <a:lnTo>
                    <a:pt x="20756" y="1140067"/>
                  </a:lnTo>
                  <a:lnTo>
                    <a:pt x="13356" y="1185473"/>
                  </a:lnTo>
                  <a:lnTo>
                    <a:pt x="7553" y="1231355"/>
                  </a:lnTo>
                  <a:lnTo>
                    <a:pt x="3375" y="1277687"/>
                  </a:lnTo>
                  <a:lnTo>
                    <a:pt x="848" y="1324443"/>
                  </a:lnTo>
                  <a:lnTo>
                    <a:pt x="0" y="1371600"/>
                  </a:lnTo>
                  <a:lnTo>
                    <a:pt x="848" y="1418756"/>
                  </a:lnTo>
                  <a:lnTo>
                    <a:pt x="3375" y="1465512"/>
                  </a:lnTo>
                  <a:lnTo>
                    <a:pt x="7553" y="1511844"/>
                  </a:lnTo>
                  <a:lnTo>
                    <a:pt x="13356" y="1557726"/>
                  </a:lnTo>
                  <a:lnTo>
                    <a:pt x="20756" y="1603132"/>
                  </a:lnTo>
                  <a:lnTo>
                    <a:pt x="29725" y="1648037"/>
                  </a:lnTo>
                  <a:lnTo>
                    <a:pt x="40237" y="1692414"/>
                  </a:lnTo>
                  <a:lnTo>
                    <a:pt x="52264" y="1736239"/>
                  </a:lnTo>
                  <a:lnTo>
                    <a:pt x="65778" y="1779487"/>
                  </a:lnTo>
                  <a:lnTo>
                    <a:pt x="80754" y="1822130"/>
                  </a:lnTo>
                  <a:lnTo>
                    <a:pt x="97163" y="1864145"/>
                  </a:lnTo>
                  <a:lnTo>
                    <a:pt x="114978" y="1905506"/>
                  </a:lnTo>
                  <a:lnTo>
                    <a:pt x="134172" y="1946186"/>
                  </a:lnTo>
                  <a:lnTo>
                    <a:pt x="154718" y="1986160"/>
                  </a:lnTo>
                  <a:lnTo>
                    <a:pt x="176589" y="2025404"/>
                  </a:lnTo>
                  <a:lnTo>
                    <a:pt x="199756" y="2063891"/>
                  </a:lnTo>
                  <a:lnTo>
                    <a:pt x="224194" y="2101595"/>
                  </a:lnTo>
                  <a:lnTo>
                    <a:pt x="249874" y="2138492"/>
                  </a:lnTo>
                  <a:lnTo>
                    <a:pt x="276770" y="2174556"/>
                  </a:lnTo>
                  <a:lnTo>
                    <a:pt x="304855" y="2209761"/>
                  </a:lnTo>
                  <a:lnTo>
                    <a:pt x="334100" y="2244082"/>
                  </a:lnTo>
                  <a:lnTo>
                    <a:pt x="364479" y="2277492"/>
                  </a:lnTo>
                  <a:lnTo>
                    <a:pt x="395964" y="2309968"/>
                  </a:lnTo>
                  <a:lnTo>
                    <a:pt x="428529" y="2341483"/>
                  </a:lnTo>
                  <a:lnTo>
                    <a:pt x="462146" y="2372011"/>
                  </a:lnTo>
                  <a:lnTo>
                    <a:pt x="496788" y="2401527"/>
                  </a:lnTo>
                  <a:lnTo>
                    <a:pt x="532427" y="2430006"/>
                  </a:lnTo>
                  <a:lnTo>
                    <a:pt x="569037" y="2457422"/>
                  </a:lnTo>
                  <a:lnTo>
                    <a:pt x="606589" y="2483749"/>
                  </a:lnTo>
                  <a:lnTo>
                    <a:pt x="645058" y="2508963"/>
                  </a:lnTo>
                  <a:lnTo>
                    <a:pt x="684415" y="2533036"/>
                  </a:lnTo>
                  <a:lnTo>
                    <a:pt x="724633" y="2555945"/>
                  </a:lnTo>
                  <a:lnTo>
                    <a:pt x="765686" y="2577663"/>
                  </a:lnTo>
                  <a:lnTo>
                    <a:pt x="807545" y="2598165"/>
                  </a:lnTo>
                  <a:lnTo>
                    <a:pt x="850184" y="2617425"/>
                  </a:lnTo>
                  <a:lnTo>
                    <a:pt x="893575" y="2635418"/>
                  </a:lnTo>
                  <a:lnTo>
                    <a:pt x="937692" y="2652118"/>
                  </a:lnTo>
                  <a:lnTo>
                    <a:pt x="982506" y="2667500"/>
                  </a:lnTo>
                  <a:lnTo>
                    <a:pt x="1027991" y="2681539"/>
                  </a:lnTo>
                  <a:lnTo>
                    <a:pt x="1074120" y="2694207"/>
                  </a:lnTo>
                  <a:lnTo>
                    <a:pt x="1120864" y="2705482"/>
                  </a:lnTo>
                  <a:lnTo>
                    <a:pt x="1168198" y="2715335"/>
                  </a:lnTo>
                  <a:lnTo>
                    <a:pt x="1216093" y="2723743"/>
                  </a:lnTo>
                  <a:lnTo>
                    <a:pt x="1264522" y="2730679"/>
                  </a:lnTo>
                  <a:lnTo>
                    <a:pt x="1313459" y="2736119"/>
                  </a:lnTo>
                  <a:lnTo>
                    <a:pt x="1362875" y="2740035"/>
                  </a:lnTo>
                  <a:lnTo>
                    <a:pt x="1412745" y="2742404"/>
                  </a:lnTo>
                  <a:lnTo>
                    <a:pt x="1463040" y="2743200"/>
                  </a:lnTo>
                  <a:lnTo>
                    <a:pt x="1513334" y="2742404"/>
                  </a:lnTo>
                  <a:lnTo>
                    <a:pt x="1563204" y="2740035"/>
                  </a:lnTo>
                  <a:lnTo>
                    <a:pt x="1612620" y="2736119"/>
                  </a:lnTo>
                  <a:lnTo>
                    <a:pt x="1661557" y="2730679"/>
                  </a:lnTo>
                  <a:lnTo>
                    <a:pt x="1709986" y="2723743"/>
                  </a:lnTo>
                  <a:lnTo>
                    <a:pt x="1757881" y="2715335"/>
                  </a:lnTo>
                  <a:lnTo>
                    <a:pt x="1805215" y="2705482"/>
                  </a:lnTo>
                  <a:lnTo>
                    <a:pt x="1851959" y="2694207"/>
                  </a:lnTo>
                  <a:lnTo>
                    <a:pt x="1898088" y="2681539"/>
                  </a:lnTo>
                  <a:lnTo>
                    <a:pt x="1943573" y="2667500"/>
                  </a:lnTo>
                  <a:lnTo>
                    <a:pt x="1988387" y="2652118"/>
                  </a:lnTo>
                  <a:lnTo>
                    <a:pt x="2032504" y="2635418"/>
                  </a:lnTo>
                  <a:lnTo>
                    <a:pt x="2075895" y="2617425"/>
                  </a:lnTo>
                  <a:lnTo>
                    <a:pt x="2118534" y="2598165"/>
                  </a:lnTo>
                  <a:lnTo>
                    <a:pt x="2160393" y="2577663"/>
                  </a:lnTo>
                  <a:lnTo>
                    <a:pt x="2201446" y="2555945"/>
                  </a:lnTo>
                  <a:lnTo>
                    <a:pt x="2241664" y="2533036"/>
                  </a:lnTo>
                  <a:lnTo>
                    <a:pt x="2281021" y="2508963"/>
                  </a:lnTo>
                  <a:lnTo>
                    <a:pt x="2319490" y="2483749"/>
                  </a:lnTo>
                  <a:lnTo>
                    <a:pt x="2357042" y="2457422"/>
                  </a:lnTo>
                  <a:lnTo>
                    <a:pt x="2393652" y="2430006"/>
                  </a:lnTo>
                  <a:lnTo>
                    <a:pt x="2429291" y="2401527"/>
                  </a:lnTo>
                  <a:lnTo>
                    <a:pt x="2463933" y="2372011"/>
                  </a:lnTo>
                  <a:lnTo>
                    <a:pt x="2497550" y="2341483"/>
                  </a:lnTo>
                  <a:lnTo>
                    <a:pt x="2530115" y="2309968"/>
                  </a:lnTo>
                  <a:lnTo>
                    <a:pt x="2561600" y="2277492"/>
                  </a:lnTo>
                  <a:lnTo>
                    <a:pt x="2591979" y="2244082"/>
                  </a:lnTo>
                  <a:lnTo>
                    <a:pt x="2621224" y="2209761"/>
                  </a:lnTo>
                  <a:lnTo>
                    <a:pt x="2649309" y="2174556"/>
                  </a:lnTo>
                  <a:lnTo>
                    <a:pt x="2676205" y="2138492"/>
                  </a:lnTo>
                  <a:lnTo>
                    <a:pt x="2701885" y="2101595"/>
                  </a:lnTo>
                  <a:lnTo>
                    <a:pt x="2726323" y="2063891"/>
                  </a:lnTo>
                  <a:lnTo>
                    <a:pt x="2749490" y="2025404"/>
                  </a:lnTo>
                  <a:lnTo>
                    <a:pt x="2771361" y="1986160"/>
                  </a:lnTo>
                  <a:lnTo>
                    <a:pt x="2791907" y="1946186"/>
                  </a:lnTo>
                  <a:lnTo>
                    <a:pt x="2811101" y="1905506"/>
                  </a:lnTo>
                  <a:lnTo>
                    <a:pt x="2828916" y="1864145"/>
                  </a:lnTo>
                  <a:lnTo>
                    <a:pt x="2845325" y="1822130"/>
                  </a:lnTo>
                  <a:lnTo>
                    <a:pt x="2860301" y="1779487"/>
                  </a:lnTo>
                  <a:lnTo>
                    <a:pt x="2873815" y="1736239"/>
                  </a:lnTo>
                  <a:lnTo>
                    <a:pt x="2885842" y="1692414"/>
                  </a:lnTo>
                  <a:lnTo>
                    <a:pt x="2896354" y="1648037"/>
                  </a:lnTo>
                  <a:lnTo>
                    <a:pt x="2905323" y="1603132"/>
                  </a:lnTo>
                  <a:lnTo>
                    <a:pt x="2912723" y="1557726"/>
                  </a:lnTo>
                  <a:lnTo>
                    <a:pt x="2918526" y="1511844"/>
                  </a:lnTo>
                  <a:lnTo>
                    <a:pt x="2922704" y="1465512"/>
                  </a:lnTo>
                  <a:lnTo>
                    <a:pt x="2925231" y="1418756"/>
                  </a:lnTo>
                  <a:lnTo>
                    <a:pt x="2926080" y="1371600"/>
                  </a:lnTo>
                  <a:lnTo>
                    <a:pt x="2925231" y="1324443"/>
                  </a:lnTo>
                  <a:lnTo>
                    <a:pt x="2922704" y="1277687"/>
                  </a:lnTo>
                  <a:lnTo>
                    <a:pt x="2918526" y="1231355"/>
                  </a:lnTo>
                  <a:lnTo>
                    <a:pt x="2912723" y="1185473"/>
                  </a:lnTo>
                  <a:lnTo>
                    <a:pt x="2905323" y="1140067"/>
                  </a:lnTo>
                  <a:lnTo>
                    <a:pt x="2896354" y="1095162"/>
                  </a:lnTo>
                  <a:lnTo>
                    <a:pt x="2885842" y="1050785"/>
                  </a:lnTo>
                  <a:lnTo>
                    <a:pt x="2873815" y="1006960"/>
                  </a:lnTo>
                  <a:lnTo>
                    <a:pt x="2860301" y="963712"/>
                  </a:lnTo>
                  <a:lnTo>
                    <a:pt x="2845325" y="921069"/>
                  </a:lnTo>
                  <a:lnTo>
                    <a:pt x="2828916" y="879054"/>
                  </a:lnTo>
                  <a:lnTo>
                    <a:pt x="2811101" y="837693"/>
                  </a:lnTo>
                  <a:lnTo>
                    <a:pt x="2791907" y="797013"/>
                  </a:lnTo>
                  <a:lnTo>
                    <a:pt x="2771361" y="757039"/>
                  </a:lnTo>
                  <a:lnTo>
                    <a:pt x="2749490" y="717795"/>
                  </a:lnTo>
                  <a:lnTo>
                    <a:pt x="2726323" y="679308"/>
                  </a:lnTo>
                  <a:lnTo>
                    <a:pt x="2701885" y="641604"/>
                  </a:lnTo>
                  <a:lnTo>
                    <a:pt x="2676205" y="604707"/>
                  </a:lnTo>
                  <a:lnTo>
                    <a:pt x="2649309" y="568643"/>
                  </a:lnTo>
                  <a:lnTo>
                    <a:pt x="2621224" y="533438"/>
                  </a:lnTo>
                  <a:lnTo>
                    <a:pt x="2591979" y="499117"/>
                  </a:lnTo>
                  <a:lnTo>
                    <a:pt x="2561600" y="465707"/>
                  </a:lnTo>
                  <a:lnTo>
                    <a:pt x="2530115" y="433231"/>
                  </a:lnTo>
                  <a:lnTo>
                    <a:pt x="2497550" y="401716"/>
                  </a:lnTo>
                  <a:lnTo>
                    <a:pt x="2463933" y="371188"/>
                  </a:lnTo>
                  <a:lnTo>
                    <a:pt x="2429291" y="341672"/>
                  </a:lnTo>
                  <a:lnTo>
                    <a:pt x="2393652" y="313193"/>
                  </a:lnTo>
                  <a:lnTo>
                    <a:pt x="2357042" y="285777"/>
                  </a:lnTo>
                  <a:lnTo>
                    <a:pt x="2319490" y="259450"/>
                  </a:lnTo>
                  <a:lnTo>
                    <a:pt x="2281021" y="234236"/>
                  </a:lnTo>
                  <a:lnTo>
                    <a:pt x="2241664" y="210163"/>
                  </a:lnTo>
                  <a:lnTo>
                    <a:pt x="2201446" y="187254"/>
                  </a:lnTo>
                  <a:lnTo>
                    <a:pt x="2160393" y="165536"/>
                  </a:lnTo>
                  <a:lnTo>
                    <a:pt x="2118534" y="145034"/>
                  </a:lnTo>
                  <a:lnTo>
                    <a:pt x="2075895" y="125774"/>
                  </a:lnTo>
                  <a:lnTo>
                    <a:pt x="2032504" y="107781"/>
                  </a:lnTo>
                  <a:lnTo>
                    <a:pt x="1988387" y="91081"/>
                  </a:lnTo>
                  <a:lnTo>
                    <a:pt x="1943573" y="75699"/>
                  </a:lnTo>
                  <a:lnTo>
                    <a:pt x="1898088" y="61660"/>
                  </a:lnTo>
                  <a:lnTo>
                    <a:pt x="1851959" y="48992"/>
                  </a:lnTo>
                  <a:lnTo>
                    <a:pt x="1805215" y="37717"/>
                  </a:lnTo>
                  <a:lnTo>
                    <a:pt x="1757881" y="27864"/>
                  </a:lnTo>
                  <a:lnTo>
                    <a:pt x="1709986" y="19456"/>
                  </a:lnTo>
                  <a:lnTo>
                    <a:pt x="1661557" y="12520"/>
                  </a:lnTo>
                  <a:lnTo>
                    <a:pt x="1612620" y="7080"/>
                  </a:lnTo>
                  <a:lnTo>
                    <a:pt x="1563204" y="3164"/>
                  </a:lnTo>
                  <a:lnTo>
                    <a:pt x="1513334" y="795"/>
                  </a:lnTo>
                  <a:lnTo>
                    <a:pt x="146304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882383" y="3252216"/>
              <a:ext cx="2926080" cy="2743200"/>
            </a:xfrm>
            <a:custGeom>
              <a:avLst/>
              <a:gdLst/>
              <a:ahLst/>
              <a:cxnLst/>
              <a:rect l="l" t="t" r="r" b="b"/>
              <a:pathLst>
                <a:path w="2926079" h="2743200">
                  <a:moveTo>
                    <a:pt x="0" y="1371600"/>
                  </a:moveTo>
                  <a:lnTo>
                    <a:pt x="848" y="1324443"/>
                  </a:lnTo>
                  <a:lnTo>
                    <a:pt x="3375" y="1277687"/>
                  </a:lnTo>
                  <a:lnTo>
                    <a:pt x="7553" y="1231355"/>
                  </a:lnTo>
                  <a:lnTo>
                    <a:pt x="13356" y="1185473"/>
                  </a:lnTo>
                  <a:lnTo>
                    <a:pt x="20756" y="1140067"/>
                  </a:lnTo>
                  <a:lnTo>
                    <a:pt x="29725" y="1095162"/>
                  </a:lnTo>
                  <a:lnTo>
                    <a:pt x="40237" y="1050785"/>
                  </a:lnTo>
                  <a:lnTo>
                    <a:pt x="52264" y="1006960"/>
                  </a:lnTo>
                  <a:lnTo>
                    <a:pt x="65778" y="963712"/>
                  </a:lnTo>
                  <a:lnTo>
                    <a:pt x="80754" y="921069"/>
                  </a:lnTo>
                  <a:lnTo>
                    <a:pt x="97163" y="879054"/>
                  </a:lnTo>
                  <a:lnTo>
                    <a:pt x="114978" y="837693"/>
                  </a:lnTo>
                  <a:lnTo>
                    <a:pt x="134172" y="797013"/>
                  </a:lnTo>
                  <a:lnTo>
                    <a:pt x="154718" y="757039"/>
                  </a:lnTo>
                  <a:lnTo>
                    <a:pt x="176589" y="717795"/>
                  </a:lnTo>
                  <a:lnTo>
                    <a:pt x="199756" y="679308"/>
                  </a:lnTo>
                  <a:lnTo>
                    <a:pt x="224194" y="641604"/>
                  </a:lnTo>
                  <a:lnTo>
                    <a:pt x="249874" y="604707"/>
                  </a:lnTo>
                  <a:lnTo>
                    <a:pt x="276770" y="568643"/>
                  </a:lnTo>
                  <a:lnTo>
                    <a:pt x="304855" y="533438"/>
                  </a:lnTo>
                  <a:lnTo>
                    <a:pt x="334100" y="499117"/>
                  </a:lnTo>
                  <a:lnTo>
                    <a:pt x="364479" y="465707"/>
                  </a:lnTo>
                  <a:lnTo>
                    <a:pt x="395964" y="433231"/>
                  </a:lnTo>
                  <a:lnTo>
                    <a:pt x="428529" y="401716"/>
                  </a:lnTo>
                  <a:lnTo>
                    <a:pt x="462146" y="371188"/>
                  </a:lnTo>
                  <a:lnTo>
                    <a:pt x="496788" y="341672"/>
                  </a:lnTo>
                  <a:lnTo>
                    <a:pt x="532427" y="313193"/>
                  </a:lnTo>
                  <a:lnTo>
                    <a:pt x="569037" y="285777"/>
                  </a:lnTo>
                  <a:lnTo>
                    <a:pt x="606589" y="259450"/>
                  </a:lnTo>
                  <a:lnTo>
                    <a:pt x="645058" y="234236"/>
                  </a:lnTo>
                  <a:lnTo>
                    <a:pt x="684415" y="210163"/>
                  </a:lnTo>
                  <a:lnTo>
                    <a:pt x="724633" y="187254"/>
                  </a:lnTo>
                  <a:lnTo>
                    <a:pt x="765686" y="165536"/>
                  </a:lnTo>
                  <a:lnTo>
                    <a:pt x="807545" y="145034"/>
                  </a:lnTo>
                  <a:lnTo>
                    <a:pt x="850184" y="125774"/>
                  </a:lnTo>
                  <a:lnTo>
                    <a:pt x="893575" y="107781"/>
                  </a:lnTo>
                  <a:lnTo>
                    <a:pt x="937692" y="91081"/>
                  </a:lnTo>
                  <a:lnTo>
                    <a:pt x="982506" y="75699"/>
                  </a:lnTo>
                  <a:lnTo>
                    <a:pt x="1027991" y="61660"/>
                  </a:lnTo>
                  <a:lnTo>
                    <a:pt x="1074120" y="48992"/>
                  </a:lnTo>
                  <a:lnTo>
                    <a:pt x="1120864" y="37717"/>
                  </a:lnTo>
                  <a:lnTo>
                    <a:pt x="1168198" y="27864"/>
                  </a:lnTo>
                  <a:lnTo>
                    <a:pt x="1216093" y="19456"/>
                  </a:lnTo>
                  <a:lnTo>
                    <a:pt x="1264522" y="12520"/>
                  </a:lnTo>
                  <a:lnTo>
                    <a:pt x="1313459" y="7080"/>
                  </a:lnTo>
                  <a:lnTo>
                    <a:pt x="1362875" y="3164"/>
                  </a:lnTo>
                  <a:lnTo>
                    <a:pt x="1412745" y="795"/>
                  </a:lnTo>
                  <a:lnTo>
                    <a:pt x="1463040" y="0"/>
                  </a:lnTo>
                  <a:lnTo>
                    <a:pt x="1513334" y="795"/>
                  </a:lnTo>
                  <a:lnTo>
                    <a:pt x="1563204" y="3164"/>
                  </a:lnTo>
                  <a:lnTo>
                    <a:pt x="1612620" y="7080"/>
                  </a:lnTo>
                  <a:lnTo>
                    <a:pt x="1661557" y="12520"/>
                  </a:lnTo>
                  <a:lnTo>
                    <a:pt x="1709986" y="19456"/>
                  </a:lnTo>
                  <a:lnTo>
                    <a:pt x="1757881" y="27864"/>
                  </a:lnTo>
                  <a:lnTo>
                    <a:pt x="1805215" y="37717"/>
                  </a:lnTo>
                  <a:lnTo>
                    <a:pt x="1851959" y="48992"/>
                  </a:lnTo>
                  <a:lnTo>
                    <a:pt x="1898088" y="61660"/>
                  </a:lnTo>
                  <a:lnTo>
                    <a:pt x="1943573" y="75699"/>
                  </a:lnTo>
                  <a:lnTo>
                    <a:pt x="1988387" y="91081"/>
                  </a:lnTo>
                  <a:lnTo>
                    <a:pt x="2032504" y="107781"/>
                  </a:lnTo>
                  <a:lnTo>
                    <a:pt x="2075895" y="125774"/>
                  </a:lnTo>
                  <a:lnTo>
                    <a:pt x="2118534" y="145034"/>
                  </a:lnTo>
                  <a:lnTo>
                    <a:pt x="2160393" y="165536"/>
                  </a:lnTo>
                  <a:lnTo>
                    <a:pt x="2201446" y="187254"/>
                  </a:lnTo>
                  <a:lnTo>
                    <a:pt x="2241664" y="210163"/>
                  </a:lnTo>
                  <a:lnTo>
                    <a:pt x="2281021" y="234236"/>
                  </a:lnTo>
                  <a:lnTo>
                    <a:pt x="2319490" y="259450"/>
                  </a:lnTo>
                  <a:lnTo>
                    <a:pt x="2357042" y="285777"/>
                  </a:lnTo>
                  <a:lnTo>
                    <a:pt x="2393652" y="313193"/>
                  </a:lnTo>
                  <a:lnTo>
                    <a:pt x="2429291" y="341672"/>
                  </a:lnTo>
                  <a:lnTo>
                    <a:pt x="2463933" y="371188"/>
                  </a:lnTo>
                  <a:lnTo>
                    <a:pt x="2497550" y="401716"/>
                  </a:lnTo>
                  <a:lnTo>
                    <a:pt x="2530115" y="433231"/>
                  </a:lnTo>
                  <a:lnTo>
                    <a:pt x="2561600" y="465707"/>
                  </a:lnTo>
                  <a:lnTo>
                    <a:pt x="2591979" y="499117"/>
                  </a:lnTo>
                  <a:lnTo>
                    <a:pt x="2621224" y="533438"/>
                  </a:lnTo>
                  <a:lnTo>
                    <a:pt x="2649309" y="568643"/>
                  </a:lnTo>
                  <a:lnTo>
                    <a:pt x="2676205" y="604707"/>
                  </a:lnTo>
                  <a:lnTo>
                    <a:pt x="2701885" y="641604"/>
                  </a:lnTo>
                  <a:lnTo>
                    <a:pt x="2726323" y="679308"/>
                  </a:lnTo>
                  <a:lnTo>
                    <a:pt x="2749490" y="717795"/>
                  </a:lnTo>
                  <a:lnTo>
                    <a:pt x="2771361" y="757039"/>
                  </a:lnTo>
                  <a:lnTo>
                    <a:pt x="2791907" y="797013"/>
                  </a:lnTo>
                  <a:lnTo>
                    <a:pt x="2811101" y="837693"/>
                  </a:lnTo>
                  <a:lnTo>
                    <a:pt x="2828916" y="879054"/>
                  </a:lnTo>
                  <a:lnTo>
                    <a:pt x="2845325" y="921069"/>
                  </a:lnTo>
                  <a:lnTo>
                    <a:pt x="2860301" y="963712"/>
                  </a:lnTo>
                  <a:lnTo>
                    <a:pt x="2873815" y="1006960"/>
                  </a:lnTo>
                  <a:lnTo>
                    <a:pt x="2885842" y="1050785"/>
                  </a:lnTo>
                  <a:lnTo>
                    <a:pt x="2896354" y="1095162"/>
                  </a:lnTo>
                  <a:lnTo>
                    <a:pt x="2905323" y="1140067"/>
                  </a:lnTo>
                  <a:lnTo>
                    <a:pt x="2912723" y="1185473"/>
                  </a:lnTo>
                  <a:lnTo>
                    <a:pt x="2918526" y="1231355"/>
                  </a:lnTo>
                  <a:lnTo>
                    <a:pt x="2922704" y="1277687"/>
                  </a:lnTo>
                  <a:lnTo>
                    <a:pt x="2925231" y="1324443"/>
                  </a:lnTo>
                  <a:lnTo>
                    <a:pt x="2926080" y="1371600"/>
                  </a:lnTo>
                  <a:lnTo>
                    <a:pt x="2925231" y="1418756"/>
                  </a:lnTo>
                  <a:lnTo>
                    <a:pt x="2922704" y="1465512"/>
                  </a:lnTo>
                  <a:lnTo>
                    <a:pt x="2918526" y="1511844"/>
                  </a:lnTo>
                  <a:lnTo>
                    <a:pt x="2912723" y="1557726"/>
                  </a:lnTo>
                  <a:lnTo>
                    <a:pt x="2905323" y="1603132"/>
                  </a:lnTo>
                  <a:lnTo>
                    <a:pt x="2896354" y="1648037"/>
                  </a:lnTo>
                  <a:lnTo>
                    <a:pt x="2885842" y="1692414"/>
                  </a:lnTo>
                  <a:lnTo>
                    <a:pt x="2873815" y="1736239"/>
                  </a:lnTo>
                  <a:lnTo>
                    <a:pt x="2860301" y="1779487"/>
                  </a:lnTo>
                  <a:lnTo>
                    <a:pt x="2845325" y="1822130"/>
                  </a:lnTo>
                  <a:lnTo>
                    <a:pt x="2828916" y="1864145"/>
                  </a:lnTo>
                  <a:lnTo>
                    <a:pt x="2811101" y="1905506"/>
                  </a:lnTo>
                  <a:lnTo>
                    <a:pt x="2791907" y="1946186"/>
                  </a:lnTo>
                  <a:lnTo>
                    <a:pt x="2771361" y="1986160"/>
                  </a:lnTo>
                  <a:lnTo>
                    <a:pt x="2749490" y="2025404"/>
                  </a:lnTo>
                  <a:lnTo>
                    <a:pt x="2726323" y="2063891"/>
                  </a:lnTo>
                  <a:lnTo>
                    <a:pt x="2701885" y="2101595"/>
                  </a:lnTo>
                  <a:lnTo>
                    <a:pt x="2676205" y="2138492"/>
                  </a:lnTo>
                  <a:lnTo>
                    <a:pt x="2649309" y="2174556"/>
                  </a:lnTo>
                  <a:lnTo>
                    <a:pt x="2621224" y="2209761"/>
                  </a:lnTo>
                  <a:lnTo>
                    <a:pt x="2591979" y="2244082"/>
                  </a:lnTo>
                  <a:lnTo>
                    <a:pt x="2561600" y="2277492"/>
                  </a:lnTo>
                  <a:lnTo>
                    <a:pt x="2530115" y="2309968"/>
                  </a:lnTo>
                  <a:lnTo>
                    <a:pt x="2497550" y="2341483"/>
                  </a:lnTo>
                  <a:lnTo>
                    <a:pt x="2463933" y="2372011"/>
                  </a:lnTo>
                  <a:lnTo>
                    <a:pt x="2429291" y="2401527"/>
                  </a:lnTo>
                  <a:lnTo>
                    <a:pt x="2393652" y="2430006"/>
                  </a:lnTo>
                  <a:lnTo>
                    <a:pt x="2357042" y="2457422"/>
                  </a:lnTo>
                  <a:lnTo>
                    <a:pt x="2319490" y="2483749"/>
                  </a:lnTo>
                  <a:lnTo>
                    <a:pt x="2281021" y="2508963"/>
                  </a:lnTo>
                  <a:lnTo>
                    <a:pt x="2241664" y="2533036"/>
                  </a:lnTo>
                  <a:lnTo>
                    <a:pt x="2201446" y="2555945"/>
                  </a:lnTo>
                  <a:lnTo>
                    <a:pt x="2160393" y="2577663"/>
                  </a:lnTo>
                  <a:lnTo>
                    <a:pt x="2118534" y="2598165"/>
                  </a:lnTo>
                  <a:lnTo>
                    <a:pt x="2075895" y="2617425"/>
                  </a:lnTo>
                  <a:lnTo>
                    <a:pt x="2032504" y="2635418"/>
                  </a:lnTo>
                  <a:lnTo>
                    <a:pt x="1988387" y="2652118"/>
                  </a:lnTo>
                  <a:lnTo>
                    <a:pt x="1943573" y="2667500"/>
                  </a:lnTo>
                  <a:lnTo>
                    <a:pt x="1898088" y="2681539"/>
                  </a:lnTo>
                  <a:lnTo>
                    <a:pt x="1851959" y="2694207"/>
                  </a:lnTo>
                  <a:lnTo>
                    <a:pt x="1805215" y="2705482"/>
                  </a:lnTo>
                  <a:lnTo>
                    <a:pt x="1757881" y="2715335"/>
                  </a:lnTo>
                  <a:lnTo>
                    <a:pt x="1709986" y="2723743"/>
                  </a:lnTo>
                  <a:lnTo>
                    <a:pt x="1661557" y="2730679"/>
                  </a:lnTo>
                  <a:lnTo>
                    <a:pt x="1612620" y="2736119"/>
                  </a:lnTo>
                  <a:lnTo>
                    <a:pt x="1563204" y="2740035"/>
                  </a:lnTo>
                  <a:lnTo>
                    <a:pt x="1513334" y="2742404"/>
                  </a:lnTo>
                  <a:lnTo>
                    <a:pt x="1463040" y="2743200"/>
                  </a:lnTo>
                  <a:lnTo>
                    <a:pt x="1412745" y="2742404"/>
                  </a:lnTo>
                  <a:lnTo>
                    <a:pt x="1362875" y="2740035"/>
                  </a:lnTo>
                  <a:lnTo>
                    <a:pt x="1313459" y="2736119"/>
                  </a:lnTo>
                  <a:lnTo>
                    <a:pt x="1264522" y="2730679"/>
                  </a:lnTo>
                  <a:lnTo>
                    <a:pt x="1216093" y="2723743"/>
                  </a:lnTo>
                  <a:lnTo>
                    <a:pt x="1168198" y="2715335"/>
                  </a:lnTo>
                  <a:lnTo>
                    <a:pt x="1120864" y="2705482"/>
                  </a:lnTo>
                  <a:lnTo>
                    <a:pt x="1074120" y="2694207"/>
                  </a:lnTo>
                  <a:lnTo>
                    <a:pt x="1027991" y="2681539"/>
                  </a:lnTo>
                  <a:lnTo>
                    <a:pt x="982506" y="2667500"/>
                  </a:lnTo>
                  <a:lnTo>
                    <a:pt x="937692" y="2652118"/>
                  </a:lnTo>
                  <a:lnTo>
                    <a:pt x="893575" y="2635418"/>
                  </a:lnTo>
                  <a:lnTo>
                    <a:pt x="850184" y="2617425"/>
                  </a:lnTo>
                  <a:lnTo>
                    <a:pt x="807545" y="2598165"/>
                  </a:lnTo>
                  <a:lnTo>
                    <a:pt x="765686" y="2577663"/>
                  </a:lnTo>
                  <a:lnTo>
                    <a:pt x="724633" y="2555945"/>
                  </a:lnTo>
                  <a:lnTo>
                    <a:pt x="684415" y="2533036"/>
                  </a:lnTo>
                  <a:lnTo>
                    <a:pt x="645058" y="2508963"/>
                  </a:lnTo>
                  <a:lnTo>
                    <a:pt x="606589" y="2483749"/>
                  </a:lnTo>
                  <a:lnTo>
                    <a:pt x="569037" y="2457422"/>
                  </a:lnTo>
                  <a:lnTo>
                    <a:pt x="532427" y="2430006"/>
                  </a:lnTo>
                  <a:lnTo>
                    <a:pt x="496788" y="2401527"/>
                  </a:lnTo>
                  <a:lnTo>
                    <a:pt x="462146" y="2372011"/>
                  </a:lnTo>
                  <a:lnTo>
                    <a:pt x="428529" y="2341483"/>
                  </a:lnTo>
                  <a:lnTo>
                    <a:pt x="395964" y="2309968"/>
                  </a:lnTo>
                  <a:lnTo>
                    <a:pt x="364479" y="2277492"/>
                  </a:lnTo>
                  <a:lnTo>
                    <a:pt x="334100" y="2244082"/>
                  </a:lnTo>
                  <a:lnTo>
                    <a:pt x="304855" y="2209761"/>
                  </a:lnTo>
                  <a:lnTo>
                    <a:pt x="276770" y="2174556"/>
                  </a:lnTo>
                  <a:lnTo>
                    <a:pt x="249874" y="2138492"/>
                  </a:lnTo>
                  <a:lnTo>
                    <a:pt x="224194" y="2101595"/>
                  </a:lnTo>
                  <a:lnTo>
                    <a:pt x="199756" y="2063891"/>
                  </a:lnTo>
                  <a:lnTo>
                    <a:pt x="176589" y="2025404"/>
                  </a:lnTo>
                  <a:lnTo>
                    <a:pt x="154718" y="1986160"/>
                  </a:lnTo>
                  <a:lnTo>
                    <a:pt x="134172" y="1946186"/>
                  </a:lnTo>
                  <a:lnTo>
                    <a:pt x="114978" y="1905506"/>
                  </a:lnTo>
                  <a:lnTo>
                    <a:pt x="97163" y="1864145"/>
                  </a:lnTo>
                  <a:lnTo>
                    <a:pt x="80754" y="1822130"/>
                  </a:lnTo>
                  <a:lnTo>
                    <a:pt x="65778" y="1779487"/>
                  </a:lnTo>
                  <a:lnTo>
                    <a:pt x="52264" y="1736239"/>
                  </a:lnTo>
                  <a:lnTo>
                    <a:pt x="40237" y="1692414"/>
                  </a:lnTo>
                  <a:lnTo>
                    <a:pt x="29725" y="1648037"/>
                  </a:lnTo>
                  <a:lnTo>
                    <a:pt x="20756" y="1603132"/>
                  </a:lnTo>
                  <a:lnTo>
                    <a:pt x="13356" y="1557726"/>
                  </a:lnTo>
                  <a:lnTo>
                    <a:pt x="7553" y="1511844"/>
                  </a:lnTo>
                  <a:lnTo>
                    <a:pt x="3375" y="1465512"/>
                  </a:lnTo>
                  <a:lnTo>
                    <a:pt x="848" y="1418756"/>
                  </a:lnTo>
                  <a:lnTo>
                    <a:pt x="0" y="1371600"/>
                  </a:lnTo>
                  <a:close/>
                </a:path>
              </a:pathLst>
            </a:custGeom>
            <a:ln w="15875">
              <a:solidFill>
                <a:srgbClr val="05465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7103363" y="4119372"/>
              <a:ext cx="1324610" cy="1202690"/>
            </a:xfrm>
            <a:custGeom>
              <a:avLst/>
              <a:gdLst/>
              <a:ahLst/>
              <a:cxnLst/>
              <a:rect l="l" t="t" r="r" b="b"/>
              <a:pathLst>
                <a:path w="1324609" h="1202689">
                  <a:moveTo>
                    <a:pt x="662177" y="0"/>
                  </a:moveTo>
                  <a:lnTo>
                    <a:pt x="612752" y="1648"/>
                  </a:lnTo>
                  <a:lnTo>
                    <a:pt x="564315" y="6517"/>
                  </a:lnTo>
                  <a:lnTo>
                    <a:pt x="516992" y="14489"/>
                  </a:lnTo>
                  <a:lnTo>
                    <a:pt x="470914" y="25449"/>
                  </a:lnTo>
                  <a:lnTo>
                    <a:pt x="426207" y="39281"/>
                  </a:lnTo>
                  <a:lnTo>
                    <a:pt x="382999" y="55868"/>
                  </a:lnTo>
                  <a:lnTo>
                    <a:pt x="341418" y="75095"/>
                  </a:lnTo>
                  <a:lnTo>
                    <a:pt x="301593" y="96844"/>
                  </a:lnTo>
                  <a:lnTo>
                    <a:pt x="263651" y="121000"/>
                  </a:lnTo>
                  <a:lnTo>
                    <a:pt x="227720" y="147447"/>
                  </a:lnTo>
                  <a:lnTo>
                    <a:pt x="193928" y="176069"/>
                  </a:lnTo>
                  <a:lnTo>
                    <a:pt x="162404" y="206749"/>
                  </a:lnTo>
                  <a:lnTo>
                    <a:pt x="133275" y="239372"/>
                  </a:lnTo>
                  <a:lnTo>
                    <a:pt x="106668" y="273821"/>
                  </a:lnTo>
                  <a:lnTo>
                    <a:pt x="82713" y="309980"/>
                  </a:lnTo>
                  <a:lnTo>
                    <a:pt x="61536" y="347733"/>
                  </a:lnTo>
                  <a:lnTo>
                    <a:pt x="43266" y="386963"/>
                  </a:lnTo>
                  <a:lnTo>
                    <a:pt x="28031" y="427555"/>
                  </a:lnTo>
                  <a:lnTo>
                    <a:pt x="15959" y="469393"/>
                  </a:lnTo>
                  <a:lnTo>
                    <a:pt x="7178" y="512360"/>
                  </a:lnTo>
                  <a:lnTo>
                    <a:pt x="1815" y="556340"/>
                  </a:lnTo>
                  <a:lnTo>
                    <a:pt x="0" y="601217"/>
                  </a:lnTo>
                  <a:lnTo>
                    <a:pt x="1815" y="646095"/>
                  </a:lnTo>
                  <a:lnTo>
                    <a:pt x="7178" y="690075"/>
                  </a:lnTo>
                  <a:lnTo>
                    <a:pt x="15959" y="733042"/>
                  </a:lnTo>
                  <a:lnTo>
                    <a:pt x="28031" y="774880"/>
                  </a:lnTo>
                  <a:lnTo>
                    <a:pt x="43266" y="815472"/>
                  </a:lnTo>
                  <a:lnTo>
                    <a:pt x="61536" y="854702"/>
                  </a:lnTo>
                  <a:lnTo>
                    <a:pt x="82713" y="892455"/>
                  </a:lnTo>
                  <a:lnTo>
                    <a:pt x="106668" y="928614"/>
                  </a:lnTo>
                  <a:lnTo>
                    <a:pt x="133275" y="963063"/>
                  </a:lnTo>
                  <a:lnTo>
                    <a:pt x="162404" y="995686"/>
                  </a:lnTo>
                  <a:lnTo>
                    <a:pt x="193929" y="1026366"/>
                  </a:lnTo>
                  <a:lnTo>
                    <a:pt x="227720" y="1054988"/>
                  </a:lnTo>
                  <a:lnTo>
                    <a:pt x="263651" y="1081435"/>
                  </a:lnTo>
                  <a:lnTo>
                    <a:pt x="301593" y="1105591"/>
                  </a:lnTo>
                  <a:lnTo>
                    <a:pt x="341418" y="1127340"/>
                  </a:lnTo>
                  <a:lnTo>
                    <a:pt x="382999" y="1146567"/>
                  </a:lnTo>
                  <a:lnTo>
                    <a:pt x="426207" y="1163154"/>
                  </a:lnTo>
                  <a:lnTo>
                    <a:pt x="470914" y="1176986"/>
                  </a:lnTo>
                  <a:lnTo>
                    <a:pt x="516992" y="1187946"/>
                  </a:lnTo>
                  <a:lnTo>
                    <a:pt x="564315" y="1195918"/>
                  </a:lnTo>
                  <a:lnTo>
                    <a:pt x="612752" y="1200787"/>
                  </a:lnTo>
                  <a:lnTo>
                    <a:pt x="662177" y="1202436"/>
                  </a:lnTo>
                  <a:lnTo>
                    <a:pt x="711603" y="1200787"/>
                  </a:lnTo>
                  <a:lnTo>
                    <a:pt x="760040" y="1195918"/>
                  </a:lnTo>
                  <a:lnTo>
                    <a:pt x="807363" y="1187946"/>
                  </a:lnTo>
                  <a:lnTo>
                    <a:pt x="853441" y="1176986"/>
                  </a:lnTo>
                  <a:lnTo>
                    <a:pt x="898148" y="1163154"/>
                  </a:lnTo>
                  <a:lnTo>
                    <a:pt x="941356" y="1146567"/>
                  </a:lnTo>
                  <a:lnTo>
                    <a:pt x="982937" y="1127340"/>
                  </a:lnTo>
                  <a:lnTo>
                    <a:pt x="1022762" y="1105591"/>
                  </a:lnTo>
                  <a:lnTo>
                    <a:pt x="1060704" y="1081435"/>
                  </a:lnTo>
                  <a:lnTo>
                    <a:pt x="1096635" y="1054988"/>
                  </a:lnTo>
                  <a:lnTo>
                    <a:pt x="1130427" y="1026366"/>
                  </a:lnTo>
                  <a:lnTo>
                    <a:pt x="1161951" y="995686"/>
                  </a:lnTo>
                  <a:lnTo>
                    <a:pt x="1191080" y="963063"/>
                  </a:lnTo>
                  <a:lnTo>
                    <a:pt x="1217687" y="928614"/>
                  </a:lnTo>
                  <a:lnTo>
                    <a:pt x="1241642" y="892455"/>
                  </a:lnTo>
                  <a:lnTo>
                    <a:pt x="1262819" y="854702"/>
                  </a:lnTo>
                  <a:lnTo>
                    <a:pt x="1281089" y="815472"/>
                  </a:lnTo>
                  <a:lnTo>
                    <a:pt x="1296324" y="774880"/>
                  </a:lnTo>
                  <a:lnTo>
                    <a:pt x="1308396" y="733042"/>
                  </a:lnTo>
                  <a:lnTo>
                    <a:pt x="1317177" y="690075"/>
                  </a:lnTo>
                  <a:lnTo>
                    <a:pt x="1322540" y="646095"/>
                  </a:lnTo>
                  <a:lnTo>
                    <a:pt x="1324355" y="601217"/>
                  </a:lnTo>
                  <a:lnTo>
                    <a:pt x="1322540" y="556340"/>
                  </a:lnTo>
                  <a:lnTo>
                    <a:pt x="1317177" y="512360"/>
                  </a:lnTo>
                  <a:lnTo>
                    <a:pt x="1308396" y="469393"/>
                  </a:lnTo>
                  <a:lnTo>
                    <a:pt x="1296324" y="427555"/>
                  </a:lnTo>
                  <a:lnTo>
                    <a:pt x="1281089" y="386963"/>
                  </a:lnTo>
                  <a:lnTo>
                    <a:pt x="1262819" y="347733"/>
                  </a:lnTo>
                  <a:lnTo>
                    <a:pt x="1241642" y="309980"/>
                  </a:lnTo>
                  <a:lnTo>
                    <a:pt x="1217687" y="273821"/>
                  </a:lnTo>
                  <a:lnTo>
                    <a:pt x="1191080" y="239372"/>
                  </a:lnTo>
                  <a:lnTo>
                    <a:pt x="1161951" y="206749"/>
                  </a:lnTo>
                  <a:lnTo>
                    <a:pt x="1130427" y="176069"/>
                  </a:lnTo>
                  <a:lnTo>
                    <a:pt x="1096635" y="147447"/>
                  </a:lnTo>
                  <a:lnTo>
                    <a:pt x="1060704" y="121000"/>
                  </a:lnTo>
                  <a:lnTo>
                    <a:pt x="1022762" y="96844"/>
                  </a:lnTo>
                  <a:lnTo>
                    <a:pt x="982937" y="75095"/>
                  </a:lnTo>
                  <a:lnTo>
                    <a:pt x="941356" y="55868"/>
                  </a:lnTo>
                  <a:lnTo>
                    <a:pt x="898148" y="39281"/>
                  </a:lnTo>
                  <a:lnTo>
                    <a:pt x="853441" y="25449"/>
                  </a:lnTo>
                  <a:lnTo>
                    <a:pt x="807363" y="14489"/>
                  </a:lnTo>
                  <a:lnTo>
                    <a:pt x="760040" y="6517"/>
                  </a:lnTo>
                  <a:lnTo>
                    <a:pt x="711603" y="1648"/>
                  </a:lnTo>
                  <a:lnTo>
                    <a:pt x="662177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7103363" y="4119372"/>
              <a:ext cx="1324610" cy="1202690"/>
            </a:xfrm>
            <a:custGeom>
              <a:avLst/>
              <a:gdLst/>
              <a:ahLst/>
              <a:cxnLst/>
              <a:rect l="l" t="t" r="r" b="b"/>
              <a:pathLst>
                <a:path w="1324609" h="1202689">
                  <a:moveTo>
                    <a:pt x="0" y="601217"/>
                  </a:moveTo>
                  <a:lnTo>
                    <a:pt x="1815" y="556340"/>
                  </a:lnTo>
                  <a:lnTo>
                    <a:pt x="7178" y="512360"/>
                  </a:lnTo>
                  <a:lnTo>
                    <a:pt x="15959" y="469393"/>
                  </a:lnTo>
                  <a:lnTo>
                    <a:pt x="28031" y="427555"/>
                  </a:lnTo>
                  <a:lnTo>
                    <a:pt x="43266" y="386963"/>
                  </a:lnTo>
                  <a:lnTo>
                    <a:pt x="61536" y="347733"/>
                  </a:lnTo>
                  <a:lnTo>
                    <a:pt x="82713" y="309980"/>
                  </a:lnTo>
                  <a:lnTo>
                    <a:pt x="106668" y="273821"/>
                  </a:lnTo>
                  <a:lnTo>
                    <a:pt x="133275" y="239372"/>
                  </a:lnTo>
                  <a:lnTo>
                    <a:pt x="162404" y="206749"/>
                  </a:lnTo>
                  <a:lnTo>
                    <a:pt x="193928" y="176069"/>
                  </a:lnTo>
                  <a:lnTo>
                    <a:pt x="227720" y="147447"/>
                  </a:lnTo>
                  <a:lnTo>
                    <a:pt x="263651" y="121000"/>
                  </a:lnTo>
                  <a:lnTo>
                    <a:pt x="301593" y="96844"/>
                  </a:lnTo>
                  <a:lnTo>
                    <a:pt x="341418" y="75095"/>
                  </a:lnTo>
                  <a:lnTo>
                    <a:pt x="382999" y="55868"/>
                  </a:lnTo>
                  <a:lnTo>
                    <a:pt x="426207" y="39281"/>
                  </a:lnTo>
                  <a:lnTo>
                    <a:pt x="470914" y="25449"/>
                  </a:lnTo>
                  <a:lnTo>
                    <a:pt x="516992" y="14489"/>
                  </a:lnTo>
                  <a:lnTo>
                    <a:pt x="564315" y="6517"/>
                  </a:lnTo>
                  <a:lnTo>
                    <a:pt x="612752" y="1648"/>
                  </a:lnTo>
                  <a:lnTo>
                    <a:pt x="662177" y="0"/>
                  </a:lnTo>
                  <a:lnTo>
                    <a:pt x="711603" y="1648"/>
                  </a:lnTo>
                  <a:lnTo>
                    <a:pt x="760040" y="6517"/>
                  </a:lnTo>
                  <a:lnTo>
                    <a:pt x="807363" y="14489"/>
                  </a:lnTo>
                  <a:lnTo>
                    <a:pt x="853441" y="25449"/>
                  </a:lnTo>
                  <a:lnTo>
                    <a:pt x="898148" y="39281"/>
                  </a:lnTo>
                  <a:lnTo>
                    <a:pt x="941356" y="55868"/>
                  </a:lnTo>
                  <a:lnTo>
                    <a:pt x="982937" y="75095"/>
                  </a:lnTo>
                  <a:lnTo>
                    <a:pt x="1022762" y="96844"/>
                  </a:lnTo>
                  <a:lnTo>
                    <a:pt x="1060704" y="121000"/>
                  </a:lnTo>
                  <a:lnTo>
                    <a:pt x="1096635" y="147447"/>
                  </a:lnTo>
                  <a:lnTo>
                    <a:pt x="1130427" y="176069"/>
                  </a:lnTo>
                  <a:lnTo>
                    <a:pt x="1161951" y="206749"/>
                  </a:lnTo>
                  <a:lnTo>
                    <a:pt x="1191080" y="239372"/>
                  </a:lnTo>
                  <a:lnTo>
                    <a:pt x="1217687" y="273821"/>
                  </a:lnTo>
                  <a:lnTo>
                    <a:pt x="1241642" y="309980"/>
                  </a:lnTo>
                  <a:lnTo>
                    <a:pt x="1262819" y="347733"/>
                  </a:lnTo>
                  <a:lnTo>
                    <a:pt x="1281089" y="386963"/>
                  </a:lnTo>
                  <a:lnTo>
                    <a:pt x="1296324" y="427555"/>
                  </a:lnTo>
                  <a:lnTo>
                    <a:pt x="1308396" y="469393"/>
                  </a:lnTo>
                  <a:lnTo>
                    <a:pt x="1317177" y="512360"/>
                  </a:lnTo>
                  <a:lnTo>
                    <a:pt x="1322540" y="556340"/>
                  </a:lnTo>
                  <a:lnTo>
                    <a:pt x="1324355" y="601217"/>
                  </a:lnTo>
                  <a:lnTo>
                    <a:pt x="1322540" y="646095"/>
                  </a:lnTo>
                  <a:lnTo>
                    <a:pt x="1317177" y="690075"/>
                  </a:lnTo>
                  <a:lnTo>
                    <a:pt x="1308396" y="733042"/>
                  </a:lnTo>
                  <a:lnTo>
                    <a:pt x="1296324" y="774880"/>
                  </a:lnTo>
                  <a:lnTo>
                    <a:pt x="1281089" y="815472"/>
                  </a:lnTo>
                  <a:lnTo>
                    <a:pt x="1262819" y="854702"/>
                  </a:lnTo>
                  <a:lnTo>
                    <a:pt x="1241642" y="892455"/>
                  </a:lnTo>
                  <a:lnTo>
                    <a:pt x="1217687" y="928614"/>
                  </a:lnTo>
                  <a:lnTo>
                    <a:pt x="1191080" y="963063"/>
                  </a:lnTo>
                  <a:lnTo>
                    <a:pt x="1161951" y="995686"/>
                  </a:lnTo>
                  <a:lnTo>
                    <a:pt x="1130427" y="1026366"/>
                  </a:lnTo>
                  <a:lnTo>
                    <a:pt x="1096635" y="1054988"/>
                  </a:lnTo>
                  <a:lnTo>
                    <a:pt x="1060704" y="1081435"/>
                  </a:lnTo>
                  <a:lnTo>
                    <a:pt x="1022762" y="1105591"/>
                  </a:lnTo>
                  <a:lnTo>
                    <a:pt x="982937" y="1127340"/>
                  </a:lnTo>
                  <a:lnTo>
                    <a:pt x="941356" y="1146567"/>
                  </a:lnTo>
                  <a:lnTo>
                    <a:pt x="898148" y="1163154"/>
                  </a:lnTo>
                  <a:lnTo>
                    <a:pt x="853441" y="1176986"/>
                  </a:lnTo>
                  <a:lnTo>
                    <a:pt x="807363" y="1187946"/>
                  </a:lnTo>
                  <a:lnTo>
                    <a:pt x="760040" y="1195918"/>
                  </a:lnTo>
                  <a:lnTo>
                    <a:pt x="711603" y="1200787"/>
                  </a:lnTo>
                  <a:lnTo>
                    <a:pt x="662177" y="1202436"/>
                  </a:lnTo>
                  <a:lnTo>
                    <a:pt x="612752" y="1200787"/>
                  </a:lnTo>
                  <a:lnTo>
                    <a:pt x="564315" y="1195918"/>
                  </a:lnTo>
                  <a:lnTo>
                    <a:pt x="516992" y="1187946"/>
                  </a:lnTo>
                  <a:lnTo>
                    <a:pt x="470914" y="1176986"/>
                  </a:lnTo>
                  <a:lnTo>
                    <a:pt x="426207" y="1163154"/>
                  </a:lnTo>
                  <a:lnTo>
                    <a:pt x="382999" y="1146567"/>
                  </a:lnTo>
                  <a:lnTo>
                    <a:pt x="341418" y="1127340"/>
                  </a:lnTo>
                  <a:lnTo>
                    <a:pt x="301593" y="1105591"/>
                  </a:lnTo>
                  <a:lnTo>
                    <a:pt x="263651" y="1081435"/>
                  </a:lnTo>
                  <a:lnTo>
                    <a:pt x="227720" y="1054988"/>
                  </a:lnTo>
                  <a:lnTo>
                    <a:pt x="193929" y="1026366"/>
                  </a:lnTo>
                  <a:lnTo>
                    <a:pt x="162404" y="995686"/>
                  </a:lnTo>
                  <a:lnTo>
                    <a:pt x="133275" y="963063"/>
                  </a:lnTo>
                  <a:lnTo>
                    <a:pt x="106668" y="928614"/>
                  </a:lnTo>
                  <a:lnTo>
                    <a:pt x="82713" y="892455"/>
                  </a:lnTo>
                  <a:lnTo>
                    <a:pt x="61536" y="854702"/>
                  </a:lnTo>
                  <a:lnTo>
                    <a:pt x="43266" y="815472"/>
                  </a:lnTo>
                  <a:lnTo>
                    <a:pt x="28031" y="774880"/>
                  </a:lnTo>
                  <a:lnTo>
                    <a:pt x="15959" y="733042"/>
                  </a:lnTo>
                  <a:lnTo>
                    <a:pt x="7178" y="690075"/>
                  </a:lnTo>
                  <a:lnTo>
                    <a:pt x="1815" y="646095"/>
                  </a:lnTo>
                  <a:lnTo>
                    <a:pt x="0" y="601217"/>
                  </a:lnTo>
                  <a:close/>
                </a:path>
              </a:pathLst>
            </a:custGeom>
            <a:ln w="15875">
              <a:solidFill>
                <a:srgbClr val="05465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639304" y="4408678"/>
            <a:ext cx="254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-6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427719" y="3796284"/>
            <a:ext cx="975360" cy="646430"/>
          </a:xfrm>
          <a:custGeom>
            <a:avLst/>
            <a:gdLst/>
            <a:ahLst/>
            <a:cxnLst/>
            <a:rect l="l" t="t" r="r" b="b"/>
            <a:pathLst>
              <a:path w="975359" h="646429">
                <a:moveTo>
                  <a:pt x="975359" y="0"/>
                </a:moveTo>
                <a:lnTo>
                  <a:pt x="0" y="0"/>
                </a:lnTo>
                <a:lnTo>
                  <a:pt x="0" y="646176"/>
                </a:lnTo>
                <a:lnTo>
                  <a:pt x="975359" y="646176"/>
                </a:lnTo>
                <a:lnTo>
                  <a:pt x="975359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65285" y="3803650"/>
            <a:ext cx="301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-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107046" y="2670175"/>
            <a:ext cx="178435" cy="387350"/>
          </a:xfrm>
          <a:custGeom>
            <a:avLst/>
            <a:gdLst/>
            <a:ahLst/>
            <a:cxnLst/>
            <a:rect l="l" t="t" r="r" b="b"/>
            <a:pathLst>
              <a:path w="178434" h="387350">
                <a:moveTo>
                  <a:pt x="178307" y="0"/>
                </a:moveTo>
                <a:lnTo>
                  <a:pt x="0" y="0"/>
                </a:lnTo>
                <a:lnTo>
                  <a:pt x="0" y="387096"/>
                </a:lnTo>
                <a:lnTo>
                  <a:pt x="178307" y="387096"/>
                </a:lnTo>
                <a:lnTo>
                  <a:pt x="178307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95235" y="2598800"/>
            <a:ext cx="2151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4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a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5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subset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342755" y="2670175"/>
            <a:ext cx="227965" cy="387350"/>
          </a:xfrm>
          <a:prstGeom prst="rect">
            <a:avLst/>
          </a:prstGeom>
          <a:solidFill>
            <a:srgbClr val="CCEB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 marR="0" lvl="0" indent="0" defTabSz="914400" eaLnBrk="1" fontAlgn="auto" latinLnBrk="0" hangingPunct="1">
              <a:lnSpc>
                <a:spcPts val="28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7CA5E-6DE6-3BAE-7020-C7962F37F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2A231DD-8075-6AA4-8C69-DFB7100863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60"/>
              <a:t>Least Common Multiple</a:t>
            </a:r>
            <a:endParaRPr spc="6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614A942-D30D-9319-EC93-274E48F5769C}"/>
              </a:ext>
            </a:extLst>
          </p:cNvPr>
          <p:cNvSpPr/>
          <p:nvPr/>
        </p:nvSpPr>
        <p:spPr>
          <a:xfrm>
            <a:off x="657529" y="1399539"/>
            <a:ext cx="1477010" cy="474345"/>
          </a:xfrm>
          <a:custGeom>
            <a:avLst/>
            <a:gdLst/>
            <a:ahLst/>
            <a:cxnLst/>
            <a:rect l="l" t="t" r="r" b="b"/>
            <a:pathLst>
              <a:path w="1477010" h="474344">
                <a:moveTo>
                  <a:pt x="1476756" y="0"/>
                </a:moveTo>
                <a:lnTo>
                  <a:pt x="0" y="0"/>
                </a:lnTo>
                <a:lnTo>
                  <a:pt x="0" y="473963"/>
                </a:lnTo>
                <a:lnTo>
                  <a:pt x="1476756" y="473963"/>
                </a:lnTo>
                <a:lnTo>
                  <a:pt x="1476756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33F48B7-FFB5-E9C9-037D-DD2E8C8D4ED8}"/>
              </a:ext>
            </a:extLst>
          </p:cNvPr>
          <p:cNvSpPr txBox="1"/>
          <p:nvPr/>
        </p:nvSpPr>
        <p:spPr>
          <a:xfrm>
            <a:off x="645058" y="1280360"/>
            <a:ext cx="10964545" cy="173990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Definition: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5080" lvl="0" indent="0" algn="l" defTabSz="914400" rtl="0" eaLnBrk="1" fontAlgn="auto" latinLnBrk="0" hangingPunct="1">
              <a:lnSpc>
                <a:spcPts val="45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8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Least Common Multiple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integers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8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and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</a:t>
            </a:r>
            <a:r>
              <a:rPr kumimoji="0" sz="28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(denoted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Segoe UI Semilight"/>
              </a:rPr>
              <a:t>lcm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(𝑎,</a:t>
            </a:r>
            <a:r>
              <a:rPr kumimoji="0" sz="2800" b="0" i="0" u="none" strike="noStrike" kern="0" cap="none" spc="-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𝑏)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)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smallest positive integer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𝑐</a:t>
            </a:r>
            <a:r>
              <a:rPr kumimoji="0" sz="28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such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a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c</a:t>
            </a:r>
            <a:r>
              <a:rPr kumimoji="0" sz="2800" b="0" i="0" u="none" strike="noStrike" kern="0" cap="none" spc="1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and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b</a:t>
            </a:r>
            <a:r>
              <a:rPr kumimoji="0" sz="2800" b="0" i="0" u="none" strike="noStrike" kern="0" cap="none" spc="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c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73AA3B38-FCB4-C2A2-337E-86E78973CBD9}"/>
              </a:ext>
            </a:extLst>
          </p:cNvPr>
          <p:cNvSpPr txBox="1"/>
          <p:nvPr/>
        </p:nvSpPr>
        <p:spPr>
          <a:xfrm>
            <a:off x="560740" y="4266691"/>
            <a:ext cx="3020695" cy="153416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Example: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0245" algn="l"/>
                <a:tab pos="1797050" algn="l"/>
              </a:tabLst>
              <a:defRPr/>
            </a:pPr>
            <a:r>
              <a:rPr kumimoji="0" lang="en-US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lcm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</a:t>
            </a:r>
            <a:r>
              <a:rPr kumimoji="0" lang="en-US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4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lang="en-US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6)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12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>
                <a:tab pos="690245" algn="l"/>
                <a:tab pos="2249805" algn="l"/>
              </a:tabLst>
              <a:defRPr/>
            </a:pPr>
            <a:r>
              <a:rPr kumimoji="0" lang="en-US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lcm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</a:t>
            </a:r>
            <a:r>
              <a:rPr kumimoji="0" lang="en-US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14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800" b="0" i="0" u="none" strike="noStrike" kern="0" cap="none" spc="-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20)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140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FD8FC78-E835-9057-1F7A-CE251D8FEE29}"/>
              </a:ext>
            </a:extLst>
          </p:cNvPr>
          <p:cNvSpPr txBox="1"/>
          <p:nvPr/>
        </p:nvSpPr>
        <p:spPr>
          <a:xfrm>
            <a:off x="5784063" y="4768341"/>
            <a:ext cx="3737624" cy="1029128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ClrTx/>
              <a:buSzTx/>
              <a:buFontTx/>
              <a:buNone/>
              <a:tabLst>
                <a:tab pos="690245" algn="l"/>
                <a:tab pos="1600835" algn="l"/>
              </a:tabLst>
              <a:defRPr/>
            </a:pPr>
            <a:r>
              <a:rPr kumimoji="0" lang="en-US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lcm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</a:t>
            </a:r>
            <a:r>
              <a:rPr kumimoji="0" lang="en-US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45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lang="en-US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60)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8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180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0245" algn="l"/>
                <a:tab pos="1600835" algn="l"/>
              </a:tabLst>
              <a:defRPr/>
            </a:pPr>
            <a:r>
              <a:rPr kumimoji="0" lang="en-US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lcm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</a:t>
            </a:r>
            <a:r>
              <a:rPr kumimoji="0" lang="en-US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13, 1)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=</a:t>
            </a:r>
            <a:r>
              <a:rPr kumimoji="0" sz="28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13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8788167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6115B-BC73-B447-9F37-FC29F6964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BDBAD2C-EA56-5132-3785-E1D4BC11BE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dirty="0">
                <a:latin typeface="Cambria Math"/>
                <a:cs typeface="Cambria Math"/>
              </a:rPr>
              <a:t>∈</a:t>
            </a:r>
            <a:r>
              <a:rPr sz="3800" spc="395" dirty="0">
                <a:latin typeface="Cambria Math"/>
                <a:cs typeface="Cambria Math"/>
              </a:rPr>
              <a:t> </a:t>
            </a:r>
            <a:r>
              <a:rPr sz="3800" spc="50" dirty="0"/>
              <a:t>vs.</a:t>
            </a:r>
            <a:r>
              <a:rPr sz="3800" spc="210" dirty="0"/>
              <a:t> </a:t>
            </a:r>
            <a:r>
              <a:rPr sz="3800" spc="-50" dirty="0">
                <a:latin typeface="Cambria Math"/>
                <a:cs typeface="Cambria Math"/>
              </a:rPr>
              <a:t>⊆</a:t>
            </a:r>
            <a:endParaRPr sz="3800">
              <a:latin typeface="Cambria Math"/>
              <a:cs typeface="Cambria Math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219B4A7-409E-D01D-1166-8B3BED66B7F2}"/>
              </a:ext>
            </a:extLst>
          </p:cNvPr>
          <p:cNvSpPr txBox="1"/>
          <p:nvPr/>
        </p:nvSpPr>
        <p:spPr>
          <a:xfrm>
            <a:off x="645058" y="1341501"/>
            <a:ext cx="21113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3200" b="0" i="0" u="none" strike="noStrike" kern="0" cap="none" spc="2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3200" b="0" i="0" u="none" strike="noStrike" kern="0" cap="none" spc="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{1,</a:t>
            </a:r>
            <a:r>
              <a:rPr kumimoji="0" sz="3200" b="0" i="0" u="none" strike="noStrike" kern="0" cap="none" spc="-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2,</a:t>
            </a:r>
            <a:r>
              <a:rPr kumimoji="0" sz="3200" b="0" i="0" u="none" strike="noStrike" kern="0" cap="none" spc="-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3}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3E977E1-8994-628A-50F4-ABF000F78365}"/>
              </a:ext>
            </a:extLst>
          </p:cNvPr>
          <p:cNvSpPr/>
          <p:nvPr/>
        </p:nvSpPr>
        <p:spPr>
          <a:xfrm>
            <a:off x="6001258" y="1456055"/>
            <a:ext cx="1224915" cy="379095"/>
          </a:xfrm>
          <a:custGeom>
            <a:avLst/>
            <a:gdLst/>
            <a:ahLst/>
            <a:cxnLst/>
            <a:rect l="l" t="t" r="r" b="b"/>
            <a:pathLst>
              <a:path w="1224915" h="379094">
                <a:moveTo>
                  <a:pt x="1103121" y="0"/>
                </a:moveTo>
                <a:lnTo>
                  <a:pt x="1097914" y="0"/>
                </a:lnTo>
                <a:lnTo>
                  <a:pt x="1097914" y="15112"/>
                </a:lnTo>
                <a:lnTo>
                  <a:pt x="1100963" y="15112"/>
                </a:lnTo>
                <a:lnTo>
                  <a:pt x="1114561" y="16061"/>
                </a:lnTo>
                <a:lnTo>
                  <a:pt x="1153142" y="38840"/>
                </a:lnTo>
                <a:lnTo>
                  <a:pt x="1162303" y="79756"/>
                </a:lnTo>
                <a:lnTo>
                  <a:pt x="1162187" y="83312"/>
                </a:lnTo>
                <a:lnTo>
                  <a:pt x="1156626" y="123592"/>
                </a:lnTo>
                <a:lnTo>
                  <a:pt x="1155398" y="131651"/>
                </a:lnTo>
                <a:lnTo>
                  <a:pt x="1154670" y="138209"/>
                </a:lnTo>
                <a:lnTo>
                  <a:pt x="1154659" y="138430"/>
                </a:lnTo>
                <a:lnTo>
                  <a:pt x="1154534" y="144621"/>
                </a:lnTo>
                <a:lnTo>
                  <a:pt x="1155049" y="151352"/>
                </a:lnTo>
                <a:lnTo>
                  <a:pt x="1181338" y="184088"/>
                </a:lnTo>
                <a:lnTo>
                  <a:pt x="1187958" y="187071"/>
                </a:lnTo>
                <a:lnTo>
                  <a:pt x="1187958" y="190627"/>
                </a:lnTo>
                <a:lnTo>
                  <a:pt x="1156906" y="218948"/>
                </a:lnTo>
                <a:lnTo>
                  <a:pt x="1154430" y="234315"/>
                </a:lnTo>
                <a:lnTo>
                  <a:pt x="1154657" y="239172"/>
                </a:lnTo>
                <a:lnTo>
                  <a:pt x="1154670" y="239432"/>
                </a:lnTo>
                <a:lnTo>
                  <a:pt x="1155398" y="246014"/>
                </a:lnTo>
                <a:lnTo>
                  <a:pt x="1156626" y="254049"/>
                </a:lnTo>
                <a:lnTo>
                  <a:pt x="1158366" y="263525"/>
                </a:lnTo>
                <a:lnTo>
                  <a:pt x="1160107" y="273331"/>
                </a:lnTo>
                <a:lnTo>
                  <a:pt x="1161335" y="282352"/>
                </a:lnTo>
                <a:lnTo>
                  <a:pt x="1162063" y="290564"/>
                </a:lnTo>
                <a:lnTo>
                  <a:pt x="1162184" y="294259"/>
                </a:lnTo>
                <a:lnTo>
                  <a:pt x="1162303" y="297942"/>
                </a:lnTo>
                <a:lnTo>
                  <a:pt x="1161298" y="314287"/>
                </a:lnTo>
                <a:lnTo>
                  <a:pt x="1161282" y="314561"/>
                </a:lnTo>
                <a:lnTo>
                  <a:pt x="1137092" y="355443"/>
                </a:lnTo>
                <a:lnTo>
                  <a:pt x="1100963" y="363855"/>
                </a:lnTo>
                <a:lnTo>
                  <a:pt x="1097914" y="363855"/>
                </a:lnTo>
                <a:lnTo>
                  <a:pt x="1097914" y="378968"/>
                </a:lnTo>
                <a:lnTo>
                  <a:pt x="1103121" y="378968"/>
                </a:lnTo>
                <a:lnTo>
                  <a:pt x="1124983" y="377348"/>
                </a:lnTo>
                <a:lnTo>
                  <a:pt x="1172971" y="357632"/>
                </a:lnTo>
                <a:lnTo>
                  <a:pt x="1194566" y="314561"/>
                </a:lnTo>
                <a:lnTo>
                  <a:pt x="1196086" y="294259"/>
                </a:lnTo>
                <a:lnTo>
                  <a:pt x="1195798" y="285761"/>
                </a:lnTo>
                <a:lnTo>
                  <a:pt x="1194927" y="276669"/>
                </a:lnTo>
                <a:lnTo>
                  <a:pt x="1193460" y="267005"/>
                </a:lnTo>
                <a:lnTo>
                  <a:pt x="1191387" y="256794"/>
                </a:lnTo>
                <a:lnTo>
                  <a:pt x="1189386" y="247102"/>
                </a:lnTo>
                <a:lnTo>
                  <a:pt x="1188004" y="239432"/>
                </a:lnTo>
                <a:lnTo>
                  <a:pt x="1187100" y="233005"/>
                </a:lnTo>
                <a:lnTo>
                  <a:pt x="1186814" y="228600"/>
                </a:lnTo>
                <a:lnTo>
                  <a:pt x="1186814" y="219456"/>
                </a:lnTo>
                <a:lnTo>
                  <a:pt x="1224661" y="196977"/>
                </a:lnTo>
                <a:lnTo>
                  <a:pt x="1224661" y="180721"/>
                </a:lnTo>
                <a:lnTo>
                  <a:pt x="1186814" y="158242"/>
                </a:lnTo>
                <a:lnTo>
                  <a:pt x="1186814" y="149098"/>
                </a:lnTo>
                <a:lnTo>
                  <a:pt x="1187100" y="144621"/>
                </a:lnTo>
                <a:lnTo>
                  <a:pt x="1187958" y="138430"/>
                </a:lnTo>
                <a:lnTo>
                  <a:pt x="1189386" y="130524"/>
                </a:lnTo>
                <a:lnTo>
                  <a:pt x="1191387" y="120904"/>
                </a:lnTo>
                <a:lnTo>
                  <a:pt x="1193460" y="110636"/>
                </a:lnTo>
                <a:lnTo>
                  <a:pt x="1194927" y="100965"/>
                </a:lnTo>
                <a:lnTo>
                  <a:pt x="1195798" y="91864"/>
                </a:lnTo>
                <a:lnTo>
                  <a:pt x="1196086" y="83312"/>
                </a:lnTo>
                <a:lnTo>
                  <a:pt x="1194635" y="63950"/>
                </a:lnTo>
                <a:lnTo>
                  <a:pt x="1172971" y="21462"/>
                </a:lnTo>
                <a:lnTo>
                  <a:pt x="1124983" y="1692"/>
                </a:lnTo>
                <a:lnTo>
                  <a:pt x="1103121" y="0"/>
                </a:lnTo>
                <a:close/>
              </a:path>
              <a:path w="1224915" h="379094">
                <a:moveTo>
                  <a:pt x="126745" y="0"/>
                </a:moveTo>
                <a:lnTo>
                  <a:pt x="121665" y="0"/>
                </a:lnTo>
                <a:lnTo>
                  <a:pt x="99732" y="1692"/>
                </a:lnTo>
                <a:lnTo>
                  <a:pt x="51815" y="21462"/>
                </a:lnTo>
                <a:lnTo>
                  <a:pt x="30104" y="63549"/>
                </a:lnTo>
                <a:lnTo>
                  <a:pt x="30027" y="63843"/>
                </a:lnTo>
                <a:lnTo>
                  <a:pt x="28575" y="83058"/>
                </a:lnTo>
                <a:lnTo>
                  <a:pt x="28880" y="91628"/>
                </a:lnTo>
                <a:lnTo>
                  <a:pt x="29781" y="100758"/>
                </a:lnTo>
                <a:lnTo>
                  <a:pt x="31253" y="110436"/>
                </a:lnTo>
                <a:lnTo>
                  <a:pt x="33274" y="120650"/>
                </a:lnTo>
                <a:lnTo>
                  <a:pt x="35347" y="130341"/>
                </a:lnTo>
                <a:lnTo>
                  <a:pt x="36766" y="138011"/>
                </a:lnTo>
                <a:lnTo>
                  <a:pt x="37685" y="144438"/>
                </a:lnTo>
                <a:lnTo>
                  <a:pt x="37972" y="148844"/>
                </a:lnTo>
                <a:lnTo>
                  <a:pt x="37972" y="157987"/>
                </a:lnTo>
                <a:lnTo>
                  <a:pt x="0" y="180467"/>
                </a:lnTo>
                <a:lnTo>
                  <a:pt x="0" y="196723"/>
                </a:lnTo>
                <a:lnTo>
                  <a:pt x="37972" y="219202"/>
                </a:lnTo>
                <a:lnTo>
                  <a:pt x="37972" y="228346"/>
                </a:lnTo>
                <a:lnTo>
                  <a:pt x="37685" y="232822"/>
                </a:lnTo>
                <a:lnTo>
                  <a:pt x="36814" y="239014"/>
                </a:lnTo>
                <a:lnTo>
                  <a:pt x="35347" y="246919"/>
                </a:lnTo>
                <a:lnTo>
                  <a:pt x="33274" y="256540"/>
                </a:lnTo>
                <a:lnTo>
                  <a:pt x="31253" y="266807"/>
                </a:lnTo>
                <a:lnTo>
                  <a:pt x="29781" y="276479"/>
                </a:lnTo>
                <a:lnTo>
                  <a:pt x="28880" y="285579"/>
                </a:lnTo>
                <a:lnTo>
                  <a:pt x="28575" y="294132"/>
                </a:lnTo>
                <a:lnTo>
                  <a:pt x="30027" y="314180"/>
                </a:lnTo>
                <a:lnTo>
                  <a:pt x="51815" y="357632"/>
                </a:lnTo>
                <a:lnTo>
                  <a:pt x="99732" y="377348"/>
                </a:lnTo>
                <a:lnTo>
                  <a:pt x="121665" y="378968"/>
                </a:lnTo>
                <a:lnTo>
                  <a:pt x="126745" y="378968"/>
                </a:lnTo>
                <a:lnTo>
                  <a:pt x="126745" y="363855"/>
                </a:lnTo>
                <a:lnTo>
                  <a:pt x="123825" y="363855"/>
                </a:lnTo>
                <a:lnTo>
                  <a:pt x="110154" y="362924"/>
                </a:lnTo>
                <a:lnTo>
                  <a:pt x="71572" y="340032"/>
                </a:lnTo>
                <a:lnTo>
                  <a:pt x="62356" y="297688"/>
                </a:lnTo>
                <a:lnTo>
                  <a:pt x="62616" y="290327"/>
                </a:lnTo>
                <a:lnTo>
                  <a:pt x="63388" y="282146"/>
                </a:lnTo>
                <a:lnTo>
                  <a:pt x="64660" y="273131"/>
                </a:lnTo>
                <a:lnTo>
                  <a:pt x="68107" y="253795"/>
                </a:lnTo>
                <a:lnTo>
                  <a:pt x="69341" y="245760"/>
                </a:lnTo>
                <a:lnTo>
                  <a:pt x="70100" y="239178"/>
                </a:lnTo>
                <a:lnTo>
                  <a:pt x="70357" y="234061"/>
                </a:lnTo>
                <a:lnTo>
                  <a:pt x="69738" y="226038"/>
                </a:lnTo>
                <a:lnTo>
                  <a:pt x="67998" y="219202"/>
                </a:lnTo>
                <a:lnTo>
                  <a:pt x="67881" y="218741"/>
                </a:lnTo>
                <a:lnTo>
                  <a:pt x="36702" y="190373"/>
                </a:lnTo>
                <a:lnTo>
                  <a:pt x="36702" y="186817"/>
                </a:lnTo>
                <a:lnTo>
                  <a:pt x="67881" y="158496"/>
                </a:lnTo>
                <a:lnTo>
                  <a:pt x="70357" y="143129"/>
                </a:lnTo>
                <a:lnTo>
                  <a:pt x="70113" y="138271"/>
                </a:lnTo>
                <a:lnTo>
                  <a:pt x="70100" y="138011"/>
                </a:lnTo>
                <a:lnTo>
                  <a:pt x="69341" y="131429"/>
                </a:lnTo>
                <a:lnTo>
                  <a:pt x="68107" y="123394"/>
                </a:lnTo>
                <a:lnTo>
                  <a:pt x="64660" y="104058"/>
                </a:lnTo>
                <a:lnTo>
                  <a:pt x="63388" y="95043"/>
                </a:lnTo>
                <a:lnTo>
                  <a:pt x="62616" y="86862"/>
                </a:lnTo>
                <a:lnTo>
                  <a:pt x="62482" y="83058"/>
                </a:lnTo>
                <a:lnTo>
                  <a:pt x="62356" y="79502"/>
                </a:lnTo>
                <a:lnTo>
                  <a:pt x="63362" y="63843"/>
                </a:lnTo>
                <a:lnTo>
                  <a:pt x="87624" y="23578"/>
                </a:lnTo>
                <a:lnTo>
                  <a:pt x="123825" y="15112"/>
                </a:lnTo>
                <a:lnTo>
                  <a:pt x="126745" y="15112"/>
                </a:lnTo>
                <a:lnTo>
                  <a:pt x="1267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7DF1127-BBCA-BFE4-7636-797D370B1822}"/>
              </a:ext>
            </a:extLst>
          </p:cNvPr>
          <p:cNvSpPr txBox="1"/>
          <p:nvPr/>
        </p:nvSpPr>
        <p:spPr>
          <a:xfrm>
            <a:off x="3352038" y="1341501"/>
            <a:ext cx="37496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0864" algn="l"/>
                <a:tab pos="2787650" algn="l"/>
              </a:tabLst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3200" b="0" i="0" u="none" strike="noStrike" kern="0" cap="none" spc="2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3200" b="0" i="0" u="none" strike="noStrike" kern="0" cap="none" spc="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{2}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𝐶</a:t>
            </a:r>
            <a:r>
              <a:rPr kumimoji="0" sz="3200" b="0" i="0" u="none" strike="noStrike" kern="0" cap="none" spc="3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3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∅,</a:t>
            </a:r>
            <a:r>
              <a:rPr kumimoji="0" sz="320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{2}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5B27B51-07AF-55D0-C3B3-DB263CCCB5A5}"/>
              </a:ext>
            </a:extLst>
          </p:cNvPr>
          <p:cNvSpPr txBox="1"/>
          <p:nvPr/>
        </p:nvSpPr>
        <p:spPr>
          <a:xfrm>
            <a:off x="645058" y="2394051"/>
            <a:ext cx="1706880" cy="34093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∅</a:t>
            </a:r>
            <a:r>
              <a:rPr kumimoji="0" sz="32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3200" b="0" i="0" u="none" strike="noStrike" kern="0" cap="none" spc="1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?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∅</a:t>
            </a:r>
            <a:r>
              <a:rPr kumimoji="0" sz="3200" b="0" i="0" u="none" strike="noStrike" kern="0" cap="none" spc="1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3200" b="0" i="0" u="none" strike="noStrike" kern="0" cap="none" spc="1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?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3200" b="0" i="0" u="none" strike="noStrike" kern="0" cap="none" spc="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3200" b="0" i="0" u="none" strike="noStrike" kern="0" cap="none" spc="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?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3200" b="0" i="0" u="none" strike="noStrike" kern="0" cap="none" spc="1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32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?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3200" b="0" i="0" u="none" strike="noStrike" kern="0" cap="none" spc="2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3200" b="0" i="0" u="none" strike="noStrike" kern="0" cap="none" spc="1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?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3200" b="0" i="0" u="none" strike="noStrike" kern="0" cap="none" spc="2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3200" b="0" i="0" u="none" strike="noStrike" kern="0" cap="none" spc="1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r>
              <a:rPr kumimoji="0" sz="32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?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5668261-CF97-44EA-D668-557DCC43877A}"/>
              </a:ext>
            </a:extLst>
          </p:cNvPr>
          <p:cNvSpPr txBox="1"/>
          <p:nvPr/>
        </p:nvSpPr>
        <p:spPr>
          <a:xfrm>
            <a:off x="3352038" y="2394051"/>
            <a:ext cx="3248025" cy="58221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Yes.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31F9D73A-FA2F-B65F-0477-A539B78A09DD}"/>
              </a:ext>
            </a:extLst>
          </p:cNvPr>
          <p:cNvSpPr txBox="1"/>
          <p:nvPr/>
        </p:nvSpPr>
        <p:spPr>
          <a:xfrm>
            <a:off x="3352038" y="3593111"/>
            <a:ext cx="3598545" cy="534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15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9160" algn="l"/>
                <a:tab pos="1396365" algn="l"/>
              </a:tabLst>
              <a:defRPr/>
            </a:pP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No.</a:t>
            </a:r>
            <a:r>
              <a:rPr lang="en-US" sz="32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 {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32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}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⊆</a:t>
            </a:r>
            <a:r>
              <a:rPr kumimoji="0" sz="3200" b="0" i="0" u="none" strike="noStrike" kern="0" cap="none" spc="1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3200" b="0" i="0" u="none" strike="noStrike" kern="0" cap="none" spc="2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though!</a:t>
            </a:r>
            <a:r>
              <a:rPr kumimoji="0" lang="en-US" sz="32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3DABEFE4-2692-B1ED-5D8B-F8EE8FCBA889}"/>
              </a:ext>
            </a:extLst>
          </p:cNvPr>
          <p:cNvSpPr txBox="1"/>
          <p:nvPr/>
        </p:nvSpPr>
        <p:spPr>
          <a:xfrm>
            <a:off x="3352038" y="4649520"/>
            <a:ext cx="3319145" cy="5339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157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No.</a:t>
            </a:r>
            <a:r>
              <a:rPr kumimoji="0" lang="en-US" sz="32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3200" b="0" i="0" u="none" strike="noStrike" kern="0" cap="none" spc="2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lang="en-US" sz="3200" b="0" i="0" u="none" strike="noStrike" kern="0" cap="none" spc="1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3200" b="0" i="0" u="none" strike="noStrike" kern="0" cap="none" spc="19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32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though!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58CA3-235B-8A4F-2FD3-E17BD7449DF5}"/>
              </a:ext>
            </a:extLst>
          </p:cNvPr>
          <p:cNvSpPr txBox="1"/>
          <p:nvPr/>
        </p:nvSpPr>
        <p:spPr>
          <a:xfrm>
            <a:off x="3262586" y="2962778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No.</a:t>
            </a:r>
            <a:r>
              <a:rPr kumimoji="0" lang="en-US" sz="32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∅</a:t>
            </a:r>
            <a:r>
              <a:rPr kumimoji="0" lang="en-US" sz="3200" b="0" i="0" u="none" strike="noStrike" kern="0" cap="none" spc="1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3200" b="0" i="0" u="none" strike="noStrike" kern="0" cap="none" spc="1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r>
              <a:rPr kumimoji="0" lang="en-US" sz="3200" b="0" i="0" u="none" strike="noStrike" kern="0" cap="none" spc="28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32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though!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23ECED-D4A2-F4FD-F19F-4DBCA932015D}"/>
              </a:ext>
            </a:extLst>
          </p:cNvPr>
          <p:cNvSpPr txBox="1"/>
          <p:nvPr/>
        </p:nvSpPr>
        <p:spPr>
          <a:xfrm>
            <a:off x="3262586" y="4103890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Yes</a:t>
            </a:r>
            <a:r>
              <a:rPr kumimoji="0" lang="en-US" sz="18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53705A-3027-FE54-0AFB-D56BB8922050}"/>
              </a:ext>
            </a:extLst>
          </p:cNvPr>
          <p:cNvSpPr txBox="1"/>
          <p:nvPr/>
        </p:nvSpPr>
        <p:spPr>
          <a:xfrm>
            <a:off x="3262586" y="5245002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Yes.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035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4" grpId="0"/>
      <p:bldP spid="1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4A386-DB61-8DFE-1714-5EBDF7171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AD2A-46E1-4E3E-B059-A3AFC47DA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126029-CF8F-C103-08AD-03FD618AA0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would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9679A-5451-42DA-8A36-DAE756CC6E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81C9747-07DF-53E0-4852-84B46CA4E940}"/>
                  </a:ext>
                </a:extLst>
              </p:cNvPr>
              <p:cNvSpPr/>
              <p:nvPr/>
            </p:nvSpPr>
            <p:spPr>
              <a:xfrm>
                <a:off x="5804301" y="1570135"/>
                <a:ext cx="5292437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⊆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≡∀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037F623-3371-4CB5-96B9-71211E217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301" y="1570135"/>
                <a:ext cx="5292437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83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E7EC8-B198-B616-45C4-D5DEEADE4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17E65-71E4-41A3-740A-85535730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496FA2-5E4E-13C1-EB49-EE7461C0B8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That wasn’t a “new” skeleton! It’s exactly what we always do when we want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!</a:t>
                </a:r>
              </a:p>
              <a:p>
                <a:endParaRPr lang="en-US" dirty="0"/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Just do two subset proofs! 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4F1985-3BF7-4B6B-8147-B116501448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B3EC663A-1343-E1CE-108F-15B45EDD023B}"/>
                  </a:ext>
                </a:extLst>
              </p:cNvPr>
              <p:cNvSpPr/>
              <p:nvPr/>
            </p:nvSpPr>
            <p:spPr>
              <a:xfrm>
                <a:off x="2866665" y="3537470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≡∀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∈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↔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∈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≡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⊆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∧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⊆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E8E6940A-5099-42A5-8421-5ECA5318D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665" y="3537470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37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8634C-E355-143B-CF2F-A6889DDEC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8270D-8953-B1B9-1C50-71ACACB6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Proof-writing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699DB8-B6FE-C589-8B2A-FCC5E6C56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you’re writing a set equality proof, often the two directions are nearly identical, just reversed.</a:t>
                </a:r>
              </a:p>
              <a:p>
                <a:endParaRPr lang="en-US" dirty="0"/>
              </a:p>
              <a:p>
                <a:r>
                  <a:rPr lang="en-US" dirty="0"/>
                  <a:t>It’s very tempting to use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definition.</a:t>
                </a:r>
              </a:p>
              <a:p>
                <a:r>
                  <a:rPr lang="en-US" dirty="0"/>
                  <a:t>Be VERY </a:t>
                </a:r>
                <a:r>
                  <a:rPr lang="en-US" dirty="0" err="1"/>
                  <a:t>VERY</a:t>
                </a:r>
                <a:r>
                  <a:rPr lang="en-US" dirty="0"/>
                  <a:t> careful. It’s easy to mess that up, at every step you need to be saying “if and only if.”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1416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220DC-4B37-E413-B80C-7ED30F8CE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8FB3E-22BF-EC0A-5490-DE9ECABF2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01" y="340613"/>
            <a:ext cx="9871337" cy="1354217"/>
          </a:xfrm>
        </p:spPr>
        <p:txBody>
          <a:bodyPr/>
          <a:lstStyle/>
          <a:p>
            <a:r>
              <a:rPr lang="en-US" dirty="0"/>
              <a:t>Review : How to show an if and only if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5702A5-8C90-820D-97CC-2BFDC20BF3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4201" y="1622853"/>
                <a:ext cx="11007725" cy="3430270"/>
              </a:xfrm>
            </p:spPr>
            <p:txBody>
              <a:bodyPr/>
              <a:lstStyle/>
              <a:p>
                <a:r>
                  <a:rPr lang="en-US" dirty="0"/>
                  <a:t>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you have two options:</a:t>
                </a:r>
              </a:p>
              <a:p>
                <a:r>
                  <a:rPr lang="en-US" dirty="0"/>
                  <a:t>Option A (STRONGLY recommended)</a:t>
                </a:r>
              </a:p>
              <a:p>
                <a:r>
                  <a:rPr lang="en-US" dirty="0"/>
                  <a:t>(1)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(2)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Option B (discouraged, but allowed)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if-and-only-if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if-and-only-if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dirty="0"/>
                  <a:t> if-and-only-if … if-and-only-if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EVERY step must be an if-and-only if (in your justification AND explicitly written).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5702A5-8C90-820D-97CC-2BFDC20BF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4201" y="1622853"/>
                <a:ext cx="11007725" cy="3430270"/>
              </a:xfrm>
              <a:blipFill>
                <a:blip r:embed="rId2"/>
                <a:stretch>
                  <a:fillRect l="-1938" t="-3197" r="-1772" b="-18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0024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961" y="3242564"/>
            <a:ext cx="2918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55" dirty="0">
                <a:latin typeface="Segoe UI Semibold"/>
                <a:cs typeface="Segoe UI Semibold"/>
              </a:rPr>
              <a:t>Set</a:t>
            </a:r>
            <a:r>
              <a:rPr sz="3200" b="1" spc="200" dirty="0">
                <a:latin typeface="Segoe UI Semibold"/>
                <a:cs typeface="Segoe UI Semibold"/>
              </a:rPr>
              <a:t> </a:t>
            </a:r>
            <a:r>
              <a:rPr sz="3200" b="1" spc="60" dirty="0">
                <a:latin typeface="Segoe UI Semibold"/>
                <a:cs typeface="Segoe UI Semibold"/>
              </a:rPr>
              <a:t>Operations</a:t>
            </a:r>
            <a:endParaRPr sz="32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1961" y="3957269"/>
            <a:ext cx="202818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/>
                <a:cs typeface="Segoe UI Light"/>
              </a:rPr>
              <a:t>Combining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/>
                <a:cs typeface="Segoe UI Light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/>
                <a:cs typeface="Segoe UI Light"/>
              </a:rPr>
              <a:t>Sets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Light"/>
              <a:cs typeface="Segoe UI Light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0339" y="1468767"/>
            <a:ext cx="1009015" cy="474345"/>
          </a:xfrm>
          <a:custGeom>
            <a:avLst/>
            <a:gdLst/>
            <a:ahLst/>
            <a:cxnLst/>
            <a:rect l="l" t="t" r="r" b="b"/>
            <a:pathLst>
              <a:path w="1009014" h="474344">
                <a:moveTo>
                  <a:pt x="1008888" y="0"/>
                </a:moveTo>
                <a:lnTo>
                  <a:pt x="97536" y="0"/>
                </a:lnTo>
                <a:lnTo>
                  <a:pt x="0" y="0"/>
                </a:lnTo>
                <a:lnTo>
                  <a:pt x="0" y="473951"/>
                </a:lnTo>
                <a:lnTo>
                  <a:pt x="97536" y="473951"/>
                </a:lnTo>
                <a:lnTo>
                  <a:pt x="1008888" y="473951"/>
                </a:lnTo>
                <a:lnTo>
                  <a:pt x="1008888" y="0"/>
                </a:lnTo>
                <a:close/>
              </a:path>
            </a:pathLst>
          </a:custGeom>
          <a:solidFill>
            <a:srgbClr val="E4E4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5149" y="1494536"/>
            <a:ext cx="1973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Union: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9053" y="2056587"/>
            <a:ext cx="4220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2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{𝑥</a:t>
            </a:r>
            <a:r>
              <a:rPr kumimoji="0" sz="2800" b="0" i="0" u="none" strike="noStrike" kern="0" cap="none" spc="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8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800" b="0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∨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800" b="0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𝐵}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0579" y="1468767"/>
            <a:ext cx="1876425" cy="474345"/>
          </a:xfrm>
          <a:custGeom>
            <a:avLst/>
            <a:gdLst/>
            <a:ahLst/>
            <a:cxnLst/>
            <a:rect l="l" t="t" r="r" b="b"/>
            <a:pathLst>
              <a:path w="1876425" h="474344">
                <a:moveTo>
                  <a:pt x="97523" y="0"/>
                </a:moveTo>
                <a:lnTo>
                  <a:pt x="0" y="0"/>
                </a:lnTo>
                <a:lnTo>
                  <a:pt x="0" y="473951"/>
                </a:lnTo>
                <a:lnTo>
                  <a:pt x="97523" y="473951"/>
                </a:lnTo>
                <a:lnTo>
                  <a:pt x="97523" y="0"/>
                </a:lnTo>
                <a:close/>
              </a:path>
              <a:path w="1876425" h="474344">
                <a:moveTo>
                  <a:pt x="1876044" y="0"/>
                </a:moveTo>
                <a:lnTo>
                  <a:pt x="97536" y="0"/>
                </a:lnTo>
                <a:lnTo>
                  <a:pt x="97536" y="473951"/>
                </a:lnTo>
                <a:lnTo>
                  <a:pt x="1876044" y="473951"/>
                </a:lnTo>
                <a:lnTo>
                  <a:pt x="1876044" y="0"/>
                </a:lnTo>
                <a:close/>
              </a:path>
            </a:pathLst>
          </a:custGeom>
          <a:solidFill>
            <a:srgbClr val="E4E4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96303" y="1494536"/>
            <a:ext cx="2839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Intersection: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90208" y="2056587"/>
            <a:ext cx="42202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2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{𝑥</a:t>
            </a:r>
            <a:r>
              <a:rPr kumimoji="0" sz="2800" b="0" i="0" u="none" strike="noStrike" kern="0" cap="none" spc="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8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800" b="0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800" b="0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𝐵}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50" dirty="0"/>
              <a:t>Set</a:t>
            </a:r>
            <a:r>
              <a:rPr sz="3800" spc="200" dirty="0"/>
              <a:t> </a:t>
            </a:r>
            <a:r>
              <a:rPr sz="3800" spc="60" dirty="0"/>
              <a:t>Operations</a:t>
            </a:r>
            <a:endParaRPr sz="3800"/>
          </a:p>
        </p:txBody>
      </p:sp>
      <p:grpSp>
        <p:nvGrpSpPr>
          <p:cNvPr id="9" name="object 9"/>
          <p:cNvGrpSpPr/>
          <p:nvPr/>
        </p:nvGrpSpPr>
        <p:grpSpPr>
          <a:xfrm>
            <a:off x="876300" y="3185160"/>
            <a:ext cx="4516120" cy="2837815"/>
            <a:chOff x="876300" y="3185160"/>
            <a:chExt cx="4516120" cy="2837815"/>
          </a:xfrm>
        </p:grpSpPr>
        <p:sp>
          <p:nvSpPr>
            <p:cNvPr id="10" name="object 10"/>
            <p:cNvSpPr/>
            <p:nvPr/>
          </p:nvSpPr>
          <p:spPr>
            <a:xfrm>
              <a:off x="876300" y="3185160"/>
              <a:ext cx="4516120" cy="2837815"/>
            </a:xfrm>
            <a:custGeom>
              <a:avLst/>
              <a:gdLst/>
              <a:ahLst/>
              <a:cxnLst/>
              <a:rect l="l" t="t" r="r" b="b"/>
              <a:pathLst>
                <a:path w="4516120" h="2837815">
                  <a:moveTo>
                    <a:pt x="4515612" y="0"/>
                  </a:moveTo>
                  <a:lnTo>
                    <a:pt x="0" y="0"/>
                  </a:lnTo>
                  <a:lnTo>
                    <a:pt x="0" y="2837688"/>
                  </a:lnTo>
                  <a:lnTo>
                    <a:pt x="4515612" y="2837688"/>
                  </a:lnTo>
                  <a:lnTo>
                    <a:pt x="451561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519427" y="3683508"/>
              <a:ext cx="1961514" cy="1941830"/>
            </a:xfrm>
            <a:custGeom>
              <a:avLst/>
              <a:gdLst/>
              <a:ahLst/>
              <a:cxnLst/>
              <a:rect l="l" t="t" r="r" b="b"/>
              <a:pathLst>
                <a:path w="1961514" h="1941829">
                  <a:moveTo>
                    <a:pt x="980694" y="0"/>
                  </a:moveTo>
                  <a:lnTo>
                    <a:pt x="931744" y="1187"/>
                  </a:lnTo>
                  <a:lnTo>
                    <a:pt x="883416" y="4714"/>
                  </a:lnTo>
                  <a:lnTo>
                    <a:pt x="835766" y="10524"/>
                  </a:lnTo>
                  <a:lnTo>
                    <a:pt x="788850" y="18562"/>
                  </a:lnTo>
                  <a:lnTo>
                    <a:pt x="742724" y="28772"/>
                  </a:lnTo>
                  <a:lnTo>
                    <a:pt x="697444" y="41098"/>
                  </a:lnTo>
                  <a:lnTo>
                    <a:pt x="653067" y="55485"/>
                  </a:lnTo>
                  <a:lnTo>
                    <a:pt x="609648" y="71878"/>
                  </a:lnTo>
                  <a:lnTo>
                    <a:pt x="567244" y="90220"/>
                  </a:lnTo>
                  <a:lnTo>
                    <a:pt x="525910" y="110456"/>
                  </a:lnTo>
                  <a:lnTo>
                    <a:pt x="485704" y="132531"/>
                  </a:lnTo>
                  <a:lnTo>
                    <a:pt x="446681" y="156389"/>
                  </a:lnTo>
                  <a:lnTo>
                    <a:pt x="408897" y="181974"/>
                  </a:lnTo>
                  <a:lnTo>
                    <a:pt x="372409" y="209230"/>
                  </a:lnTo>
                  <a:lnTo>
                    <a:pt x="337273" y="238103"/>
                  </a:lnTo>
                  <a:lnTo>
                    <a:pt x="303545" y="268536"/>
                  </a:lnTo>
                  <a:lnTo>
                    <a:pt x="271280" y="300474"/>
                  </a:lnTo>
                  <a:lnTo>
                    <a:pt x="240536" y="333862"/>
                  </a:lnTo>
                  <a:lnTo>
                    <a:pt x="211369" y="368643"/>
                  </a:lnTo>
                  <a:lnTo>
                    <a:pt x="183833" y="404763"/>
                  </a:lnTo>
                  <a:lnTo>
                    <a:pt x="157987" y="442164"/>
                  </a:lnTo>
                  <a:lnTo>
                    <a:pt x="133886" y="480793"/>
                  </a:lnTo>
                  <a:lnTo>
                    <a:pt x="111585" y="520593"/>
                  </a:lnTo>
                  <a:lnTo>
                    <a:pt x="91142" y="561509"/>
                  </a:lnTo>
                  <a:lnTo>
                    <a:pt x="72613" y="603485"/>
                  </a:lnTo>
                  <a:lnTo>
                    <a:pt x="56053" y="646466"/>
                  </a:lnTo>
                  <a:lnTo>
                    <a:pt x="41518" y="690396"/>
                  </a:lnTo>
                  <a:lnTo>
                    <a:pt x="29066" y="735218"/>
                  </a:lnTo>
                  <a:lnTo>
                    <a:pt x="18752" y="780879"/>
                  </a:lnTo>
                  <a:lnTo>
                    <a:pt x="10632" y="827322"/>
                  </a:lnTo>
                  <a:lnTo>
                    <a:pt x="4763" y="874491"/>
                  </a:lnTo>
                  <a:lnTo>
                    <a:pt x="1200" y="922332"/>
                  </a:lnTo>
                  <a:lnTo>
                    <a:pt x="0" y="970788"/>
                  </a:lnTo>
                  <a:lnTo>
                    <a:pt x="1200" y="1019243"/>
                  </a:lnTo>
                  <a:lnTo>
                    <a:pt x="4763" y="1067084"/>
                  </a:lnTo>
                  <a:lnTo>
                    <a:pt x="10632" y="1114253"/>
                  </a:lnTo>
                  <a:lnTo>
                    <a:pt x="18752" y="1160696"/>
                  </a:lnTo>
                  <a:lnTo>
                    <a:pt x="29066" y="1206357"/>
                  </a:lnTo>
                  <a:lnTo>
                    <a:pt x="41518" y="1251179"/>
                  </a:lnTo>
                  <a:lnTo>
                    <a:pt x="56053" y="1295109"/>
                  </a:lnTo>
                  <a:lnTo>
                    <a:pt x="72613" y="1338090"/>
                  </a:lnTo>
                  <a:lnTo>
                    <a:pt x="91142" y="1380066"/>
                  </a:lnTo>
                  <a:lnTo>
                    <a:pt x="111585" y="1420982"/>
                  </a:lnTo>
                  <a:lnTo>
                    <a:pt x="133886" y="1460782"/>
                  </a:lnTo>
                  <a:lnTo>
                    <a:pt x="157987" y="1499411"/>
                  </a:lnTo>
                  <a:lnTo>
                    <a:pt x="183833" y="1536812"/>
                  </a:lnTo>
                  <a:lnTo>
                    <a:pt x="211369" y="1572932"/>
                  </a:lnTo>
                  <a:lnTo>
                    <a:pt x="240536" y="1607713"/>
                  </a:lnTo>
                  <a:lnTo>
                    <a:pt x="271280" y="1641101"/>
                  </a:lnTo>
                  <a:lnTo>
                    <a:pt x="303545" y="1673039"/>
                  </a:lnTo>
                  <a:lnTo>
                    <a:pt x="337273" y="1703472"/>
                  </a:lnTo>
                  <a:lnTo>
                    <a:pt x="372409" y="1732345"/>
                  </a:lnTo>
                  <a:lnTo>
                    <a:pt x="408897" y="1759601"/>
                  </a:lnTo>
                  <a:lnTo>
                    <a:pt x="446681" y="1785186"/>
                  </a:lnTo>
                  <a:lnTo>
                    <a:pt x="485704" y="1809044"/>
                  </a:lnTo>
                  <a:lnTo>
                    <a:pt x="525910" y="1831119"/>
                  </a:lnTo>
                  <a:lnTo>
                    <a:pt x="567244" y="1851355"/>
                  </a:lnTo>
                  <a:lnTo>
                    <a:pt x="609648" y="1869697"/>
                  </a:lnTo>
                  <a:lnTo>
                    <a:pt x="653067" y="1886090"/>
                  </a:lnTo>
                  <a:lnTo>
                    <a:pt x="697444" y="1900477"/>
                  </a:lnTo>
                  <a:lnTo>
                    <a:pt x="742724" y="1912803"/>
                  </a:lnTo>
                  <a:lnTo>
                    <a:pt x="788850" y="1923013"/>
                  </a:lnTo>
                  <a:lnTo>
                    <a:pt x="835766" y="1931051"/>
                  </a:lnTo>
                  <a:lnTo>
                    <a:pt x="883416" y="1936861"/>
                  </a:lnTo>
                  <a:lnTo>
                    <a:pt x="931744" y="1940388"/>
                  </a:lnTo>
                  <a:lnTo>
                    <a:pt x="980694" y="1941576"/>
                  </a:lnTo>
                  <a:lnTo>
                    <a:pt x="1029643" y="1940388"/>
                  </a:lnTo>
                  <a:lnTo>
                    <a:pt x="1077971" y="1936861"/>
                  </a:lnTo>
                  <a:lnTo>
                    <a:pt x="1125621" y="1931051"/>
                  </a:lnTo>
                  <a:lnTo>
                    <a:pt x="1172537" y="1923013"/>
                  </a:lnTo>
                  <a:lnTo>
                    <a:pt x="1218663" y="1912803"/>
                  </a:lnTo>
                  <a:lnTo>
                    <a:pt x="1263943" y="1900477"/>
                  </a:lnTo>
                  <a:lnTo>
                    <a:pt x="1308320" y="1886090"/>
                  </a:lnTo>
                  <a:lnTo>
                    <a:pt x="1351739" y="1869697"/>
                  </a:lnTo>
                  <a:lnTo>
                    <a:pt x="1394143" y="1851355"/>
                  </a:lnTo>
                  <a:lnTo>
                    <a:pt x="1435477" y="1831119"/>
                  </a:lnTo>
                  <a:lnTo>
                    <a:pt x="1475683" y="1809044"/>
                  </a:lnTo>
                  <a:lnTo>
                    <a:pt x="1514706" y="1785186"/>
                  </a:lnTo>
                  <a:lnTo>
                    <a:pt x="1552490" y="1759601"/>
                  </a:lnTo>
                  <a:lnTo>
                    <a:pt x="1588978" y="1732345"/>
                  </a:lnTo>
                  <a:lnTo>
                    <a:pt x="1624114" y="1703472"/>
                  </a:lnTo>
                  <a:lnTo>
                    <a:pt x="1657842" y="1673039"/>
                  </a:lnTo>
                  <a:lnTo>
                    <a:pt x="1690107" y="1641101"/>
                  </a:lnTo>
                  <a:lnTo>
                    <a:pt x="1720851" y="1607713"/>
                  </a:lnTo>
                  <a:lnTo>
                    <a:pt x="1750018" y="1572932"/>
                  </a:lnTo>
                  <a:lnTo>
                    <a:pt x="1777554" y="1536812"/>
                  </a:lnTo>
                  <a:lnTo>
                    <a:pt x="1803400" y="1499411"/>
                  </a:lnTo>
                  <a:lnTo>
                    <a:pt x="1827501" y="1460782"/>
                  </a:lnTo>
                  <a:lnTo>
                    <a:pt x="1849802" y="1420982"/>
                  </a:lnTo>
                  <a:lnTo>
                    <a:pt x="1870245" y="1380066"/>
                  </a:lnTo>
                  <a:lnTo>
                    <a:pt x="1888774" y="1338090"/>
                  </a:lnTo>
                  <a:lnTo>
                    <a:pt x="1905334" y="1295109"/>
                  </a:lnTo>
                  <a:lnTo>
                    <a:pt x="1919869" y="1251179"/>
                  </a:lnTo>
                  <a:lnTo>
                    <a:pt x="1932321" y="1206357"/>
                  </a:lnTo>
                  <a:lnTo>
                    <a:pt x="1942635" y="1160696"/>
                  </a:lnTo>
                  <a:lnTo>
                    <a:pt x="1950755" y="1114253"/>
                  </a:lnTo>
                  <a:lnTo>
                    <a:pt x="1956624" y="1067084"/>
                  </a:lnTo>
                  <a:lnTo>
                    <a:pt x="1960187" y="1019243"/>
                  </a:lnTo>
                  <a:lnTo>
                    <a:pt x="1961388" y="970788"/>
                  </a:lnTo>
                  <a:lnTo>
                    <a:pt x="1960187" y="922332"/>
                  </a:lnTo>
                  <a:lnTo>
                    <a:pt x="1956624" y="874491"/>
                  </a:lnTo>
                  <a:lnTo>
                    <a:pt x="1950755" y="827322"/>
                  </a:lnTo>
                  <a:lnTo>
                    <a:pt x="1942635" y="780879"/>
                  </a:lnTo>
                  <a:lnTo>
                    <a:pt x="1932321" y="735218"/>
                  </a:lnTo>
                  <a:lnTo>
                    <a:pt x="1919869" y="690396"/>
                  </a:lnTo>
                  <a:lnTo>
                    <a:pt x="1905334" y="646466"/>
                  </a:lnTo>
                  <a:lnTo>
                    <a:pt x="1888774" y="603485"/>
                  </a:lnTo>
                  <a:lnTo>
                    <a:pt x="1870245" y="561509"/>
                  </a:lnTo>
                  <a:lnTo>
                    <a:pt x="1849802" y="520593"/>
                  </a:lnTo>
                  <a:lnTo>
                    <a:pt x="1827501" y="480793"/>
                  </a:lnTo>
                  <a:lnTo>
                    <a:pt x="1803400" y="442164"/>
                  </a:lnTo>
                  <a:lnTo>
                    <a:pt x="1777554" y="404763"/>
                  </a:lnTo>
                  <a:lnTo>
                    <a:pt x="1750018" y="368643"/>
                  </a:lnTo>
                  <a:lnTo>
                    <a:pt x="1720851" y="333862"/>
                  </a:lnTo>
                  <a:lnTo>
                    <a:pt x="1690107" y="300474"/>
                  </a:lnTo>
                  <a:lnTo>
                    <a:pt x="1657842" y="268536"/>
                  </a:lnTo>
                  <a:lnTo>
                    <a:pt x="1624114" y="238103"/>
                  </a:lnTo>
                  <a:lnTo>
                    <a:pt x="1588978" y="209230"/>
                  </a:lnTo>
                  <a:lnTo>
                    <a:pt x="1552490" y="181974"/>
                  </a:lnTo>
                  <a:lnTo>
                    <a:pt x="1514706" y="156389"/>
                  </a:lnTo>
                  <a:lnTo>
                    <a:pt x="1475683" y="132531"/>
                  </a:lnTo>
                  <a:lnTo>
                    <a:pt x="1435477" y="110456"/>
                  </a:lnTo>
                  <a:lnTo>
                    <a:pt x="1394143" y="90220"/>
                  </a:lnTo>
                  <a:lnTo>
                    <a:pt x="1351739" y="71878"/>
                  </a:lnTo>
                  <a:lnTo>
                    <a:pt x="1308320" y="55485"/>
                  </a:lnTo>
                  <a:lnTo>
                    <a:pt x="1263943" y="41098"/>
                  </a:lnTo>
                  <a:lnTo>
                    <a:pt x="1218663" y="28772"/>
                  </a:lnTo>
                  <a:lnTo>
                    <a:pt x="1172537" y="18562"/>
                  </a:lnTo>
                  <a:lnTo>
                    <a:pt x="1125621" y="10524"/>
                  </a:lnTo>
                  <a:lnTo>
                    <a:pt x="1077971" y="4714"/>
                  </a:lnTo>
                  <a:lnTo>
                    <a:pt x="1029643" y="1187"/>
                  </a:lnTo>
                  <a:lnTo>
                    <a:pt x="980694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519427" y="3683508"/>
              <a:ext cx="1961514" cy="1941830"/>
            </a:xfrm>
            <a:custGeom>
              <a:avLst/>
              <a:gdLst/>
              <a:ahLst/>
              <a:cxnLst/>
              <a:rect l="l" t="t" r="r" b="b"/>
              <a:pathLst>
                <a:path w="1961514" h="1941829">
                  <a:moveTo>
                    <a:pt x="0" y="970788"/>
                  </a:moveTo>
                  <a:lnTo>
                    <a:pt x="1200" y="922332"/>
                  </a:lnTo>
                  <a:lnTo>
                    <a:pt x="4763" y="874491"/>
                  </a:lnTo>
                  <a:lnTo>
                    <a:pt x="10632" y="827322"/>
                  </a:lnTo>
                  <a:lnTo>
                    <a:pt x="18752" y="780879"/>
                  </a:lnTo>
                  <a:lnTo>
                    <a:pt x="29066" y="735218"/>
                  </a:lnTo>
                  <a:lnTo>
                    <a:pt x="41518" y="690396"/>
                  </a:lnTo>
                  <a:lnTo>
                    <a:pt x="56053" y="646466"/>
                  </a:lnTo>
                  <a:lnTo>
                    <a:pt x="72613" y="603485"/>
                  </a:lnTo>
                  <a:lnTo>
                    <a:pt x="91142" y="561509"/>
                  </a:lnTo>
                  <a:lnTo>
                    <a:pt x="111585" y="520593"/>
                  </a:lnTo>
                  <a:lnTo>
                    <a:pt x="133886" y="480793"/>
                  </a:lnTo>
                  <a:lnTo>
                    <a:pt x="157987" y="442164"/>
                  </a:lnTo>
                  <a:lnTo>
                    <a:pt x="183833" y="404763"/>
                  </a:lnTo>
                  <a:lnTo>
                    <a:pt x="211369" y="368643"/>
                  </a:lnTo>
                  <a:lnTo>
                    <a:pt x="240536" y="333862"/>
                  </a:lnTo>
                  <a:lnTo>
                    <a:pt x="271280" y="300474"/>
                  </a:lnTo>
                  <a:lnTo>
                    <a:pt x="303545" y="268536"/>
                  </a:lnTo>
                  <a:lnTo>
                    <a:pt x="337273" y="238103"/>
                  </a:lnTo>
                  <a:lnTo>
                    <a:pt x="372409" y="209230"/>
                  </a:lnTo>
                  <a:lnTo>
                    <a:pt x="408897" y="181974"/>
                  </a:lnTo>
                  <a:lnTo>
                    <a:pt x="446681" y="156389"/>
                  </a:lnTo>
                  <a:lnTo>
                    <a:pt x="485704" y="132531"/>
                  </a:lnTo>
                  <a:lnTo>
                    <a:pt x="525910" y="110456"/>
                  </a:lnTo>
                  <a:lnTo>
                    <a:pt x="567244" y="90220"/>
                  </a:lnTo>
                  <a:lnTo>
                    <a:pt x="609648" y="71878"/>
                  </a:lnTo>
                  <a:lnTo>
                    <a:pt x="653067" y="55485"/>
                  </a:lnTo>
                  <a:lnTo>
                    <a:pt x="697444" y="41098"/>
                  </a:lnTo>
                  <a:lnTo>
                    <a:pt x="742724" y="28772"/>
                  </a:lnTo>
                  <a:lnTo>
                    <a:pt x="788850" y="18562"/>
                  </a:lnTo>
                  <a:lnTo>
                    <a:pt x="835766" y="10524"/>
                  </a:lnTo>
                  <a:lnTo>
                    <a:pt x="883416" y="4714"/>
                  </a:lnTo>
                  <a:lnTo>
                    <a:pt x="931744" y="1187"/>
                  </a:lnTo>
                  <a:lnTo>
                    <a:pt x="980694" y="0"/>
                  </a:lnTo>
                  <a:lnTo>
                    <a:pt x="1029643" y="1187"/>
                  </a:lnTo>
                  <a:lnTo>
                    <a:pt x="1077971" y="4714"/>
                  </a:lnTo>
                  <a:lnTo>
                    <a:pt x="1125621" y="10524"/>
                  </a:lnTo>
                  <a:lnTo>
                    <a:pt x="1172537" y="18562"/>
                  </a:lnTo>
                  <a:lnTo>
                    <a:pt x="1218663" y="28772"/>
                  </a:lnTo>
                  <a:lnTo>
                    <a:pt x="1263943" y="41098"/>
                  </a:lnTo>
                  <a:lnTo>
                    <a:pt x="1308320" y="55485"/>
                  </a:lnTo>
                  <a:lnTo>
                    <a:pt x="1351739" y="71878"/>
                  </a:lnTo>
                  <a:lnTo>
                    <a:pt x="1394143" y="90220"/>
                  </a:lnTo>
                  <a:lnTo>
                    <a:pt x="1435477" y="110456"/>
                  </a:lnTo>
                  <a:lnTo>
                    <a:pt x="1475683" y="132531"/>
                  </a:lnTo>
                  <a:lnTo>
                    <a:pt x="1514706" y="156389"/>
                  </a:lnTo>
                  <a:lnTo>
                    <a:pt x="1552490" y="181974"/>
                  </a:lnTo>
                  <a:lnTo>
                    <a:pt x="1588978" y="209230"/>
                  </a:lnTo>
                  <a:lnTo>
                    <a:pt x="1624114" y="238103"/>
                  </a:lnTo>
                  <a:lnTo>
                    <a:pt x="1657842" y="268536"/>
                  </a:lnTo>
                  <a:lnTo>
                    <a:pt x="1690107" y="300474"/>
                  </a:lnTo>
                  <a:lnTo>
                    <a:pt x="1720851" y="333862"/>
                  </a:lnTo>
                  <a:lnTo>
                    <a:pt x="1750018" y="368643"/>
                  </a:lnTo>
                  <a:lnTo>
                    <a:pt x="1777554" y="404763"/>
                  </a:lnTo>
                  <a:lnTo>
                    <a:pt x="1803400" y="442164"/>
                  </a:lnTo>
                  <a:lnTo>
                    <a:pt x="1827501" y="480793"/>
                  </a:lnTo>
                  <a:lnTo>
                    <a:pt x="1849802" y="520593"/>
                  </a:lnTo>
                  <a:lnTo>
                    <a:pt x="1870245" y="561509"/>
                  </a:lnTo>
                  <a:lnTo>
                    <a:pt x="1888774" y="603485"/>
                  </a:lnTo>
                  <a:lnTo>
                    <a:pt x="1905334" y="646466"/>
                  </a:lnTo>
                  <a:lnTo>
                    <a:pt x="1919869" y="690396"/>
                  </a:lnTo>
                  <a:lnTo>
                    <a:pt x="1932321" y="735218"/>
                  </a:lnTo>
                  <a:lnTo>
                    <a:pt x="1942635" y="780879"/>
                  </a:lnTo>
                  <a:lnTo>
                    <a:pt x="1950755" y="827322"/>
                  </a:lnTo>
                  <a:lnTo>
                    <a:pt x="1956624" y="874491"/>
                  </a:lnTo>
                  <a:lnTo>
                    <a:pt x="1960187" y="922332"/>
                  </a:lnTo>
                  <a:lnTo>
                    <a:pt x="1961388" y="970788"/>
                  </a:lnTo>
                  <a:lnTo>
                    <a:pt x="1960187" y="1019243"/>
                  </a:lnTo>
                  <a:lnTo>
                    <a:pt x="1956624" y="1067084"/>
                  </a:lnTo>
                  <a:lnTo>
                    <a:pt x="1950755" y="1114253"/>
                  </a:lnTo>
                  <a:lnTo>
                    <a:pt x="1942635" y="1160696"/>
                  </a:lnTo>
                  <a:lnTo>
                    <a:pt x="1932321" y="1206357"/>
                  </a:lnTo>
                  <a:lnTo>
                    <a:pt x="1919869" y="1251179"/>
                  </a:lnTo>
                  <a:lnTo>
                    <a:pt x="1905334" y="1295109"/>
                  </a:lnTo>
                  <a:lnTo>
                    <a:pt x="1888774" y="1338090"/>
                  </a:lnTo>
                  <a:lnTo>
                    <a:pt x="1870245" y="1380066"/>
                  </a:lnTo>
                  <a:lnTo>
                    <a:pt x="1849802" y="1420982"/>
                  </a:lnTo>
                  <a:lnTo>
                    <a:pt x="1827501" y="1460782"/>
                  </a:lnTo>
                  <a:lnTo>
                    <a:pt x="1803400" y="1499411"/>
                  </a:lnTo>
                  <a:lnTo>
                    <a:pt x="1777554" y="1536812"/>
                  </a:lnTo>
                  <a:lnTo>
                    <a:pt x="1750018" y="1572932"/>
                  </a:lnTo>
                  <a:lnTo>
                    <a:pt x="1720851" y="1607713"/>
                  </a:lnTo>
                  <a:lnTo>
                    <a:pt x="1690107" y="1641101"/>
                  </a:lnTo>
                  <a:lnTo>
                    <a:pt x="1657842" y="1673039"/>
                  </a:lnTo>
                  <a:lnTo>
                    <a:pt x="1624114" y="1703472"/>
                  </a:lnTo>
                  <a:lnTo>
                    <a:pt x="1588978" y="1732345"/>
                  </a:lnTo>
                  <a:lnTo>
                    <a:pt x="1552490" y="1759601"/>
                  </a:lnTo>
                  <a:lnTo>
                    <a:pt x="1514706" y="1785186"/>
                  </a:lnTo>
                  <a:lnTo>
                    <a:pt x="1475683" y="1809044"/>
                  </a:lnTo>
                  <a:lnTo>
                    <a:pt x="1435477" y="1831119"/>
                  </a:lnTo>
                  <a:lnTo>
                    <a:pt x="1394143" y="1851355"/>
                  </a:lnTo>
                  <a:lnTo>
                    <a:pt x="1351739" y="1869697"/>
                  </a:lnTo>
                  <a:lnTo>
                    <a:pt x="1308320" y="1886090"/>
                  </a:lnTo>
                  <a:lnTo>
                    <a:pt x="1263943" y="1900477"/>
                  </a:lnTo>
                  <a:lnTo>
                    <a:pt x="1218663" y="1912803"/>
                  </a:lnTo>
                  <a:lnTo>
                    <a:pt x="1172537" y="1923013"/>
                  </a:lnTo>
                  <a:lnTo>
                    <a:pt x="1125621" y="1931051"/>
                  </a:lnTo>
                  <a:lnTo>
                    <a:pt x="1077971" y="1936861"/>
                  </a:lnTo>
                  <a:lnTo>
                    <a:pt x="1029643" y="1940388"/>
                  </a:lnTo>
                  <a:lnTo>
                    <a:pt x="980694" y="1941576"/>
                  </a:lnTo>
                  <a:lnTo>
                    <a:pt x="931744" y="1940388"/>
                  </a:lnTo>
                  <a:lnTo>
                    <a:pt x="883416" y="1936861"/>
                  </a:lnTo>
                  <a:lnTo>
                    <a:pt x="835766" y="1931051"/>
                  </a:lnTo>
                  <a:lnTo>
                    <a:pt x="788850" y="1923013"/>
                  </a:lnTo>
                  <a:lnTo>
                    <a:pt x="742724" y="1912803"/>
                  </a:lnTo>
                  <a:lnTo>
                    <a:pt x="697444" y="1900477"/>
                  </a:lnTo>
                  <a:lnTo>
                    <a:pt x="653067" y="1886090"/>
                  </a:lnTo>
                  <a:lnTo>
                    <a:pt x="609648" y="1869697"/>
                  </a:lnTo>
                  <a:lnTo>
                    <a:pt x="567244" y="1851355"/>
                  </a:lnTo>
                  <a:lnTo>
                    <a:pt x="525910" y="1831119"/>
                  </a:lnTo>
                  <a:lnTo>
                    <a:pt x="485704" y="1809044"/>
                  </a:lnTo>
                  <a:lnTo>
                    <a:pt x="446681" y="1785186"/>
                  </a:lnTo>
                  <a:lnTo>
                    <a:pt x="408897" y="1759601"/>
                  </a:lnTo>
                  <a:lnTo>
                    <a:pt x="372409" y="1732345"/>
                  </a:lnTo>
                  <a:lnTo>
                    <a:pt x="337273" y="1703472"/>
                  </a:lnTo>
                  <a:lnTo>
                    <a:pt x="303545" y="1673039"/>
                  </a:lnTo>
                  <a:lnTo>
                    <a:pt x="271280" y="1641101"/>
                  </a:lnTo>
                  <a:lnTo>
                    <a:pt x="240536" y="1607713"/>
                  </a:lnTo>
                  <a:lnTo>
                    <a:pt x="211369" y="1572932"/>
                  </a:lnTo>
                  <a:lnTo>
                    <a:pt x="183833" y="1536812"/>
                  </a:lnTo>
                  <a:lnTo>
                    <a:pt x="157987" y="1499411"/>
                  </a:lnTo>
                  <a:lnTo>
                    <a:pt x="133886" y="1460782"/>
                  </a:lnTo>
                  <a:lnTo>
                    <a:pt x="111585" y="1420982"/>
                  </a:lnTo>
                  <a:lnTo>
                    <a:pt x="91142" y="1380066"/>
                  </a:lnTo>
                  <a:lnTo>
                    <a:pt x="72613" y="1338090"/>
                  </a:lnTo>
                  <a:lnTo>
                    <a:pt x="56053" y="1295109"/>
                  </a:lnTo>
                  <a:lnTo>
                    <a:pt x="41518" y="1251179"/>
                  </a:lnTo>
                  <a:lnTo>
                    <a:pt x="29066" y="1206357"/>
                  </a:lnTo>
                  <a:lnTo>
                    <a:pt x="18752" y="1160696"/>
                  </a:lnTo>
                  <a:lnTo>
                    <a:pt x="10632" y="1114253"/>
                  </a:lnTo>
                  <a:lnTo>
                    <a:pt x="4763" y="1067084"/>
                  </a:lnTo>
                  <a:lnTo>
                    <a:pt x="1200" y="1019243"/>
                  </a:lnTo>
                  <a:lnTo>
                    <a:pt x="0" y="97078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833116" y="3683508"/>
              <a:ext cx="1961514" cy="1941830"/>
            </a:xfrm>
            <a:custGeom>
              <a:avLst/>
              <a:gdLst/>
              <a:ahLst/>
              <a:cxnLst/>
              <a:rect l="l" t="t" r="r" b="b"/>
              <a:pathLst>
                <a:path w="1961514" h="1941829">
                  <a:moveTo>
                    <a:pt x="980694" y="0"/>
                  </a:moveTo>
                  <a:lnTo>
                    <a:pt x="931744" y="1187"/>
                  </a:lnTo>
                  <a:lnTo>
                    <a:pt x="883416" y="4714"/>
                  </a:lnTo>
                  <a:lnTo>
                    <a:pt x="835766" y="10524"/>
                  </a:lnTo>
                  <a:lnTo>
                    <a:pt x="788850" y="18562"/>
                  </a:lnTo>
                  <a:lnTo>
                    <a:pt x="742724" y="28772"/>
                  </a:lnTo>
                  <a:lnTo>
                    <a:pt x="697444" y="41098"/>
                  </a:lnTo>
                  <a:lnTo>
                    <a:pt x="653067" y="55485"/>
                  </a:lnTo>
                  <a:lnTo>
                    <a:pt x="609648" y="71878"/>
                  </a:lnTo>
                  <a:lnTo>
                    <a:pt x="567244" y="90220"/>
                  </a:lnTo>
                  <a:lnTo>
                    <a:pt x="525910" y="110456"/>
                  </a:lnTo>
                  <a:lnTo>
                    <a:pt x="485704" y="132531"/>
                  </a:lnTo>
                  <a:lnTo>
                    <a:pt x="446681" y="156389"/>
                  </a:lnTo>
                  <a:lnTo>
                    <a:pt x="408897" y="181974"/>
                  </a:lnTo>
                  <a:lnTo>
                    <a:pt x="372409" y="209230"/>
                  </a:lnTo>
                  <a:lnTo>
                    <a:pt x="337273" y="238103"/>
                  </a:lnTo>
                  <a:lnTo>
                    <a:pt x="303545" y="268536"/>
                  </a:lnTo>
                  <a:lnTo>
                    <a:pt x="271280" y="300474"/>
                  </a:lnTo>
                  <a:lnTo>
                    <a:pt x="240536" y="333862"/>
                  </a:lnTo>
                  <a:lnTo>
                    <a:pt x="211369" y="368643"/>
                  </a:lnTo>
                  <a:lnTo>
                    <a:pt x="183833" y="404763"/>
                  </a:lnTo>
                  <a:lnTo>
                    <a:pt x="157987" y="442164"/>
                  </a:lnTo>
                  <a:lnTo>
                    <a:pt x="133886" y="480793"/>
                  </a:lnTo>
                  <a:lnTo>
                    <a:pt x="111585" y="520593"/>
                  </a:lnTo>
                  <a:lnTo>
                    <a:pt x="91142" y="561509"/>
                  </a:lnTo>
                  <a:lnTo>
                    <a:pt x="72613" y="603485"/>
                  </a:lnTo>
                  <a:lnTo>
                    <a:pt x="56053" y="646466"/>
                  </a:lnTo>
                  <a:lnTo>
                    <a:pt x="41518" y="690396"/>
                  </a:lnTo>
                  <a:lnTo>
                    <a:pt x="29066" y="735218"/>
                  </a:lnTo>
                  <a:lnTo>
                    <a:pt x="18752" y="780879"/>
                  </a:lnTo>
                  <a:lnTo>
                    <a:pt x="10632" y="827322"/>
                  </a:lnTo>
                  <a:lnTo>
                    <a:pt x="4763" y="874491"/>
                  </a:lnTo>
                  <a:lnTo>
                    <a:pt x="1200" y="922332"/>
                  </a:lnTo>
                  <a:lnTo>
                    <a:pt x="0" y="970788"/>
                  </a:lnTo>
                  <a:lnTo>
                    <a:pt x="1200" y="1019243"/>
                  </a:lnTo>
                  <a:lnTo>
                    <a:pt x="4763" y="1067084"/>
                  </a:lnTo>
                  <a:lnTo>
                    <a:pt x="10632" y="1114253"/>
                  </a:lnTo>
                  <a:lnTo>
                    <a:pt x="18752" y="1160696"/>
                  </a:lnTo>
                  <a:lnTo>
                    <a:pt x="29066" y="1206357"/>
                  </a:lnTo>
                  <a:lnTo>
                    <a:pt x="41518" y="1251179"/>
                  </a:lnTo>
                  <a:lnTo>
                    <a:pt x="56053" y="1295109"/>
                  </a:lnTo>
                  <a:lnTo>
                    <a:pt x="72613" y="1338090"/>
                  </a:lnTo>
                  <a:lnTo>
                    <a:pt x="91142" y="1380066"/>
                  </a:lnTo>
                  <a:lnTo>
                    <a:pt x="111585" y="1420982"/>
                  </a:lnTo>
                  <a:lnTo>
                    <a:pt x="133886" y="1460782"/>
                  </a:lnTo>
                  <a:lnTo>
                    <a:pt x="157987" y="1499411"/>
                  </a:lnTo>
                  <a:lnTo>
                    <a:pt x="183833" y="1536812"/>
                  </a:lnTo>
                  <a:lnTo>
                    <a:pt x="211369" y="1572932"/>
                  </a:lnTo>
                  <a:lnTo>
                    <a:pt x="240536" y="1607713"/>
                  </a:lnTo>
                  <a:lnTo>
                    <a:pt x="271280" y="1641101"/>
                  </a:lnTo>
                  <a:lnTo>
                    <a:pt x="303545" y="1673039"/>
                  </a:lnTo>
                  <a:lnTo>
                    <a:pt x="337273" y="1703472"/>
                  </a:lnTo>
                  <a:lnTo>
                    <a:pt x="372409" y="1732345"/>
                  </a:lnTo>
                  <a:lnTo>
                    <a:pt x="408897" y="1759601"/>
                  </a:lnTo>
                  <a:lnTo>
                    <a:pt x="446681" y="1785186"/>
                  </a:lnTo>
                  <a:lnTo>
                    <a:pt x="485704" y="1809044"/>
                  </a:lnTo>
                  <a:lnTo>
                    <a:pt x="525910" y="1831119"/>
                  </a:lnTo>
                  <a:lnTo>
                    <a:pt x="567244" y="1851355"/>
                  </a:lnTo>
                  <a:lnTo>
                    <a:pt x="609648" y="1869697"/>
                  </a:lnTo>
                  <a:lnTo>
                    <a:pt x="653067" y="1886090"/>
                  </a:lnTo>
                  <a:lnTo>
                    <a:pt x="697444" y="1900477"/>
                  </a:lnTo>
                  <a:lnTo>
                    <a:pt x="742724" y="1912803"/>
                  </a:lnTo>
                  <a:lnTo>
                    <a:pt x="788850" y="1923013"/>
                  </a:lnTo>
                  <a:lnTo>
                    <a:pt x="835766" y="1931051"/>
                  </a:lnTo>
                  <a:lnTo>
                    <a:pt x="883416" y="1936861"/>
                  </a:lnTo>
                  <a:lnTo>
                    <a:pt x="931744" y="1940388"/>
                  </a:lnTo>
                  <a:lnTo>
                    <a:pt x="980694" y="1941576"/>
                  </a:lnTo>
                  <a:lnTo>
                    <a:pt x="1029643" y="1940388"/>
                  </a:lnTo>
                  <a:lnTo>
                    <a:pt x="1077971" y="1936861"/>
                  </a:lnTo>
                  <a:lnTo>
                    <a:pt x="1125621" y="1931051"/>
                  </a:lnTo>
                  <a:lnTo>
                    <a:pt x="1172537" y="1923013"/>
                  </a:lnTo>
                  <a:lnTo>
                    <a:pt x="1218663" y="1912803"/>
                  </a:lnTo>
                  <a:lnTo>
                    <a:pt x="1263943" y="1900477"/>
                  </a:lnTo>
                  <a:lnTo>
                    <a:pt x="1308320" y="1886090"/>
                  </a:lnTo>
                  <a:lnTo>
                    <a:pt x="1351739" y="1869697"/>
                  </a:lnTo>
                  <a:lnTo>
                    <a:pt x="1394143" y="1851355"/>
                  </a:lnTo>
                  <a:lnTo>
                    <a:pt x="1435477" y="1831119"/>
                  </a:lnTo>
                  <a:lnTo>
                    <a:pt x="1475683" y="1809044"/>
                  </a:lnTo>
                  <a:lnTo>
                    <a:pt x="1514706" y="1785186"/>
                  </a:lnTo>
                  <a:lnTo>
                    <a:pt x="1552490" y="1759601"/>
                  </a:lnTo>
                  <a:lnTo>
                    <a:pt x="1588978" y="1732345"/>
                  </a:lnTo>
                  <a:lnTo>
                    <a:pt x="1624114" y="1703472"/>
                  </a:lnTo>
                  <a:lnTo>
                    <a:pt x="1657842" y="1673039"/>
                  </a:lnTo>
                  <a:lnTo>
                    <a:pt x="1690107" y="1641101"/>
                  </a:lnTo>
                  <a:lnTo>
                    <a:pt x="1720851" y="1607713"/>
                  </a:lnTo>
                  <a:lnTo>
                    <a:pt x="1750018" y="1572932"/>
                  </a:lnTo>
                  <a:lnTo>
                    <a:pt x="1777554" y="1536812"/>
                  </a:lnTo>
                  <a:lnTo>
                    <a:pt x="1803400" y="1499411"/>
                  </a:lnTo>
                  <a:lnTo>
                    <a:pt x="1827501" y="1460782"/>
                  </a:lnTo>
                  <a:lnTo>
                    <a:pt x="1849802" y="1420982"/>
                  </a:lnTo>
                  <a:lnTo>
                    <a:pt x="1870245" y="1380066"/>
                  </a:lnTo>
                  <a:lnTo>
                    <a:pt x="1888774" y="1338090"/>
                  </a:lnTo>
                  <a:lnTo>
                    <a:pt x="1905334" y="1295109"/>
                  </a:lnTo>
                  <a:lnTo>
                    <a:pt x="1919869" y="1251179"/>
                  </a:lnTo>
                  <a:lnTo>
                    <a:pt x="1932321" y="1206357"/>
                  </a:lnTo>
                  <a:lnTo>
                    <a:pt x="1942635" y="1160696"/>
                  </a:lnTo>
                  <a:lnTo>
                    <a:pt x="1950755" y="1114253"/>
                  </a:lnTo>
                  <a:lnTo>
                    <a:pt x="1956624" y="1067084"/>
                  </a:lnTo>
                  <a:lnTo>
                    <a:pt x="1960187" y="1019243"/>
                  </a:lnTo>
                  <a:lnTo>
                    <a:pt x="1961387" y="970788"/>
                  </a:lnTo>
                  <a:lnTo>
                    <a:pt x="1960187" y="922332"/>
                  </a:lnTo>
                  <a:lnTo>
                    <a:pt x="1956624" y="874491"/>
                  </a:lnTo>
                  <a:lnTo>
                    <a:pt x="1950755" y="827322"/>
                  </a:lnTo>
                  <a:lnTo>
                    <a:pt x="1942635" y="780879"/>
                  </a:lnTo>
                  <a:lnTo>
                    <a:pt x="1932321" y="735218"/>
                  </a:lnTo>
                  <a:lnTo>
                    <a:pt x="1919869" y="690396"/>
                  </a:lnTo>
                  <a:lnTo>
                    <a:pt x="1905334" y="646466"/>
                  </a:lnTo>
                  <a:lnTo>
                    <a:pt x="1888774" y="603485"/>
                  </a:lnTo>
                  <a:lnTo>
                    <a:pt x="1870245" y="561509"/>
                  </a:lnTo>
                  <a:lnTo>
                    <a:pt x="1849802" y="520593"/>
                  </a:lnTo>
                  <a:lnTo>
                    <a:pt x="1827501" y="480793"/>
                  </a:lnTo>
                  <a:lnTo>
                    <a:pt x="1803400" y="442164"/>
                  </a:lnTo>
                  <a:lnTo>
                    <a:pt x="1777554" y="404763"/>
                  </a:lnTo>
                  <a:lnTo>
                    <a:pt x="1750018" y="368643"/>
                  </a:lnTo>
                  <a:lnTo>
                    <a:pt x="1720851" y="333862"/>
                  </a:lnTo>
                  <a:lnTo>
                    <a:pt x="1690107" y="300474"/>
                  </a:lnTo>
                  <a:lnTo>
                    <a:pt x="1657842" y="268536"/>
                  </a:lnTo>
                  <a:lnTo>
                    <a:pt x="1624114" y="238103"/>
                  </a:lnTo>
                  <a:lnTo>
                    <a:pt x="1588978" y="209230"/>
                  </a:lnTo>
                  <a:lnTo>
                    <a:pt x="1552490" y="181974"/>
                  </a:lnTo>
                  <a:lnTo>
                    <a:pt x="1514706" y="156389"/>
                  </a:lnTo>
                  <a:lnTo>
                    <a:pt x="1475683" y="132531"/>
                  </a:lnTo>
                  <a:lnTo>
                    <a:pt x="1435477" y="110456"/>
                  </a:lnTo>
                  <a:lnTo>
                    <a:pt x="1394143" y="90220"/>
                  </a:lnTo>
                  <a:lnTo>
                    <a:pt x="1351739" y="71878"/>
                  </a:lnTo>
                  <a:lnTo>
                    <a:pt x="1308320" y="55485"/>
                  </a:lnTo>
                  <a:lnTo>
                    <a:pt x="1263943" y="41098"/>
                  </a:lnTo>
                  <a:lnTo>
                    <a:pt x="1218663" y="28772"/>
                  </a:lnTo>
                  <a:lnTo>
                    <a:pt x="1172537" y="18562"/>
                  </a:lnTo>
                  <a:lnTo>
                    <a:pt x="1125621" y="10524"/>
                  </a:lnTo>
                  <a:lnTo>
                    <a:pt x="1077971" y="4714"/>
                  </a:lnTo>
                  <a:lnTo>
                    <a:pt x="1029643" y="1187"/>
                  </a:lnTo>
                  <a:lnTo>
                    <a:pt x="980694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833116" y="3683508"/>
              <a:ext cx="1961514" cy="1941830"/>
            </a:xfrm>
            <a:custGeom>
              <a:avLst/>
              <a:gdLst/>
              <a:ahLst/>
              <a:cxnLst/>
              <a:rect l="l" t="t" r="r" b="b"/>
              <a:pathLst>
                <a:path w="1961514" h="1941829">
                  <a:moveTo>
                    <a:pt x="0" y="970788"/>
                  </a:moveTo>
                  <a:lnTo>
                    <a:pt x="1200" y="922332"/>
                  </a:lnTo>
                  <a:lnTo>
                    <a:pt x="4763" y="874491"/>
                  </a:lnTo>
                  <a:lnTo>
                    <a:pt x="10632" y="827322"/>
                  </a:lnTo>
                  <a:lnTo>
                    <a:pt x="18752" y="780879"/>
                  </a:lnTo>
                  <a:lnTo>
                    <a:pt x="29066" y="735218"/>
                  </a:lnTo>
                  <a:lnTo>
                    <a:pt x="41518" y="690396"/>
                  </a:lnTo>
                  <a:lnTo>
                    <a:pt x="56053" y="646466"/>
                  </a:lnTo>
                  <a:lnTo>
                    <a:pt x="72613" y="603485"/>
                  </a:lnTo>
                  <a:lnTo>
                    <a:pt x="91142" y="561509"/>
                  </a:lnTo>
                  <a:lnTo>
                    <a:pt x="111585" y="520593"/>
                  </a:lnTo>
                  <a:lnTo>
                    <a:pt x="133886" y="480793"/>
                  </a:lnTo>
                  <a:lnTo>
                    <a:pt x="157987" y="442164"/>
                  </a:lnTo>
                  <a:lnTo>
                    <a:pt x="183833" y="404763"/>
                  </a:lnTo>
                  <a:lnTo>
                    <a:pt x="211369" y="368643"/>
                  </a:lnTo>
                  <a:lnTo>
                    <a:pt x="240536" y="333862"/>
                  </a:lnTo>
                  <a:lnTo>
                    <a:pt x="271280" y="300474"/>
                  </a:lnTo>
                  <a:lnTo>
                    <a:pt x="303545" y="268536"/>
                  </a:lnTo>
                  <a:lnTo>
                    <a:pt x="337273" y="238103"/>
                  </a:lnTo>
                  <a:lnTo>
                    <a:pt x="372409" y="209230"/>
                  </a:lnTo>
                  <a:lnTo>
                    <a:pt x="408897" y="181974"/>
                  </a:lnTo>
                  <a:lnTo>
                    <a:pt x="446681" y="156389"/>
                  </a:lnTo>
                  <a:lnTo>
                    <a:pt x="485704" y="132531"/>
                  </a:lnTo>
                  <a:lnTo>
                    <a:pt x="525910" y="110456"/>
                  </a:lnTo>
                  <a:lnTo>
                    <a:pt x="567244" y="90220"/>
                  </a:lnTo>
                  <a:lnTo>
                    <a:pt x="609648" y="71878"/>
                  </a:lnTo>
                  <a:lnTo>
                    <a:pt x="653067" y="55485"/>
                  </a:lnTo>
                  <a:lnTo>
                    <a:pt x="697444" y="41098"/>
                  </a:lnTo>
                  <a:lnTo>
                    <a:pt x="742724" y="28772"/>
                  </a:lnTo>
                  <a:lnTo>
                    <a:pt x="788850" y="18562"/>
                  </a:lnTo>
                  <a:lnTo>
                    <a:pt x="835766" y="10524"/>
                  </a:lnTo>
                  <a:lnTo>
                    <a:pt x="883416" y="4714"/>
                  </a:lnTo>
                  <a:lnTo>
                    <a:pt x="931744" y="1187"/>
                  </a:lnTo>
                  <a:lnTo>
                    <a:pt x="980694" y="0"/>
                  </a:lnTo>
                  <a:lnTo>
                    <a:pt x="1029643" y="1187"/>
                  </a:lnTo>
                  <a:lnTo>
                    <a:pt x="1077971" y="4714"/>
                  </a:lnTo>
                  <a:lnTo>
                    <a:pt x="1125621" y="10524"/>
                  </a:lnTo>
                  <a:lnTo>
                    <a:pt x="1172537" y="18562"/>
                  </a:lnTo>
                  <a:lnTo>
                    <a:pt x="1218663" y="28772"/>
                  </a:lnTo>
                  <a:lnTo>
                    <a:pt x="1263943" y="41098"/>
                  </a:lnTo>
                  <a:lnTo>
                    <a:pt x="1308320" y="55485"/>
                  </a:lnTo>
                  <a:lnTo>
                    <a:pt x="1351739" y="71878"/>
                  </a:lnTo>
                  <a:lnTo>
                    <a:pt x="1394143" y="90220"/>
                  </a:lnTo>
                  <a:lnTo>
                    <a:pt x="1435477" y="110456"/>
                  </a:lnTo>
                  <a:lnTo>
                    <a:pt x="1475683" y="132531"/>
                  </a:lnTo>
                  <a:lnTo>
                    <a:pt x="1514706" y="156389"/>
                  </a:lnTo>
                  <a:lnTo>
                    <a:pt x="1552490" y="181974"/>
                  </a:lnTo>
                  <a:lnTo>
                    <a:pt x="1588978" y="209230"/>
                  </a:lnTo>
                  <a:lnTo>
                    <a:pt x="1624114" y="238103"/>
                  </a:lnTo>
                  <a:lnTo>
                    <a:pt x="1657842" y="268536"/>
                  </a:lnTo>
                  <a:lnTo>
                    <a:pt x="1690107" y="300474"/>
                  </a:lnTo>
                  <a:lnTo>
                    <a:pt x="1720851" y="333862"/>
                  </a:lnTo>
                  <a:lnTo>
                    <a:pt x="1750018" y="368643"/>
                  </a:lnTo>
                  <a:lnTo>
                    <a:pt x="1777554" y="404763"/>
                  </a:lnTo>
                  <a:lnTo>
                    <a:pt x="1803400" y="442164"/>
                  </a:lnTo>
                  <a:lnTo>
                    <a:pt x="1827501" y="480793"/>
                  </a:lnTo>
                  <a:lnTo>
                    <a:pt x="1849802" y="520593"/>
                  </a:lnTo>
                  <a:lnTo>
                    <a:pt x="1870245" y="561509"/>
                  </a:lnTo>
                  <a:lnTo>
                    <a:pt x="1888774" y="603485"/>
                  </a:lnTo>
                  <a:lnTo>
                    <a:pt x="1905334" y="646466"/>
                  </a:lnTo>
                  <a:lnTo>
                    <a:pt x="1919869" y="690396"/>
                  </a:lnTo>
                  <a:lnTo>
                    <a:pt x="1932321" y="735218"/>
                  </a:lnTo>
                  <a:lnTo>
                    <a:pt x="1942635" y="780879"/>
                  </a:lnTo>
                  <a:lnTo>
                    <a:pt x="1950755" y="827322"/>
                  </a:lnTo>
                  <a:lnTo>
                    <a:pt x="1956624" y="874491"/>
                  </a:lnTo>
                  <a:lnTo>
                    <a:pt x="1960187" y="922332"/>
                  </a:lnTo>
                  <a:lnTo>
                    <a:pt x="1961387" y="970788"/>
                  </a:lnTo>
                  <a:lnTo>
                    <a:pt x="1960187" y="1019243"/>
                  </a:lnTo>
                  <a:lnTo>
                    <a:pt x="1956624" y="1067084"/>
                  </a:lnTo>
                  <a:lnTo>
                    <a:pt x="1950755" y="1114253"/>
                  </a:lnTo>
                  <a:lnTo>
                    <a:pt x="1942635" y="1160696"/>
                  </a:lnTo>
                  <a:lnTo>
                    <a:pt x="1932321" y="1206357"/>
                  </a:lnTo>
                  <a:lnTo>
                    <a:pt x="1919869" y="1251179"/>
                  </a:lnTo>
                  <a:lnTo>
                    <a:pt x="1905334" y="1295109"/>
                  </a:lnTo>
                  <a:lnTo>
                    <a:pt x="1888774" y="1338090"/>
                  </a:lnTo>
                  <a:lnTo>
                    <a:pt x="1870245" y="1380066"/>
                  </a:lnTo>
                  <a:lnTo>
                    <a:pt x="1849802" y="1420982"/>
                  </a:lnTo>
                  <a:lnTo>
                    <a:pt x="1827501" y="1460782"/>
                  </a:lnTo>
                  <a:lnTo>
                    <a:pt x="1803400" y="1499411"/>
                  </a:lnTo>
                  <a:lnTo>
                    <a:pt x="1777554" y="1536812"/>
                  </a:lnTo>
                  <a:lnTo>
                    <a:pt x="1750018" y="1572932"/>
                  </a:lnTo>
                  <a:lnTo>
                    <a:pt x="1720851" y="1607713"/>
                  </a:lnTo>
                  <a:lnTo>
                    <a:pt x="1690107" y="1641101"/>
                  </a:lnTo>
                  <a:lnTo>
                    <a:pt x="1657842" y="1673039"/>
                  </a:lnTo>
                  <a:lnTo>
                    <a:pt x="1624114" y="1703472"/>
                  </a:lnTo>
                  <a:lnTo>
                    <a:pt x="1588978" y="1732345"/>
                  </a:lnTo>
                  <a:lnTo>
                    <a:pt x="1552490" y="1759601"/>
                  </a:lnTo>
                  <a:lnTo>
                    <a:pt x="1514706" y="1785186"/>
                  </a:lnTo>
                  <a:lnTo>
                    <a:pt x="1475683" y="1809044"/>
                  </a:lnTo>
                  <a:lnTo>
                    <a:pt x="1435477" y="1831119"/>
                  </a:lnTo>
                  <a:lnTo>
                    <a:pt x="1394143" y="1851355"/>
                  </a:lnTo>
                  <a:lnTo>
                    <a:pt x="1351739" y="1869697"/>
                  </a:lnTo>
                  <a:lnTo>
                    <a:pt x="1308320" y="1886090"/>
                  </a:lnTo>
                  <a:lnTo>
                    <a:pt x="1263943" y="1900477"/>
                  </a:lnTo>
                  <a:lnTo>
                    <a:pt x="1218663" y="1912803"/>
                  </a:lnTo>
                  <a:lnTo>
                    <a:pt x="1172537" y="1923013"/>
                  </a:lnTo>
                  <a:lnTo>
                    <a:pt x="1125621" y="1931051"/>
                  </a:lnTo>
                  <a:lnTo>
                    <a:pt x="1077971" y="1936861"/>
                  </a:lnTo>
                  <a:lnTo>
                    <a:pt x="1029643" y="1940388"/>
                  </a:lnTo>
                  <a:lnTo>
                    <a:pt x="980694" y="1941576"/>
                  </a:lnTo>
                  <a:lnTo>
                    <a:pt x="931744" y="1940388"/>
                  </a:lnTo>
                  <a:lnTo>
                    <a:pt x="883416" y="1936861"/>
                  </a:lnTo>
                  <a:lnTo>
                    <a:pt x="835766" y="1931051"/>
                  </a:lnTo>
                  <a:lnTo>
                    <a:pt x="788850" y="1923013"/>
                  </a:lnTo>
                  <a:lnTo>
                    <a:pt x="742724" y="1912803"/>
                  </a:lnTo>
                  <a:lnTo>
                    <a:pt x="697444" y="1900477"/>
                  </a:lnTo>
                  <a:lnTo>
                    <a:pt x="653067" y="1886090"/>
                  </a:lnTo>
                  <a:lnTo>
                    <a:pt x="609648" y="1869697"/>
                  </a:lnTo>
                  <a:lnTo>
                    <a:pt x="567244" y="1851355"/>
                  </a:lnTo>
                  <a:lnTo>
                    <a:pt x="525910" y="1831119"/>
                  </a:lnTo>
                  <a:lnTo>
                    <a:pt x="485704" y="1809044"/>
                  </a:lnTo>
                  <a:lnTo>
                    <a:pt x="446681" y="1785186"/>
                  </a:lnTo>
                  <a:lnTo>
                    <a:pt x="408897" y="1759601"/>
                  </a:lnTo>
                  <a:lnTo>
                    <a:pt x="372409" y="1732345"/>
                  </a:lnTo>
                  <a:lnTo>
                    <a:pt x="337273" y="1703472"/>
                  </a:lnTo>
                  <a:lnTo>
                    <a:pt x="303545" y="1673039"/>
                  </a:lnTo>
                  <a:lnTo>
                    <a:pt x="271280" y="1641101"/>
                  </a:lnTo>
                  <a:lnTo>
                    <a:pt x="240536" y="1607713"/>
                  </a:lnTo>
                  <a:lnTo>
                    <a:pt x="211369" y="1572932"/>
                  </a:lnTo>
                  <a:lnTo>
                    <a:pt x="183833" y="1536812"/>
                  </a:lnTo>
                  <a:lnTo>
                    <a:pt x="157987" y="1499411"/>
                  </a:lnTo>
                  <a:lnTo>
                    <a:pt x="133886" y="1460782"/>
                  </a:lnTo>
                  <a:lnTo>
                    <a:pt x="111585" y="1420982"/>
                  </a:lnTo>
                  <a:lnTo>
                    <a:pt x="91142" y="1380066"/>
                  </a:lnTo>
                  <a:lnTo>
                    <a:pt x="72613" y="1338090"/>
                  </a:lnTo>
                  <a:lnTo>
                    <a:pt x="56053" y="1295109"/>
                  </a:lnTo>
                  <a:lnTo>
                    <a:pt x="41518" y="1251179"/>
                  </a:lnTo>
                  <a:lnTo>
                    <a:pt x="29066" y="1206357"/>
                  </a:lnTo>
                  <a:lnTo>
                    <a:pt x="18752" y="1160696"/>
                  </a:lnTo>
                  <a:lnTo>
                    <a:pt x="10632" y="1114253"/>
                  </a:lnTo>
                  <a:lnTo>
                    <a:pt x="4763" y="1067084"/>
                  </a:lnTo>
                  <a:lnTo>
                    <a:pt x="1200" y="1019243"/>
                  </a:lnTo>
                  <a:lnTo>
                    <a:pt x="0" y="970788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76300" y="3185160"/>
            <a:ext cx="4516120" cy="2837815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55118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905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57630" algn="l"/>
              </a:tabLst>
              <a:defRPr/>
            </a:pPr>
            <a:r>
              <a:rPr kumimoji="0" sz="4000" b="0" i="0" u="none" strike="noStrike" kern="0" cap="none" spc="-3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4000" b="0" i="0" u="none" strike="noStrike" kern="0" cap="none" spc="-7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19427" y="3683508"/>
            <a:ext cx="1961514" cy="1941830"/>
          </a:xfrm>
          <a:custGeom>
            <a:avLst/>
            <a:gdLst/>
            <a:ahLst/>
            <a:cxnLst/>
            <a:rect l="l" t="t" r="r" b="b"/>
            <a:pathLst>
              <a:path w="1961514" h="1941829">
                <a:moveTo>
                  <a:pt x="0" y="970788"/>
                </a:moveTo>
                <a:lnTo>
                  <a:pt x="1200" y="922332"/>
                </a:lnTo>
                <a:lnTo>
                  <a:pt x="4763" y="874491"/>
                </a:lnTo>
                <a:lnTo>
                  <a:pt x="10632" y="827322"/>
                </a:lnTo>
                <a:lnTo>
                  <a:pt x="18752" y="780879"/>
                </a:lnTo>
                <a:lnTo>
                  <a:pt x="29066" y="735218"/>
                </a:lnTo>
                <a:lnTo>
                  <a:pt x="41518" y="690396"/>
                </a:lnTo>
                <a:lnTo>
                  <a:pt x="56053" y="646466"/>
                </a:lnTo>
                <a:lnTo>
                  <a:pt x="72613" y="603485"/>
                </a:lnTo>
                <a:lnTo>
                  <a:pt x="91142" y="561509"/>
                </a:lnTo>
                <a:lnTo>
                  <a:pt x="111585" y="520593"/>
                </a:lnTo>
                <a:lnTo>
                  <a:pt x="133886" y="480793"/>
                </a:lnTo>
                <a:lnTo>
                  <a:pt x="157987" y="442164"/>
                </a:lnTo>
                <a:lnTo>
                  <a:pt x="183833" y="404763"/>
                </a:lnTo>
                <a:lnTo>
                  <a:pt x="211369" y="368643"/>
                </a:lnTo>
                <a:lnTo>
                  <a:pt x="240536" y="333862"/>
                </a:lnTo>
                <a:lnTo>
                  <a:pt x="271280" y="300474"/>
                </a:lnTo>
                <a:lnTo>
                  <a:pt x="303545" y="268536"/>
                </a:lnTo>
                <a:lnTo>
                  <a:pt x="337273" y="238103"/>
                </a:lnTo>
                <a:lnTo>
                  <a:pt x="372409" y="209230"/>
                </a:lnTo>
                <a:lnTo>
                  <a:pt x="408897" y="181974"/>
                </a:lnTo>
                <a:lnTo>
                  <a:pt x="446681" y="156389"/>
                </a:lnTo>
                <a:lnTo>
                  <a:pt x="485704" y="132531"/>
                </a:lnTo>
                <a:lnTo>
                  <a:pt x="525910" y="110456"/>
                </a:lnTo>
                <a:lnTo>
                  <a:pt x="567244" y="90220"/>
                </a:lnTo>
                <a:lnTo>
                  <a:pt x="609648" y="71878"/>
                </a:lnTo>
                <a:lnTo>
                  <a:pt x="653067" y="55485"/>
                </a:lnTo>
                <a:lnTo>
                  <a:pt x="697444" y="41098"/>
                </a:lnTo>
                <a:lnTo>
                  <a:pt x="742724" y="28772"/>
                </a:lnTo>
                <a:lnTo>
                  <a:pt x="788850" y="18562"/>
                </a:lnTo>
                <a:lnTo>
                  <a:pt x="835766" y="10524"/>
                </a:lnTo>
                <a:lnTo>
                  <a:pt x="883416" y="4714"/>
                </a:lnTo>
                <a:lnTo>
                  <a:pt x="931744" y="1187"/>
                </a:lnTo>
                <a:lnTo>
                  <a:pt x="980694" y="0"/>
                </a:lnTo>
                <a:lnTo>
                  <a:pt x="1029643" y="1187"/>
                </a:lnTo>
                <a:lnTo>
                  <a:pt x="1077971" y="4714"/>
                </a:lnTo>
                <a:lnTo>
                  <a:pt x="1125621" y="10524"/>
                </a:lnTo>
                <a:lnTo>
                  <a:pt x="1172537" y="18562"/>
                </a:lnTo>
                <a:lnTo>
                  <a:pt x="1218663" y="28772"/>
                </a:lnTo>
                <a:lnTo>
                  <a:pt x="1263943" y="41098"/>
                </a:lnTo>
                <a:lnTo>
                  <a:pt x="1308320" y="55485"/>
                </a:lnTo>
                <a:lnTo>
                  <a:pt x="1351739" y="71878"/>
                </a:lnTo>
                <a:lnTo>
                  <a:pt x="1394143" y="90220"/>
                </a:lnTo>
                <a:lnTo>
                  <a:pt x="1435477" y="110456"/>
                </a:lnTo>
                <a:lnTo>
                  <a:pt x="1475683" y="132531"/>
                </a:lnTo>
                <a:lnTo>
                  <a:pt x="1514706" y="156389"/>
                </a:lnTo>
                <a:lnTo>
                  <a:pt x="1552490" y="181974"/>
                </a:lnTo>
                <a:lnTo>
                  <a:pt x="1588978" y="209230"/>
                </a:lnTo>
                <a:lnTo>
                  <a:pt x="1624114" y="238103"/>
                </a:lnTo>
                <a:lnTo>
                  <a:pt x="1657842" y="268536"/>
                </a:lnTo>
                <a:lnTo>
                  <a:pt x="1690107" y="300474"/>
                </a:lnTo>
                <a:lnTo>
                  <a:pt x="1720851" y="333862"/>
                </a:lnTo>
                <a:lnTo>
                  <a:pt x="1750018" y="368643"/>
                </a:lnTo>
                <a:lnTo>
                  <a:pt x="1777554" y="404763"/>
                </a:lnTo>
                <a:lnTo>
                  <a:pt x="1803400" y="442164"/>
                </a:lnTo>
                <a:lnTo>
                  <a:pt x="1827501" y="480793"/>
                </a:lnTo>
                <a:lnTo>
                  <a:pt x="1849802" y="520593"/>
                </a:lnTo>
                <a:lnTo>
                  <a:pt x="1870245" y="561509"/>
                </a:lnTo>
                <a:lnTo>
                  <a:pt x="1888774" y="603485"/>
                </a:lnTo>
                <a:lnTo>
                  <a:pt x="1905334" y="646466"/>
                </a:lnTo>
                <a:lnTo>
                  <a:pt x="1919869" y="690396"/>
                </a:lnTo>
                <a:lnTo>
                  <a:pt x="1932321" y="735218"/>
                </a:lnTo>
                <a:lnTo>
                  <a:pt x="1942635" y="780879"/>
                </a:lnTo>
                <a:lnTo>
                  <a:pt x="1950755" y="827322"/>
                </a:lnTo>
                <a:lnTo>
                  <a:pt x="1956624" y="874491"/>
                </a:lnTo>
                <a:lnTo>
                  <a:pt x="1960187" y="922332"/>
                </a:lnTo>
                <a:lnTo>
                  <a:pt x="1961388" y="970788"/>
                </a:lnTo>
                <a:lnTo>
                  <a:pt x="1960187" y="1019243"/>
                </a:lnTo>
                <a:lnTo>
                  <a:pt x="1956624" y="1067084"/>
                </a:lnTo>
                <a:lnTo>
                  <a:pt x="1950755" y="1114253"/>
                </a:lnTo>
                <a:lnTo>
                  <a:pt x="1942635" y="1160696"/>
                </a:lnTo>
                <a:lnTo>
                  <a:pt x="1932321" y="1206357"/>
                </a:lnTo>
                <a:lnTo>
                  <a:pt x="1919869" y="1251179"/>
                </a:lnTo>
                <a:lnTo>
                  <a:pt x="1905334" y="1295109"/>
                </a:lnTo>
                <a:lnTo>
                  <a:pt x="1888774" y="1338090"/>
                </a:lnTo>
                <a:lnTo>
                  <a:pt x="1870245" y="1380066"/>
                </a:lnTo>
                <a:lnTo>
                  <a:pt x="1849802" y="1420982"/>
                </a:lnTo>
                <a:lnTo>
                  <a:pt x="1827501" y="1460782"/>
                </a:lnTo>
                <a:lnTo>
                  <a:pt x="1803400" y="1499411"/>
                </a:lnTo>
                <a:lnTo>
                  <a:pt x="1777554" y="1536812"/>
                </a:lnTo>
                <a:lnTo>
                  <a:pt x="1750018" y="1572932"/>
                </a:lnTo>
                <a:lnTo>
                  <a:pt x="1720851" y="1607713"/>
                </a:lnTo>
                <a:lnTo>
                  <a:pt x="1690107" y="1641101"/>
                </a:lnTo>
                <a:lnTo>
                  <a:pt x="1657842" y="1673039"/>
                </a:lnTo>
                <a:lnTo>
                  <a:pt x="1624114" y="1703472"/>
                </a:lnTo>
                <a:lnTo>
                  <a:pt x="1588978" y="1732345"/>
                </a:lnTo>
                <a:lnTo>
                  <a:pt x="1552490" y="1759601"/>
                </a:lnTo>
                <a:lnTo>
                  <a:pt x="1514706" y="1785186"/>
                </a:lnTo>
                <a:lnTo>
                  <a:pt x="1475683" y="1809044"/>
                </a:lnTo>
                <a:lnTo>
                  <a:pt x="1435477" y="1831119"/>
                </a:lnTo>
                <a:lnTo>
                  <a:pt x="1394143" y="1851355"/>
                </a:lnTo>
                <a:lnTo>
                  <a:pt x="1351739" y="1869697"/>
                </a:lnTo>
                <a:lnTo>
                  <a:pt x="1308320" y="1886090"/>
                </a:lnTo>
                <a:lnTo>
                  <a:pt x="1263943" y="1900477"/>
                </a:lnTo>
                <a:lnTo>
                  <a:pt x="1218663" y="1912803"/>
                </a:lnTo>
                <a:lnTo>
                  <a:pt x="1172537" y="1923013"/>
                </a:lnTo>
                <a:lnTo>
                  <a:pt x="1125621" y="1931051"/>
                </a:lnTo>
                <a:lnTo>
                  <a:pt x="1077971" y="1936861"/>
                </a:lnTo>
                <a:lnTo>
                  <a:pt x="1029643" y="1940388"/>
                </a:lnTo>
                <a:lnTo>
                  <a:pt x="980694" y="1941576"/>
                </a:lnTo>
                <a:lnTo>
                  <a:pt x="931744" y="1940388"/>
                </a:lnTo>
                <a:lnTo>
                  <a:pt x="883416" y="1936861"/>
                </a:lnTo>
                <a:lnTo>
                  <a:pt x="835766" y="1931051"/>
                </a:lnTo>
                <a:lnTo>
                  <a:pt x="788850" y="1923013"/>
                </a:lnTo>
                <a:lnTo>
                  <a:pt x="742724" y="1912803"/>
                </a:lnTo>
                <a:lnTo>
                  <a:pt x="697444" y="1900477"/>
                </a:lnTo>
                <a:lnTo>
                  <a:pt x="653067" y="1886090"/>
                </a:lnTo>
                <a:lnTo>
                  <a:pt x="609648" y="1869697"/>
                </a:lnTo>
                <a:lnTo>
                  <a:pt x="567244" y="1851355"/>
                </a:lnTo>
                <a:lnTo>
                  <a:pt x="525910" y="1831119"/>
                </a:lnTo>
                <a:lnTo>
                  <a:pt x="485704" y="1809044"/>
                </a:lnTo>
                <a:lnTo>
                  <a:pt x="446681" y="1785186"/>
                </a:lnTo>
                <a:lnTo>
                  <a:pt x="408897" y="1759601"/>
                </a:lnTo>
                <a:lnTo>
                  <a:pt x="372409" y="1732345"/>
                </a:lnTo>
                <a:lnTo>
                  <a:pt x="337273" y="1703472"/>
                </a:lnTo>
                <a:lnTo>
                  <a:pt x="303545" y="1673039"/>
                </a:lnTo>
                <a:lnTo>
                  <a:pt x="271280" y="1641101"/>
                </a:lnTo>
                <a:lnTo>
                  <a:pt x="240536" y="1607713"/>
                </a:lnTo>
                <a:lnTo>
                  <a:pt x="211369" y="1572932"/>
                </a:lnTo>
                <a:lnTo>
                  <a:pt x="183833" y="1536812"/>
                </a:lnTo>
                <a:lnTo>
                  <a:pt x="157987" y="1499411"/>
                </a:lnTo>
                <a:lnTo>
                  <a:pt x="133886" y="1460782"/>
                </a:lnTo>
                <a:lnTo>
                  <a:pt x="111585" y="1420982"/>
                </a:lnTo>
                <a:lnTo>
                  <a:pt x="91142" y="1380066"/>
                </a:lnTo>
                <a:lnTo>
                  <a:pt x="72613" y="1338090"/>
                </a:lnTo>
                <a:lnTo>
                  <a:pt x="56053" y="1295109"/>
                </a:lnTo>
                <a:lnTo>
                  <a:pt x="41518" y="1251179"/>
                </a:lnTo>
                <a:lnTo>
                  <a:pt x="29066" y="1206357"/>
                </a:lnTo>
                <a:lnTo>
                  <a:pt x="18752" y="1160696"/>
                </a:lnTo>
                <a:lnTo>
                  <a:pt x="10632" y="1114253"/>
                </a:lnTo>
                <a:lnTo>
                  <a:pt x="4763" y="1067084"/>
                </a:lnTo>
                <a:lnTo>
                  <a:pt x="1200" y="1019243"/>
                </a:lnTo>
                <a:lnTo>
                  <a:pt x="0" y="970788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464808" y="3122676"/>
            <a:ext cx="4516120" cy="2837815"/>
            <a:chOff x="6464808" y="3122676"/>
            <a:chExt cx="4516120" cy="2837815"/>
          </a:xfrm>
        </p:grpSpPr>
        <p:sp>
          <p:nvSpPr>
            <p:cNvPr id="18" name="object 18"/>
            <p:cNvSpPr/>
            <p:nvPr/>
          </p:nvSpPr>
          <p:spPr>
            <a:xfrm>
              <a:off x="6464808" y="3122676"/>
              <a:ext cx="4516120" cy="2837815"/>
            </a:xfrm>
            <a:custGeom>
              <a:avLst/>
              <a:gdLst/>
              <a:ahLst/>
              <a:cxnLst/>
              <a:rect l="l" t="t" r="r" b="b"/>
              <a:pathLst>
                <a:path w="4516120" h="2837815">
                  <a:moveTo>
                    <a:pt x="4515612" y="0"/>
                  </a:moveTo>
                  <a:lnTo>
                    <a:pt x="0" y="0"/>
                  </a:lnTo>
                  <a:lnTo>
                    <a:pt x="0" y="2837688"/>
                  </a:lnTo>
                  <a:lnTo>
                    <a:pt x="4515612" y="2837688"/>
                  </a:lnTo>
                  <a:lnTo>
                    <a:pt x="451561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7107936" y="3621024"/>
              <a:ext cx="1961514" cy="1941830"/>
            </a:xfrm>
            <a:custGeom>
              <a:avLst/>
              <a:gdLst/>
              <a:ahLst/>
              <a:cxnLst/>
              <a:rect l="l" t="t" r="r" b="b"/>
              <a:pathLst>
                <a:path w="1961515" h="1941829">
                  <a:moveTo>
                    <a:pt x="980694" y="0"/>
                  </a:moveTo>
                  <a:lnTo>
                    <a:pt x="931744" y="1187"/>
                  </a:lnTo>
                  <a:lnTo>
                    <a:pt x="883416" y="4714"/>
                  </a:lnTo>
                  <a:lnTo>
                    <a:pt x="835766" y="10524"/>
                  </a:lnTo>
                  <a:lnTo>
                    <a:pt x="788850" y="18562"/>
                  </a:lnTo>
                  <a:lnTo>
                    <a:pt x="742724" y="28772"/>
                  </a:lnTo>
                  <a:lnTo>
                    <a:pt x="697444" y="41098"/>
                  </a:lnTo>
                  <a:lnTo>
                    <a:pt x="653067" y="55485"/>
                  </a:lnTo>
                  <a:lnTo>
                    <a:pt x="609648" y="71878"/>
                  </a:lnTo>
                  <a:lnTo>
                    <a:pt x="567244" y="90220"/>
                  </a:lnTo>
                  <a:lnTo>
                    <a:pt x="525910" y="110456"/>
                  </a:lnTo>
                  <a:lnTo>
                    <a:pt x="485704" y="132531"/>
                  </a:lnTo>
                  <a:lnTo>
                    <a:pt x="446681" y="156389"/>
                  </a:lnTo>
                  <a:lnTo>
                    <a:pt x="408897" y="181974"/>
                  </a:lnTo>
                  <a:lnTo>
                    <a:pt x="372409" y="209230"/>
                  </a:lnTo>
                  <a:lnTo>
                    <a:pt x="337273" y="238103"/>
                  </a:lnTo>
                  <a:lnTo>
                    <a:pt x="303545" y="268536"/>
                  </a:lnTo>
                  <a:lnTo>
                    <a:pt x="271280" y="300474"/>
                  </a:lnTo>
                  <a:lnTo>
                    <a:pt x="240536" y="333862"/>
                  </a:lnTo>
                  <a:lnTo>
                    <a:pt x="211369" y="368643"/>
                  </a:lnTo>
                  <a:lnTo>
                    <a:pt x="183833" y="404763"/>
                  </a:lnTo>
                  <a:lnTo>
                    <a:pt x="157987" y="442164"/>
                  </a:lnTo>
                  <a:lnTo>
                    <a:pt x="133886" y="480793"/>
                  </a:lnTo>
                  <a:lnTo>
                    <a:pt x="111585" y="520593"/>
                  </a:lnTo>
                  <a:lnTo>
                    <a:pt x="91142" y="561509"/>
                  </a:lnTo>
                  <a:lnTo>
                    <a:pt x="72613" y="603485"/>
                  </a:lnTo>
                  <a:lnTo>
                    <a:pt x="56053" y="646466"/>
                  </a:lnTo>
                  <a:lnTo>
                    <a:pt x="41518" y="690396"/>
                  </a:lnTo>
                  <a:lnTo>
                    <a:pt x="29066" y="735218"/>
                  </a:lnTo>
                  <a:lnTo>
                    <a:pt x="18752" y="780879"/>
                  </a:lnTo>
                  <a:lnTo>
                    <a:pt x="10632" y="827322"/>
                  </a:lnTo>
                  <a:lnTo>
                    <a:pt x="4763" y="874491"/>
                  </a:lnTo>
                  <a:lnTo>
                    <a:pt x="1200" y="922332"/>
                  </a:lnTo>
                  <a:lnTo>
                    <a:pt x="0" y="970788"/>
                  </a:lnTo>
                  <a:lnTo>
                    <a:pt x="1200" y="1019243"/>
                  </a:lnTo>
                  <a:lnTo>
                    <a:pt x="4763" y="1067084"/>
                  </a:lnTo>
                  <a:lnTo>
                    <a:pt x="10632" y="1114253"/>
                  </a:lnTo>
                  <a:lnTo>
                    <a:pt x="18752" y="1160696"/>
                  </a:lnTo>
                  <a:lnTo>
                    <a:pt x="29066" y="1206357"/>
                  </a:lnTo>
                  <a:lnTo>
                    <a:pt x="41518" y="1251179"/>
                  </a:lnTo>
                  <a:lnTo>
                    <a:pt x="56053" y="1295109"/>
                  </a:lnTo>
                  <a:lnTo>
                    <a:pt x="72613" y="1338090"/>
                  </a:lnTo>
                  <a:lnTo>
                    <a:pt x="91142" y="1380066"/>
                  </a:lnTo>
                  <a:lnTo>
                    <a:pt x="111585" y="1420982"/>
                  </a:lnTo>
                  <a:lnTo>
                    <a:pt x="133886" y="1460782"/>
                  </a:lnTo>
                  <a:lnTo>
                    <a:pt x="157987" y="1499411"/>
                  </a:lnTo>
                  <a:lnTo>
                    <a:pt x="183833" y="1536812"/>
                  </a:lnTo>
                  <a:lnTo>
                    <a:pt x="211369" y="1572932"/>
                  </a:lnTo>
                  <a:lnTo>
                    <a:pt x="240536" y="1607713"/>
                  </a:lnTo>
                  <a:lnTo>
                    <a:pt x="271280" y="1641101"/>
                  </a:lnTo>
                  <a:lnTo>
                    <a:pt x="303545" y="1673039"/>
                  </a:lnTo>
                  <a:lnTo>
                    <a:pt x="337273" y="1703472"/>
                  </a:lnTo>
                  <a:lnTo>
                    <a:pt x="372409" y="1732345"/>
                  </a:lnTo>
                  <a:lnTo>
                    <a:pt x="408897" y="1759601"/>
                  </a:lnTo>
                  <a:lnTo>
                    <a:pt x="446681" y="1785186"/>
                  </a:lnTo>
                  <a:lnTo>
                    <a:pt x="485704" y="1809044"/>
                  </a:lnTo>
                  <a:lnTo>
                    <a:pt x="525910" y="1831119"/>
                  </a:lnTo>
                  <a:lnTo>
                    <a:pt x="567244" y="1851355"/>
                  </a:lnTo>
                  <a:lnTo>
                    <a:pt x="609648" y="1869697"/>
                  </a:lnTo>
                  <a:lnTo>
                    <a:pt x="653067" y="1886090"/>
                  </a:lnTo>
                  <a:lnTo>
                    <a:pt x="697444" y="1900477"/>
                  </a:lnTo>
                  <a:lnTo>
                    <a:pt x="742724" y="1912803"/>
                  </a:lnTo>
                  <a:lnTo>
                    <a:pt x="788850" y="1923013"/>
                  </a:lnTo>
                  <a:lnTo>
                    <a:pt x="835766" y="1931051"/>
                  </a:lnTo>
                  <a:lnTo>
                    <a:pt x="883416" y="1936861"/>
                  </a:lnTo>
                  <a:lnTo>
                    <a:pt x="931744" y="1940388"/>
                  </a:lnTo>
                  <a:lnTo>
                    <a:pt x="980694" y="1941576"/>
                  </a:lnTo>
                  <a:lnTo>
                    <a:pt x="1029643" y="1940388"/>
                  </a:lnTo>
                  <a:lnTo>
                    <a:pt x="1077971" y="1936861"/>
                  </a:lnTo>
                  <a:lnTo>
                    <a:pt x="1125621" y="1931051"/>
                  </a:lnTo>
                  <a:lnTo>
                    <a:pt x="1172537" y="1923013"/>
                  </a:lnTo>
                  <a:lnTo>
                    <a:pt x="1218663" y="1912803"/>
                  </a:lnTo>
                  <a:lnTo>
                    <a:pt x="1263943" y="1900477"/>
                  </a:lnTo>
                  <a:lnTo>
                    <a:pt x="1308320" y="1886090"/>
                  </a:lnTo>
                  <a:lnTo>
                    <a:pt x="1351739" y="1869697"/>
                  </a:lnTo>
                  <a:lnTo>
                    <a:pt x="1394143" y="1851355"/>
                  </a:lnTo>
                  <a:lnTo>
                    <a:pt x="1435477" y="1831119"/>
                  </a:lnTo>
                  <a:lnTo>
                    <a:pt x="1475683" y="1809044"/>
                  </a:lnTo>
                  <a:lnTo>
                    <a:pt x="1514706" y="1785186"/>
                  </a:lnTo>
                  <a:lnTo>
                    <a:pt x="1552490" y="1759601"/>
                  </a:lnTo>
                  <a:lnTo>
                    <a:pt x="1588978" y="1732345"/>
                  </a:lnTo>
                  <a:lnTo>
                    <a:pt x="1624114" y="1703472"/>
                  </a:lnTo>
                  <a:lnTo>
                    <a:pt x="1657842" y="1673039"/>
                  </a:lnTo>
                  <a:lnTo>
                    <a:pt x="1690107" y="1641101"/>
                  </a:lnTo>
                  <a:lnTo>
                    <a:pt x="1720851" y="1607713"/>
                  </a:lnTo>
                  <a:lnTo>
                    <a:pt x="1750018" y="1572932"/>
                  </a:lnTo>
                  <a:lnTo>
                    <a:pt x="1777554" y="1536812"/>
                  </a:lnTo>
                  <a:lnTo>
                    <a:pt x="1803400" y="1499411"/>
                  </a:lnTo>
                  <a:lnTo>
                    <a:pt x="1827501" y="1460782"/>
                  </a:lnTo>
                  <a:lnTo>
                    <a:pt x="1849802" y="1420982"/>
                  </a:lnTo>
                  <a:lnTo>
                    <a:pt x="1870245" y="1380066"/>
                  </a:lnTo>
                  <a:lnTo>
                    <a:pt x="1888774" y="1338090"/>
                  </a:lnTo>
                  <a:lnTo>
                    <a:pt x="1905334" y="1295109"/>
                  </a:lnTo>
                  <a:lnTo>
                    <a:pt x="1919869" y="1251179"/>
                  </a:lnTo>
                  <a:lnTo>
                    <a:pt x="1932321" y="1206357"/>
                  </a:lnTo>
                  <a:lnTo>
                    <a:pt x="1942635" y="1160696"/>
                  </a:lnTo>
                  <a:lnTo>
                    <a:pt x="1950755" y="1114253"/>
                  </a:lnTo>
                  <a:lnTo>
                    <a:pt x="1956624" y="1067084"/>
                  </a:lnTo>
                  <a:lnTo>
                    <a:pt x="1960187" y="1019243"/>
                  </a:lnTo>
                  <a:lnTo>
                    <a:pt x="1961388" y="970788"/>
                  </a:lnTo>
                  <a:lnTo>
                    <a:pt x="1960187" y="922332"/>
                  </a:lnTo>
                  <a:lnTo>
                    <a:pt x="1956624" y="874491"/>
                  </a:lnTo>
                  <a:lnTo>
                    <a:pt x="1950755" y="827322"/>
                  </a:lnTo>
                  <a:lnTo>
                    <a:pt x="1942635" y="780879"/>
                  </a:lnTo>
                  <a:lnTo>
                    <a:pt x="1932321" y="735218"/>
                  </a:lnTo>
                  <a:lnTo>
                    <a:pt x="1919869" y="690396"/>
                  </a:lnTo>
                  <a:lnTo>
                    <a:pt x="1905334" y="646466"/>
                  </a:lnTo>
                  <a:lnTo>
                    <a:pt x="1888774" y="603485"/>
                  </a:lnTo>
                  <a:lnTo>
                    <a:pt x="1870245" y="561509"/>
                  </a:lnTo>
                  <a:lnTo>
                    <a:pt x="1849802" y="520593"/>
                  </a:lnTo>
                  <a:lnTo>
                    <a:pt x="1827501" y="480793"/>
                  </a:lnTo>
                  <a:lnTo>
                    <a:pt x="1803400" y="442164"/>
                  </a:lnTo>
                  <a:lnTo>
                    <a:pt x="1777554" y="404763"/>
                  </a:lnTo>
                  <a:lnTo>
                    <a:pt x="1750018" y="368643"/>
                  </a:lnTo>
                  <a:lnTo>
                    <a:pt x="1720851" y="333862"/>
                  </a:lnTo>
                  <a:lnTo>
                    <a:pt x="1690107" y="300474"/>
                  </a:lnTo>
                  <a:lnTo>
                    <a:pt x="1657842" y="268536"/>
                  </a:lnTo>
                  <a:lnTo>
                    <a:pt x="1624114" y="238103"/>
                  </a:lnTo>
                  <a:lnTo>
                    <a:pt x="1588978" y="209230"/>
                  </a:lnTo>
                  <a:lnTo>
                    <a:pt x="1552490" y="181974"/>
                  </a:lnTo>
                  <a:lnTo>
                    <a:pt x="1514706" y="156389"/>
                  </a:lnTo>
                  <a:lnTo>
                    <a:pt x="1475683" y="132531"/>
                  </a:lnTo>
                  <a:lnTo>
                    <a:pt x="1435477" y="110456"/>
                  </a:lnTo>
                  <a:lnTo>
                    <a:pt x="1394143" y="90220"/>
                  </a:lnTo>
                  <a:lnTo>
                    <a:pt x="1351739" y="71878"/>
                  </a:lnTo>
                  <a:lnTo>
                    <a:pt x="1308320" y="55485"/>
                  </a:lnTo>
                  <a:lnTo>
                    <a:pt x="1263943" y="41098"/>
                  </a:lnTo>
                  <a:lnTo>
                    <a:pt x="1218663" y="28772"/>
                  </a:lnTo>
                  <a:lnTo>
                    <a:pt x="1172537" y="18562"/>
                  </a:lnTo>
                  <a:lnTo>
                    <a:pt x="1125621" y="10524"/>
                  </a:lnTo>
                  <a:lnTo>
                    <a:pt x="1077971" y="4714"/>
                  </a:lnTo>
                  <a:lnTo>
                    <a:pt x="1029643" y="1187"/>
                  </a:lnTo>
                  <a:lnTo>
                    <a:pt x="980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7107936" y="3621024"/>
              <a:ext cx="1961514" cy="1941830"/>
            </a:xfrm>
            <a:custGeom>
              <a:avLst/>
              <a:gdLst/>
              <a:ahLst/>
              <a:cxnLst/>
              <a:rect l="l" t="t" r="r" b="b"/>
              <a:pathLst>
                <a:path w="1961515" h="1941829">
                  <a:moveTo>
                    <a:pt x="0" y="970788"/>
                  </a:moveTo>
                  <a:lnTo>
                    <a:pt x="1200" y="922332"/>
                  </a:lnTo>
                  <a:lnTo>
                    <a:pt x="4763" y="874491"/>
                  </a:lnTo>
                  <a:lnTo>
                    <a:pt x="10632" y="827322"/>
                  </a:lnTo>
                  <a:lnTo>
                    <a:pt x="18752" y="780879"/>
                  </a:lnTo>
                  <a:lnTo>
                    <a:pt x="29066" y="735218"/>
                  </a:lnTo>
                  <a:lnTo>
                    <a:pt x="41518" y="690396"/>
                  </a:lnTo>
                  <a:lnTo>
                    <a:pt x="56053" y="646466"/>
                  </a:lnTo>
                  <a:lnTo>
                    <a:pt x="72613" y="603485"/>
                  </a:lnTo>
                  <a:lnTo>
                    <a:pt x="91142" y="561509"/>
                  </a:lnTo>
                  <a:lnTo>
                    <a:pt x="111585" y="520593"/>
                  </a:lnTo>
                  <a:lnTo>
                    <a:pt x="133886" y="480793"/>
                  </a:lnTo>
                  <a:lnTo>
                    <a:pt x="157987" y="442164"/>
                  </a:lnTo>
                  <a:lnTo>
                    <a:pt x="183833" y="404763"/>
                  </a:lnTo>
                  <a:lnTo>
                    <a:pt x="211369" y="368643"/>
                  </a:lnTo>
                  <a:lnTo>
                    <a:pt x="240536" y="333862"/>
                  </a:lnTo>
                  <a:lnTo>
                    <a:pt x="271280" y="300474"/>
                  </a:lnTo>
                  <a:lnTo>
                    <a:pt x="303545" y="268536"/>
                  </a:lnTo>
                  <a:lnTo>
                    <a:pt x="337273" y="238103"/>
                  </a:lnTo>
                  <a:lnTo>
                    <a:pt x="372409" y="209230"/>
                  </a:lnTo>
                  <a:lnTo>
                    <a:pt x="408897" y="181974"/>
                  </a:lnTo>
                  <a:lnTo>
                    <a:pt x="446681" y="156389"/>
                  </a:lnTo>
                  <a:lnTo>
                    <a:pt x="485704" y="132531"/>
                  </a:lnTo>
                  <a:lnTo>
                    <a:pt x="525910" y="110456"/>
                  </a:lnTo>
                  <a:lnTo>
                    <a:pt x="567244" y="90220"/>
                  </a:lnTo>
                  <a:lnTo>
                    <a:pt x="609648" y="71878"/>
                  </a:lnTo>
                  <a:lnTo>
                    <a:pt x="653067" y="55485"/>
                  </a:lnTo>
                  <a:lnTo>
                    <a:pt x="697444" y="41098"/>
                  </a:lnTo>
                  <a:lnTo>
                    <a:pt x="742724" y="28772"/>
                  </a:lnTo>
                  <a:lnTo>
                    <a:pt x="788850" y="18562"/>
                  </a:lnTo>
                  <a:lnTo>
                    <a:pt x="835766" y="10524"/>
                  </a:lnTo>
                  <a:lnTo>
                    <a:pt x="883416" y="4714"/>
                  </a:lnTo>
                  <a:lnTo>
                    <a:pt x="931744" y="1187"/>
                  </a:lnTo>
                  <a:lnTo>
                    <a:pt x="980694" y="0"/>
                  </a:lnTo>
                  <a:lnTo>
                    <a:pt x="1029643" y="1187"/>
                  </a:lnTo>
                  <a:lnTo>
                    <a:pt x="1077971" y="4714"/>
                  </a:lnTo>
                  <a:lnTo>
                    <a:pt x="1125621" y="10524"/>
                  </a:lnTo>
                  <a:lnTo>
                    <a:pt x="1172537" y="18562"/>
                  </a:lnTo>
                  <a:lnTo>
                    <a:pt x="1218663" y="28772"/>
                  </a:lnTo>
                  <a:lnTo>
                    <a:pt x="1263943" y="41098"/>
                  </a:lnTo>
                  <a:lnTo>
                    <a:pt x="1308320" y="55485"/>
                  </a:lnTo>
                  <a:lnTo>
                    <a:pt x="1351739" y="71878"/>
                  </a:lnTo>
                  <a:lnTo>
                    <a:pt x="1394143" y="90220"/>
                  </a:lnTo>
                  <a:lnTo>
                    <a:pt x="1435477" y="110456"/>
                  </a:lnTo>
                  <a:lnTo>
                    <a:pt x="1475683" y="132531"/>
                  </a:lnTo>
                  <a:lnTo>
                    <a:pt x="1514706" y="156389"/>
                  </a:lnTo>
                  <a:lnTo>
                    <a:pt x="1552490" y="181974"/>
                  </a:lnTo>
                  <a:lnTo>
                    <a:pt x="1588978" y="209230"/>
                  </a:lnTo>
                  <a:lnTo>
                    <a:pt x="1624114" y="238103"/>
                  </a:lnTo>
                  <a:lnTo>
                    <a:pt x="1657842" y="268536"/>
                  </a:lnTo>
                  <a:lnTo>
                    <a:pt x="1690107" y="300474"/>
                  </a:lnTo>
                  <a:lnTo>
                    <a:pt x="1720851" y="333862"/>
                  </a:lnTo>
                  <a:lnTo>
                    <a:pt x="1750018" y="368643"/>
                  </a:lnTo>
                  <a:lnTo>
                    <a:pt x="1777554" y="404763"/>
                  </a:lnTo>
                  <a:lnTo>
                    <a:pt x="1803400" y="442164"/>
                  </a:lnTo>
                  <a:lnTo>
                    <a:pt x="1827501" y="480793"/>
                  </a:lnTo>
                  <a:lnTo>
                    <a:pt x="1849802" y="520593"/>
                  </a:lnTo>
                  <a:lnTo>
                    <a:pt x="1870245" y="561509"/>
                  </a:lnTo>
                  <a:lnTo>
                    <a:pt x="1888774" y="603485"/>
                  </a:lnTo>
                  <a:lnTo>
                    <a:pt x="1905334" y="646466"/>
                  </a:lnTo>
                  <a:lnTo>
                    <a:pt x="1919869" y="690396"/>
                  </a:lnTo>
                  <a:lnTo>
                    <a:pt x="1932321" y="735218"/>
                  </a:lnTo>
                  <a:lnTo>
                    <a:pt x="1942635" y="780879"/>
                  </a:lnTo>
                  <a:lnTo>
                    <a:pt x="1950755" y="827322"/>
                  </a:lnTo>
                  <a:lnTo>
                    <a:pt x="1956624" y="874491"/>
                  </a:lnTo>
                  <a:lnTo>
                    <a:pt x="1960187" y="922332"/>
                  </a:lnTo>
                  <a:lnTo>
                    <a:pt x="1961388" y="970788"/>
                  </a:lnTo>
                  <a:lnTo>
                    <a:pt x="1960187" y="1019243"/>
                  </a:lnTo>
                  <a:lnTo>
                    <a:pt x="1956624" y="1067084"/>
                  </a:lnTo>
                  <a:lnTo>
                    <a:pt x="1950755" y="1114253"/>
                  </a:lnTo>
                  <a:lnTo>
                    <a:pt x="1942635" y="1160696"/>
                  </a:lnTo>
                  <a:lnTo>
                    <a:pt x="1932321" y="1206357"/>
                  </a:lnTo>
                  <a:lnTo>
                    <a:pt x="1919869" y="1251179"/>
                  </a:lnTo>
                  <a:lnTo>
                    <a:pt x="1905334" y="1295109"/>
                  </a:lnTo>
                  <a:lnTo>
                    <a:pt x="1888774" y="1338090"/>
                  </a:lnTo>
                  <a:lnTo>
                    <a:pt x="1870245" y="1380066"/>
                  </a:lnTo>
                  <a:lnTo>
                    <a:pt x="1849802" y="1420982"/>
                  </a:lnTo>
                  <a:lnTo>
                    <a:pt x="1827501" y="1460782"/>
                  </a:lnTo>
                  <a:lnTo>
                    <a:pt x="1803400" y="1499411"/>
                  </a:lnTo>
                  <a:lnTo>
                    <a:pt x="1777554" y="1536812"/>
                  </a:lnTo>
                  <a:lnTo>
                    <a:pt x="1750018" y="1572932"/>
                  </a:lnTo>
                  <a:lnTo>
                    <a:pt x="1720851" y="1607713"/>
                  </a:lnTo>
                  <a:lnTo>
                    <a:pt x="1690107" y="1641101"/>
                  </a:lnTo>
                  <a:lnTo>
                    <a:pt x="1657842" y="1673039"/>
                  </a:lnTo>
                  <a:lnTo>
                    <a:pt x="1624114" y="1703472"/>
                  </a:lnTo>
                  <a:lnTo>
                    <a:pt x="1588978" y="1732345"/>
                  </a:lnTo>
                  <a:lnTo>
                    <a:pt x="1552490" y="1759601"/>
                  </a:lnTo>
                  <a:lnTo>
                    <a:pt x="1514706" y="1785186"/>
                  </a:lnTo>
                  <a:lnTo>
                    <a:pt x="1475683" y="1809044"/>
                  </a:lnTo>
                  <a:lnTo>
                    <a:pt x="1435477" y="1831119"/>
                  </a:lnTo>
                  <a:lnTo>
                    <a:pt x="1394143" y="1851355"/>
                  </a:lnTo>
                  <a:lnTo>
                    <a:pt x="1351739" y="1869697"/>
                  </a:lnTo>
                  <a:lnTo>
                    <a:pt x="1308320" y="1886090"/>
                  </a:lnTo>
                  <a:lnTo>
                    <a:pt x="1263943" y="1900477"/>
                  </a:lnTo>
                  <a:lnTo>
                    <a:pt x="1218663" y="1912803"/>
                  </a:lnTo>
                  <a:lnTo>
                    <a:pt x="1172537" y="1923013"/>
                  </a:lnTo>
                  <a:lnTo>
                    <a:pt x="1125621" y="1931051"/>
                  </a:lnTo>
                  <a:lnTo>
                    <a:pt x="1077971" y="1936861"/>
                  </a:lnTo>
                  <a:lnTo>
                    <a:pt x="1029643" y="1940388"/>
                  </a:lnTo>
                  <a:lnTo>
                    <a:pt x="980694" y="1941576"/>
                  </a:lnTo>
                  <a:lnTo>
                    <a:pt x="931744" y="1940388"/>
                  </a:lnTo>
                  <a:lnTo>
                    <a:pt x="883416" y="1936861"/>
                  </a:lnTo>
                  <a:lnTo>
                    <a:pt x="835766" y="1931051"/>
                  </a:lnTo>
                  <a:lnTo>
                    <a:pt x="788850" y="1923013"/>
                  </a:lnTo>
                  <a:lnTo>
                    <a:pt x="742724" y="1912803"/>
                  </a:lnTo>
                  <a:lnTo>
                    <a:pt x="697444" y="1900477"/>
                  </a:lnTo>
                  <a:lnTo>
                    <a:pt x="653067" y="1886090"/>
                  </a:lnTo>
                  <a:lnTo>
                    <a:pt x="609648" y="1869697"/>
                  </a:lnTo>
                  <a:lnTo>
                    <a:pt x="567244" y="1851355"/>
                  </a:lnTo>
                  <a:lnTo>
                    <a:pt x="525910" y="1831119"/>
                  </a:lnTo>
                  <a:lnTo>
                    <a:pt x="485704" y="1809044"/>
                  </a:lnTo>
                  <a:lnTo>
                    <a:pt x="446681" y="1785186"/>
                  </a:lnTo>
                  <a:lnTo>
                    <a:pt x="408897" y="1759601"/>
                  </a:lnTo>
                  <a:lnTo>
                    <a:pt x="372409" y="1732345"/>
                  </a:lnTo>
                  <a:lnTo>
                    <a:pt x="337273" y="1703472"/>
                  </a:lnTo>
                  <a:lnTo>
                    <a:pt x="303545" y="1673039"/>
                  </a:lnTo>
                  <a:lnTo>
                    <a:pt x="271280" y="1641101"/>
                  </a:lnTo>
                  <a:lnTo>
                    <a:pt x="240536" y="1607713"/>
                  </a:lnTo>
                  <a:lnTo>
                    <a:pt x="211369" y="1572932"/>
                  </a:lnTo>
                  <a:lnTo>
                    <a:pt x="183833" y="1536812"/>
                  </a:lnTo>
                  <a:lnTo>
                    <a:pt x="157987" y="1499411"/>
                  </a:lnTo>
                  <a:lnTo>
                    <a:pt x="133886" y="1460782"/>
                  </a:lnTo>
                  <a:lnTo>
                    <a:pt x="111585" y="1420982"/>
                  </a:lnTo>
                  <a:lnTo>
                    <a:pt x="91142" y="1380066"/>
                  </a:lnTo>
                  <a:lnTo>
                    <a:pt x="72613" y="1338090"/>
                  </a:lnTo>
                  <a:lnTo>
                    <a:pt x="56053" y="1295109"/>
                  </a:lnTo>
                  <a:lnTo>
                    <a:pt x="41518" y="1251179"/>
                  </a:lnTo>
                  <a:lnTo>
                    <a:pt x="29066" y="1206357"/>
                  </a:lnTo>
                  <a:lnTo>
                    <a:pt x="18752" y="1160696"/>
                  </a:lnTo>
                  <a:lnTo>
                    <a:pt x="10632" y="1114253"/>
                  </a:lnTo>
                  <a:lnTo>
                    <a:pt x="4763" y="1067084"/>
                  </a:lnTo>
                  <a:lnTo>
                    <a:pt x="1200" y="1019243"/>
                  </a:lnTo>
                  <a:lnTo>
                    <a:pt x="0" y="97078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421624" y="3621024"/>
              <a:ext cx="1961514" cy="1941830"/>
            </a:xfrm>
            <a:custGeom>
              <a:avLst/>
              <a:gdLst/>
              <a:ahLst/>
              <a:cxnLst/>
              <a:rect l="l" t="t" r="r" b="b"/>
              <a:pathLst>
                <a:path w="1961515" h="1941829">
                  <a:moveTo>
                    <a:pt x="980694" y="0"/>
                  </a:moveTo>
                  <a:lnTo>
                    <a:pt x="931744" y="1187"/>
                  </a:lnTo>
                  <a:lnTo>
                    <a:pt x="883416" y="4714"/>
                  </a:lnTo>
                  <a:lnTo>
                    <a:pt x="835766" y="10524"/>
                  </a:lnTo>
                  <a:lnTo>
                    <a:pt x="788850" y="18562"/>
                  </a:lnTo>
                  <a:lnTo>
                    <a:pt x="742724" y="28772"/>
                  </a:lnTo>
                  <a:lnTo>
                    <a:pt x="697444" y="41098"/>
                  </a:lnTo>
                  <a:lnTo>
                    <a:pt x="653067" y="55485"/>
                  </a:lnTo>
                  <a:lnTo>
                    <a:pt x="609648" y="71878"/>
                  </a:lnTo>
                  <a:lnTo>
                    <a:pt x="567244" y="90220"/>
                  </a:lnTo>
                  <a:lnTo>
                    <a:pt x="525910" y="110456"/>
                  </a:lnTo>
                  <a:lnTo>
                    <a:pt x="485704" y="132531"/>
                  </a:lnTo>
                  <a:lnTo>
                    <a:pt x="446681" y="156389"/>
                  </a:lnTo>
                  <a:lnTo>
                    <a:pt x="408897" y="181974"/>
                  </a:lnTo>
                  <a:lnTo>
                    <a:pt x="372409" y="209230"/>
                  </a:lnTo>
                  <a:lnTo>
                    <a:pt x="337273" y="238103"/>
                  </a:lnTo>
                  <a:lnTo>
                    <a:pt x="303545" y="268536"/>
                  </a:lnTo>
                  <a:lnTo>
                    <a:pt x="271280" y="300474"/>
                  </a:lnTo>
                  <a:lnTo>
                    <a:pt x="240536" y="333862"/>
                  </a:lnTo>
                  <a:lnTo>
                    <a:pt x="211369" y="368643"/>
                  </a:lnTo>
                  <a:lnTo>
                    <a:pt x="183833" y="404763"/>
                  </a:lnTo>
                  <a:lnTo>
                    <a:pt x="157987" y="442164"/>
                  </a:lnTo>
                  <a:lnTo>
                    <a:pt x="133886" y="480793"/>
                  </a:lnTo>
                  <a:lnTo>
                    <a:pt x="111585" y="520593"/>
                  </a:lnTo>
                  <a:lnTo>
                    <a:pt x="91142" y="561509"/>
                  </a:lnTo>
                  <a:lnTo>
                    <a:pt x="72613" y="603485"/>
                  </a:lnTo>
                  <a:lnTo>
                    <a:pt x="56053" y="646466"/>
                  </a:lnTo>
                  <a:lnTo>
                    <a:pt x="41518" y="690396"/>
                  </a:lnTo>
                  <a:lnTo>
                    <a:pt x="29066" y="735218"/>
                  </a:lnTo>
                  <a:lnTo>
                    <a:pt x="18752" y="780879"/>
                  </a:lnTo>
                  <a:lnTo>
                    <a:pt x="10632" y="827322"/>
                  </a:lnTo>
                  <a:lnTo>
                    <a:pt x="4763" y="874491"/>
                  </a:lnTo>
                  <a:lnTo>
                    <a:pt x="1200" y="922332"/>
                  </a:lnTo>
                  <a:lnTo>
                    <a:pt x="0" y="970788"/>
                  </a:lnTo>
                  <a:lnTo>
                    <a:pt x="1200" y="1019243"/>
                  </a:lnTo>
                  <a:lnTo>
                    <a:pt x="4763" y="1067084"/>
                  </a:lnTo>
                  <a:lnTo>
                    <a:pt x="10632" y="1114253"/>
                  </a:lnTo>
                  <a:lnTo>
                    <a:pt x="18752" y="1160696"/>
                  </a:lnTo>
                  <a:lnTo>
                    <a:pt x="29066" y="1206357"/>
                  </a:lnTo>
                  <a:lnTo>
                    <a:pt x="41518" y="1251179"/>
                  </a:lnTo>
                  <a:lnTo>
                    <a:pt x="56053" y="1295109"/>
                  </a:lnTo>
                  <a:lnTo>
                    <a:pt x="72613" y="1338090"/>
                  </a:lnTo>
                  <a:lnTo>
                    <a:pt x="91142" y="1380066"/>
                  </a:lnTo>
                  <a:lnTo>
                    <a:pt x="111585" y="1420982"/>
                  </a:lnTo>
                  <a:lnTo>
                    <a:pt x="133886" y="1460782"/>
                  </a:lnTo>
                  <a:lnTo>
                    <a:pt x="157987" y="1499411"/>
                  </a:lnTo>
                  <a:lnTo>
                    <a:pt x="183833" y="1536812"/>
                  </a:lnTo>
                  <a:lnTo>
                    <a:pt x="211369" y="1572932"/>
                  </a:lnTo>
                  <a:lnTo>
                    <a:pt x="240536" y="1607713"/>
                  </a:lnTo>
                  <a:lnTo>
                    <a:pt x="271280" y="1641101"/>
                  </a:lnTo>
                  <a:lnTo>
                    <a:pt x="303545" y="1673039"/>
                  </a:lnTo>
                  <a:lnTo>
                    <a:pt x="337273" y="1703472"/>
                  </a:lnTo>
                  <a:lnTo>
                    <a:pt x="372409" y="1732345"/>
                  </a:lnTo>
                  <a:lnTo>
                    <a:pt x="408897" y="1759601"/>
                  </a:lnTo>
                  <a:lnTo>
                    <a:pt x="446681" y="1785186"/>
                  </a:lnTo>
                  <a:lnTo>
                    <a:pt x="485704" y="1809044"/>
                  </a:lnTo>
                  <a:lnTo>
                    <a:pt x="525910" y="1831119"/>
                  </a:lnTo>
                  <a:lnTo>
                    <a:pt x="567244" y="1851355"/>
                  </a:lnTo>
                  <a:lnTo>
                    <a:pt x="609648" y="1869697"/>
                  </a:lnTo>
                  <a:lnTo>
                    <a:pt x="653067" y="1886090"/>
                  </a:lnTo>
                  <a:lnTo>
                    <a:pt x="697444" y="1900477"/>
                  </a:lnTo>
                  <a:lnTo>
                    <a:pt x="742724" y="1912803"/>
                  </a:lnTo>
                  <a:lnTo>
                    <a:pt x="788850" y="1923013"/>
                  </a:lnTo>
                  <a:lnTo>
                    <a:pt x="835766" y="1931051"/>
                  </a:lnTo>
                  <a:lnTo>
                    <a:pt x="883416" y="1936861"/>
                  </a:lnTo>
                  <a:lnTo>
                    <a:pt x="931744" y="1940388"/>
                  </a:lnTo>
                  <a:lnTo>
                    <a:pt x="980694" y="1941576"/>
                  </a:lnTo>
                  <a:lnTo>
                    <a:pt x="1029643" y="1940388"/>
                  </a:lnTo>
                  <a:lnTo>
                    <a:pt x="1077971" y="1936861"/>
                  </a:lnTo>
                  <a:lnTo>
                    <a:pt x="1125621" y="1931051"/>
                  </a:lnTo>
                  <a:lnTo>
                    <a:pt x="1172537" y="1923013"/>
                  </a:lnTo>
                  <a:lnTo>
                    <a:pt x="1218663" y="1912803"/>
                  </a:lnTo>
                  <a:lnTo>
                    <a:pt x="1263943" y="1900477"/>
                  </a:lnTo>
                  <a:lnTo>
                    <a:pt x="1308320" y="1886090"/>
                  </a:lnTo>
                  <a:lnTo>
                    <a:pt x="1351739" y="1869697"/>
                  </a:lnTo>
                  <a:lnTo>
                    <a:pt x="1394143" y="1851355"/>
                  </a:lnTo>
                  <a:lnTo>
                    <a:pt x="1435477" y="1831119"/>
                  </a:lnTo>
                  <a:lnTo>
                    <a:pt x="1475683" y="1809044"/>
                  </a:lnTo>
                  <a:lnTo>
                    <a:pt x="1514706" y="1785186"/>
                  </a:lnTo>
                  <a:lnTo>
                    <a:pt x="1552490" y="1759601"/>
                  </a:lnTo>
                  <a:lnTo>
                    <a:pt x="1588978" y="1732345"/>
                  </a:lnTo>
                  <a:lnTo>
                    <a:pt x="1624114" y="1703472"/>
                  </a:lnTo>
                  <a:lnTo>
                    <a:pt x="1657842" y="1673039"/>
                  </a:lnTo>
                  <a:lnTo>
                    <a:pt x="1690107" y="1641101"/>
                  </a:lnTo>
                  <a:lnTo>
                    <a:pt x="1720851" y="1607713"/>
                  </a:lnTo>
                  <a:lnTo>
                    <a:pt x="1750018" y="1572932"/>
                  </a:lnTo>
                  <a:lnTo>
                    <a:pt x="1777554" y="1536812"/>
                  </a:lnTo>
                  <a:lnTo>
                    <a:pt x="1803400" y="1499411"/>
                  </a:lnTo>
                  <a:lnTo>
                    <a:pt x="1827501" y="1460782"/>
                  </a:lnTo>
                  <a:lnTo>
                    <a:pt x="1849802" y="1420982"/>
                  </a:lnTo>
                  <a:lnTo>
                    <a:pt x="1870245" y="1380066"/>
                  </a:lnTo>
                  <a:lnTo>
                    <a:pt x="1888774" y="1338090"/>
                  </a:lnTo>
                  <a:lnTo>
                    <a:pt x="1905334" y="1295109"/>
                  </a:lnTo>
                  <a:lnTo>
                    <a:pt x="1919869" y="1251179"/>
                  </a:lnTo>
                  <a:lnTo>
                    <a:pt x="1932321" y="1206357"/>
                  </a:lnTo>
                  <a:lnTo>
                    <a:pt x="1942635" y="1160696"/>
                  </a:lnTo>
                  <a:lnTo>
                    <a:pt x="1950755" y="1114253"/>
                  </a:lnTo>
                  <a:lnTo>
                    <a:pt x="1956624" y="1067084"/>
                  </a:lnTo>
                  <a:lnTo>
                    <a:pt x="1960187" y="1019243"/>
                  </a:lnTo>
                  <a:lnTo>
                    <a:pt x="1961387" y="970788"/>
                  </a:lnTo>
                  <a:lnTo>
                    <a:pt x="1960187" y="922332"/>
                  </a:lnTo>
                  <a:lnTo>
                    <a:pt x="1956624" y="874491"/>
                  </a:lnTo>
                  <a:lnTo>
                    <a:pt x="1950755" y="827322"/>
                  </a:lnTo>
                  <a:lnTo>
                    <a:pt x="1942635" y="780879"/>
                  </a:lnTo>
                  <a:lnTo>
                    <a:pt x="1932321" y="735218"/>
                  </a:lnTo>
                  <a:lnTo>
                    <a:pt x="1919869" y="690396"/>
                  </a:lnTo>
                  <a:lnTo>
                    <a:pt x="1905334" y="646466"/>
                  </a:lnTo>
                  <a:lnTo>
                    <a:pt x="1888774" y="603485"/>
                  </a:lnTo>
                  <a:lnTo>
                    <a:pt x="1870245" y="561509"/>
                  </a:lnTo>
                  <a:lnTo>
                    <a:pt x="1849802" y="520593"/>
                  </a:lnTo>
                  <a:lnTo>
                    <a:pt x="1827501" y="480793"/>
                  </a:lnTo>
                  <a:lnTo>
                    <a:pt x="1803400" y="442164"/>
                  </a:lnTo>
                  <a:lnTo>
                    <a:pt x="1777554" y="404763"/>
                  </a:lnTo>
                  <a:lnTo>
                    <a:pt x="1750018" y="368643"/>
                  </a:lnTo>
                  <a:lnTo>
                    <a:pt x="1720851" y="333862"/>
                  </a:lnTo>
                  <a:lnTo>
                    <a:pt x="1690107" y="300474"/>
                  </a:lnTo>
                  <a:lnTo>
                    <a:pt x="1657842" y="268536"/>
                  </a:lnTo>
                  <a:lnTo>
                    <a:pt x="1624114" y="238103"/>
                  </a:lnTo>
                  <a:lnTo>
                    <a:pt x="1588978" y="209230"/>
                  </a:lnTo>
                  <a:lnTo>
                    <a:pt x="1552490" y="181974"/>
                  </a:lnTo>
                  <a:lnTo>
                    <a:pt x="1514706" y="156389"/>
                  </a:lnTo>
                  <a:lnTo>
                    <a:pt x="1475683" y="132531"/>
                  </a:lnTo>
                  <a:lnTo>
                    <a:pt x="1435477" y="110456"/>
                  </a:lnTo>
                  <a:lnTo>
                    <a:pt x="1394143" y="90220"/>
                  </a:lnTo>
                  <a:lnTo>
                    <a:pt x="1351739" y="71878"/>
                  </a:lnTo>
                  <a:lnTo>
                    <a:pt x="1308320" y="55485"/>
                  </a:lnTo>
                  <a:lnTo>
                    <a:pt x="1263943" y="41098"/>
                  </a:lnTo>
                  <a:lnTo>
                    <a:pt x="1218663" y="28772"/>
                  </a:lnTo>
                  <a:lnTo>
                    <a:pt x="1172537" y="18562"/>
                  </a:lnTo>
                  <a:lnTo>
                    <a:pt x="1125621" y="10524"/>
                  </a:lnTo>
                  <a:lnTo>
                    <a:pt x="1077971" y="4714"/>
                  </a:lnTo>
                  <a:lnTo>
                    <a:pt x="1029643" y="1187"/>
                  </a:lnTo>
                  <a:lnTo>
                    <a:pt x="980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421624" y="3621024"/>
              <a:ext cx="1961514" cy="1941830"/>
            </a:xfrm>
            <a:custGeom>
              <a:avLst/>
              <a:gdLst/>
              <a:ahLst/>
              <a:cxnLst/>
              <a:rect l="l" t="t" r="r" b="b"/>
              <a:pathLst>
                <a:path w="1961515" h="1941829">
                  <a:moveTo>
                    <a:pt x="0" y="970788"/>
                  </a:moveTo>
                  <a:lnTo>
                    <a:pt x="1200" y="922332"/>
                  </a:lnTo>
                  <a:lnTo>
                    <a:pt x="4763" y="874491"/>
                  </a:lnTo>
                  <a:lnTo>
                    <a:pt x="10632" y="827322"/>
                  </a:lnTo>
                  <a:lnTo>
                    <a:pt x="18752" y="780879"/>
                  </a:lnTo>
                  <a:lnTo>
                    <a:pt x="29066" y="735218"/>
                  </a:lnTo>
                  <a:lnTo>
                    <a:pt x="41518" y="690396"/>
                  </a:lnTo>
                  <a:lnTo>
                    <a:pt x="56053" y="646466"/>
                  </a:lnTo>
                  <a:lnTo>
                    <a:pt x="72613" y="603485"/>
                  </a:lnTo>
                  <a:lnTo>
                    <a:pt x="91142" y="561509"/>
                  </a:lnTo>
                  <a:lnTo>
                    <a:pt x="111585" y="520593"/>
                  </a:lnTo>
                  <a:lnTo>
                    <a:pt x="133886" y="480793"/>
                  </a:lnTo>
                  <a:lnTo>
                    <a:pt x="157987" y="442164"/>
                  </a:lnTo>
                  <a:lnTo>
                    <a:pt x="183833" y="404763"/>
                  </a:lnTo>
                  <a:lnTo>
                    <a:pt x="211369" y="368643"/>
                  </a:lnTo>
                  <a:lnTo>
                    <a:pt x="240536" y="333862"/>
                  </a:lnTo>
                  <a:lnTo>
                    <a:pt x="271280" y="300474"/>
                  </a:lnTo>
                  <a:lnTo>
                    <a:pt x="303545" y="268536"/>
                  </a:lnTo>
                  <a:lnTo>
                    <a:pt x="337273" y="238103"/>
                  </a:lnTo>
                  <a:lnTo>
                    <a:pt x="372409" y="209230"/>
                  </a:lnTo>
                  <a:lnTo>
                    <a:pt x="408897" y="181974"/>
                  </a:lnTo>
                  <a:lnTo>
                    <a:pt x="446681" y="156389"/>
                  </a:lnTo>
                  <a:lnTo>
                    <a:pt x="485704" y="132531"/>
                  </a:lnTo>
                  <a:lnTo>
                    <a:pt x="525910" y="110456"/>
                  </a:lnTo>
                  <a:lnTo>
                    <a:pt x="567244" y="90220"/>
                  </a:lnTo>
                  <a:lnTo>
                    <a:pt x="609648" y="71878"/>
                  </a:lnTo>
                  <a:lnTo>
                    <a:pt x="653067" y="55485"/>
                  </a:lnTo>
                  <a:lnTo>
                    <a:pt x="697444" y="41098"/>
                  </a:lnTo>
                  <a:lnTo>
                    <a:pt x="742724" y="28772"/>
                  </a:lnTo>
                  <a:lnTo>
                    <a:pt x="788850" y="18562"/>
                  </a:lnTo>
                  <a:lnTo>
                    <a:pt x="835766" y="10524"/>
                  </a:lnTo>
                  <a:lnTo>
                    <a:pt x="883416" y="4714"/>
                  </a:lnTo>
                  <a:lnTo>
                    <a:pt x="931744" y="1187"/>
                  </a:lnTo>
                  <a:lnTo>
                    <a:pt x="980694" y="0"/>
                  </a:lnTo>
                  <a:lnTo>
                    <a:pt x="1029643" y="1187"/>
                  </a:lnTo>
                  <a:lnTo>
                    <a:pt x="1077971" y="4714"/>
                  </a:lnTo>
                  <a:lnTo>
                    <a:pt x="1125621" y="10524"/>
                  </a:lnTo>
                  <a:lnTo>
                    <a:pt x="1172537" y="18562"/>
                  </a:lnTo>
                  <a:lnTo>
                    <a:pt x="1218663" y="28772"/>
                  </a:lnTo>
                  <a:lnTo>
                    <a:pt x="1263943" y="41098"/>
                  </a:lnTo>
                  <a:lnTo>
                    <a:pt x="1308320" y="55485"/>
                  </a:lnTo>
                  <a:lnTo>
                    <a:pt x="1351739" y="71878"/>
                  </a:lnTo>
                  <a:lnTo>
                    <a:pt x="1394143" y="90220"/>
                  </a:lnTo>
                  <a:lnTo>
                    <a:pt x="1435477" y="110456"/>
                  </a:lnTo>
                  <a:lnTo>
                    <a:pt x="1475683" y="132531"/>
                  </a:lnTo>
                  <a:lnTo>
                    <a:pt x="1514706" y="156389"/>
                  </a:lnTo>
                  <a:lnTo>
                    <a:pt x="1552490" y="181974"/>
                  </a:lnTo>
                  <a:lnTo>
                    <a:pt x="1588978" y="209230"/>
                  </a:lnTo>
                  <a:lnTo>
                    <a:pt x="1624114" y="238103"/>
                  </a:lnTo>
                  <a:lnTo>
                    <a:pt x="1657842" y="268536"/>
                  </a:lnTo>
                  <a:lnTo>
                    <a:pt x="1690107" y="300474"/>
                  </a:lnTo>
                  <a:lnTo>
                    <a:pt x="1720851" y="333862"/>
                  </a:lnTo>
                  <a:lnTo>
                    <a:pt x="1750018" y="368643"/>
                  </a:lnTo>
                  <a:lnTo>
                    <a:pt x="1777554" y="404763"/>
                  </a:lnTo>
                  <a:lnTo>
                    <a:pt x="1803400" y="442164"/>
                  </a:lnTo>
                  <a:lnTo>
                    <a:pt x="1827501" y="480793"/>
                  </a:lnTo>
                  <a:lnTo>
                    <a:pt x="1849802" y="520593"/>
                  </a:lnTo>
                  <a:lnTo>
                    <a:pt x="1870245" y="561509"/>
                  </a:lnTo>
                  <a:lnTo>
                    <a:pt x="1888774" y="603485"/>
                  </a:lnTo>
                  <a:lnTo>
                    <a:pt x="1905334" y="646466"/>
                  </a:lnTo>
                  <a:lnTo>
                    <a:pt x="1919869" y="690396"/>
                  </a:lnTo>
                  <a:lnTo>
                    <a:pt x="1932321" y="735218"/>
                  </a:lnTo>
                  <a:lnTo>
                    <a:pt x="1942635" y="780879"/>
                  </a:lnTo>
                  <a:lnTo>
                    <a:pt x="1950755" y="827322"/>
                  </a:lnTo>
                  <a:lnTo>
                    <a:pt x="1956624" y="874491"/>
                  </a:lnTo>
                  <a:lnTo>
                    <a:pt x="1960187" y="922332"/>
                  </a:lnTo>
                  <a:lnTo>
                    <a:pt x="1961387" y="970788"/>
                  </a:lnTo>
                  <a:lnTo>
                    <a:pt x="1960187" y="1019243"/>
                  </a:lnTo>
                  <a:lnTo>
                    <a:pt x="1956624" y="1067084"/>
                  </a:lnTo>
                  <a:lnTo>
                    <a:pt x="1950755" y="1114253"/>
                  </a:lnTo>
                  <a:lnTo>
                    <a:pt x="1942635" y="1160696"/>
                  </a:lnTo>
                  <a:lnTo>
                    <a:pt x="1932321" y="1206357"/>
                  </a:lnTo>
                  <a:lnTo>
                    <a:pt x="1919869" y="1251179"/>
                  </a:lnTo>
                  <a:lnTo>
                    <a:pt x="1905334" y="1295109"/>
                  </a:lnTo>
                  <a:lnTo>
                    <a:pt x="1888774" y="1338090"/>
                  </a:lnTo>
                  <a:lnTo>
                    <a:pt x="1870245" y="1380066"/>
                  </a:lnTo>
                  <a:lnTo>
                    <a:pt x="1849802" y="1420982"/>
                  </a:lnTo>
                  <a:lnTo>
                    <a:pt x="1827501" y="1460782"/>
                  </a:lnTo>
                  <a:lnTo>
                    <a:pt x="1803400" y="1499411"/>
                  </a:lnTo>
                  <a:lnTo>
                    <a:pt x="1777554" y="1536812"/>
                  </a:lnTo>
                  <a:lnTo>
                    <a:pt x="1750018" y="1572932"/>
                  </a:lnTo>
                  <a:lnTo>
                    <a:pt x="1720851" y="1607713"/>
                  </a:lnTo>
                  <a:lnTo>
                    <a:pt x="1690107" y="1641101"/>
                  </a:lnTo>
                  <a:lnTo>
                    <a:pt x="1657842" y="1673039"/>
                  </a:lnTo>
                  <a:lnTo>
                    <a:pt x="1624114" y="1703472"/>
                  </a:lnTo>
                  <a:lnTo>
                    <a:pt x="1588978" y="1732345"/>
                  </a:lnTo>
                  <a:lnTo>
                    <a:pt x="1552490" y="1759601"/>
                  </a:lnTo>
                  <a:lnTo>
                    <a:pt x="1514706" y="1785186"/>
                  </a:lnTo>
                  <a:lnTo>
                    <a:pt x="1475683" y="1809044"/>
                  </a:lnTo>
                  <a:lnTo>
                    <a:pt x="1435477" y="1831119"/>
                  </a:lnTo>
                  <a:lnTo>
                    <a:pt x="1394143" y="1851355"/>
                  </a:lnTo>
                  <a:lnTo>
                    <a:pt x="1351739" y="1869697"/>
                  </a:lnTo>
                  <a:lnTo>
                    <a:pt x="1308320" y="1886090"/>
                  </a:lnTo>
                  <a:lnTo>
                    <a:pt x="1263943" y="1900477"/>
                  </a:lnTo>
                  <a:lnTo>
                    <a:pt x="1218663" y="1912803"/>
                  </a:lnTo>
                  <a:lnTo>
                    <a:pt x="1172537" y="1923013"/>
                  </a:lnTo>
                  <a:lnTo>
                    <a:pt x="1125621" y="1931051"/>
                  </a:lnTo>
                  <a:lnTo>
                    <a:pt x="1077971" y="1936861"/>
                  </a:lnTo>
                  <a:lnTo>
                    <a:pt x="1029643" y="1940388"/>
                  </a:lnTo>
                  <a:lnTo>
                    <a:pt x="980694" y="1941576"/>
                  </a:lnTo>
                  <a:lnTo>
                    <a:pt x="931744" y="1940388"/>
                  </a:lnTo>
                  <a:lnTo>
                    <a:pt x="883416" y="1936861"/>
                  </a:lnTo>
                  <a:lnTo>
                    <a:pt x="835766" y="1931051"/>
                  </a:lnTo>
                  <a:lnTo>
                    <a:pt x="788850" y="1923013"/>
                  </a:lnTo>
                  <a:lnTo>
                    <a:pt x="742724" y="1912803"/>
                  </a:lnTo>
                  <a:lnTo>
                    <a:pt x="697444" y="1900477"/>
                  </a:lnTo>
                  <a:lnTo>
                    <a:pt x="653067" y="1886090"/>
                  </a:lnTo>
                  <a:lnTo>
                    <a:pt x="609648" y="1869697"/>
                  </a:lnTo>
                  <a:lnTo>
                    <a:pt x="567244" y="1851355"/>
                  </a:lnTo>
                  <a:lnTo>
                    <a:pt x="525910" y="1831119"/>
                  </a:lnTo>
                  <a:lnTo>
                    <a:pt x="485704" y="1809044"/>
                  </a:lnTo>
                  <a:lnTo>
                    <a:pt x="446681" y="1785186"/>
                  </a:lnTo>
                  <a:lnTo>
                    <a:pt x="408897" y="1759601"/>
                  </a:lnTo>
                  <a:lnTo>
                    <a:pt x="372409" y="1732345"/>
                  </a:lnTo>
                  <a:lnTo>
                    <a:pt x="337273" y="1703472"/>
                  </a:lnTo>
                  <a:lnTo>
                    <a:pt x="303545" y="1673039"/>
                  </a:lnTo>
                  <a:lnTo>
                    <a:pt x="271280" y="1641101"/>
                  </a:lnTo>
                  <a:lnTo>
                    <a:pt x="240536" y="1607713"/>
                  </a:lnTo>
                  <a:lnTo>
                    <a:pt x="211369" y="1572932"/>
                  </a:lnTo>
                  <a:lnTo>
                    <a:pt x="183833" y="1536812"/>
                  </a:lnTo>
                  <a:lnTo>
                    <a:pt x="157987" y="1499411"/>
                  </a:lnTo>
                  <a:lnTo>
                    <a:pt x="133886" y="1460782"/>
                  </a:lnTo>
                  <a:lnTo>
                    <a:pt x="111585" y="1420982"/>
                  </a:lnTo>
                  <a:lnTo>
                    <a:pt x="91142" y="1380066"/>
                  </a:lnTo>
                  <a:lnTo>
                    <a:pt x="72613" y="1338090"/>
                  </a:lnTo>
                  <a:lnTo>
                    <a:pt x="56053" y="1295109"/>
                  </a:lnTo>
                  <a:lnTo>
                    <a:pt x="41518" y="1251179"/>
                  </a:lnTo>
                  <a:lnTo>
                    <a:pt x="29066" y="1206357"/>
                  </a:lnTo>
                  <a:lnTo>
                    <a:pt x="18752" y="1160696"/>
                  </a:lnTo>
                  <a:lnTo>
                    <a:pt x="10632" y="1114253"/>
                  </a:lnTo>
                  <a:lnTo>
                    <a:pt x="4763" y="1067084"/>
                  </a:lnTo>
                  <a:lnTo>
                    <a:pt x="1200" y="1019243"/>
                  </a:lnTo>
                  <a:lnTo>
                    <a:pt x="0" y="97078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464808" y="3122676"/>
            <a:ext cx="4516120" cy="2837815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55181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8953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9235" algn="l"/>
              </a:tabLst>
              <a:defRPr/>
            </a:pPr>
            <a:r>
              <a:rPr kumimoji="0" sz="4000" b="0" i="0" u="none" strike="noStrike" kern="0" cap="none" spc="-3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4000" b="0" i="0" u="none" strike="noStrike" kern="0" cap="none" spc="-7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099998" y="3601211"/>
            <a:ext cx="1977389" cy="2004060"/>
            <a:chOff x="7099998" y="3601211"/>
            <a:chExt cx="1977389" cy="2004060"/>
          </a:xfrm>
        </p:grpSpPr>
        <p:sp>
          <p:nvSpPr>
            <p:cNvPr id="25" name="object 25"/>
            <p:cNvSpPr/>
            <p:nvPr/>
          </p:nvSpPr>
          <p:spPr>
            <a:xfrm>
              <a:off x="7107935" y="3621023"/>
              <a:ext cx="1961514" cy="1941830"/>
            </a:xfrm>
            <a:custGeom>
              <a:avLst/>
              <a:gdLst/>
              <a:ahLst/>
              <a:cxnLst/>
              <a:rect l="l" t="t" r="r" b="b"/>
              <a:pathLst>
                <a:path w="1961515" h="1941829">
                  <a:moveTo>
                    <a:pt x="0" y="970788"/>
                  </a:moveTo>
                  <a:lnTo>
                    <a:pt x="1200" y="922332"/>
                  </a:lnTo>
                  <a:lnTo>
                    <a:pt x="4763" y="874491"/>
                  </a:lnTo>
                  <a:lnTo>
                    <a:pt x="10632" y="827322"/>
                  </a:lnTo>
                  <a:lnTo>
                    <a:pt x="18752" y="780879"/>
                  </a:lnTo>
                  <a:lnTo>
                    <a:pt x="29066" y="735218"/>
                  </a:lnTo>
                  <a:lnTo>
                    <a:pt x="41518" y="690396"/>
                  </a:lnTo>
                  <a:lnTo>
                    <a:pt x="56053" y="646466"/>
                  </a:lnTo>
                  <a:lnTo>
                    <a:pt x="72613" y="603485"/>
                  </a:lnTo>
                  <a:lnTo>
                    <a:pt x="91142" y="561509"/>
                  </a:lnTo>
                  <a:lnTo>
                    <a:pt x="111585" y="520593"/>
                  </a:lnTo>
                  <a:lnTo>
                    <a:pt x="133886" y="480793"/>
                  </a:lnTo>
                  <a:lnTo>
                    <a:pt x="157987" y="442164"/>
                  </a:lnTo>
                  <a:lnTo>
                    <a:pt x="183833" y="404763"/>
                  </a:lnTo>
                  <a:lnTo>
                    <a:pt x="211369" y="368643"/>
                  </a:lnTo>
                  <a:lnTo>
                    <a:pt x="240536" y="333862"/>
                  </a:lnTo>
                  <a:lnTo>
                    <a:pt x="271280" y="300474"/>
                  </a:lnTo>
                  <a:lnTo>
                    <a:pt x="303545" y="268536"/>
                  </a:lnTo>
                  <a:lnTo>
                    <a:pt x="337273" y="238103"/>
                  </a:lnTo>
                  <a:lnTo>
                    <a:pt x="372409" y="209230"/>
                  </a:lnTo>
                  <a:lnTo>
                    <a:pt x="408897" y="181974"/>
                  </a:lnTo>
                  <a:lnTo>
                    <a:pt x="446681" y="156389"/>
                  </a:lnTo>
                  <a:lnTo>
                    <a:pt x="485704" y="132531"/>
                  </a:lnTo>
                  <a:lnTo>
                    <a:pt x="525910" y="110456"/>
                  </a:lnTo>
                  <a:lnTo>
                    <a:pt x="567244" y="90220"/>
                  </a:lnTo>
                  <a:lnTo>
                    <a:pt x="609648" y="71878"/>
                  </a:lnTo>
                  <a:lnTo>
                    <a:pt x="653067" y="55485"/>
                  </a:lnTo>
                  <a:lnTo>
                    <a:pt x="697444" y="41098"/>
                  </a:lnTo>
                  <a:lnTo>
                    <a:pt x="742724" y="28772"/>
                  </a:lnTo>
                  <a:lnTo>
                    <a:pt x="788850" y="18562"/>
                  </a:lnTo>
                  <a:lnTo>
                    <a:pt x="835766" y="10524"/>
                  </a:lnTo>
                  <a:lnTo>
                    <a:pt x="883416" y="4714"/>
                  </a:lnTo>
                  <a:lnTo>
                    <a:pt x="931744" y="1187"/>
                  </a:lnTo>
                  <a:lnTo>
                    <a:pt x="980694" y="0"/>
                  </a:lnTo>
                  <a:lnTo>
                    <a:pt x="1029643" y="1187"/>
                  </a:lnTo>
                  <a:lnTo>
                    <a:pt x="1077971" y="4714"/>
                  </a:lnTo>
                  <a:lnTo>
                    <a:pt x="1125621" y="10524"/>
                  </a:lnTo>
                  <a:lnTo>
                    <a:pt x="1172537" y="18562"/>
                  </a:lnTo>
                  <a:lnTo>
                    <a:pt x="1218663" y="28772"/>
                  </a:lnTo>
                  <a:lnTo>
                    <a:pt x="1263943" y="41098"/>
                  </a:lnTo>
                  <a:lnTo>
                    <a:pt x="1308320" y="55485"/>
                  </a:lnTo>
                  <a:lnTo>
                    <a:pt x="1351739" y="71878"/>
                  </a:lnTo>
                  <a:lnTo>
                    <a:pt x="1394143" y="90220"/>
                  </a:lnTo>
                  <a:lnTo>
                    <a:pt x="1435477" y="110456"/>
                  </a:lnTo>
                  <a:lnTo>
                    <a:pt x="1475683" y="132531"/>
                  </a:lnTo>
                  <a:lnTo>
                    <a:pt x="1514706" y="156389"/>
                  </a:lnTo>
                  <a:lnTo>
                    <a:pt x="1552490" y="181974"/>
                  </a:lnTo>
                  <a:lnTo>
                    <a:pt x="1588978" y="209230"/>
                  </a:lnTo>
                  <a:lnTo>
                    <a:pt x="1624114" y="238103"/>
                  </a:lnTo>
                  <a:lnTo>
                    <a:pt x="1657842" y="268536"/>
                  </a:lnTo>
                  <a:lnTo>
                    <a:pt x="1690107" y="300474"/>
                  </a:lnTo>
                  <a:lnTo>
                    <a:pt x="1720851" y="333862"/>
                  </a:lnTo>
                  <a:lnTo>
                    <a:pt x="1750018" y="368643"/>
                  </a:lnTo>
                  <a:lnTo>
                    <a:pt x="1777554" y="404763"/>
                  </a:lnTo>
                  <a:lnTo>
                    <a:pt x="1803400" y="442164"/>
                  </a:lnTo>
                  <a:lnTo>
                    <a:pt x="1827501" y="480793"/>
                  </a:lnTo>
                  <a:lnTo>
                    <a:pt x="1849802" y="520593"/>
                  </a:lnTo>
                  <a:lnTo>
                    <a:pt x="1870245" y="561509"/>
                  </a:lnTo>
                  <a:lnTo>
                    <a:pt x="1888774" y="603485"/>
                  </a:lnTo>
                  <a:lnTo>
                    <a:pt x="1905334" y="646466"/>
                  </a:lnTo>
                  <a:lnTo>
                    <a:pt x="1919869" y="690396"/>
                  </a:lnTo>
                  <a:lnTo>
                    <a:pt x="1932321" y="735218"/>
                  </a:lnTo>
                  <a:lnTo>
                    <a:pt x="1942635" y="780879"/>
                  </a:lnTo>
                  <a:lnTo>
                    <a:pt x="1950755" y="827322"/>
                  </a:lnTo>
                  <a:lnTo>
                    <a:pt x="1956624" y="874491"/>
                  </a:lnTo>
                  <a:lnTo>
                    <a:pt x="1960187" y="922332"/>
                  </a:lnTo>
                  <a:lnTo>
                    <a:pt x="1961388" y="970788"/>
                  </a:lnTo>
                  <a:lnTo>
                    <a:pt x="1960187" y="1019243"/>
                  </a:lnTo>
                  <a:lnTo>
                    <a:pt x="1956624" y="1067084"/>
                  </a:lnTo>
                  <a:lnTo>
                    <a:pt x="1950755" y="1114253"/>
                  </a:lnTo>
                  <a:lnTo>
                    <a:pt x="1942635" y="1160696"/>
                  </a:lnTo>
                  <a:lnTo>
                    <a:pt x="1932321" y="1206357"/>
                  </a:lnTo>
                  <a:lnTo>
                    <a:pt x="1919869" y="1251179"/>
                  </a:lnTo>
                  <a:lnTo>
                    <a:pt x="1905334" y="1295109"/>
                  </a:lnTo>
                  <a:lnTo>
                    <a:pt x="1888774" y="1338090"/>
                  </a:lnTo>
                  <a:lnTo>
                    <a:pt x="1870245" y="1380066"/>
                  </a:lnTo>
                  <a:lnTo>
                    <a:pt x="1849802" y="1420982"/>
                  </a:lnTo>
                  <a:lnTo>
                    <a:pt x="1827501" y="1460782"/>
                  </a:lnTo>
                  <a:lnTo>
                    <a:pt x="1803400" y="1499411"/>
                  </a:lnTo>
                  <a:lnTo>
                    <a:pt x="1777554" y="1536812"/>
                  </a:lnTo>
                  <a:lnTo>
                    <a:pt x="1750018" y="1572932"/>
                  </a:lnTo>
                  <a:lnTo>
                    <a:pt x="1720851" y="1607713"/>
                  </a:lnTo>
                  <a:lnTo>
                    <a:pt x="1690107" y="1641101"/>
                  </a:lnTo>
                  <a:lnTo>
                    <a:pt x="1657842" y="1673039"/>
                  </a:lnTo>
                  <a:lnTo>
                    <a:pt x="1624114" y="1703472"/>
                  </a:lnTo>
                  <a:lnTo>
                    <a:pt x="1588978" y="1732345"/>
                  </a:lnTo>
                  <a:lnTo>
                    <a:pt x="1552490" y="1759601"/>
                  </a:lnTo>
                  <a:lnTo>
                    <a:pt x="1514706" y="1785186"/>
                  </a:lnTo>
                  <a:lnTo>
                    <a:pt x="1475683" y="1809044"/>
                  </a:lnTo>
                  <a:lnTo>
                    <a:pt x="1435477" y="1831119"/>
                  </a:lnTo>
                  <a:lnTo>
                    <a:pt x="1394143" y="1851355"/>
                  </a:lnTo>
                  <a:lnTo>
                    <a:pt x="1351739" y="1869697"/>
                  </a:lnTo>
                  <a:lnTo>
                    <a:pt x="1308320" y="1886090"/>
                  </a:lnTo>
                  <a:lnTo>
                    <a:pt x="1263943" y="1900477"/>
                  </a:lnTo>
                  <a:lnTo>
                    <a:pt x="1218663" y="1912803"/>
                  </a:lnTo>
                  <a:lnTo>
                    <a:pt x="1172537" y="1923013"/>
                  </a:lnTo>
                  <a:lnTo>
                    <a:pt x="1125621" y="1931051"/>
                  </a:lnTo>
                  <a:lnTo>
                    <a:pt x="1077971" y="1936861"/>
                  </a:lnTo>
                  <a:lnTo>
                    <a:pt x="1029643" y="1940388"/>
                  </a:lnTo>
                  <a:lnTo>
                    <a:pt x="980694" y="1941576"/>
                  </a:lnTo>
                  <a:lnTo>
                    <a:pt x="931744" y="1940388"/>
                  </a:lnTo>
                  <a:lnTo>
                    <a:pt x="883416" y="1936861"/>
                  </a:lnTo>
                  <a:lnTo>
                    <a:pt x="835766" y="1931051"/>
                  </a:lnTo>
                  <a:lnTo>
                    <a:pt x="788850" y="1923013"/>
                  </a:lnTo>
                  <a:lnTo>
                    <a:pt x="742724" y="1912803"/>
                  </a:lnTo>
                  <a:lnTo>
                    <a:pt x="697444" y="1900477"/>
                  </a:lnTo>
                  <a:lnTo>
                    <a:pt x="653067" y="1886090"/>
                  </a:lnTo>
                  <a:lnTo>
                    <a:pt x="609648" y="1869697"/>
                  </a:lnTo>
                  <a:lnTo>
                    <a:pt x="567244" y="1851355"/>
                  </a:lnTo>
                  <a:lnTo>
                    <a:pt x="525910" y="1831119"/>
                  </a:lnTo>
                  <a:lnTo>
                    <a:pt x="485704" y="1809044"/>
                  </a:lnTo>
                  <a:lnTo>
                    <a:pt x="446681" y="1785186"/>
                  </a:lnTo>
                  <a:lnTo>
                    <a:pt x="408897" y="1759601"/>
                  </a:lnTo>
                  <a:lnTo>
                    <a:pt x="372409" y="1732345"/>
                  </a:lnTo>
                  <a:lnTo>
                    <a:pt x="337273" y="1703472"/>
                  </a:lnTo>
                  <a:lnTo>
                    <a:pt x="303545" y="1673039"/>
                  </a:lnTo>
                  <a:lnTo>
                    <a:pt x="271280" y="1641101"/>
                  </a:lnTo>
                  <a:lnTo>
                    <a:pt x="240536" y="1607713"/>
                  </a:lnTo>
                  <a:lnTo>
                    <a:pt x="211369" y="1572932"/>
                  </a:lnTo>
                  <a:lnTo>
                    <a:pt x="183833" y="1536812"/>
                  </a:lnTo>
                  <a:lnTo>
                    <a:pt x="157987" y="1499411"/>
                  </a:lnTo>
                  <a:lnTo>
                    <a:pt x="133886" y="1460782"/>
                  </a:lnTo>
                  <a:lnTo>
                    <a:pt x="111585" y="1420982"/>
                  </a:lnTo>
                  <a:lnTo>
                    <a:pt x="91142" y="1380066"/>
                  </a:lnTo>
                  <a:lnTo>
                    <a:pt x="72613" y="1338090"/>
                  </a:lnTo>
                  <a:lnTo>
                    <a:pt x="56053" y="1295109"/>
                  </a:lnTo>
                  <a:lnTo>
                    <a:pt x="41518" y="1251179"/>
                  </a:lnTo>
                  <a:lnTo>
                    <a:pt x="29066" y="1206357"/>
                  </a:lnTo>
                  <a:lnTo>
                    <a:pt x="18752" y="1160696"/>
                  </a:lnTo>
                  <a:lnTo>
                    <a:pt x="10632" y="1114253"/>
                  </a:lnTo>
                  <a:lnTo>
                    <a:pt x="4763" y="1067084"/>
                  </a:lnTo>
                  <a:lnTo>
                    <a:pt x="1200" y="1019243"/>
                  </a:lnTo>
                  <a:lnTo>
                    <a:pt x="0" y="97078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49995" y="3601211"/>
              <a:ext cx="713231" cy="20040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0339" y="1468767"/>
            <a:ext cx="2225040" cy="474345"/>
          </a:xfrm>
          <a:custGeom>
            <a:avLst/>
            <a:gdLst/>
            <a:ahLst/>
            <a:cxnLst/>
            <a:rect l="l" t="t" r="r" b="b"/>
            <a:pathLst>
              <a:path w="2225040" h="474344">
                <a:moveTo>
                  <a:pt x="2225040" y="0"/>
                </a:moveTo>
                <a:lnTo>
                  <a:pt x="97536" y="0"/>
                </a:lnTo>
                <a:lnTo>
                  <a:pt x="0" y="0"/>
                </a:lnTo>
                <a:lnTo>
                  <a:pt x="0" y="473951"/>
                </a:lnTo>
                <a:lnTo>
                  <a:pt x="97536" y="473951"/>
                </a:lnTo>
                <a:lnTo>
                  <a:pt x="2225040" y="473951"/>
                </a:lnTo>
                <a:lnTo>
                  <a:pt x="2225040" y="0"/>
                </a:lnTo>
                <a:close/>
              </a:path>
            </a:pathLst>
          </a:custGeom>
          <a:solidFill>
            <a:srgbClr val="E4E4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5149" y="1494536"/>
            <a:ext cx="3119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Difference: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\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9053" y="2056587"/>
            <a:ext cx="4155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\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2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{𝑥</a:t>
            </a:r>
            <a:r>
              <a:rPr kumimoji="0" sz="2800" b="0" i="0" u="none" strike="noStrike" kern="0" cap="none" spc="2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2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800" b="0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∉</a:t>
            </a:r>
            <a:r>
              <a:rPr kumimoji="0" sz="2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𝐵}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0579" y="1470278"/>
            <a:ext cx="2650490" cy="474345"/>
          </a:xfrm>
          <a:custGeom>
            <a:avLst/>
            <a:gdLst/>
            <a:ahLst/>
            <a:cxnLst/>
            <a:rect l="l" t="t" r="r" b="b"/>
            <a:pathLst>
              <a:path w="2650490" h="474344">
                <a:moveTo>
                  <a:pt x="97523" y="0"/>
                </a:moveTo>
                <a:lnTo>
                  <a:pt x="0" y="0"/>
                </a:lnTo>
                <a:lnTo>
                  <a:pt x="0" y="473964"/>
                </a:lnTo>
                <a:lnTo>
                  <a:pt x="97523" y="473964"/>
                </a:lnTo>
                <a:lnTo>
                  <a:pt x="97523" y="0"/>
                </a:lnTo>
                <a:close/>
              </a:path>
              <a:path w="2650490" h="474344">
                <a:moveTo>
                  <a:pt x="2650236" y="0"/>
                </a:moveTo>
                <a:lnTo>
                  <a:pt x="97536" y="0"/>
                </a:lnTo>
                <a:lnTo>
                  <a:pt x="97536" y="473964"/>
                </a:lnTo>
                <a:lnTo>
                  <a:pt x="2650236" y="473964"/>
                </a:lnTo>
                <a:lnTo>
                  <a:pt x="2650236" y="0"/>
                </a:lnTo>
                <a:close/>
              </a:path>
            </a:pathLst>
          </a:custGeom>
          <a:solidFill>
            <a:srgbClr val="E4E4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6"/>
              <p:cNvSpPr txBox="1"/>
              <p:nvPr/>
            </p:nvSpPr>
            <p:spPr>
              <a:xfrm>
                <a:off x="6470903" y="1496060"/>
                <a:ext cx="4506596" cy="443968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Set</a:t>
                </a:r>
                <a:r>
                  <a:rPr kumimoji="0" lang="en-US" sz="2800" b="0" i="0" u="none" strike="noStrike" kern="0" cap="none" spc="-5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Complement:</a:t>
                </a:r>
                <a:r>
                  <a:rPr lang="en-US" sz="2800" kern="0" spc="-20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800" b="0" i="1" u="none" strike="noStrike" kern="0" cap="none" spc="-2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0" cap="none" spc="-2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/>
                          </a:rPr>
                          <m:t>𝐴</m:t>
                        </m:r>
                      </m:e>
                    </m:acc>
                    <m: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Segoe UI Semilight"/>
                      </a:rPr>
                      <m:t>=</m:t>
                    </m:r>
                  </m:oMath>
                </a14:m>
                <a:r>
                  <a:rPr kumimoji="0" lang="en-US" sz="2800" b="0" i="0" u="none" strike="noStrike" kern="0" cap="none" spc="-2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𝐴</a:t>
                </a:r>
                <a:r>
                  <a:rPr kumimoji="0" lang="en-US" sz="3075" b="0" i="0" u="none" strike="noStrike" kern="0" cap="none" spc="-37" normalizeH="0" baseline="271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𝑐</a:t>
                </a:r>
                <a:endParaRPr kumimoji="0" sz="3075" b="0" i="0" u="none" strike="noStrike" kern="0" cap="none" spc="0" normalizeH="0" baseline="271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</p:txBody>
          </p:sp>
        </mc:Choice>
        <mc:Fallback>
          <p:sp>
            <p:nvSpPr>
              <p:cNvPr id="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903" y="1496060"/>
                <a:ext cx="4506596" cy="443968"/>
              </a:xfrm>
              <a:prstGeom prst="rect">
                <a:avLst/>
              </a:prstGeom>
              <a:blipFill>
                <a:blip r:embed="rId2"/>
                <a:stretch>
                  <a:fillRect l="-3919" t="-21918" b="-47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7"/>
          <p:cNvSpPr txBox="1"/>
          <p:nvPr/>
        </p:nvSpPr>
        <p:spPr>
          <a:xfrm>
            <a:off x="6490208" y="1879803"/>
            <a:ext cx="48075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(with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respect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universe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𝒰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)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ject 8"/>
              <p:cNvSpPr txBox="1"/>
              <p:nvPr/>
            </p:nvSpPr>
            <p:spPr>
              <a:xfrm>
                <a:off x="6490208" y="2431436"/>
                <a:ext cx="3027680" cy="45212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38100" lvl="0">
                  <a:spcBef>
                    <a:spcPts val="95"/>
                  </a:spcBef>
                  <a:tabLst>
                    <a:tab pos="1999614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kern="0" spc="-2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</m:ctrlPr>
                      </m:accPr>
                      <m:e>
                        <m:r>
                          <a:rPr lang="en-US" sz="2800" i="1" kern="0" spc="-2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2800" b="0" i="0" u="none" strike="noStrike" kern="0" cap="none" spc="14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= </a:t>
                </a:r>
                <a:r>
                  <a:rPr kumimoji="0" sz="2800" b="0" i="0" u="none" strike="noStrike" kern="0" cap="none" spc="14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800" b="0" i="0" u="none" strike="noStrike" kern="0" cap="none" spc="24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800" b="0" i="0" u="none" strike="noStrike" kern="0" cap="none" spc="16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800" b="0" i="0" u="none" strike="noStrike" kern="0" cap="none" spc="-2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𝒰:</a:t>
                </a:r>
                <a:r>
                  <a:rPr kumimoji="0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	𝑥</a:t>
                </a:r>
                <a:r>
                  <a:rPr kumimoji="0" sz="2800" b="0" i="0" u="none" strike="noStrike" kern="0" cap="none" spc="22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∉</a:t>
                </a:r>
                <a:r>
                  <a:rPr kumimoji="0" sz="2800" b="0" i="0" u="none" strike="noStrike" kern="0" cap="none" spc="16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800" b="0" i="0" u="none" strike="noStrike" kern="0" cap="none" spc="-2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𝐴}</a:t>
                </a:r>
                <a:endParaRPr kumimoji="0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</p:txBody>
          </p:sp>
        </mc:Choice>
        <mc:Fallback>
          <p:sp>
            <p:nvSpPr>
              <p:cNvPr id="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208" y="2431436"/>
                <a:ext cx="3027680" cy="452120"/>
              </a:xfrm>
              <a:prstGeom prst="rect">
                <a:avLst/>
              </a:prstGeom>
              <a:blipFill>
                <a:blip r:embed="rId3"/>
                <a:stretch>
                  <a:fillRect t="-21622" r="-5242" b="-44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50" dirty="0"/>
              <a:t>Set</a:t>
            </a:r>
            <a:r>
              <a:rPr sz="3800" spc="200" dirty="0"/>
              <a:t> </a:t>
            </a:r>
            <a:r>
              <a:rPr sz="3800" spc="60" dirty="0"/>
              <a:t>Operations</a:t>
            </a:r>
            <a:endParaRPr sz="3800"/>
          </a:p>
        </p:txBody>
      </p:sp>
      <p:grpSp>
        <p:nvGrpSpPr>
          <p:cNvPr id="10" name="object 10"/>
          <p:cNvGrpSpPr/>
          <p:nvPr/>
        </p:nvGrpSpPr>
        <p:grpSpPr>
          <a:xfrm>
            <a:off x="876300" y="3185160"/>
            <a:ext cx="4516120" cy="2837815"/>
            <a:chOff x="876300" y="3185160"/>
            <a:chExt cx="4516120" cy="2837815"/>
          </a:xfrm>
        </p:grpSpPr>
        <p:sp>
          <p:nvSpPr>
            <p:cNvPr id="11" name="object 11"/>
            <p:cNvSpPr/>
            <p:nvPr/>
          </p:nvSpPr>
          <p:spPr>
            <a:xfrm>
              <a:off x="876300" y="3185160"/>
              <a:ext cx="4516120" cy="2837815"/>
            </a:xfrm>
            <a:custGeom>
              <a:avLst/>
              <a:gdLst/>
              <a:ahLst/>
              <a:cxnLst/>
              <a:rect l="l" t="t" r="r" b="b"/>
              <a:pathLst>
                <a:path w="4516120" h="2837815">
                  <a:moveTo>
                    <a:pt x="4515612" y="0"/>
                  </a:moveTo>
                  <a:lnTo>
                    <a:pt x="0" y="0"/>
                  </a:lnTo>
                  <a:lnTo>
                    <a:pt x="0" y="2837688"/>
                  </a:lnTo>
                  <a:lnTo>
                    <a:pt x="4515612" y="2837688"/>
                  </a:lnTo>
                  <a:lnTo>
                    <a:pt x="451561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519427" y="3683508"/>
              <a:ext cx="1961514" cy="1941830"/>
            </a:xfrm>
            <a:custGeom>
              <a:avLst/>
              <a:gdLst/>
              <a:ahLst/>
              <a:cxnLst/>
              <a:rect l="l" t="t" r="r" b="b"/>
              <a:pathLst>
                <a:path w="1961514" h="1941829">
                  <a:moveTo>
                    <a:pt x="980694" y="0"/>
                  </a:moveTo>
                  <a:lnTo>
                    <a:pt x="931744" y="1187"/>
                  </a:lnTo>
                  <a:lnTo>
                    <a:pt x="883416" y="4714"/>
                  </a:lnTo>
                  <a:lnTo>
                    <a:pt x="835766" y="10524"/>
                  </a:lnTo>
                  <a:lnTo>
                    <a:pt x="788850" y="18562"/>
                  </a:lnTo>
                  <a:lnTo>
                    <a:pt x="742724" y="28772"/>
                  </a:lnTo>
                  <a:lnTo>
                    <a:pt x="697444" y="41098"/>
                  </a:lnTo>
                  <a:lnTo>
                    <a:pt x="653067" y="55485"/>
                  </a:lnTo>
                  <a:lnTo>
                    <a:pt x="609648" y="71878"/>
                  </a:lnTo>
                  <a:lnTo>
                    <a:pt x="567244" y="90220"/>
                  </a:lnTo>
                  <a:lnTo>
                    <a:pt x="525910" y="110456"/>
                  </a:lnTo>
                  <a:lnTo>
                    <a:pt x="485704" y="132531"/>
                  </a:lnTo>
                  <a:lnTo>
                    <a:pt x="446681" y="156389"/>
                  </a:lnTo>
                  <a:lnTo>
                    <a:pt x="408897" y="181974"/>
                  </a:lnTo>
                  <a:lnTo>
                    <a:pt x="372409" y="209230"/>
                  </a:lnTo>
                  <a:lnTo>
                    <a:pt x="337273" y="238103"/>
                  </a:lnTo>
                  <a:lnTo>
                    <a:pt x="303545" y="268536"/>
                  </a:lnTo>
                  <a:lnTo>
                    <a:pt x="271280" y="300474"/>
                  </a:lnTo>
                  <a:lnTo>
                    <a:pt x="240536" y="333862"/>
                  </a:lnTo>
                  <a:lnTo>
                    <a:pt x="211369" y="368643"/>
                  </a:lnTo>
                  <a:lnTo>
                    <a:pt x="183833" y="404763"/>
                  </a:lnTo>
                  <a:lnTo>
                    <a:pt x="157987" y="442164"/>
                  </a:lnTo>
                  <a:lnTo>
                    <a:pt x="133886" y="480793"/>
                  </a:lnTo>
                  <a:lnTo>
                    <a:pt x="111585" y="520593"/>
                  </a:lnTo>
                  <a:lnTo>
                    <a:pt x="91142" y="561509"/>
                  </a:lnTo>
                  <a:lnTo>
                    <a:pt x="72613" y="603485"/>
                  </a:lnTo>
                  <a:lnTo>
                    <a:pt x="56053" y="646466"/>
                  </a:lnTo>
                  <a:lnTo>
                    <a:pt x="41518" y="690396"/>
                  </a:lnTo>
                  <a:lnTo>
                    <a:pt x="29066" y="735218"/>
                  </a:lnTo>
                  <a:lnTo>
                    <a:pt x="18752" y="780879"/>
                  </a:lnTo>
                  <a:lnTo>
                    <a:pt x="10632" y="827322"/>
                  </a:lnTo>
                  <a:lnTo>
                    <a:pt x="4763" y="874491"/>
                  </a:lnTo>
                  <a:lnTo>
                    <a:pt x="1200" y="922332"/>
                  </a:lnTo>
                  <a:lnTo>
                    <a:pt x="0" y="970788"/>
                  </a:lnTo>
                  <a:lnTo>
                    <a:pt x="1200" y="1019243"/>
                  </a:lnTo>
                  <a:lnTo>
                    <a:pt x="4763" y="1067084"/>
                  </a:lnTo>
                  <a:lnTo>
                    <a:pt x="10632" y="1114253"/>
                  </a:lnTo>
                  <a:lnTo>
                    <a:pt x="18752" y="1160696"/>
                  </a:lnTo>
                  <a:lnTo>
                    <a:pt x="29066" y="1206357"/>
                  </a:lnTo>
                  <a:lnTo>
                    <a:pt x="41518" y="1251179"/>
                  </a:lnTo>
                  <a:lnTo>
                    <a:pt x="56053" y="1295109"/>
                  </a:lnTo>
                  <a:lnTo>
                    <a:pt x="72613" y="1338090"/>
                  </a:lnTo>
                  <a:lnTo>
                    <a:pt x="91142" y="1380066"/>
                  </a:lnTo>
                  <a:lnTo>
                    <a:pt x="111585" y="1420982"/>
                  </a:lnTo>
                  <a:lnTo>
                    <a:pt x="133886" y="1460782"/>
                  </a:lnTo>
                  <a:lnTo>
                    <a:pt x="157987" y="1499411"/>
                  </a:lnTo>
                  <a:lnTo>
                    <a:pt x="183833" y="1536812"/>
                  </a:lnTo>
                  <a:lnTo>
                    <a:pt x="211369" y="1572932"/>
                  </a:lnTo>
                  <a:lnTo>
                    <a:pt x="240536" y="1607713"/>
                  </a:lnTo>
                  <a:lnTo>
                    <a:pt x="271280" y="1641101"/>
                  </a:lnTo>
                  <a:lnTo>
                    <a:pt x="303545" y="1673039"/>
                  </a:lnTo>
                  <a:lnTo>
                    <a:pt x="337273" y="1703472"/>
                  </a:lnTo>
                  <a:lnTo>
                    <a:pt x="372409" y="1732345"/>
                  </a:lnTo>
                  <a:lnTo>
                    <a:pt x="408897" y="1759601"/>
                  </a:lnTo>
                  <a:lnTo>
                    <a:pt x="446681" y="1785186"/>
                  </a:lnTo>
                  <a:lnTo>
                    <a:pt x="485704" y="1809044"/>
                  </a:lnTo>
                  <a:lnTo>
                    <a:pt x="525910" y="1831119"/>
                  </a:lnTo>
                  <a:lnTo>
                    <a:pt x="567244" y="1851355"/>
                  </a:lnTo>
                  <a:lnTo>
                    <a:pt x="609648" y="1869697"/>
                  </a:lnTo>
                  <a:lnTo>
                    <a:pt x="653067" y="1886090"/>
                  </a:lnTo>
                  <a:lnTo>
                    <a:pt x="697444" y="1900477"/>
                  </a:lnTo>
                  <a:lnTo>
                    <a:pt x="742724" y="1912803"/>
                  </a:lnTo>
                  <a:lnTo>
                    <a:pt x="788850" y="1923013"/>
                  </a:lnTo>
                  <a:lnTo>
                    <a:pt x="835766" y="1931051"/>
                  </a:lnTo>
                  <a:lnTo>
                    <a:pt x="883416" y="1936861"/>
                  </a:lnTo>
                  <a:lnTo>
                    <a:pt x="931744" y="1940388"/>
                  </a:lnTo>
                  <a:lnTo>
                    <a:pt x="980694" y="1941576"/>
                  </a:lnTo>
                  <a:lnTo>
                    <a:pt x="1029643" y="1940388"/>
                  </a:lnTo>
                  <a:lnTo>
                    <a:pt x="1077971" y="1936861"/>
                  </a:lnTo>
                  <a:lnTo>
                    <a:pt x="1125621" y="1931051"/>
                  </a:lnTo>
                  <a:lnTo>
                    <a:pt x="1172537" y="1923013"/>
                  </a:lnTo>
                  <a:lnTo>
                    <a:pt x="1218663" y="1912803"/>
                  </a:lnTo>
                  <a:lnTo>
                    <a:pt x="1263943" y="1900477"/>
                  </a:lnTo>
                  <a:lnTo>
                    <a:pt x="1308320" y="1886090"/>
                  </a:lnTo>
                  <a:lnTo>
                    <a:pt x="1351739" y="1869697"/>
                  </a:lnTo>
                  <a:lnTo>
                    <a:pt x="1394143" y="1851355"/>
                  </a:lnTo>
                  <a:lnTo>
                    <a:pt x="1435477" y="1831119"/>
                  </a:lnTo>
                  <a:lnTo>
                    <a:pt x="1475683" y="1809044"/>
                  </a:lnTo>
                  <a:lnTo>
                    <a:pt x="1514706" y="1785186"/>
                  </a:lnTo>
                  <a:lnTo>
                    <a:pt x="1552490" y="1759601"/>
                  </a:lnTo>
                  <a:lnTo>
                    <a:pt x="1588978" y="1732345"/>
                  </a:lnTo>
                  <a:lnTo>
                    <a:pt x="1624114" y="1703472"/>
                  </a:lnTo>
                  <a:lnTo>
                    <a:pt x="1657842" y="1673039"/>
                  </a:lnTo>
                  <a:lnTo>
                    <a:pt x="1690107" y="1641101"/>
                  </a:lnTo>
                  <a:lnTo>
                    <a:pt x="1720851" y="1607713"/>
                  </a:lnTo>
                  <a:lnTo>
                    <a:pt x="1750018" y="1572932"/>
                  </a:lnTo>
                  <a:lnTo>
                    <a:pt x="1777554" y="1536812"/>
                  </a:lnTo>
                  <a:lnTo>
                    <a:pt x="1803400" y="1499411"/>
                  </a:lnTo>
                  <a:lnTo>
                    <a:pt x="1827501" y="1460782"/>
                  </a:lnTo>
                  <a:lnTo>
                    <a:pt x="1849802" y="1420982"/>
                  </a:lnTo>
                  <a:lnTo>
                    <a:pt x="1870245" y="1380066"/>
                  </a:lnTo>
                  <a:lnTo>
                    <a:pt x="1888774" y="1338090"/>
                  </a:lnTo>
                  <a:lnTo>
                    <a:pt x="1905334" y="1295109"/>
                  </a:lnTo>
                  <a:lnTo>
                    <a:pt x="1919869" y="1251179"/>
                  </a:lnTo>
                  <a:lnTo>
                    <a:pt x="1932321" y="1206357"/>
                  </a:lnTo>
                  <a:lnTo>
                    <a:pt x="1942635" y="1160696"/>
                  </a:lnTo>
                  <a:lnTo>
                    <a:pt x="1950755" y="1114253"/>
                  </a:lnTo>
                  <a:lnTo>
                    <a:pt x="1956624" y="1067084"/>
                  </a:lnTo>
                  <a:lnTo>
                    <a:pt x="1960187" y="1019243"/>
                  </a:lnTo>
                  <a:lnTo>
                    <a:pt x="1961388" y="970788"/>
                  </a:lnTo>
                  <a:lnTo>
                    <a:pt x="1960187" y="922332"/>
                  </a:lnTo>
                  <a:lnTo>
                    <a:pt x="1956624" y="874491"/>
                  </a:lnTo>
                  <a:lnTo>
                    <a:pt x="1950755" y="827322"/>
                  </a:lnTo>
                  <a:lnTo>
                    <a:pt x="1942635" y="780879"/>
                  </a:lnTo>
                  <a:lnTo>
                    <a:pt x="1932321" y="735218"/>
                  </a:lnTo>
                  <a:lnTo>
                    <a:pt x="1919869" y="690396"/>
                  </a:lnTo>
                  <a:lnTo>
                    <a:pt x="1905334" y="646466"/>
                  </a:lnTo>
                  <a:lnTo>
                    <a:pt x="1888774" y="603485"/>
                  </a:lnTo>
                  <a:lnTo>
                    <a:pt x="1870245" y="561509"/>
                  </a:lnTo>
                  <a:lnTo>
                    <a:pt x="1849802" y="520593"/>
                  </a:lnTo>
                  <a:lnTo>
                    <a:pt x="1827501" y="480793"/>
                  </a:lnTo>
                  <a:lnTo>
                    <a:pt x="1803400" y="442164"/>
                  </a:lnTo>
                  <a:lnTo>
                    <a:pt x="1777554" y="404763"/>
                  </a:lnTo>
                  <a:lnTo>
                    <a:pt x="1750018" y="368643"/>
                  </a:lnTo>
                  <a:lnTo>
                    <a:pt x="1720851" y="333862"/>
                  </a:lnTo>
                  <a:lnTo>
                    <a:pt x="1690107" y="300474"/>
                  </a:lnTo>
                  <a:lnTo>
                    <a:pt x="1657842" y="268536"/>
                  </a:lnTo>
                  <a:lnTo>
                    <a:pt x="1624114" y="238103"/>
                  </a:lnTo>
                  <a:lnTo>
                    <a:pt x="1588978" y="209230"/>
                  </a:lnTo>
                  <a:lnTo>
                    <a:pt x="1552490" y="181974"/>
                  </a:lnTo>
                  <a:lnTo>
                    <a:pt x="1514706" y="156389"/>
                  </a:lnTo>
                  <a:lnTo>
                    <a:pt x="1475683" y="132531"/>
                  </a:lnTo>
                  <a:lnTo>
                    <a:pt x="1435477" y="110456"/>
                  </a:lnTo>
                  <a:lnTo>
                    <a:pt x="1394143" y="90220"/>
                  </a:lnTo>
                  <a:lnTo>
                    <a:pt x="1351739" y="71878"/>
                  </a:lnTo>
                  <a:lnTo>
                    <a:pt x="1308320" y="55485"/>
                  </a:lnTo>
                  <a:lnTo>
                    <a:pt x="1263943" y="41098"/>
                  </a:lnTo>
                  <a:lnTo>
                    <a:pt x="1218663" y="28772"/>
                  </a:lnTo>
                  <a:lnTo>
                    <a:pt x="1172537" y="18562"/>
                  </a:lnTo>
                  <a:lnTo>
                    <a:pt x="1125621" y="10524"/>
                  </a:lnTo>
                  <a:lnTo>
                    <a:pt x="1077971" y="4714"/>
                  </a:lnTo>
                  <a:lnTo>
                    <a:pt x="1029643" y="1187"/>
                  </a:lnTo>
                  <a:lnTo>
                    <a:pt x="980694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519427" y="3683508"/>
              <a:ext cx="1961514" cy="1941830"/>
            </a:xfrm>
            <a:custGeom>
              <a:avLst/>
              <a:gdLst/>
              <a:ahLst/>
              <a:cxnLst/>
              <a:rect l="l" t="t" r="r" b="b"/>
              <a:pathLst>
                <a:path w="1961514" h="1941829">
                  <a:moveTo>
                    <a:pt x="0" y="970788"/>
                  </a:moveTo>
                  <a:lnTo>
                    <a:pt x="1200" y="922332"/>
                  </a:lnTo>
                  <a:lnTo>
                    <a:pt x="4763" y="874491"/>
                  </a:lnTo>
                  <a:lnTo>
                    <a:pt x="10632" y="827322"/>
                  </a:lnTo>
                  <a:lnTo>
                    <a:pt x="18752" y="780879"/>
                  </a:lnTo>
                  <a:lnTo>
                    <a:pt x="29066" y="735218"/>
                  </a:lnTo>
                  <a:lnTo>
                    <a:pt x="41518" y="690396"/>
                  </a:lnTo>
                  <a:lnTo>
                    <a:pt x="56053" y="646466"/>
                  </a:lnTo>
                  <a:lnTo>
                    <a:pt x="72613" y="603485"/>
                  </a:lnTo>
                  <a:lnTo>
                    <a:pt x="91142" y="561509"/>
                  </a:lnTo>
                  <a:lnTo>
                    <a:pt x="111585" y="520593"/>
                  </a:lnTo>
                  <a:lnTo>
                    <a:pt x="133886" y="480793"/>
                  </a:lnTo>
                  <a:lnTo>
                    <a:pt x="157987" y="442164"/>
                  </a:lnTo>
                  <a:lnTo>
                    <a:pt x="183833" y="404763"/>
                  </a:lnTo>
                  <a:lnTo>
                    <a:pt x="211369" y="368643"/>
                  </a:lnTo>
                  <a:lnTo>
                    <a:pt x="240536" y="333862"/>
                  </a:lnTo>
                  <a:lnTo>
                    <a:pt x="271280" y="300474"/>
                  </a:lnTo>
                  <a:lnTo>
                    <a:pt x="303545" y="268536"/>
                  </a:lnTo>
                  <a:lnTo>
                    <a:pt x="337273" y="238103"/>
                  </a:lnTo>
                  <a:lnTo>
                    <a:pt x="372409" y="209230"/>
                  </a:lnTo>
                  <a:lnTo>
                    <a:pt x="408897" y="181974"/>
                  </a:lnTo>
                  <a:lnTo>
                    <a:pt x="446681" y="156389"/>
                  </a:lnTo>
                  <a:lnTo>
                    <a:pt x="485704" y="132531"/>
                  </a:lnTo>
                  <a:lnTo>
                    <a:pt x="525910" y="110456"/>
                  </a:lnTo>
                  <a:lnTo>
                    <a:pt x="567244" y="90220"/>
                  </a:lnTo>
                  <a:lnTo>
                    <a:pt x="609648" y="71878"/>
                  </a:lnTo>
                  <a:lnTo>
                    <a:pt x="653067" y="55485"/>
                  </a:lnTo>
                  <a:lnTo>
                    <a:pt x="697444" y="41098"/>
                  </a:lnTo>
                  <a:lnTo>
                    <a:pt x="742724" y="28772"/>
                  </a:lnTo>
                  <a:lnTo>
                    <a:pt x="788850" y="18562"/>
                  </a:lnTo>
                  <a:lnTo>
                    <a:pt x="835766" y="10524"/>
                  </a:lnTo>
                  <a:lnTo>
                    <a:pt x="883416" y="4714"/>
                  </a:lnTo>
                  <a:lnTo>
                    <a:pt x="931744" y="1187"/>
                  </a:lnTo>
                  <a:lnTo>
                    <a:pt x="980694" y="0"/>
                  </a:lnTo>
                  <a:lnTo>
                    <a:pt x="1029643" y="1187"/>
                  </a:lnTo>
                  <a:lnTo>
                    <a:pt x="1077971" y="4714"/>
                  </a:lnTo>
                  <a:lnTo>
                    <a:pt x="1125621" y="10524"/>
                  </a:lnTo>
                  <a:lnTo>
                    <a:pt x="1172537" y="18562"/>
                  </a:lnTo>
                  <a:lnTo>
                    <a:pt x="1218663" y="28772"/>
                  </a:lnTo>
                  <a:lnTo>
                    <a:pt x="1263943" y="41098"/>
                  </a:lnTo>
                  <a:lnTo>
                    <a:pt x="1308320" y="55485"/>
                  </a:lnTo>
                  <a:lnTo>
                    <a:pt x="1351739" y="71878"/>
                  </a:lnTo>
                  <a:lnTo>
                    <a:pt x="1394143" y="90220"/>
                  </a:lnTo>
                  <a:lnTo>
                    <a:pt x="1435477" y="110456"/>
                  </a:lnTo>
                  <a:lnTo>
                    <a:pt x="1475683" y="132531"/>
                  </a:lnTo>
                  <a:lnTo>
                    <a:pt x="1514706" y="156389"/>
                  </a:lnTo>
                  <a:lnTo>
                    <a:pt x="1552490" y="181974"/>
                  </a:lnTo>
                  <a:lnTo>
                    <a:pt x="1588978" y="209230"/>
                  </a:lnTo>
                  <a:lnTo>
                    <a:pt x="1624114" y="238103"/>
                  </a:lnTo>
                  <a:lnTo>
                    <a:pt x="1657842" y="268536"/>
                  </a:lnTo>
                  <a:lnTo>
                    <a:pt x="1690107" y="300474"/>
                  </a:lnTo>
                  <a:lnTo>
                    <a:pt x="1720851" y="333862"/>
                  </a:lnTo>
                  <a:lnTo>
                    <a:pt x="1750018" y="368643"/>
                  </a:lnTo>
                  <a:lnTo>
                    <a:pt x="1777554" y="404763"/>
                  </a:lnTo>
                  <a:lnTo>
                    <a:pt x="1803400" y="442164"/>
                  </a:lnTo>
                  <a:lnTo>
                    <a:pt x="1827501" y="480793"/>
                  </a:lnTo>
                  <a:lnTo>
                    <a:pt x="1849802" y="520593"/>
                  </a:lnTo>
                  <a:lnTo>
                    <a:pt x="1870245" y="561509"/>
                  </a:lnTo>
                  <a:lnTo>
                    <a:pt x="1888774" y="603485"/>
                  </a:lnTo>
                  <a:lnTo>
                    <a:pt x="1905334" y="646466"/>
                  </a:lnTo>
                  <a:lnTo>
                    <a:pt x="1919869" y="690396"/>
                  </a:lnTo>
                  <a:lnTo>
                    <a:pt x="1932321" y="735218"/>
                  </a:lnTo>
                  <a:lnTo>
                    <a:pt x="1942635" y="780879"/>
                  </a:lnTo>
                  <a:lnTo>
                    <a:pt x="1950755" y="827322"/>
                  </a:lnTo>
                  <a:lnTo>
                    <a:pt x="1956624" y="874491"/>
                  </a:lnTo>
                  <a:lnTo>
                    <a:pt x="1960187" y="922332"/>
                  </a:lnTo>
                  <a:lnTo>
                    <a:pt x="1961388" y="970788"/>
                  </a:lnTo>
                  <a:lnTo>
                    <a:pt x="1960187" y="1019243"/>
                  </a:lnTo>
                  <a:lnTo>
                    <a:pt x="1956624" y="1067084"/>
                  </a:lnTo>
                  <a:lnTo>
                    <a:pt x="1950755" y="1114253"/>
                  </a:lnTo>
                  <a:lnTo>
                    <a:pt x="1942635" y="1160696"/>
                  </a:lnTo>
                  <a:lnTo>
                    <a:pt x="1932321" y="1206357"/>
                  </a:lnTo>
                  <a:lnTo>
                    <a:pt x="1919869" y="1251179"/>
                  </a:lnTo>
                  <a:lnTo>
                    <a:pt x="1905334" y="1295109"/>
                  </a:lnTo>
                  <a:lnTo>
                    <a:pt x="1888774" y="1338090"/>
                  </a:lnTo>
                  <a:lnTo>
                    <a:pt x="1870245" y="1380066"/>
                  </a:lnTo>
                  <a:lnTo>
                    <a:pt x="1849802" y="1420982"/>
                  </a:lnTo>
                  <a:lnTo>
                    <a:pt x="1827501" y="1460782"/>
                  </a:lnTo>
                  <a:lnTo>
                    <a:pt x="1803400" y="1499411"/>
                  </a:lnTo>
                  <a:lnTo>
                    <a:pt x="1777554" y="1536812"/>
                  </a:lnTo>
                  <a:lnTo>
                    <a:pt x="1750018" y="1572932"/>
                  </a:lnTo>
                  <a:lnTo>
                    <a:pt x="1720851" y="1607713"/>
                  </a:lnTo>
                  <a:lnTo>
                    <a:pt x="1690107" y="1641101"/>
                  </a:lnTo>
                  <a:lnTo>
                    <a:pt x="1657842" y="1673039"/>
                  </a:lnTo>
                  <a:lnTo>
                    <a:pt x="1624114" y="1703472"/>
                  </a:lnTo>
                  <a:lnTo>
                    <a:pt x="1588978" y="1732345"/>
                  </a:lnTo>
                  <a:lnTo>
                    <a:pt x="1552490" y="1759601"/>
                  </a:lnTo>
                  <a:lnTo>
                    <a:pt x="1514706" y="1785186"/>
                  </a:lnTo>
                  <a:lnTo>
                    <a:pt x="1475683" y="1809044"/>
                  </a:lnTo>
                  <a:lnTo>
                    <a:pt x="1435477" y="1831119"/>
                  </a:lnTo>
                  <a:lnTo>
                    <a:pt x="1394143" y="1851355"/>
                  </a:lnTo>
                  <a:lnTo>
                    <a:pt x="1351739" y="1869697"/>
                  </a:lnTo>
                  <a:lnTo>
                    <a:pt x="1308320" y="1886090"/>
                  </a:lnTo>
                  <a:lnTo>
                    <a:pt x="1263943" y="1900477"/>
                  </a:lnTo>
                  <a:lnTo>
                    <a:pt x="1218663" y="1912803"/>
                  </a:lnTo>
                  <a:lnTo>
                    <a:pt x="1172537" y="1923013"/>
                  </a:lnTo>
                  <a:lnTo>
                    <a:pt x="1125621" y="1931051"/>
                  </a:lnTo>
                  <a:lnTo>
                    <a:pt x="1077971" y="1936861"/>
                  </a:lnTo>
                  <a:lnTo>
                    <a:pt x="1029643" y="1940388"/>
                  </a:lnTo>
                  <a:lnTo>
                    <a:pt x="980694" y="1941576"/>
                  </a:lnTo>
                  <a:lnTo>
                    <a:pt x="931744" y="1940388"/>
                  </a:lnTo>
                  <a:lnTo>
                    <a:pt x="883416" y="1936861"/>
                  </a:lnTo>
                  <a:lnTo>
                    <a:pt x="835766" y="1931051"/>
                  </a:lnTo>
                  <a:lnTo>
                    <a:pt x="788850" y="1923013"/>
                  </a:lnTo>
                  <a:lnTo>
                    <a:pt x="742724" y="1912803"/>
                  </a:lnTo>
                  <a:lnTo>
                    <a:pt x="697444" y="1900477"/>
                  </a:lnTo>
                  <a:lnTo>
                    <a:pt x="653067" y="1886090"/>
                  </a:lnTo>
                  <a:lnTo>
                    <a:pt x="609648" y="1869697"/>
                  </a:lnTo>
                  <a:lnTo>
                    <a:pt x="567244" y="1851355"/>
                  </a:lnTo>
                  <a:lnTo>
                    <a:pt x="525910" y="1831119"/>
                  </a:lnTo>
                  <a:lnTo>
                    <a:pt x="485704" y="1809044"/>
                  </a:lnTo>
                  <a:lnTo>
                    <a:pt x="446681" y="1785186"/>
                  </a:lnTo>
                  <a:lnTo>
                    <a:pt x="408897" y="1759601"/>
                  </a:lnTo>
                  <a:lnTo>
                    <a:pt x="372409" y="1732345"/>
                  </a:lnTo>
                  <a:lnTo>
                    <a:pt x="337273" y="1703472"/>
                  </a:lnTo>
                  <a:lnTo>
                    <a:pt x="303545" y="1673039"/>
                  </a:lnTo>
                  <a:lnTo>
                    <a:pt x="271280" y="1641101"/>
                  </a:lnTo>
                  <a:lnTo>
                    <a:pt x="240536" y="1607713"/>
                  </a:lnTo>
                  <a:lnTo>
                    <a:pt x="211369" y="1572932"/>
                  </a:lnTo>
                  <a:lnTo>
                    <a:pt x="183833" y="1536812"/>
                  </a:lnTo>
                  <a:lnTo>
                    <a:pt x="157987" y="1499411"/>
                  </a:lnTo>
                  <a:lnTo>
                    <a:pt x="133886" y="1460782"/>
                  </a:lnTo>
                  <a:lnTo>
                    <a:pt x="111585" y="1420982"/>
                  </a:lnTo>
                  <a:lnTo>
                    <a:pt x="91142" y="1380066"/>
                  </a:lnTo>
                  <a:lnTo>
                    <a:pt x="72613" y="1338090"/>
                  </a:lnTo>
                  <a:lnTo>
                    <a:pt x="56053" y="1295109"/>
                  </a:lnTo>
                  <a:lnTo>
                    <a:pt x="41518" y="1251179"/>
                  </a:lnTo>
                  <a:lnTo>
                    <a:pt x="29066" y="1206357"/>
                  </a:lnTo>
                  <a:lnTo>
                    <a:pt x="18752" y="1160696"/>
                  </a:lnTo>
                  <a:lnTo>
                    <a:pt x="10632" y="1114253"/>
                  </a:lnTo>
                  <a:lnTo>
                    <a:pt x="4763" y="1067084"/>
                  </a:lnTo>
                  <a:lnTo>
                    <a:pt x="1200" y="1019243"/>
                  </a:lnTo>
                  <a:lnTo>
                    <a:pt x="0" y="97078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833116" y="3683508"/>
              <a:ext cx="1961514" cy="1941830"/>
            </a:xfrm>
            <a:custGeom>
              <a:avLst/>
              <a:gdLst/>
              <a:ahLst/>
              <a:cxnLst/>
              <a:rect l="l" t="t" r="r" b="b"/>
              <a:pathLst>
                <a:path w="1961514" h="1941829">
                  <a:moveTo>
                    <a:pt x="980694" y="0"/>
                  </a:moveTo>
                  <a:lnTo>
                    <a:pt x="931744" y="1187"/>
                  </a:lnTo>
                  <a:lnTo>
                    <a:pt x="883416" y="4714"/>
                  </a:lnTo>
                  <a:lnTo>
                    <a:pt x="835766" y="10524"/>
                  </a:lnTo>
                  <a:lnTo>
                    <a:pt x="788850" y="18562"/>
                  </a:lnTo>
                  <a:lnTo>
                    <a:pt x="742724" y="28772"/>
                  </a:lnTo>
                  <a:lnTo>
                    <a:pt x="697444" y="41098"/>
                  </a:lnTo>
                  <a:lnTo>
                    <a:pt x="653067" y="55485"/>
                  </a:lnTo>
                  <a:lnTo>
                    <a:pt x="609648" y="71878"/>
                  </a:lnTo>
                  <a:lnTo>
                    <a:pt x="567244" y="90220"/>
                  </a:lnTo>
                  <a:lnTo>
                    <a:pt x="525910" y="110456"/>
                  </a:lnTo>
                  <a:lnTo>
                    <a:pt x="485704" y="132531"/>
                  </a:lnTo>
                  <a:lnTo>
                    <a:pt x="446681" y="156389"/>
                  </a:lnTo>
                  <a:lnTo>
                    <a:pt x="408897" y="181974"/>
                  </a:lnTo>
                  <a:lnTo>
                    <a:pt x="372409" y="209230"/>
                  </a:lnTo>
                  <a:lnTo>
                    <a:pt x="337273" y="238103"/>
                  </a:lnTo>
                  <a:lnTo>
                    <a:pt x="303545" y="268536"/>
                  </a:lnTo>
                  <a:lnTo>
                    <a:pt x="271280" y="300474"/>
                  </a:lnTo>
                  <a:lnTo>
                    <a:pt x="240536" y="333862"/>
                  </a:lnTo>
                  <a:lnTo>
                    <a:pt x="211369" y="368643"/>
                  </a:lnTo>
                  <a:lnTo>
                    <a:pt x="183833" y="404763"/>
                  </a:lnTo>
                  <a:lnTo>
                    <a:pt x="157987" y="442164"/>
                  </a:lnTo>
                  <a:lnTo>
                    <a:pt x="133886" y="480793"/>
                  </a:lnTo>
                  <a:lnTo>
                    <a:pt x="111585" y="520593"/>
                  </a:lnTo>
                  <a:lnTo>
                    <a:pt x="91142" y="561509"/>
                  </a:lnTo>
                  <a:lnTo>
                    <a:pt x="72613" y="603485"/>
                  </a:lnTo>
                  <a:lnTo>
                    <a:pt x="56053" y="646466"/>
                  </a:lnTo>
                  <a:lnTo>
                    <a:pt x="41518" y="690396"/>
                  </a:lnTo>
                  <a:lnTo>
                    <a:pt x="29066" y="735218"/>
                  </a:lnTo>
                  <a:lnTo>
                    <a:pt x="18752" y="780879"/>
                  </a:lnTo>
                  <a:lnTo>
                    <a:pt x="10632" y="827322"/>
                  </a:lnTo>
                  <a:lnTo>
                    <a:pt x="4763" y="874491"/>
                  </a:lnTo>
                  <a:lnTo>
                    <a:pt x="1200" y="922332"/>
                  </a:lnTo>
                  <a:lnTo>
                    <a:pt x="0" y="970788"/>
                  </a:lnTo>
                  <a:lnTo>
                    <a:pt x="1200" y="1019243"/>
                  </a:lnTo>
                  <a:lnTo>
                    <a:pt x="4763" y="1067084"/>
                  </a:lnTo>
                  <a:lnTo>
                    <a:pt x="10632" y="1114253"/>
                  </a:lnTo>
                  <a:lnTo>
                    <a:pt x="18752" y="1160696"/>
                  </a:lnTo>
                  <a:lnTo>
                    <a:pt x="29066" y="1206357"/>
                  </a:lnTo>
                  <a:lnTo>
                    <a:pt x="41518" y="1251179"/>
                  </a:lnTo>
                  <a:lnTo>
                    <a:pt x="56053" y="1295109"/>
                  </a:lnTo>
                  <a:lnTo>
                    <a:pt x="72613" y="1338090"/>
                  </a:lnTo>
                  <a:lnTo>
                    <a:pt x="91142" y="1380066"/>
                  </a:lnTo>
                  <a:lnTo>
                    <a:pt x="111585" y="1420982"/>
                  </a:lnTo>
                  <a:lnTo>
                    <a:pt x="133886" y="1460782"/>
                  </a:lnTo>
                  <a:lnTo>
                    <a:pt x="157987" y="1499411"/>
                  </a:lnTo>
                  <a:lnTo>
                    <a:pt x="183833" y="1536812"/>
                  </a:lnTo>
                  <a:lnTo>
                    <a:pt x="211369" y="1572932"/>
                  </a:lnTo>
                  <a:lnTo>
                    <a:pt x="240536" y="1607713"/>
                  </a:lnTo>
                  <a:lnTo>
                    <a:pt x="271280" y="1641101"/>
                  </a:lnTo>
                  <a:lnTo>
                    <a:pt x="303545" y="1673039"/>
                  </a:lnTo>
                  <a:lnTo>
                    <a:pt x="337273" y="1703472"/>
                  </a:lnTo>
                  <a:lnTo>
                    <a:pt x="372409" y="1732345"/>
                  </a:lnTo>
                  <a:lnTo>
                    <a:pt x="408897" y="1759601"/>
                  </a:lnTo>
                  <a:lnTo>
                    <a:pt x="446681" y="1785186"/>
                  </a:lnTo>
                  <a:lnTo>
                    <a:pt x="485704" y="1809044"/>
                  </a:lnTo>
                  <a:lnTo>
                    <a:pt x="525910" y="1831119"/>
                  </a:lnTo>
                  <a:lnTo>
                    <a:pt x="567244" y="1851355"/>
                  </a:lnTo>
                  <a:lnTo>
                    <a:pt x="609648" y="1869697"/>
                  </a:lnTo>
                  <a:lnTo>
                    <a:pt x="653067" y="1886090"/>
                  </a:lnTo>
                  <a:lnTo>
                    <a:pt x="697444" y="1900477"/>
                  </a:lnTo>
                  <a:lnTo>
                    <a:pt x="742724" y="1912803"/>
                  </a:lnTo>
                  <a:lnTo>
                    <a:pt x="788850" y="1923013"/>
                  </a:lnTo>
                  <a:lnTo>
                    <a:pt x="835766" y="1931051"/>
                  </a:lnTo>
                  <a:lnTo>
                    <a:pt x="883416" y="1936861"/>
                  </a:lnTo>
                  <a:lnTo>
                    <a:pt x="931744" y="1940388"/>
                  </a:lnTo>
                  <a:lnTo>
                    <a:pt x="980694" y="1941576"/>
                  </a:lnTo>
                  <a:lnTo>
                    <a:pt x="1029643" y="1940388"/>
                  </a:lnTo>
                  <a:lnTo>
                    <a:pt x="1077971" y="1936861"/>
                  </a:lnTo>
                  <a:lnTo>
                    <a:pt x="1125621" y="1931051"/>
                  </a:lnTo>
                  <a:lnTo>
                    <a:pt x="1172537" y="1923013"/>
                  </a:lnTo>
                  <a:lnTo>
                    <a:pt x="1218663" y="1912803"/>
                  </a:lnTo>
                  <a:lnTo>
                    <a:pt x="1263943" y="1900477"/>
                  </a:lnTo>
                  <a:lnTo>
                    <a:pt x="1308320" y="1886090"/>
                  </a:lnTo>
                  <a:lnTo>
                    <a:pt x="1351739" y="1869697"/>
                  </a:lnTo>
                  <a:lnTo>
                    <a:pt x="1394143" y="1851355"/>
                  </a:lnTo>
                  <a:lnTo>
                    <a:pt x="1435477" y="1831119"/>
                  </a:lnTo>
                  <a:lnTo>
                    <a:pt x="1475683" y="1809044"/>
                  </a:lnTo>
                  <a:lnTo>
                    <a:pt x="1514706" y="1785186"/>
                  </a:lnTo>
                  <a:lnTo>
                    <a:pt x="1552490" y="1759601"/>
                  </a:lnTo>
                  <a:lnTo>
                    <a:pt x="1588978" y="1732345"/>
                  </a:lnTo>
                  <a:lnTo>
                    <a:pt x="1624114" y="1703472"/>
                  </a:lnTo>
                  <a:lnTo>
                    <a:pt x="1657842" y="1673039"/>
                  </a:lnTo>
                  <a:lnTo>
                    <a:pt x="1690107" y="1641101"/>
                  </a:lnTo>
                  <a:lnTo>
                    <a:pt x="1720851" y="1607713"/>
                  </a:lnTo>
                  <a:lnTo>
                    <a:pt x="1750018" y="1572932"/>
                  </a:lnTo>
                  <a:lnTo>
                    <a:pt x="1777554" y="1536812"/>
                  </a:lnTo>
                  <a:lnTo>
                    <a:pt x="1803400" y="1499411"/>
                  </a:lnTo>
                  <a:lnTo>
                    <a:pt x="1827501" y="1460782"/>
                  </a:lnTo>
                  <a:lnTo>
                    <a:pt x="1849802" y="1420982"/>
                  </a:lnTo>
                  <a:lnTo>
                    <a:pt x="1870245" y="1380066"/>
                  </a:lnTo>
                  <a:lnTo>
                    <a:pt x="1888774" y="1338090"/>
                  </a:lnTo>
                  <a:lnTo>
                    <a:pt x="1905334" y="1295109"/>
                  </a:lnTo>
                  <a:lnTo>
                    <a:pt x="1919869" y="1251179"/>
                  </a:lnTo>
                  <a:lnTo>
                    <a:pt x="1932321" y="1206357"/>
                  </a:lnTo>
                  <a:lnTo>
                    <a:pt x="1942635" y="1160696"/>
                  </a:lnTo>
                  <a:lnTo>
                    <a:pt x="1950755" y="1114253"/>
                  </a:lnTo>
                  <a:lnTo>
                    <a:pt x="1956624" y="1067084"/>
                  </a:lnTo>
                  <a:lnTo>
                    <a:pt x="1960187" y="1019243"/>
                  </a:lnTo>
                  <a:lnTo>
                    <a:pt x="1961387" y="970788"/>
                  </a:lnTo>
                  <a:lnTo>
                    <a:pt x="1960187" y="922332"/>
                  </a:lnTo>
                  <a:lnTo>
                    <a:pt x="1956624" y="874491"/>
                  </a:lnTo>
                  <a:lnTo>
                    <a:pt x="1950755" y="827322"/>
                  </a:lnTo>
                  <a:lnTo>
                    <a:pt x="1942635" y="780879"/>
                  </a:lnTo>
                  <a:lnTo>
                    <a:pt x="1932321" y="735218"/>
                  </a:lnTo>
                  <a:lnTo>
                    <a:pt x="1919869" y="690396"/>
                  </a:lnTo>
                  <a:lnTo>
                    <a:pt x="1905334" y="646466"/>
                  </a:lnTo>
                  <a:lnTo>
                    <a:pt x="1888774" y="603485"/>
                  </a:lnTo>
                  <a:lnTo>
                    <a:pt x="1870245" y="561509"/>
                  </a:lnTo>
                  <a:lnTo>
                    <a:pt x="1849802" y="520593"/>
                  </a:lnTo>
                  <a:lnTo>
                    <a:pt x="1827501" y="480793"/>
                  </a:lnTo>
                  <a:lnTo>
                    <a:pt x="1803400" y="442164"/>
                  </a:lnTo>
                  <a:lnTo>
                    <a:pt x="1777554" y="404763"/>
                  </a:lnTo>
                  <a:lnTo>
                    <a:pt x="1750018" y="368643"/>
                  </a:lnTo>
                  <a:lnTo>
                    <a:pt x="1720851" y="333862"/>
                  </a:lnTo>
                  <a:lnTo>
                    <a:pt x="1690107" y="300474"/>
                  </a:lnTo>
                  <a:lnTo>
                    <a:pt x="1657842" y="268536"/>
                  </a:lnTo>
                  <a:lnTo>
                    <a:pt x="1624114" y="238103"/>
                  </a:lnTo>
                  <a:lnTo>
                    <a:pt x="1588978" y="209230"/>
                  </a:lnTo>
                  <a:lnTo>
                    <a:pt x="1552490" y="181974"/>
                  </a:lnTo>
                  <a:lnTo>
                    <a:pt x="1514706" y="156389"/>
                  </a:lnTo>
                  <a:lnTo>
                    <a:pt x="1475683" y="132531"/>
                  </a:lnTo>
                  <a:lnTo>
                    <a:pt x="1435477" y="110456"/>
                  </a:lnTo>
                  <a:lnTo>
                    <a:pt x="1394143" y="90220"/>
                  </a:lnTo>
                  <a:lnTo>
                    <a:pt x="1351739" y="71878"/>
                  </a:lnTo>
                  <a:lnTo>
                    <a:pt x="1308320" y="55485"/>
                  </a:lnTo>
                  <a:lnTo>
                    <a:pt x="1263943" y="41098"/>
                  </a:lnTo>
                  <a:lnTo>
                    <a:pt x="1218663" y="28772"/>
                  </a:lnTo>
                  <a:lnTo>
                    <a:pt x="1172537" y="18562"/>
                  </a:lnTo>
                  <a:lnTo>
                    <a:pt x="1125621" y="10524"/>
                  </a:lnTo>
                  <a:lnTo>
                    <a:pt x="1077971" y="4714"/>
                  </a:lnTo>
                  <a:lnTo>
                    <a:pt x="1029643" y="1187"/>
                  </a:lnTo>
                  <a:lnTo>
                    <a:pt x="980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833116" y="3683508"/>
              <a:ext cx="1961514" cy="1941830"/>
            </a:xfrm>
            <a:custGeom>
              <a:avLst/>
              <a:gdLst/>
              <a:ahLst/>
              <a:cxnLst/>
              <a:rect l="l" t="t" r="r" b="b"/>
              <a:pathLst>
                <a:path w="1961514" h="1941829">
                  <a:moveTo>
                    <a:pt x="0" y="970788"/>
                  </a:moveTo>
                  <a:lnTo>
                    <a:pt x="1200" y="922332"/>
                  </a:lnTo>
                  <a:lnTo>
                    <a:pt x="4763" y="874491"/>
                  </a:lnTo>
                  <a:lnTo>
                    <a:pt x="10632" y="827322"/>
                  </a:lnTo>
                  <a:lnTo>
                    <a:pt x="18752" y="780879"/>
                  </a:lnTo>
                  <a:lnTo>
                    <a:pt x="29066" y="735218"/>
                  </a:lnTo>
                  <a:lnTo>
                    <a:pt x="41518" y="690396"/>
                  </a:lnTo>
                  <a:lnTo>
                    <a:pt x="56053" y="646466"/>
                  </a:lnTo>
                  <a:lnTo>
                    <a:pt x="72613" y="603485"/>
                  </a:lnTo>
                  <a:lnTo>
                    <a:pt x="91142" y="561509"/>
                  </a:lnTo>
                  <a:lnTo>
                    <a:pt x="111585" y="520593"/>
                  </a:lnTo>
                  <a:lnTo>
                    <a:pt x="133886" y="480793"/>
                  </a:lnTo>
                  <a:lnTo>
                    <a:pt x="157987" y="442164"/>
                  </a:lnTo>
                  <a:lnTo>
                    <a:pt x="183833" y="404763"/>
                  </a:lnTo>
                  <a:lnTo>
                    <a:pt x="211369" y="368643"/>
                  </a:lnTo>
                  <a:lnTo>
                    <a:pt x="240536" y="333862"/>
                  </a:lnTo>
                  <a:lnTo>
                    <a:pt x="271280" y="300474"/>
                  </a:lnTo>
                  <a:lnTo>
                    <a:pt x="303545" y="268536"/>
                  </a:lnTo>
                  <a:lnTo>
                    <a:pt x="337273" y="238103"/>
                  </a:lnTo>
                  <a:lnTo>
                    <a:pt x="372409" y="209230"/>
                  </a:lnTo>
                  <a:lnTo>
                    <a:pt x="408897" y="181974"/>
                  </a:lnTo>
                  <a:lnTo>
                    <a:pt x="446681" y="156389"/>
                  </a:lnTo>
                  <a:lnTo>
                    <a:pt x="485704" y="132531"/>
                  </a:lnTo>
                  <a:lnTo>
                    <a:pt x="525910" y="110456"/>
                  </a:lnTo>
                  <a:lnTo>
                    <a:pt x="567244" y="90220"/>
                  </a:lnTo>
                  <a:lnTo>
                    <a:pt x="609648" y="71878"/>
                  </a:lnTo>
                  <a:lnTo>
                    <a:pt x="653067" y="55485"/>
                  </a:lnTo>
                  <a:lnTo>
                    <a:pt x="697444" y="41098"/>
                  </a:lnTo>
                  <a:lnTo>
                    <a:pt x="742724" y="28772"/>
                  </a:lnTo>
                  <a:lnTo>
                    <a:pt x="788850" y="18562"/>
                  </a:lnTo>
                  <a:lnTo>
                    <a:pt x="835766" y="10524"/>
                  </a:lnTo>
                  <a:lnTo>
                    <a:pt x="883416" y="4714"/>
                  </a:lnTo>
                  <a:lnTo>
                    <a:pt x="931744" y="1187"/>
                  </a:lnTo>
                  <a:lnTo>
                    <a:pt x="980694" y="0"/>
                  </a:lnTo>
                  <a:lnTo>
                    <a:pt x="1029643" y="1187"/>
                  </a:lnTo>
                  <a:lnTo>
                    <a:pt x="1077971" y="4714"/>
                  </a:lnTo>
                  <a:lnTo>
                    <a:pt x="1125621" y="10524"/>
                  </a:lnTo>
                  <a:lnTo>
                    <a:pt x="1172537" y="18562"/>
                  </a:lnTo>
                  <a:lnTo>
                    <a:pt x="1218663" y="28772"/>
                  </a:lnTo>
                  <a:lnTo>
                    <a:pt x="1263943" y="41098"/>
                  </a:lnTo>
                  <a:lnTo>
                    <a:pt x="1308320" y="55485"/>
                  </a:lnTo>
                  <a:lnTo>
                    <a:pt x="1351739" y="71878"/>
                  </a:lnTo>
                  <a:lnTo>
                    <a:pt x="1394143" y="90220"/>
                  </a:lnTo>
                  <a:lnTo>
                    <a:pt x="1435477" y="110456"/>
                  </a:lnTo>
                  <a:lnTo>
                    <a:pt x="1475683" y="132531"/>
                  </a:lnTo>
                  <a:lnTo>
                    <a:pt x="1514706" y="156389"/>
                  </a:lnTo>
                  <a:lnTo>
                    <a:pt x="1552490" y="181974"/>
                  </a:lnTo>
                  <a:lnTo>
                    <a:pt x="1588978" y="209230"/>
                  </a:lnTo>
                  <a:lnTo>
                    <a:pt x="1624114" y="238103"/>
                  </a:lnTo>
                  <a:lnTo>
                    <a:pt x="1657842" y="268536"/>
                  </a:lnTo>
                  <a:lnTo>
                    <a:pt x="1690107" y="300474"/>
                  </a:lnTo>
                  <a:lnTo>
                    <a:pt x="1720851" y="333862"/>
                  </a:lnTo>
                  <a:lnTo>
                    <a:pt x="1750018" y="368643"/>
                  </a:lnTo>
                  <a:lnTo>
                    <a:pt x="1777554" y="404763"/>
                  </a:lnTo>
                  <a:lnTo>
                    <a:pt x="1803400" y="442164"/>
                  </a:lnTo>
                  <a:lnTo>
                    <a:pt x="1827501" y="480793"/>
                  </a:lnTo>
                  <a:lnTo>
                    <a:pt x="1849802" y="520593"/>
                  </a:lnTo>
                  <a:lnTo>
                    <a:pt x="1870245" y="561509"/>
                  </a:lnTo>
                  <a:lnTo>
                    <a:pt x="1888774" y="603485"/>
                  </a:lnTo>
                  <a:lnTo>
                    <a:pt x="1905334" y="646466"/>
                  </a:lnTo>
                  <a:lnTo>
                    <a:pt x="1919869" y="690396"/>
                  </a:lnTo>
                  <a:lnTo>
                    <a:pt x="1932321" y="735218"/>
                  </a:lnTo>
                  <a:lnTo>
                    <a:pt x="1942635" y="780879"/>
                  </a:lnTo>
                  <a:lnTo>
                    <a:pt x="1950755" y="827322"/>
                  </a:lnTo>
                  <a:lnTo>
                    <a:pt x="1956624" y="874491"/>
                  </a:lnTo>
                  <a:lnTo>
                    <a:pt x="1960187" y="922332"/>
                  </a:lnTo>
                  <a:lnTo>
                    <a:pt x="1961387" y="970788"/>
                  </a:lnTo>
                  <a:lnTo>
                    <a:pt x="1960187" y="1019243"/>
                  </a:lnTo>
                  <a:lnTo>
                    <a:pt x="1956624" y="1067084"/>
                  </a:lnTo>
                  <a:lnTo>
                    <a:pt x="1950755" y="1114253"/>
                  </a:lnTo>
                  <a:lnTo>
                    <a:pt x="1942635" y="1160696"/>
                  </a:lnTo>
                  <a:lnTo>
                    <a:pt x="1932321" y="1206357"/>
                  </a:lnTo>
                  <a:lnTo>
                    <a:pt x="1919869" y="1251179"/>
                  </a:lnTo>
                  <a:lnTo>
                    <a:pt x="1905334" y="1295109"/>
                  </a:lnTo>
                  <a:lnTo>
                    <a:pt x="1888774" y="1338090"/>
                  </a:lnTo>
                  <a:lnTo>
                    <a:pt x="1870245" y="1380066"/>
                  </a:lnTo>
                  <a:lnTo>
                    <a:pt x="1849802" y="1420982"/>
                  </a:lnTo>
                  <a:lnTo>
                    <a:pt x="1827501" y="1460782"/>
                  </a:lnTo>
                  <a:lnTo>
                    <a:pt x="1803400" y="1499411"/>
                  </a:lnTo>
                  <a:lnTo>
                    <a:pt x="1777554" y="1536812"/>
                  </a:lnTo>
                  <a:lnTo>
                    <a:pt x="1750018" y="1572932"/>
                  </a:lnTo>
                  <a:lnTo>
                    <a:pt x="1720851" y="1607713"/>
                  </a:lnTo>
                  <a:lnTo>
                    <a:pt x="1690107" y="1641101"/>
                  </a:lnTo>
                  <a:lnTo>
                    <a:pt x="1657842" y="1673039"/>
                  </a:lnTo>
                  <a:lnTo>
                    <a:pt x="1624114" y="1703472"/>
                  </a:lnTo>
                  <a:lnTo>
                    <a:pt x="1588978" y="1732345"/>
                  </a:lnTo>
                  <a:lnTo>
                    <a:pt x="1552490" y="1759601"/>
                  </a:lnTo>
                  <a:lnTo>
                    <a:pt x="1514706" y="1785186"/>
                  </a:lnTo>
                  <a:lnTo>
                    <a:pt x="1475683" y="1809044"/>
                  </a:lnTo>
                  <a:lnTo>
                    <a:pt x="1435477" y="1831119"/>
                  </a:lnTo>
                  <a:lnTo>
                    <a:pt x="1394143" y="1851355"/>
                  </a:lnTo>
                  <a:lnTo>
                    <a:pt x="1351739" y="1869697"/>
                  </a:lnTo>
                  <a:lnTo>
                    <a:pt x="1308320" y="1886090"/>
                  </a:lnTo>
                  <a:lnTo>
                    <a:pt x="1263943" y="1900477"/>
                  </a:lnTo>
                  <a:lnTo>
                    <a:pt x="1218663" y="1912803"/>
                  </a:lnTo>
                  <a:lnTo>
                    <a:pt x="1172537" y="1923013"/>
                  </a:lnTo>
                  <a:lnTo>
                    <a:pt x="1125621" y="1931051"/>
                  </a:lnTo>
                  <a:lnTo>
                    <a:pt x="1077971" y="1936861"/>
                  </a:lnTo>
                  <a:lnTo>
                    <a:pt x="1029643" y="1940388"/>
                  </a:lnTo>
                  <a:lnTo>
                    <a:pt x="980694" y="1941576"/>
                  </a:lnTo>
                  <a:lnTo>
                    <a:pt x="931744" y="1940388"/>
                  </a:lnTo>
                  <a:lnTo>
                    <a:pt x="883416" y="1936861"/>
                  </a:lnTo>
                  <a:lnTo>
                    <a:pt x="835766" y="1931051"/>
                  </a:lnTo>
                  <a:lnTo>
                    <a:pt x="788850" y="1923013"/>
                  </a:lnTo>
                  <a:lnTo>
                    <a:pt x="742724" y="1912803"/>
                  </a:lnTo>
                  <a:lnTo>
                    <a:pt x="697444" y="1900477"/>
                  </a:lnTo>
                  <a:lnTo>
                    <a:pt x="653067" y="1886090"/>
                  </a:lnTo>
                  <a:lnTo>
                    <a:pt x="609648" y="1869697"/>
                  </a:lnTo>
                  <a:lnTo>
                    <a:pt x="567244" y="1851355"/>
                  </a:lnTo>
                  <a:lnTo>
                    <a:pt x="525910" y="1831119"/>
                  </a:lnTo>
                  <a:lnTo>
                    <a:pt x="485704" y="1809044"/>
                  </a:lnTo>
                  <a:lnTo>
                    <a:pt x="446681" y="1785186"/>
                  </a:lnTo>
                  <a:lnTo>
                    <a:pt x="408897" y="1759601"/>
                  </a:lnTo>
                  <a:lnTo>
                    <a:pt x="372409" y="1732345"/>
                  </a:lnTo>
                  <a:lnTo>
                    <a:pt x="337273" y="1703472"/>
                  </a:lnTo>
                  <a:lnTo>
                    <a:pt x="303545" y="1673039"/>
                  </a:lnTo>
                  <a:lnTo>
                    <a:pt x="271280" y="1641101"/>
                  </a:lnTo>
                  <a:lnTo>
                    <a:pt x="240536" y="1607713"/>
                  </a:lnTo>
                  <a:lnTo>
                    <a:pt x="211369" y="1572932"/>
                  </a:lnTo>
                  <a:lnTo>
                    <a:pt x="183833" y="1536812"/>
                  </a:lnTo>
                  <a:lnTo>
                    <a:pt x="157987" y="1499411"/>
                  </a:lnTo>
                  <a:lnTo>
                    <a:pt x="133886" y="1460782"/>
                  </a:lnTo>
                  <a:lnTo>
                    <a:pt x="111585" y="1420982"/>
                  </a:lnTo>
                  <a:lnTo>
                    <a:pt x="91142" y="1380066"/>
                  </a:lnTo>
                  <a:lnTo>
                    <a:pt x="72613" y="1338090"/>
                  </a:lnTo>
                  <a:lnTo>
                    <a:pt x="56053" y="1295109"/>
                  </a:lnTo>
                  <a:lnTo>
                    <a:pt x="41518" y="1251179"/>
                  </a:lnTo>
                  <a:lnTo>
                    <a:pt x="29066" y="1206357"/>
                  </a:lnTo>
                  <a:lnTo>
                    <a:pt x="18752" y="1160696"/>
                  </a:lnTo>
                  <a:lnTo>
                    <a:pt x="10632" y="1114253"/>
                  </a:lnTo>
                  <a:lnTo>
                    <a:pt x="4763" y="1067084"/>
                  </a:lnTo>
                  <a:lnTo>
                    <a:pt x="1200" y="1019243"/>
                  </a:lnTo>
                  <a:lnTo>
                    <a:pt x="0" y="970788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76300" y="3185160"/>
            <a:ext cx="4516120" cy="2837815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55118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905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57630" algn="l"/>
              </a:tabLst>
              <a:defRPr/>
            </a:pPr>
            <a:r>
              <a:rPr kumimoji="0" sz="4000" b="0" i="0" u="none" strike="noStrike" kern="0" cap="none" spc="-3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4000" b="0" i="0" u="none" strike="noStrike" kern="0" cap="none" spc="-7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19427" y="3683508"/>
            <a:ext cx="1961514" cy="1941830"/>
          </a:xfrm>
          <a:custGeom>
            <a:avLst/>
            <a:gdLst/>
            <a:ahLst/>
            <a:cxnLst/>
            <a:rect l="l" t="t" r="r" b="b"/>
            <a:pathLst>
              <a:path w="1961514" h="1941829">
                <a:moveTo>
                  <a:pt x="0" y="970788"/>
                </a:moveTo>
                <a:lnTo>
                  <a:pt x="1200" y="922332"/>
                </a:lnTo>
                <a:lnTo>
                  <a:pt x="4763" y="874491"/>
                </a:lnTo>
                <a:lnTo>
                  <a:pt x="10632" y="827322"/>
                </a:lnTo>
                <a:lnTo>
                  <a:pt x="18752" y="780879"/>
                </a:lnTo>
                <a:lnTo>
                  <a:pt x="29066" y="735218"/>
                </a:lnTo>
                <a:lnTo>
                  <a:pt x="41518" y="690396"/>
                </a:lnTo>
                <a:lnTo>
                  <a:pt x="56053" y="646466"/>
                </a:lnTo>
                <a:lnTo>
                  <a:pt x="72613" y="603485"/>
                </a:lnTo>
                <a:lnTo>
                  <a:pt x="91142" y="561509"/>
                </a:lnTo>
                <a:lnTo>
                  <a:pt x="111585" y="520593"/>
                </a:lnTo>
                <a:lnTo>
                  <a:pt x="133886" y="480793"/>
                </a:lnTo>
                <a:lnTo>
                  <a:pt x="157987" y="442164"/>
                </a:lnTo>
                <a:lnTo>
                  <a:pt x="183833" y="404763"/>
                </a:lnTo>
                <a:lnTo>
                  <a:pt x="211369" y="368643"/>
                </a:lnTo>
                <a:lnTo>
                  <a:pt x="240536" y="333862"/>
                </a:lnTo>
                <a:lnTo>
                  <a:pt x="271280" y="300474"/>
                </a:lnTo>
                <a:lnTo>
                  <a:pt x="303545" y="268536"/>
                </a:lnTo>
                <a:lnTo>
                  <a:pt x="337273" y="238103"/>
                </a:lnTo>
                <a:lnTo>
                  <a:pt x="372409" y="209230"/>
                </a:lnTo>
                <a:lnTo>
                  <a:pt x="408897" y="181974"/>
                </a:lnTo>
                <a:lnTo>
                  <a:pt x="446681" y="156389"/>
                </a:lnTo>
                <a:lnTo>
                  <a:pt x="485704" y="132531"/>
                </a:lnTo>
                <a:lnTo>
                  <a:pt x="525910" y="110456"/>
                </a:lnTo>
                <a:lnTo>
                  <a:pt x="567244" y="90220"/>
                </a:lnTo>
                <a:lnTo>
                  <a:pt x="609648" y="71878"/>
                </a:lnTo>
                <a:lnTo>
                  <a:pt x="653067" y="55485"/>
                </a:lnTo>
                <a:lnTo>
                  <a:pt x="697444" y="41098"/>
                </a:lnTo>
                <a:lnTo>
                  <a:pt x="742724" y="28772"/>
                </a:lnTo>
                <a:lnTo>
                  <a:pt x="788850" y="18562"/>
                </a:lnTo>
                <a:lnTo>
                  <a:pt x="835766" y="10524"/>
                </a:lnTo>
                <a:lnTo>
                  <a:pt x="883416" y="4714"/>
                </a:lnTo>
                <a:lnTo>
                  <a:pt x="931744" y="1187"/>
                </a:lnTo>
                <a:lnTo>
                  <a:pt x="980694" y="0"/>
                </a:lnTo>
                <a:lnTo>
                  <a:pt x="1029643" y="1187"/>
                </a:lnTo>
                <a:lnTo>
                  <a:pt x="1077971" y="4714"/>
                </a:lnTo>
                <a:lnTo>
                  <a:pt x="1125621" y="10524"/>
                </a:lnTo>
                <a:lnTo>
                  <a:pt x="1172537" y="18562"/>
                </a:lnTo>
                <a:lnTo>
                  <a:pt x="1218663" y="28772"/>
                </a:lnTo>
                <a:lnTo>
                  <a:pt x="1263943" y="41098"/>
                </a:lnTo>
                <a:lnTo>
                  <a:pt x="1308320" y="55485"/>
                </a:lnTo>
                <a:lnTo>
                  <a:pt x="1351739" y="71878"/>
                </a:lnTo>
                <a:lnTo>
                  <a:pt x="1394143" y="90220"/>
                </a:lnTo>
                <a:lnTo>
                  <a:pt x="1435477" y="110456"/>
                </a:lnTo>
                <a:lnTo>
                  <a:pt x="1475683" y="132531"/>
                </a:lnTo>
                <a:lnTo>
                  <a:pt x="1514706" y="156389"/>
                </a:lnTo>
                <a:lnTo>
                  <a:pt x="1552490" y="181974"/>
                </a:lnTo>
                <a:lnTo>
                  <a:pt x="1588978" y="209230"/>
                </a:lnTo>
                <a:lnTo>
                  <a:pt x="1624114" y="238103"/>
                </a:lnTo>
                <a:lnTo>
                  <a:pt x="1657842" y="268536"/>
                </a:lnTo>
                <a:lnTo>
                  <a:pt x="1690107" y="300474"/>
                </a:lnTo>
                <a:lnTo>
                  <a:pt x="1720851" y="333862"/>
                </a:lnTo>
                <a:lnTo>
                  <a:pt x="1750018" y="368643"/>
                </a:lnTo>
                <a:lnTo>
                  <a:pt x="1777554" y="404763"/>
                </a:lnTo>
                <a:lnTo>
                  <a:pt x="1803400" y="442164"/>
                </a:lnTo>
                <a:lnTo>
                  <a:pt x="1827501" y="480793"/>
                </a:lnTo>
                <a:lnTo>
                  <a:pt x="1849802" y="520593"/>
                </a:lnTo>
                <a:lnTo>
                  <a:pt x="1870245" y="561509"/>
                </a:lnTo>
                <a:lnTo>
                  <a:pt x="1888774" y="603485"/>
                </a:lnTo>
                <a:lnTo>
                  <a:pt x="1905334" y="646466"/>
                </a:lnTo>
                <a:lnTo>
                  <a:pt x="1919869" y="690396"/>
                </a:lnTo>
                <a:lnTo>
                  <a:pt x="1932321" y="735218"/>
                </a:lnTo>
                <a:lnTo>
                  <a:pt x="1942635" y="780879"/>
                </a:lnTo>
                <a:lnTo>
                  <a:pt x="1950755" y="827322"/>
                </a:lnTo>
                <a:lnTo>
                  <a:pt x="1956624" y="874491"/>
                </a:lnTo>
                <a:lnTo>
                  <a:pt x="1960187" y="922332"/>
                </a:lnTo>
                <a:lnTo>
                  <a:pt x="1961388" y="970788"/>
                </a:lnTo>
                <a:lnTo>
                  <a:pt x="1960187" y="1019243"/>
                </a:lnTo>
                <a:lnTo>
                  <a:pt x="1956624" y="1067084"/>
                </a:lnTo>
                <a:lnTo>
                  <a:pt x="1950755" y="1114253"/>
                </a:lnTo>
                <a:lnTo>
                  <a:pt x="1942635" y="1160696"/>
                </a:lnTo>
                <a:lnTo>
                  <a:pt x="1932321" y="1206357"/>
                </a:lnTo>
                <a:lnTo>
                  <a:pt x="1919869" y="1251179"/>
                </a:lnTo>
                <a:lnTo>
                  <a:pt x="1905334" y="1295109"/>
                </a:lnTo>
                <a:lnTo>
                  <a:pt x="1888774" y="1338090"/>
                </a:lnTo>
                <a:lnTo>
                  <a:pt x="1870245" y="1380066"/>
                </a:lnTo>
                <a:lnTo>
                  <a:pt x="1849802" y="1420982"/>
                </a:lnTo>
                <a:lnTo>
                  <a:pt x="1827501" y="1460782"/>
                </a:lnTo>
                <a:lnTo>
                  <a:pt x="1803400" y="1499411"/>
                </a:lnTo>
                <a:lnTo>
                  <a:pt x="1777554" y="1536812"/>
                </a:lnTo>
                <a:lnTo>
                  <a:pt x="1750018" y="1572932"/>
                </a:lnTo>
                <a:lnTo>
                  <a:pt x="1720851" y="1607713"/>
                </a:lnTo>
                <a:lnTo>
                  <a:pt x="1690107" y="1641101"/>
                </a:lnTo>
                <a:lnTo>
                  <a:pt x="1657842" y="1673039"/>
                </a:lnTo>
                <a:lnTo>
                  <a:pt x="1624114" y="1703472"/>
                </a:lnTo>
                <a:lnTo>
                  <a:pt x="1588978" y="1732345"/>
                </a:lnTo>
                <a:lnTo>
                  <a:pt x="1552490" y="1759601"/>
                </a:lnTo>
                <a:lnTo>
                  <a:pt x="1514706" y="1785186"/>
                </a:lnTo>
                <a:lnTo>
                  <a:pt x="1475683" y="1809044"/>
                </a:lnTo>
                <a:lnTo>
                  <a:pt x="1435477" y="1831119"/>
                </a:lnTo>
                <a:lnTo>
                  <a:pt x="1394143" y="1851355"/>
                </a:lnTo>
                <a:lnTo>
                  <a:pt x="1351739" y="1869697"/>
                </a:lnTo>
                <a:lnTo>
                  <a:pt x="1308320" y="1886090"/>
                </a:lnTo>
                <a:lnTo>
                  <a:pt x="1263943" y="1900477"/>
                </a:lnTo>
                <a:lnTo>
                  <a:pt x="1218663" y="1912803"/>
                </a:lnTo>
                <a:lnTo>
                  <a:pt x="1172537" y="1923013"/>
                </a:lnTo>
                <a:lnTo>
                  <a:pt x="1125621" y="1931051"/>
                </a:lnTo>
                <a:lnTo>
                  <a:pt x="1077971" y="1936861"/>
                </a:lnTo>
                <a:lnTo>
                  <a:pt x="1029643" y="1940388"/>
                </a:lnTo>
                <a:lnTo>
                  <a:pt x="980694" y="1941576"/>
                </a:lnTo>
                <a:lnTo>
                  <a:pt x="931744" y="1940388"/>
                </a:lnTo>
                <a:lnTo>
                  <a:pt x="883416" y="1936861"/>
                </a:lnTo>
                <a:lnTo>
                  <a:pt x="835766" y="1931051"/>
                </a:lnTo>
                <a:lnTo>
                  <a:pt x="788850" y="1923013"/>
                </a:lnTo>
                <a:lnTo>
                  <a:pt x="742724" y="1912803"/>
                </a:lnTo>
                <a:lnTo>
                  <a:pt x="697444" y="1900477"/>
                </a:lnTo>
                <a:lnTo>
                  <a:pt x="653067" y="1886090"/>
                </a:lnTo>
                <a:lnTo>
                  <a:pt x="609648" y="1869697"/>
                </a:lnTo>
                <a:lnTo>
                  <a:pt x="567244" y="1851355"/>
                </a:lnTo>
                <a:lnTo>
                  <a:pt x="525910" y="1831119"/>
                </a:lnTo>
                <a:lnTo>
                  <a:pt x="485704" y="1809044"/>
                </a:lnTo>
                <a:lnTo>
                  <a:pt x="446681" y="1785186"/>
                </a:lnTo>
                <a:lnTo>
                  <a:pt x="408897" y="1759601"/>
                </a:lnTo>
                <a:lnTo>
                  <a:pt x="372409" y="1732345"/>
                </a:lnTo>
                <a:lnTo>
                  <a:pt x="337273" y="1703472"/>
                </a:lnTo>
                <a:lnTo>
                  <a:pt x="303545" y="1673039"/>
                </a:lnTo>
                <a:lnTo>
                  <a:pt x="271280" y="1641101"/>
                </a:lnTo>
                <a:lnTo>
                  <a:pt x="240536" y="1607713"/>
                </a:lnTo>
                <a:lnTo>
                  <a:pt x="211369" y="1572932"/>
                </a:lnTo>
                <a:lnTo>
                  <a:pt x="183833" y="1536812"/>
                </a:lnTo>
                <a:lnTo>
                  <a:pt x="157987" y="1499411"/>
                </a:lnTo>
                <a:lnTo>
                  <a:pt x="133886" y="1460782"/>
                </a:lnTo>
                <a:lnTo>
                  <a:pt x="111585" y="1420982"/>
                </a:lnTo>
                <a:lnTo>
                  <a:pt x="91142" y="1380066"/>
                </a:lnTo>
                <a:lnTo>
                  <a:pt x="72613" y="1338090"/>
                </a:lnTo>
                <a:lnTo>
                  <a:pt x="56053" y="1295109"/>
                </a:lnTo>
                <a:lnTo>
                  <a:pt x="41518" y="1251179"/>
                </a:lnTo>
                <a:lnTo>
                  <a:pt x="29066" y="1206357"/>
                </a:lnTo>
                <a:lnTo>
                  <a:pt x="18752" y="1160696"/>
                </a:lnTo>
                <a:lnTo>
                  <a:pt x="10632" y="1114253"/>
                </a:lnTo>
                <a:lnTo>
                  <a:pt x="4763" y="1067084"/>
                </a:lnTo>
                <a:lnTo>
                  <a:pt x="1200" y="1019243"/>
                </a:lnTo>
                <a:lnTo>
                  <a:pt x="0" y="970788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463284" y="3118104"/>
            <a:ext cx="4514215" cy="2837815"/>
            <a:chOff x="6463284" y="3118104"/>
            <a:chExt cx="4514215" cy="2837815"/>
          </a:xfrm>
        </p:grpSpPr>
        <p:sp>
          <p:nvSpPr>
            <p:cNvPr id="19" name="object 19"/>
            <p:cNvSpPr/>
            <p:nvPr/>
          </p:nvSpPr>
          <p:spPr>
            <a:xfrm>
              <a:off x="6463284" y="3118104"/>
              <a:ext cx="4514215" cy="2837815"/>
            </a:xfrm>
            <a:custGeom>
              <a:avLst/>
              <a:gdLst/>
              <a:ahLst/>
              <a:cxnLst/>
              <a:rect l="l" t="t" r="r" b="b"/>
              <a:pathLst>
                <a:path w="4514215" h="2837815">
                  <a:moveTo>
                    <a:pt x="4514088" y="0"/>
                  </a:moveTo>
                  <a:lnTo>
                    <a:pt x="0" y="0"/>
                  </a:lnTo>
                  <a:lnTo>
                    <a:pt x="0" y="2837688"/>
                  </a:lnTo>
                  <a:lnTo>
                    <a:pt x="4514088" y="2837688"/>
                  </a:lnTo>
                  <a:lnTo>
                    <a:pt x="4514088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8474" y="3608514"/>
              <a:ext cx="3292475" cy="196202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463284" y="3118104"/>
            <a:ext cx="4514215" cy="2837815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55181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9017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9235" algn="l"/>
              </a:tabLst>
              <a:defRPr/>
            </a:pPr>
            <a:r>
              <a:rPr kumimoji="0" sz="4000" b="0" i="0" u="none" strike="noStrike" kern="0" cap="none" spc="-3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4000" b="0" i="0" u="none" strike="noStrike" kern="0" cap="none" spc="-7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50" dirty="0"/>
              <a:t>Set</a:t>
            </a:r>
            <a:r>
              <a:rPr sz="3800" spc="200" dirty="0"/>
              <a:t> </a:t>
            </a:r>
            <a:r>
              <a:rPr sz="3800" spc="60" dirty="0"/>
              <a:t>Operations</a:t>
            </a:r>
            <a:endParaRPr sz="3800"/>
          </a:p>
        </p:txBody>
      </p:sp>
      <p:grpSp>
        <p:nvGrpSpPr>
          <p:cNvPr id="4" name="object 4"/>
          <p:cNvGrpSpPr/>
          <p:nvPr/>
        </p:nvGrpSpPr>
        <p:grpSpPr>
          <a:xfrm>
            <a:off x="2247900" y="1356887"/>
            <a:ext cx="6849109" cy="5094605"/>
            <a:chOff x="2247900" y="1356887"/>
            <a:chExt cx="6849109" cy="50946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7900" y="1356887"/>
              <a:ext cx="6848502" cy="18221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1064" y="3014472"/>
              <a:ext cx="5102351" cy="3436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55" dirty="0"/>
              <a:t>Exercises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645058" y="1343024"/>
            <a:ext cx="69684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2912745" algn="l"/>
                <a:tab pos="546290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{1,</a:t>
            </a:r>
            <a:r>
              <a:rPr kumimoji="0" sz="28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2,</a:t>
            </a:r>
            <a:r>
              <a:rPr kumimoji="0" sz="28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3}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𝐵</a:t>
            </a:r>
            <a:r>
              <a:rPr kumimoji="0" sz="2800" b="0" i="0" u="none" strike="noStrike" kern="0" cap="none" spc="2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{3,</a:t>
            </a:r>
            <a:r>
              <a:rPr kumimoji="0" sz="28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5,</a:t>
            </a:r>
            <a:r>
              <a:rPr kumimoji="0" sz="28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6}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𝐶</a:t>
            </a:r>
            <a:r>
              <a:rPr kumimoji="0" sz="2800" b="0" i="0" u="none" strike="noStrike" kern="0" cap="none" spc="2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{3,</a:t>
            </a:r>
            <a:r>
              <a:rPr kumimoji="0" sz="28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4}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5058" y="2100961"/>
            <a:ext cx="10177145" cy="3729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3048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Using</a:t>
            </a:r>
            <a:r>
              <a:rPr kumimoji="0" lang="en-US" sz="2800" b="0" i="0" u="none" strike="noStrike" kern="0" cap="none" spc="-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only</a:t>
            </a:r>
            <a:r>
              <a:rPr kumimoji="0" lang="en-US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lang="en-US" sz="280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𝐵,</a:t>
            </a:r>
            <a:r>
              <a:rPr kumimoji="0" lang="en-US" sz="280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r>
              <a:rPr kumimoji="0" lang="en-US" sz="2800" b="0" i="0" u="none" strike="noStrike" kern="0" cap="none" spc="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lang="en-US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</a:t>
            </a:r>
            <a:r>
              <a:rPr kumimoji="0" lang="en-US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operations,</a:t>
            </a:r>
            <a:r>
              <a:rPr kumimoji="0" lang="en-US" sz="2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make</a:t>
            </a:r>
            <a:r>
              <a:rPr kumimoji="0" lang="en-US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lang="en-US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following</a:t>
            </a:r>
            <a:r>
              <a:rPr kumimoji="0" lang="en-US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sets.</a:t>
            </a:r>
            <a:r>
              <a:rPr kumimoji="0" lang="en-US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universe</a:t>
            </a:r>
            <a:r>
              <a:rPr kumimoji="0" lang="en-US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lang="en-US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lang="en-US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644525" marR="0" lvl="0" indent="-593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44525" algn="l"/>
                <a:tab pos="2725420" algn="l"/>
              </a:tabLst>
              <a:defRPr/>
            </a:pP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{1,</a:t>
            </a:r>
            <a:r>
              <a:rPr kumimoji="0" lang="en-US" sz="280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2,</a:t>
            </a:r>
            <a:r>
              <a:rPr kumimoji="0" lang="en-US" sz="28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3,</a:t>
            </a:r>
            <a:r>
              <a:rPr kumimoji="0" lang="en-US" sz="28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4,</a:t>
            </a:r>
            <a:r>
              <a:rPr kumimoji="0" lang="en-US" sz="280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5,</a:t>
            </a:r>
            <a:r>
              <a:rPr kumimoji="0" lang="en-US" sz="28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6}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lang="en-US" sz="28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644525" marR="0" lvl="0" indent="-593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44525" algn="l"/>
                <a:tab pos="1078865" algn="l"/>
              </a:tabLst>
              <a:defRPr/>
            </a:pP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{3}</a:t>
            </a:r>
            <a:r>
              <a:rPr lang="en-US" sz="2800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</a:p>
          <a:p>
            <a:pPr marL="644525" marR="0" lvl="0" indent="-593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44525" algn="l"/>
                <a:tab pos="107886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644525" marR="0" lvl="0" indent="-593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44525" algn="l"/>
                <a:tab pos="1408430" algn="l"/>
              </a:tabLst>
              <a:defRPr/>
            </a:pP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{1,</a:t>
            </a:r>
            <a:r>
              <a:rPr kumimoji="0" lang="en-US" sz="280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2}</a:t>
            </a:r>
            <a:r>
              <a:rPr lang="en-US" sz="2800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endParaRPr kumimoji="0" sz="4200" b="0" i="0" u="none" strike="noStrike" kern="0" cap="none" spc="0" normalizeH="0" baseline="10912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467026" y="181038"/>
            <a:ext cx="3478529" cy="1750695"/>
            <a:chOff x="8467026" y="181038"/>
            <a:chExt cx="3478529" cy="1750695"/>
          </a:xfrm>
        </p:grpSpPr>
        <p:sp>
          <p:nvSpPr>
            <p:cNvPr id="9" name="object 9"/>
            <p:cNvSpPr/>
            <p:nvPr/>
          </p:nvSpPr>
          <p:spPr>
            <a:xfrm>
              <a:off x="8474964" y="188976"/>
              <a:ext cx="3462654" cy="1734820"/>
            </a:xfrm>
            <a:custGeom>
              <a:avLst/>
              <a:gdLst/>
              <a:ahLst/>
              <a:cxnLst/>
              <a:rect l="l" t="t" r="r" b="b"/>
              <a:pathLst>
                <a:path w="3462654" h="1734820">
                  <a:moveTo>
                    <a:pt x="3173476" y="0"/>
                  </a:moveTo>
                  <a:lnTo>
                    <a:pt x="289051" y="0"/>
                  </a:lnTo>
                  <a:lnTo>
                    <a:pt x="242166" y="3783"/>
                  </a:lnTo>
                  <a:lnTo>
                    <a:pt x="197689" y="14736"/>
                  </a:lnTo>
                  <a:lnTo>
                    <a:pt x="156215" y="32263"/>
                  </a:lnTo>
                  <a:lnTo>
                    <a:pt x="118341" y="55770"/>
                  </a:lnTo>
                  <a:lnTo>
                    <a:pt x="84661" y="84661"/>
                  </a:lnTo>
                  <a:lnTo>
                    <a:pt x="55770" y="118341"/>
                  </a:lnTo>
                  <a:lnTo>
                    <a:pt x="32263" y="156215"/>
                  </a:lnTo>
                  <a:lnTo>
                    <a:pt x="14736" y="197689"/>
                  </a:lnTo>
                  <a:lnTo>
                    <a:pt x="3783" y="242166"/>
                  </a:lnTo>
                  <a:lnTo>
                    <a:pt x="0" y="289051"/>
                  </a:lnTo>
                  <a:lnTo>
                    <a:pt x="0" y="1445260"/>
                  </a:lnTo>
                  <a:lnTo>
                    <a:pt x="3783" y="1492145"/>
                  </a:lnTo>
                  <a:lnTo>
                    <a:pt x="14736" y="1536622"/>
                  </a:lnTo>
                  <a:lnTo>
                    <a:pt x="32263" y="1578096"/>
                  </a:lnTo>
                  <a:lnTo>
                    <a:pt x="55770" y="1615970"/>
                  </a:lnTo>
                  <a:lnTo>
                    <a:pt x="84661" y="1649650"/>
                  </a:lnTo>
                  <a:lnTo>
                    <a:pt x="118341" y="1678541"/>
                  </a:lnTo>
                  <a:lnTo>
                    <a:pt x="156215" y="1702048"/>
                  </a:lnTo>
                  <a:lnTo>
                    <a:pt x="197689" y="1719575"/>
                  </a:lnTo>
                  <a:lnTo>
                    <a:pt x="242166" y="1730528"/>
                  </a:lnTo>
                  <a:lnTo>
                    <a:pt x="289051" y="1734312"/>
                  </a:lnTo>
                  <a:lnTo>
                    <a:pt x="3173476" y="1734312"/>
                  </a:lnTo>
                  <a:lnTo>
                    <a:pt x="3220361" y="1730528"/>
                  </a:lnTo>
                  <a:lnTo>
                    <a:pt x="3264838" y="1719575"/>
                  </a:lnTo>
                  <a:lnTo>
                    <a:pt x="3306312" y="1702048"/>
                  </a:lnTo>
                  <a:lnTo>
                    <a:pt x="3344186" y="1678541"/>
                  </a:lnTo>
                  <a:lnTo>
                    <a:pt x="3377866" y="1649650"/>
                  </a:lnTo>
                  <a:lnTo>
                    <a:pt x="3406757" y="1615970"/>
                  </a:lnTo>
                  <a:lnTo>
                    <a:pt x="3430264" y="1578096"/>
                  </a:lnTo>
                  <a:lnTo>
                    <a:pt x="3447791" y="1536622"/>
                  </a:lnTo>
                  <a:lnTo>
                    <a:pt x="3458744" y="1492145"/>
                  </a:lnTo>
                  <a:lnTo>
                    <a:pt x="3462528" y="1445260"/>
                  </a:lnTo>
                  <a:lnTo>
                    <a:pt x="3462528" y="289051"/>
                  </a:lnTo>
                  <a:lnTo>
                    <a:pt x="3458744" y="242166"/>
                  </a:lnTo>
                  <a:lnTo>
                    <a:pt x="3447791" y="197689"/>
                  </a:lnTo>
                  <a:lnTo>
                    <a:pt x="3430264" y="156215"/>
                  </a:lnTo>
                  <a:lnTo>
                    <a:pt x="3406757" y="118341"/>
                  </a:lnTo>
                  <a:lnTo>
                    <a:pt x="3377866" y="84661"/>
                  </a:lnTo>
                  <a:lnTo>
                    <a:pt x="3344186" y="55770"/>
                  </a:lnTo>
                  <a:lnTo>
                    <a:pt x="3306312" y="32263"/>
                  </a:lnTo>
                  <a:lnTo>
                    <a:pt x="3264838" y="14736"/>
                  </a:lnTo>
                  <a:lnTo>
                    <a:pt x="3220361" y="3783"/>
                  </a:lnTo>
                  <a:lnTo>
                    <a:pt x="317347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474964" y="188976"/>
              <a:ext cx="3462654" cy="1734820"/>
            </a:xfrm>
            <a:custGeom>
              <a:avLst/>
              <a:gdLst/>
              <a:ahLst/>
              <a:cxnLst/>
              <a:rect l="l" t="t" r="r" b="b"/>
              <a:pathLst>
                <a:path w="3462654" h="1734820">
                  <a:moveTo>
                    <a:pt x="0" y="289051"/>
                  </a:moveTo>
                  <a:lnTo>
                    <a:pt x="3783" y="242166"/>
                  </a:lnTo>
                  <a:lnTo>
                    <a:pt x="14736" y="197689"/>
                  </a:lnTo>
                  <a:lnTo>
                    <a:pt x="32263" y="156215"/>
                  </a:lnTo>
                  <a:lnTo>
                    <a:pt x="55770" y="118341"/>
                  </a:lnTo>
                  <a:lnTo>
                    <a:pt x="84661" y="84661"/>
                  </a:lnTo>
                  <a:lnTo>
                    <a:pt x="118341" y="55770"/>
                  </a:lnTo>
                  <a:lnTo>
                    <a:pt x="156215" y="32263"/>
                  </a:lnTo>
                  <a:lnTo>
                    <a:pt x="197689" y="14736"/>
                  </a:lnTo>
                  <a:lnTo>
                    <a:pt x="242166" y="3783"/>
                  </a:lnTo>
                  <a:lnTo>
                    <a:pt x="289051" y="0"/>
                  </a:lnTo>
                  <a:lnTo>
                    <a:pt x="3173476" y="0"/>
                  </a:lnTo>
                  <a:lnTo>
                    <a:pt x="3220361" y="3783"/>
                  </a:lnTo>
                  <a:lnTo>
                    <a:pt x="3264838" y="14736"/>
                  </a:lnTo>
                  <a:lnTo>
                    <a:pt x="3306312" y="32263"/>
                  </a:lnTo>
                  <a:lnTo>
                    <a:pt x="3344186" y="55770"/>
                  </a:lnTo>
                  <a:lnTo>
                    <a:pt x="3377866" y="84661"/>
                  </a:lnTo>
                  <a:lnTo>
                    <a:pt x="3406757" y="118341"/>
                  </a:lnTo>
                  <a:lnTo>
                    <a:pt x="3430264" y="156215"/>
                  </a:lnTo>
                  <a:lnTo>
                    <a:pt x="3447791" y="197689"/>
                  </a:lnTo>
                  <a:lnTo>
                    <a:pt x="3458744" y="242166"/>
                  </a:lnTo>
                  <a:lnTo>
                    <a:pt x="3462528" y="289051"/>
                  </a:lnTo>
                  <a:lnTo>
                    <a:pt x="3462528" y="1445260"/>
                  </a:lnTo>
                  <a:lnTo>
                    <a:pt x="3458744" y="1492145"/>
                  </a:lnTo>
                  <a:lnTo>
                    <a:pt x="3447791" y="1536622"/>
                  </a:lnTo>
                  <a:lnTo>
                    <a:pt x="3430264" y="1578096"/>
                  </a:lnTo>
                  <a:lnTo>
                    <a:pt x="3406757" y="1615970"/>
                  </a:lnTo>
                  <a:lnTo>
                    <a:pt x="3377866" y="1649650"/>
                  </a:lnTo>
                  <a:lnTo>
                    <a:pt x="3344186" y="1678541"/>
                  </a:lnTo>
                  <a:lnTo>
                    <a:pt x="3306312" y="1702048"/>
                  </a:lnTo>
                  <a:lnTo>
                    <a:pt x="3264838" y="1719575"/>
                  </a:lnTo>
                  <a:lnTo>
                    <a:pt x="3220361" y="1730528"/>
                  </a:lnTo>
                  <a:lnTo>
                    <a:pt x="3173476" y="1734312"/>
                  </a:lnTo>
                  <a:lnTo>
                    <a:pt x="289051" y="1734312"/>
                  </a:lnTo>
                  <a:lnTo>
                    <a:pt x="242166" y="1730528"/>
                  </a:lnTo>
                  <a:lnTo>
                    <a:pt x="197689" y="1719575"/>
                  </a:lnTo>
                  <a:lnTo>
                    <a:pt x="156215" y="1702048"/>
                  </a:lnTo>
                  <a:lnTo>
                    <a:pt x="118341" y="1678541"/>
                  </a:lnTo>
                  <a:lnTo>
                    <a:pt x="84661" y="1649650"/>
                  </a:lnTo>
                  <a:lnTo>
                    <a:pt x="55770" y="1615970"/>
                  </a:lnTo>
                  <a:lnTo>
                    <a:pt x="32263" y="1578096"/>
                  </a:lnTo>
                  <a:lnTo>
                    <a:pt x="14736" y="1536622"/>
                  </a:lnTo>
                  <a:lnTo>
                    <a:pt x="3783" y="1492145"/>
                  </a:lnTo>
                  <a:lnTo>
                    <a:pt x="0" y="1445260"/>
                  </a:lnTo>
                  <a:lnTo>
                    <a:pt x="0" y="28905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639936" y="273812"/>
            <a:ext cx="11918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617456" y="655066"/>
            <a:ext cx="2018030" cy="237490"/>
          </a:xfrm>
          <a:custGeom>
            <a:avLst/>
            <a:gdLst/>
            <a:ahLst/>
            <a:cxnLst/>
            <a:rect l="l" t="t" r="r" b="b"/>
            <a:pathLst>
              <a:path w="2018029" h="237490">
                <a:moveTo>
                  <a:pt x="1941957" y="0"/>
                </a:moveTo>
                <a:lnTo>
                  <a:pt x="1938782" y="0"/>
                </a:lnTo>
                <a:lnTo>
                  <a:pt x="1938782" y="9398"/>
                </a:lnTo>
                <a:lnTo>
                  <a:pt x="1940560" y="9398"/>
                </a:lnTo>
                <a:lnTo>
                  <a:pt x="1949110" y="9991"/>
                </a:lnTo>
                <a:lnTo>
                  <a:pt x="1978400" y="39762"/>
                </a:lnTo>
                <a:lnTo>
                  <a:pt x="1979041" y="49784"/>
                </a:lnTo>
                <a:lnTo>
                  <a:pt x="1979041" y="55625"/>
                </a:lnTo>
                <a:lnTo>
                  <a:pt x="1978152" y="62737"/>
                </a:lnTo>
                <a:lnTo>
                  <a:pt x="1974850" y="79756"/>
                </a:lnTo>
                <a:lnTo>
                  <a:pt x="1974088" y="85851"/>
                </a:lnTo>
                <a:lnTo>
                  <a:pt x="1974088" y="96647"/>
                </a:lnTo>
                <a:lnTo>
                  <a:pt x="1976120" y="102362"/>
                </a:lnTo>
                <a:lnTo>
                  <a:pt x="1984375" y="111379"/>
                </a:lnTo>
                <a:lnTo>
                  <a:pt x="1989327" y="114681"/>
                </a:lnTo>
                <a:lnTo>
                  <a:pt x="1995043" y="116839"/>
                </a:lnTo>
                <a:lnTo>
                  <a:pt x="1995043" y="119125"/>
                </a:lnTo>
                <a:lnTo>
                  <a:pt x="1989327" y="121285"/>
                </a:lnTo>
                <a:lnTo>
                  <a:pt x="1984375" y="124587"/>
                </a:lnTo>
                <a:lnTo>
                  <a:pt x="1980311" y="129159"/>
                </a:lnTo>
                <a:lnTo>
                  <a:pt x="1976120" y="133604"/>
                </a:lnTo>
                <a:lnTo>
                  <a:pt x="1974088" y="139446"/>
                </a:lnTo>
                <a:lnTo>
                  <a:pt x="1974088" y="150113"/>
                </a:lnTo>
                <a:lnTo>
                  <a:pt x="1974850" y="156210"/>
                </a:lnTo>
                <a:lnTo>
                  <a:pt x="1978152" y="173228"/>
                </a:lnTo>
                <a:lnTo>
                  <a:pt x="1979041" y="180467"/>
                </a:lnTo>
                <a:lnTo>
                  <a:pt x="1979041" y="186182"/>
                </a:lnTo>
                <a:lnTo>
                  <a:pt x="1978400" y="196609"/>
                </a:lnTo>
                <a:lnTo>
                  <a:pt x="1949110" y="226881"/>
                </a:lnTo>
                <a:lnTo>
                  <a:pt x="1940560" y="227457"/>
                </a:lnTo>
                <a:lnTo>
                  <a:pt x="1938782" y="227457"/>
                </a:lnTo>
                <a:lnTo>
                  <a:pt x="1938782" y="236982"/>
                </a:lnTo>
                <a:lnTo>
                  <a:pt x="1941957" y="236982"/>
                </a:lnTo>
                <a:lnTo>
                  <a:pt x="1955623" y="235932"/>
                </a:lnTo>
                <a:lnTo>
                  <a:pt x="1991979" y="216259"/>
                </a:lnTo>
                <a:lnTo>
                  <a:pt x="2000123" y="184023"/>
                </a:lnTo>
                <a:lnTo>
                  <a:pt x="2000123" y="177164"/>
                </a:lnTo>
                <a:lnTo>
                  <a:pt x="1999107" y="169291"/>
                </a:lnTo>
                <a:lnTo>
                  <a:pt x="1995297" y="151764"/>
                </a:lnTo>
                <a:lnTo>
                  <a:pt x="1994280" y="145796"/>
                </a:lnTo>
                <a:lnTo>
                  <a:pt x="1994280" y="137160"/>
                </a:lnTo>
                <a:lnTo>
                  <a:pt x="1996313" y="132461"/>
                </a:lnTo>
                <a:lnTo>
                  <a:pt x="2000250" y="128905"/>
                </a:lnTo>
                <a:lnTo>
                  <a:pt x="2004187" y="125222"/>
                </a:lnTo>
                <a:lnTo>
                  <a:pt x="2010028" y="123317"/>
                </a:lnTo>
                <a:lnTo>
                  <a:pt x="2018029" y="123062"/>
                </a:lnTo>
                <a:lnTo>
                  <a:pt x="2018029" y="112903"/>
                </a:lnTo>
                <a:lnTo>
                  <a:pt x="1994280" y="98933"/>
                </a:lnTo>
                <a:lnTo>
                  <a:pt x="1994280" y="90170"/>
                </a:lnTo>
                <a:lnTo>
                  <a:pt x="1995297" y="84328"/>
                </a:lnTo>
                <a:lnTo>
                  <a:pt x="1997202" y="75564"/>
                </a:lnTo>
                <a:lnTo>
                  <a:pt x="1999107" y="66675"/>
                </a:lnTo>
                <a:lnTo>
                  <a:pt x="2000123" y="58928"/>
                </a:lnTo>
                <a:lnTo>
                  <a:pt x="2000123" y="52070"/>
                </a:lnTo>
                <a:lnTo>
                  <a:pt x="1985645" y="13335"/>
                </a:lnTo>
                <a:lnTo>
                  <a:pt x="1955623" y="976"/>
                </a:lnTo>
                <a:lnTo>
                  <a:pt x="1941957" y="0"/>
                </a:lnTo>
                <a:close/>
              </a:path>
              <a:path w="2018029" h="237490">
                <a:moveTo>
                  <a:pt x="79248" y="0"/>
                </a:moveTo>
                <a:lnTo>
                  <a:pt x="76073" y="0"/>
                </a:lnTo>
                <a:lnTo>
                  <a:pt x="62406" y="976"/>
                </a:lnTo>
                <a:lnTo>
                  <a:pt x="26050" y="20546"/>
                </a:lnTo>
                <a:lnTo>
                  <a:pt x="17907" y="51943"/>
                </a:lnTo>
                <a:lnTo>
                  <a:pt x="17907" y="58800"/>
                </a:lnTo>
                <a:lnTo>
                  <a:pt x="18923" y="66548"/>
                </a:lnTo>
                <a:lnTo>
                  <a:pt x="20827" y="75437"/>
                </a:lnTo>
                <a:lnTo>
                  <a:pt x="22733" y="84200"/>
                </a:lnTo>
                <a:lnTo>
                  <a:pt x="23749" y="90043"/>
                </a:lnTo>
                <a:lnTo>
                  <a:pt x="23749" y="98806"/>
                </a:lnTo>
                <a:lnTo>
                  <a:pt x="21717" y="103378"/>
                </a:lnTo>
                <a:lnTo>
                  <a:pt x="17779" y="107061"/>
                </a:lnTo>
                <a:lnTo>
                  <a:pt x="13843" y="110617"/>
                </a:lnTo>
                <a:lnTo>
                  <a:pt x="8000" y="112522"/>
                </a:lnTo>
                <a:lnTo>
                  <a:pt x="0" y="112775"/>
                </a:lnTo>
                <a:lnTo>
                  <a:pt x="0" y="122936"/>
                </a:lnTo>
                <a:lnTo>
                  <a:pt x="8000" y="123189"/>
                </a:lnTo>
                <a:lnTo>
                  <a:pt x="13843" y="125095"/>
                </a:lnTo>
                <a:lnTo>
                  <a:pt x="17779" y="128778"/>
                </a:lnTo>
                <a:lnTo>
                  <a:pt x="21717" y="132334"/>
                </a:lnTo>
                <a:lnTo>
                  <a:pt x="23749" y="137033"/>
                </a:lnTo>
                <a:lnTo>
                  <a:pt x="23749" y="145669"/>
                </a:lnTo>
                <a:lnTo>
                  <a:pt x="22733" y="151637"/>
                </a:lnTo>
                <a:lnTo>
                  <a:pt x="18923" y="169163"/>
                </a:lnTo>
                <a:lnTo>
                  <a:pt x="17907" y="177037"/>
                </a:lnTo>
                <a:lnTo>
                  <a:pt x="17907" y="183896"/>
                </a:lnTo>
                <a:lnTo>
                  <a:pt x="18839" y="196556"/>
                </a:lnTo>
                <a:lnTo>
                  <a:pt x="40550" y="229213"/>
                </a:lnTo>
                <a:lnTo>
                  <a:pt x="76073" y="236982"/>
                </a:lnTo>
                <a:lnTo>
                  <a:pt x="79248" y="236982"/>
                </a:lnTo>
                <a:lnTo>
                  <a:pt x="79248" y="227457"/>
                </a:lnTo>
                <a:lnTo>
                  <a:pt x="77470" y="227457"/>
                </a:lnTo>
                <a:lnTo>
                  <a:pt x="68919" y="226881"/>
                </a:lnTo>
                <a:lnTo>
                  <a:pt x="39629" y="196556"/>
                </a:lnTo>
                <a:lnTo>
                  <a:pt x="38989" y="186055"/>
                </a:lnTo>
                <a:lnTo>
                  <a:pt x="38989" y="180339"/>
                </a:lnTo>
                <a:lnTo>
                  <a:pt x="39877" y="173100"/>
                </a:lnTo>
                <a:lnTo>
                  <a:pt x="43179" y="156083"/>
                </a:lnTo>
                <a:lnTo>
                  <a:pt x="43942" y="149987"/>
                </a:lnTo>
                <a:lnTo>
                  <a:pt x="43942" y="139319"/>
                </a:lnTo>
                <a:lnTo>
                  <a:pt x="41910" y="133476"/>
                </a:lnTo>
                <a:lnTo>
                  <a:pt x="37719" y="129032"/>
                </a:lnTo>
                <a:lnTo>
                  <a:pt x="33654" y="124460"/>
                </a:lnTo>
                <a:lnTo>
                  <a:pt x="28701" y="121158"/>
                </a:lnTo>
                <a:lnTo>
                  <a:pt x="22987" y="118999"/>
                </a:lnTo>
                <a:lnTo>
                  <a:pt x="22987" y="116712"/>
                </a:lnTo>
                <a:lnTo>
                  <a:pt x="28701" y="114554"/>
                </a:lnTo>
                <a:lnTo>
                  <a:pt x="33654" y="111251"/>
                </a:lnTo>
                <a:lnTo>
                  <a:pt x="41910" y="102235"/>
                </a:lnTo>
                <a:lnTo>
                  <a:pt x="43942" y="96520"/>
                </a:lnTo>
                <a:lnTo>
                  <a:pt x="43942" y="85725"/>
                </a:lnTo>
                <a:lnTo>
                  <a:pt x="43179" y="79756"/>
                </a:lnTo>
                <a:lnTo>
                  <a:pt x="39877" y="62611"/>
                </a:lnTo>
                <a:lnTo>
                  <a:pt x="38989" y="55499"/>
                </a:lnTo>
                <a:lnTo>
                  <a:pt x="38989" y="49657"/>
                </a:lnTo>
                <a:lnTo>
                  <a:pt x="39615" y="39874"/>
                </a:lnTo>
                <a:lnTo>
                  <a:pt x="39629" y="39655"/>
                </a:lnTo>
                <a:lnTo>
                  <a:pt x="68919" y="9991"/>
                </a:lnTo>
                <a:lnTo>
                  <a:pt x="77470" y="9398"/>
                </a:lnTo>
                <a:lnTo>
                  <a:pt x="79248" y="9398"/>
                </a:lnTo>
                <a:lnTo>
                  <a:pt x="79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39936" y="578307"/>
            <a:ext cx="29165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6553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𝑥</a:t>
            </a:r>
            <a:r>
              <a:rPr kumimoji="0" sz="20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0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∨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39936" y="883665"/>
            <a:ext cx="30219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{𝑥</a:t>
            </a:r>
            <a:r>
              <a:rPr kumimoji="0" sz="20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0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𝐵}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39936" y="1188465"/>
            <a:ext cx="29743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\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{𝑥</a:t>
            </a:r>
            <a:r>
              <a:rPr kumimoji="0" sz="20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0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 ∧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∉</a:t>
            </a:r>
            <a:r>
              <a:rPr kumimoji="0" sz="20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𝐵}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157207" y="1570989"/>
            <a:ext cx="1144905" cy="237490"/>
          </a:xfrm>
          <a:custGeom>
            <a:avLst/>
            <a:gdLst/>
            <a:ahLst/>
            <a:cxnLst/>
            <a:rect l="l" t="t" r="r" b="b"/>
            <a:pathLst>
              <a:path w="1144904" h="237489">
                <a:moveTo>
                  <a:pt x="1068705" y="0"/>
                </a:moveTo>
                <a:lnTo>
                  <a:pt x="1065530" y="0"/>
                </a:lnTo>
                <a:lnTo>
                  <a:pt x="1065530" y="9398"/>
                </a:lnTo>
                <a:lnTo>
                  <a:pt x="1067308" y="9398"/>
                </a:lnTo>
                <a:lnTo>
                  <a:pt x="1075858" y="9991"/>
                </a:lnTo>
                <a:lnTo>
                  <a:pt x="1105148" y="39762"/>
                </a:lnTo>
                <a:lnTo>
                  <a:pt x="1105789" y="49784"/>
                </a:lnTo>
                <a:lnTo>
                  <a:pt x="1105789" y="55625"/>
                </a:lnTo>
                <a:lnTo>
                  <a:pt x="1104900" y="62737"/>
                </a:lnTo>
                <a:lnTo>
                  <a:pt x="1101598" y="79756"/>
                </a:lnTo>
                <a:lnTo>
                  <a:pt x="1100836" y="85851"/>
                </a:lnTo>
                <a:lnTo>
                  <a:pt x="1100836" y="96647"/>
                </a:lnTo>
                <a:lnTo>
                  <a:pt x="1102868" y="102362"/>
                </a:lnTo>
                <a:lnTo>
                  <a:pt x="1111123" y="111379"/>
                </a:lnTo>
                <a:lnTo>
                  <a:pt x="1116076" y="114681"/>
                </a:lnTo>
                <a:lnTo>
                  <a:pt x="1121791" y="116839"/>
                </a:lnTo>
                <a:lnTo>
                  <a:pt x="1121791" y="119125"/>
                </a:lnTo>
                <a:lnTo>
                  <a:pt x="1116076" y="121285"/>
                </a:lnTo>
                <a:lnTo>
                  <a:pt x="1111123" y="124587"/>
                </a:lnTo>
                <a:lnTo>
                  <a:pt x="1107059" y="129159"/>
                </a:lnTo>
                <a:lnTo>
                  <a:pt x="1102868" y="133604"/>
                </a:lnTo>
                <a:lnTo>
                  <a:pt x="1100836" y="139446"/>
                </a:lnTo>
                <a:lnTo>
                  <a:pt x="1100836" y="150113"/>
                </a:lnTo>
                <a:lnTo>
                  <a:pt x="1101598" y="156210"/>
                </a:lnTo>
                <a:lnTo>
                  <a:pt x="1104900" y="173227"/>
                </a:lnTo>
                <a:lnTo>
                  <a:pt x="1105789" y="180467"/>
                </a:lnTo>
                <a:lnTo>
                  <a:pt x="1105789" y="186182"/>
                </a:lnTo>
                <a:lnTo>
                  <a:pt x="1105148" y="196609"/>
                </a:lnTo>
                <a:lnTo>
                  <a:pt x="1075858" y="226881"/>
                </a:lnTo>
                <a:lnTo>
                  <a:pt x="1067308" y="227457"/>
                </a:lnTo>
                <a:lnTo>
                  <a:pt x="1065530" y="227457"/>
                </a:lnTo>
                <a:lnTo>
                  <a:pt x="1065530" y="236982"/>
                </a:lnTo>
                <a:lnTo>
                  <a:pt x="1068705" y="236982"/>
                </a:lnTo>
                <a:lnTo>
                  <a:pt x="1082371" y="235932"/>
                </a:lnTo>
                <a:lnTo>
                  <a:pt x="1118727" y="216259"/>
                </a:lnTo>
                <a:lnTo>
                  <a:pt x="1126871" y="184023"/>
                </a:lnTo>
                <a:lnTo>
                  <a:pt x="1126871" y="177164"/>
                </a:lnTo>
                <a:lnTo>
                  <a:pt x="1125855" y="169290"/>
                </a:lnTo>
                <a:lnTo>
                  <a:pt x="1122045" y="151764"/>
                </a:lnTo>
                <a:lnTo>
                  <a:pt x="1121028" y="145796"/>
                </a:lnTo>
                <a:lnTo>
                  <a:pt x="1121028" y="137160"/>
                </a:lnTo>
                <a:lnTo>
                  <a:pt x="1123061" y="132461"/>
                </a:lnTo>
                <a:lnTo>
                  <a:pt x="1126998" y="128905"/>
                </a:lnTo>
                <a:lnTo>
                  <a:pt x="1130935" y="125222"/>
                </a:lnTo>
                <a:lnTo>
                  <a:pt x="1136777" y="123317"/>
                </a:lnTo>
                <a:lnTo>
                  <a:pt x="1144777" y="123062"/>
                </a:lnTo>
                <a:lnTo>
                  <a:pt x="1144777" y="112902"/>
                </a:lnTo>
                <a:lnTo>
                  <a:pt x="1121028" y="98933"/>
                </a:lnTo>
                <a:lnTo>
                  <a:pt x="1121028" y="90170"/>
                </a:lnTo>
                <a:lnTo>
                  <a:pt x="1122045" y="84327"/>
                </a:lnTo>
                <a:lnTo>
                  <a:pt x="1123950" y="75564"/>
                </a:lnTo>
                <a:lnTo>
                  <a:pt x="1125855" y="66675"/>
                </a:lnTo>
                <a:lnTo>
                  <a:pt x="1126871" y="58927"/>
                </a:lnTo>
                <a:lnTo>
                  <a:pt x="1126871" y="52070"/>
                </a:lnTo>
                <a:lnTo>
                  <a:pt x="1112393" y="13335"/>
                </a:lnTo>
                <a:lnTo>
                  <a:pt x="1082371" y="976"/>
                </a:lnTo>
                <a:lnTo>
                  <a:pt x="1068705" y="0"/>
                </a:lnTo>
                <a:close/>
              </a:path>
              <a:path w="1144904" h="237489">
                <a:moveTo>
                  <a:pt x="79248" y="0"/>
                </a:moveTo>
                <a:lnTo>
                  <a:pt x="76073" y="0"/>
                </a:lnTo>
                <a:lnTo>
                  <a:pt x="62406" y="976"/>
                </a:lnTo>
                <a:lnTo>
                  <a:pt x="26050" y="20546"/>
                </a:lnTo>
                <a:lnTo>
                  <a:pt x="17907" y="51943"/>
                </a:lnTo>
                <a:lnTo>
                  <a:pt x="17907" y="58800"/>
                </a:lnTo>
                <a:lnTo>
                  <a:pt x="18923" y="66548"/>
                </a:lnTo>
                <a:lnTo>
                  <a:pt x="20827" y="75437"/>
                </a:lnTo>
                <a:lnTo>
                  <a:pt x="22733" y="84200"/>
                </a:lnTo>
                <a:lnTo>
                  <a:pt x="23749" y="90043"/>
                </a:lnTo>
                <a:lnTo>
                  <a:pt x="23749" y="98806"/>
                </a:lnTo>
                <a:lnTo>
                  <a:pt x="21717" y="103377"/>
                </a:lnTo>
                <a:lnTo>
                  <a:pt x="17780" y="107061"/>
                </a:lnTo>
                <a:lnTo>
                  <a:pt x="13843" y="110617"/>
                </a:lnTo>
                <a:lnTo>
                  <a:pt x="8000" y="112522"/>
                </a:lnTo>
                <a:lnTo>
                  <a:pt x="0" y="112775"/>
                </a:lnTo>
                <a:lnTo>
                  <a:pt x="0" y="122936"/>
                </a:lnTo>
                <a:lnTo>
                  <a:pt x="8000" y="123189"/>
                </a:lnTo>
                <a:lnTo>
                  <a:pt x="13843" y="125095"/>
                </a:lnTo>
                <a:lnTo>
                  <a:pt x="17780" y="128777"/>
                </a:lnTo>
                <a:lnTo>
                  <a:pt x="21717" y="132334"/>
                </a:lnTo>
                <a:lnTo>
                  <a:pt x="23749" y="137033"/>
                </a:lnTo>
                <a:lnTo>
                  <a:pt x="23749" y="145669"/>
                </a:lnTo>
                <a:lnTo>
                  <a:pt x="22733" y="151637"/>
                </a:lnTo>
                <a:lnTo>
                  <a:pt x="18923" y="169163"/>
                </a:lnTo>
                <a:lnTo>
                  <a:pt x="17907" y="177037"/>
                </a:lnTo>
                <a:lnTo>
                  <a:pt x="17907" y="183896"/>
                </a:lnTo>
                <a:lnTo>
                  <a:pt x="18839" y="196556"/>
                </a:lnTo>
                <a:lnTo>
                  <a:pt x="40550" y="229213"/>
                </a:lnTo>
                <a:lnTo>
                  <a:pt x="76073" y="236982"/>
                </a:lnTo>
                <a:lnTo>
                  <a:pt x="79248" y="236982"/>
                </a:lnTo>
                <a:lnTo>
                  <a:pt x="79248" y="227457"/>
                </a:lnTo>
                <a:lnTo>
                  <a:pt x="77470" y="227457"/>
                </a:lnTo>
                <a:lnTo>
                  <a:pt x="68919" y="226881"/>
                </a:lnTo>
                <a:lnTo>
                  <a:pt x="39629" y="196556"/>
                </a:lnTo>
                <a:lnTo>
                  <a:pt x="38989" y="186055"/>
                </a:lnTo>
                <a:lnTo>
                  <a:pt x="38989" y="180339"/>
                </a:lnTo>
                <a:lnTo>
                  <a:pt x="39877" y="173100"/>
                </a:lnTo>
                <a:lnTo>
                  <a:pt x="43180" y="156083"/>
                </a:lnTo>
                <a:lnTo>
                  <a:pt x="43942" y="149987"/>
                </a:lnTo>
                <a:lnTo>
                  <a:pt x="43942" y="139319"/>
                </a:lnTo>
                <a:lnTo>
                  <a:pt x="41910" y="133476"/>
                </a:lnTo>
                <a:lnTo>
                  <a:pt x="37719" y="129032"/>
                </a:lnTo>
                <a:lnTo>
                  <a:pt x="33655" y="124460"/>
                </a:lnTo>
                <a:lnTo>
                  <a:pt x="28701" y="121158"/>
                </a:lnTo>
                <a:lnTo>
                  <a:pt x="22987" y="118999"/>
                </a:lnTo>
                <a:lnTo>
                  <a:pt x="22987" y="116712"/>
                </a:lnTo>
                <a:lnTo>
                  <a:pt x="28701" y="114554"/>
                </a:lnTo>
                <a:lnTo>
                  <a:pt x="33655" y="111251"/>
                </a:lnTo>
                <a:lnTo>
                  <a:pt x="41910" y="102235"/>
                </a:lnTo>
                <a:lnTo>
                  <a:pt x="43942" y="96520"/>
                </a:lnTo>
                <a:lnTo>
                  <a:pt x="43942" y="85725"/>
                </a:lnTo>
                <a:lnTo>
                  <a:pt x="43180" y="79756"/>
                </a:lnTo>
                <a:lnTo>
                  <a:pt x="39877" y="62611"/>
                </a:lnTo>
                <a:lnTo>
                  <a:pt x="38989" y="55499"/>
                </a:lnTo>
                <a:lnTo>
                  <a:pt x="38989" y="49657"/>
                </a:lnTo>
                <a:lnTo>
                  <a:pt x="39615" y="39874"/>
                </a:lnTo>
                <a:lnTo>
                  <a:pt x="39629" y="39655"/>
                </a:lnTo>
                <a:lnTo>
                  <a:pt x="68919" y="9991"/>
                </a:lnTo>
                <a:lnTo>
                  <a:pt x="77470" y="9398"/>
                </a:lnTo>
                <a:lnTo>
                  <a:pt x="79248" y="9398"/>
                </a:lnTo>
                <a:lnTo>
                  <a:pt x="79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bject 17"/>
              <p:cNvSpPr txBox="1"/>
              <p:nvPr/>
            </p:nvSpPr>
            <p:spPr>
              <a:xfrm>
                <a:off x="8601836" y="1494789"/>
                <a:ext cx="1651635" cy="321948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50800" lvl="0">
                  <a:spcBef>
                    <a:spcPts val="105"/>
                  </a:spcBef>
                  <a:tabLst>
                    <a:tab pos="64389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kern="0" spc="-2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</m:ctrlPr>
                      </m:accPr>
                      <m:e>
                        <m:r>
                          <a:rPr lang="en-US" sz="2000" i="1" kern="0" spc="-2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𝐴</m:t>
                        </m:r>
                      </m:e>
                    </m:acc>
                    <m:r>
                      <a:rPr lang="en-US" sz="2000" i="1" kern="0" spc="-2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	𝑥</a:t>
                </a:r>
                <a:r>
                  <a:rPr kumimoji="0" sz="2000" b="0" i="0" u="none" strike="noStrike" kern="0" cap="none" spc="16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1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7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∉</a:t>
                </a:r>
                <a:r>
                  <a:rPr kumimoji="0" sz="2000" b="0" i="0" u="none" strike="noStrike" kern="0" cap="none" spc="10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5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</p:txBody>
          </p:sp>
        </mc:Choice>
        <mc:Fallback>
          <p:sp>
            <p:nvSpPr>
              <p:cNvPr id="17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836" y="1494789"/>
                <a:ext cx="1651635" cy="321948"/>
              </a:xfrm>
              <a:prstGeom prst="rect">
                <a:avLst/>
              </a:prstGeom>
              <a:blipFill>
                <a:blip r:embed="rId2"/>
                <a:stretch>
                  <a:fillRect l="-2214" t="-20755" r="-7011" b="-47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BE553C8-926A-92CD-4905-001057A465CE}"/>
              </a:ext>
            </a:extLst>
          </p:cNvPr>
          <p:cNvSpPr txBox="1"/>
          <p:nvPr/>
        </p:nvSpPr>
        <p:spPr>
          <a:xfrm>
            <a:off x="3789640" y="3440332"/>
            <a:ext cx="1801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644525" algn="l"/>
                <a:tab pos="2725420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800" b="0" i="0" u="none" strike="noStrike" kern="0" cap="none" spc="2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lang="en-US" sz="2800" b="0" i="0" u="none" strike="noStrike" kern="0" cap="none" spc="5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800" b="0" i="0" u="none" strike="noStrike" kern="0" cap="none" spc="65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cs typeface="Cambria Math"/>
              </a:rPr>
              <a:t>∪ 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730D4-A206-AB62-9DE0-4FDDC3D771DB}"/>
              </a:ext>
            </a:extLst>
          </p:cNvPr>
          <p:cNvSpPr txBox="1"/>
          <p:nvPr/>
        </p:nvSpPr>
        <p:spPr>
          <a:xfrm>
            <a:off x="2154305" y="4489799"/>
            <a:ext cx="30041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644525" algn="l"/>
                <a:tab pos="1078865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800" b="0" i="0" u="none" strike="noStrike" kern="0" cap="none" spc="2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cs typeface="Cambria Math"/>
              </a:rPr>
              <a:t>∩ 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AE5EE94-0B0A-153A-B3FF-CDE4F4FB433D}"/>
                  </a:ext>
                </a:extLst>
              </p:cNvPr>
              <p:cNvSpPr txBox="1"/>
              <p:nvPr/>
            </p:nvSpPr>
            <p:spPr>
              <a:xfrm>
                <a:off x="2542280" y="5363211"/>
                <a:ext cx="609765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lang="en-US" sz="2800" b="0" i="0" u="none" strike="noStrike" kern="0" cap="none" spc="25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\</a:t>
                </a:r>
                <a:r>
                  <a:rPr kumimoji="0" lang="en-US" sz="2800" b="0" i="0" u="none" strike="noStrike" kern="0" cap="none" spc="-2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lang="en-US" sz="2800" b="0" i="0" u="none" strike="noStrike" kern="0" cap="none" spc="22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lang="en-US" sz="2800" b="0" i="0" u="none" strike="noStrike" kern="0" cap="none" spc="15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lang="en-US" sz="2800" b="0" i="0" u="none" strike="noStrike" kern="0" cap="none" spc="2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∩</a:t>
                </a:r>
                <a:r>
                  <a:rPr lang="en-US" sz="2800" kern="0" spc="-20" dirty="0">
                    <a:solidFill>
                      <a:srgbClr val="7030A0"/>
                    </a:solidFill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800" b="0" i="1" u="none" strike="noStrike" kern="0" cap="none" spc="-2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0" cap="none" spc="-2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/>
                          </a:rPr>
                          <m:t>𝐵</m:t>
                        </m:r>
                      </m:e>
                    </m:acc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AE5EE94-0B0A-153A-B3FF-CDE4F4FB4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280" y="5363211"/>
                <a:ext cx="6097656" cy="523220"/>
              </a:xfrm>
              <a:prstGeom prst="rect">
                <a:avLst/>
              </a:prstGeom>
              <a:blipFill>
                <a:blip r:embed="rId3"/>
                <a:stretch>
                  <a:fillRect l="-2000" t="-15116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/>
              <a:t>Greatest</a:t>
            </a:r>
            <a:r>
              <a:rPr spc="225"/>
              <a:t> </a:t>
            </a:r>
            <a:r>
              <a:rPr spc="75"/>
              <a:t>Common</a:t>
            </a:r>
            <a:r>
              <a:rPr spc="195"/>
              <a:t> </a:t>
            </a:r>
            <a:r>
              <a:rPr spc="60"/>
              <a:t>Divisor</a:t>
            </a:r>
          </a:p>
        </p:txBody>
      </p:sp>
      <p:sp>
        <p:nvSpPr>
          <p:cNvPr id="3" name="object 3"/>
          <p:cNvSpPr/>
          <p:nvPr/>
        </p:nvSpPr>
        <p:spPr>
          <a:xfrm>
            <a:off x="657529" y="1399539"/>
            <a:ext cx="1477010" cy="474345"/>
          </a:xfrm>
          <a:custGeom>
            <a:avLst/>
            <a:gdLst/>
            <a:ahLst/>
            <a:cxnLst/>
            <a:rect l="l" t="t" r="r" b="b"/>
            <a:pathLst>
              <a:path w="1477010" h="474344">
                <a:moveTo>
                  <a:pt x="1476756" y="0"/>
                </a:moveTo>
                <a:lnTo>
                  <a:pt x="0" y="0"/>
                </a:lnTo>
                <a:lnTo>
                  <a:pt x="0" y="473963"/>
                </a:lnTo>
                <a:lnTo>
                  <a:pt x="1476756" y="473963"/>
                </a:lnTo>
                <a:lnTo>
                  <a:pt x="1476756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058" y="1280360"/>
            <a:ext cx="10964545" cy="173990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Definition: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5080" lvl="0" indent="0" algn="l" defTabSz="914400" rtl="0" eaLnBrk="1" fontAlgn="auto" latinLnBrk="0" hangingPunct="1">
              <a:lnSpc>
                <a:spcPts val="45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8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Greatest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Common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Divisor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integers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8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and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</a:t>
            </a:r>
            <a:r>
              <a:rPr kumimoji="0" sz="28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(denoted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gcd(𝑎,</a:t>
            </a:r>
            <a:r>
              <a:rPr kumimoji="0" sz="2800" b="0" i="0" u="none" strike="noStrike" kern="0" cap="none" spc="-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𝑏)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)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largest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𝑐</a:t>
            </a:r>
            <a:r>
              <a:rPr kumimoji="0" sz="28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such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𝑐</a:t>
            </a:r>
            <a:r>
              <a:rPr kumimoji="0" sz="2800" b="0" i="0" u="none" strike="noStrike" kern="0" cap="none" spc="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2800" b="0" i="0" u="none" strike="noStrike" kern="0" cap="none" spc="1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and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𝑐</a:t>
            </a:r>
            <a:r>
              <a:rPr kumimoji="0" sz="2800" b="0" i="0" u="none" strike="noStrike" kern="0" cap="none" spc="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9098" y="5033771"/>
            <a:ext cx="1092835" cy="328930"/>
          </a:xfrm>
          <a:custGeom>
            <a:avLst/>
            <a:gdLst/>
            <a:ahLst/>
            <a:cxnLst/>
            <a:rect l="l" t="t" r="r" b="b"/>
            <a:pathLst>
              <a:path w="1092835" h="328929">
                <a:moveTo>
                  <a:pt x="987399" y="0"/>
                </a:moveTo>
                <a:lnTo>
                  <a:pt x="982700" y="13334"/>
                </a:lnTo>
                <a:lnTo>
                  <a:pt x="1001750" y="21595"/>
                </a:lnTo>
                <a:lnTo>
                  <a:pt x="1018133" y="33035"/>
                </a:lnTo>
                <a:lnTo>
                  <a:pt x="1042898" y="65404"/>
                </a:lnTo>
                <a:lnTo>
                  <a:pt x="1057471" y="109108"/>
                </a:lnTo>
                <a:lnTo>
                  <a:pt x="1061062" y="134346"/>
                </a:lnTo>
                <a:lnTo>
                  <a:pt x="1061115" y="134717"/>
                </a:lnTo>
                <a:lnTo>
                  <a:pt x="1061113" y="191789"/>
                </a:lnTo>
                <a:lnTo>
                  <a:pt x="1051346" y="241788"/>
                </a:lnTo>
                <a:lnTo>
                  <a:pt x="1031768" y="280838"/>
                </a:lnTo>
                <a:lnTo>
                  <a:pt x="1001998" y="307179"/>
                </a:lnTo>
                <a:lnTo>
                  <a:pt x="983208" y="315467"/>
                </a:lnTo>
                <a:lnTo>
                  <a:pt x="987399" y="328802"/>
                </a:lnTo>
                <a:lnTo>
                  <a:pt x="1032278" y="307816"/>
                </a:lnTo>
                <a:lnTo>
                  <a:pt x="1065250" y="271398"/>
                </a:lnTo>
                <a:lnTo>
                  <a:pt x="1085538" y="222599"/>
                </a:lnTo>
                <a:lnTo>
                  <a:pt x="1092301" y="164464"/>
                </a:lnTo>
                <a:lnTo>
                  <a:pt x="1090629" y="134717"/>
                </a:lnTo>
                <a:lnTo>
                  <a:pt x="1077031" y="80918"/>
                </a:lnTo>
                <a:lnTo>
                  <a:pt x="1050121" y="37415"/>
                </a:lnTo>
                <a:lnTo>
                  <a:pt x="1011259" y="8598"/>
                </a:lnTo>
                <a:lnTo>
                  <a:pt x="987399" y="0"/>
                </a:lnTo>
                <a:close/>
              </a:path>
              <a:path w="1092835" h="328929">
                <a:moveTo>
                  <a:pt x="104876" y="0"/>
                </a:moveTo>
                <a:lnTo>
                  <a:pt x="60120" y="21066"/>
                </a:lnTo>
                <a:lnTo>
                  <a:pt x="27127" y="57657"/>
                </a:lnTo>
                <a:lnTo>
                  <a:pt x="6781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1690" y="194710"/>
                </a:lnTo>
                <a:lnTo>
                  <a:pt x="15216" y="248154"/>
                </a:lnTo>
                <a:lnTo>
                  <a:pt x="42050" y="291548"/>
                </a:lnTo>
                <a:lnTo>
                  <a:pt x="80947" y="320226"/>
                </a:lnTo>
                <a:lnTo>
                  <a:pt x="104876" y="328802"/>
                </a:lnTo>
                <a:lnTo>
                  <a:pt x="109067" y="315467"/>
                </a:lnTo>
                <a:lnTo>
                  <a:pt x="90331" y="307179"/>
                </a:lnTo>
                <a:lnTo>
                  <a:pt x="74142" y="295640"/>
                </a:lnTo>
                <a:lnTo>
                  <a:pt x="49504" y="262762"/>
                </a:lnTo>
                <a:lnTo>
                  <a:pt x="34874" y="218122"/>
                </a:lnTo>
                <a:lnTo>
                  <a:pt x="30066" y="164464"/>
                </a:lnTo>
                <a:lnTo>
                  <a:pt x="29997" y="162813"/>
                </a:lnTo>
                <a:lnTo>
                  <a:pt x="34874" y="109108"/>
                </a:lnTo>
                <a:lnTo>
                  <a:pt x="49504" y="65404"/>
                </a:lnTo>
                <a:lnTo>
                  <a:pt x="74253" y="33035"/>
                </a:lnTo>
                <a:lnTo>
                  <a:pt x="109575" y="13334"/>
                </a:lnTo>
                <a:lnTo>
                  <a:pt x="104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68896" y="5033771"/>
            <a:ext cx="895985" cy="328930"/>
          </a:xfrm>
          <a:custGeom>
            <a:avLst/>
            <a:gdLst/>
            <a:ahLst/>
            <a:cxnLst/>
            <a:rect l="l" t="t" r="r" b="b"/>
            <a:pathLst>
              <a:path w="895984" h="328929">
                <a:moveTo>
                  <a:pt x="790828" y="0"/>
                </a:moveTo>
                <a:lnTo>
                  <a:pt x="786129" y="13334"/>
                </a:lnTo>
                <a:lnTo>
                  <a:pt x="805179" y="21595"/>
                </a:lnTo>
                <a:lnTo>
                  <a:pt x="821562" y="33035"/>
                </a:lnTo>
                <a:lnTo>
                  <a:pt x="846327" y="65404"/>
                </a:lnTo>
                <a:lnTo>
                  <a:pt x="860901" y="109108"/>
                </a:lnTo>
                <a:lnTo>
                  <a:pt x="864491" y="134346"/>
                </a:lnTo>
                <a:lnTo>
                  <a:pt x="864544" y="134717"/>
                </a:lnTo>
                <a:lnTo>
                  <a:pt x="864542" y="191789"/>
                </a:lnTo>
                <a:lnTo>
                  <a:pt x="854775" y="241788"/>
                </a:lnTo>
                <a:lnTo>
                  <a:pt x="835197" y="280838"/>
                </a:lnTo>
                <a:lnTo>
                  <a:pt x="805428" y="307179"/>
                </a:lnTo>
                <a:lnTo>
                  <a:pt x="786637" y="315467"/>
                </a:lnTo>
                <a:lnTo>
                  <a:pt x="790828" y="328802"/>
                </a:lnTo>
                <a:lnTo>
                  <a:pt x="835707" y="307816"/>
                </a:lnTo>
                <a:lnTo>
                  <a:pt x="868679" y="271398"/>
                </a:lnTo>
                <a:lnTo>
                  <a:pt x="888968" y="222599"/>
                </a:lnTo>
                <a:lnTo>
                  <a:pt x="895730" y="164464"/>
                </a:lnTo>
                <a:lnTo>
                  <a:pt x="894059" y="134717"/>
                </a:lnTo>
                <a:lnTo>
                  <a:pt x="880461" y="80918"/>
                </a:lnTo>
                <a:lnTo>
                  <a:pt x="853551" y="37415"/>
                </a:lnTo>
                <a:lnTo>
                  <a:pt x="814689" y="8598"/>
                </a:lnTo>
                <a:lnTo>
                  <a:pt x="790828" y="0"/>
                </a:lnTo>
                <a:close/>
              </a:path>
              <a:path w="895984" h="328929">
                <a:moveTo>
                  <a:pt x="104901" y="0"/>
                </a:moveTo>
                <a:lnTo>
                  <a:pt x="60134" y="21066"/>
                </a:lnTo>
                <a:lnTo>
                  <a:pt x="27177" y="57657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6762" y="222599"/>
                </a:lnTo>
                <a:lnTo>
                  <a:pt x="27050" y="271398"/>
                </a:lnTo>
                <a:lnTo>
                  <a:pt x="60023" y="307816"/>
                </a:lnTo>
                <a:lnTo>
                  <a:pt x="104901" y="328802"/>
                </a:lnTo>
                <a:lnTo>
                  <a:pt x="109093" y="315467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29" y="262762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4893" y="109108"/>
                </a:lnTo>
                <a:lnTo>
                  <a:pt x="49529" y="65404"/>
                </a:lnTo>
                <a:lnTo>
                  <a:pt x="74279" y="33035"/>
                </a:lnTo>
                <a:lnTo>
                  <a:pt x="109600" y="13334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19098" y="5536691"/>
            <a:ext cx="1544955" cy="328930"/>
          </a:xfrm>
          <a:custGeom>
            <a:avLst/>
            <a:gdLst/>
            <a:ahLst/>
            <a:cxnLst/>
            <a:rect l="l" t="t" r="r" b="b"/>
            <a:pathLst>
              <a:path w="1544955" h="328929">
                <a:moveTo>
                  <a:pt x="1440027" y="0"/>
                </a:moveTo>
                <a:lnTo>
                  <a:pt x="1435328" y="13335"/>
                </a:lnTo>
                <a:lnTo>
                  <a:pt x="1454378" y="21595"/>
                </a:lnTo>
                <a:lnTo>
                  <a:pt x="1470761" y="33035"/>
                </a:lnTo>
                <a:lnTo>
                  <a:pt x="1495526" y="65405"/>
                </a:lnTo>
                <a:lnTo>
                  <a:pt x="1510099" y="109116"/>
                </a:lnTo>
                <a:lnTo>
                  <a:pt x="1514957" y="162763"/>
                </a:lnTo>
                <a:lnTo>
                  <a:pt x="1513741" y="191769"/>
                </a:lnTo>
                <a:lnTo>
                  <a:pt x="1503974" y="241789"/>
                </a:lnTo>
                <a:lnTo>
                  <a:pt x="1484396" y="280853"/>
                </a:lnTo>
                <a:lnTo>
                  <a:pt x="1454626" y="307204"/>
                </a:lnTo>
                <a:lnTo>
                  <a:pt x="1435836" y="315506"/>
                </a:lnTo>
                <a:lnTo>
                  <a:pt x="1440027" y="328853"/>
                </a:lnTo>
                <a:lnTo>
                  <a:pt x="1484906" y="307816"/>
                </a:lnTo>
                <a:lnTo>
                  <a:pt x="1517878" y="271386"/>
                </a:lnTo>
                <a:lnTo>
                  <a:pt x="1538166" y="222596"/>
                </a:lnTo>
                <a:lnTo>
                  <a:pt x="1544929" y="164490"/>
                </a:lnTo>
                <a:lnTo>
                  <a:pt x="1543257" y="134697"/>
                </a:lnTo>
                <a:lnTo>
                  <a:pt x="1543236" y="134336"/>
                </a:lnTo>
                <a:lnTo>
                  <a:pt x="1529659" y="80890"/>
                </a:lnTo>
                <a:lnTo>
                  <a:pt x="1502749" y="37388"/>
                </a:lnTo>
                <a:lnTo>
                  <a:pt x="1463887" y="8597"/>
                </a:lnTo>
                <a:lnTo>
                  <a:pt x="1440027" y="0"/>
                </a:lnTo>
                <a:close/>
              </a:path>
              <a:path w="1544955" h="328929">
                <a:moveTo>
                  <a:pt x="104876" y="0"/>
                </a:moveTo>
                <a:lnTo>
                  <a:pt x="60121" y="21058"/>
                </a:lnTo>
                <a:lnTo>
                  <a:pt x="27139" y="57594"/>
                </a:lnTo>
                <a:lnTo>
                  <a:pt x="6783" y="106470"/>
                </a:lnTo>
                <a:lnTo>
                  <a:pt x="97" y="162763"/>
                </a:lnTo>
                <a:lnTo>
                  <a:pt x="0" y="164490"/>
                </a:lnTo>
                <a:lnTo>
                  <a:pt x="1690" y="194708"/>
                </a:lnTo>
                <a:lnTo>
                  <a:pt x="15216" y="248154"/>
                </a:lnTo>
                <a:lnTo>
                  <a:pt x="42050" y="291524"/>
                </a:lnTo>
                <a:lnTo>
                  <a:pt x="80947" y="320260"/>
                </a:lnTo>
                <a:lnTo>
                  <a:pt x="104876" y="328853"/>
                </a:lnTo>
                <a:lnTo>
                  <a:pt x="109067" y="315506"/>
                </a:lnTo>
                <a:lnTo>
                  <a:pt x="90331" y="307204"/>
                </a:lnTo>
                <a:lnTo>
                  <a:pt x="74142" y="295654"/>
                </a:lnTo>
                <a:lnTo>
                  <a:pt x="49504" y="262801"/>
                </a:lnTo>
                <a:lnTo>
                  <a:pt x="34874" y="218111"/>
                </a:lnTo>
                <a:lnTo>
                  <a:pt x="30069" y="164490"/>
                </a:lnTo>
                <a:lnTo>
                  <a:pt x="29997" y="162763"/>
                </a:lnTo>
                <a:lnTo>
                  <a:pt x="34874" y="109116"/>
                </a:lnTo>
                <a:lnTo>
                  <a:pt x="49504" y="65405"/>
                </a:lnTo>
                <a:lnTo>
                  <a:pt x="74253" y="33035"/>
                </a:lnTo>
                <a:lnTo>
                  <a:pt x="109575" y="13335"/>
                </a:lnTo>
                <a:lnTo>
                  <a:pt x="104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058" y="4353320"/>
            <a:ext cx="3020695" cy="153416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Example: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0245" algn="l"/>
                <a:tab pos="1797050" algn="l"/>
              </a:tabLst>
              <a:defRPr/>
            </a:pP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gcd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99,18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=</a:t>
            </a:r>
            <a:r>
              <a:rPr kumimoji="0" sz="2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9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>
                <a:tab pos="690245" algn="l"/>
                <a:tab pos="2249805" algn="l"/>
              </a:tabLst>
              <a:defRPr/>
            </a:pP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gcd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100,</a:t>
            </a:r>
            <a:r>
              <a:rPr kumimoji="0" sz="2800" b="0" i="0" u="none" strike="noStrike" kern="0" cap="none" spc="-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125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=</a:t>
            </a:r>
            <a:r>
              <a:rPr kumimoji="0" sz="2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25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68896" y="5536691"/>
            <a:ext cx="895985" cy="328930"/>
          </a:xfrm>
          <a:custGeom>
            <a:avLst/>
            <a:gdLst/>
            <a:ahLst/>
            <a:cxnLst/>
            <a:rect l="l" t="t" r="r" b="b"/>
            <a:pathLst>
              <a:path w="895984" h="328929">
                <a:moveTo>
                  <a:pt x="790828" y="0"/>
                </a:moveTo>
                <a:lnTo>
                  <a:pt x="786129" y="13335"/>
                </a:lnTo>
                <a:lnTo>
                  <a:pt x="805179" y="21595"/>
                </a:lnTo>
                <a:lnTo>
                  <a:pt x="821562" y="33035"/>
                </a:lnTo>
                <a:lnTo>
                  <a:pt x="846327" y="65405"/>
                </a:lnTo>
                <a:lnTo>
                  <a:pt x="860901" y="109116"/>
                </a:lnTo>
                <a:lnTo>
                  <a:pt x="864493" y="134336"/>
                </a:lnTo>
                <a:lnTo>
                  <a:pt x="864544" y="134697"/>
                </a:lnTo>
                <a:lnTo>
                  <a:pt x="864542" y="191769"/>
                </a:lnTo>
                <a:lnTo>
                  <a:pt x="854775" y="241789"/>
                </a:lnTo>
                <a:lnTo>
                  <a:pt x="835197" y="280853"/>
                </a:lnTo>
                <a:lnTo>
                  <a:pt x="805428" y="307204"/>
                </a:lnTo>
                <a:lnTo>
                  <a:pt x="786637" y="315506"/>
                </a:lnTo>
                <a:lnTo>
                  <a:pt x="790828" y="328853"/>
                </a:lnTo>
                <a:lnTo>
                  <a:pt x="835707" y="307816"/>
                </a:lnTo>
                <a:lnTo>
                  <a:pt x="868679" y="271386"/>
                </a:lnTo>
                <a:lnTo>
                  <a:pt x="888968" y="222596"/>
                </a:lnTo>
                <a:lnTo>
                  <a:pt x="895730" y="164490"/>
                </a:lnTo>
                <a:lnTo>
                  <a:pt x="894058" y="134697"/>
                </a:lnTo>
                <a:lnTo>
                  <a:pt x="894038" y="134336"/>
                </a:lnTo>
                <a:lnTo>
                  <a:pt x="880461" y="80890"/>
                </a:lnTo>
                <a:lnTo>
                  <a:pt x="853551" y="37388"/>
                </a:lnTo>
                <a:lnTo>
                  <a:pt x="814689" y="8597"/>
                </a:lnTo>
                <a:lnTo>
                  <a:pt x="790828" y="0"/>
                </a:lnTo>
                <a:close/>
              </a:path>
              <a:path w="895984" h="328929">
                <a:moveTo>
                  <a:pt x="104901" y="0"/>
                </a:moveTo>
                <a:lnTo>
                  <a:pt x="60134" y="21058"/>
                </a:lnTo>
                <a:lnTo>
                  <a:pt x="27177" y="57594"/>
                </a:lnTo>
                <a:lnTo>
                  <a:pt x="6778" y="106470"/>
                </a:lnTo>
                <a:lnTo>
                  <a:pt x="96" y="162763"/>
                </a:lnTo>
                <a:lnTo>
                  <a:pt x="0" y="164490"/>
                </a:lnTo>
                <a:lnTo>
                  <a:pt x="1690" y="194708"/>
                </a:lnTo>
                <a:lnTo>
                  <a:pt x="15216" y="248154"/>
                </a:lnTo>
                <a:lnTo>
                  <a:pt x="42054" y="291524"/>
                </a:lnTo>
                <a:lnTo>
                  <a:pt x="80968" y="320260"/>
                </a:lnTo>
                <a:lnTo>
                  <a:pt x="104901" y="328853"/>
                </a:lnTo>
                <a:lnTo>
                  <a:pt x="109093" y="315506"/>
                </a:lnTo>
                <a:lnTo>
                  <a:pt x="90356" y="307204"/>
                </a:lnTo>
                <a:lnTo>
                  <a:pt x="74168" y="295654"/>
                </a:lnTo>
                <a:lnTo>
                  <a:pt x="49529" y="262801"/>
                </a:lnTo>
                <a:lnTo>
                  <a:pt x="34893" y="218111"/>
                </a:lnTo>
                <a:lnTo>
                  <a:pt x="30045" y="164490"/>
                </a:lnTo>
                <a:lnTo>
                  <a:pt x="29972" y="162763"/>
                </a:lnTo>
                <a:lnTo>
                  <a:pt x="34893" y="109116"/>
                </a:lnTo>
                <a:lnTo>
                  <a:pt x="49529" y="65405"/>
                </a:lnTo>
                <a:lnTo>
                  <a:pt x="74279" y="3303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5491" y="4855255"/>
            <a:ext cx="2371090" cy="103251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ClrTx/>
              <a:buSzTx/>
              <a:buFontTx/>
              <a:buNone/>
              <a:tabLst>
                <a:tab pos="690245" algn="l"/>
                <a:tab pos="1600835" algn="l"/>
              </a:tabLst>
              <a:defRPr/>
            </a:pP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gcd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7,11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=</a:t>
            </a:r>
            <a:r>
              <a:rPr kumimoji="0" sz="28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0245" algn="l"/>
                <a:tab pos="1600835" algn="l"/>
              </a:tabLst>
              <a:defRPr/>
            </a:pP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gcd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13,0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=</a:t>
            </a:r>
            <a:r>
              <a:rPr kumimoji="0" sz="28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13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0339" y="1468767"/>
            <a:ext cx="1478280" cy="474345"/>
          </a:xfrm>
          <a:custGeom>
            <a:avLst/>
            <a:gdLst/>
            <a:ahLst/>
            <a:cxnLst/>
            <a:rect l="l" t="t" r="r" b="b"/>
            <a:pathLst>
              <a:path w="1478280" h="474344">
                <a:moveTo>
                  <a:pt x="1478280" y="0"/>
                </a:moveTo>
                <a:lnTo>
                  <a:pt x="97536" y="0"/>
                </a:lnTo>
                <a:lnTo>
                  <a:pt x="0" y="0"/>
                </a:lnTo>
                <a:lnTo>
                  <a:pt x="0" y="473951"/>
                </a:lnTo>
                <a:lnTo>
                  <a:pt x="97536" y="473951"/>
                </a:lnTo>
                <a:lnTo>
                  <a:pt x="1478280" y="473951"/>
                </a:lnTo>
                <a:lnTo>
                  <a:pt x="1478280" y="0"/>
                </a:lnTo>
                <a:close/>
              </a:path>
            </a:pathLst>
          </a:custGeom>
          <a:solidFill>
            <a:srgbClr val="E4E4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2743" y="4425569"/>
            <a:ext cx="975360" cy="330835"/>
          </a:xfrm>
          <a:custGeom>
            <a:avLst/>
            <a:gdLst/>
            <a:ahLst/>
            <a:cxnLst/>
            <a:rect l="l" t="t" r="r" b="b"/>
            <a:pathLst>
              <a:path w="975360" h="330835">
                <a:moveTo>
                  <a:pt x="109575" y="14097"/>
                </a:moveTo>
                <a:lnTo>
                  <a:pt x="104889" y="635"/>
                </a:lnTo>
                <a:lnTo>
                  <a:pt x="81038" y="9309"/>
                </a:lnTo>
                <a:lnTo>
                  <a:pt x="60134" y="21805"/>
                </a:lnTo>
                <a:lnTo>
                  <a:pt x="27127" y="58293"/>
                </a:lnTo>
                <a:lnTo>
                  <a:pt x="6781" y="107238"/>
                </a:lnTo>
                <a:lnTo>
                  <a:pt x="88" y="163449"/>
                </a:lnTo>
                <a:lnTo>
                  <a:pt x="0" y="165227"/>
                </a:lnTo>
                <a:lnTo>
                  <a:pt x="1676" y="195478"/>
                </a:lnTo>
                <a:lnTo>
                  <a:pt x="15201" y="248920"/>
                </a:lnTo>
                <a:lnTo>
                  <a:pt x="42037" y="292265"/>
                </a:lnTo>
                <a:lnTo>
                  <a:pt x="80962" y="320979"/>
                </a:lnTo>
                <a:lnTo>
                  <a:pt x="104889" y="329565"/>
                </a:lnTo>
                <a:lnTo>
                  <a:pt x="109054" y="316230"/>
                </a:lnTo>
                <a:lnTo>
                  <a:pt x="90297" y="307949"/>
                </a:lnTo>
                <a:lnTo>
                  <a:pt x="74129" y="296405"/>
                </a:lnTo>
                <a:lnTo>
                  <a:pt x="49491" y="263525"/>
                </a:lnTo>
                <a:lnTo>
                  <a:pt x="34861" y="218871"/>
                </a:lnTo>
                <a:lnTo>
                  <a:pt x="30048" y="165227"/>
                </a:lnTo>
                <a:lnTo>
                  <a:pt x="29984" y="163449"/>
                </a:lnTo>
                <a:lnTo>
                  <a:pt x="31203" y="135432"/>
                </a:lnTo>
                <a:lnTo>
                  <a:pt x="40957" y="86766"/>
                </a:lnTo>
                <a:lnTo>
                  <a:pt x="60553" y="48361"/>
                </a:lnTo>
                <a:lnTo>
                  <a:pt x="90601" y="22352"/>
                </a:lnTo>
                <a:lnTo>
                  <a:pt x="109575" y="14097"/>
                </a:lnTo>
                <a:close/>
              </a:path>
              <a:path w="975360" h="330835">
                <a:moveTo>
                  <a:pt x="243738" y="0"/>
                </a:moveTo>
                <a:lnTo>
                  <a:pt x="239166" y="0"/>
                </a:lnTo>
                <a:lnTo>
                  <a:pt x="220065" y="1460"/>
                </a:lnTo>
                <a:lnTo>
                  <a:pt x="178244" y="18669"/>
                </a:lnTo>
                <a:lnTo>
                  <a:pt x="159359" y="55435"/>
                </a:lnTo>
                <a:lnTo>
                  <a:pt x="158153" y="75793"/>
                </a:lnTo>
                <a:lnTo>
                  <a:pt x="158305" y="79933"/>
                </a:lnTo>
                <a:lnTo>
                  <a:pt x="159067" y="87858"/>
                </a:lnTo>
                <a:lnTo>
                  <a:pt x="160337" y="96316"/>
                </a:lnTo>
                <a:lnTo>
                  <a:pt x="162128" y="105283"/>
                </a:lnTo>
                <a:lnTo>
                  <a:pt x="164846" y="117475"/>
                </a:lnTo>
                <a:lnTo>
                  <a:pt x="166204" y="125730"/>
                </a:lnTo>
                <a:lnTo>
                  <a:pt x="166204" y="137795"/>
                </a:lnTo>
                <a:lnTo>
                  <a:pt x="163449" y="144399"/>
                </a:lnTo>
                <a:lnTo>
                  <a:pt x="133083" y="157480"/>
                </a:lnTo>
                <a:lnTo>
                  <a:pt x="133083" y="171704"/>
                </a:lnTo>
                <a:lnTo>
                  <a:pt x="166204" y="191262"/>
                </a:lnTo>
                <a:lnTo>
                  <a:pt x="166204" y="203327"/>
                </a:lnTo>
                <a:lnTo>
                  <a:pt x="164846" y="211582"/>
                </a:lnTo>
                <a:lnTo>
                  <a:pt x="162128" y="223901"/>
                </a:lnTo>
                <a:lnTo>
                  <a:pt x="160337" y="232816"/>
                </a:lnTo>
                <a:lnTo>
                  <a:pt x="159067" y="241236"/>
                </a:lnTo>
                <a:lnTo>
                  <a:pt x="158305" y="249199"/>
                </a:lnTo>
                <a:lnTo>
                  <a:pt x="158165" y="253288"/>
                </a:lnTo>
                <a:lnTo>
                  <a:pt x="158051" y="256667"/>
                </a:lnTo>
                <a:lnTo>
                  <a:pt x="159308" y="274142"/>
                </a:lnTo>
                <a:lnTo>
                  <a:pt x="178244" y="312039"/>
                </a:lnTo>
                <a:lnTo>
                  <a:pt x="220065" y="329260"/>
                </a:lnTo>
                <a:lnTo>
                  <a:pt x="239166" y="330708"/>
                </a:lnTo>
                <a:lnTo>
                  <a:pt x="243738" y="330708"/>
                </a:lnTo>
                <a:lnTo>
                  <a:pt x="243738" y="317500"/>
                </a:lnTo>
                <a:lnTo>
                  <a:pt x="241071" y="317500"/>
                </a:lnTo>
                <a:lnTo>
                  <a:pt x="229184" y="316674"/>
                </a:lnTo>
                <a:lnTo>
                  <a:pt x="195503" y="296710"/>
                </a:lnTo>
                <a:lnTo>
                  <a:pt x="187528" y="259715"/>
                </a:lnTo>
                <a:lnTo>
                  <a:pt x="187629" y="256667"/>
                </a:lnTo>
                <a:lnTo>
                  <a:pt x="192506" y="221437"/>
                </a:lnTo>
                <a:lnTo>
                  <a:pt x="193586" y="214414"/>
                </a:lnTo>
                <a:lnTo>
                  <a:pt x="194233" y="208673"/>
                </a:lnTo>
                <a:lnTo>
                  <a:pt x="194462" y="204216"/>
                </a:lnTo>
                <a:lnTo>
                  <a:pt x="193916" y="197205"/>
                </a:lnTo>
                <a:lnTo>
                  <a:pt x="165163" y="166116"/>
                </a:lnTo>
                <a:lnTo>
                  <a:pt x="165163" y="162941"/>
                </a:lnTo>
                <a:lnTo>
                  <a:pt x="193916" y="131864"/>
                </a:lnTo>
                <a:lnTo>
                  <a:pt x="194386" y="125730"/>
                </a:lnTo>
                <a:lnTo>
                  <a:pt x="194462" y="124841"/>
                </a:lnTo>
                <a:lnTo>
                  <a:pt x="194233" y="120396"/>
                </a:lnTo>
                <a:lnTo>
                  <a:pt x="193586" y="114655"/>
                </a:lnTo>
                <a:lnTo>
                  <a:pt x="192506" y="107632"/>
                </a:lnTo>
                <a:lnTo>
                  <a:pt x="190995" y="99314"/>
                </a:lnTo>
                <a:lnTo>
                  <a:pt x="189471" y="90792"/>
                </a:lnTo>
                <a:lnTo>
                  <a:pt x="188391" y="82956"/>
                </a:lnTo>
                <a:lnTo>
                  <a:pt x="187744" y="75793"/>
                </a:lnTo>
                <a:lnTo>
                  <a:pt x="187629" y="72517"/>
                </a:lnTo>
                <a:lnTo>
                  <a:pt x="187528" y="69342"/>
                </a:lnTo>
                <a:lnTo>
                  <a:pt x="188391" y="55664"/>
                </a:lnTo>
                <a:lnTo>
                  <a:pt x="188404" y="55435"/>
                </a:lnTo>
                <a:lnTo>
                  <a:pt x="209511" y="20548"/>
                </a:lnTo>
                <a:lnTo>
                  <a:pt x="241071" y="13208"/>
                </a:lnTo>
                <a:lnTo>
                  <a:pt x="243738" y="13208"/>
                </a:lnTo>
                <a:lnTo>
                  <a:pt x="243738" y="0"/>
                </a:lnTo>
                <a:close/>
              </a:path>
              <a:path w="975360" h="330835">
                <a:moveTo>
                  <a:pt x="842670" y="157607"/>
                </a:moveTo>
                <a:lnTo>
                  <a:pt x="809523" y="138049"/>
                </a:lnTo>
                <a:lnTo>
                  <a:pt x="809523" y="125857"/>
                </a:lnTo>
                <a:lnTo>
                  <a:pt x="810920" y="117729"/>
                </a:lnTo>
                <a:lnTo>
                  <a:pt x="813587" y="105410"/>
                </a:lnTo>
                <a:lnTo>
                  <a:pt x="815390" y="96507"/>
                </a:lnTo>
                <a:lnTo>
                  <a:pt x="816660" y="88074"/>
                </a:lnTo>
                <a:lnTo>
                  <a:pt x="817397" y="80124"/>
                </a:lnTo>
                <a:lnTo>
                  <a:pt x="817537" y="75933"/>
                </a:lnTo>
                <a:lnTo>
                  <a:pt x="817651" y="72644"/>
                </a:lnTo>
                <a:lnTo>
                  <a:pt x="806284" y="28765"/>
                </a:lnTo>
                <a:lnTo>
                  <a:pt x="772121" y="5054"/>
                </a:lnTo>
                <a:lnTo>
                  <a:pt x="736498" y="0"/>
                </a:lnTo>
                <a:lnTo>
                  <a:pt x="732053" y="0"/>
                </a:lnTo>
                <a:lnTo>
                  <a:pt x="732053" y="13208"/>
                </a:lnTo>
                <a:lnTo>
                  <a:pt x="734593" y="13208"/>
                </a:lnTo>
                <a:lnTo>
                  <a:pt x="746493" y="14020"/>
                </a:lnTo>
                <a:lnTo>
                  <a:pt x="780199" y="33921"/>
                </a:lnTo>
                <a:lnTo>
                  <a:pt x="788187" y="69469"/>
                </a:lnTo>
                <a:lnTo>
                  <a:pt x="788073" y="72644"/>
                </a:lnTo>
                <a:lnTo>
                  <a:pt x="787971" y="75933"/>
                </a:lnTo>
                <a:lnTo>
                  <a:pt x="787323" y="83096"/>
                </a:lnTo>
                <a:lnTo>
                  <a:pt x="786257" y="90982"/>
                </a:lnTo>
                <a:lnTo>
                  <a:pt x="784758" y="99568"/>
                </a:lnTo>
                <a:lnTo>
                  <a:pt x="783247" y="107810"/>
                </a:lnTo>
                <a:lnTo>
                  <a:pt x="782180" y="114795"/>
                </a:lnTo>
                <a:lnTo>
                  <a:pt x="781532" y="120523"/>
                </a:lnTo>
                <a:lnTo>
                  <a:pt x="781329" y="124968"/>
                </a:lnTo>
                <a:lnTo>
                  <a:pt x="781850" y="132054"/>
                </a:lnTo>
                <a:lnTo>
                  <a:pt x="810539" y="163195"/>
                </a:lnTo>
                <a:lnTo>
                  <a:pt x="810539" y="166243"/>
                </a:lnTo>
                <a:lnTo>
                  <a:pt x="781850" y="197396"/>
                </a:lnTo>
                <a:lnTo>
                  <a:pt x="781329" y="204470"/>
                </a:lnTo>
                <a:lnTo>
                  <a:pt x="781532" y="208927"/>
                </a:lnTo>
                <a:lnTo>
                  <a:pt x="782180" y="214655"/>
                </a:lnTo>
                <a:lnTo>
                  <a:pt x="783247" y="221640"/>
                </a:lnTo>
                <a:lnTo>
                  <a:pt x="784758" y="229870"/>
                </a:lnTo>
                <a:lnTo>
                  <a:pt x="786257" y="238467"/>
                </a:lnTo>
                <a:lnTo>
                  <a:pt x="787323" y="246354"/>
                </a:lnTo>
                <a:lnTo>
                  <a:pt x="787971" y="253517"/>
                </a:lnTo>
                <a:lnTo>
                  <a:pt x="788073" y="256794"/>
                </a:lnTo>
                <a:lnTo>
                  <a:pt x="788187" y="259969"/>
                </a:lnTo>
                <a:lnTo>
                  <a:pt x="787311" y="274256"/>
                </a:lnTo>
                <a:lnTo>
                  <a:pt x="787298" y="274472"/>
                </a:lnTo>
                <a:lnTo>
                  <a:pt x="784644" y="286727"/>
                </a:lnTo>
                <a:lnTo>
                  <a:pt x="757034" y="314198"/>
                </a:lnTo>
                <a:lnTo>
                  <a:pt x="734593" y="317500"/>
                </a:lnTo>
                <a:lnTo>
                  <a:pt x="732053" y="317500"/>
                </a:lnTo>
                <a:lnTo>
                  <a:pt x="732053" y="330708"/>
                </a:lnTo>
                <a:lnTo>
                  <a:pt x="736498" y="330708"/>
                </a:lnTo>
                <a:lnTo>
                  <a:pt x="755586" y="329260"/>
                </a:lnTo>
                <a:lnTo>
                  <a:pt x="797458" y="312039"/>
                </a:lnTo>
                <a:lnTo>
                  <a:pt x="816330" y="274472"/>
                </a:lnTo>
                <a:lnTo>
                  <a:pt x="817651" y="256794"/>
                </a:lnTo>
                <a:lnTo>
                  <a:pt x="817397" y="249326"/>
                </a:lnTo>
                <a:lnTo>
                  <a:pt x="816660" y="241363"/>
                </a:lnTo>
                <a:lnTo>
                  <a:pt x="815390" y="232943"/>
                </a:lnTo>
                <a:lnTo>
                  <a:pt x="813587" y="224028"/>
                </a:lnTo>
                <a:lnTo>
                  <a:pt x="810920" y="211709"/>
                </a:lnTo>
                <a:lnTo>
                  <a:pt x="809523" y="203581"/>
                </a:lnTo>
                <a:lnTo>
                  <a:pt x="809523" y="191389"/>
                </a:lnTo>
                <a:lnTo>
                  <a:pt x="812317" y="184912"/>
                </a:lnTo>
                <a:lnTo>
                  <a:pt x="842670" y="171831"/>
                </a:lnTo>
                <a:lnTo>
                  <a:pt x="842670" y="157607"/>
                </a:lnTo>
                <a:close/>
              </a:path>
              <a:path w="975360" h="330835">
                <a:moveTo>
                  <a:pt x="975004" y="165227"/>
                </a:moveTo>
                <a:lnTo>
                  <a:pt x="973302" y="135432"/>
                </a:lnTo>
                <a:lnTo>
                  <a:pt x="973289" y="135115"/>
                </a:lnTo>
                <a:lnTo>
                  <a:pt x="968171" y="107238"/>
                </a:lnTo>
                <a:lnTo>
                  <a:pt x="947826" y="58293"/>
                </a:lnTo>
                <a:lnTo>
                  <a:pt x="914869" y="21805"/>
                </a:lnTo>
                <a:lnTo>
                  <a:pt x="870102" y="635"/>
                </a:lnTo>
                <a:lnTo>
                  <a:pt x="865403" y="14097"/>
                </a:lnTo>
                <a:lnTo>
                  <a:pt x="884453" y="22352"/>
                </a:lnTo>
                <a:lnTo>
                  <a:pt x="900836" y="33756"/>
                </a:lnTo>
                <a:lnTo>
                  <a:pt x="925601" y="66167"/>
                </a:lnTo>
                <a:lnTo>
                  <a:pt x="940168" y="109855"/>
                </a:lnTo>
                <a:lnTo>
                  <a:pt x="943762" y="135115"/>
                </a:lnTo>
                <a:lnTo>
                  <a:pt x="943813" y="135432"/>
                </a:lnTo>
                <a:lnTo>
                  <a:pt x="943787" y="192506"/>
                </a:lnTo>
                <a:lnTo>
                  <a:pt x="933983" y="242557"/>
                </a:lnTo>
                <a:lnTo>
                  <a:pt x="914450" y="281609"/>
                </a:lnTo>
                <a:lnTo>
                  <a:pt x="884643" y="307949"/>
                </a:lnTo>
                <a:lnTo>
                  <a:pt x="865911" y="316230"/>
                </a:lnTo>
                <a:lnTo>
                  <a:pt x="870102" y="329565"/>
                </a:lnTo>
                <a:lnTo>
                  <a:pt x="914933" y="308533"/>
                </a:lnTo>
                <a:lnTo>
                  <a:pt x="947953" y="272161"/>
                </a:lnTo>
                <a:lnTo>
                  <a:pt x="968235" y="223367"/>
                </a:lnTo>
                <a:lnTo>
                  <a:pt x="973302" y="195478"/>
                </a:lnTo>
                <a:lnTo>
                  <a:pt x="975004" y="165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7652" y="4377182"/>
            <a:ext cx="2550541" cy="42684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072743" y="5035803"/>
            <a:ext cx="1356360" cy="328930"/>
          </a:xfrm>
          <a:custGeom>
            <a:avLst/>
            <a:gdLst/>
            <a:ahLst/>
            <a:cxnLst/>
            <a:rect l="l" t="t" r="r" b="b"/>
            <a:pathLst>
              <a:path w="1356360" h="328929">
                <a:moveTo>
                  <a:pt x="1251102" y="0"/>
                </a:moveTo>
                <a:lnTo>
                  <a:pt x="1246403" y="13462"/>
                </a:lnTo>
                <a:lnTo>
                  <a:pt x="1265453" y="21705"/>
                </a:lnTo>
                <a:lnTo>
                  <a:pt x="1281836" y="33115"/>
                </a:lnTo>
                <a:lnTo>
                  <a:pt x="1306601" y="65532"/>
                </a:lnTo>
                <a:lnTo>
                  <a:pt x="1321174" y="109220"/>
                </a:lnTo>
                <a:lnTo>
                  <a:pt x="1326032" y="162814"/>
                </a:lnTo>
                <a:lnTo>
                  <a:pt x="1324798" y="191863"/>
                </a:lnTo>
                <a:lnTo>
                  <a:pt x="1314995" y="241913"/>
                </a:lnTo>
                <a:lnTo>
                  <a:pt x="1295453" y="280965"/>
                </a:lnTo>
                <a:lnTo>
                  <a:pt x="1265647" y="307306"/>
                </a:lnTo>
                <a:lnTo>
                  <a:pt x="1246911" y="315595"/>
                </a:lnTo>
                <a:lnTo>
                  <a:pt x="1251102" y="328930"/>
                </a:lnTo>
                <a:lnTo>
                  <a:pt x="1295933" y="307895"/>
                </a:lnTo>
                <a:lnTo>
                  <a:pt x="1328953" y="271526"/>
                </a:lnTo>
                <a:lnTo>
                  <a:pt x="1349241" y="222726"/>
                </a:lnTo>
                <a:lnTo>
                  <a:pt x="1356004" y="164592"/>
                </a:lnTo>
                <a:lnTo>
                  <a:pt x="1354312" y="134790"/>
                </a:lnTo>
                <a:lnTo>
                  <a:pt x="1354293" y="134471"/>
                </a:lnTo>
                <a:lnTo>
                  <a:pt x="1340681" y="80992"/>
                </a:lnTo>
                <a:lnTo>
                  <a:pt x="1313824" y="37486"/>
                </a:lnTo>
                <a:lnTo>
                  <a:pt x="1274962" y="8669"/>
                </a:lnTo>
                <a:lnTo>
                  <a:pt x="1251102" y="0"/>
                </a:lnTo>
                <a:close/>
              </a:path>
              <a:path w="1356360" h="328929">
                <a:moveTo>
                  <a:pt x="104889" y="0"/>
                </a:moveTo>
                <a:lnTo>
                  <a:pt x="60136" y="21161"/>
                </a:lnTo>
                <a:lnTo>
                  <a:pt x="27127" y="57658"/>
                </a:lnTo>
                <a:lnTo>
                  <a:pt x="6781" y="106600"/>
                </a:lnTo>
                <a:lnTo>
                  <a:pt x="100" y="162814"/>
                </a:lnTo>
                <a:lnTo>
                  <a:pt x="0" y="164592"/>
                </a:lnTo>
                <a:lnTo>
                  <a:pt x="6756" y="222726"/>
                </a:lnTo>
                <a:lnTo>
                  <a:pt x="27038" y="271526"/>
                </a:lnTo>
                <a:lnTo>
                  <a:pt x="60024" y="307895"/>
                </a:lnTo>
                <a:lnTo>
                  <a:pt x="104889" y="328930"/>
                </a:lnTo>
                <a:lnTo>
                  <a:pt x="109054" y="315595"/>
                </a:lnTo>
                <a:lnTo>
                  <a:pt x="90309" y="307306"/>
                </a:lnTo>
                <a:lnTo>
                  <a:pt x="74134" y="295767"/>
                </a:lnTo>
                <a:lnTo>
                  <a:pt x="49491" y="262890"/>
                </a:lnTo>
                <a:lnTo>
                  <a:pt x="34861" y="218233"/>
                </a:lnTo>
                <a:lnTo>
                  <a:pt x="30059" y="164592"/>
                </a:lnTo>
                <a:lnTo>
                  <a:pt x="29984" y="162814"/>
                </a:lnTo>
                <a:lnTo>
                  <a:pt x="31203" y="134790"/>
                </a:lnTo>
                <a:lnTo>
                  <a:pt x="40957" y="86125"/>
                </a:lnTo>
                <a:lnTo>
                  <a:pt x="60562" y="47716"/>
                </a:lnTo>
                <a:lnTo>
                  <a:pt x="90604" y="21705"/>
                </a:lnTo>
                <a:lnTo>
                  <a:pt x="109575" y="13462"/>
                </a:lnTo>
                <a:lnTo>
                  <a:pt x="104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8652" y="4986782"/>
            <a:ext cx="6308725" cy="42684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59053" y="1494536"/>
            <a:ext cx="8232775" cy="3891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Powerset:</a:t>
            </a:r>
            <a:r>
              <a:rPr kumimoji="0" sz="28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𝒫{𝐴}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𝒫(𝐴)</a:t>
            </a:r>
            <a:r>
              <a:rPr kumimoji="0" sz="28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{𝑋</a:t>
            </a:r>
            <a:r>
              <a:rPr kumimoji="0" sz="2800" b="0" i="0" u="none" strike="noStrike" kern="0" cap="none" spc="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8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sz="2800" b="0" i="0" u="none" strike="noStrike" kern="0" cap="none" spc="2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8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𝐴}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8415" marR="0" lvl="0" indent="0" defTabSz="914400" eaLnBrk="1" fontAlgn="auto" latinLnBrk="0" hangingPunct="1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powerset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subsets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9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67055" algn="l"/>
                <a:tab pos="1419225" algn="l"/>
                <a:tab pos="1918970" algn="l"/>
                <a:tab pos="2413000" algn="l"/>
                <a:tab pos="2748280" algn="l"/>
                <a:tab pos="3018155" algn="l"/>
                <a:tab pos="3353435" algn="l"/>
                <a:tab pos="3623310" algn="l"/>
              </a:tabLst>
              <a:defRPr/>
            </a:pP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1,2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∅,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1,2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Tx/>
              <a:buNone/>
              <a:tabLst>
                <a:tab pos="429895" algn="l"/>
                <a:tab pos="1798955" algn="l"/>
                <a:tab pos="2299970" algn="l"/>
                <a:tab pos="2794000" algn="l"/>
                <a:tab pos="3140075" algn="l"/>
                <a:tab pos="3409950" algn="l"/>
                <a:tab pos="3746500" algn="l"/>
                <a:tab pos="4016375" algn="l"/>
                <a:tab pos="4330700" algn="l"/>
                <a:tab pos="4598670" algn="l"/>
                <a:tab pos="5276850" algn="l"/>
                <a:tab pos="5546725" algn="l"/>
                <a:tab pos="6198870" algn="l"/>
                <a:tab pos="6468745" algn="l"/>
                <a:tab pos="7113270" algn="l"/>
                <a:tab pos="7383780" algn="l"/>
              </a:tabLst>
              <a:defRPr/>
            </a:pP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{𝑎,</a:t>
            </a:r>
            <a:r>
              <a:rPr kumimoji="0" sz="28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𝑏,</a:t>
            </a:r>
            <a:r>
              <a:rPr kumimoji="0" sz="28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𝑐}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∅,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𝑐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𝑎,</a:t>
            </a:r>
            <a:r>
              <a:rPr kumimoji="0" sz="28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𝑎,</a:t>
            </a:r>
            <a:r>
              <a:rPr kumimoji="0" sz="28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𝑐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𝑏,</a:t>
            </a:r>
            <a:r>
              <a:rPr kumimoji="0" sz="28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𝑐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𝑎,</a:t>
            </a:r>
            <a:r>
              <a:rPr kumimoji="0" sz="28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𝑏,</a:t>
            </a:r>
            <a:r>
              <a:rPr kumimoji="0" sz="28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𝑐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45" dirty="0"/>
              <a:t>Powerset</a:t>
            </a:r>
            <a:endParaRPr sz="38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0339" y="1436750"/>
            <a:ext cx="2607945" cy="439420"/>
          </a:xfrm>
          <a:custGeom>
            <a:avLst/>
            <a:gdLst/>
            <a:ahLst/>
            <a:cxnLst/>
            <a:rect l="l" t="t" r="r" b="b"/>
            <a:pathLst>
              <a:path w="2607945" h="439419">
                <a:moveTo>
                  <a:pt x="89916" y="0"/>
                </a:moveTo>
                <a:lnTo>
                  <a:pt x="0" y="0"/>
                </a:lnTo>
                <a:lnTo>
                  <a:pt x="0" y="438912"/>
                </a:lnTo>
                <a:lnTo>
                  <a:pt x="89916" y="438912"/>
                </a:lnTo>
                <a:lnTo>
                  <a:pt x="89916" y="0"/>
                </a:lnTo>
                <a:close/>
              </a:path>
              <a:path w="2607945" h="439419">
                <a:moveTo>
                  <a:pt x="2607564" y="0"/>
                </a:moveTo>
                <a:lnTo>
                  <a:pt x="91440" y="0"/>
                </a:lnTo>
                <a:lnTo>
                  <a:pt x="91440" y="438912"/>
                </a:lnTo>
                <a:lnTo>
                  <a:pt x="2607564" y="438912"/>
                </a:lnTo>
                <a:lnTo>
                  <a:pt x="2607564" y="0"/>
                </a:lnTo>
                <a:close/>
              </a:path>
            </a:pathLst>
          </a:custGeom>
          <a:solidFill>
            <a:srgbClr val="E4E4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81605" y="2582672"/>
            <a:ext cx="718185" cy="306705"/>
          </a:xfrm>
          <a:custGeom>
            <a:avLst/>
            <a:gdLst/>
            <a:ahLst/>
            <a:cxnLst/>
            <a:rect l="l" t="t" r="r" b="b"/>
            <a:pathLst>
              <a:path w="718185" h="306705">
                <a:moveTo>
                  <a:pt x="620013" y="0"/>
                </a:moveTo>
                <a:lnTo>
                  <a:pt x="615569" y="12445"/>
                </a:lnTo>
                <a:lnTo>
                  <a:pt x="633358" y="20133"/>
                </a:lnTo>
                <a:lnTo>
                  <a:pt x="648636" y="30797"/>
                </a:lnTo>
                <a:lnTo>
                  <a:pt x="679557" y="80129"/>
                </a:lnTo>
                <a:lnTo>
                  <a:pt x="688558" y="125194"/>
                </a:lnTo>
                <a:lnTo>
                  <a:pt x="688597" y="125468"/>
                </a:lnTo>
                <a:lnTo>
                  <a:pt x="688595" y="178669"/>
                </a:lnTo>
                <a:lnTo>
                  <a:pt x="679503" y="225254"/>
                </a:lnTo>
                <a:lnTo>
                  <a:pt x="661314" y="261641"/>
                </a:lnTo>
                <a:lnTo>
                  <a:pt x="616076" y="293877"/>
                </a:lnTo>
                <a:lnTo>
                  <a:pt x="620013" y="306324"/>
                </a:lnTo>
                <a:lnTo>
                  <a:pt x="661749" y="286718"/>
                </a:lnTo>
                <a:lnTo>
                  <a:pt x="692531" y="252729"/>
                </a:lnTo>
                <a:lnTo>
                  <a:pt x="711390" y="207343"/>
                </a:lnTo>
                <a:lnTo>
                  <a:pt x="717676" y="153288"/>
                </a:lnTo>
                <a:lnTo>
                  <a:pt x="716118" y="125468"/>
                </a:lnTo>
                <a:lnTo>
                  <a:pt x="703478" y="75386"/>
                </a:lnTo>
                <a:lnTo>
                  <a:pt x="678378" y="34861"/>
                </a:lnTo>
                <a:lnTo>
                  <a:pt x="642183" y="8000"/>
                </a:lnTo>
                <a:lnTo>
                  <a:pt x="620013" y="0"/>
                </a:lnTo>
                <a:close/>
              </a:path>
              <a:path w="718185" h="306705">
                <a:moveTo>
                  <a:pt x="97662" y="0"/>
                </a:moveTo>
                <a:lnTo>
                  <a:pt x="56038" y="19621"/>
                </a:lnTo>
                <a:lnTo>
                  <a:pt x="25273" y="53720"/>
                </a:lnTo>
                <a:lnTo>
                  <a:pt x="6302" y="99218"/>
                </a:lnTo>
                <a:lnTo>
                  <a:pt x="92" y="151637"/>
                </a:lnTo>
                <a:lnTo>
                  <a:pt x="0" y="153288"/>
                </a:lnTo>
                <a:lnTo>
                  <a:pt x="1571" y="181381"/>
                </a:lnTo>
                <a:lnTo>
                  <a:pt x="14144" y="231138"/>
                </a:lnTo>
                <a:lnTo>
                  <a:pt x="39119" y="271516"/>
                </a:lnTo>
                <a:lnTo>
                  <a:pt x="75402" y="298324"/>
                </a:lnTo>
                <a:lnTo>
                  <a:pt x="97662" y="306324"/>
                </a:lnTo>
                <a:lnTo>
                  <a:pt x="101600" y="293877"/>
                </a:lnTo>
                <a:lnTo>
                  <a:pt x="84123" y="286164"/>
                </a:lnTo>
                <a:lnTo>
                  <a:pt x="69040" y="275415"/>
                </a:lnTo>
                <a:lnTo>
                  <a:pt x="46100" y="244855"/>
                </a:lnTo>
                <a:lnTo>
                  <a:pt x="32496" y="203199"/>
                </a:lnTo>
                <a:lnTo>
                  <a:pt x="28009" y="153288"/>
                </a:lnTo>
                <a:lnTo>
                  <a:pt x="27939" y="151637"/>
                </a:lnTo>
                <a:lnTo>
                  <a:pt x="29081" y="125468"/>
                </a:lnTo>
                <a:lnTo>
                  <a:pt x="38173" y="80129"/>
                </a:lnTo>
                <a:lnTo>
                  <a:pt x="56386" y="44414"/>
                </a:lnTo>
                <a:lnTo>
                  <a:pt x="101981" y="12445"/>
                </a:lnTo>
                <a:lnTo>
                  <a:pt x="976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81605" y="5018023"/>
            <a:ext cx="715010" cy="306705"/>
          </a:xfrm>
          <a:custGeom>
            <a:avLst/>
            <a:gdLst/>
            <a:ahLst/>
            <a:cxnLst/>
            <a:rect l="l" t="t" r="r" b="b"/>
            <a:pathLst>
              <a:path w="715010" h="306704">
                <a:moveTo>
                  <a:pt x="616966" y="0"/>
                </a:moveTo>
                <a:lnTo>
                  <a:pt x="612520" y="12445"/>
                </a:lnTo>
                <a:lnTo>
                  <a:pt x="630310" y="20133"/>
                </a:lnTo>
                <a:lnTo>
                  <a:pt x="645588" y="30797"/>
                </a:lnTo>
                <a:lnTo>
                  <a:pt x="676509" y="80129"/>
                </a:lnTo>
                <a:lnTo>
                  <a:pt x="685510" y="125194"/>
                </a:lnTo>
                <a:lnTo>
                  <a:pt x="686688" y="151637"/>
                </a:lnTo>
                <a:lnTo>
                  <a:pt x="685547" y="178669"/>
                </a:lnTo>
                <a:lnTo>
                  <a:pt x="676455" y="225254"/>
                </a:lnTo>
                <a:lnTo>
                  <a:pt x="658266" y="261641"/>
                </a:lnTo>
                <a:lnTo>
                  <a:pt x="613029" y="293878"/>
                </a:lnTo>
                <a:lnTo>
                  <a:pt x="616966" y="306323"/>
                </a:lnTo>
                <a:lnTo>
                  <a:pt x="658701" y="286718"/>
                </a:lnTo>
                <a:lnTo>
                  <a:pt x="689482" y="252729"/>
                </a:lnTo>
                <a:lnTo>
                  <a:pt x="708342" y="207343"/>
                </a:lnTo>
                <a:lnTo>
                  <a:pt x="714629" y="153288"/>
                </a:lnTo>
                <a:lnTo>
                  <a:pt x="713070" y="125468"/>
                </a:lnTo>
                <a:lnTo>
                  <a:pt x="713055" y="125194"/>
                </a:lnTo>
                <a:lnTo>
                  <a:pt x="700430" y="75386"/>
                </a:lnTo>
                <a:lnTo>
                  <a:pt x="675330" y="34861"/>
                </a:lnTo>
                <a:lnTo>
                  <a:pt x="639135" y="8000"/>
                </a:lnTo>
                <a:lnTo>
                  <a:pt x="616966" y="0"/>
                </a:lnTo>
                <a:close/>
              </a:path>
              <a:path w="715010" h="306704">
                <a:moveTo>
                  <a:pt x="97662" y="0"/>
                </a:moveTo>
                <a:lnTo>
                  <a:pt x="56038" y="19621"/>
                </a:lnTo>
                <a:lnTo>
                  <a:pt x="25273" y="53720"/>
                </a:lnTo>
                <a:lnTo>
                  <a:pt x="6302" y="99218"/>
                </a:lnTo>
                <a:lnTo>
                  <a:pt x="92" y="151637"/>
                </a:lnTo>
                <a:lnTo>
                  <a:pt x="0" y="153288"/>
                </a:lnTo>
                <a:lnTo>
                  <a:pt x="1571" y="181381"/>
                </a:lnTo>
                <a:lnTo>
                  <a:pt x="14144" y="231138"/>
                </a:lnTo>
                <a:lnTo>
                  <a:pt x="39119" y="271516"/>
                </a:lnTo>
                <a:lnTo>
                  <a:pt x="75402" y="298324"/>
                </a:lnTo>
                <a:lnTo>
                  <a:pt x="97662" y="306323"/>
                </a:lnTo>
                <a:lnTo>
                  <a:pt x="101600" y="293878"/>
                </a:lnTo>
                <a:lnTo>
                  <a:pt x="84123" y="286164"/>
                </a:lnTo>
                <a:lnTo>
                  <a:pt x="69040" y="275415"/>
                </a:lnTo>
                <a:lnTo>
                  <a:pt x="46100" y="244856"/>
                </a:lnTo>
                <a:lnTo>
                  <a:pt x="32496" y="203200"/>
                </a:lnTo>
                <a:lnTo>
                  <a:pt x="28009" y="153288"/>
                </a:lnTo>
                <a:lnTo>
                  <a:pt x="27939" y="151637"/>
                </a:lnTo>
                <a:lnTo>
                  <a:pt x="29081" y="125468"/>
                </a:lnTo>
                <a:lnTo>
                  <a:pt x="38173" y="80129"/>
                </a:lnTo>
                <a:lnTo>
                  <a:pt x="56386" y="44414"/>
                </a:lnTo>
                <a:lnTo>
                  <a:pt x="101981" y="12445"/>
                </a:lnTo>
                <a:lnTo>
                  <a:pt x="976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6194" y="5018023"/>
            <a:ext cx="708660" cy="306705"/>
          </a:xfrm>
          <a:custGeom>
            <a:avLst/>
            <a:gdLst/>
            <a:ahLst/>
            <a:cxnLst/>
            <a:rect l="l" t="t" r="r" b="b"/>
            <a:pathLst>
              <a:path w="708660" h="306704">
                <a:moveTo>
                  <a:pt x="610869" y="0"/>
                </a:moveTo>
                <a:lnTo>
                  <a:pt x="606425" y="12445"/>
                </a:lnTo>
                <a:lnTo>
                  <a:pt x="624214" y="20133"/>
                </a:lnTo>
                <a:lnTo>
                  <a:pt x="639492" y="30797"/>
                </a:lnTo>
                <a:lnTo>
                  <a:pt x="670413" y="80129"/>
                </a:lnTo>
                <a:lnTo>
                  <a:pt x="679414" y="125194"/>
                </a:lnTo>
                <a:lnTo>
                  <a:pt x="679453" y="125468"/>
                </a:lnTo>
                <a:lnTo>
                  <a:pt x="679451" y="178669"/>
                </a:lnTo>
                <a:lnTo>
                  <a:pt x="670359" y="225254"/>
                </a:lnTo>
                <a:lnTo>
                  <a:pt x="652170" y="261641"/>
                </a:lnTo>
                <a:lnTo>
                  <a:pt x="606932" y="293878"/>
                </a:lnTo>
                <a:lnTo>
                  <a:pt x="610869" y="306323"/>
                </a:lnTo>
                <a:lnTo>
                  <a:pt x="652605" y="286718"/>
                </a:lnTo>
                <a:lnTo>
                  <a:pt x="683386" y="252729"/>
                </a:lnTo>
                <a:lnTo>
                  <a:pt x="702246" y="207343"/>
                </a:lnTo>
                <a:lnTo>
                  <a:pt x="708532" y="153288"/>
                </a:lnTo>
                <a:lnTo>
                  <a:pt x="706974" y="125468"/>
                </a:lnTo>
                <a:lnTo>
                  <a:pt x="706959" y="125194"/>
                </a:lnTo>
                <a:lnTo>
                  <a:pt x="694334" y="75386"/>
                </a:lnTo>
                <a:lnTo>
                  <a:pt x="669234" y="34861"/>
                </a:lnTo>
                <a:lnTo>
                  <a:pt x="633039" y="8000"/>
                </a:lnTo>
                <a:lnTo>
                  <a:pt x="610869" y="0"/>
                </a:lnTo>
                <a:close/>
              </a:path>
              <a:path w="708660" h="306704">
                <a:moveTo>
                  <a:pt x="97662" y="0"/>
                </a:moveTo>
                <a:lnTo>
                  <a:pt x="56038" y="19621"/>
                </a:lnTo>
                <a:lnTo>
                  <a:pt x="25273" y="53720"/>
                </a:lnTo>
                <a:lnTo>
                  <a:pt x="6302" y="99218"/>
                </a:lnTo>
                <a:lnTo>
                  <a:pt x="92" y="151637"/>
                </a:lnTo>
                <a:lnTo>
                  <a:pt x="0" y="153288"/>
                </a:lnTo>
                <a:lnTo>
                  <a:pt x="1571" y="181381"/>
                </a:lnTo>
                <a:lnTo>
                  <a:pt x="14144" y="231138"/>
                </a:lnTo>
                <a:lnTo>
                  <a:pt x="39119" y="271516"/>
                </a:lnTo>
                <a:lnTo>
                  <a:pt x="75402" y="298324"/>
                </a:lnTo>
                <a:lnTo>
                  <a:pt x="97662" y="306323"/>
                </a:lnTo>
                <a:lnTo>
                  <a:pt x="101600" y="293878"/>
                </a:lnTo>
                <a:lnTo>
                  <a:pt x="84123" y="286164"/>
                </a:lnTo>
                <a:lnTo>
                  <a:pt x="69040" y="275415"/>
                </a:lnTo>
                <a:lnTo>
                  <a:pt x="46100" y="244856"/>
                </a:lnTo>
                <a:lnTo>
                  <a:pt x="32496" y="203200"/>
                </a:lnTo>
                <a:lnTo>
                  <a:pt x="28009" y="153288"/>
                </a:lnTo>
                <a:lnTo>
                  <a:pt x="27939" y="151637"/>
                </a:lnTo>
                <a:lnTo>
                  <a:pt x="29081" y="125468"/>
                </a:lnTo>
                <a:lnTo>
                  <a:pt x="38173" y="80129"/>
                </a:lnTo>
                <a:lnTo>
                  <a:pt x="56386" y="44414"/>
                </a:lnTo>
                <a:lnTo>
                  <a:pt x="101981" y="12445"/>
                </a:lnTo>
                <a:lnTo>
                  <a:pt x="976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64685" y="5018023"/>
            <a:ext cx="685800" cy="306705"/>
          </a:xfrm>
          <a:custGeom>
            <a:avLst/>
            <a:gdLst/>
            <a:ahLst/>
            <a:cxnLst/>
            <a:rect l="l" t="t" r="r" b="b"/>
            <a:pathLst>
              <a:path w="685800" h="306704">
                <a:moveTo>
                  <a:pt x="588010" y="0"/>
                </a:moveTo>
                <a:lnTo>
                  <a:pt x="583564" y="12445"/>
                </a:lnTo>
                <a:lnTo>
                  <a:pt x="601354" y="20133"/>
                </a:lnTo>
                <a:lnTo>
                  <a:pt x="616632" y="30797"/>
                </a:lnTo>
                <a:lnTo>
                  <a:pt x="647553" y="80129"/>
                </a:lnTo>
                <a:lnTo>
                  <a:pt x="656554" y="125194"/>
                </a:lnTo>
                <a:lnTo>
                  <a:pt x="656593" y="125468"/>
                </a:lnTo>
                <a:lnTo>
                  <a:pt x="656591" y="178669"/>
                </a:lnTo>
                <a:lnTo>
                  <a:pt x="647499" y="225254"/>
                </a:lnTo>
                <a:lnTo>
                  <a:pt x="629310" y="261641"/>
                </a:lnTo>
                <a:lnTo>
                  <a:pt x="584073" y="293878"/>
                </a:lnTo>
                <a:lnTo>
                  <a:pt x="588010" y="306323"/>
                </a:lnTo>
                <a:lnTo>
                  <a:pt x="629745" y="286718"/>
                </a:lnTo>
                <a:lnTo>
                  <a:pt x="660526" y="252729"/>
                </a:lnTo>
                <a:lnTo>
                  <a:pt x="679386" y="207343"/>
                </a:lnTo>
                <a:lnTo>
                  <a:pt x="685673" y="153288"/>
                </a:lnTo>
                <a:lnTo>
                  <a:pt x="684114" y="125468"/>
                </a:lnTo>
                <a:lnTo>
                  <a:pt x="684099" y="125194"/>
                </a:lnTo>
                <a:lnTo>
                  <a:pt x="671474" y="75386"/>
                </a:lnTo>
                <a:lnTo>
                  <a:pt x="646374" y="34861"/>
                </a:lnTo>
                <a:lnTo>
                  <a:pt x="610179" y="8000"/>
                </a:lnTo>
                <a:lnTo>
                  <a:pt x="588010" y="0"/>
                </a:lnTo>
                <a:close/>
              </a:path>
              <a:path w="685800" h="306704">
                <a:moveTo>
                  <a:pt x="97662" y="0"/>
                </a:moveTo>
                <a:lnTo>
                  <a:pt x="56038" y="19621"/>
                </a:lnTo>
                <a:lnTo>
                  <a:pt x="25273" y="53720"/>
                </a:lnTo>
                <a:lnTo>
                  <a:pt x="6302" y="99218"/>
                </a:lnTo>
                <a:lnTo>
                  <a:pt x="92" y="151637"/>
                </a:lnTo>
                <a:lnTo>
                  <a:pt x="0" y="153288"/>
                </a:lnTo>
                <a:lnTo>
                  <a:pt x="1571" y="181381"/>
                </a:lnTo>
                <a:lnTo>
                  <a:pt x="14144" y="231138"/>
                </a:lnTo>
                <a:lnTo>
                  <a:pt x="39119" y="271516"/>
                </a:lnTo>
                <a:lnTo>
                  <a:pt x="75402" y="298324"/>
                </a:lnTo>
                <a:lnTo>
                  <a:pt x="97662" y="306323"/>
                </a:lnTo>
                <a:lnTo>
                  <a:pt x="101600" y="293878"/>
                </a:lnTo>
                <a:lnTo>
                  <a:pt x="84123" y="286164"/>
                </a:lnTo>
                <a:lnTo>
                  <a:pt x="69040" y="275415"/>
                </a:lnTo>
                <a:lnTo>
                  <a:pt x="46100" y="244856"/>
                </a:lnTo>
                <a:lnTo>
                  <a:pt x="32496" y="203200"/>
                </a:lnTo>
                <a:lnTo>
                  <a:pt x="28009" y="153288"/>
                </a:lnTo>
                <a:lnTo>
                  <a:pt x="27939" y="151637"/>
                </a:lnTo>
                <a:lnTo>
                  <a:pt x="32496" y="101631"/>
                </a:lnTo>
                <a:lnTo>
                  <a:pt x="46100" y="60959"/>
                </a:lnTo>
                <a:lnTo>
                  <a:pt x="84337" y="20133"/>
                </a:lnTo>
                <a:lnTo>
                  <a:pt x="101980" y="12445"/>
                </a:lnTo>
                <a:lnTo>
                  <a:pt x="976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31841" y="5018023"/>
            <a:ext cx="713105" cy="306705"/>
          </a:xfrm>
          <a:custGeom>
            <a:avLst/>
            <a:gdLst/>
            <a:ahLst/>
            <a:cxnLst/>
            <a:rect l="l" t="t" r="r" b="b"/>
            <a:pathLst>
              <a:path w="713104" h="306704">
                <a:moveTo>
                  <a:pt x="615442" y="0"/>
                </a:moveTo>
                <a:lnTo>
                  <a:pt x="610997" y="12445"/>
                </a:lnTo>
                <a:lnTo>
                  <a:pt x="628786" y="20133"/>
                </a:lnTo>
                <a:lnTo>
                  <a:pt x="644064" y="30797"/>
                </a:lnTo>
                <a:lnTo>
                  <a:pt x="674985" y="80129"/>
                </a:lnTo>
                <a:lnTo>
                  <a:pt x="683986" y="125194"/>
                </a:lnTo>
                <a:lnTo>
                  <a:pt x="684025" y="125468"/>
                </a:lnTo>
                <a:lnTo>
                  <a:pt x="684023" y="178669"/>
                </a:lnTo>
                <a:lnTo>
                  <a:pt x="674931" y="225254"/>
                </a:lnTo>
                <a:lnTo>
                  <a:pt x="656742" y="261641"/>
                </a:lnTo>
                <a:lnTo>
                  <a:pt x="611505" y="293878"/>
                </a:lnTo>
                <a:lnTo>
                  <a:pt x="615442" y="306323"/>
                </a:lnTo>
                <a:lnTo>
                  <a:pt x="657177" y="286718"/>
                </a:lnTo>
                <a:lnTo>
                  <a:pt x="687959" y="252729"/>
                </a:lnTo>
                <a:lnTo>
                  <a:pt x="706818" y="207343"/>
                </a:lnTo>
                <a:lnTo>
                  <a:pt x="713105" y="153288"/>
                </a:lnTo>
                <a:lnTo>
                  <a:pt x="711546" y="125468"/>
                </a:lnTo>
                <a:lnTo>
                  <a:pt x="711531" y="125194"/>
                </a:lnTo>
                <a:lnTo>
                  <a:pt x="698906" y="75386"/>
                </a:lnTo>
                <a:lnTo>
                  <a:pt x="673806" y="34861"/>
                </a:lnTo>
                <a:lnTo>
                  <a:pt x="637611" y="8000"/>
                </a:lnTo>
                <a:lnTo>
                  <a:pt x="615442" y="0"/>
                </a:lnTo>
                <a:close/>
              </a:path>
              <a:path w="713104" h="306704">
                <a:moveTo>
                  <a:pt x="97662" y="0"/>
                </a:moveTo>
                <a:lnTo>
                  <a:pt x="56038" y="19621"/>
                </a:lnTo>
                <a:lnTo>
                  <a:pt x="25273" y="53720"/>
                </a:lnTo>
                <a:lnTo>
                  <a:pt x="6302" y="99218"/>
                </a:lnTo>
                <a:lnTo>
                  <a:pt x="92" y="151637"/>
                </a:lnTo>
                <a:lnTo>
                  <a:pt x="0" y="153288"/>
                </a:lnTo>
                <a:lnTo>
                  <a:pt x="1571" y="181381"/>
                </a:lnTo>
                <a:lnTo>
                  <a:pt x="14144" y="231138"/>
                </a:lnTo>
                <a:lnTo>
                  <a:pt x="39119" y="271516"/>
                </a:lnTo>
                <a:lnTo>
                  <a:pt x="75402" y="298324"/>
                </a:lnTo>
                <a:lnTo>
                  <a:pt x="97662" y="306323"/>
                </a:lnTo>
                <a:lnTo>
                  <a:pt x="101600" y="293878"/>
                </a:lnTo>
                <a:lnTo>
                  <a:pt x="84123" y="286164"/>
                </a:lnTo>
                <a:lnTo>
                  <a:pt x="69040" y="275415"/>
                </a:lnTo>
                <a:lnTo>
                  <a:pt x="46100" y="244856"/>
                </a:lnTo>
                <a:lnTo>
                  <a:pt x="32496" y="203200"/>
                </a:lnTo>
                <a:lnTo>
                  <a:pt x="28009" y="153288"/>
                </a:lnTo>
                <a:lnTo>
                  <a:pt x="27940" y="151637"/>
                </a:lnTo>
                <a:lnTo>
                  <a:pt x="32496" y="101631"/>
                </a:lnTo>
                <a:lnTo>
                  <a:pt x="46100" y="60959"/>
                </a:lnTo>
                <a:lnTo>
                  <a:pt x="84337" y="20133"/>
                </a:lnTo>
                <a:lnTo>
                  <a:pt x="101981" y="12445"/>
                </a:lnTo>
                <a:lnTo>
                  <a:pt x="976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26429" y="5018023"/>
            <a:ext cx="708660" cy="306705"/>
          </a:xfrm>
          <a:custGeom>
            <a:avLst/>
            <a:gdLst/>
            <a:ahLst/>
            <a:cxnLst/>
            <a:rect l="l" t="t" r="r" b="b"/>
            <a:pathLst>
              <a:path w="708660" h="306704">
                <a:moveTo>
                  <a:pt x="610870" y="0"/>
                </a:moveTo>
                <a:lnTo>
                  <a:pt x="606425" y="12445"/>
                </a:lnTo>
                <a:lnTo>
                  <a:pt x="624214" y="20133"/>
                </a:lnTo>
                <a:lnTo>
                  <a:pt x="639492" y="30797"/>
                </a:lnTo>
                <a:lnTo>
                  <a:pt x="670413" y="80129"/>
                </a:lnTo>
                <a:lnTo>
                  <a:pt x="679414" y="125194"/>
                </a:lnTo>
                <a:lnTo>
                  <a:pt x="679453" y="125468"/>
                </a:lnTo>
                <a:lnTo>
                  <a:pt x="679451" y="178669"/>
                </a:lnTo>
                <a:lnTo>
                  <a:pt x="670359" y="225254"/>
                </a:lnTo>
                <a:lnTo>
                  <a:pt x="652170" y="261641"/>
                </a:lnTo>
                <a:lnTo>
                  <a:pt x="606933" y="293878"/>
                </a:lnTo>
                <a:lnTo>
                  <a:pt x="610870" y="306323"/>
                </a:lnTo>
                <a:lnTo>
                  <a:pt x="652605" y="286718"/>
                </a:lnTo>
                <a:lnTo>
                  <a:pt x="683387" y="252729"/>
                </a:lnTo>
                <a:lnTo>
                  <a:pt x="702246" y="207343"/>
                </a:lnTo>
                <a:lnTo>
                  <a:pt x="708533" y="153288"/>
                </a:lnTo>
                <a:lnTo>
                  <a:pt x="706974" y="125468"/>
                </a:lnTo>
                <a:lnTo>
                  <a:pt x="706959" y="125194"/>
                </a:lnTo>
                <a:lnTo>
                  <a:pt x="694334" y="75386"/>
                </a:lnTo>
                <a:lnTo>
                  <a:pt x="669234" y="34861"/>
                </a:lnTo>
                <a:lnTo>
                  <a:pt x="633039" y="8000"/>
                </a:lnTo>
                <a:lnTo>
                  <a:pt x="610870" y="0"/>
                </a:lnTo>
                <a:close/>
              </a:path>
              <a:path w="708660" h="306704">
                <a:moveTo>
                  <a:pt x="97662" y="0"/>
                </a:moveTo>
                <a:lnTo>
                  <a:pt x="56038" y="19621"/>
                </a:lnTo>
                <a:lnTo>
                  <a:pt x="25273" y="53720"/>
                </a:lnTo>
                <a:lnTo>
                  <a:pt x="6302" y="99218"/>
                </a:lnTo>
                <a:lnTo>
                  <a:pt x="92" y="151637"/>
                </a:lnTo>
                <a:lnTo>
                  <a:pt x="0" y="153288"/>
                </a:lnTo>
                <a:lnTo>
                  <a:pt x="1571" y="181381"/>
                </a:lnTo>
                <a:lnTo>
                  <a:pt x="14144" y="231138"/>
                </a:lnTo>
                <a:lnTo>
                  <a:pt x="39119" y="271516"/>
                </a:lnTo>
                <a:lnTo>
                  <a:pt x="75402" y="298324"/>
                </a:lnTo>
                <a:lnTo>
                  <a:pt x="97662" y="306323"/>
                </a:lnTo>
                <a:lnTo>
                  <a:pt x="101600" y="293878"/>
                </a:lnTo>
                <a:lnTo>
                  <a:pt x="84123" y="286164"/>
                </a:lnTo>
                <a:lnTo>
                  <a:pt x="69040" y="275415"/>
                </a:lnTo>
                <a:lnTo>
                  <a:pt x="46100" y="244856"/>
                </a:lnTo>
                <a:lnTo>
                  <a:pt x="32496" y="203200"/>
                </a:lnTo>
                <a:lnTo>
                  <a:pt x="28009" y="153288"/>
                </a:lnTo>
                <a:lnTo>
                  <a:pt x="27940" y="151637"/>
                </a:lnTo>
                <a:lnTo>
                  <a:pt x="32496" y="101631"/>
                </a:lnTo>
                <a:lnTo>
                  <a:pt x="46100" y="60959"/>
                </a:lnTo>
                <a:lnTo>
                  <a:pt x="84337" y="20133"/>
                </a:lnTo>
                <a:lnTo>
                  <a:pt x="101981" y="12445"/>
                </a:lnTo>
                <a:lnTo>
                  <a:pt x="976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0953" y="1457959"/>
            <a:ext cx="10211435" cy="4878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Cartesian</a:t>
            </a:r>
            <a:r>
              <a:rPr kumimoji="0" sz="2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Product:</a:t>
            </a:r>
            <a:r>
              <a:rPr kumimoji="0" sz="2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6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9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508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68450" algn="l"/>
                <a:tab pos="2296795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6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600" b="0" i="0" u="none" strike="noStrike" kern="0" cap="none" spc="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6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𝑎,</a:t>
            </a:r>
            <a:r>
              <a:rPr kumimoji="0" sz="26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∶</a:t>
            </a:r>
            <a:r>
              <a:rPr kumimoji="0" sz="26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600" b="0" i="0" u="none" strike="noStrike" kern="0" cap="none" spc="20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6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sz="26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6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600" b="0" i="0" u="none" strike="noStrike" kern="0" cap="none" spc="1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6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𝐵}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50800" marR="0" lvl="0" indent="0" defTabSz="914400" eaLnBrk="1" fontAlgn="auto" latinLnBrk="0" hangingPunct="1">
              <a:lnSpc>
                <a:spcPts val="281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cartesian</a:t>
            </a:r>
            <a:r>
              <a:rPr kumimoji="0" sz="2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product</a:t>
            </a:r>
            <a:r>
              <a:rPr kumimoji="0" sz="2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6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with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600" b="0" i="0" u="none" strike="noStrike" kern="0" cap="none" spc="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ordered</a:t>
            </a:r>
            <a:r>
              <a:rPr kumimoji="0" sz="2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pairs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form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50800" marR="0" lvl="0" indent="0" defTabSz="914400" eaLnBrk="1" fontAlgn="auto" latinLnBrk="0" hangingPunct="1">
              <a:lnSpc>
                <a:spcPts val="2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(𝑎,</a:t>
            </a:r>
            <a:r>
              <a:rPr kumimoji="0" sz="26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𝑏)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 where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600" b="0" i="0" u="none" strike="noStrike" kern="0" cap="none" spc="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6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600" b="0" i="0" u="none" strike="noStrike" kern="0" cap="none" spc="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600" b="0" i="0" u="none" strike="noStrike" kern="0" cap="none" spc="20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6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508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600" b="0" i="0" u="none" strike="noStrike" kern="0" cap="none" spc="1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6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{1,2}</a:t>
            </a:r>
            <a:r>
              <a:rPr kumimoji="0" sz="26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600" b="0" i="0" u="none" strike="noStrike" kern="0" cap="none" spc="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6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{𝑎,</a:t>
            </a:r>
            <a:r>
              <a:rPr kumimoji="0" sz="26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𝑏,</a:t>
            </a:r>
            <a:r>
              <a:rPr kumimoji="0" sz="26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𝑐}</a:t>
            </a:r>
            <a:r>
              <a:rPr kumimoji="0" sz="26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then: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50800" marR="0" lvl="0" indent="0" defTabSz="914400" eaLnBrk="1" fontAlgn="auto" latinLnBrk="0" hangingPunct="1">
              <a:lnSpc>
                <a:spcPct val="100000"/>
              </a:lnSpc>
              <a:spcBef>
                <a:spcPts val="187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68450" algn="l"/>
                <a:tab pos="2204085" algn="l"/>
                <a:tab pos="2463165" algn="l"/>
                <a:tab pos="3093085" algn="l"/>
                <a:tab pos="3352165" algn="l"/>
                <a:tab pos="3958590" algn="l"/>
                <a:tab pos="4218940" algn="l"/>
                <a:tab pos="4853305" algn="l"/>
                <a:tab pos="5114290" algn="l"/>
                <a:tab pos="5743575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6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600" b="0" i="0" u="none" strike="noStrike" kern="0" cap="none" spc="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6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1,</a:t>
            </a:r>
            <a:r>
              <a:rPr kumimoji="0" sz="26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1,</a:t>
            </a:r>
            <a:r>
              <a:rPr kumimoji="0" sz="26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1,</a:t>
            </a:r>
            <a:r>
              <a:rPr kumimoji="0" sz="26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𝑐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2,</a:t>
            </a:r>
            <a:r>
              <a:rPr kumimoji="0" sz="26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2,</a:t>
            </a:r>
            <a:r>
              <a:rPr kumimoji="0" sz="26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6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(2,</a:t>
            </a:r>
            <a:r>
              <a:rPr kumimoji="0" sz="26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𝑐)}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6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508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ℝ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</a:t>
            </a:r>
            <a:r>
              <a:rPr kumimoji="0" sz="2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ℝ</a:t>
            </a:r>
            <a:r>
              <a:rPr kumimoji="0" sz="26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6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real</a:t>
            </a:r>
            <a:r>
              <a:rPr kumimoji="0" sz="2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plane.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This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often</a:t>
            </a:r>
            <a:r>
              <a:rPr kumimoji="0" sz="2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denoted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ℝ</a:t>
            </a:r>
            <a:r>
              <a:rPr kumimoji="0" sz="2850" b="0" i="0" u="none" strike="noStrike" kern="0" cap="none" spc="-37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80" dirty="0"/>
              <a:t>Cartesian</a:t>
            </a:r>
            <a:r>
              <a:rPr sz="3800" spc="225" dirty="0"/>
              <a:t> </a:t>
            </a:r>
            <a:r>
              <a:rPr sz="3800" spc="55" dirty="0"/>
              <a:t>Product</a:t>
            </a:r>
            <a:endParaRPr sz="38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55" dirty="0"/>
              <a:t>Exercises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958494" y="2974085"/>
            <a:ext cx="1918335" cy="330835"/>
          </a:xfrm>
          <a:custGeom>
            <a:avLst/>
            <a:gdLst/>
            <a:ahLst/>
            <a:cxnLst/>
            <a:rect l="l" t="t" r="r" b="b"/>
            <a:pathLst>
              <a:path w="1918335" h="330835">
                <a:moveTo>
                  <a:pt x="109575" y="14097"/>
                </a:moveTo>
                <a:lnTo>
                  <a:pt x="104902" y="762"/>
                </a:lnTo>
                <a:lnTo>
                  <a:pt x="81051" y="9372"/>
                </a:lnTo>
                <a:lnTo>
                  <a:pt x="60134" y="21831"/>
                </a:lnTo>
                <a:lnTo>
                  <a:pt x="27139" y="58420"/>
                </a:lnTo>
                <a:lnTo>
                  <a:pt x="6781" y="107251"/>
                </a:lnTo>
                <a:lnTo>
                  <a:pt x="88" y="163576"/>
                </a:lnTo>
                <a:lnTo>
                  <a:pt x="0" y="165227"/>
                </a:lnTo>
                <a:lnTo>
                  <a:pt x="1689" y="195478"/>
                </a:lnTo>
                <a:lnTo>
                  <a:pt x="15214" y="248920"/>
                </a:lnTo>
                <a:lnTo>
                  <a:pt x="42049" y="292265"/>
                </a:lnTo>
                <a:lnTo>
                  <a:pt x="80975" y="320979"/>
                </a:lnTo>
                <a:lnTo>
                  <a:pt x="104902" y="329565"/>
                </a:lnTo>
                <a:lnTo>
                  <a:pt x="109054" y="316230"/>
                </a:lnTo>
                <a:lnTo>
                  <a:pt x="90309" y="307949"/>
                </a:lnTo>
                <a:lnTo>
                  <a:pt x="74142" y="296405"/>
                </a:lnTo>
                <a:lnTo>
                  <a:pt x="49504" y="263525"/>
                </a:lnTo>
                <a:lnTo>
                  <a:pt x="34874" y="218884"/>
                </a:lnTo>
                <a:lnTo>
                  <a:pt x="30060" y="165227"/>
                </a:lnTo>
                <a:lnTo>
                  <a:pt x="29997" y="163576"/>
                </a:lnTo>
                <a:lnTo>
                  <a:pt x="31216" y="135483"/>
                </a:lnTo>
                <a:lnTo>
                  <a:pt x="40970" y="86766"/>
                </a:lnTo>
                <a:lnTo>
                  <a:pt x="60566" y="48412"/>
                </a:lnTo>
                <a:lnTo>
                  <a:pt x="90601" y="22364"/>
                </a:lnTo>
                <a:lnTo>
                  <a:pt x="109575" y="14097"/>
                </a:lnTo>
                <a:close/>
              </a:path>
              <a:path w="1918335" h="330835">
                <a:moveTo>
                  <a:pt x="243713" y="0"/>
                </a:moveTo>
                <a:lnTo>
                  <a:pt x="239204" y="0"/>
                </a:lnTo>
                <a:lnTo>
                  <a:pt x="220103" y="1460"/>
                </a:lnTo>
                <a:lnTo>
                  <a:pt x="178257" y="18669"/>
                </a:lnTo>
                <a:lnTo>
                  <a:pt x="159372" y="55435"/>
                </a:lnTo>
                <a:lnTo>
                  <a:pt x="159308" y="55664"/>
                </a:lnTo>
                <a:lnTo>
                  <a:pt x="158280" y="69342"/>
                </a:lnTo>
                <a:lnTo>
                  <a:pt x="158153" y="75793"/>
                </a:lnTo>
                <a:lnTo>
                  <a:pt x="158305" y="79933"/>
                </a:lnTo>
                <a:lnTo>
                  <a:pt x="159067" y="87858"/>
                </a:lnTo>
                <a:lnTo>
                  <a:pt x="160337" y="96316"/>
                </a:lnTo>
                <a:lnTo>
                  <a:pt x="162128" y="105283"/>
                </a:lnTo>
                <a:lnTo>
                  <a:pt x="164846" y="117475"/>
                </a:lnTo>
                <a:lnTo>
                  <a:pt x="166204" y="125730"/>
                </a:lnTo>
                <a:lnTo>
                  <a:pt x="166204" y="137795"/>
                </a:lnTo>
                <a:lnTo>
                  <a:pt x="163461" y="144399"/>
                </a:lnTo>
                <a:lnTo>
                  <a:pt x="133083" y="157480"/>
                </a:lnTo>
                <a:lnTo>
                  <a:pt x="133083" y="171704"/>
                </a:lnTo>
                <a:lnTo>
                  <a:pt x="166204" y="191262"/>
                </a:lnTo>
                <a:lnTo>
                  <a:pt x="166204" y="203454"/>
                </a:lnTo>
                <a:lnTo>
                  <a:pt x="164846" y="211582"/>
                </a:lnTo>
                <a:lnTo>
                  <a:pt x="162128" y="223901"/>
                </a:lnTo>
                <a:lnTo>
                  <a:pt x="160337" y="232816"/>
                </a:lnTo>
                <a:lnTo>
                  <a:pt x="159067" y="241236"/>
                </a:lnTo>
                <a:lnTo>
                  <a:pt x="158305" y="249199"/>
                </a:lnTo>
                <a:lnTo>
                  <a:pt x="158153" y="253339"/>
                </a:lnTo>
                <a:lnTo>
                  <a:pt x="158051" y="256667"/>
                </a:lnTo>
                <a:lnTo>
                  <a:pt x="159308" y="274142"/>
                </a:lnTo>
                <a:lnTo>
                  <a:pt x="178257" y="312039"/>
                </a:lnTo>
                <a:lnTo>
                  <a:pt x="220103" y="329260"/>
                </a:lnTo>
                <a:lnTo>
                  <a:pt x="239204" y="330708"/>
                </a:lnTo>
                <a:lnTo>
                  <a:pt x="243713" y="330708"/>
                </a:lnTo>
                <a:lnTo>
                  <a:pt x="243713" y="317500"/>
                </a:lnTo>
                <a:lnTo>
                  <a:pt x="241109" y="317500"/>
                </a:lnTo>
                <a:lnTo>
                  <a:pt x="229209" y="316699"/>
                </a:lnTo>
                <a:lnTo>
                  <a:pt x="195516" y="296710"/>
                </a:lnTo>
                <a:lnTo>
                  <a:pt x="187528" y="259715"/>
                </a:lnTo>
                <a:lnTo>
                  <a:pt x="187629" y="256667"/>
                </a:lnTo>
                <a:lnTo>
                  <a:pt x="192506" y="221437"/>
                </a:lnTo>
                <a:lnTo>
                  <a:pt x="193586" y="214414"/>
                </a:lnTo>
                <a:lnTo>
                  <a:pt x="194233" y="208673"/>
                </a:lnTo>
                <a:lnTo>
                  <a:pt x="194462" y="204216"/>
                </a:lnTo>
                <a:lnTo>
                  <a:pt x="193916" y="197218"/>
                </a:lnTo>
                <a:lnTo>
                  <a:pt x="165163" y="166116"/>
                </a:lnTo>
                <a:lnTo>
                  <a:pt x="165163" y="162941"/>
                </a:lnTo>
                <a:lnTo>
                  <a:pt x="193916" y="131864"/>
                </a:lnTo>
                <a:lnTo>
                  <a:pt x="194386" y="125730"/>
                </a:lnTo>
                <a:lnTo>
                  <a:pt x="194462" y="124841"/>
                </a:lnTo>
                <a:lnTo>
                  <a:pt x="194233" y="120396"/>
                </a:lnTo>
                <a:lnTo>
                  <a:pt x="193586" y="114655"/>
                </a:lnTo>
                <a:lnTo>
                  <a:pt x="192506" y="107632"/>
                </a:lnTo>
                <a:lnTo>
                  <a:pt x="190995" y="99314"/>
                </a:lnTo>
                <a:lnTo>
                  <a:pt x="189471" y="90792"/>
                </a:lnTo>
                <a:lnTo>
                  <a:pt x="188391" y="82956"/>
                </a:lnTo>
                <a:lnTo>
                  <a:pt x="187744" y="75793"/>
                </a:lnTo>
                <a:lnTo>
                  <a:pt x="187629" y="72517"/>
                </a:lnTo>
                <a:lnTo>
                  <a:pt x="187528" y="69342"/>
                </a:lnTo>
                <a:lnTo>
                  <a:pt x="188391" y="55664"/>
                </a:lnTo>
                <a:lnTo>
                  <a:pt x="188404" y="55435"/>
                </a:lnTo>
                <a:lnTo>
                  <a:pt x="209537" y="20548"/>
                </a:lnTo>
                <a:lnTo>
                  <a:pt x="241109" y="13208"/>
                </a:lnTo>
                <a:lnTo>
                  <a:pt x="243713" y="13208"/>
                </a:lnTo>
                <a:lnTo>
                  <a:pt x="243713" y="0"/>
                </a:lnTo>
                <a:close/>
              </a:path>
              <a:path w="1918335" h="330835">
                <a:moveTo>
                  <a:pt x="571347" y="157607"/>
                </a:moveTo>
                <a:lnTo>
                  <a:pt x="538327" y="138049"/>
                </a:lnTo>
                <a:lnTo>
                  <a:pt x="538327" y="125857"/>
                </a:lnTo>
                <a:lnTo>
                  <a:pt x="539597" y="117729"/>
                </a:lnTo>
                <a:lnTo>
                  <a:pt x="542391" y="105410"/>
                </a:lnTo>
                <a:lnTo>
                  <a:pt x="544144" y="96507"/>
                </a:lnTo>
                <a:lnTo>
                  <a:pt x="545414" y="88074"/>
                </a:lnTo>
                <a:lnTo>
                  <a:pt x="546188" y="80124"/>
                </a:lnTo>
                <a:lnTo>
                  <a:pt x="546328" y="75984"/>
                </a:lnTo>
                <a:lnTo>
                  <a:pt x="546455" y="72644"/>
                </a:lnTo>
                <a:lnTo>
                  <a:pt x="535089" y="28765"/>
                </a:lnTo>
                <a:lnTo>
                  <a:pt x="500913" y="5054"/>
                </a:lnTo>
                <a:lnTo>
                  <a:pt x="465302" y="0"/>
                </a:lnTo>
                <a:lnTo>
                  <a:pt x="460730" y="0"/>
                </a:lnTo>
                <a:lnTo>
                  <a:pt x="460730" y="13208"/>
                </a:lnTo>
                <a:lnTo>
                  <a:pt x="463397" y="13208"/>
                </a:lnTo>
                <a:lnTo>
                  <a:pt x="475272" y="14020"/>
                </a:lnTo>
                <a:lnTo>
                  <a:pt x="508952" y="33921"/>
                </a:lnTo>
                <a:lnTo>
                  <a:pt x="516991" y="69596"/>
                </a:lnTo>
                <a:lnTo>
                  <a:pt x="516877" y="72644"/>
                </a:lnTo>
                <a:lnTo>
                  <a:pt x="516763" y="75984"/>
                </a:lnTo>
                <a:lnTo>
                  <a:pt x="516115" y="83108"/>
                </a:lnTo>
                <a:lnTo>
                  <a:pt x="514997" y="90982"/>
                </a:lnTo>
                <a:lnTo>
                  <a:pt x="511924" y="107861"/>
                </a:lnTo>
                <a:lnTo>
                  <a:pt x="510857" y="114846"/>
                </a:lnTo>
                <a:lnTo>
                  <a:pt x="510209" y="120535"/>
                </a:lnTo>
                <a:lnTo>
                  <a:pt x="510006" y="124968"/>
                </a:lnTo>
                <a:lnTo>
                  <a:pt x="510540" y="132054"/>
                </a:lnTo>
                <a:lnTo>
                  <a:pt x="539343" y="163195"/>
                </a:lnTo>
                <a:lnTo>
                  <a:pt x="539343" y="166243"/>
                </a:lnTo>
                <a:lnTo>
                  <a:pt x="510540" y="197396"/>
                </a:lnTo>
                <a:lnTo>
                  <a:pt x="510006" y="204470"/>
                </a:lnTo>
                <a:lnTo>
                  <a:pt x="510209" y="208927"/>
                </a:lnTo>
                <a:lnTo>
                  <a:pt x="510857" y="214655"/>
                </a:lnTo>
                <a:lnTo>
                  <a:pt x="511924" y="221640"/>
                </a:lnTo>
                <a:lnTo>
                  <a:pt x="514997" y="238467"/>
                </a:lnTo>
                <a:lnTo>
                  <a:pt x="516115" y="246354"/>
                </a:lnTo>
                <a:lnTo>
                  <a:pt x="516763" y="253517"/>
                </a:lnTo>
                <a:lnTo>
                  <a:pt x="516877" y="256794"/>
                </a:lnTo>
                <a:lnTo>
                  <a:pt x="516991" y="259969"/>
                </a:lnTo>
                <a:lnTo>
                  <a:pt x="516102" y="274256"/>
                </a:lnTo>
                <a:lnTo>
                  <a:pt x="516089" y="274472"/>
                </a:lnTo>
                <a:lnTo>
                  <a:pt x="513397" y="286727"/>
                </a:lnTo>
                <a:lnTo>
                  <a:pt x="485787" y="314248"/>
                </a:lnTo>
                <a:lnTo>
                  <a:pt x="463397" y="317500"/>
                </a:lnTo>
                <a:lnTo>
                  <a:pt x="460730" y="317500"/>
                </a:lnTo>
                <a:lnTo>
                  <a:pt x="460730" y="330708"/>
                </a:lnTo>
                <a:lnTo>
                  <a:pt x="465302" y="330708"/>
                </a:lnTo>
                <a:lnTo>
                  <a:pt x="484390" y="329260"/>
                </a:lnTo>
                <a:lnTo>
                  <a:pt x="526262" y="312039"/>
                </a:lnTo>
                <a:lnTo>
                  <a:pt x="545134" y="274472"/>
                </a:lnTo>
                <a:lnTo>
                  <a:pt x="546455" y="256794"/>
                </a:lnTo>
                <a:lnTo>
                  <a:pt x="546188" y="249326"/>
                </a:lnTo>
                <a:lnTo>
                  <a:pt x="545414" y="241363"/>
                </a:lnTo>
                <a:lnTo>
                  <a:pt x="544144" y="232943"/>
                </a:lnTo>
                <a:lnTo>
                  <a:pt x="542391" y="224028"/>
                </a:lnTo>
                <a:lnTo>
                  <a:pt x="539597" y="211836"/>
                </a:lnTo>
                <a:lnTo>
                  <a:pt x="538327" y="203581"/>
                </a:lnTo>
                <a:lnTo>
                  <a:pt x="538327" y="191389"/>
                </a:lnTo>
                <a:lnTo>
                  <a:pt x="540994" y="184912"/>
                </a:lnTo>
                <a:lnTo>
                  <a:pt x="571347" y="171831"/>
                </a:lnTo>
                <a:lnTo>
                  <a:pt x="571347" y="157607"/>
                </a:lnTo>
                <a:close/>
              </a:path>
              <a:path w="1918335" h="330835">
                <a:moveTo>
                  <a:pt x="1127607" y="0"/>
                </a:moveTo>
                <a:lnTo>
                  <a:pt x="1123162" y="0"/>
                </a:lnTo>
                <a:lnTo>
                  <a:pt x="1104061" y="1460"/>
                </a:lnTo>
                <a:lnTo>
                  <a:pt x="1062202" y="18669"/>
                </a:lnTo>
                <a:lnTo>
                  <a:pt x="1043317" y="55435"/>
                </a:lnTo>
                <a:lnTo>
                  <a:pt x="1042009" y="72517"/>
                </a:lnTo>
                <a:lnTo>
                  <a:pt x="1042250" y="79933"/>
                </a:lnTo>
                <a:lnTo>
                  <a:pt x="1042987" y="87858"/>
                </a:lnTo>
                <a:lnTo>
                  <a:pt x="1044257" y="96316"/>
                </a:lnTo>
                <a:lnTo>
                  <a:pt x="1046073" y="105283"/>
                </a:lnTo>
                <a:lnTo>
                  <a:pt x="1048740" y="117475"/>
                </a:lnTo>
                <a:lnTo>
                  <a:pt x="1050137" y="125730"/>
                </a:lnTo>
                <a:lnTo>
                  <a:pt x="1050137" y="137795"/>
                </a:lnTo>
                <a:lnTo>
                  <a:pt x="1047343" y="144399"/>
                </a:lnTo>
                <a:lnTo>
                  <a:pt x="1016990" y="157480"/>
                </a:lnTo>
                <a:lnTo>
                  <a:pt x="1016990" y="171704"/>
                </a:lnTo>
                <a:lnTo>
                  <a:pt x="1050137" y="191262"/>
                </a:lnTo>
                <a:lnTo>
                  <a:pt x="1050137" y="203454"/>
                </a:lnTo>
                <a:lnTo>
                  <a:pt x="1048740" y="211582"/>
                </a:lnTo>
                <a:lnTo>
                  <a:pt x="1046073" y="223901"/>
                </a:lnTo>
                <a:lnTo>
                  <a:pt x="1044257" y="232816"/>
                </a:lnTo>
                <a:lnTo>
                  <a:pt x="1042987" y="241236"/>
                </a:lnTo>
                <a:lnTo>
                  <a:pt x="1042250" y="249199"/>
                </a:lnTo>
                <a:lnTo>
                  <a:pt x="1042111" y="253339"/>
                </a:lnTo>
                <a:lnTo>
                  <a:pt x="1042009" y="256667"/>
                </a:lnTo>
                <a:lnTo>
                  <a:pt x="1043266" y="274142"/>
                </a:lnTo>
                <a:lnTo>
                  <a:pt x="1062202" y="312039"/>
                </a:lnTo>
                <a:lnTo>
                  <a:pt x="1104061" y="329260"/>
                </a:lnTo>
                <a:lnTo>
                  <a:pt x="1123162" y="330708"/>
                </a:lnTo>
                <a:lnTo>
                  <a:pt x="1127607" y="330708"/>
                </a:lnTo>
                <a:lnTo>
                  <a:pt x="1127607" y="317500"/>
                </a:lnTo>
                <a:lnTo>
                  <a:pt x="1125067" y="317500"/>
                </a:lnTo>
                <a:lnTo>
                  <a:pt x="1113155" y="316699"/>
                </a:lnTo>
                <a:lnTo>
                  <a:pt x="1079449" y="296710"/>
                </a:lnTo>
                <a:lnTo>
                  <a:pt x="1071473" y="259715"/>
                </a:lnTo>
                <a:lnTo>
                  <a:pt x="1071575" y="256667"/>
                </a:lnTo>
                <a:lnTo>
                  <a:pt x="1071676" y="253339"/>
                </a:lnTo>
                <a:lnTo>
                  <a:pt x="1072324" y="246214"/>
                </a:lnTo>
                <a:lnTo>
                  <a:pt x="1073391" y="238340"/>
                </a:lnTo>
                <a:lnTo>
                  <a:pt x="1074902" y="229743"/>
                </a:lnTo>
                <a:lnTo>
                  <a:pt x="1076401" y="221437"/>
                </a:lnTo>
                <a:lnTo>
                  <a:pt x="1077468" y="214414"/>
                </a:lnTo>
                <a:lnTo>
                  <a:pt x="1078115" y="208673"/>
                </a:lnTo>
                <a:lnTo>
                  <a:pt x="1078331" y="204216"/>
                </a:lnTo>
                <a:lnTo>
                  <a:pt x="1077798" y="197218"/>
                </a:lnTo>
                <a:lnTo>
                  <a:pt x="1049121" y="166116"/>
                </a:lnTo>
                <a:lnTo>
                  <a:pt x="1049121" y="162941"/>
                </a:lnTo>
                <a:lnTo>
                  <a:pt x="1077798" y="131864"/>
                </a:lnTo>
                <a:lnTo>
                  <a:pt x="1078255" y="125730"/>
                </a:lnTo>
                <a:lnTo>
                  <a:pt x="1078331" y="124841"/>
                </a:lnTo>
                <a:lnTo>
                  <a:pt x="1078115" y="120396"/>
                </a:lnTo>
                <a:lnTo>
                  <a:pt x="1077468" y="114655"/>
                </a:lnTo>
                <a:lnTo>
                  <a:pt x="1076401" y="107632"/>
                </a:lnTo>
                <a:lnTo>
                  <a:pt x="1074902" y="99314"/>
                </a:lnTo>
                <a:lnTo>
                  <a:pt x="1073391" y="90792"/>
                </a:lnTo>
                <a:lnTo>
                  <a:pt x="1072324" y="82956"/>
                </a:lnTo>
                <a:lnTo>
                  <a:pt x="1071676" y="75793"/>
                </a:lnTo>
                <a:lnTo>
                  <a:pt x="1071575" y="72517"/>
                </a:lnTo>
                <a:lnTo>
                  <a:pt x="1071473" y="69342"/>
                </a:lnTo>
                <a:lnTo>
                  <a:pt x="1072337" y="55664"/>
                </a:lnTo>
                <a:lnTo>
                  <a:pt x="1072349" y="55435"/>
                </a:lnTo>
                <a:lnTo>
                  <a:pt x="1075004" y="43624"/>
                </a:lnTo>
                <a:lnTo>
                  <a:pt x="1102614" y="16471"/>
                </a:lnTo>
                <a:lnTo>
                  <a:pt x="1125067" y="13208"/>
                </a:lnTo>
                <a:lnTo>
                  <a:pt x="1127607" y="13208"/>
                </a:lnTo>
                <a:lnTo>
                  <a:pt x="1127607" y="0"/>
                </a:lnTo>
                <a:close/>
              </a:path>
              <a:path w="1918335" h="330835">
                <a:moveTo>
                  <a:pt x="1785975" y="157607"/>
                </a:moveTo>
                <a:lnTo>
                  <a:pt x="1752955" y="138049"/>
                </a:lnTo>
                <a:lnTo>
                  <a:pt x="1752955" y="125857"/>
                </a:lnTo>
                <a:lnTo>
                  <a:pt x="1754225" y="117729"/>
                </a:lnTo>
                <a:lnTo>
                  <a:pt x="1757019" y="105410"/>
                </a:lnTo>
                <a:lnTo>
                  <a:pt x="1758772" y="96507"/>
                </a:lnTo>
                <a:lnTo>
                  <a:pt x="1760042" y="88074"/>
                </a:lnTo>
                <a:lnTo>
                  <a:pt x="1760816" y="80124"/>
                </a:lnTo>
                <a:lnTo>
                  <a:pt x="1760956" y="75984"/>
                </a:lnTo>
                <a:lnTo>
                  <a:pt x="1761083" y="72644"/>
                </a:lnTo>
                <a:lnTo>
                  <a:pt x="1749717" y="28765"/>
                </a:lnTo>
                <a:lnTo>
                  <a:pt x="1715554" y="5054"/>
                </a:lnTo>
                <a:lnTo>
                  <a:pt x="1679930" y="0"/>
                </a:lnTo>
                <a:lnTo>
                  <a:pt x="1675358" y="0"/>
                </a:lnTo>
                <a:lnTo>
                  <a:pt x="1675358" y="13208"/>
                </a:lnTo>
                <a:lnTo>
                  <a:pt x="1678025" y="13208"/>
                </a:lnTo>
                <a:lnTo>
                  <a:pt x="1689900" y="14020"/>
                </a:lnTo>
                <a:lnTo>
                  <a:pt x="1723580" y="33921"/>
                </a:lnTo>
                <a:lnTo>
                  <a:pt x="1731619" y="69596"/>
                </a:lnTo>
                <a:lnTo>
                  <a:pt x="1731505" y="72644"/>
                </a:lnTo>
                <a:lnTo>
                  <a:pt x="1731391" y="75984"/>
                </a:lnTo>
                <a:lnTo>
                  <a:pt x="1730743" y="83108"/>
                </a:lnTo>
                <a:lnTo>
                  <a:pt x="1729625" y="90982"/>
                </a:lnTo>
                <a:lnTo>
                  <a:pt x="1726552" y="107861"/>
                </a:lnTo>
                <a:lnTo>
                  <a:pt x="1725485" y="114846"/>
                </a:lnTo>
                <a:lnTo>
                  <a:pt x="1724837" y="120535"/>
                </a:lnTo>
                <a:lnTo>
                  <a:pt x="1724634" y="124968"/>
                </a:lnTo>
                <a:lnTo>
                  <a:pt x="1725168" y="132054"/>
                </a:lnTo>
                <a:lnTo>
                  <a:pt x="1753971" y="163195"/>
                </a:lnTo>
                <a:lnTo>
                  <a:pt x="1753971" y="166243"/>
                </a:lnTo>
                <a:lnTo>
                  <a:pt x="1725168" y="197396"/>
                </a:lnTo>
                <a:lnTo>
                  <a:pt x="1724634" y="204470"/>
                </a:lnTo>
                <a:lnTo>
                  <a:pt x="1724837" y="208927"/>
                </a:lnTo>
                <a:lnTo>
                  <a:pt x="1725485" y="214655"/>
                </a:lnTo>
                <a:lnTo>
                  <a:pt x="1726552" y="221640"/>
                </a:lnTo>
                <a:lnTo>
                  <a:pt x="1729625" y="238467"/>
                </a:lnTo>
                <a:lnTo>
                  <a:pt x="1730743" y="246354"/>
                </a:lnTo>
                <a:lnTo>
                  <a:pt x="1731391" y="253517"/>
                </a:lnTo>
                <a:lnTo>
                  <a:pt x="1731505" y="256794"/>
                </a:lnTo>
                <a:lnTo>
                  <a:pt x="1731619" y="259969"/>
                </a:lnTo>
                <a:lnTo>
                  <a:pt x="1730730" y="274256"/>
                </a:lnTo>
                <a:lnTo>
                  <a:pt x="1730717" y="274472"/>
                </a:lnTo>
                <a:lnTo>
                  <a:pt x="1728025" y="286727"/>
                </a:lnTo>
                <a:lnTo>
                  <a:pt x="1700415" y="314248"/>
                </a:lnTo>
                <a:lnTo>
                  <a:pt x="1678025" y="317500"/>
                </a:lnTo>
                <a:lnTo>
                  <a:pt x="1675358" y="317500"/>
                </a:lnTo>
                <a:lnTo>
                  <a:pt x="1675358" y="330708"/>
                </a:lnTo>
                <a:lnTo>
                  <a:pt x="1679930" y="330708"/>
                </a:lnTo>
                <a:lnTo>
                  <a:pt x="1699018" y="329260"/>
                </a:lnTo>
                <a:lnTo>
                  <a:pt x="1740890" y="312039"/>
                </a:lnTo>
                <a:lnTo>
                  <a:pt x="1759762" y="274472"/>
                </a:lnTo>
                <a:lnTo>
                  <a:pt x="1761083" y="256794"/>
                </a:lnTo>
                <a:lnTo>
                  <a:pt x="1760816" y="249326"/>
                </a:lnTo>
                <a:lnTo>
                  <a:pt x="1760042" y="241363"/>
                </a:lnTo>
                <a:lnTo>
                  <a:pt x="1758772" y="232943"/>
                </a:lnTo>
                <a:lnTo>
                  <a:pt x="1757019" y="224028"/>
                </a:lnTo>
                <a:lnTo>
                  <a:pt x="1754225" y="211836"/>
                </a:lnTo>
                <a:lnTo>
                  <a:pt x="1752955" y="203581"/>
                </a:lnTo>
                <a:lnTo>
                  <a:pt x="1752955" y="191389"/>
                </a:lnTo>
                <a:lnTo>
                  <a:pt x="1755622" y="184912"/>
                </a:lnTo>
                <a:lnTo>
                  <a:pt x="1785975" y="171831"/>
                </a:lnTo>
                <a:lnTo>
                  <a:pt x="1785975" y="157607"/>
                </a:lnTo>
                <a:close/>
              </a:path>
              <a:path w="1918335" h="330835">
                <a:moveTo>
                  <a:pt x="1918309" y="165227"/>
                </a:moveTo>
                <a:lnTo>
                  <a:pt x="1911527" y="107251"/>
                </a:lnTo>
                <a:lnTo>
                  <a:pt x="1891131" y="58420"/>
                </a:lnTo>
                <a:lnTo>
                  <a:pt x="1858175" y="21831"/>
                </a:lnTo>
                <a:lnTo>
                  <a:pt x="1813407" y="762"/>
                </a:lnTo>
                <a:lnTo>
                  <a:pt x="1808708" y="14097"/>
                </a:lnTo>
                <a:lnTo>
                  <a:pt x="1827745" y="22364"/>
                </a:lnTo>
                <a:lnTo>
                  <a:pt x="1844128" y="33807"/>
                </a:lnTo>
                <a:lnTo>
                  <a:pt x="1868906" y="66167"/>
                </a:lnTo>
                <a:lnTo>
                  <a:pt x="1883473" y="109880"/>
                </a:lnTo>
                <a:lnTo>
                  <a:pt x="1888337" y="163576"/>
                </a:lnTo>
                <a:lnTo>
                  <a:pt x="1887118" y="192557"/>
                </a:lnTo>
                <a:lnTo>
                  <a:pt x="1877352" y="242557"/>
                </a:lnTo>
                <a:lnTo>
                  <a:pt x="1857768" y="281609"/>
                </a:lnTo>
                <a:lnTo>
                  <a:pt x="1827999" y="307949"/>
                </a:lnTo>
                <a:lnTo>
                  <a:pt x="1809216" y="316230"/>
                </a:lnTo>
                <a:lnTo>
                  <a:pt x="1813407" y="329565"/>
                </a:lnTo>
                <a:lnTo>
                  <a:pt x="1858276" y="308533"/>
                </a:lnTo>
                <a:lnTo>
                  <a:pt x="1891258" y="272161"/>
                </a:lnTo>
                <a:lnTo>
                  <a:pt x="1911540" y="223367"/>
                </a:lnTo>
                <a:lnTo>
                  <a:pt x="1916607" y="195478"/>
                </a:lnTo>
                <a:lnTo>
                  <a:pt x="1918309" y="165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058" y="1266585"/>
            <a:ext cx="3985260" cy="208198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Compute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following: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{1,2}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∅</a:t>
            </a:r>
            <a:r>
              <a:rPr kumimoji="0" sz="28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67055" algn="l"/>
                <a:tab pos="981710" algn="l"/>
                <a:tab pos="1450975" algn="l"/>
                <a:tab pos="2362835" algn="l"/>
                <a:tab pos="2863850" algn="l"/>
                <a:tab pos="3505835" algn="l"/>
              </a:tabLst>
              <a:defRPr/>
            </a:pP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1,</a:t>
            </a:r>
            <a:r>
              <a:rPr kumimoji="0" sz="28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08939" y="2880294"/>
            <a:ext cx="868306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>
              <a:spcBef>
                <a:spcPts val="95"/>
              </a:spcBef>
              <a:tabLst>
                <a:tab pos="429895" algn="l"/>
                <a:tab pos="1183005" algn="l"/>
                <a:tab pos="1600835" algn="l"/>
                <a:tab pos="2214880" algn="l"/>
                <a:tab pos="2493645" algn="l"/>
              </a:tabLst>
            </a:pPr>
            <a:r>
              <a:rPr lang="en-US" sz="2800" kern="0" spc="-50" dirty="0">
                <a:solidFill>
                  <a:srgbClr val="7030A0"/>
                </a:solidFill>
                <a:latin typeface="Cambria Math"/>
                <a:cs typeface="Cambria Math"/>
              </a:rPr>
              <a:t>𝒫({(2, 1), (2, 3)}) </a:t>
            </a:r>
            <a:r>
              <a:rPr lang="en-US" sz="2800" kern="0" spc="-25" dirty="0">
                <a:solidFill>
                  <a:srgbClr val="7030A0"/>
                </a:solidFill>
                <a:latin typeface="Cambria Math"/>
                <a:cs typeface="Cambria Math"/>
              </a:rPr>
              <a:t>= {∅, {(2,1)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lang="en-US" sz="2800" kern="0" dirty="0">
                <a:solidFill>
                  <a:srgbClr val="7030A0"/>
                </a:solidFill>
                <a:latin typeface="Cambria Math"/>
                <a:cs typeface="Cambria Math"/>
              </a:rPr>
              <a:t> {(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cs typeface="Cambria Math"/>
              </a:rPr>
              <a:t>2,3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cs typeface="Cambria Math"/>
              </a:rPr>
              <a:t>)}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lang="en-US" sz="2800" kern="0" dirty="0">
                <a:solidFill>
                  <a:srgbClr val="7030A0"/>
                </a:solidFill>
                <a:latin typeface="Cambria Math"/>
                <a:cs typeface="Cambria Math"/>
              </a:rPr>
              <a:t> {(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cs typeface="Cambria Math"/>
              </a:rPr>
              <a:t>2,1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cs typeface="Cambria Math"/>
              </a:rPr>
              <a:t>)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lang="en-US" sz="2800" kern="0" dirty="0">
                <a:solidFill>
                  <a:srgbClr val="7030A0"/>
                </a:solidFill>
                <a:latin typeface="Cambria Math"/>
                <a:cs typeface="Cambria Math"/>
              </a:rPr>
              <a:t> (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cs typeface="Cambria Math"/>
              </a:rPr>
              <a:t>2,3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cs typeface="Cambria Math"/>
              </a:rPr>
              <a:t>)}}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58494" y="4438650"/>
            <a:ext cx="732790" cy="330835"/>
          </a:xfrm>
          <a:custGeom>
            <a:avLst/>
            <a:gdLst/>
            <a:ahLst/>
            <a:cxnLst/>
            <a:rect l="l" t="t" r="r" b="b"/>
            <a:pathLst>
              <a:path w="732789" h="330835">
                <a:moveTo>
                  <a:pt x="109575" y="14097"/>
                </a:moveTo>
                <a:lnTo>
                  <a:pt x="104902" y="762"/>
                </a:lnTo>
                <a:lnTo>
                  <a:pt x="81051" y="9372"/>
                </a:lnTo>
                <a:lnTo>
                  <a:pt x="60134" y="21831"/>
                </a:lnTo>
                <a:lnTo>
                  <a:pt x="27139" y="58420"/>
                </a:lnTo>
                <a:lnTo>
                  <a:pt x="6781" y="107251"/>
                </a:lnTo>
                <a:lnTo>
                  <a:pt x="88" y="163576"/>
                </a:lnTo>
                <a:lnTo>
                  <a:pt x="0" y="165227"/>
                </a:lnTo>
                <a:lnTo>
                  <a:pt x="1689" y="195478"/>
                </a:lnTo>
                <a:lnTo>
                  <a:pt x="15214" y="248920"/>
                </a:lnTo>
                <a:lnTo>
                  <a:pt x="42049" y="292265"/>
                </a:lnTo>
                <a:lnTo>
                  <a:pt x="80975" y="320979"/>
                </a:lnTo>
                <a:lnTo>
                  <a:pt x="104902" y="329565"/>
                </a:lnTo>
                <a:lnTo>
                  <a:pt x="109054" y="316230"/>
                </a:lnTo>
                <a:lnTo>
                  <a:pt x="90309" y="307949"/>
                </a:lnTo>
                <a:lnTo>
                  <a:pt x="74142" y="296405"/>
                </a:lnTo>
                <a:lnTo>
                  <a:pt x="49504" y="263525"/>
                </a:lnTo>
                <a:lnTo>
                  <a:pt x="34874" y="218884"/>
                </a:lnTo>
                <a:lnTo>
                  <a:pt x="30060" y="165227"/>
                </a:lnTo>
                <a:lnTo>
                  <a:pt x="29997" y="163576"/>
                </a:lnTo>
                <a:lnTo>
                  <a:pt x="31216" y="135483"/>
                </a:lnTo>
                <a:lnTo>
                  <a:pt x="40970" y="86766"/>
                </a:lnTo>
                <a:lnTo>
                  <a:pt x="60566" y="48412"/>
                </a:lnTo>
                <a:lnTo>
                  <a:pt x="90601" y="22364"/>
                </a:lnTo>
                <a:lnTo>
                  <a:pt x="109575" y="14097"/>
                </a:lnTo>
                <a:close/>
              </a:path>
              <a:path w="732789" h="330835">
                <a:moveTo>
                  <a:pt x="243713" y="0"/>
                </a:moveTo>
                <a:lnTo>
                  <a:pt x="239204" y="0"/>
                </a:lnTo>
                <a:lnTo>
                  <a:pt x="220103" y="1460"/>
                </a:lnTo>
                <a:lnTo>
                  <a:pt x="178257" y="18669"/>
                </a:lnTo>
                <a:lnTo>
                  <a:pt x="159372" y="55435"/>
                </a:lnTo>
                <a:lnTo>
                  <a:pt x="159308" y="55664"/>
                </a:lnTo>
                <a:lnTo>
                  <a:pt x="158280" y="69342"/>
                </a:lnTo>
                <a:lnTo>
                  <a:pt x="158153" y="75793"/>
                </a:lnTo>
                <a:lnTo>
                  <a:pt x="158305" y="79933"/>
                </a:lnTo>
                <a:lnTo>
                  <a:pt x="159067" y="87858"/>
                </a:lnTo>
                <a:lnTo>
                  <a:pt x="160337" y="96316"/>
                </a:lnTo>
                <a:lnTo>
                  <a:pt x="162128" y="105283"/>
                </a:lnTo>
                <a:lnTo>
                  <a:pt x="164846" y="117475"/>
                </a:lnTo>
                <a:lnTo>
                  <a:pt x="166204" y="125730"/>
                </a:lnTo>
                <a:lnTo>
                  <a:pt x="166204" y="137795"/>
                </a:lnTo>
                <a:lnTo>
                  <a:pt x="163461" y="144399"/>
                </a:lnTo>
                <a:lnTo>
                  <a:pt x="133083" y="157480"/>
                </a:lnTo>
                <a:lnTo>
                  <a:pt x="133083" y="171704"/>
                </a:lnTo>
                <a:lnTo>
                  <a:pt x="166204" y="191262"/>
                </a:lnTo>
                <a:lnTo>
                  <a:pt x="166204" y="203454"/>
                </a:lnTo>
                <a:lnTo>
                  <a:pt x="164846" y="211582"/>
                </a:lnTo>
                <a:lnTo>
                  <a:pt x="162128" y="223901"/>
                </a:lnTo>
                <a:lnTo>
                  <a:pt x="160337" y="232816"/>
                </a:lnTo>
                <a:lnTo>
                  <a:pt x="159067" y="241236"/>
                </a:lnTo>
                <a:lnTo>
                  <a:pt x="158305" y="249199"/>
                </a:lnTo>
                <a:lnTo>
                  <a:pt x="158153" y="253339"/>
                </a:lnTo>
                <a:lnTo>
                  <a:pt x="158051" y="256667"/>
                </a:lnTo>
                <a:lnTo>
                  <a:pt x="159308" y="274142"/>
                </a:lnTo>
                <a:lnTo>
                  <a:pt x="178257" y="312039"/>
                </a:lnTo>
                <a:lnTo>
                  <a:pt x="220103" y="329260"/>
                </a:lnTo>
                <a:lnTo>
                  <a:pt x="239204" y="330708"/>
                </a:lnTo>
                <a:lnTo>
                  <a:pt x="243713" y="330708"/>
                </a:lnTo>
                <a:lnTo>
                  <a:pt x="243713" y="317500"/>
                </a:lnTo>
                <a:lnTo>
                  <a:pt x="241109" y="317500"/>
                </a:lnTo>
                <a:lnTo>
                  <a:pt x="229209" y="316699"/>
                </a:lnTo>
                <a:lnTo>
                  <a:pt x="195516" y="296710"/>
                </a:lnTo>
                <a:lnTo>
                  <a:pt x="187528" y="259715"/>
                </a:lnTo>
                <a:lnTo>
                  <a:pt x="187629" y="256667"/>
                </a:lnTo>
                <a:lnTo>
                  <a:pt x="192506" y="221437"/>
                </a:lnTo>
                <a:lnTo>
                  <a:pt x="193586" y="214414"/>
                </a:lnTo>
                <a:lnTo>
                  <a:pt x="194233" y="208673"/>
                </a:lnTo>
                <a:lnTo>
                  <a:pt x="194462" y="204216"/>
                </a:lnTo>
                <a:lnTo>
                  <a:pt x="193916" y="197218"/>
                </a:lnTo>
                <a:lnTo>
                  <a:pt x="165163" y="166116"/>
                </a:lnTo>
                <a:lnTo>
                  <a:pt x="165163" y="162941"/>
                </a:lnTo>
                <a:lnTo>
                  <a:pt x="193916" y="131864"/>
                </a:lnTo>
                <a:lnTo>
                  <a:pt x="194386" y="125730"/>
                </a:lnTo>
                <a:lnTo>
                  <a:pt x="194462" y="124841"/>
                </a:lnTo>
                <a:lnTo>
                  <a:pt x="194233" y="120396"/>
                </a:lnTo>
                <a:lnTo>
                  <a:pt x="193586" y="114655"/>
                </a:lnTo>
                <a:lnTo>
                  <a:pt x="192506" y="107632"/>
                </a:lnTo>
                <a:lnTo>
                  <a:pt x="190995" y="99314"/>
                </a:lnTo>
                <a:lnTo>
                  <a:pt x="189471" y="90792"/>
                </a:lnTo>
                <a:lnTo>
                  <a:pt x="188391" y="82956"/>
                </a:lnTo>
                <a:lnTo>
                  <a:pt x="187744" y="75793"/>
                </a:lnTo>
                <a:lnTo>
                  <a:pt x="187629" y="72517"/>
                </a:lnTo>
                <a:lnTo>
                  <a:pt x="187528" y="69342"/>
                </a:lnTo>
                <a:lnTo>
                  <a:pt x="188391" y="55664"/>
                </a:lnTo>
                <a:lnTo>
                  <a:pt x="188404" y="55435"/>
                </a:lnTo>
                <a:lnTo>
                  <a:pt x="209537" y="20548"/>
                </a:lnTo>
                <a:lnTo>
                  <a:pt x="241109" y="13208"/>
                </a:lnTo>
                <a:lnTo>
                  <a:pt x="243713" y="13208"/>
                </a:lnTo>
                <a:lnTo>
                  <a:pt x="243713" y="0"/>
                </a:lnTo>
                <a:close/>
              </a:path>
              <a:path w="732789" h="330835">
                <a:moveTo>
                  <a:pt x="597255" y="157607"/>
                </a:moveTo>
                <a:lnTo>
                  <a:pt x="564235" y="138049"/>
                </a:lnTo>
                <a:lnTo>
                  <a:pt x="564235" y="125857"/>
                </a:lnTo>
                <a:lnTo>
                  <a:pt x="565505" y="117729"/>
                </a:lnTo>
                <a:lnTo>
                  <a:pt x="568299" y="105410"/>
                </a:lnTo>
                <a:lnTo>
                  <a:pt x="570052" y="96507"/>
                </a:lnTo>
                <a:lnTo>
                  <a:pt x="571322" y="88074"/>
                </a:lnTo>
                <a:lnTo>
                  <a:pt x="572096" y="80124"/>
                </a:lnTo>
                <a:lnTo>
                  <a:pt x="572236" y="75984"/>
                </a:lnTo>
                <a:lnTo>
                  <a:pt x="572363" y="72644"/>
                </a:lnTo>
                <a:lnTo>
                  <a:pt x="560997" y="28765"/>
                </a:lnTo>
                <a:lnTo>
                  <a:pt x="526834" y="5054"/>
                </a:lnTo>
                <a:lnTo>
                  <a:pt x="491210" y="0"/>
                </a:lnTo>
                <a:lnTo>
                  <a:pt x="486638" y="0"/>
                </a:lnTo>
                <a:lnTo>
                  <a:pt x="486638" y="13208"/>
                </a:lnTo>
                <a:lnTo>
                  <a:pt x="489305" y="13208"/>
                </a:lnTo>
                <a:lnTo>
                  <a:pt x="501180" y="14020"/>
                </a:lnTo>
                <a:lnTo>
                  <a:pt x="534860" y="33921"/>
                </a:lnTo>
                <a:lnTo>
                  <a:pt x="542899" y="69596"/>
                </a:lnTo>
                <a:lnTo>
                  <a:pt x="542785" y="72644"/>
                </a:lnTo>
                <a:lnTo>
                  <a:pt x="542671" y="75984"/>
                </a:lnTo>
                <a:lnTo>
                  <a:pt x="542023" y="83108"/>
                </a:lnTo>
                <a:lnTo>
                  <a:pt x="540905" y="90982"/>
                </a:lnTo>
                <a:lnTo>
                  <a:pt x="537832" y="107861"/>
                </a:lnTo>
                <a:lnTo>
                  <a:pt x="536765" y="114846"/>
                </a:lnTo>
                <a:lnTo>
                  <a:pt x="536117" y="120535"/>
                </a:lnTo>
                <a:lnTo>
                  <a:pt x="535914" y="124968"/>
                </a:lnTo>
                <a:lnTo>
                  <a:pt x="536448" y="132054"/>
                </a:lnTo>
                <a:lnTo>
                  <a:pt x="565251" y="163195"/>
                </a:lnTo>
                <a:lnTo>
                  <a:pt x="565251" y="166243"/>
                </a:lnTo>
                <a:lnTo>
                  <a:pt x="536448" y="197396"/>
                </a:lnTo>
                <a:lnTo>
                  <a:pt x="535914" y="204470"/>
                </a:lnTo>
                <a:lnTo>
                  <a:pt x="536117" y="208927"/>
                </a:lnTo>
                <a:lnTo>
                  <a:pt x="536765" y="214655"/>
                </a:lnTo>
                <a:lnTo>
                  <a:pt x="537832" y="221640"/>
                </a:lnTo>
                <a:lnTo>
                  <a:pt x="540905" y="238467"/>
                </a:lnTo>
                <a:lnTo>
                  <a:pt x="542023" y="246354"/>
                </a:lnTo>
                <a:lnTo>
                  <a:pt x="542671" y="253517"/>
                </a:lnTo>
                <a:lnTo>
                  <a:pt x="542785" y="256794"/>
                </a:lnTo>
                <a:lnTo>
                  <a:pt x="542899" y="259969"/>
                </a:lnTo>
                <a:lnTo>
                  <a:pt x="542010" y="274256"/>
                </a:lnTo>
                <a:lnTo>
                  <a:pt x="541997" y="274472"/>
                </a:lnTo>
                <a:lnTo>
                  <a:pt x="539305" y="286727"/>
                </a:lnTo>
                <a:lnTo>
                  <a:pt x="511695" y="314248"/>
                </a:lnTo>
                <a:lnTo>
                  <a:pt x="489305" y="317500"/>
                </a:lnTo>
                <a:lnTo>
                  <a:pt x="486638" y="317500"/>
                </a:lnTo>
                <a:lnTo>
                  <a:pt x="486638" y="330708"/>
                </a:lnTo>
                <a:lnTo>
                  <a:pt x="491210" y="330708"/>
                </a:lnTo>
                <a:lnTo>
                  <a:pt x="510298" y="329260"/>
                </a:lnTo>
                <a:lnTo>
                  <a:pt x="552170" y="312039"/>
                </a:lnTo>
                <a:lnTo>
                  <a:pt x="571042" y="274472"/>
                </a:lnTo>
                <a:lnTo>
                  <a:pt x="572363" y="256794"/>
                </a:lnTo>
                <a:lnTo>
                  <a:pt x="572096" y="249326"/>
                </a:lnTo>
                <a:lnTo>
                  <a:pt x="571322" y="241363"/>
                </a:lnTo>
                <a:lnTo>
                  <a:pt x="570052" y="232943"/>
                </a:lnTo>
                <a:lnTo>
                  <a:pt x="568299" y="224028"/>
                </a:lnTo>
                <a:lnTo>
                  <a:pt x="565505" y="211836"/>
                </a:lnTo>
                <a:lnTo>
                  <a:pt x="564235" y="203581"/>
                </a:lnTo>
                <a:lnTo>
                  <a:pt x="564235" y="191389"/>
                </a:lnTo>
                <a:lnTo>
                  <a:pt x="566902" y="184912"/>
                </a:lnTo>
                <a:lnTo>
                  <a:pt x="597255" y="171831"/>
                </a:lnTo>
                <a:lnTo>
                  <a:pt x="597255" y="157607"/>
                </a:lnTo>
                <a:close/>
              </a:path>
              <a:path w="732789" h="330835">
                <a:moveTo>
                  <a:pt x="732637" y="165227"/>
                </a:moveTo>
                <a:lnTo>
                  <a:pt x="725855" y="107251"/>
                </a:lnTo>
                <a:lnTo>
                  <a:pt x="705459" y="58420"/>
                </a:lnTo>
                <a:lnTo>
                  <a:pt x="672503" y="21831"/>
                </a:lnTo>
                <a:lnTo>
                  <a:pt x="627735" y="762"/>
                </a:lnTo>
                <a:lnTo>
                  <a:pt x="623036" y="14097"/>
                </a:lnTo>
                <a:lnTo>
                  <a:pt x="642086" y="22364"/>
                </a:lnTo>
                <a:lnTo>
                  <a:pt x="658469" y="33807"/>
                </a:lnTo>
                <a:lnTo>
                  <a:pt x="683234" y="66167"/>
                </a:lnTo>
                <a:lnTo>
                  <a:pt x="697801" y="109880"/>
                </a:lnTo>
                <a:lnTo>
                  <a:pt x="702665" y="163576"/>
                </a:lnTo>
                <a:lnTo>
                  <a:pt x="701446" y="192557"/>
                </a:lnTo>
                <a:lnTo>
                  <a:pt x="691680" y="242557"/>
                </a:lnTo>
                <a:lnTo>
                  <a:pt x="672096" y="281609"/>
                </a:lnTo>
                <a:lnTo>
                  <a:pt x="642327" y="307949"/>
                </a:lnTo>
                <a:lnTo>
                  <a:pt x="623544" y="316230"/>
                </a:lnTo>
                <a:lnTo>
                  <a:pt x="627735" y="329565"/>
                </a:lnTo>
                <a:lnTo>
                  <a:pt x="672604" y="308533"/>
                </a:lnTo>
                <a:lnTo>
                  <a:pt x="705586" y="272161"/>
                </a:lnTo>
                <a:lnTo>
                  <a:pt x="725868" y="223367"/>
                </a:lnTo>
                <a:lnTo>
                  <a:pt x="730935" y="195478"/>
                </a:lnTo>
                <a:lnTo>
                  <a:pt x="732637" y="165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058" y="4338320"/>
            <a:ext cx="2686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567055" algn="l"/>
                <a:tab pos="1175385" algn="l"/>
              </a:tabLst>
              <a:defRPr/>
            </a:pP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∅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89425" y="5874346"/>
            <a:ext cx="26670" cy="323215"/>
          </a:xfrm>
          <a:custGeom>
            <a:avLst/>
            <a:gdLst/>
            <a:ahLst/>
            <a:cxnLst/>
            <a:rect l="l" t="t" r="r" b="b"/>
            <a:pathLst>
              <a:path w="26670" h="323214">
                <a:moveTo>
                  <a:pt x="26670" y="0"/>
                </a:moveTo>
                <a:lnTo>
                  <a:pt x="0" y="0"/>
                </a:lnTo>
                <a:lnTo>
                  <a:pt x="0" y="322668"/>
                </a:lnTo>
                <a:lnTo>
                  <a:pt x="26670" y="322668"/>
                </a:lnTo>
                <a:lnTo>
                  <a:pt x="26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0366" y="5874346"/>
            <a:ext cx="27305" cy="323215"/>
          </a:xfrm>
          <a:custGeom>
            <a:avLst/>
            <a:gdLst/>
            <a:ahLst/>
            <a:cxnLst/>
            <a:rect l="l" t="t" r="r" b="b"/>
            <a:pathLst>
              <a:path w="27304" h="323214">
                <a:moveTo>
                  <a:pt x="26695" y="0"/>
                </a:moveTo>
                <a:lnTo>
                  <a:pt x="0" y="0"/>
                </a:lnTo>
                <a:lnTo>
                  <a:pt x="0" y="322668"/>
                </a:lnTo>
                <a:lnTo>
                  <a:pt x="26695" y="322668"/>
                </a:lnTo>
                <a:lnTo>
                  <a:pt x="266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71270" y="5871921"/>
            <a:ext cx="1034415" cy="328930"/>
          </a:xfrm>
          <a:custGeom>
            <a:avLst/>
            <a:gdLst/>
            <a:ahLst/>
            <a:cxnLst/>
            <a:rect l="l" t="t" r="r" b="b"/>
            <a:pathLst>
              <a:path w="1034414" h="328929">
                <a:moveTo>
                  <a:pt x="929487" y="0"/>
                </a:moveTo>
                <a:lnTo>
                  <a:pt x="924788" y="13347"/>
                </a:lnTo>
                <a:lnTo>
                  <a:pt x="943838" y="21611"/>
                </a:lnTo>
                <a:lnTo>
                  <a:pt x="960221" y="33048"/>
                </a:lnTo>
                <a:lnTo>
                  <a:pt x="984986" y="65455"/>
                </a:lnTo>
                <a:lnTo>
                  <a:pt x="999559" y="109166"/>
                </a:lnTo>
                <a:lnTo>
                  <a:pt x="1003152" y="134387"/>
                </a:lnTo>
                <a:lnTo>
                  <a:pt x="1003203" y="134743"/>
                </a:lnTo>
                <a:lnTo>
                  <a:pt x="1003201" y="191814"/>
                </a:lnTo>
                <a:lnTo>
                  <a:pt x="993434" y="241839"/>
                </a:lnTo>
                <a:lnTo>
                  <a:pt x="973856" y="280904"/>
                </a:lnTo>
                <a:lnTo>
                  <a:pt x="944086" y="307255"/>
                </a:lnTo>
                <a:lnTo>
                  <a:pt x="925296" y="315556"/>
                </a:lnTo>
                <a:lnTo>
                  <a:pt x="929487" y="328904"/>
                </a:lnTo>
                <a:lnTo>
                  <a:pt x="974366" y="307867"/>
                </a:lnTo>
                <a:lnTo>
                  <a:pt x="1007338" y="271437"/>
                </a:lnTo>
                <a:lnTo>
                  <a:pt x="1027626" y="222646"/>
                </a:lnTo>
                <a:lnTo>
                  <a:pt x="1034389" y="164541"/>
                </a:lnTo>
                <a:lnTo>
                  <a:pt x="1032716" y="134743"/>
                </a:lnTo>
                <a:lnTo>
                  <a:pt x="1032696" y="134387"/>
                </a:lnTo>
                <a:lnTo>
                  <a:pt x="1019119" y="80941"/>
                </a:lnTo>
                <a:lnTo>
                  <a:pt x="992209" y="37433"/>
                </a:lnTo>
                <a:lnTo>
                  <a:pt x="953347" y="8610"/>
                </a:lnTo>
                <a:lnTo>
                  <a:pt x="929487" y="0"/>
                </a:lnTo>
                <a:close/>
              </a:path>
              <a:path w="1034414" h="328929">
                <a:moveTo>
                  <a:pt x="104901" y="0"/>
                </a:moveTo>
                <a:lnTo>
                  <a:pt x="60142" y="21088"/>
                </a:lnTo>
                <a:lnTo>
                  <a:pt x="27127" y="57645"/>
                </a:lnTo>
                <a:lnTo>
                  <a:pt x="6781" y="106521"/>
                </a:lnTo>
                <a:lnTo>
                  <a:pt x="97" y="162801"/>
                </a:lnTo>
                <a:lnTo>
                  <a:pt x="0" y="164541"/>
                </a:lnTo>
                <a:lnTo>
                  <a:pt x="6762" y="222646"/>
                </a:lnTo>
                <a:lnTo>
                  <a:pt x="27050" y="271437"/>
                </a:lnTo>
                <a:lnTo>
                  <a:pt x="60037" y="307867"/>
                </a:lnTo>
                <a:lnTo>
                  <a:pt x="104901" y="328904"/>
                </a:lnTo>
                <a:lnTo>
                  <a:pt x="109054" y="315556"/>
                </a:lnTo>
                <a:lnTo>
                  <a:pt x="90316" y="307255"/>
                </a:lnTo>
                <a:lnTo>
                  <a:pt x="74145" y="295705"/>
                </a:lnTo>
                <a:lnTo>
                  <a:pt x="49504" y="262851"/>
                </a:lnTo>
                <a:lnTo>
                  <a:pt x="34874" y="218160"/>
                </a:lnTo>
                <a:lnTo>
                  <a:pt x="30070" y="164541"/>
                </a:lnTo>
                <a:lnTo>
                  <a:pt x="29997" y="162801"/>
                </a:lnTo>
                <a:lnTo>
                  <a:pt x="34874" y="109166"/>
                </a:lnTo>
                <a:lnTo>
                  <a:pt x="49504" y="65455"/>
                </a:lnTo>
                <a:lnTo>
                  <a:pt x="74272" y="33048"/>
                </a:lnTo>
                <a:lnTo>
                  <a:pt x="109575" y="13347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7834" y="5771184"/>
            <a:ext cx="1245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29895" algn="l"/>
              </a:tabLst>
              <a:defRPr/>
            </a:pP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{1,</a:t>
            </a:r>
            <a:r>
              <a:rPr kumimoji="0" sz="280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2}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51276" y="5871921"/>
            <a:ext cx="1363980" cy="328930"/>
          </a:xfrm>
          <a:custGeom>
            <a:avLst/>
            <a:gdLst/>
            <a:ahLst/>
            <a:cxnLst/>
            <a:rect l="l" t="t" r="r" b="b"/>
            <a:pathLst>
              <a:path w="1363979" h="328929">
                <a:moveTo>
                  <a:pt x="1258697" y="0"/>
                </a:moveTo>
                <a:lnTo>
                  <a:pt x="1253998" y="13347"/>
                </a:lnTo>
                <a:lnTo>
                  <a:pt x="1273048" y="21611"/>
                </a:lnTo>
                <a:lnTo>
                  <a:pt x="1289431" y="33048"/>
                </a:lnTo>
                <a:lnTo>
                  <a:pt x="1314196" y="65455"/>
                </a:lnTo>
                <a:lnTo>
                  <a:pt x="1328769" y="109166"/>
                </a:lnTo>
                <a:lnTo>
                  <a:pt x="1332361" y="134387"/>
                </a:lnTo>
                <a:lnTo>
                  <a:pt x="1332412" y="134743"/>
                </a:lnTo>
                <a:lnTo>
                  <a:pt x="1332410" y="191814"/>
                </a:lnTo>
                <a:lnTo>
                  <a:pt x="1322643" y="241839"/>
                </a:lnTo>
                <a:lnTo>
                  <a:pt x="1303065" y="280904"/>
                </a:lnTo>
                <a:lnTo>
                  <a:pt x="1273296" y="307255"/>
                </a:lnTo>
                <a:lnTo>
                  <a:pt x="1254506" y="315556"/>
                </a:lnTo>
                <a:lnTo>
                  <a:pt x="1258697" y="328904"/>
                </a:lnTo>
                <a:lnTo>
                  <a:pt x="1303575" y="307867"/>
                </a:lnTo>
                <a:lnTo>
                  <a:pt x="1336548" y="271437"/>
                </a:lnTo>
                <a:lnTo>
                  <a:pt x="1356836" y="222646"/>
                </a:lnTo>
                <a:lnTo>
                  <a:pt x="1363599" y="164541"/>
                </a:lnTo>
                <a:lnTo>
                  <a:pt x="1361926" y="134743"/>
                </a:lnTo>
                <a:lnTo>
                  <a:pt x="1348329" y="80941"/>
                </a:lnTo>
                <a:lnTo>
                  <a:pt x="1321419" y="37433"/>
                </a:lnTo>
                <a:lnTo>
                  <a:pt x="1282557" y="8610"/>
                </a:lnTo>
                <a:lnTo>
                  <a:pt x="1258697" y="0"/>
                </a:lnTo>
                <a:close/>
              </a:path>
              <a:path w="1363979" h="328929">
                <a:moveTo>
                  <a:pt x="104902" y="0"/>
                </a:moveTo>
                <a:lnTo>
                  <a:pt x="60134" y="21088"/>
                </a:lnTo>
                <a:lnTo>
                  <a:pt x="27178" y="57645"/>
                </a:lnTo>
                <a:lnTo>
                  <a:pt x="6778" y="106521"/>
                </a:lnTo>
                <a:lnTo>
                  <a:pt x="97" y="162801"/>
                </a:lnTo>
                <a:lnTo>
                  <a:pt x="0" y="164541"/>
                </a:lnTo>
                <a:lnTo>
                  <a:pt x="1690" y="194759"/>
                </a:lnTo>
                <a:lnTo>
                  <a:pt x="15216" y="248205"/>
                </a:lnTo>
                <a:lnTo>
                  <a:pt x="42054" y="291574"/>
                </a:lnTo>
                <a:lnTo>
                  <a:pt x="80968" y="320311"/>
                </a:lnTo>
                <a:lnTo>
                  <a:pt x="104902" y="328904"/>
                </a:lnTo>
                <a:lnTo>
                  <a:pt x="109093" y="315556"/>
                </a:lnTo>
                <a:lnTo>
                  <a:pt x="90356" y="307255"/>
                </a:lnTo>
                <a:lnTo>
                  <a:pt x="74168" y="295705"/>
                </a:lnTo>
                <a:lnTo>
                  <a:pt x="49530" y="262851"/>
                </a:lnTo>
                <a:lnTo>
                  <a:pt x="34893" y="218160"/>
                </a:lnTo>
                <a:lnTo>
                  <a:pt x="30046" y="164541"/>
                </a:lnTo>
                <a:lnTo>
                  <a:pt x="29972" y="162801"/>
                </a:lnTo>
                <a:lnTo>
                  <a:pt x="31206" y="134743"/>
                </a:lnTo>
                <a:lnTo>
                  <a:pt x="41009" y="86070"/>
                </a:lnTo>
                <a:lnTo>
                  <a:pt x="60577" y="47662"/>
                </a:lnTo>
                <a:lnTo>
                  <a:pt x="90624" y="21611"/>
                </a:lnTo>
                <a:lnTo>
                  <a:pt x="109600" y="13347"/>
                </a:lnTo>
                <a:lnTo>
                  <a:pt x="1049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04085" y="5771184"/>
            <a:ext cx="3023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763905" algn="l"/>
                <a:tab pos="225298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{3,</a:t>
            </a:r>
            <a:r>
              <a:rPr kumimoji="0" sz="2800" b="0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4,</a:t>
            </a:r>
            <a:r>
              <a:rPr kumimoji="0" sz="2800" b="0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5}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6285D7-C4A6-6C6E-60D4-644063FD02E1}"/>
              </a:ext>
            </a:extLst>
          </p:cNvPr>
          <p:cNvSpPr txBox="1"/>
          <p:nvPr/>
        </p:nvSpPr>
        <p:spPr>
          <a:xfrm>
            <a:off x="2510239" y="1822302"/>
            <a:ext cx="6820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-5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cs typeface="Cambria Math"/>
              </a:rPr>
              <a:t>∅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5084B-4119-AB99-913E-3F69886AD70E}"/>
              </a:ext>
            </a:extLst>
          </p:cNvPr>
          <p:cNvSpPr txBox="1"/>
          <p:nvPr/>
        </p:nvSpPr>
        <p:spPr>
          <a:xfrm>
            <a:off x="4922110" y="5735634"/>
            <a:ext cx="10137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cs typeface="Cambria Math"/>
              </a:rPr>
              <a:t>32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2EC6B0-171D-C3CE-9A19-4C566CFD3927}"/>
              </a:ext>
            </a:extLst>
          </p:cNvPr>
          <p:cNvSpPr txBox="1"/>
          <p:nvPr/>
        </p:nvSpPr>
        <p:spPr>
          <a:xfrm>
            <a:off x="2204085" y="4337323"/>
            <a:ext cx="21807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cs typeface="Cambria Math"/>
              </a:rPr>
              <a:t>{∅,</a:t>
            </a:r>
            <a:r>
              <a:rPr kumimoji="0" lang="en-US" sz="2800" b="0" i="0" u="none" strike="noStrike" kern="0" cap="none" spc="-145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-2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cs typeface="Cambria Math"/>
              </a:rPr>
              <a:t>{∅}}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8" grpId="0"/>
      <p:bldP spid="2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F0D35-2E54-A0FE-2D88-791DECAEA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8311C-D6AE-A257-6109-F0E32D0D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Todo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4C058-BF25-B3E6-CDC0-E69767BAF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429526" cy="4845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Tonight: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HW3 is due tonight!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b="1" dirty="0"/>
              <a:t>Friday: 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CC 10 due Friday at noon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 HW2 Resubmission is due Friday!</a:t>
            </a:r>
          </a:p>
        </p:txBody>
      </p:sp>
    </p:spTree>
    <p:extLst>
      <p:ext uri="{BB962C8B-B14F-4D97-AF65-F5344CB8AC3E}">
        <p14:creationId xmlns:p14="http://schemas.microsoft.com/office/powerpoint/2010/main" val="3061442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70"/>
              <a:t>Calculating</a:t>
            </a:r>
            <a:r>
              <a:rPr spc="254"/>
              <a:t> </a:t>
            </a:r>
            <a:r>
              <a:rPr spc="55"/>
              <a:t>the</a:t>
            </a:r>
            <a:r>
              <a:rPr spc="220"/>
              <a:t> </a:t>
            </a:r>
            <a:r>
              <a:rPr spc="55"/>
              <a:t>GCD:</a:t>
            </a:r>
            <a:r>
              <a:rPr spc="235"/>
              <a:t> </a:t>
            </a:r>
            <a:r>
              <a:rPr spc="50"/>
              <a:t>Approach</a:t>
            </a:r>
            <a:r>
              <a:rPr spc="235"/>
              <a:t> </a:t>
            </a:r>
            <a:r>
              <a:rPr spc="-50"/>
              <a:t>1</a:t>
            </a:r>
          </a:p>
        </p:txBody>
      </p:sp>
      <p:sp>
        <p:nvSpPr>
          <p:cNvPr id="3" name="object 3"/>
          <p:cNvSpPr/>
          <p:nvPr/>
        </p:nvSpPr>
        <p:spPr>
          <a:xfrm>
            <a:off x="657529" y="1419352"/>
            <a:ext cx="5511165" cy="474345"/>
          </a:xfrm>
          <a:custGeom>
            <a:avLst/>
            <a:gdLst/>
            <a:ahLst/>
            <a:cxnLst/>
            <a:rect l="l" t="t" r="r" b="b"/>
            <a:pathLst>
              <a:path w="5511165" h="474344">
                <a:moveTo>
                  <a:pt x="5510784" y="0"/>
                </a:moveTo>
                <a:lnTo>
                  <a:pt x="0" y="0"/>
                </a:lnTo>
                <a:lnTo>
                  <a:pt x="0" y="473963"/>
                </a:lnTo>
                <a:lnTo>
                  <a:pt x="5510784" y="473963"/>
                </a:lnTo>
                <a:lnTo>
                  <a:pt x="5510784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058" y="1274286"/>
            <a:ext cx="10946130" cy="2669540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Fundamental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Theorem</a:t>
            </a:r>
            <a:r>
              <a:rPr kumimoji="0" sz="2800" b="0" i="0" u="none" strike="noStrike" kern="0" cap="none" spc="-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Arithmetic: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Every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positive</a:t>
            </a:r>
            <a:r>
              <a:rPr kumimoji="0" sz="2800" b="0" i="0" u="none" strike="noStrike" kern="0" cap="none" spc="-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greater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than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sz="28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has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unique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factorization.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Approach</a:t>
            </a:r>
            <a:r>
              <a:rPr kumimoji="0" sz="2800" b="0" i="0" u="none" strike="noStrike" kern="0" cap="none" spc="-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1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to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finding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gcd(𝑎,</a:t>
            </a:r>
            <a:r>
              <a:rPr kumimoji="0" sz="2800" b="0" i="0" u="none" strike="noStrike" kern="0" cap="none" spc="-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𝑏)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058" y="3918610"/>
            <a:ext cx="7310120" cy="225107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Find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8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factorization</a:t>
            </a:r>
            <a:r>
              <a:rPr kumimoji="0" sz="2800" b="0" i="0" u="none" strike="noStrike" kern="0" cap="none" spc="-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Find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8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factorization</a:t>
            </a:r>
            <a:r>
              <a:rPr kumimoji="0" sz="2800" b="0" i="0" u="none" strike="noStrike" kern="0" cap="none" spc="-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Identify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all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common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factors.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900" marR="5080" lvl="0" indent="-457200" algn="l" defTabSz="914400" rtl="0" eaLnBrk="1" fontAlgn="auto" latinLnBrk="0" hangingPunct="1">
              <a:lnSpc>
                <a:spcPts val="302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900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Multiply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common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factors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together.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This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GCD.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001694" y="5149278"/>
            <a:ext cx="1957705" cy="1453515"/>
            <a:chOff x="10001694" y="5149278"/>
            <a:chExt cx="1957705" cy="1453515"/>
          </a:xfrm>
        </p:grpSpPr>
        <p:sp>
          <p:nvSpPr>
            <p:cNvPr id="7" name="object 7"/>
            <p:cNvSpPr/>
            <p:nvPr/>
          </p:nvSpPr>
          <p:spPr>
            <a:xfrm>
              <a:off x="10009631" y="5157215"/>
              <a:ext cx="1941830" cy="1437640"/>
            </a:xfrm>
            <a:custGeom>
              <a:avLst/>
              <a:gdLst/>
              <a:ahLst/>
              <a:cxnLst/>
              <a:rect l="l" t="t" r="r" b="b"/>
              <a:pathLst>
                <a:path w="1941829" h="1437640">
                  <a:moveTo>
                    <a:pt x="1582293" y="0"/>
                  </a:moveTo>
                  <a:lnTo>
                    <a:pt x="359283" y="0"/>
                  </a:lnTo>
                  <a:lnTo>
                    <a:pt x="0" y="718565"/>
                  </a:lnTo>
                  <a:lnTo>
                    <a:pt x="359283" y="1437131"/>
                  </a:lnTo>
                  <a:lnTo>
                    <a:pt x="1582293" y="1437131"/>
                  </a:lnTo>
                  <a:lnTo>
                    <a:pt x="1941576" y="718565"/>
                  </a:lnTo>
                  <a:lnTo>
                    <a:pt x="158229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009631" y="5157215"/>
              <a:ext cx="1941830" cy="1437640"/>
            </a:xfrm>
            <a:custGeom>
              <a:avLst/>
              <a:gdLst/>
              <a:ahLst/>
              <a:cxnLst/>
              <a:rect l="l" t="t" r="r" b="b"/>
              <a:pathLst>
                <a:path w="1941829" h="1437640">
                  <a:moveTo>
                    <a:pt x="0" y="718565"/>
                  </a:moveTo>
                  <a:lnTo>
                    <a:pt x="359283" y="0"/>
                  </a:lnTo>
                  <a:lnTo>
                    <a:pt x="1582293" y="0"/>
                  </a:lnTo>
                  <a:lnTo>
                    <a:pt x="1941576" y="718565"/>
                  </a:lnTo>
                  <a:lnTo>
                    <a:pt x="1582293" y="1437131"/>
                  </a:lnTo>
                  <a:lnTo>
                    <a:pt x="359283" y="1437131"/>
                  </a:lnTo>
                  <a:lnTo>
                    <a:pt x="0" y="718565"/>
                  </a:lnTo>
                  <a:close/>
                </a:path>
              </a:pathLst>
            </a:custGeom>
            <a:ln w="15875">
              <a:solidFill>
                <a:srgbClr val="05465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382504" y="5577332"/>
            <a:ext cx="11988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VERY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6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INEFFICIENT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13B27-F079-4DAE-2438-2784B6C5A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7BC5D-0FB2-23E8-E483-AF90F719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GCD facts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42CCDA-36AB-6C33-A49A-DA108AA63E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6958" y="1204226"/>
                <a:ext cx="9736364" cy="2462213"/>
              </a:xfrm>
            </p:spPr>
            <p:txBody>
              <a:bodyPr/>
              <a:lstStyle/>
              <a:p>
                <a:pPr marL="514350" indent="-514350">
                  <a:buAutoNum type="arabicPeriod"/>
                </a:pPr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is a positive integer, </a:t>
                </a:r>
                <a:r>
                  <a:rPr lang="en-US" err="1"/>
                  <a:t>gcd</a:t>
                </a:r>
                <a:r>
                  <a:rPr lang="en-US"/>
                  <a:t>(a,0) = a</a:t>
                </a:r>
              </a:p>
              <a:p>
                <a:pPr marL="514350" indent="-514350">
                  <a:buAutoNum type="arabicPeriod"/>
                </a:pPr>
                <a:endParaRPr lang="en-US"/>
              </a:p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Main Idea of Proof: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common divisor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0=0⋅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); larger numbers don’t divide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(for positive numbers,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/>
              </a:p>
              <a:p>
                <a:r>
                  <a:rPr lang="en-US"/>
                  <a:t>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are positive integers, then </a:t>
                </a:r>
                <a:r>
                  <a:rPr lang="en-US" err="1"/>
                  <a:t>gcd</a:t>
                </a:r>
                <a:r>
                  <a:rPr lang="en-US"/>
                  <a:t>(</a:t>
                </a:r>
                <a:r>
                  <a:rPr lang="en-US" err="1"/>
                  <a:t>a,b</a:t>
                </a:r>
                <a:r>
                  <a:rPr lang="en-US"/>
                  <a:t>) = </a:t>
                </a:r>
                <a:r>
                  <a:rPr lang="en-US" err="1"/>
                  <a:t>gcd</a:t>
                </a:r>
                <a:r>
                  <a:rPr lang="en-US"/>
                  <a:t>(b, a % b)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42CCDA-36AB-6C33-A49A-DA108AA63E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6958" y="1204226"/>
                <a:ext cx="9736364" cy="2462213"/>
              </a:xfrm>
              <a:blipFill>
                <a:blip r:embed="rId2"/>
                <a:stretch>
                  <a:fillRect l="-2254" t="-4467" r="-501" b="-7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82EB1BA-45A8-81B5-A565-B0A34306CA8E}"/>
              </a:ext>
            </a:extLst>
          </p:cNvPr>
          <p:cNvSpPr txBox="1"/>
          <p:nvPr/>
        </p:nvSpPr>
        <p:spPr>
          <a:xfrm>
            <a:off x="606958" y="5470711"/>
            <a:ext cx="105173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Why is 2 true? The proof isn’t easy, it’s at the end of this deck.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Why should you care?</a:t>
            </a: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3D11F486-52AA-CF33-1905-466706A9B4FF}"/>
              </a:ext>
            </a:extLst>
          </p:cNvPr>
          <p:cNvSpPr/>
          <p:nvPr/>
        </p:nvSpPr>
        <p:spPr>
          <a:xfrm>
            <a:off x="4635483" y="4331716"/>
            <a:ext cx="955675" cy="328930"/>
          </a:xfrm>
          <a:custGeom>
            <a:avLst/>
            <a:gdLst/>
            <a:ahLst/>
            <a:cxnLst/>
            <a:rect l="l" t="t" r="r" b="b"/>
            <a:pathLst>
              <a:path w="955675" h="328929">
                <a:moveTo>
                  <a:pt x="850264" y="0"/>
                </a:moveTo>
                <a:lnTo>
                  <a:pt x="845566" y="13335"/>
                </a:lnTo>
                <a:lnTo>
                  <a:pt x="864616" y="21595"/>
                </a:lnTo>
                <a:lnTo>
                  <a:pt x="880999" y="33035"/>
                </a:lnTo>
                <a:lnTo>
                  <a:pt x="905763" y="65404"/>
                </a:lnTo>
                <a:lnTo>
                  <a:pt x="920337" y="109108"/>
                </a:lnTo>
                <a:lnTo>
                  <a:pt x="925195" y="162813"/>
                </a:lnTo>
                <a:lnTo>
                  <a:pt x="923978" y="191789"/>
                </a:lnTo>
                <a:lnTo>
                  <a:pt x="914211" y="241788"/>
                </a:lnTo>
                <a:lnTo>
                  <a:pt x="894633" y="280838"/>
                </a:lnTo>
                <a:lnTo>
                  <a:pt x="864864" y="307179"/>
                </a:lnTo>
                <a:lnTo>
                  <a:pt x="846074" y="315467"/>
                </a:lnTo>
                <a:lnTo>
                  <a:pt x="850264" y="328802"/>
                </a:lnTo>
                <a:lnTo>
                  <a:pt x="895143" y="307816"/>
                </a:lnTo>
                <a:lnTo>
                  <a:pt x="928116" y="271399"/>
                </a:lnTo>
                <a:lnTo>
                  <a:pt x="948404" y="222599"/>
                </a:lnTo>
                <a:lnTo>
                  <a:pt x="955167" y="164464"/>
                </a:lnTo>
                <a:lnTo>
                  <a:pt x="953495" y="134717"/>
                </a:lnTo>
                <a:lnTo>
                  <a:pt x="939897" y="80918"/>
                </a:lnTo>
                <a:lnTo>
                  <a:pt x="912987" y="37415"/>
                </a:lnTo>
                <a:lnTo>
                  <a:pt x="874125" y="8598"/>
                </a:lnTo>
                <a:lnTo>
                  <a:pt x="850264" y="0"/>
                </a:lnTo>
                <a:close/>
              </a:path>
              <a:path w="955675" h="328929">
                <a:moveTo>
                  <a:pt x="104901" y="0"/>
                </a:moveTo>
                <a:lnTo>
                  <a:pt x="60134" y="21066"/>
                </a:lnTo>
                <a:lnTo>
                  <a:pt x="27177" y="57658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1690" y="194710"/>
                </a:lnTo>
                <a:lnTo>
                  <a:pt x="15216" y="248154"/>
                </a:lnTo>
                <a:lnTo>
                  <a:pt x="42054" y="291548"/>
                </a:lnTo>
                <a:lnTo>
                  <a:pt x="80968" y="320226"/>
                </a:lnTo>
                <a:lnTo>
                  <a:pt x="104901" y="328802"/>
                </a:lnTo>
                <a:lnTo>
                  <a:pt x="109093" y="315467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30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1206" y="134717"/>
                </a:lnTo>
                <a:lnTo>
                  <a:pt x="41009" y="86000"/>
                </a:lnTo>
                <a:lnTo>
                  <a:pt x="60577" y="47642"/>
                </a:lnTo>
                <a:lnTo>
                  <a:pt x="90624" y="2159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3A7B457B-C965-7ADB-1C55-581E2BCF53F9}"/>
              </a:ext>
            </a:extLst>
          </p:cNvPr>
          <p:cNvSpPr/>
          <p:nvPr/>
        </p:nvSpPr>
        <p:spPr>
          <a:xfrm>
            <a:off x="4271246" y="4903216"/>
            <a:ext cx="1290955" cy="328930"/>
          </a:xfrm>
          <a:custGeom>
            <a:avLst/>
            <a:gdLst/>
            <a:ahLst/>
            <a:cxnLst/>
            <a:rect l="l" t="t" r="r" b="b"/>
            <a:pathLst>
              <a:path w="1290954" h="328929">
                <a:moveTo>
                  <a:pt x="1185545" y="0"/>
                </a:moveTo>
                <a:lnTo>
                  <a:pt x="1180846" y="13335"/>
                </a:lnTo>
                <a:lnTo>
                  <a:pt x="1199896" y="21595"/>
                </a:lnTo>
                <a:lnTo>
                  <a:pt x="1216279" y="33035"/>
                </a:lnTo>
                <a:lnTo>
                  <a:pt x="1241044" y="65405"/>
                </a:lnTo>
                <a:lnTo>
                  <a:pt x="1255617" y="109108"/>
                </a:lnTo>
                <a:lnTo>
                  <a:pt x="1260475" y="162813"/>
                </a:lnTo>
                <a:lnTo>
                  <a:pt x="1259258" y="191789"/>
                </a:lnTo>
                <a:lnTo>
                  <a:pt x="1249491" y="241788"/>
                </a:lnTo>
                <a:lnTo>
                  <a:pt x="1229913" y="280838"/>
                </a:lnTo>
                <a:lnTo>
                  <a:pt x="1200144" y="307179"/>
                </a:lnTo>
                <a:lnTo>
                  <a:pt x="1181354" y="315468"/>
                </a:lnTo>
                <a:lnTo>
                  <a:pt x="1185545" y="328802"/>
                </a:lnTo>
                <a:lnTo>
                  <a:pt x="1230423" y="307816"/>
                </a:lnTo>
                <a:lnTo>
                  <a:pt x="1263396" y="271399"/>
                </a:lnTo>
                <a:lnTo>
                  <a:pt x="1283684" y="222599"/>
                </a:lnTo>
                <a:lnTo>
                  <a:pt x="1290447" y="164464"/>
                </a:lnTo>
                <a:lnTo>
                  <a:pt x="1288775" y="134717"/>
                </a:lnTo>
                <a:lnTo>
                  <a:pt x="1275177" y="80918"/>
                </a:lnTo>
                <a:lnTo>
                  <a:pt x="1248267" y="37415"/>
                </a:lnTo>
                <a:lnTo>
                  <a:pt x="1209405" y="8598"/>
                </a:lnTo>
                <a:lnTo>
                  <a:pt x="1185545" y="0"/>
                </a:lnTo>
                <a:close/>
              </a:path>
              <a:path w="1290954" h="328929">
                <a:moveTo>
                  <a:pt x="104902" y="0"/>
                </a:moveTo>
                <a:lnTo>
                  <a:pt x="60134" y="21066"/>
                </a:lnTo>
                <a:lnTo>
                  <a:pt x="27178" y="57657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1690" y="194710"/>
                </a:lnTo>
                <a:lnTo>
                  <a:pt x="15216" y="248154"/>
                </a:lnTo>
                <a:lnTo>
                  <a:pt x="42054" y="291548"/>
                </a:lnTo>
                <a:lnTo>
                  <a:pt x="80968" y="320226"/>
                </a:lnTo>
                <a:lnTo>
                  <a:pt x="104902" y="328802"/>
                </a:lnTo>
                <a:lnTo>
                  <a:pt x="109093" y="315468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30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1206" y="134717"/>
                </a:lnTo>
                <a:lnTo>
                  <a:pt x="41009" y="86000"/>
                </a:lnTo>
                <a:lnTo>
                  <a:pt x="60577" y="47642"/>
                </a:lnTo>
                <a:lnTo>
                  <a:pt x="90624" y="21595"/>
                </a:lnTo>
                <a:lnTo>
                  <a:pt x="109600" y="13335"/>
                </a:lnTo>
                <a:lnTo>
                  <a:pt x="104902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BC74F977-542C-E773-5107-89E1B8A0B149}"/>
              </a:ext>
            </a:extLst>
          </p:cNvPr>
          <p:cNvSpPr txBox="1"/>
          <p:nvPr/>
        </p:nvSpPr>
        <p:spPr>
          <a:xfrm>
            <a:off x="3697588" y="4085410"/>
            <a:ext cx="1790700" cy="116840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1235"/>
              </a:spcBef>
              <a:spcAft>
                <a:spcPts val="0"/>
              </a:spcAft>
              <a:buClrTx/>
              <a:buSzTx/>
              <a:buFontTx/>
              <a:buNone/>
              <a:tabLst>
                <a:tab pos="677545" algn="l"/>
              </a:tabLst>
              <a:defRPr/>
            </a:pP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gcd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10,</a:t>
            </a:r>
            <a:r>
              <a:rPr kumimoji="0" sz="2800" b="0" i="0" u="none" strike="noStrike" kern="0" cap="none" spc="-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6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0" marR="33655" lvl="0" indent="0" algn="r" defTabSz="914400" rtl="0" eaLnBrk="1" fontAlgn="auto" latinLnBrk="0" hangingPunct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7545" algn="l"/>
              </a:tabLst>
              <a:defRPr/>
            </a:pP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gcd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110,30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8638F835-83C1-EDDC-BFBE-14CCEB90FA7F}"/>
              </a:ext>
            </a:extLst>
          </p:cNvPr>
          <p:cNvSpPr txBox="1"/>
          <p:nvPr/>
        </p:nvSpPr>
        <p:spPr>
          <a:xfrm>
            <a:off x="5680565" y="4085410"/>
            <a:ext cx="2075180" cy="116840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41275" marR="0" lvl="0" indent="0" algn="l" defTabSz="914400" rtl="0" eaLnBrk="1" fontAlgn="auto" latinLnBrk="0" hangingPunct="1">
              <a:lnSpc>
                <a:spcPct val="100000"/>
              </a:lnSpc>
              <a:spcBef>
                <a:spcPts val="1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800" b="0" i="0" u="none" strike="noStrike" kern="0" cap="none" spc="16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gcd(6,4)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800" b="0" i="0" u="none" strike="noStrike" kern="0" cap="none" spc="1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gcd(30,20)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F8CE3D-8F20-FB75-B9C2-F8018C1F8996}"/>
              </a:ext>
            </a:extLst>
          </p:cNvPr>
          <p:cNvSpPr txBox="1"/>
          <p:nvPr/>
        </p:nvSpPr>
        <p:spPr>
          <a:xfrm>
            <a:off x="1159896" y="386850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lang="en-US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example: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445163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1_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B318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3845</TotalTime>
  <Words>6255</Words>
  <Application>Microsoft Office PowerPoint</Application>
  <PresentationFormat>Widescreen</PresentationFormat>
  <Paragraphs>640</Paragraphs>
  <Slides>73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73</vt:i4>
      </vt:variant>
    </vt:vector>
  </HeadingPairs>
  <TitlesOfParts>
    <vt:vector size="89" baseType="lpstr">
      <vt:lpstr>Aptos</vt:lpstr>
      <vt:lpstr>Arial</vt:lpstr>
      <vt:lpstr>Calibri</vt:lpstr>
      <vt:lpstr>Cambria Math</vt:lpstr>
      <vt:lpstr>Consolas</vt:lpstr>
      <vt:lpstr>Segoe UI</vt:lpstr>
      <vt:lpstr>Segoe UI Light</vt:lpstr>
      <vt:lpstr>Segoe UI Semibold</vt:lpstr>
      <vt:lpstr>Segoe UI Semilight</vt:lpstr>
      <vt:lpstr>Times New Roman</vt:lpstr>
      <vt:lpstr>Tw Cen MT</vt:lpstr>
      <vt:lpstr>Wingdings 3</vt:lpstr>
      <vt:lpstr>Integral</vt:lpstr>
      <vt:lpstr>1_Integral</vt:lpstr>
      <vt:lpstr>Office Theme</vt:lpstr>
      <vt:lpstr>1_Office Theme</vt:lpstr>
      <vt:lpstr>Set Theory</vt:lpstr>
      <vt:lpstr>Announcements</vt:lpstr>
      <vt:lpstr>Review</vt:lpstr>
      <vt:lpstr>The Properties of Congruence We’ve Proven</vt:lpstr>
      <vt:lpstr>Prime and Composite</vt:lpstr>
      <vt:lpstr>Least Common Multiple</vt:lpstr>
      <vt:lpstr>Greatest Common Divisor</vt:lpstr>
      <vt:lpstr>Calculating the GCD: Approach 1</vt:lpstr>
      <vt:lpstr>GCD facts</vt:lpstr>
      <vt:lpstr>Calculating the GCD: Approach 2</vt:lpstr>
      <vt:lpstr>Euclid’s Algorithm in Java</vt:lpstr>
      <vt:lpstr>So…what’s it good for?</vt:lpstr>
      <vt:lpstr>Solving in Modular Arithmetic</vt:lpstr>
      <vt:lpstr>Warm Up: Proving Another      Mod Property</vt:lpstr>
      <vt:lpstr>Warm Up: Claim 5</vt:lpstr>
      <vt:lpstr>Warm Up: Claim 5</vt:lpstr>
      <vt:lpstr>Warm Up: Claim 5</vt:lpstr>
      <vt:lpstr>Warm Up: Claim 5</vt:lpstr>
      <vt:lpstr>Warm Up: Claim 5</vt:lpstr>
      <vt:lpstr>Warm Up: Claim 5</vt:lpstr>
      <vt:lpstr>Warm Up: Claim 5</vt:lpstr>
      <vt:lpstr>Warm Up: Claim 5</vt:lpstr>
      <vt:lpstr>Warm Up: Claim 5</vt:lpstr>
      <vt:lpstr>Warm Up: Claim 5</vt:lpstr>
      <vt:lpstr>Warm Up: Claim 5</vt:lpstr>
      <vt:lpstr>Warm Up: Claim 5</vt:lpstr>
      <vt:lpstr>Warm Up: Claim 5</vt:lpstr>
      <vt:lpstr>Warm Up: Claim 5</vt:lpstr>
      <vt:lpstr>Warm Up: Claim 5</vt:lpstr>
      <vt:lpstr>Summary: Properties of Mod</vt:lpstr>
      <vt:lpstr>Bézout’s Theorem</vt:lpstr>
      <vt:lpstr>Bézout’s Theorem</vt:lpstr>
      <vt:lpstr>So…what’s it good for?</vt:lpstr>
      <vt:lpstr>Ok…how am I supposed to find s,t?</vt:lpstr>
      <vt:lpstr>Extended Euclidean Algorithm</vt:lpstr>
      <vt:lpstr>Extended Euclidean Algorithm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Set Theory</vt:lpstr>
      <vt:lpstr>Motivation</vt:lpstr>
      <vt:lpstr>Sets</vt:lpstr>
      <vt:lpstr>Set Notation</vt:lpstr>
      <vt:lpstr>Common Sets</vt:lpstr>
      <vt:lpstr>Common Sets</vt:lpstr>
      <vt:lpstr>Sets can be elements of other sets</vt:lpstr>
      <vt:lpstr>Sets Builder Notation</vt:lpstr>
      <vt:lpstr>Set Cardinality</vt:lpstr>
      <vt:lpstr>Relationships Between Sets</vt:lpstr>
      <vt:lpstr>Set Equality</vt:lpstr>
      <vt:lpstr>Subset</vt:lpstr>
      <vt:lpstr>Set Equality and Subsets</vt:lpstr>
      <vt:lpstr>∈ vs. ⊆</vt:lpstr>
      <vt:lpstr>Proof Skeleton</vt:lpstr>
      <vt:lpstr>Proof Skeleton</vt:lpstr>
      <vt:lpstr>Proof-writing advice</vt:lpstr>
      <vt:lpstr>Review : How to show an if and only if</vt:lpstr>
      <vt:lpstr>Set Operations</vt:lpstr>
      <vt:lpstr>Set Operations</vt:lpstr>
      <vt:lpstr>Set Operations</vt:lpstr>
      <vt:lpstr>Set Operations</vt:lpstr>
      <vt:lpstr>Exercises</vt:lpstr>
      <vt:lpstr>Powerset</vt:lpstr>
      <vt:lpstr>Cartesian Product</vt:lpstr>
      <vt:lpstr>Exercises</vt:lpstr>
      <vt:lpstr>Todo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Parker Gustafson</cp:lastModifiedBy>
  <cp:revision>37</cp:revision>
  <cp:lastPrinted>2025-07-16T04:50:27Z</cp:lastPrinted>
  <dcterms:created xsi:type="dcterms:W3CDTF">2022-01-23T01:22:14Z</dcterms:created>
  <dcterms:modified xsi:type="dcterms:W3CDTF">2025-07-16T05:39:12Z</dcterms:modified>
</cp:coreProperties>
</file>