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  <p:sldMasterId id="2147483694" r:id="rId3"/>
  </p:sldMasterIdLst>
  <p:notesMasterIdLst>
    <p:notesMasterId r:id="rId67"/>
  </p:notesMasterIdLst>
  <p:handoutMasterIdLst>
    <p:handoutMasterId r:id="rId68"/>
  </p:handoutMasterIdLst>
  <p:sldIdLst>
    <p:sldId id="256" r:id="rId4"/>
    <p:sldId id="394" r:id="rId5"/>
    <p:sldId id="404" r:id="rId6"/>
    <p:sldId id="733" r:id="rId7"/>
    <p:sldId id="380" r:id="rId8"/>
    <p:sldId id="671" r:id="rId9"/>
    <p:sldId id="732" r:id="rId10"/>
    <p:sldId id="730" r:id="rId11"/>
    <p:sldId id="731" r:id="rId12"/>
    <p:sldId id="675" r:id="rId13"/>
    <p:sldId id="395" r:id="rId14"/>
    <p:sldId id="720" r:id="rId15"/>
    <p:sldId id="721" r:id="rId16"/>
    <p:sldId id="734" r:id="rId17"/>
    <p:sldId id="723" r:id="rId18"/>
    <p:sldId id="724" r:id="rId19"/>
    <p:sldId id="725" r:id="rId20"/>
    <p:sldId id="719" r:id="rId21"/>
    <p:sldId id="681" r:id="rId22"/>
    <p:sldId id="690" r:id="rId23"/>
    <p:sldId id="697" r:id="rId24"/>
    <p:sldId id="692" r:id="rId25"/>
    <p:sldId id="693" r:id="rId26"/>
    <p:sldId id="694" r:id="rId27"/>
    <p:sldId id="695" r:id="rId28"/>
    <p:sldId id="696" r:id="rId29"/>
    <p:sldId id="683" r:id="rId30"/>
    <p:sldId id="684" r:id="rId31"/>
    <p:sldId id="702" r:id="rId32"/>
    <p:sldId id="698" r:id="rId33"/>
    <p:sldId id="703" r:id="rId34"/>
    <p:sldId id="701" r:id="rId35"/>
    <p:sldId id="704" r:id="rId36"/>
    <p:sldId id="705" r:id="rId37"/>
    <p:sldId id="686" r:id="rId38"/>
    <p:sldId id="706" r:id="rId39"/>
    <p:sldId id="707" r:id="rId40"/>
    <p:sldId id="711" r:id="rId41"/>
    <p:sldId id="713" r:id="rId42"/>
    <p:sldId id="715" r:id="rId43"/>
    <p:sldId id="716" r:id="rId44"/>
    <p:sldId id="717" r:id="rId45"/>
    <p:sldId id="689" r:id="rId46"/>
    <p:sldId id="718" r:id="rId47"/>
    <p:sldId id="269" r:id="rId48"/>
    <p:sldId id="270" r:id="rId49"/>
    <p:sldId id="741" r:id="rId50"/>
    <p:sldId id="271" r:id="rId51"/>
    <p:sldId id="272" r:id="rId52"/>
    <p:sldId id="736" r:id="rId53"/>
    <p:sldId id="274" r:id="rId54"/>
    <p:sldId id="275" r:id="rId55"/>
    <p:sldId id="737" r:id="rId56"/>
    <p:sldId id="738" r:id="rId57"/>
    <p:sldId id="375" r:id="rId58"/>
    <p:sldId id="261" r:id="rId59"/>
    <p:sldId id="262" r:id="rId60"/>
    <p:sldId id="263" r:id="rId61"/>
    <p:sldId id="405" r:id="rId62"/>
    <p:sldId id="278" r:id="rId63"/>
    <p:sldId id="279" r:id="rId64"/>
    <p:sldId id="280" r:id="rId65"/>
    <p:sldId id="281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A15BE-805E-439B-8C60-D7FC1BFC2E89}" v="627" dt="2025-07-14T20:25:28.939"/>
    <p1510:client id="{EBBDAA73-2E54-3D40-B6A7-4CDF50DF362A}" v="3" dt="2025-07-14T20:02:28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DF1A15BE-805E-439B-8C60-D7FC1BFC2E89}"/>
    <pc:docChg chg="undo custSel addSld delSld modSld">
      <pc:chgData name="Parker Gustafson" userId="16d30e8de7881f07" providerId="LiveId" clId="{DF1A15BE-805E-439B-8C60-D7FC1BFC2E89}" dt="2025-07-14T20:25:28.939" v="2318" actId="20577"/>
      <pc:docMkLst>
        <pc:docMk/>
      </pc:docMkLst>
      <pc:sldChg chg="addSp delSp modSp mod">
        <pc:chgData name="Parker Gustafson" userId="16d30e8de7881f07" providerId="LiveId" clId="{DF1A15BE-805E-439B-8C60-D7FC1BFC2E89}" dt="2025-07-14T20:25:28.939" v="2318" actId="20577"/>
        <pc:sldMkLst>
          <pc:docMk/>
          <pc:sldMk cId="3119489138" sldId="256"/>
        </pc:sldMkLst>
        <pc:spChg chg="mod">
          <ac:chgData name="Parker Gustafson" userId="16d30e8de7881f07" providerId="LiveId" clId="{DF1A15BE-805E-439B-8C60-D7FC1BFC2E89}" dt="2025-07-14T20:25:28.939" v="2318" actId="20577"/>
          <ac:spMkLst>
            <pc:docMk/>
            <pc:sldMk cId="3119489138" sldId="256"/>
            <ac:spMk id="2" creationId="{61F16CED-ADCE-C563-8139-B9BE67638BE9}"/>
          </ac:spMkLst>
        </pc:spChg>
        <pc:spChg chg="mod">
          <ac:chgData name="Parker Gustafson" userId="16d30e8de7881f07" providerId="LiveId" clId="{DF1A15BE-805E-439B-8C60-D7FC1BFC2E89}" dt="2025-07-14T06:06:36.067" v="1612" actId="20577"/>
          <ac:spMkLst>
            <pc:docMk/>
            <pc:sldMk cId="3119489138" sldId="256"/>
            <ac:spMk id="3" creationId="{3A220211-5BC2-383C-AD6E-AD577E4A1924}"/>
          </ac:spMkLst>
        </pc:spChg>
        <pc:picChg chg="add mod">
          <ac:chgData name="Parker Gustafson" userId="16d30e8de7881f07" providerId="LiveId" clId="{DF1A15BE-805E-439B-8C60-D7FC1BFC2E89}" dt="2025-07-14T06:06:28.302" v="1605"/>
          <ac:picMkLst>
            <pc:docMk/>
            <pc:sldMk cId="3119489138" sldId="256"/>
            <ac:picMk id="4" creationId="{0741C257-C013-30F5-539A-BF7E9B3689AE}"/>
          </ac:picMkLst>
        </pc:pic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3119489138" sldId="256"/>
            <ac:inkMk id="5" creationId="{A60220E7-FEE7-4BAA-D3FF-F3041023BA9D}"/>
          </ac:inkMkLst>
        </pc:inkChg>
      </pc:sldChg>
      <pc:sldChg chg="del">
        <pc:chgData name="Parker Gustafson" userId="16d30e8de7881f07" providerId="LiveId" clId="{DF1A15BE-805E-439B-8C60-D7FC1BFC2E89}" dt="2025-07-14T02:10:31.140" v="290" actId="47"/>
        <pc:sldMkLst>
          <pc:docMk/>
          <pc:sldMk cId="323376658" sldId="258"/>
        </pc:sldMkLst>
      </pc:sldChg>
      <pc:sldChg chg="del">
        <pc:chgData name="Parker Gustafson" userId="16d30e8de7881f07" providerId="LiveId" clId="{DF1A15BE-805E-439B-8C60-D7FC1BFC2E89}" dt="2025-07-14T02:10:59.583" v="293" actId="47"/>
        <pc:sldMkLst>
          <pc:docMk/>
          <pc:sldMk cId="1749426327" sldId="259"/>
        </pc:sldMkLst>
      </pc:sldChg>
      <pc:sldChg chg="del">
        <pc:chgData name="Parker Gustafson" userId="16d30e8de7881f07" providerId="LiveId" clId="{DF1A15BE-805E-439B-8C60-D7FC1BFC2E89}" dt="2025-07-14T02:19:24.900" v="383" actId="47"/>
        <pc:sldMkLst>
          <pc:docMk/>
          <pc:sldMk cId="3072101268" sldId="260"/>
        </pc:sldMkLst>
      </pc:sldChg>
      <pc:sldChg chg="addSp delSp modSp mod">
        <pc:chgData name="Parker Gustafson" userId="16d30e8de7881f07" providerId="LiveId" clId="{DF1A15BE-805E-439B-8C60-D7FC1BFC2E89}" dt="2025-07-14T16:24:04.972" v="2298" actId="478"/>
        <pc:sldMkLst>
          <pc:docMk/>
          <pc:sldMk cId="595407111" sldId="261"/>
        </pc:sldMkLst>
        <pc:spChg chg="del mod">
          <ac:chgData name="Parker Gustafson" userId="16d30e8de7881f07" providerId="LiveId" clId="{DF1A15BE-805E-439B-8C60-D7FC1BFC2E89}" dt="2025-07-14T16:23:58.211" v="2297" actId="478"/>
          <ac:spMkLst>
            <pc:docMk/>
            <pc:sldMk cId="595407111" sldId="261"/>
            <ac:spMk id="3" creationId="{BEDF8143-E24C-46E7-965C-C57CCD8B43B8}"/>
          </ac:spMkLst>
        </pc:spChg>
        <pc:spChg chg="add del mod">
          <ac:chgData name="Parker Gustafson" userId="16d30e8de7881f07" providerId="LiveId" clId="{DF1A15BE-805E-439B-8C60-D7FC1BFC2E89}" dt="2025-07-14T16:24:04.972" v="2298" actId="478"/>
          <ac:spMkLst>
            <pc:docMk/>
            <pc:sldMk cId="595407111" sldId="261"/>
            <ac:spMk id="8" creationId="{F23FAE09-2A86-6C87-C866-3B87FD30E130}"/>
          </ac:spMkLst>
        </pc:spChg>
      </pc:sldChg>
      <pc:sldChg chg="addSp modSp mod modAnim">
        <pc:chgData name="Parker Gustafson" userId="16d30e8de7881f07" providerId="LiveId" clId="{DF1A15BE-805E-439B-8C60-D7FC1BFC2E89}" dt="2025-07-14T16:28:53.600" v="2315"/>
        <pc:sldMkLst>
          <pc:docMk/>
          <pc:sldMk cId="4086228652" sldId="262"/>
        </pc:sldMkLst>
        <pc:spChg chg="mod">
          <ac:chgData name="Parker Gustafson" userId="16d30e8de7881f07" providerId="LiveId" clId="{DF1A15BE-805E-439B-8C60-D7FC1BFC2E89}" dt="2025-07-14T16:27:37.017" v="2301" actId="14100"/>
          <ac:spMkLst>
            <pc:docMk/>
            <pc:sldMk cId="4086228652" sldId="262"/>
            <ac:spMk id="3" creationId="{1A564833-0CFB-41D9-A5BA-10165279E40D}"/>
          </ac:spMkLst>
        </pc:spChg>
        <pc:spChg chg="add mod">
          <ac:chgData name="Parker Gustafson" userId="16d30e8de7881f07" providerId="LiveId" clId="{DF1A15BE-805E-439B-8C60-D7FC1BFC2E89}" dt="2025-07-14T16:28:43.435" v="2314" actId="2711"/>
          <ac:spMkLst>
            <pc:docMk/>
            <pc:sldMk cId="4086228652" sldId="262"/>
            <ac:spMk id="5" creationId="{988A16C5-64F6-6B9A-F301-3F7EBA1D5D25}"/>
          </ac:spMkLst>
        </pc:spChg>
      </pc:sldChg>
      <pc:sldChg chg="addSp modSp mod">
        <pc:chgData name="Parker Gustafson" userId="16d30e8de7881f07" providerId="LiveId" clId="{DF1A15BE-805E-439B-8C60-D7FC1BFC2E89}" dt="2025-07-14T06:40:24.985" v="2244"/>
        <pc:sldMkLst>
          <pc:docMk/>
          <pc:sldMk cId="3289853904" sldId="263"/>
        </pc:sldMkLst>
        <pc:spChg chg="mod">
          <ac:chgData name="Parker Gustafson" userId="16d30e8de7881f07" providerId="LiveId" clId="{DF1A15BE-805E-439B-8C60-D7FC1BFC2E89}" dt="2025-07-14T06:40:24.985" v="2244"/>
          <ac:spMkLst>
            <pc:docMk/>
            <pc:sldMk cId="3289853904" sldId="263"/>
            <ac:spMk id="3" creationId="{B9125F2B-C147-416A-B1F2-F8DB3A54F8CC}"/>
          </ac:spMkLst>
        </pc:spChg>
        <pc:spChg chg="add mod ord">
          <ac:chgData name="Parker Gustafson" userId="16d30e8de7881f07" providerId="LiveId" clId="{DF1A15BE-805E-439B-8C60-D7FC1BFC2E89}" dt="2025-07-14T06:19:22.767" v="2006" actId="167"/>
          <ac:spMkLst>
            <pc:docMk/>
            <pc:sldMk cId="3289853904" sldId="263"/>
            <ac:spMk id="4" creationId="{5D8BD715-F461-BA08-9D8F-CC5D09E9F2C8}"/>
          </ac:spMkLst>
        </pc:spChg>
      </pc:sldChg>
      <pc:sldChg chg="add del">
        <pc:chgData name="Parker Gustafson" userId="16d30e8de7881f07" providerId="LiveId" clId="{DF1A15BE-805E-439B-8C60-D7FC1BFC2E89}" dt="2025-07-14T02:14:09.344" v="300"/>
        <pc:sldMkLst>
          <pc:docMk/>
          <pc:sldMk cId="0" sldId="266"/>
        </pc:sldMkLst>
      </pc:sldChg>
      <pc:sldChg chg="add del">
        <pc:chgData name="Parker Gustafson" userId="16d30e8de7881f07" providerId="LiveId" clId="{DF1A15BE-805E-439B-8C60-D7FC1BFC2E89}" dt="2025-07-14T02:14:09.344" v="300"/>
        <pc:sldMkLst>
          <pc:docMk/>
          <pc:sldMk cId="0" sldId="267"/>
        </pc:sldMkLst>
      </pc:sldChg>
      <pc:sldChg chg="add del">
        <pc:chgData name="Parker Gustafson" userId="16d30e8de7881f07" providerId="LiveId" clId="{DF1A15BE-805E-439B-8C60-D7FC1BFC2E89}" dt="2025-07-14T02:14:09.344" v="300"/>
        <pc:sldMkLst>
          <pc:docMk/>
          <pc:sldMk cId="0" sldId="268"/>
        </pc:sldMkLst>
      </pc:sldChg>
      <pc:sldChg chg="modSp add del mod">
        <pc:chgData name="Parker Gustafson" userId="16d30e8de7881f07" providerId="LiveId" clId="{DF1A15BE-805E-439B-8C60-D7FC1BFC2E89}" dt="2025-07-14T02:09:11.858" v="283" actId="14100"/>
        <pc:sldMkLst>
          <pc:docMk/>
          <pc:sldMk cId="0" sldId="269"/>
        </pc:sldMkLst>
        <pc:spChg chg="mod">
          <ac:chgData name="Parker Gustafson" userId="16d30e8de7881f07" providerId="LiveId" clId="{DF1A15BE-805E-439B-8C60-D7FC1BFC2E89}" dt="2025-07-14T02:09:11.858" v="283" actId="14100"/>
          <ac:spMkLst>
            <pc:docMk/>
            <pc:sldMk cId="0" sldId="269"/>
            <ac:spMk id="2" creationId="{00000000-0000-0000-0000-000000000000}"/>
          </ac:spMkLst>
        </pc:spChg>
      </pc:sldChg>
      <pc:sldChg chg="delSp add del mod">
        <pc:chgData name="Parker Gustafson" userId="16d30e8de7881f07" providerId="LiveId" clId="{DF1A15BE-805E-439B-8C60-D7FC1BFC2E89}" dt="2025-07-14T20:23:32.912" v="2316" actId="33639"/>
        <pc:sldMkLst>
          <pc:docMk/>
          <pc:sldMk cId="0" sldId="270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270"/>
            <ac:inkMk id="5" creationId="{A0F9E81D-6DB5-B7F0-C569-6AFC393D0DCF}"/>
          </ac:inkMkLst>
        </pc:inkChg>
      </pc:sldChg>
      <pc:sldChg chg="delSp add del mod">
        <pc:chgData name="Parker Gustafson" userId="16d30e8de7881f07" providerId="LiveId" clId="{DF1A15BE-805E-439B-8C60-D7FC1BFC2E89}" dt="2025-07-14T20:23:32.912" v="2316" actId="33639"/>
        <pc:sldMkLst>
          <pc:docMk/>
          <pc:sldMk cId="0" sldId="271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271"/>
            <ac:inkMk id="11" creationId="{AFAC8C13-76E0-1E65-4575-9CF5467681DE}"/>
          </ac:inkMkLst>
        </pc:inkChg>
      </pc:sldChg>
      <pc:sldChg chg="delSp add del mod modAnim">
        <pc:chgData name="Parker Gustafson" userId="16d30e8de7881f07" providerId="LiveId" clId="{DF1A15BE-805E-439B-8C60-D7FC1BFC2E89}" dt="2025-07-14T20:23:32.912" v="2316" actId="33639"/>
        <pc:sldMkLst>
          <pc:docMk/>
          <pc:sldMk cId="0" sldId="272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272"/>
            <ac:inkMk id="10" creationId="{F61AF74D-6724-ED6D-74CE-312CC7E67A93}"/>
          </ac:inkMkLst>
        </pc:inkChg>
      </pc:sldChg>
      <pc:sldChg chg="addSp modSp add del mod">
        <pc:chgData name="Parker Gustafson" userId="16d30e8de7881f07" providerId="LiveId" clId="{DF1A15BE-805E-439B-8C60-D7FC1BFC2E89}" dt="2025-07-14T06:17:33.795" v="1985" actId="47"/>
        <pc:sldMkLst>
          <pc:docMk/>
          <pc:sldMk cId="0" sldId="273"/>
        </pc:sldMkLst>
        <pc:spChg chg="mod">
          <ac:chgData name="Parker Gustafson" userId="16d30e8de7881f07" providerId="LiveId" clId="{DF1A15BE-805E-439B-8C60-D7FC1BFC2E89}" dt="2025-07-14T06:15:19.272" v="1956" actId="20577"/>
          <ac:spMkLst>
            <pc:docMk/>
            <pc:sldMk cId="0" sldId="273"/>
            <ac:spMk id="5" creationId="{00000000-0000-0000-0000-000000000000}"/>
          </ac:spMkLst>
        </pc:spChg>
        <pc:spChg chg="add mod">
          <ac:chgData name="Parker Gustafson" userId="16d30e8de7881f07" providerId="LiveId" clId="{DF1A15BE-805E-439B-8C60-D7FC1BFC2E89}" dt="2025-07-14T06:15:27.835" v="1960" actId="1076"/>
          <ac:spMkLst>
            <pc:docMk/>
            <pc:sldMk cId="0" sldId="273"/>
            <ac:spMk id="12" creationId="{6D8A7715-4C99-E5D6-8817-3478F122AC51}"/>
          </ac:spMkLst>
        </pc:spChg>
      </pc:sldChg>
      <pc:sldChg chg="addSp delSp modSp add del mod modAnim">
        <pc:chgData name="Parker Gustafson" userId="16d30e8de7881f07" providerId="LiveId" clId="{DF1A15BE-805E-439B-8C60-D7FC1BFC2E89}" dt="2025-07-14T20:23:32.912" v="2316" actId="33639"/>
        <pc:sldMkLst>
          <pc:docMk/>
          <pc:sldMk cId="0" sldId="274"/>
        </pc:sldMkLst>
        <pc:spChg chg="mod">
          <ac:chgData name="Parker Gustafson" userId="16d30e8de7881f07" providerId="LiveId" clId="{DF1A15BE-805E-439B-8C60-D7FC1BFC2E89}" dt="2025-07-14T06:50:13.250" v="2279" actId="20577"/>
          <ac:spMkLst>
            <pc:docMk/>
            <pc:sldMk cId="0" sldId="274"/>
            <ac:spMk id="4" creationId="{00000000-0000-0000-0000-000000000000}"/>
          </ac:spMkLst>
        </pc:spChg>
        <pc:spChg chg="del">
          <ac:chgData name="Parker Gustafson" userId="16d30e8de7881f07" providerId="LiveId" clId="{DF1A15BE-805E-439B-8C60-D7FC1BFC2E89}" dt="2025-07-14T05:25:46.819" v="731" actId="478"/>
          <ac:spMkLst>
            <pc:docMk/>
            <pc:sldMk cId="0" sldId="274"/>
            <ac:spMk id="5" creationId="{00000000-0000-0000-0000-000000000000}"/>
          </ac:spMkLst>
        </pc:spChg>
        <pc:spChg chg="mod">
          <ac:chgData name="Parker Gustafson" userId="16d30e8de7881f07" providerId="LiveId" clId="{DF1A15BE-805E-439B-8C60-D7FC1BFC2E89}" dt="2025-07-14T05:26:17.025" v="744" actId="1076"/>
          <ac:spMkLst>
            <pc:docMk/>
            <pc:sldMk cId="0" sldId="274"/>
            <ac:spMk id="6" creationId="{00000000-0000-0000-0000-000000000000}"/>
          </ac:spMkLst>
        </pc:spChg>
        <pc:spChg chg="mod">
          <ac:chgData name="Parker Gustafson" userId="16d30e8de7881f07" providerId="LiveId" clId="{DF1A15BE-805E-439B-8C60-D7FC1BFC2E89}" dt="2025-07-14T05:26:53.660" v="749" actId="20577"/>
          <ac:spMkLst>
            <pc:docMk/>
            <pc:sldMk cId="0" sldId="274"/>
            <ac:spMk id="7" creationId="{00000000-0000-0000-0000-000000000000}"/>
          </ac:spMkLst>
        </pc:spChg>
        <pc:spChg chg="add mod">
          <ac:chgData name="Parker Gustafson" userId="16d30e8de7881f07" providerId="LiveId" clId="{DF1A15BE-805E-439B-8C60-D7FC1BFC2E89}" dt="2025-07-14T05:26:28.367" v="747" actId="1076"/>
          <ac:spMkLst>
            <pc:docMk/>
            <pc:sldMk cId="0" sldId="274"/>
            <ac:spMk id="13" creationId="{B306E10B-A838-6828-3E6C-9BD36F5D1328}"/>
          </ac:spMkLst>
        </pc:spChg>
        <pc:spChg chg="add mod">
          <ac:chgData name="Parker Gustafson" userId="16d30e8de7881f07" providerId="LiveId" clId="{DF1A15BE-805E-439B-8C60-D7FC1BFC2E89}" dt="2025-07-14T05:27:27.733" v="768" actId="1076"/>
          <ac:spMkLst>
            <pc:docMk/>
            <pc:sldMk cId="0" sldId="274"/>
            <ac:spMk id="15" creationId="{469D7439-51C6-8936-7471-8D31420B9767}"/>
          </ac:spMkLst>
        </pc:spChg>
        <pc:spChg chg="add mod">
          <ac:chgData name="Parker Gustafson" userId="16d30e8de7881f07" providerId="LiveId" clId="{DF1A15BE-805E-439B-8C60-D7FC1BFC2E89}" dt="2025-07-14T05:27:38.377" v="771" actId="1076"/>
          <ac:spMkLst>
            <pc:docMk/>
            <pc:sldMk cId="0" sldId="274"/>
            <ac:spMk id="17" creationId="{1D20228E-9935-9DD0-0CD1-C56BDF8F1066}"/>
          </ac:spMkLst>
        </pc:spChg>
        <pc:spChg chg="add mod">
          <ac:chgData name="Parker Gustafson" userId="16d30e8de7881f07" providerId="LiveId" clId="{DF1A15BE-805E-439B-8C60-D7FC1BFC2E89}" dt="2025-07-14T05:27:44.719" v="773" actId="1076"/>
          <ac:spMkLst>
            <pc:docMk/>
            <pc:sldMk cId="0" sldId="274"/>
            <ac:spMk id="19" creationId="{08CD65DC-8EAB-F562-F11D-6468EEE82199}"/>
          </ac:spMkLst>
        </pc:spChg>
        <pc:spChg chg="add mod ord">
          <ac:chgData name="Parker Gustafson" userId="16d30e8de7881f07" providerId="LiveId" clId="{DF1A15BE-805E-439B-8C60-D7FC1BFC2E89}" dt="2025-07-14T05:28:57.212" v="784" actId="167"/>
          <ac:spMkLst>
            <pc:docMk/>
            <pc:sldMk cId="0" sldId="274"/>
            <ac:spMk id="20" creationId="{A72350CA-B6B0-323A-FA5C-26A68F7DC156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274"/>
            <ac:inkMk id="5" creationId="{5431CD74-D3D1-3E22-5E40-26C08C580AE4}"/>
          </ac:inkMkLst>
        </pc:inkChg>
      </pc:sldChg>
      <pc:sldChg chg="delSp add del mod">
        <pc:chgData name="Parker Gustafson" userId="16d30e8de7881f07" providerId="LiveId" clId="{DF1A15BE-805E-439B-8C60-D7FC1BFC2E89}" dt="2025-07-14T20:23:32.912" v="2316" actId="33639"/>
        <pc:sldMkLst>
          <pc:docMk/>
          <pc:sldMk cId="0" sldId="275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275"/>
            <ac:inkMk id="4" creationId="{ADDAB128-B404-000F-D6F5-8B8E847C3673}"/>
          </ac:inkMkLst>
        </pc:inkChg>
      </pc:sldChg>
      <pc:sldChg chg="modSp add del mod">
        <pc:chgData name="Parker Gustafson" userId="16d30e8de7881f07" providerId="LiveId" clId="{DF1A15BE-805E-439B-8C60-D7FC1BFC2E89}" dt="2025-07-13T22:01:20.387" v="159" actId="47"/>
        <pc:sldMkLst>
          <pc:docMk/>
          <pc:sldMk cId="964960790" sldId="278"/>
        </pc:sldMkLst>
        <pc:spChg chg="mod">
          <ac:chgData name="Parker Gustafson" userId="16d30e8de7881f07" providerId="LiveId" clId="{DF1A15BE-805E-439B-8C60-D7FC1BFC2E89}" dt="2025-07-13T22:01:10.808" v="158" actId="20577"/>
          <ac:spMkLst>
            <pc:docMk/>
            <pc:sldMk cId="964960790" sldId="278"/>
            <ac:spMk id="4" creationId="{584182C9-07EB-430D-A949-7E76EBB2744D}"/>
          </ac:spMkLst>
        </pc:spChg>
      </pc:sldChg>
      <pc:sldChg chg="delSp modSp add mod">
        <pc:chgData name="Parker Gustafson" userId="16d30e8de7881f07" providerId="LiveId" clId="{DF1A15BE-805E-439B-8C60-D7FC1BFC2E89}" dt="2025-07-14T05:22:49.009" v="666" actId="20577"/>
        <pc:sldMkLst>
          <pc:docMk/>
          <pc:sldMk cId="1309184680" sldId="278"/>
        </pc:sldMkLst>
        <pc:spChg chg="mod">
          <ac:chgData name="Parker Gustafson" userId="16d30e8de7881f07" providerId="LiveId" clId="{DF1A15BE-805E-439B-8C60-D7FC1BFC2E89}" dt="2025-07-14T05:22:49.009" v="666" actId="20577"/>
          <ac:spMkLst>
            <pc:docMk/>
            <pc:sldMk cId="1309184680" sldId="278"/>
            <ac:spMk id="4" creationId="{60678A8C-A037-D68B-A899-C8ED4E8EE4DD}"/>
          </ac:spMkLst>
        </pc:spChg>
        <pc:spChg chg="del">
          <ac:chgData name="Parker Gustafson" userId="16d30e8de7881f07" providerId="LiveId" clId="{DF1A15BE-805E-439B-8C60-D7FC1BFC2E89}" dt="2025-07-13T22:06:54.348" v="161" actId="478"/>
          <ac:spMkLst>
            <pc:docMk/>
            <pc:sldMk cId="1309184680" sldId="278"/>
            <ac:spMk id="5" creationId="{D03D8D3E-F044-339C-FF22-78A1BACA6D2A}"/>
          </ac:spMkLst>
        </pc:spChg>
      </pc:sldChg>
      <pc:sldChg chg="add del">
        <pc:chgData name="Parker Gustafson" userId="16d30e8de7881f07" providerId="LiveId" clId="{DF1A15BE-805E-439B-8C60-D7FC1BFC2E89}" dt="2025-07-13T21:58:49.582" v="94"/>
        <pc:sldMkLst>
          <pc:docMk/>
          <pc:sldMk cId="2212043130" sldId="278"/>
        </pc:sldMkLst>
      </pc:sldChg>
      <pc:sldChg chg="add del">
        <pc:chgData name="Parker Gustafson" userId="16d30e8de7881f07" providerId="LiveId" clId="{DF1A15BE-805E-439B-8C60-D7FC1BFC2E89}" dt="2025-07-13T22:01:20.387" v="159" actId="47"/>
        <pc:sldMkLst>
          <pc:docMk/>
          <pc:sldMk cId="1529543549" sldId="279"/>
        </pc:sldMkLst>
      </pc:sldChg>
      <pc:sldChg chg="add del">
        <pc:chgData name="Parker Gustafson" userId="16d30e8de7881f07" providerId="LiveId" clId="{DF1A15BE-805E-439B-8C60-D7FC1BFC2E89}" dt="2025-07-13T21:58:49.582" v="94"/>
        <pc:sldMkLst>
          <pc:docMk/>
          <pc:sldMk cId="1746911249" sldId="279"/>
        </pc:sldMkLst>
      </pc:sldChg>
      <pc:sldChg chg="add">
        <pc:chgData name="Parker Gustafson" userId="16d30e8de7881f07" providerId="LiveId" clId="{DF1A15BE-805E-439B-8C60-D7FC1BFC2E89}" dt="2025-07-13T22:01:23.497" v="160"/>
        <pc:sldMkLst>
          <pc:docMk/>
          <pc:sldMk cId="3411354116" sldId="279"/>
        </pc:sldMkLst>
      </pc:sldChg>
      <pc:sldChg chg="add del">
        <pc:chgData name="Parker Gustafson" userId="16d30e8de7881f07" providerId="LiveId" clId="{DF1A15BE-805E-439B-8C60-D7FC1BFC2E89}" dt="2025-07-13T22:01:20.387" v="159" actId="47"/>
        <pc:sldMkLst>
          <pc:docMk/>
          <pc:sldMk cId="461267627" sldId="280"/>
        </pc:sldMkLst>
      </pc:sldChg>
      <pc:sldChg chg="add del">
        <pc:chgData name="Parker Gustafson" userId="16d30e8de7881f07" providerId="LiveId" clId="{DF1A15BE-805E-439B-8C60-D7FC1BFC2E89}" dt="2025-07-13T21:58:49.582" v="94"/>
        <pc:sldMkLst>
          <pc:docMk/>
          <pc:sldMk cId="1437412175" sldId="280"/>
        </pc:sldMkLst>
      </pc:sldChg>
      <pc:sldChg chg="add">
        <pc:chgData name="Parker Gustafson" userId="16d30e8de7881f07" providerId="LiveId" clId="{DF1A15BE-805E-439B-8C60-D7FC1BFC2E89}" dt="2025-07-13T22:01:23.497" v="160"/>
        <pc:sldMkLst>
          <pc:docMk/>
          <pc:sldMk cId="2852206262" sldId="280"/>
        </pc:sldMkLst>
      </pc:sldChg>
      <pc:sldChg chg="add del">
        <pc:chgData name="Parker Gustafson" userId="16d30e8de7881f07" providerId="LiveId" clId="{DF1A15BE-805E-439B-8C60-D7FC1BFC2E89}" dt="2025-07-13T22:01:20.387" v="159" actId="47"/>
        <pc:sldMkLst>
          <pc:docMk/>
          <pc:sldMk cId="1341524947" sldId="281"/>
        </pc:sldMkLst>
      </pc:sldChg>
      <pc:sldChg chg="add">
        <pc:chgData name="Parker Gustafson" userId="16d30e8de7881f07" providerId="LiveId" clId="{DF1A15BE-805E-439B-8C60-D7FC1BFC2E89}" dt="2025-07-13T22:01:23.497" v="160"/>
        <pc:sldMkLst>
          <pc:docMk/>
          <pc:sldMk cId="2908746218" sldId="281"/>
        </pc:sldMkLst>
      </pc:sldChg>
      <pc:sldChg chg="add del">
        <pc:chgData name="Parker Gustafson" userId="16d30e8de7881f07" providerId="LiveId" clId="{DF1A15BE-805E-439B-8C60-D7FC1BFC2E89}" dt="2025-07-13T21:58:49.582" v="94"/>
        <pc:sldMkLst>
          <pc:docMk/>
          <pc:sldMk cId="4231403099" sldId="281"/>
        </pc:sldMkLst>
      </pc:sldChg>
      <pc:sldChg chg="del">
        <pc:chgData name="Parker Gustafson" userId="16d30e8de7881f07" providerId="LiveId" clId="{DF1A15BE-805E-439B-8C60-D7FC1BFC2E89}" dt="2025-07-13T21:49:59.107" v="58" actId="47"/>
        <pc:sldMkLst>
          <pc:docMk/>
          <pc:sldMk cId="3096931805" sldId="286"/>
        </pc:sldMkLst>
      </pc:sldChg>
      <pc:sldChg chg="modSp add del mod">
        <pc:chgData name="Parker Gustafson" userId="16d30e8de7881f07" providerId="LiveId" clId="{DF1A15BE-805E-439B-8C60-D7FC1BFC2E89}" dt="2025-07-14T02:23:27.218" v="395" actId="47"/>
        <pc:sldMkLst>
          <pc:docMk/>
          <pc:sldMk cId="3996956197" sldId="290"/>
        </pc:sldMkLst>
        <pc:spChg chg="mod">
          <ac:chgData name="Parker Gustafson" userId="16d30e8de7881f07" providerId="LiveId" clId="{DF1A15BE-805E-439B-8C60-D7FC1BFC2E89}" dt="2025-07-14T02:22:06.342" v="393" actId="20577"/>
          <ac:spMkLst>
            <pc:docMk/>
            <pc:sldMk cId="3996956197" sldId="290"/>
            <ac:spMk id="4" creationId="{00000000-0000-0000-0000-000000000000}"/>
          </ac:spMkLst>
        </pc:spChg>
      </pc:sldChg>
      <pc:sldChg chg="del">
        <pc:chgData name="Parker Gustafson" userId="16d30e8de7881f07" providerId="LiveId" clId="{DF1A15BE-805E-439B-8C60-D7FC1BFC2E89}" dt="2025-07-13T21:49:55.106" v="55" actId="47"/>
        <pc:sldMkLst>
          <pc:docMk/>
          <pc:sldMk cId="560426458" sldId="291"/>
        </pc:sldMkLst>
      </pc:sldChg>
      <pc:sldChg chg="del">
        <pc:chgData name="Parker Gustafson" userId="16d30e8de7881f07" providerId="LiveId" clId="{DF1A15BE-805E-439B-8C60-D7FC1BFC2E89}" dt="2025-07-13T21:49:57.130" v="56" actId="47"/>
        <pc:sldMkLst>
          <pc:docMk/>
          <pc:sldMk cId="460157205" sldId="292"/>
        </pc:sldMkLst>
      </pc:sldChg>
      <pc:sldChg chg="del">
        <pc:chgData name="Parker Gustafson" userId="16d30e8de7881f07" providerId="LiveId" clId="{DF1A15BE-805E-439B-8C60-D7FC1BFC2E89}" dt="2025-07-13T21:49:58.271" v="57" actId="47"/>
        <pc:sldMkLst>
          <pc:docMk/>
          <pc:sldMk cId="3345649673" sldId="293"/>
        </pc:sldMkLst>
      </pc:sldChg>
      <pc:sldChg chg="add del">
        <pc:chgData name="Parker Gustafson" userId="16d30e8de7881f07" providerId="LiveId" clId="{DF1A15BE-805E-439B-8C60-D7FC1BFC2E89}" dt="2025-07-14T02:01:46.324" v="263"/>
        <pc:sldMkLst>
          <pc:docMk/>
          <pc:sldMk cId="1298561320" sldId="295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1471922569" sldId="295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944269570" sldId="296"/>
        </pc:sldMkLst>
      </pc:sldChg>
      <pc:sldChg chg="add del">
        <pc:chgData name="Parker Gustafson" userId="16d30e8de7881f07" providerId="LiveId" clId="{DF1A15BE-805E-439B-8C60-D7FC1BFC2E89}" dt="2025-07-14T02:01:46.324" v="263"/>
        <pc:sldMkLst>
          <pc:docMk/>
          <pc:sldMk cId="2207884658" sldId="296"/>
        </pc:sldMkLst>
      </pc:sldChg>
      <pc:sldChg chg="add del">
        <pc:chgData name="Parker Gustafson" userId="16d30e8de7881f07" providerId="LiveId" clId="{DF1A15BE-805E-439B-8C60-D7FC1BFC2E89}" dt="2025-07-14T02:15:45.620" v="303" actId="47"/>
        <pc:sldMkLst>
          <pc:docMk/>
          <pc:sldMk cId="3306475848" sldId="297"/>
        </pc:sldMkLst>
      </pc:sldChg>
      <pc:sldChg chg="add del">
        <pc:chgData name="Parker Gustafson" userId="16d30e8de7881f07" providerId="LiveId" clId="{DF1A15BE-805E-439B-8C60-D7FC1BFC2E89}" dt="2025-07-14T02:01:46.324" v="263"/>
        <pc:sldMkLst>
          <pc:docMk/>
          <pc:sldMk cId="3546826355" sldId="297"/>
        </pc:sldMkLst>
      </pc:sldChg>
      <pc:sldChg chg="add del">
        <pc:chgData name="Parker Gustafson" userId="16d30e8de7881f07" providerId="LiveId" clId="{DF1A15BE-805E-439B-8C60-D7FC1BFC2E89}" dt="2025-07-14T02:01:46.324" v="263"/>
        <pc:sldMkLst>
          <pc:docMk/>
          <pc:sldMk cId="762423500" sldId="298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791650812" sldId="298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2135540356" sldId="299"/>
        </pc:sldMkLst>
      </pc:sldChg>
      <pc:sldChg chg="add del">
        <pc:chgData name="Parker Gustafson" userId="16d30e8de7881f07" providerId="LiveId" clId="{DF1A15BE-805E-439B-8C60-D7FC1BFC2E89}" dt="2025-07-14T02:01:46.324" v="263"/>
        <pc:sldMkLst>
          <pc:docMk/>
          <pc:sldMk cId="3964006152" sldId="299"/>
        </pc:sldMkLst>
      </pc:sldChg>
      <pc:sldChg chg="add del">
        <pc:chgData name="Parker Gustafson" userId="16d30e8de7881f07" providerId="LiveId" clId="{DF1A15BE-805E-439B-8C60-D7FC1BFC2E89}" dt="2025-07-14T02:01:46.324" v="263"/>
        <pc:sldMkLst>
          <pc:docMk/>
          <pc:sldMk cId="969584529" sldId="300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3667979936" sldId="300"/>
        </pc:sldMkLst>
      </pc:sldChg>
      <pc:sldChg chg="del">
        <pc:chgData name="Parker Gustafson" userId="16d30e8de7881f07" providerId="LiveId" clId="{DF1A15BE-805E-439B-8C60-D7FC1BFC2E89}" dt="2025-07-14T02:23:03.427" v="394" actId="47"/>
        <pc:sldMkLst>
          <pc:docMk/>
          <pc:sldMk cId="3823930615" sldId="301"/>
        </pc:sldMkLst>
      </pc:sldChg>
      <pc:sldChg chg="del">
        <pc:chgData name="Parker Gustafson" userId="16d30e8de7881f07" providerId="LiveId" clId="{DF1A15BE-805E-439B-8C60-D7FC1BFC2E89}" dt="2025-07-14T02:23:03.427" v="394" actId="47"/>
        <pc:sldMkLst>
          <pc:docMk/>
          <pc:sldMk cId="3145356327" sldId="302"/>
        </pc:sldMkLst>
      </pc:sldChg>
      <pc:sldChg chg="del">
        <pc:chgData name="Parker Gustafson" userId="16d30e8de7881f07" providerId="LiveId" clId="{DF1A15BE-805E-439B-8C60-D7FC1BFC2E89}" dt="2025-07-14T02:23:03.427" v="394" actId="47"/>
        <pc:sldMkLst>
          <pc:docMk/>
          <pc:sldMk cId="3847334034" sldId="303"/>
        </pc:sldMkLst>
      </pc:sldChg>
      <pc:sldChg chg="del">
        <pc:chgData name="Parker Gustafson" userId="16d30e8de7881f07" providerId="LiveId" clId="{DF1A15BE-805E-439B-8C60-D7FC1BFC2E89}" dt="2025-07-14T02:09:56.627" v="287" actId="47"/>
        <pc:sldMkLst>
          <pc:docMk/>
          <pc:sldMk cId="2515217632" sldId="305"/>
        </pc:sldMkLst>
      </pc:sldChg>
      <pc:sldChg chg="del">
        <pc:chgData name="Parker Gustafson" userId="16d30e8de7881f07" providerId="LiveId" clId="{DF1A15BE-805E-439B-8C60-D7FC1BFC2E89}" dt="2025-07-14T02:09:57.395" v="288" actId="47"/>
        <pc:sldMkLst>
          <pc:docMk/>
          <pc:sldMk cId="2985028387" sldId="306"/>
        </pc:sldMkLst>
      </pc:sldChg>
      <pc:sldChg chg="del">
        <pc:chgData name="Parker Gustafson" userId="16d30e8de7881f07" providerId="LiveId" clId="{DF1A15BE-805E-439B-8C60-D7FC1BFC2E89}" dt="2025-07-13T21:50:25.654" v="64" actId="47"/>
        <pc:sldMkLst>
          <pc:docMk/>
          <pc:sldMk cId="2013128542" sldId="345"/>
        </pc:sldMkLst>
      </pc:sldChg>
      <pc:sldChg chg="del">
        <pc:chgData name="Parker Gustafson" userId="16d30e8de7881f07" providerId="LiveId" clId="{DF1A15BE-805E-439B-8C60-D7FC1BFC2E89}" dt="2025-07-13T21:50:26.275" v="65" actId="47"/>
        <pc:sldMkLst>
          <pc:docMk/>
          <pc:sldMk cId="1870458612" sldId="346"/>
        </pc:sldMkLst>
      </pc:sldChg>
      <pc:sldChg chg="del">
        <pc:chgData name="Parker Gustafson" userId="16d30e8de7881f07" providerId="LiveId" clId="{DF1A15BE-805E-439B-8C60-D7FC1BFC2E89}" dt="2025-07-13T21:50:26.722" v="66" actId="47"/>
        <pc:sldMkLst>
          <pc:docMk/>
          <pc:sldMk cId="4034853904" sldId="347"/>
        </pc:sldMkLst>
      </pc:sldChg>
      <pc:sldChg chg="del">
        <pc:chgData name="Parker Gustafson" userId="16d30e8de7881f07" providerId="LiveId" clId="{DF1A15BE-805E-439B-8C60-D7FC1BFC2E89}" dt="2025-07-13T21:50:27.140" v="67" actId="47"/>
        <pc:sldMkLst>
          <pc:docMk/>
          <pc:sldMk cId="1829528347" sldId="348"/>
        </pc:sldMkLst>
      </pc:sldChg>
      <pc:sldChg chg="del">
        <pc:chgData name="Parker Gustafson" userId="16d30e8de7881f07" providerId="LiveId" clId="{DF1A15BE-805E-439B-8C60-D7FC1BFC2E89}" dt="2025-07-13T21:50:27.587" v="68" actId="47"/>
        <pc:sldMkLst>
          <pc:docMk/>
          <pc:sldMk cId="3756047248" sldId="349"/>
        </pc:sldMkLst>
      </pc:sldChg>
      <pc:sldChg chg="del">
        <pc:chgData name="Parker Gustafson" userId="16d30e8de7881f07" providerId="LiveId" clId="{DF1A15BE-805E-439B-8C60-D7FC1BFC2E89}" dt="2025-07-13T21:50:56.218" v="76" actId="47"/>
        <pc:sldMkLst>
          <pc:docMk/>
          <pc:sldMk cId="3344103796" sldId="350"/>
        </pc:sldMkLst>
      </pc:sldChg>
      <pc:sldChg chg="del">
        <pc:chgData name="Parker Gustafson" userId="16d30e8de7881f07" providerId="LiveId" clId="{DF1A15BE-805E-439B-8C60-D7FC1BFC2E89}" dt="2025-07-13T21:50:57.553" v="77" actId="47"/>
        <pc:sldMkLst>
          <pc:docMk/>
          <pc:sldMk cId="2587105578" sldId="351"/>
        </pc:sldMkLst>
      </pc:sldChg>
      <pc:sldChg chg="del">
        <pc:chgData name="Parker Gustafson" userId="16d30e8de7881f07" providerId="LiveId" clId="{DF1A15BE-805E-439B-8C60-D7FC1BFC2E89}" dt="2025-07-13T21:50:58.708" v="78" actId="47"/>
        <pc:sldMkLst>
          <pc:docMk/>
          <pc:sldMk cId="1579198248" sldId="352"/>
        </pc:sldMkLst>
      </pc:sldChg>
      <pc:sldChg chg="del">
        <pc:chgData name="Parker Gustafson" userId="16d30e8de7881f07" providerId="LiveId" clId="{DF1A15BE-805E-439B-8C60-D7FC1BFC2E89}" dt="2025-07-13T21:50:59.145" v="79" actId="47"/>
        <pc:sldMkLst>
          <pc:docMk/>
          <pc:sldMk cId="1626844027" sldId="353"/>
        </pc:sldMkLst>
      </pc:sldChg>
      <pc:sldChg chg="del">
        <pc:chgData name="Parker Gustafson" userId="16d30e8de7881f07" providerId="LiveId" clId="{DF1A15BE-805E-439B-8C60-D7FC1BFC2E89}" dt="2025-07-13T21:50:59.591" v="80" actId="47"/>
        <pc:sldMkLst>
          <pc:docMk/>
          <pc:sldMk cId="2724546454" sldId="354"/>
        </pc:sldMkLst>
      </pc:sldChg>
      <pc:sldChg chg="del">
        <pc:chgData name="Parker Gustafson" userId="16d30e8de7881f07" providerId="LiveId" clId="{DF1A15BE-805E-439B-8C60-D7FC1BFC2E89}" dt="2025-07-13T21:51:00.021" v="81" actId="47"/>
        <pc:sldMkLst>
          <pc:docMk/>
          <pc:sldMk cId="27300251" sldId="355"/>
        </pc:sldMkLst>
      </pc:sldChg>
      <pc:sldChg chg="del">
        <pc:chgData name="Parker Gustafson" userId="16d30e8de7881f07" providerId="LiveId" clId="{DF1A15BE-805E-439B-8C60-D7FC1BFC2E89}" dt="2025-07-13T21:51:00.573" v="82" actId="47"/>
        <pc:sldMkLst>
          <pc:docMk/>
          <pc:sldMk cId="3184831236" sldId="356"/>
        </pc:sldMkLst>
      </pc:sldChg>
      <pc:sldChg chg="del">
        <pc:chgData name="Parker Gustafson" userId="16d30e8de7881f07" providerId="LiveId" clId="{DF1A15BE-805E-439B-8C60-D7FC1BFC2E89}" dt="2025-07-13T21:51:02.173" v="84" actId="47"/>
        <pc:sldMkLst>
          <pc:docMk/>
          <pc:sldMk cId="462406501" sldId="358"/>
        </pc:sldMkLst>
      </pc:sldChg>
      <pc:sldChg chg="del">
        <pc:chgData name="Parker Gustafson" userId="16d30e8de7881f07" providerId="LiveId" clId="{DF1A15BE-805E-439B-8C60-D7FC1BFC2E89}" dt="2025-07-13T21:51:03.058" v="85" actId="47"/>
        <pc:sldMkLst>
          <pc:docMk/>
          <pc:sldMk cId="1090839193" sldId="359"/>
        </pc:sldMkLst>
      </pc:sldChg>
      <pc:sldChg chg="del">
        <pc:chgData name="Parker Gustafson" userId="16d30e8de7881f07" providerId="LiveId" clId="{DF1A15BE-805E-439B-8C60-D7FC1BFC2E89}" dt="2025-07-13T21:50:30.671" v="71" actId="47"/>
        <pc:sldMkLst>
          <pc:docMk/>
          <pc:sldMk cId="2660720038" sldId="360"/>
        </pc:sldMkLst>
      </pc:sldChg>
      <pc:sldChg chg="del">
        <pc:chgData name="Parker Gustafson" userId="16d30e8de7881f07" providerId="LiveId" clId="{DF1A15BE-805E-439B-8C60-D7FC1BFC2E89}" dt="2025-07-13T21:50:30.924" v="72" actId="47"/>
        <pc:sldMkLst>
          <pc:docMk/>
          <pc:sldMk cId="3528588699" sldId="361"/>
        </pc:sldMkLst>
      </pc:sldChg>
      <pc:sldChg chg="del">
        <pc:chgData name="Parker Gustafson" userId="16d30e8de7881f07" providerId="LiveId" clId="{DF1A15BE-805E-439B-8C60-D7FC1BFC2E89}" dt="2025-07-13T21:50:31.210" v="73" actId="47"/>
        <pc:sldMkLst>
          <pc:docMk/>
          <pc:sldMk cId="1501300919" sldId="362"/>
        </pc:sldMkLst>
      </pc:sldChg>
      <pc:sldChg chg="del">
        <pc:chgData name="Parker Gustafson" userId="16d30e8de7881f07" providerId="LiveId" clId="{DF1A15BE-805E-439B-8C60-D7FC1BFC2E89}" dt="2025-07-13T21:51:01.337" v="83" actId="47"/>
        <pc:sldMkLst>
          <pc:docMk/>
          <pc:sldMk cId="4123187290" sldId="364"/>
        </pc:sldMkLst>
      </pc:sldChg>
      <pc:sldChg chg="del">
        <pc:chgData name="Parker Gustafson" userId="16d30e8de7881f07" providerId="LiveId" clId="{DF1A15BE-805E-439B-8C60-D7FC1BFC2E89}" dt="2025-07-13T21:50:00.991" v="59" actId="47"/>
        <pc:sldMkLst>
          <pc:docMk/>
          <pc:sldMk cId="1700627263" sldId="370"/>
        </pc:sldMkLst>
      </pc:sldChg>
      <pc:sldChg chg="del">
        <pc:chgData name="Parker Gustafson" userId="16d30e8de7881f07" providerId="LiveId" clId="{DF1A15BE-805E-439B-8C60-D7FC1BFC2E89}" dt="2025-07-13T21:50:30.214" v="70" actId="47"/>
        <pc:sldMkLst>
          <pc:docMk/>
          <pc:sldMk cId="594340189" sldId="372"/>
        </pc:sldMkLst>
      </pc:sldChg>
      <pc:sldChg chg="add del">
        <pc:chgData name="Parker Gustafson" userId="16d30e8de7881f07" providerId="LiveId" clId="{DF1A15BE-805E-439B-8C60-D7FC1BFC2E89}" dt="2025-07-13T21:50:24.601" v="63" actId="47"/>
        <pc:sldMkLst>
          <pc:docMk/>
          <pc:sldMk cId="3000066934" sldId="373"/>
        </pc:sldMkLst>
      </pc:sldChg>
      <pc:sldChg chg="del">
        <pc:chgData name="Parker Gustafson" userId="16d30e8de7881f07" providerId="LiveId" clId="{DF1A15BE-805E-439B-8C60-D7FC1BFC2E89}" dt="2025-07-13T21:49:52.245" v="54" actId="47"/>
        <pc:sldMkLst>
          <pc:docMk/>
          <pc:sldMk cId="3433868834" sldId="374"/>
        </pc:sldMkLst>
      </pc:sldChg>
      <pc:sldChg chg="delSp modSp add del mod">
        <pc:chgData name="Parker Gustafson" userId="16d30e8de7881f07" providerId="LiveId" clId="{DF1A15BE-805E-439B-8C60-D7FC1BFC2E89}" dt="2025-07-14T05:51:21.529" v="1230" actId="478"/>
        <pc:sldMkLst>
          <pc:docMk/>
          <pc:sldMk cId="4267002629" sldId="375"/>
        </pc:sldMkLst>
        <pc:spChg chg="mod">
          <ac:chgData name="Parker Gustafson" userId="16d30e8de7881f07" providerId="LiveId" clId="{DF1A15BE-805E-439B-8C60-D7FC1BFC2E89}" dt="2025-07-14T05:51:19.032" v="1229" actId="113"/>
          <ac:spMkLst>
            <pc:docMk/>
            <pc:sldMk cId="4267002629" sldId="375"/>
            <ac:spMk id="4" creationId="{26B51D28-8347-6233-6C9A-4923976152B7}"/>
          </ac:spMkLst>
        </pc:spChg>
        <pc:spChg chg="del">
          <ac:chgData name="Parker Gustafson" userId="16d30e8de7881f07" providerId="LiveId" clId="{DF1A15BE-805E-439B-8C60-D7FC1BFC2E89}" dt="2025-07-14T05:51:21.529" v="1230" actId="478"/>
          <ac:spMkLst>
            <pc:docMk/>
            <pc:sldMk cId="4267002629" sldId="375"/>
            <ac:spMk id="5" creationId="{978A78EC-7EED-CD29-2506-4B7B930A0424}"/>
          </ac:spMkLst>
        </pc:sp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1586761670" sldId="380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586761670" sldId="380"/>
            <ac:inkMk id="10" creationId="{53EA3A22-5C1F-C1D5-815F-04891B84090D}"/>
          </ac:inkMkLst>
        </pc:inkChg>
      </pc:sldChg>
      <pc:sldChg chg="add del">
        <pc:chgData name="Parker Gustafson" userId="16d30e8de7881f07" providerId="LiveId" clId="{DF1A15BE-805E-439B-8C60-D7FC1BFC2E89}" dt="2025-07-14T01:54:39.447" v="172"/>
        <pc:sldMkLst>
          <pc:docMk/>
          <pc:sldMk cId="1439325690" sldId="382"/>
        </pc:sldMkLst>
      </pc:sldChg>
      <pc:sldChg chg="del">
        <pc:chgData name="Parker Gustafson" userId="16d30e8de7881f07" providerId="LiveId" clId="{DF1A15BE-805E-439B-8C60-D7FC1BFC2E89}" dt="2025-07-14T02:10:05.232" v="289" actId="47"/>
        <pc:sldMkLst>
          <pc:docMk/>
          <pc:sldMk cId="2113804162" sldId="385"/>
        </pc:sldMkLst>
      </pc:sldChg>
      <pc:sldChg chg="del">
        <pc:chgData name="Parker Gustafson" userId="16d30e8de7881f07" providerId="LiveId" clId="{DF1A15BE-805E-439B-8C60-D7FC1BFC2E89}" dt="2025-07-14T02:15:45.620" v="303" actId="47"/>
        <pc:sldMkLst>
          <pc:docMk/>
          <pc:sldMk cId="3508641339" sldId="386"/>
        </pc:sldMkLst>
      </pc:sldChg>
      <pc:sldChg chg="del">
        <pc:chgData name="Parker Gustafson" userId="16d30e8de7881f07" providerId="LiveId" clId="{DF1A15BE-805E-439B-8C60-D7FC1BFC2E89}" dt="2025-07-14T02:15:45.620" v="303" actId="47"/>
        <pc:sldMkLst>
          <pc:docMk/>
          <pc:sldMk cId="3823596672" sldId="387"/>
        </pc:sldMkLst>
      </pc:sldChg>
      <pc:sldChg chg="del">
        <pc:chgData name="Parker Gustafson" userId="16d30e8de7881f07" providerId="LiveId" clId="{DF1A15BE-805E-439B-8C60-D7FC1BFC2E89}" dt="2025-07-14T02:15:45.620" v="303" actId="47"/>
        <pc:sldMkLst>
          <pc:docMk/>
          <pc:sldMk cId="2652954233" sldId="388"/>
        </pc:sldMkLst>
      </pc:sldChg>
      <pc:sldChg chg="add del">
        <pc:chgData name="Parker Gustafson" userId="16d30e8de7881f07" providerId="LiveId" clId="{DF1A15BE-805E-439B-8C60-D7FC1BFC2E89}" dt="2025-07-14T02:15:45.620" v="303" actId="47"/>
        <pc:sldMkLst>
          <pc:docMk/>
          <pc:sldMk cId="1619993061" sldId="389"/>
        </pc:sldMkLst>
      </pc:sldChg>
      <pc:sldChg chg="add del">
        <pc:chgData name="Parker Gustafson" userId="16d30e8de7881f07" providerId="LiveId" clId="{DF1A15BE-805E-439B-8C60-D7FC1BFC2E89}" dt="2025-07-14T02:01:46.324" v="263"/>
        <pc:sldMkLst>
          <pc:docMk/>
          <pc:sldMk cId="2837898292" sldId="389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3508641339" sldId="389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3823596672" sldId="390"/>
        </pc:sldMkLst>
      </pc:sldChg>
      <pc:sldChg chg="del">
        <pc:chgData name="Parker Gustafson" userId="16d30e8de7881f07" providerId="LiveId" clId="{DF1A15BE-805E-439B-8C60-D7FC1BFC2E89}" dt="2025-07-14T05:52:15.677" v="1236" actId="47"/>
        <pc:sldMkLst>
          <pc:docMk/>
          <pc:sldMk cId="1451247176" sldId="391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1619993061" sldId="392"/>
        </pc:sldMkLst>
      </pc:sldChg>
      <pc:sldChg chg="del">
        <pc:chgData name="Parker Gustafson" userId="16d30e8de7881f07" providerId="LiveId" clId="{DF1A15BE-805E-439B-8C60-D7FC1BFC2E89}" dt="2025-07-14T02:10:31.949" v="291" actId="47"/>
        <pc:sldMkLst>
          <pc:docMk/>
          <pc:sldMk cId="3094012233" sldId="392"/>
        </pc:sldMkLst>
      </pc:sldChg>
      <pc:sldChg chg="del">
        <pc:chgData name="Parker Gustafson" userId="16d30e8de7881f07" providerId="LiveId" clId="{DF1A15BE-805E-439B-8C60-D7FC1BFC2E89}" dt="2025-07-13T21:50:28.924" v="69" actId="47"/>
        <pc:sldMkLst>
          <pc:docMk/>
          <pc:sldMk cId="1542027565" sldId="393"/>
        </pc:sldMkLst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3306475848" sldId="393"/>
        </pc:sldMkLst>
      </pc:sldChg>
      <pc:sldChg chg="modSp add mod">
        <pc:chgData name="Parker Gustafson" userId="16d30e8de7881f07" providerId="LiveId" clId="{DF1A15BE-805E-439B-8C60-D7FC1BFC2E89}" dt="2025-07-14T06:29:02.462" v="2197" actId="20577"/>
        <pc:sldMkLst>
          <pc:docMk/>
          <pc:sldMk cId="0" sldId="394"/>
        </pc:sldMkLst>
        <pc:spChg chg="mod">
          <ac:chgData name="Parker Gustafson" userId="16d30e8de7881f07" providerId="LiveId" clId="{DF1A15BE-805E-439B-8C60-D7FC1BFC2E89}" dt="2025-07-14T06:29:02.462" v="2197" actId="20577"/>
          <ac:spMkLst>
            <pc:docMk/>
            <pc:sldMk cId="0" sldId="394"/>
            <ac:spMk id="3" creationId="{00000000-0000-0000-0000-000000000000}"/>
          </ac:spMkLst>
        </pc:spChg>
      </pc:sldChg>
      <pc:sldChg chg="modSp add mod">
        <pc:chgData name="Parker Gustafson" userId="16d30e8de7881f07" providerId="LiveId" clId="{DF1A15BE-805E-439B-8C60-D7FC1BFC2E89}" dt="2025-07-14T06:09:52.296" v="1903" actId="20577"/>
        <pc:sldMkLst>
          <pc:docMk/>
          <pc:sldMk cId="116762954" sldId="395"/>
        </pc:sldMkLst>
        <pc:spChg chg="mod">
          <ac:chgData name="Parker Gustafson" userId="16d30e8de7881f07" providerId="LiveId" clId="{DF1A15BE-805E-439B-8C60-D7FC1BFC2E89}" dt="2025-07-14T06:09:52.296" v="1903" actId="20577"/>
          <ac:spMkLst>
            <pc:docMk/>
            <pc:sldMk cId="116762954" sldId="395"/>
            <ac:spMk id="4" creationId="{E6698679-2BDF-BF00-717E-4D262A1532B2}"/>
          </ac:spMkLst>
        </pc:spChg>
      </pc:sldChg>
      <pc:sldChg chg="add">
        <pc:chgData name="Parker Gustafson" userId="16d30e8de7881f07" providerId="LiveId" clId="{DF1A15BE-805E-439B-8C60-D7FC1BFC2E89}" dt="2025-07-13T21:48:27.580" v="1"/>
        <pc:sldMkLst>
          <pc:docMk/>
          <pc:sldMk cId="4288036471" sldId="404"/>
        </pc:sldMkLst>
      </pc:sldChg>
      <pc:sldChg chg="add del">
        <pc:chgData name="Parker Gustafson" userId="16d30e8de7881f07" providerId="LiveId" clId="{DF1A15BE-805E-439B-8C60-D7FC1BFC2E89}" dt="2025-07-13T21:49:08.100" v="5" actId="47"/>
        <pc:sldMkLst>
          <pc:docMk/>
          <pc:sldMk cId="2983216924" sldId="405"/>
        </pc:sldMkLst>
      </pc:sldChg>
      <pc:sldChg chg="modSp add del mod">
        <pc:chgData name="Parker Gustafson" userId="16d30e8de7881f07" providerId="LiveId" clId="{DF1A15BE-805E-439B-8C60-D7FC1BFC2E89}" dt="2025-07-14T06:20:44.857" v="2176" actId="20577"/>
        <pc:sldMkLst>
          <pc:docMk/>
          <pc:sldMk cId="3061442147" sldId="405"/>
        </pc:sldMkLst>
        <pc:spChg chg="mod">
          <ac:chgData name="Parker Gustafson" userId="16d30e8de7881f07" providerId="LiveId" clId="{DF1A15BE-805E-439B-8C60-D7FC1BFC2E89}" dt="2025-07-14T06:20:44.857" v="2176" actId="20577"/>
          <ac:spMkLst>
            <pc:docMk/>
            <pc:sldMk cId="3061442147" sldId="405"/>
            <ac:spMk id="3" creationId="{1ED4C058-BF25-B3E6-CDC0-E69767BAF571}"/>
          </ac:spMkLst>
        </pc:sp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671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671"/>
            <ac:inkMk id="8" creationId="{BAC6D33E-7667-C6D6-75A3-8C01B1A5EB5B}"/>
          </ac:inkMkLst>
        </pc:inkChg>
      </pc:sldChg>
      <pc:sldChg chg="delSp mod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675"/>
        </pc:sldMkLst>
        <pc:spChg chg="mod">
          <ac:chgData name="Parker Gustafson" userId="16d30e8de7881f07" providerId="LiveId" clId="{DF1A15BE-805E-439B-8C60-D7FC1BFC2E89}" dt="2025-07-14T01:56:41.803" v="177" actId="14100"/>
          <ac:spMkLst>
            <pc:docMk/>
            <pc:sldMk cId="0" sldId="675"/>
            <ac:spMk id="2" creationId="{00000000-0000-0000-0000-000000000000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675"/>
            <ac:inkMk id="35" creationId="{541B99A1-F85F-EA8F-7D28-7A7F63990847}"/>
          </ac:inkMkLst>
        </pc:inkChg>
      </pc:sldChg>
      <pc:sldChg chg="add del">
        <pc:chgData name="Parker Gustafson" userId="16d30e8de7881f07" providerId="LiveId" clId="{DF1A15BE-805E-439B-8C60-D7FC1BFC2E89}" dt="2025-07-13T21:49:44.646" v="53" actId="47"/>
        <pc:sldMkLst>
          <pc:docMk/>
          <pc:sldMk cId="0" sldId="680"/>
        </pc:sldMkLst>
      </pc:sldChg>
      <pc:sldChg chg="delSp mod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681"/>
        </pc:sldMkLst>
        <pc:spChg chg="mod">
          <ac:chgData name="Parker Gustafson" userId="16d30e8de7881f07" providerId="LiveId" clId="{DF1A15BE-805E-439B-8C60-D7FC1BFC2E89}" dt="2025-07-13T21:56:10.643" v="90" actId="12"/>
          <ac:spMkLst>
            <pc:docMk/>
            <pc:sldMk cId="0" sldId="681"/>
            <ac:spMk id="3" creationId="{00000000-0000-0000-0000-000000000000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681"/>
            <ac:inkMk id="4" creationId="{6B282AD6-07D2-0419-E22F-E6943D629507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683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683"/>
            <ac:inkMk id="4" creationId="{BDE6A696-DE8D-0989-E088-D4ECFDFAA9FF}"/>
          </ac:inkMkLst>
        </pc:inkChg>
      </pc:sldChg>
      <pc:sldChg chg="delSp mod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0" sldId="684"/>
        </pc:sldMkLst>
        <pc:spChg chg="mod">
          <ac:chgData name="Parker Gustafson" userId="16d30e8de7881f07" providerId="LiveId" clId="{DF1A15BE-805E-439B-8C60-D7FC1BFC2E89}" dt="2025-07-14T06:31:03.610" v="2212" actId="20577"/>
          <ac:spMkLst>
            <pc:docMk/>
            <pc:sldMk cId="0" sldId="684"/>
            <ac:spMk id="5" creationId="{00000000-0000-0000-0000-000000000000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684"/>
            <ac:inkMk id="6" creationId="{63EEF239-514B-F0F6-05CD-B0156D803E78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686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686"/>
            <ac:inkMk id="6" creationId="{20DEB535-1A15-4B19-9AEE-825B695EBC50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689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689"/>
            <ac:inkMk id="4" creationId="{FA00132B-DA85-0FB0-2887-B85E58D5AF80}"/>
          </ac:inkMkLst>
        </pc:inkChg>
      </pc:sldChg>
      <pc:sldChg chg="delSp modSp add mod">
        <pc:chgData name="Parker Gustafson" userId="16d30e8de7881f07" providerId="LiveId" clId="{DF1A15BE-805E-439B-8C60-D7FC1BFC2E89}" dt="2025-07-14T20:23:32.912" v="2316" actId="33639"/>
        <pc:sldMkLst>
          <pc:docMk/>
          <pc:sldMk cId="953345001" sldId="690"/>
        </pc:sldMkLst>
        <pc:spChg chg="mod">
          <ac:chgData name="Parker Gustafson" userId="16d30e8de7881f07" providerId="LiveId" clId="{DF1A15BE-805E-439B-8C60-D7FC1BFC2E89}" dt="2025-07-13T21:48:58.215" v="4" actId="27636"/>
          <ac:spMkLst>
            <pc:docMk/>
            <pc:sldMk cId="953345001" sldId="690"/>
            <ac:spMk id="3" creationId="{B5449D1E-5E77-39D7-8307-DF9FEC837304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953345001" sldId="690"/>
            <ac:inkMk id="2" creationId="{D51234C5-DB83-4904-0836-59460DBE2229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2120442899" sldId="692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2120442899" sldId="692"/>
            <ac:inkMk id="8" creationId="{5704999F-A6AB-DC4F-A9A6-C8F1F3A509CA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2580422461" sldId="693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2580422461" sldId="693"/>
            <ac:inkMk id="8" creationId="{B53179B8-9B90-1B8C-BBBC-F5EDE1BE713A}"/>
          </ac:inkMkLst>
        </pc:inkChg>
      </pc:sldChg>
      <pc:sldChg chg="add">
        <pc:chgData name="Parker Gustafson" userId="16d30e8de7881f07" providerId="LiveId" clId="{DF1A15BE-805E-439B-8C60-D7FC1BFC2E89}" dt="2025-07-13T21:48:58.042" v="3"/>
        <pc:sldMkLst>
          <pc:docMk/>
          <pc:sldMk cId="442712584" sldId="694"/>
        </pc:sldMkLst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3700033881" sldId="695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3700033881" sldId="695"/>
            <ac:inkMk id="8" creationId="{176407A3-CB21-7227-E9A5-B2C60F611FB7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1280749715" sldId="696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280749715" sldId="696"/>
            <ac:inkMk id="8" creationId="{86F2D250-9249-798F-B1D5-E9CB3F8F4034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4010209369" sldId="697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4010209369" sldId="697"/>
            <ac:inkMk id="8" creationId="{EDE51177-57D8-2A73-7DCA-AFDB1C86638E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3049578889" sldId="698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3049578889" sldId="698"/>
            <ac:inkMk id="4" creationId="{29BA8D85-FCF6-534F-BB5E-BE0F1305D8D0}"/>
          </ac:inkMkLst>
        </pc:inkChg>
      </pc:sldChg>
      <pc:sldChg chg="del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807335901" sldId="701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807335901" sldId="701"/>
            <ac:inkMk id="7" creationId="{F928A827-133D-7197-776B-465B6278C1E9}"/>
          </ac:inkMkLst>
        </pc:inkChg>
      </pc:sldChg>
      <pc:sldChg chg="add">
        <pc:chgData name="Parker Gustafson" userId="16d30e8de7881f07" providerId="LiveId" clId="{DF1A15BE-805E-439B-8C60-D7FC1BFC2E89}" dt="2025-07-13T21:48:58.042" v="3"/>
        <pc:sldMkLst>
          <pc:docMk/>
          <pc:sldMk cId="1395421165" sldId="702"/>
        </pc:sldMkLst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1281638050" sldId="703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281638050" sldId="703"/>
            <ac:inkMk id="7" creationId="{673AA16D-657D-CF2A-5E23-843F10F5A513}"/>
          </ac:inkMkLst>
        </pc:inkChg>
      </pc:sldChg>
      <pc:sldChg chg="del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275723211" sldId="704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275723211" sldId="704"/>
            <ac:inkMk id="7" creationId="{3E6C5930-4321-577F-074A-412158AD5B61}"/>
          </ac:inkMkLst>
        </pc:inkChg>
      </pc:sldChg>
      <pc:sldChg chg="del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3649040679" sldId="705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3649040679" sldId="705"/>
            <ac:inkMk id="7" creationId="{13EF475C-F388-8638-4540-9D12AE0EAB9E}"/>
          </ac:inkMkLst>
        </pc:inkChg>
      </pc:sldChg>
      <pc:sldChg chg="add">
        <pc:chgData name="Parker Gustafson" userId="16d30e8de7881f07" providerId="LiveId" clId="{DF1A15BE-805E-439B-8C60-D7FC1BFC2E89}" dt="2025-07-13T21:48:58.042" v="3"/>
        <pc:sldMkLst>
          <pc:docMk/>
          <pc:sldMk cId="3679842037" sldId="706"/>
        </pc:sldMkLst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1688325386" sldId="707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688325386" sldId="707"/>
            <ac:inkMk id="6" creationId="{BD6C36CF-2D65-F5FF-53D8-A70FC8C424DD}"/>
          </ac:inkMkLst>
        </pc:inkChg>
      </pc:sldChg>
      <pc:sldChg chg="del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1519423557" sldId="711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519423557" sldId="711"/>
            <ac:inkMk id="6" creationId="{A850B64F-FB6B-3458-E308-A1BC275B06F4}"/>
          </ac:inkMkLst>
        </pc:inkChg>
      </pc:sldChg>
      <pc:sldChg chg="add del modAnim">
        <pc:chgData name="Parker Gustafson" userId="16d30e8de7881f07" providerId="LiveId" clId="{DF1A15BE-805E-439B-8C60-D7FC1BFC2E89}" dt="2025-07-14T06:33:27.782" v="2219" actId="47"/>
        <pc:sldMkLst>
          <pc:docMk/>
          <pc:sldMk cId="457768079" sldId="712"/>
        </pc:sldMkLst>
      </pc:sldChg>
      <pc:sldChg chg="del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2959770713" sldId="713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2959770713" sldId="713"/>
            <ac:inkMk id="11" creationId="{10C245BA-9B1A-1C69-EB86-714B6F0B5957}"/>
          </ac:inkMkLst>
        </pc:inkChg>
      </pc:sldChg>
      <pc:sldChg chg="add del">
        <pc:chgData name="Parker Gustafson" userId="16d30e8de7881f07" providerId="LiveId" clId="{DF1A15BE-805E-439B-8C60-D7FC1BFC2E89}" dt="2025-07-14T06:33:37.337" v="2220" actId="47"/>
        <pc:sldMkLst>
          <pc:docMk/>
          <pc:sldMk cId="2201024220" sldId="714"/>
        </pc:sldMkLst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2422288267" sldId="715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2422288267" sldId="715"/>
            <ac:inkMk id="9" creationId="{4B12DDC2-33B7-BB94-04B1-E96AD6E4244E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3246960465" sldId="716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3246960465" sldId="716"/>
            <ac:inkMk id="6" creationId="{294E3224-200D-7EA3-B1D8-8ACB5BD4B124}"/>
          </ac:inkMkLst>
        </pc:inkChg>
      </pc:sldChg>
      <pc:sldChg chg="del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2792684176" sldId="717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2792684176" sldId="717"/>
            <ac:inkMk id="6" creationId="{3CD90E81-0FBF-1B58-3FA9-290A556288CA}"/>
          </ac:inkMkLst>
        </pc:inkChg>
      </pc:sldChg>
      <pc:sldChg chg="modSp add mod">
        <pc:chgData name="Parker Gustafson" userId="16d30e8de7881f07" providerId="LiveId" clId="{DF1A15BE-805E-439B-8C60-D7FC1BFC2E89}" dt="2025-07-13T21:56:33.760" v="91" actId="12"/>
        <pc:sldMkLst>
          <pc:docMk/>
          <pc:sldMk cId="4228531172" sldId="718"/>
        </pc:sldMkLst>
        <pc:spChg chg="mod">
          <ac:chgData name="Parker Gustafson" userId="16d30e8de7881f07" providerId="LiveId" clId="{DF1A15BE-805E-439B-8C60-D7FC1BFC2E89}" dt="2025-07-13T21:56:33.760" v="91" actId="12"/>
          <ac:spMkLst>
            <pc:docMk/>
            <pc:sldMk cId="4228531172" sldId="718"/>
            <ac:spMk id="3" creationId="{B6C9D8E9-CBA7-E93D-5B72-185CED97E0C1}"/>
          </ac:spMkLst>
        </pc:spChg>
      </pc:sldChg>
      <pc:sldChg chg="modSp add mod">
        <pc:chgData name="Parker Gustafson" userId="16d30e8de7881f07" providerId="LiveId" clId="{DF1A15BE-805E-439B-8C60-D7FC1BFC2E89}" dt="2025-07-13T21:49:41.609" v="52" actId="20577"/>
        <pc:sldMkLst>
          <pc:docMk/>
          <pc:sldMk cId="3638462293" sldId="719"/>
        </pc:sldMkLst>
        <pc:spChg chg="mod">
          <ac:chgData name="Parker Gustafson" userId="16d30e8de7881f07" providerId="LiveId" clId="{DF1A15BE-805E-439B-8C60-D7FC1BFC2E89}" dt="2025-07-13T21:49:41.609" v="52" actId="20577"/>
          <ac:spMkLst>
            <pc:docMk/>
            <pc:sldMk cId="3638462293" sldId="719"/>
            <ac:spMk id="4" creationId="{42861128-B088-11BF-B4A7-91F7F66E40BD}"/>
          </ac:spMkLst>
        </pc:spChg>
      </pc:sldChg>
      <pc:sldChg chg="delSp modSp add mod">
        <pc:chgData name="Parker Gustafson" userId="16d30e8de7881f07" providerId="LiveId" clId="{DF1A15BE-805E-439B-8C60-D7FC1BFC2E89}" dt="2025-07-14T20:23:32.912" v="2316" actId="33639"/>
        <pc:sldMkLst>
          <pc:docMk/>
          <pc:sldMk cId="578579587" sldId="720"/>
        </pc:sldMkLst>
        <pc:spChg chg="mod">
          <ac:chgData name="Parker Gustafson" userId="16d30e8de7881f07" providerId="LiveId" clId="{DF1A15BE-805E-439B-8C60-D7FC1BFC2E89}" dt="2025-07-14T06:09:58.875" v="1918" actId="20577"/>
          <ac:spMkLst>
            <pc:docMk/>
            <pc:sldMk cId="578579587" sldId="720"/>
            <ac:spMk id="2" creationId="{732E8ACB-2938-34E0-77BE-18DA43B49ED0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578579587" sldId="720"/>
            <ac:inkMk id="4" creationId="{98CB2A32-496B-A1D5-A0C0-BA51CDB11C6E}"/>
          </ac:inkMkLst>
        </pc:inkChg>
      </pc:sldChg>
      <pc:sldChg chg="addSp delSp mod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3547891053" sldId="721"/>
        </pc:sldMkLst>
        <pc:spChg chg="mod">
          <ac:chgData name="Parker Gustafson" userId="16d30e8de7881f07" providerId="LiveId" clId="{DF1A15BE-805E-439B-8C60-D7FC1BFC2E89}" dt="2025-07-14T06:10:08.617" v="1919"/>
          <ac:spMkLst>
            <pc:docMk/>
            <pc:sldMk cId="3547891053" sldId="721"/>
            <ac:spMk id="2" creationId="{52F9A5F0-A510-3B2C-B689-2F0F2785C69A}"/>
          </ac:spMkLst>
        </pc:spChg>
        <pc:spChg chg="mod">
          <ac:chgData name="Parker Gustafson" userId="16d30e8de7881f07" providerId="LiveId" clId="{DF1A15BE-805E-439B-8C60-D7FC1BFC2E89}" dt="2025-07-14T01:58:56.514" v="250" actId="5793"/>
          <ac:spMkLst>
            <pc:docMk/>
            <pc:sldMk cId="3547891053" sldId="721"/>
            <ac:spMk id="3" creationId="{211E2F7B-A987-6BBA-97F5-AEEF4514F6A8}"/>
          </ac:spMkLst>
        </pc:spChg>
        <pc:spChg chg="mod">
          <ac:chgData name="Parker Gustafson" userId="16d30e8de7881f07" providerId="LiveId" clId="{DF1A15BE-805E-439B-8C60-D7FC1BFC2E89}" dt="2025-07-14T01:59:16.592" v="251"/>
          <ac:spMkLst>
            <pc:docMk/>
            <pc:sldMk cId="3547891053" sldId="721"/>
            <ac:spMk id="5" creationId="{8C32575A-5639-D348-32F0-ED57D47BD484}"/>
          </ac:spMkLst>
        </pc:spChg>
        <pc:spChg chg="mod">
          <ac:chgData name="Parker Gustafson" userId="16d30e8de7881f07" providerId="LiveId" clId="{DF1A15BE-805E-439B-8C60-D7FC1BFC2E89}" dt="2025-07-14T01:59:16.592" v="251"/>
          <ac:spMkLst>
            <pc:docMk/>
            <pc:sldMk cId="3547891053" sldId="721"/>
            <ac:spMk id="6" creationId="{1331FA6F-4644-3432-1090-693914994D36}"/>
          </ac:spMkLst>
        </pc:spChg>
        <pc:grpChg chg="add mod">
          <ac:chgData name="Parker Gustafson" userId="16d30e8de7881f07" providerId="LiveId" clId="{DF1A15BE-805E-439B-8C60-D7FC1BFC2E89}" dt="2025-07-14T01:59:16.592" v="251"/>
          <ac:grpSpMkLst>
            <pc:docMk/>
            <pc:sldMk cId="3547891053" sldId="721"/>
            <ac:grpSpMk id="4" creationId="{31241734-418A-2CE2-2EF6-EE69BB9ECF46}"/>
          </ac:grpSpMkLst>
        </pc:gr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3547891053" sldId="721"/>
            <ac:inkMk id="4" creationId="{6FBDDE55-9E87-AF1E-395A-550FBC98F4FB}"/>
          </ac:inkMkLst>
        </pc:inkChg>
      </pc:sldChg>
      <pc:sldChg chg="delSp add del mod delAnim">
        <pc:chgData name="Parker Gustafson" userId="16d30e8de7881f07" providerId="LiveId" clId="{DF1A15BE-805E-439B-8C60-D7FC1BFC2E89}" dt="2025-07-13T21:55:40.901" v="89" actId="47"/>
        <pc:sldMkLst>
          <pc:docMk/>
          <pc:sldMk cId="2266777410" sldId="722"/>
        </pc:sldMkLst>
        <pc:spChg chg="del">
          <ac:chgData name="Parker Gustafson" userId="16d30e8de7881f07" providerId="LiveId" clId="{DF1A15BE-805E-439B-8C60-D7FC1BFC2E89}" dt="2025-07-13T21:55:34.071" v="88" actId="478"/>
          <ac:spMkLst>
            <pc:docMk/>
            <pc:sldMk cId="2266777410" sldId="722"/>
            <ac:spMk id="4" creationId="{885F22B2-95ED-5B9F-388E-08669DEB8CFE}"/>
          </ac:spMkLst>
        </pc:spChg>
        <pc:picChg chg="del">
          <ac:chgData name="Parker Gustafson" userId="16d30e8de7881f07" providerId="LiveId" clId="{DF1A15BE-805E-439B-8C60-D7FC1BFC2E89}" dt="2025-07-13T21:55:31.979" v="87" actId="478"/>
          <ac:picMkLst>
            <pc:docMk/>
            <pc:sldMk cId="2266777410" sldId="722"/>
            <ac:picMk id="1026" creationId="{37060634-E6E2-FD51-815F-F20773EAEB60}"/>
          </ac:picMkLst>
        </pc:picChg>
      </pc:sldChg>
      <pc:sldChg chg="delSp modSp add mod">
        <pc:chgData name="Parker Gustafson" userId="16d30e8de7881f07" providerId="LiveId" clId="{DF1A15BE-805E-439B-8C60-D7FC1BFC2E89}" dt="2025-07-14T20:23:32.912" v="2316" actId="33639"/>
        <pc:sldMkLst>
          <pc:docMk/>
          <pc:sldMk cId="1445548714" sldId="723"/>
        </pc:sldMkLst>
        <pc:spChg chg="mod">
          <ac:chgData name="Parker Gustafson" userId="16d30e8de7881f07" providerId="LiveId" clId="{DF1A15BE-805E-439B-8C60-D7FC1BFC2E89}" dt="2025-07-14T06:10:14.402" v="1921"/>
          <ac:spMkLst>
            <pc:docMk/>
            <pc:sldMk cId="1445548714" sldId="723"/>
            <ac:spMk id="2" creationId="{E391AF72-61A4-02EC-7D6C-6239C8387C8C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445548714" sldId="723"/>
            <ac:inkMk id="4" creationId="{085F33D2-FD7F-BF5D-A3EA-49B98BDEBAEB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1464294734" sldId="724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464294734" sldId="724"/>
            <ac:inkMk id="4" creationId="{5798C58E-0A99-C7C5-8E5B-FCA3FDBE504D}"/>
          </ac:inkMkLst>
        </pc:inkChg>
      </pc:sldChg>
      <pc:sldChg chg="delSp modSp add mod">
        <pc:chgData name="Parker Gustafson" userId="16d30e8de7881f07" providerId="LiveId" clId="{DF1A15BE-805E-439B-8C60-D7FC1BFC2E89}" dt="2025-07-14T20:23:32.912" v="2316" actId="33639"/>
        <pc:sldMkLst>
          <pc:docMk/>
          <pc:sldMk cId="4156310309" sldId="725"/>
        </pc:sldMkLst>
        <pc:spChg chg="mod">
          <ac:chgData name="Parker Gustafson" userId="16d30e8de7881f07" providerId="LiveId" clId="{DF1A15BE-805E-439B-8C60-D7FC1BFC2E89}" dt="2025-07-14T05:13:31.136" v="400" actId="20577"/>
          <ac:spMkLst>
            <pc:docMk/>
            <pc:sldMk cId="4156310309" sldId="725"/>
            <ac:spMk id="3" creationId="{DEF83E20-7099-41FD-E692-DC08D53EB336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4156310309" sldId="725"/>
            <ac:inkMk id="4" creationId="{8831140A-C2B0-C31F-B69B-07855F925C72}"/>
          </ac:inkMkLst>
        </pc:inkChg>
      </pc:sldChg>
      <pc:sldChg chg="add del">
        <pc:chgData name="Parker Gustafson" userId="16d30e8de7881f07" providerId="LiveId" clId="{DF1A15BE-805E-439B-8C60-D7FC1BFC2E89}" dt="2025-07-14T02:19:06.800" v="327" actId="47"/>
        <pc:sldMkLst>
          <pc:docMk/>
          <pc:sldMk cId="0" sldId="726"/>
        </pc:sldMkLst>
      </pc:sldChg>
      <pc:sldChg chg="add del">
        <pc:chgData name="Parker Gustafson" userId="16d30e8de7881f07" providerId="LiveId" clId="{DF1A15BE-805E-439B-8C60-D7FC1BFC2E89}" dt="2025-07-13T21:55:12.056" v="86" actId="47"/>
        <pc:sldMkLst>
          <pc:docMk/>
          <pc:sldMk cId="2288143755" sldId="726"/>
        </pc:sldMkLst>
      </pc:sldChg>
      <pc:sldChg chg="add del">
        <pc:chgData name="Parker Gustafson" userId="16d30e8de7881f07" providerId="LiveId" clId="{DF1A15BE-805E-439B-8C60-D7FC1BFC2E89}" dt="2025-07-14T02:19:07.464" v="328" actId="47"/>
        <pc:sldMkLst>
          <pc:docMk/>
          <pc:sldMk cId="0" sldId="727"/>
        </pc:sldMkLst>
      </pc:sldChg>
      <pc:sldChg chg="add del">
        <pc:chgData name="Parker Gustafson" userId="16d30e8de7881f07" providerId="LiveId" clId="{DF1A15BE-805E-439B-8C60-D7FC1BFC2E89}" dt="2025-07-14T02:19:08.055" v="329" actId="47"/>
        <pc:sldMkLst>
          <pc:docMk/>
          <pc:sldMk cId="0" sldId="728"/>
        </pc:sldMkLst>
      </pc:sldChg>
      <pc:sldChg chg="add del">
        <pc:chgData name="Parker Gustafson" userId="16d30e8de7881f07" providerId="LiveId" clId="{DF1A15BE-805E-439B-8C60-D7FC1BFC2E89}" dt="2025-07-14T02:18:19.057" v="323" actId="47"/>
        <pc:sldMkLst>
          <pc:docMk/>
          <pc:sldMk cId="0" sldId="729"/>
        </pc:sldMkLst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730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730"/>
            <ac:inkMk id="7" creationId="{12C52ACF-636E-3E7C-D53D-08B75FF67449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731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731"/>
            <ac:inkMk id="6" creationId="{ABF36F7D-CE9A-AEE0-BE1E-56766A8718C6}"/>
          </ac:inkMkLst>
        </pc:inkChg>
      </pc:sldChg>
      <pc:sldChg chg="delSp add mod">
        <pc:chgData name="Parker Gustafson" userId="16d30e8de7881f07" providerId="LiveId" clId="{DF1A15BE-805E-439B-8C60-D7FC1BFC2E89}" dt="2025-07-14T20:23:32.912" v="2316" actId="33639"/>
        <pc:sldMkLst>
          <pc:docMk/>
          <pc:sldMk cId="0" sldId="732"/>
        </pc:sldMkLst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0" sldId="732"/>
            <ac:inkMk id="14" creationId="{07C13C09-456E-3A96-02DB-37CA7BFCC9AE}"/>
          </ac:inkMkLst>
        </pc:inkChg>
      </pc:sldChg>
      <pc:sldChg chg="add del">
        <pc:chgData name="Parker Gustafson" userId="16d30e8de7881f07" providerId="LiveId" clId="{DF1A15BE-805E-439B-8C60-D7FC1BFC2E89}" dt="2025-07-14T01:56:28.198" v="176"/>
        <pc:sldMkLst>
          <pc:docMk/>
          <pc:sldMk cId="2863562162" sldId="733"/>
        </pc:sldMkLst>
      </pc:sldChg>
      <pc:sldChg chg="addSp delSp mod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1049408679" sldId="734"/>
        </pc:sldMkLst>
        <pc:spChg chg="mod">
          <ac:chgData name="Parker Gustafson" userId="16d30e8de7881f07" providerId="LiveId" clId="{DF1A15BE-805E-439B-8C60-D7FC1BFC2E89}" dt="2025-07-14T06:10:11.884" v="1920"/>
          <ac:spMkLst>
            <pc:docMk/>
            <pc:sldMk cId="1049408679" sldId="734"/>
            <ac:spMk id="2" creationId="{6E95A0BA-88C7-D2BA-9D14-DE325D372647}"/>
          </ac:spMkLst>
        </pc:spChg>
        <pc:spChg chg="mod">
          <ac:chgData name="Parker Gustafson" userId="16d30e8de7881f07" providerId="LiveId" clId="{DF1A15BE-805E-439B-8C60-D7FC1BFC2E89}" dt="2025-07-14T01:59:42.575" v="259" actId="1076"/>
          <ac:spMkLst>
            <pc:docMk/>
            <pc:sldMk cId="1049408679" sldId="734"/>
            <ac:spMk id="3" creationId="{DEFF3AFF-2519-A827-AAEE-E70DFB3502EC}"/>
          </ac:spMkLst>
        </pc:spChg>
        <pc:spChg chg="mod">
          <ac:chgData name="Parker Gustafson" userId="16d30e8de7881f07" providerId="LiveId" clId="{DF1A15BE-805E-439B-8C60-D7FC1BFC2E89}" dt="2025-07-14T01:59:25.482" v="254"/>
          <ac:spMkLst>
            <pc:docMk/>
            <pc:sldMk cId="1049408679" sldId="734"/>
            <ac:spMk id="5" creationId="{426C76FD-79BB-5206-F5A0-69D892FA4E00}"/>
          </ac:spMkLst>
        </pc:spChg>
        <pc:spChg chg="mod">
          <ac:chgData name="Parker Gustafson" userId="16d30e8de7881f07" providerId="LiveId" clId="{DF1A15BE-805E-439B-8C60-D7FC1BFC2E89}" dt="2025-07-14T01:59:25.482" v="254"/>
          <ac:spMkLst>
            <pc:docMk/>
            <pc:sldMk cId="1049408679" sldId="734"/>
            <ac:spMk id="6" creationId="{35B00A84-3347-E4F2-841F-DC0C414D1C4E}"/>
          </ac:spMkLst>
        </pc:spChg>
        <pc:spChg chg="add mod">
          <ac:chgData name="Parker Gustafson" userId="16d30e8de7881f07" providerId="LiveId" clId="{DF1A15BE-805E-439B-8C60-D7FC1BFC2E89}" dt="2025-07-14T01:59:55.156" v="260" actId="1076"/>
          <ac:spMkLst>
            <pc:docMk/>
            <pc:sldMk cId="1049408679" sldId="734"/>
            <ac:spMk id="7" creationId="{A09DF9C7-BC86-8D79-4F22-57A3C66B1198}"/>
          </ac:spMkLst>
        </pc:spChg>
        <pc:grpChg chg="add mod">
          <ac:chgData name="Parker Gustafson" userId="16d30e8de7881f07" providerId="LiveId" clId="{DF1A15BE-805E-439B-8C60-D7FC1BFC2E89}" dt="2025-07-14T01:59:55.156" v="260" actId="1076"/>
          <ac:grpSpMkLst>
            <pc:docMk/>
            <pc:sldMk cId="1049408679" sldId="734"/>
            <ac:grpSpMk id="4" creationId="{7D12FB32-36E9-CC44-4963-58DF964CC90E}"/>
          </ac:grpSpMkLst>
        </pc:gr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049408679" sldId="734"/>
            <ac:inkMk id="8" creationId="{B881092A-56DB-B308-1F13-C94850EA8574}"/>
          </ac:inkMkLst>
        </pc:inkChg>
      </pc:sldChg>
      <pc:sldChg chg="add del">
        <pc:chgData name="Parker Gustafson" userId="16d30e8de7881f07" providerId="LiveId" clId="{DF1A15BE-805E-439B-8C60-D7FC1BFC2E89}" dt="2025-07-14T05:21:24.007" v="650" actId="47"/>
        <pc:sldMkLst>
          <pc:docMk/>
          <pc:sldMk cId="417872637" sldId="735"/>
        </pc:sldMkLst>
      </pc:sldChg>
      <pc:sldChg chg="addSp delSp modSp add mod">
        <pc:chgData name="Parker Gustafson" userId="16d30e8de7881f07" providerId="LiveId" clId="{DF1A15BE-805E-439B-8C60-D7FC1BFC2E89}" dt="2025-07-14T20:23:32.912" v="2316" actId="33639"/>
        <pc:sldMkLst>
          <pc:docMk/>
          <pc:sldMk cId="1445163411" sldId="736"/>
        </pc:sldMkLst>
        <pc:spChg chg="mod">
          <ac:chgData name="Parker Gustafson" userId="16d30e8de7881f07" providerId="LiveId" clId="{DF1A15BE-805E-439B-8C60-D7FC1BFC2E89}" dt="2025-07-14T16:14:38.274" v="2295" actId="20577"/>
          <ac:spMkLst>
            <pc:docMk/>
            <pc:sldMk cId="1445163411" sldId="736"/>
            <ac:spMk id="3" creationId="{3542CCDA-36AB-6C33-A49A-DA108AA63EAE}"/>
          </ac:spMkLst>
        </pc:spChg>
        <pc:spChg chg="add mod">
          <ac:chgData name="Parker Gustafson" userId="16d30e8de7881f07" providerId="LiveId" clId="{DF1A15BE-805E-439B-8C60-D7FC1BFC2E89}" dt="2025-07-14T06:15:10.586" v="1952"/>
          <ac:spMkLst>
            <pc:docMk/>
            <pc:sldMk cId="1445163411" sldId="736"/>
            <ac:spMk id="4" creationId="{3D77687C-E463-A997-3362-14F6BA7166E2}"/>
          </ac:spMkLst>
        </pc:spChg>
        <pc:spChg chg="add mod">
          <ac:chgData name="Parker Gustafson" userId="16d30e8de7881f07" providerId="LiveId" clId="{DF1A15BE-805E-439B-8C60-D7FC1BFC2E89}" dt="2025-07-14T06:15:10.586" v="1952"/>
          <ac:spMkLst>
            <pc:docMk/>
            <pc:sldMk cId="1445163411" sldId="736"/>
            <ac:spMk id="5" creationId="{D45ACD1B-79F1-8AAA-C084-0CF3BBACB92A}"/>
          </ac:spMkLst>
        </pc:spChg>
        <pc:spChg chg="add mod">
          <ac:chgData name="Parker Gustafson" userId="16d30e8de7881f07" providerId="LiveId" clId="{DF1A15BE-805E-439B-8C60-D7FC1BFC2E89}" dt="2025-07-14T06:15:10.586" v="1952"/>
          <ac:spMkLst>
            <pc:docMk/>
            <pc:sldMk cId="1445163411" sldId="736"/>
            <ac:spMk id="6" creationId="{EA65A5D1-73CC-E752-C7F8-20315C4BE8EB}"/>
          </ac:spMkLst>
        </pc:spChg>
        <pc:spChg chg="add mod">
          <ac:chgData name="Parker Gustafson" userId="16d30e8de7881f07" providerId="LiveId" clId="{DF1A15BE-805E-439B-8C60-D7FC1BFC2E89}" dt="2025-07-14T06:15:10.586" v="1952"/>
          <ac:spMkLst>
            <pc:docMk/>
            <pc:sldMk cId="1445163411" sldId="736"/>
            <ac:spMk id="7" creationId="{EA76D946-B6F2-DB23-9764-9942B6DEAD01}"/>
          </ac:spMkLst>
        </pc:spChg>
        <pc:spChg chg="add mod">
          <ac:chgData name="Parker Gustafson" userId="16d30e8de7881f07" providerId="LiveId" clId="{DF1A15BE-805E-439B-8C60-D7FC1BFC2E89}" dt="2025-07-14T06:17:28.960" v="1984" actId="1076"/>
          <ac:spMkLst>
            <pc:docMk/>
            <pc:sldMk cId="1445163411" sldId="736"/>
            <ac:spMk id="9" creationId="{882EB1BA-45A8-81B5-A565-B0A34306CA8E}"/>
          </ac:spMkLst>
        </pc:spChg>
        <pc:spChg chg="add mod">
          <ac:chgData name="Parker Gustafson" userId="16d30e8de7881f07" providerId="LiveId" clId="{DF1A15BE-805E-439B-8C60-D7FC1BFC2E89}" dt="2025-07-14T06:15:53.477" v="1968" actId="1076"/>
          <ac:spMkLst>
            <pc:docMk/>
            <pc:sldMk cId="1445163411" sldId="736"/>
            <ac:spMk id="10" creationId="{4E7A6EA3-F7D7-09E8-AF51-2FF9AC7D0104}"/>
          </ac:spMkLst>
        </pc:spChg>
        <pc:spChg chg="add mod">
          <ac:chgData name="Parker Gustafson" userId="16d30e8de7881f07" providerId="LiveId" clId="{DF1A15BE-805E-439B-8C60-D7FC1BFC2E89}" dt="2025-07-14T06:15:53.477" v="1968" actId="1076"/>
          <ac:spMkLst>
            <pc:docMk/>
            <pc:sldMk cId="1445163411" sldId="736"/>
            <ac:spMk id="11" creationId="{974B4837-C442-28FC-A64E-16BAA83DBC36}"/>
          </ac:spMkLst>
        </pc:spChg>
        <pc:spChg chg="add mod">
          <ac:chgData name="Parker Gustafson" userId="16d30e8de7881f07" providerId="LiveId" clId="{DF1A15BE-805E-439B-8C60-D7FC1BFC2E89}" dt="2025-07-14T06:15:53.477" v="1968" actId="1076"/>
          <ac:spMkLst>
            <pc:docMk/>
            <pc:sldMk cId="1445163411" sldId="736"/>
            <ac:spMk id="12" creationId="{7969B240-DC22-5F04-2F83-2BDD4C850E88}"/>
          </ac:spMkLst>
        </pc:spChg>
        <pc:spChg chg="add mod">
          <ac:chgData name="Parker Gustafson" userId="16d30e8de7881f07" providerId="LiveId" clId="{DF1A15BE-805E-439B-8C60-D7FC1BFC2E89}" dt="2025-07-14T06:15:53.477" v="1968" actId="1076"/>
          <ac:spMkLst>
            <pc:docMk/>
            <pc:sldMk cId="1445163411" sldId="736"/>
            <ac:spMk id="13" creationId="{2F5CE5AD-27E3-6FED-9F48-026E74C6CB48}"/>
          </ac:spMkLst>
        </pc:spChg>
        <pc:spChg chg="add mod">
          <ac:chgData name="Parker Gustafson" userId="16d30e8de7881f07" providerId="LiveId" clId="{DF1A15BE-805E-439B-8C60-D7FC1BFC2E89}" dt="2025-07-14T06:15:53.477" v="1968" actId="1076"/>
          <ac:spMkLst>
            <pc:docMk/>
            <pc:sldMk cId="1445163411" sldId="736"/>
            <ac:spMk id="14" creationId="{8352195D-82E1-5693-B555-67A4CB284B8E}"/>
          </ac:spMkLst>
        </pc:spChg>
        <pc:spChg chg="add mod">
          <ac:chgData name="Parker Gustafson" userId="16d30e8de7881f07" providerId="LiveId" clId="{DF1A15BE-805E-439B-8C60-D7FC1BFC2E89}" dt="2025-07-14T06:16:49.261" v="1979" actId="1076"/>
          <ac:spMkLst>
            <pc:docMk/>
            <pc:sldMk cId="1445163411" sldId="736"/>
            <ac:spMk id="15" creationId="{3D11F486-52AA-CF33-1905-466706A9B4FF}"/>
          </ac:spMkLst>
        </pc:spChg>
        <pc:spChg chg="add mod">
          <ac:chgData name="Parker Gustafson" userId="16d30e8de7881f07" providerId="LiveId" clId="{DF1A15BE-805E-439B-8C60-D7FC1BFC2E89}" dt="2025-07-14T06:16:49.261" v="1979" actId="1076"/>
          <ac:spMkLst>
            <pc:docMk/>
            <pc:sldMk cId="1445163411" sldId="736"/>
            <ac:spMk id="16" creationId="{3A7B457B-C965-7ADB-1C55-581E2BCF53F9}"/>
          </ac:spMkLst>
        </pc:spChg>
        <pc:spChg chg="add mod">
          <ac:chgData name="Parker Gustafson" userId="16d30e8de7881f07" providerId="LiveId" clId="{DF1A15BE-805E-439B-8C60-D7FC1BFC2E89}" dt="2025-07-14T06:16:49.261" v="1979" actId="1076"/>
          <ac:spMkLst>
            <pc:docMk/>
            <pc:sldMk cId="1445163411" sldId="736"/>
            <ac:spMk id="17" creationId="{BC74F977-542C-E773-5107-89E1B8A0B149}"/>
          </ac:spMkLst>
        </pc:spChg>
        <pc:spChg chg="add mod">
          <ac:chgData name="Parker Gustafson" userId="16d30e8de7881f07" providerId="LiveId" clId="{DF1A15BE-805E-439B-8C60-D7FC1BFC2E89}" dt="2025-07-14T06:16:49.261" v="1979" actId="1076"/>
          <ac:spMkLst>
            <pc:docMk/>
            <pc:sldMk cId="1445163411" sldId="736"/>
            <ac:spMk id="18" creationId="{8638F835-83C1-EDDC-BFBE-14CCEB90FA7F}"/>
          </ac:spMkLst>
        </pc:spChg>
        <pc:spChg chg="add mod">
          <ac:chgData name="Parker Gustafson" userId="16d30e8de7881f07" providerId="LiveId" clId="{DF1A15BE-805E-439B-8C60-D7FC1BFC2E89}" dt="2025-07-14T06:16:24.613" v="1978" actId="1076"/>
          <ac:spMkLst>
            <pc:docMk/>
            <pc:sldMk cId="1445163411" sldId="736"/>
            <ac:spMk id="19" creationId="{ADF8CE3D-8F20-FB75-B9C2-F8018C1F8996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445163411" sldId="736"/>
            <ac:inkMk id="4" creationId="{C15DE5FB-4C98-A611-794A-778E05CFE928}"/>
          </ac:inkMkLst>
        </pc:inkChg>
      </pc:sldChg>
      <pc:sldChg chg="delSp mod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1632325723" sldId="737"/>
        </pc:sldMkLst>
        <pc:spChg chg="mod">
          <ac:chgData name="Parker Gustafson" userId="16d30e8de7881f07" providerId="LiveId" clId="{DF1A15BE-805E-439B-8C60-D7FC1BFC2E89}" dt="2025-07-14T06:51:27.251" v="2280" actId="14100"/>
          <ac:spMkLst>
            <pc:docMk/>
            <pc:sldMk cId="1632325723" sldId="737"/>
            <ac:spMk id="3" creationId="{32CCF95B-6ED1-A7AA-729F-2DBD26ABF787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1632325723" sldId="737"/>
            <ac:inkMk id="5" creationId="{34F4DCFD-2131-66EA-BE1D-599D4621C6AE}"/>
          </ac:inkMkLst>
        </pc:inkChg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589057260" sldId="738"/>
        </pc:sldMkLst>
      </pc:sldChg>
      <pc:sldChg chg="addSp delSp modSp add mod modAnim">
        <pc:chgData name="Parker Gustafson" userId="16d30e8de7881f07" providerId="LiveId" clId="{DF1A15BE-805E-439B-8C60-D7FC1BFC2E89}" dt="2025-07-14T20:23:32.912" v="2316" actId="33639"/>
        <pc:sldMkLst>
          <pc:docMk/>
          <pc:sldMk cId="2614160870" sldId="738"/>
        </pc:sldMkLst>
        <pc:spChg chg="mod">
          <ac:chgData name="Parker Gustafson" userId="16d30e8de7881f07" providerId="LiveId" clId="{DF1A15BE-805E-439B-8C60-D7FC1BFC2E89}" dt="2025-07-14T05:36:27.381" v="827" actId="255"/>
          <ac:spMkLst>
            <pc:docMk/>
            <pc:sldMk cId="2614160870" sldId="738"/>
            <ac:spMk id="3" creationId="{9332956F-08F5-A54E-1CAF-ACBDE8DA83C1}"/>
          </ac:spMkLst>
        </pc:spChg>
        <pc:spChg chg="add mod">
          <ac:chgData name="Parker Gustafson" userId="16d30e8de7881f07" providerId="LiveId" clId="{DF1A15BE-805E-439B-8C60-D7FC1BFC2E89}" dt="2025-07-14T06:53:06.985" v="2283" actId="1076"/>
          <ac:spMkLst>
            <pc:docMk/>
            <pc:sldMk cId="2614160870" sldId="738"/>
            <ac:spMk id="5" creationId="{1821A02C-4D03-3269-8E4A-76F9A07A1C3F}"/>
          </ac:spMkLst>
        </pc:spChg>
        <pc:spChg chg="add mod">
          <ac:chgData name="Parker Gustafson" userId="16d30e8de7881f07" providerId="LiveId" clId="{DF1A15BE-805E-439B-8C60-D7FC1BFC2E89}" dt="2025-07-14T05:36:58.573" v="833" actId="1076"/>
          <ac:spMkLst>
            <pc:docMk/>
            <pc:sldMk cId="2614160870" sldId="738"/>
            <ac:spMk id="7" creationId="{5D727FFB-8456-AA39-F34C-E45EA4632AAE}"/>
          </ac:spMkLst>
        </pc:spChg>
        <pc:spChg chg="add del mod ord">
          <ac:chgData name="Parker Gustafson" userId="16d30e8de7881f07" providerId="LiveId" clId="{DF1A15BE-805E-439B-8C60-D7FC1BFC2E89}" dt="2025-07-14T05:39:38.221" v="977" actId="478"/>
          <ac:spMkLst>
            <pc:docMk/>
            <pc:sldMk cId="2614160870" sldId="738"/>
            <ac:spMk id="8" creationId="{806C2462-DC3A-B2DE-2189-2E7499BF2D60}"/>
          </ac:spMkLst>
        </pc:spChg>
        <pc:spChg chg="add mod ord">
          <ac:chgData name="Parker Gustafson" userId="16d30e8de7881f07" providerId="LiveId" clId="{DF1A15BE-805E-439B-8C60-D7FC1BFC2E89}" dt="2025-07-14T05:40:21.175" v="988" actId="167"/>
          <ac:spMkLst>
            <pc:docMk/>
            <pc:sldMk cId="2614160870" sldId="738"/>
            <ac:spMk id="9" creationId="{D677E69B-2447-7A2D-9441-06B350279E65}"/>
          </ac:spMkLst>
        </pc:spChg>
        <pc:spChg chg="add mod ord">
          <ac:chgData name="Parker Gustafson" userId="16d30e8de7881f07" providerId="LiveId" clId="{DF1A15BE-805E-439B-8C60-D7FC1BFC2E89}" dt="2025-07-14T05:42:22.346" v="1152" actId="1076"/>
          <ac:spMkLst>
            <pc:docMk/>
            <pc:sldMk cId="2614160870" sldId="738"/>
            <ac:spMk id="10" creationId="{F9C532C9-1F2C-74DC-6634-A05F2CE601F0}"/>
          </ac:spMkLst>
        </pc:spChg>
        <pc:spChg chg="add del mod ord">
          <ac:chgData name="Parker Gustafson" userId="16d30e8de7881f07" providerId="LiveId" clId="{DF1A15BE-805E-439B-8C60-D7FC1BFC2E89}" dt="2025-07-14T05:41:55.731" v="1143" actId="478"/>
          <ac:spMkLst>
            <pc:docMk/>
            <pc:sldMk cId="2614160870" sldId="738"/>
            <ac:spMk id="11" creationId="{8EC2CF9D-7532-349C-8521-71D7C1B2E5D9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2614160870" sldId="738"/>
            <ac:inkMk id="4" creationId="{28C54796-7570-2203-2B9F-58472E29C686}"/>
          </ac:inkMkLst>
        </pc:inkChg>
      </pc:sldChg>
      <pc:sldChg chg="add del">
        <pc:chgData name="Parker Gustafson" userId="16d30e8de7881f07" providerId="LiveId" clId="{DF1A15BE-805E-439B-8C60-D7FC1BFC2E89}" dt="2025-07-14T02:18:15.383" v="321"/>
        <pc:sldMkLst>
          <pc:docMk/>
          <pc:sldMk cId="2663216973" sldId="738"/>
        </pc:sldMkLst>
      </pc:sldChg>
      <pc:sldChg chg="add del">
        <pc:chgData name="Parker Gustafson" userId="16d30e8de7881f07" providerId="LiveId" clId="{DF1A15BE-805E-439B-8C60-D7FC1BFC2E89}" dt="2025-07-14T05:40:51.250" v="1016" actId="47"/>
        <pc:sldMkLst>
          <pc:docMk/>
          <pc:sldMk cId="11334662" sldId="739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374466968" sldId="739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198698489" sldId="740"/>
        </pc:sldMkLst>
      </pc:sldChg>
      <pc:sldChg chg="delSp modSp add del mod">
        <pc:chgData name="Parker Gustafson" userId="16d30e8de7881f07" providerId="LiveId" clId="{DF1A15BE-805E-439B-8C60-D7FC1BFC2E89}" dt="2025-07-14T05:21:17.566" v="647" actId="47"/>
        <pc:sldMkLst>
          <pc:docMk/>
          <pc:sldMk cId="853676010" sldId="740"/>
        </pc:sldMkLst>
        <pc:spChg chg="mod">
          <ac:chgData name="Parker Gustafson" userId="16d30e8de7881f07" providerId="LiveId" clId="{DF1A15BE-805E-439B-8C60-D7FC1BFC2E89}" dt="2025-07-14T05:15:42.941" v="435" actId="20577"/>
          <ac:spMkLst>
            <pc:docMk/>
            <pc:sldMk cId="853676010" sldId="740"/>
            <ac:spMk id="2" creationId="{0FA59FDD-26E9-8F0B-8A62-22AB76940FB6}"/>
          </ac:spMkLst>
        </pc:spChg>
        <pc:spChg chg="mod">
          <ac:chgData name="Parker Gustafson" userId="16d30e8de7881f07" providerId="LiveId" clId="{DF1A15BE-805E-439B-8C60-D7FC1BFC2E89}" dt="2025-07-14T05:20:13.369" v="615" actId="20577"/>
          <ac:spMkLst>
            <pc:docMk/>
            <pc:sldMk cId="853676010" sldId="740"/>
            <ac:spMk id="4" creationId="{E3E38C13-5D2B-997B-CF68-BFC1C089D749}"/>
          </ac:spMkLst>
        </pc:spChg>
        <pc:spChg chg="del">
          <ac:chgData name="Parker Gustafson" userId="16d30e8de7881f07" providerId="LiveId" clId="{DF1A15BE-805E-439B-8C60-D7FC1BFC2E89}" dt="2025-07-14T05:17:49.356" v="534" actId="478"/>
          <ac:spMkLst>
            <pc:docMk/>
            <pc:sldMk cId="853676010" sldId="740"/>
            <ac:spMk id="5" creationId="{51A30CD3-9BD9-E40E-AB2B-ED88807DC99E}"/>
          </ac:spMkLst>
        </pc:spChg>
        <pc:spChg chg="del">
          <ac:chgData name="Parker Gustafson" userId="16d30e8de7881f07" providerId="LiveId" clId="{DF1A15BE-805E-439B-8C60-D7FC1BFC2E89}" dt="2025-07-14T05:18:56.885" v="585" actId="478"/>
          <ac:spMkLst>
            <pc:docMk/>
            <pc:sldMk cId="853676010" sldId="740"/>
            <ac:spMk id="6" creationId="{F0F0E163-D730-E4AB-488D-88692390926F}"/>
          </ac:spMkLst>
        </pc:spChg>
        <pc:spChg chg="del">
          <ac:chgData name="Parker Gustafson" userId="16d30e8de7881f07" providerId="LiveId" clId="{DF1A15BE-805E-439B-8C60-D7FC1BFC2E89}" dt="2025-07-14T05:17:49.356" v="534" actId="478"/>
          <ac:spMkLst>
            <pc:docMk/>
            <pc:sldMk cId="853676010" sldId="740"/>
            <ac:spMk id="7" creationId="{485BA3ED-D162-E84D-11C2-45035068D9EE}"/>
          </ac:spMkLst>
        </pc:spChg>
        <pc:spChg chg="mod">
          <ac:chgData name="Parker Gustafson" userId="16d30e8de7881f07" providerId="LiveId" clId="{DF1A15BE-805E-439B-8C60-D7FC1BFC2E89}" dt="2025-07-14T05:20:47.780" v="631" actId="20577"/>
          <ac:spMkLst>
            <pc:docMk/>
            <pc:sldMk cId="853676010" sldId="740"/>
            <ac:spMk id="8" creationId="{4D8EA13D-C3C0-FB11-035B-4A16A01E0DB7}"/>
          </ac:spMkLst>
        </pc:spChg>
        <pc:spChg chg="del">
          <ac:chgData name="Parker Gustafson" userId="16d30e8de7881f07" providerId="LiveId" clId="{DF1A15BE-805E-439B-8C60-D7FC1BFC2E89}" dt="2025-07-14T05:18:56.885" v="585" actId="478"/>
          <ac:spMkLst>
            <pc:docMk/>
            <pc:sldMk cId="853676010" sldId="740"/>
            <ac:spMk id="9" creationId="{B6628FB3-57EF-822A-8A50-335A90FF84C6}"/>
          </ac:spMkLst>
        </pc:spChg>
        <pc:spChg chg="mod">
          <ac:chgData name="Parker Gustafson" userId="16d30e8de7881f07" providerId="LiveId" clId="{DF1A15BE-805E-439B-8C60-D7FC1BFC2E89}" dt="2025-07-14T05:21:09.101" v="645" actId="20577"/>
          <ac:spMkLst>
            <pc:docMk/>
            <pc:sldMk cId="853676010" sldId="740"/>
            <ac:spMk id="10" creationId="{446DB7A8-CC0F-82D1-9AF4-7C5A708CD52E}"/>
          </ac:spMkLst>
        </pc:spChg>
      </pc:sldChg>
      <pc:sldChg chg="add del">
        <pc:chgData name="Parker Gustafson" userId="16d30e8de7881f07" providerId="LiveId" clId="{DF1A15BE-805E-439B-8C60-D7FC1BFC2E89}" dt="2025-07-14T02:23:27.218" v="395" actId="47"/>
        <pc:sldMkLst>
          <pc:docMk/>
          <pc:sldMk cId="2652954233" sldId="740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25380531" sldId="741"/>
        </pc:sldMkLst>
      </pc:sldChg>
      <pc:sldChg chg="delSp modSp add mod">
        <pc:chgData name="Parker Gustafson" userId="16d30e8de7881f07" providerId="LiveId" clId="{DF1A15BE-805E-439B-8C60-D7FC1BFC2E89}" dt="2025-07-14T20:23:32.912" v="2316" actId="33639"/>
        <pc:sldMkLst>
          <pc:docMk/>
          <pc:sldMk cId="3878816787" sldId="741"/>
        </pc:sldMkLst>
        <pc:spChg chg="mod">
          <ac:chgData name="Parker Gustafson" userId="16d30e8de7881f07" providerId="LiveId" clId="{DF1A15BE-805E-439B-8C60-D7FC1BFC2E89}" dt="2025-07-14T05:23:27.803" v="667" actId="20577"/>
          <ac:spMkLst>
            <pc:docMk/>
            <pc:sldMk cId="3878816787" sldId="741"/>
            <ac:spMk id="4" creationId="{133F48B7-FFB5-E9C9-037D-DD2E8C8D4ED8}"/>
          </ac:spMkLst>
        </pc:spChg>
        <pc:spChg chg="mod">
          <ac:chgData name="Parker Gustafson" userId="16d30e8de7881f07" providerId="LiveId" clId="{DF1A15BE-805E-439B-8C60-D7FC1BFC2E89}" dt="2025-07-14T06:35:50.065" v="2224" actId="20577"/>
          <ac:spMkLst>
            <pc:docMk/>
            <pc:sldMk cId="3878816787" sldId="741"/>
            <ac:spMk id="8" creationId="{73AA3B38-FCB4-C2A2-337E-86E78973CBD9}"/>
          </ac:spMkLst>
        </pc:spChg>
        <pc:spChg chg="mod">
          <ac:chgData name="Parker Gustafson" userId="16d30e8de7881f07" providerId="LiveId" clId="{DF1A15BE-805E-439B-8C60-D7FC1BFC2E89}" dt="2025-07-14T06:12:49.360" v="1951" actId="20577"/>
          <ac:spMkLst>
            <pc:docMk/>
            <pc:sldMk cId="3878816787" sldId="741"/>
            <ac:spMk id="10" creationId="{0FD8FC78-E835-9057-1F7A-CE251D8FEE29}"/>
          </ac:spMkLst>
        </pc:spChg>
        <pc:inkChg chg="del">
          <ac:chgData name="Parker Gustafson" userId="16d30e8de7881f07" providerId="LiveId" clId="{DF1A15BE-805E-439B-8C60-D7FC1BFC2E89}" dt="2025-07-14T20:23:32.912" v="2316" actId="33639"/>
          <ac:inkMkLst>
            <pc:docMk/>
            <pc:sldMk cId="3878816787" sldId="741"/>
            <ac:inkMk id="5" creationId="{69468C88-9A44-939D-60AC-B781FF529657}"/>
          </ac:inkMkLst>
        </pc:inkChg>
      </pc:sldChg>
      <pc:sldChg chg="add del">
        <pc:chgData name="Parker Gustafson" userId="16d30e8de7881f07" providerId="LiveId" clId="{DF1A15BE-805E-439B-8C60-D7FC1BFC2E89}" dt="2025-07-14T05:22:16.494" v="661"/>
        <pc:sldMkLst>
          <pc:docMk/>
          <pc:sldMk cId="1321823199" sldId="742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3801551422" sldId="742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2001558388" sldId="743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945055105" sldId="744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1636825962" sldId="745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1381333525" sldId="746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3152682147" sldId="747"/>
        </pc:sldMkLst>
      </pc:sldChg>
      <pc:sldChg chg="add del">
        <pc:chgData name="Parker Gustafson" userId="16d30e8de7881f07" providerId="LiveId" clId="{DF1A15BE-805E-439B-8C60-D7FC1BFC2E89}" dt="2025-07-14T02:15:39.388" v="302"/>
        <pc:sldMkLst>
          <pc:docMk/>
          <pc:sldMk cId="3266286869" sldId="748"/>
        </pc:sldMkLst>
      </pc:sldChg>
    </pc:docChg>
  </pc:docChgLst>
  <pc:docChgLst>
    <pc:chgData name="Parker Gustafson" userId="16d30e8de7881f07" providerId="LiveId" clId="{EBBDAA73-2E54-3D40-B6A7-4CDF50DF362A}"/>
    <pc:docChg chg="custSel modSld">
      <pc:chgData name="Parker Gustafson" userId="16d30e8de7881f07" providerId="LiveId" clId="{EBBDAA73-2E54-3D40-B6A7-4CDF50DF362A}" dt="2025-07-14T20:02:28.111" v="2" actId="7634"/>
      <pc:docMkLst>
        <pc:docMk/>
      </pc:docMkLst>
      <pc:sldChg chg="addSp modSp">
        <pc:chgData name="Parker Gustafson" userId="16d30e8de7881f07" providerId="LiveId" clId="{EBBDAA73-2E54-3D40-B6A7-4CDF50DF362A}" dt="2025-07-14T20:02:28.111" v="2" actId="7634"/>
        <pc:sldMkLst>
          <pc:docMk/>
          <pc:sldMk cId="3119489138" sldId="256"/>
        </pc:sldMkLst>
        <pc:spChg chg="mod">
          <ac:chgData name="Parker Gustafson" userId="16d30e8de7881f07" providerId="LiveId" clId="{EBBDAA73-2E54-3D40-B6A7-4CDF50DF362A}" dt="2025-07-14T18:59:50.189" v="1" actId="20577"/>
          <ac:spMkLst>
            <pc:docMk/>
            <pc:sldMk cId="3119489138" sldId="256"/>
            <ac:spMk id="3" creationId="{3A220211-5BC2-383C-AD6E-AD577E4A1924}"/>
          </ac:spMkLst>
        </pc:spChg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3119489138" sldId="256"/>
            <ac:inkMk id="5" creationId="{A60220E7-FEE7-4BAA-D3FF-F3041023BA9D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270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270"/>
            <ac:inkMk id="5" creationId="{A0F9E81D-6DB5-B7F0-C569-6AFC393D0DCF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271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271"/>
            <ac:inkMk id="11" creationId="{AFAC8C13-76E0-1E65-4575-9CF5467681DE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272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272"/>
            <ac:inkMk id="10" creationId="{F61AF74D-6724-ED6D-74CE-312CC7E67A93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274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274"/>
            <ac:inkMk id="5" creationId="{5431CD74-D3D1-3E22-5E40-26C08C580AE4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275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275"/>
            <ac:inkMk id="4" creationId="{ADDAB128-B404-000F-D6F5-8B8E847C3673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586761670" sldId="380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586761670" sldId="380"/>
            <ac:inkMk id="10" creationId="{53EA3A22-5C1F-C1D5-815F-04891B84090D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671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671"/>
            <ac:inkMk id="8" creationId="{BAC6D33E-7667-C6D6-75A3-8C01B1A5EB5B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675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675"/>
            <ac:inkMk id="35" creationId="{541B99A1-F85F-EA8F-7D28-7A7F63990847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681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681"/>
            <ac:inkMk id="4" creationId="{6B282AD6-07D2-0419-E22F-E6943D629507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683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683"/>
            <ac:inkMk id="4" creationId="{BDE6A696-DE8D-0989-E088-D4ECFDFAA9FF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684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684"/>
            <ac:inkMk id="6" creationId="{63EEF239-514B-F0F6-05CD-B0156D803E78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686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686"/>
            <ac:inkMk id="6" creationId="{20DEB535-1A15-4B19-9AEE-825B695EBC50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689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689"/>
            <ac:inkMk id="4" creationId="{FA00132B-DA85-0FB0-2887-B85E58D5AF80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953345001" sldId="690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953345001" sldId="690"/>
            <ac:inkMk id="2" creationId="{D51234C5-DB83-4904-0836-59460DBE2229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2120442899" sldId="692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2120442899" sldId="692"/>
            <ac:inkMk id="8" creationId="{5704999F-A6AB-DC4F-A9A6-C8F1F3A509CA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2580422461" sldId="693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2580422461" sldId="693"/>
            <ac:inkMk id="8" creationId="{B53179B8-9B90-1B8C-BBBC-F5EDE1BE713A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3700033881" sldId="695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3700033881" sldId="695"/>
            <ac:inkMk id="8" creationId="{176407A3-CB21-7227-E9A5-B2C60F611FB7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280749715" sldId="696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280749715" sldId="696"/>
            <ac:inkMk id="8" creationId="{86F2D250-9249-798F-B1D5-E9CB3F8F4034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4010209369" sldId="697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4010209369" sldId="697"/>
            <ac:inkMk id="8" creationId="{EDE51177-57D8-2A73-7DCA-AFDB1C86638E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3049578889" sldId="698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3049578889" sldId="698"/>
            <ac:inkMk id="4" creationId="{29BA8D85-FCF6-534F-BB5E-BE0F1305D8D0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807335901" sldId="701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807335901" sldId="701"/>
            <ac:inkMk id="7" creationId="{F928A827-133D-7197-776B-465B6278C1E9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281638050" sldId="703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281638050" sldId="703"/>
            <ac:inkMk id="7" creationId="{673AA16D-657D-CF2A-5E23-843F10F5A513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275723211" sldId="704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275723211" sldId="704"/>
            <ac:inkMk id="7" creationId="{3E6C5930-4321-577F-074A-412158AD5B61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3649040679" sldId="705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3649040679" sldId="705"/>
            <ac:inkMk id="7" creationId="{13EF475C-F388-8638-4540-9D12AE0EAB9E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688325386" sldId="707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688325386" sldId="707"/>
            <ac:inkMk id="6" creationId="{BD6C36CF-2D65-F5FF-53D8-A70FC8C424DD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519423557" sldId="711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519423557" sldId="711"/>
            <ac:inkMk id="6" creationId="{A850B64F-FB6B-3458-E308-A1BC275B06F4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2959770713" sldId="713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2959770713" sldId="713"/>
            <ac:inkMk id="11" creationId="{10C245BA-9B1A-1C69-EB86-714B6F0B5957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2422288267" sldId="715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2422288267" sldId="715"/>
            <ac:inkMk id="9" creationId="{4B12DDC2-33B7-BB94-04B1-E96AD6E4244E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3246960465" sldId="716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3246960465" sldId="716"/>
            <ac:inkMk id="6" creationId="{294E3224-200D-7EA3-B1D8-8ACB5BD4B124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2792684176" sldId="717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2792684176" sldId="717"/>
            <ac:inkMk id="6" creationId="{3CD90E81-0FBF-1B58-3FA9-290A556288CA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578579587" sldId="720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578579587" sldId="720"/>
            <ac:inkMk id="4" creationId="{98CB2A32-496B-A1D5-A0C0-BA51CDB11C6E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3547891053" sldId="721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3547891053" sldId="721"/>
            <ac:inkMk id="4" creationId="{6FBDDE55-9E87-AF1E-395A-550FBC98F4FB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445548714" sldId="723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445548714" sldId="723"/>
            <ac:inkMk id="4" creationId="{085F33D2-FD7F-BF5D-A3EA-49B98BDEBAEB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464294734" sldId="724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464294734" sldId="724"/>
            <ac:inkMk id="4" creationId="{5798C58E-0A99-C7C5-8E5B-FCA3FDBE504D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4156310309" sldId="725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4156310309" sldId="725"/>
            <ac:inkMk id="4" creationId="{8831140A-C2B0-C31F-B69B-07855F925C72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730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730"/>
            <ac:inkMk id="7" creationId="{12C52ACF-636E-3E7C-D53D-08B75FF67449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731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731"/>
            <ac:inkMk id="6" creationId="{ABF36F7D-CE9A-AEE0-BE1E-56766A8718C6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0" sldId="732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0" sldId="732"/>
            <ac:inkMk id="14" creationId="{07C13C09-456E-3A96-02DB-37CA7BFCC9AE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049408679" sldId="734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049408679" sldId="734"/>
            <ac:inkMk id="8" creationId="{B881092A-56DB-B308-1F13-C94850EA8574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445163411" sldId="736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445163411" sldId="736"/>
            <ac:inkMk id="4" creationId="{C15DE5FB-4C98-A611-794A-778E05CFE928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1632325723" sldId="737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1632325723" sldId="737"/>
            <ac:inkMk id="5" creationId="{34F4DCFD-2131-66EA-BE1D-599D4621C6AE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2614160870" sldId="738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2614160870" sldId="738"/>
            <ac:inkMk id="4" creationId="{28C54796-7570-2203-2B9F-58472E29C686}"/>
          </ac:inkMkLst>
        </pc:inkChg>
      </pc:sldChg>
      <pc:sldChg chg="addSp">
        <pc:chgData name="Parker Gustafson" userId="16d30e8de7881f07" providerId="LiveId" clId="{EBBDAA73-2E54-3D40-B6A7-4CDF50DF362A}" dt="2025-07-14T20:02:28.111" v="2" actId="7634"/>
        <pc:sldMkLst>
          <pc:docMk/>
          <pc:sldMk cId="3878816787" sldId="741"/>
        </pc:sldMkLst>
        <pc:inkChg chg="add">
          <ac:chgData name="Parker Gustafson" userId="16d30e8de7881f07" providerId="LiveId" clId="{EBBDAA73-2E54-3D40-B6A7-4CDF50DF362A}" dt="2025-07-14T20:02:28.111" v="2" actId="7634"/>
          <ac:inkMkLst>
            <pc:docMk/>
            <pc:sldMk cId="3878816787" sldId="741"/>
            <ac:inkMk id="5" creationId="{69468C88-9A44-939D-60AC-B781FF529657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E36C-F3D9-C66F-E68E-5EF974B60C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853ED-56F6-D756-7936-A58DABDD8C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6663-ADB8-7885-7EA6-59ADED402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268C3-5DCE-77D4-B779-142D967C6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957E6-13D0-4D9E-8CB8-6A7D206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422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1ACF-2180-41F4-9478-BB86056D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062-33E1-B3EF-D769-85C4BE428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A77347-52D7-FC4B-5D0C-706CF2767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FA7B9-C4CF-F971-BE34-F1EF74385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902AA-DC56-DDD0-46AD-101A92E172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C7724-735F-51DA-94F3-3029B46D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BAC11-E743-EB3A-1C4D-31B7A061D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1CCDB-7E45-72BE-83CC-0E917C70B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D2EB3-DC21-A183-AC7A-EBB50A25D2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3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60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3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10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19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79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16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1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202" y="340613"/>
            <a:ext cx="56635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591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25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6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61045" y="1384173"/>
            <a:ext cx="4027170" cy="465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21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70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8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68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97001"/>
            <a:ext cx="7360920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958" y="1204226"/>
            <a:ext cx="7287259" cy="391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14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40613"/>
            <a:ext cx="76987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9922" y="1404193"/>
            <a:ext cx="11007725" cy="343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3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CED-ADCE-C563-8139-B9BE6763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</a:t>
            </a:r>
            <a:r>
              <a:rPr lang="en-US"/>
              <a:t>Theory Continued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0211-5BC2-383C-AD6E-AD577E4A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 25Su</a:t>
            </a:r>
          </a:p>
          <a:p>
            <a:r>
              <a:rPr lang="en-US"/>
              <a:t>Lecture 9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741C257-C013-30F5-539A-BF7E9B3689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59" y="504444"/>
            <a:ext cx="3972299" cy="43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58868"/>
            <a:ext cx="250777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/>
              <a:t>Intuition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2072716"/>
            <a:ext cx="10332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Here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groups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39540" y="188976"/>
            <a:ext cx="3220874" cy="1302720"/>
            <a:chOff x="4753038" y="181038"/>
            <a:chExt cx="2830830" cy="1180465"/>
          </a:xfrm>
        </p:grpSpPr>
        <p:sp>
          <p:nvSpPr>
            <p:cNvPr id="5" name="object 5"/>
            <p:cNvSpPr/>
            <p:nvPr/>
          </p:nvSpPr>
          <p:spPr>
            <a:xfrm>
              <a:off x="4760976" y="188976"/>
              <a:ext cx="2814955" cy="1164590"/>
            </a:xfrm>
            <a:custGeom>
              <a:avLst/>
              <a:gdLst/>
              <a:ahLst/>
              <a:cxnLst/>
              <a:rect l="l" t="t" r="r" b="b"/>
              <a:pathLst>
                <a:path w="2814954" h="1164590">
                  <a:moveTo>
                    <a:pt x="2620772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2620772" y="1164336"/>
                  </a:lnTo>
                  <a:lnTo>
                    <a:pt x="2665271" y="1159211"/>
                  </a:lnTo>
                  <a:lnTo>
                    <a:pt x="2706118" y="1144614"/>
                  </a:lnTo>
                  <a:lnTo>
                    <a:pt x="2742149" y="1121708"/>
                  </a:lnTo>
                  <a:lnTo>
                    <a:pt x="2772200" y="1091657"/>
                  </a:lnTo>
                  <a:lnTo>
                    <a:pt x="2795106" y="1055626"/>
                  </a:lnTo>
                  <a:lnTo>
                    <a:pt x="2809703" y="1014779"/>
                  </a:lnTo>
                  <a:lnTo>
                    <a:pt x="2814828" y="970279"/>
                  </a:lnTo>
                  <a:lnTo>
                    <a:pt x="2814828" y="194056"/>
                  </a:lnTo>
                  <a:lnTo>
                    <a:pt x="2809703" y="149556"/>
                  </a:lnTo>
                  <a:lnTo>
                    <a:pt x="2795106" y="108709"/>
                  </a:lnTo>
                  <a:lnTo>
                    <a:pt x="2772200" y="72678"/>
                  </a:lnTo>
                  <a:lnTo>
                    <a:pt x="2742149" y="42627"/>
                  </a:lnTo>
                  <a:lnTo>
                    <a:pt x="2706118" y="19721"/>
                  </a:lnTo>
                  <a:lnTo>
                    <a:pt x="2665271" y="5124"/>
                  </a:lnTo>
                  <a:lnTo>
                    <a:pt x="262077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760976" y="188976"/>
              <a:ext cx="2814955" cy="1164590"/>
            </a:xfrm>
            <a:custGeom>
              <a:avLst/>
              <a:gdLst/>
              <a:ahLst/>
              <a:cxnLst/>
              <a:rect l="l" t="t" r="r" b="b"/>
              <a:pathLst>
                <a:path w="2814954" h="1164590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2620772" y="0"/>
                  </a:lnTo>
                  <a:lnTo>
                    <a:pt x="2665271" y="5124"/>
                  </a:lnTo>
                  <a:lnTo>
                    <a:pt x="2706118" y="19721"/>
                  </a:lnTo>
                  <a:lnTo>
                    <a:pt x="2742149" y="42627"/>
                  </a:lnTo>
                  <a:lnTo>
                    <a:pt x="2772200" y="72678"/>
                  </a:lnTo>
                  <a:lnTo>
                    <a:pt x="2795106" y="108709"/>
                  </a:lnTo>
                  <a:lnTo>
                    <a:pt x="2809703" y="149556"/>
                  </a:lnTo>
                  <a:lnTo>
                    <a:pt x="2814828" y="194056"/>
                  </a:lnTo>
                  <a:lnTo>
                    <a:pt x="2814828" y="970279"/>
                  </a:lnTo>
                  <a:lnTo>
                    <a:pt x="2809703" y="1014779"/>
                  </a:lnTo>
                  <a:lnTo>
                    <a:pt x="2795106" y="1055626"/>
                  </a:lnTo>
                  <a:lnTo>
                    <a:pt x="2772200" y="1091657"/>
                  </a:lnTo>
                  <a:lnTo>
                    <a:pt x="2742149" y="1121708"/>
                  </a:lnTo>
                  <a:lnTo>
                    <a:pt x="2706118" y="1144614"/>
                  </a:lnTo>
                  <a:lnTo>
                    <a:pt x="2665271" y="1159211"/>
                  </a:lnTo>
                  <a:lnTo>
                    <a:pt x="2620772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34247" y="492028"/>
            <a:ext cx="312064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r>
              <a:rPr kumimoji="0" sz="2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175" b="0" i="0" u="none" strike="noStrike" kern="0" cap="none" spc="509" normalizeH="0" baseline="-15325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(mod m)</a:t>
            </a:r>
          </a:p>
          <a:p>
            <a:pPr marL="38100" marR="304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defined</a:t>
            </a:r>
            <a:r>
              <a:rPr kumimoji="0" sz="20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sz="20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 (𝑎</a:t>
            </a:r>
            <a:r>
              <a:rPr kumimoji="0" sz="2000" b="0" i="0" u="none" strike="noStrike" kern="0" cap="none" spc="4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17599" y="197736"/>
            <a:ext cx="4320199" cy="1419356"/>
            <a:chOff x="7974774" y="181038"/>
            <a:chExt cx="3587115" cy="1180465"/>
          </a:xfrm>
        </p:grpSpPr>
        <p:sp>
          <p:nvSpPr>
            <p:cNvPr id="9" name="object 9"/>
            <p:cNvSpPr/>
            <p:nvPr/>
          </p:nvSpPr>
          <p:spPr>
            <a:xfrm>
              <a:off x="7982711" y="188976"/>
              <a:ext cx="3571240" cy="1164590"/>
            </a:xfrm>
            <a:custGeom>
              <a:avLst/>
              <a:gdLst/>
              <a:ahLst/>
              <a:cxnLst/>
              <a:rect l="l" t="t" r="r" b="b"/>
              <a:pathLst>
                <a:path w="3571240" h="1164590">
                  <a:moveTo>
                    <a:pt x="337667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3376676" y="1164336"/>
                  </a:lnTo>
                  <a:lnTo>
                    <a:pt x="3421175" y="1159211"/>
                  </a:lnTo>
                  <a:lnTo>
                    <a:pt x="3462022" y="1144614"/>
                  </a:lnTo>
                  <a:lnTo>
                    <a:pt x="3498053" y="1121708"/>
                  </a:lnTo>
                  <a:lnTo>
                    <a:pt x="3528104" y="1091657"/>
                  </a:lnTo>
                  <a:lnTo>
                    <a:pt x="3551010" y="1055626"/>
                  </a:lnTo>
                  <a:lnTo>
                    <a:pt x="3565607" y="1014779"/>
                  </a:lnTo>
                  <a:lnTo>
                    <a:pt x="3570732" y="970279"/>
                  </a:lnTo>
                  <a:lnTo>
                    <a:pt x="3570732" y="194056"/>
                  </a:lnTo>
                  <a:lnTo>
                    <a:pt x="3565607" y="149556"/>
                  </a:lnTo>
                  <a:lnTo>
                    <a:pt x="3551010" y="108709"/>
                  </a:lnTo>
                  <a:lnTo>
                    <a:pt x="3528104" y="72678"/>
                  </a:lnTo>
                  <a:lnTo>
                    <a:pt x="3498053" y="42627"/>
                  </a:lnTo>
                  <a:lnTo>
                    <a:pt x="3462022" y="19721"/>
                  </a:lnTo>
                  <a:lnTo>
                    <a:pt x="3421175" y="5124"/>
                  </a:lnTo>
                  <a:lnTo>
                    <a:pt x="3376676" y="0"/>
                  </a:lnTo>
                  <a:close/>
                </a:path>
              </a:pathLst>
            </a:custGeom>
            <a:solidFill>
              <a:srgbClr val="D2EEF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82711" y="188976"/>
              <a:ext cx="3571240" cy="1164590"/>
            </a:xfrm>
            <a:custGeom>
              <a:avLst/>
              <a:gdLst/>
              <a:ahLst/>
              <a:cxnLst/>
              <a:rect l="l" t="t" r="r" b="b"/>
              <a:pathLst>
                <a:path w="3571240" h="1164590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76676" y="0"/>
                  </a:lnTo>
                  <a:lnTo>
                    <a:pt x="3421175" y="5124"/>
                  </a:lnTo>
                  <a:lnTo>
                    <a:pt x="3462022" y="19721"/>
                  </a:lnTo>
                  <a:lnTo>
                    <a:pt x="3498053" y="42627"/>
                  </a:lnTo>
                  <a:lnTo>
                    <a:pt x="3528104" y="72678"/>
                  </a:lnTo>
                  <a:lnTo>
                    <a:pt x="3551010" y="108709"/>
                  </a:lnTo>
                  <a:lnTo>
                    <a:pt x="3565607" y="149556"/>
                  </a:lnTo>
                  <a:lnTo>
                    <a:pt x="3570732" y="194056"/>
                  </a:lnTo>
                  <a:lnTo>
                    <a:pt x="3570732" y="970279"/>
                  </a:lnTo>
                  <a:lnTo>
                    <a:pt x="3565607" y="1014779"/>
                  </a:lnTo>
                  <a:lnTo>
                    <a:pt x="3551010" y="1055626"/>
                  </a:lnTo>
                  <a:lnTo>
                    <a:pt x="3528104" y="1091657"/>
                  </a:lnTo>
                  <a:lnTo>
                    <a:pt x="3498053" y="1121708"/>
                  </a:lnTo>
                  <a:lnTo>
                    <a:pt x="3462022" y="1144614"/>
                  </a:lnTo>
                  <a:lnTo>
                    <a:pt x="3421175" y="1159211"/>
                  </a:lnTo>
                  <a:lnTo>
                    <a:pt x="3376676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97130" y="516044"/>
            <a:ext cx="4172059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Equivalently,</a:t>
            </a:r>
            <a:r>
              <a:rPr kumimoji="0" sz="2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175" b="0" i="0" u="none" strike="noStrike" kern="0" cap="none" spc="457" normalizeH="0" baseline="-15325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lang="en-US" sz="20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means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8888" y="3084576"/>
            <a:ext cx="2315210" cy="2851785"/>
          </a:xfrm>
          <a:custGeom>
            <a:avLst/>
            <a:gdLst/>
            <a:ahLst/>
            <a:cxnLst/>
            <a:rect l="l" t="t" r="r" b="b"/>
            <a:pathLst>
              <a:path w="2315210" h="2851785">
                <a:moveTo>
                  <a:pt x="0" y="1425702"/>
                </a:moveTo>
                <a:lnTo>
                  <a:pt x="798" y="1372252"/>
                </a:lnTo>
                <a:lnTo>
                  <a:pt x="3174" y="1319299"/>
                </a:lnTo>
                <a:lnTo>
                  <a:pt x="7100" y="1266877"/>
                </a:lnTo>
                <a:lnTo>
                  <a:pt x="12548" y="1215020"/>
                </a:lnTo>
                <a:lnTo>
                  <a:pt x="19490" y="1163764"/>
                </a:lnTo>
                <a:lnTo>
                  <a:pt x="27898" y="1113141"/>
                </a:lnTo>
                <a:lnTo>
                  <a:pt x="37745" y="1063188"/>
                </a:lnTo>
                <a:lnTo>
                  <a:pt x="49001" y="1013938"/>
                </a:lnTo>
                <a:lnTo>
                  <a:pt x="61640" y="965425"/>
                </a:lnTo>
                <a:lnTo>
                  <a:pt x="75632" y="917685"/>
                </a:lnTo>
                <a:lnTo>
                  <a:pt x="90951" y="870751"/>
                </a:lnTo>
                <a:lnTo>
                  <a:pt x="107569" y="824659"/>
                </a:lnTo>
                <a:lnTo>
                  <a:pt x="125456" y="779442"/>
                </a:lnTo>
                <a:lnTo>
                  <a:pt x="144586" y="735135"/>
                </a:lnTo>
                <a:lnTo>
                  <a:pt x="164930" y="691772"/>
                </a:lnTo>
                <a:lnTo>
                  <a:pt x="186461" y="649389"/>
                </a:lnTo>
                <a:lnTo>
                  <a:pt x="209150" y="608019"/>
                </a:lnTo>
                <a:lnTo>
                  <a:pt x="232970" y="567697"/>
                </a:lnTo>
                <a:lnTo>
                  <a:pt x="257892" y="528457"/>
                </a:lnTo>
                <a:lnTo>
                  <a:pt x="283889" y="490334"/>
                </a:lnTo>
                <a:lnTo>
                  <a:pt x="310932" y="453362"/>
                </a:lnTo>
                <a:lnTo>
                  <a:pt x="338994" y="417576"/>
                </a:lnTo>
                <a:lnTo>
                  <a:pt x="368047" y="383009"/>
                </a:lnTo>
                <a:lnTo>
                  <a:pt x="398062" y="349698"/>
                </a:lnTo>
                <a:lnTo>
                  <a:pt x="429013" y="317676"/>
                </a:lnTo>
                <a:lnTo>
                  <a:pt x="460869" y="286977"/>
                </a:lnTo>
                <a:lnTo>
                  <a:pt x="493605" y="257636"/>
                </a:lnTo>
                <a:lnTo>
                  <a:pt x="527192" y="229687"/>
                </a:lnTo>
                <a:lnTo>
                  <a:pt x="561601" y="203166"/>
                </a:lnTo>
                <a:lnTo>
                  <a:pt x="596806" y="178105"/>
                </a:lnTo>
                <a:lnTo>
                  <a:pt x="632777" y="154541"/>
                </a:lnTo>
                <a:lnTo>
                  <a:pt x="669488" y="132507"/>
                </a:lnTo>
                <a:lnTo>
                  <a:pt x="706909" y="112037"/>
                </a:lnTo>
                <a:lnTo>
                  <a:pt x="745014" y="93167"/>
                </a:lnTo>
                <a:lnTo>
                  <a:pt x="783774" y="75930"/>
                </a:lnTo>
                <a:lnTo>
                  <a:pt x="823160" y="60362"/>
                </a:lnTo>
                <a:lnTo>
                  <a:pt x="863147" y="46496"/>
                </a:lnTo>
                <a:lnTo>
                  <a:pt x="903704" y="34367"/>
                </a:lnTo>
                <a:lnTo>
                  <a:pt x="944804" y="24009"/>
                </a:lnTo>
                <a:lnTo>
                  <a:pt x="986420" y="15458"/>
                </a:lnTo>
                <a:lnTo>
                  <a:pt x="1028523" y="8746"/>
                </a:lnTo>
                <a:lnTo>
                  <a:pt x="1071086" y="3910"/>
                </a:lnTo>
                <a:lnTo>
                  <a:pt x="1114080" y="983"/>
                </a:lnTo>
                <a:lnTo>
                  <a:pt x="1157478" y="0"/>
                </a:lnTo>
                <a:lnTo>
                  <a:pt x="1200875" y="983"/>
                </a:lnTo>
                <a:lnTo>
                  <a:pt x="1243869" y="3910"/>
                </a:lnTo>
                <a:lnTo>
                  <a:pt x="1286432" y="8746"/>
                </a:lnTo>
                <a:lnTo>
                  <a:pt x="1328535" y="15458"/>
                </a:lnTo>
                <a:lnTo>
                  <a:pt x="1370151" y="24009"/>
                </a:lnTo>
                <a:lnTo>
                  <a:pt x="1411251" y="34367"/>
                </a:lnTo>
                <a:lnTo>
                  <a:pt x="1451808" y="46496"/>
                </a:lnTo>
                <a:lnTo>
                  <a:pt x="1491795" y="60362"/>
                </a:lnTo>
                <a:lnTo>
                  <a:pt x="1531181" y="75930"/>
                </a:lnTo>
                <a:lnTo>
                  <a:pt x="1569941" y="93167"/>
                </a:lnTo>
                <a:lnTo>
                  <a:pt x="1608046" y="112037"/>
                </a:lnTo>
                <a:lnTo>
                  <a:pt x="1645467" y="132507"/>
                </a:lnTo>
                <a:lnTo>
                  <a:pt x="1682178" y="154541"/>
                </a:lnTo>
                <a:lnTo>
                  <a:pt x="1718149" y="178105"/>
                </a:lnTo>
                <a:lnTo>
                  <a:pt x="1753354" y="203166"/>
                </a:lnTo>
                <a:lnTo>
                  <a:pt x="1787763" y="229687"/>
                </a:lnTo>
                <a:lnTo>
                  <a:pt x="1821350" y="257636"/>
                </a:lnTo>
                <a:lnTo>
                  <a:pt x="1854086" y="286977"/>
                </a:lnTo>
                <a:lnTo>
                  <a:pt x="1885942" y="317676"/>
                </a:lnTo>
                <a:lnTo>
                  <a:pt x="1916893" y="349698"/>
                </a:lnTo>
                <a:lnTo>
                  <a:pt x="1946908" y="383009"/>
                </a:lnTo>
                <a:lnTo>
                  <a:pt x="1975961" y="417575"/>
                </a:lnTo>
                <a:lnTo>
                  <a:pt x="2004023" y="453362"/>
                </a:lnTo>
                <a:lnTo>
                  <a:pt x="2031066" y="490334"/>
                </a:lnTo>
                <a:lnTo>
                  <a:pt x="2057063" y="528457"/>
                </a:lnTo>
                <a:lnTo>
                  <a:pt x="2081985" y="567697"/>
                </a:lnTo>
                <a:lnTo>
                  <a:pt x="2105805" y="608019"/>
                </a:lnTo>
                <a:lnTo>
                  <a:pt x="2128494" y="649389"/>
                </a:lnTo>
                <a:lnTo>
                  <a:pt x="2150025" y="691772"/>
                </a:lnTo>
                <a:lnTo>
                  <a:pt x="2170369" y="735135"/>
                </a:lnTo>
                <a:lnTo>
                  <a:pt x="2189499" y="779442"/>
                </a:lnTo>
                <a:lnTo>
                  <a:pt x="2207386" y="824659"/>
                </a:lnTo>
                <a:lnTo>
                  <a:pt x="2224004" y="870751"/>
                </a:lnTo>
                <a:lnTo>
                  <a:pt x="2239323" y="917685"/>
                </a:lnTo>
                <a:lnTo>
                  <a:pt x="2253315" y="965425"/>
                </a:lnTo>
                <a:lnTo>
                  <a:pt x="2265954" y="1013938"/>
                </a:lnTo>
                <a:lnTo>
                  <a:pt x="2277210" y="1063188"/>
                </a:lnTo>
                <a:lnTo>
                  <a:pt x="2287057" y="1113141"/>
                </a:lnTo>
                <a:lnTo>
                  <a:pt x="2295465" y="1163764"/>
                </a:lnTo>
                <a:lnTo>
                  <a:pt x="2302407" y="1215020"/>
                </a:lnTo>
                <a:lnTo>
                  <a:pt x="2307855" y="1266877"/>
                </a:lnTo>
                <a:lnTo>
                  <a:pt x="2311781" y="1319299"/>
                </a:lnTo>
                <a:lnTo>
                  <a:pt x="2314157" y="1372252"/>
                </a:lnTo>
                <a:lnTo>
                  <a:pt x="2314956" y="1425702"/>
                </a:lnTo>
                <a:lnTo>
                  <a:pt x="2314157" y="1479151"/>
                </a:lnTo>
                <a:lnTo>
                  <a:pt x="2311781" y="1532104"/>
                </a:lnTo>
                <a:lnTo>
                  <a:pt x="2307855" y="1584526"/>
                </a:lnTo>
                <a:lnTo>
                  <a:pt x="2302407" y="1636383"/>
                </a:lnTo>
                <a:lnTo>
                  <a:pt x="2295465" y="1687639"/>
                </a:lnTo>
                <a:lnTo>
                  <a:pt x="2287057" y="1738262"/>
                </a:lnTo>
                <a:lnTo>
                  <a:pt x="2277210" y="1788215"/>
                </a:lnTo>
                <a:lnTo>
                  <a:pt x="2265954" y="1837465"/>
                </a:lnTo>
                <a:lnTo>
                  <a:pt x="2253315" y="1885978"/>
                </a:lnTo>
                <a:lnTo>
                  <a:pt x="2239323" y="1933718"/>
                </a:lnTo>
                <a:lnTo>
                  <a:pt x="2224004" y="1980652"/>
                </a:lnTo>
                <a:lnTo>
                  <a:pt x="2207386" y="2026744"/>
                </a:lnTo>
                <a:lnTo>
                  <a:pt x="2189499" y="2071961"/>
                </a:lnTo>
                <a:lnTo>
                  <a:pt x="2170369" y="2116268"/>
                </a:lnTo>
                <a:lnTo>
                  <a:pt x="2150025" y="2159631"/>
                </a:lnTo>
                <a:lnTo>
                  <a:pt x="2128494" y="2202014"/>
                </a:lnTo>
                <a:lnTo>
                  <a:pt x="2105805" y="2243384"/>
                </a:lnTo>
                <a:lnTo>
                  <a:pt x="2081985" y="2283706"/>
                </a:lnTo>
                <a:lnTo>
                  <a:pt x="2057063" y="2322946"/>
                </a:lnTo>
                <a:lnTo>
                  <a:pt x="2031066" y="2361069"/>
                </a:lnTo>
                <a:lnTo>
                  <a:pt x="2004023" y="2398041"/>
                </a:lnTo>
                <a:lnTo>
                  <a:pt x="1975961" y="2433827"/>
                </a:lnTo>
                <a:lnTo>
                  <a:pt x="1946908" y="2468394"/>
                </a:lnTo>
                <a:lnTo>
                  <a:pt x="1916893" y="2501705"/>
                </a:lnTo>
                <a:lnTo>
                  <a:pt x="1885942" y="2533727"/>
                </a:lnTo>
                <a:lnTo>
                  <a:pt x="1854086" y="2564426"/>
                </a:lnTo>
                <a:lnTo>
                  <a:pt x="1821350" y="2593767"/>
                </a:lnTo>
                <a:lnTo>
                  <a:pt x="1787763" y="2621716"/>
                </a:lnTo>
                <a:lnTo>
                  <a:pt x="1753354" y="2648237"/>
                </a:lnTo>
                <a:lnTo>
                  <a:pt x="1718149" y="2673298"/>
                </a:lnTo>
                <a:lnTo>
                  <a:pt x="1682178" y="2696862"/>
                </a:lnTo>
                <a:lnTo>
                  <a:pt x="1645467" y="2718896"/>
                </a:lnTo>
                <a:lnTo>
                  <a:pt x="1608046" y="2739366"/>
                </a:lnTo>
                <a:lnTo>
                  <a:pt x="1569941" y="2758236"/>
                </a:lnTo>
                <a:lnTo>
                  <a:pt x="1531181" y="2775473"/>
                </a:lnTo>
                <a:lnTo>
                  <a:pt x="1491795" y="2791041"/>
                </a:lnTo>
                <a:lnTo>
                  <a:pt x="1451808" y="2804907"/>
                </a:lnTo>
                <a:lnTo>
                  <a:pt x="1411251" y="2817036"/>
                </a:lnTo>
                <a:lnTo>
                  <a:pt x="1370151" y="2827394"/>
                </a:lnTo>
                <a:lnTo>
                  <a:pt x="1328535" y="2835945"/>
                </a:lnTo>
                <a:lnTo>
                  <a:pt x="1286432" y="2842657"/>
                </a:lnTo>
                <a:lnTo>
                  <a:pt x="1243869" y="2847493"/>
                </a:lnTo>
                <a:lnTo>
                  <a:pt x="1200875" y="2850420"/>
                </a:lnTo>
                <a:lnTo>
                  <a:pt x="1157478" y="2851404"/>
                </a:lnTo>
                <a:lnTo>
                  <a:pt x="1114080" y="2850420"/>
                </a:lnTo>
                <a:lnTo>
                  <a:pt x="1071086" y="2847493"/>
                </a:lnTo>
                <a:lnTo>
                  <a:pt x="1028523" y="2842657"/>
                </a:lnTo>
                <a:lnTo>
                  <a:pt x="986420" y="2835945"/>
                </a:lnTo>
                <a:lnTo>
                  <a:pt x="944804" y="2827394"/>
                </a:lnTo>
                <a:lnTo>
                  <a:pt x="903704" y="2817036"/>
                </a:lnTo>
                <a:lnTo>
                  <a:pt x="863147" y="2804907"/>
                </a:lnTo>
                <a:lnTo>
                  <a:pt x="823160" y="2791041"/>
                </a:lnTo>
                <a:lnTo>
                  <a:pt x="783774" y="2775473"/>
                </a:lnTo>
                <a:lnTo>
                  <a:pt x="745014" y="2758236"/>
                </a:lnTo>
                <a:lnTo>
                  <a:pt x="706909" y="2739366"/>
                </a:lnTo>
                <a:lnTo>
                  <a:pt x="669488" y="2718896"/>
                </a:lnTo>
                <a:lnTo>
                  <a:pt x="632777" y="2696862"/>
                </a:lnTo>
                <a:lnTo>
                  <a:pt x="596806" y="2673298"/>
                </a:lnTo>
                <a:lnTo>
                  <a:pt x="561601" y="2648237"/>
                </a:lnTo>
                <a:lnTo>
                  <a:pt x="527192" y="2621716"/>
                </a:lnTo>
                <a:lnTo>
                  <a:pt x="493605" y="2593767"/>
                </a:lnTo>
                <a:lnTo>
                  <a:pt x="460869" y="2564426"/>
                </a:lnTo>
                <a:lnTo>
                  <a:pt x="429013" y="2533727"/>
                </a:lnTo>
                <a:lnTo>
                  <a:pt x="398062" y="2501705"/>
                </a:lnTo>
                <a:lnTo>
                  <a:pt x="368047" y="2468394"/>
                </a:lnTo>
                <a:lnTo>
                  <a:pt x="338994" y="2433828"/>
                </a:lnTo>
                <a:lnTo>
                  <a:pt x="310932" y="2398041"/>
                </a:lnTo>
                <a:lnTo>
                  <a:pt x="283889" y="2361069"/>
                </a:lnTo>
                <a:lnTo>
                  <a:pt x="257892" y="2322946"/>
                </a:lnTo>
                <a:lnTo>
                  <a:pt x="232970" y="2283706"/>
                </a:lnTo>
                <a:lnTo>
                  <a:pt x="209150" y="2243384"/>
                </a:lnTo>
                <a:lnTo>
                  <a:pt x="186461" y="2202014"/>
                </a:lnTo>
                <a:lnTo>
                  <a:pt x="164930" y="2159631"/>
                </a:lnTo>
                <a:lnTo>
                  <a:pt x="144586" y="2116268"/>
                </a:lnTo>
                <a:lnTo>
                  <a:pt x="125456" y="2071961"/>
                </a:lnTo>
                <a:lnTo>
                  <a:pt x="107569" y="2026744"/>
                </a:lnTo>
                <a:lnTo>
                  <a:pt x="90951" y="1980652"/>
                </a:lnTo>
                <a:lnTo>
                  <a:pt x="75632" y="1933718"/>
                </a:lnTo>
                <a:lnTo>
                  <a:pt x="61640" y="1885978"/>
                </a:lnTo>
                <a:lnTo>
                  <a:pt x="49001" y="1837465"/>
                </a:lnTo>
                <a:lnTo>
                  <a:pt x="37745" y="1788215"/>
                </a:lnTo>
                <a:lnTo>
                  <a:pt x="27898" y="1738262"/>
                </a:lnTo>
                <a:lnTo>
                  <a:pt x="19490" y="1687639"/>
                </a:lnTo>
                <a:lnTo>
                  <a:pt x="12548" y="1636383"/>
                </a:lnTo>
                <a:lnTo>
                  <a:pt x="7100" y="1584526"/>
                </a:lnTo>
                <a:lnTo>
                  <a:pt x="3174" y="1532104"/>
                </a:lnTo>
                <a:lnTo>
                  <a:pt x="798" y="1479151"/>
                </a:lnTo>
                <a:lnTo>
                  <a:pt x="0" y="1425702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7000" y="6004661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5333" y="3864940"/>
            <a:ext cx="306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9889" y="3358388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4657" y="4128896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1261" y="4709921"/>
            <a:ext cx="446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0117" y="4841875"/>
            <a:ext cx="496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−10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0504" y="5325262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70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60976" y="3084576"/>
            <a:ext cx="2315210" cy="2851785"/>
          </a:xfrm>
          <a:custGeom>
            <a:avLst/>
            <a:gdLst/>
            <a:ahLst/>
            <a:cxnLst/>
            <a:rect l="l" t="t" r="r" b="b"/>
            <a:pathLst>
              <a:path w="2315209" h="2851785">
                <a:moveTo>
                  <a:pt x="0" y="1425702"/>
                </a:moveTo>
                <a:lnTo>
                  <a:pt x="798" y="1372252"/>
                </a:lnTo>
                <a:lnTo>
                  <a:pt x="3174" y="1319299"/>
                </a:lnTo>
                <a:lnTo>
                  <a:pt x="7100" y="1266877"/>
                </a:lnTo>
                <a:lnTo>
                  <a:pt x="12548" y="1215020"/>
                </a:lnTo>
                <a:lnTo>
                  <a:pt x="19490" y="1163764"/>
                </a:lnTo>
                <a:lnTo>
                  <a:pt x="27898" y="1113141"/>
                </a:lnTo>
                <a:lnTo>
                  <a:pt x="37745" y="1063188"/>
                </a:lnTo>
                <a:lnTo>
                  <a:pt x="49001" y="1013938"/>
                </a:lnTo>
                <a:lnTo>
                  <a:pt x="61640" y="965425"/>
                </a:lnTo>
                <a:lnTo>
                  <a:pt x="75632" y="917685"/>
                </a:lnTo>
                <a:lnTo>
                  <a:pt x="90951" y="870751"/>
                </a:lnTo>
                <a:lnTo>
                  <a:pt x="107569" y="824659"/>
                </a:lnTo>
                <a:lnTo>
                  <a:pt x="125456" y="779442"/>
                </a:lnTo>
                <a:lnTo>
                  <a:pt x="144586" y="735135"/>
                </a:lnTo>
                <a:lnTo>
                  <a:pt x="164930" y="691772"/>
                </a:lnTo>
                <a:lnTo>
                  <a:pt x="186461" y="649389"/>
                </a:lnTo>
                <a:lnTo>
                  <a:pt x="209150" y="608019"/>
                </a:lnTo>
                <a:lnTo>
                  <a:pt x="232970" y="567697"/>
                </a:lnTo>
                <a:lnTo>
                  <a:pt x="257892" y="528457"/>
                </a:lnTo>
                <a:lnTo>
                  <a:pt x="283889" y="490334"/>
                </a:lnTo>
                <a:lnTo>
                  <a:pt x="310932" y="453362"/>
                </a:lnTo>
                <a:lnTo>
                  <a:pt x="338994" y="417576"/>
                </a:lnTo>
                <a:lnTo>
                  <a:pt x="368047" y="383009"/>
                </a:lnTo>
                <a:lnTo>
                  <a:pt x="398062" y="349698"/>
                </a:lnTo>
                <a:lnTo>
                  <a:pt x="429013" y="317676"/>
                </a:lnTo>
                <a:lnTo>
                  <a:pt x="460869" y="286977"/>
                </a:lnTo>
                <a:lnTo>
                  <a:pt x="493605" y="257636"/>
                </a:lnTo>
                <a:lnTo>
                  <a:pt x="527192" y="229687"/>
                </a:lnTo>
                <a:lnTo>
                  <a:pt x="561601" y="203166"/>
                </a:lnTo>
                <a:lnTo>
                  <a:pt x="596806" y="178105"/>
                </a:lnTo>
                <a:lnTo>
                  <a:pt x="632777" y="154541"/>
                </a:lnTo>
                <a:lnTo>
                  <a:pt x="669488" y="132507"/>
                </a:lnTo>
                <a:lnTo>
                  <a:pt x="706909" y="112037"/>
                </a:lnTo>
                <a:lnTo>
                  <a:pt x="745014" y="93167"/>
                </a:lnTo>
                <a:lnTo>
                  <a:pt x="783774" y="75930"/>
                </a:lnTo>
                <a:lnTo>
                  <a:pt x="823160" y="60362"/>
                </a:lnTo>
                <a:lnTo>
                  <a:pt x="863147" y="46496"/>
                </a:lnTo>
                <a:lnTo>
                  <a:pt x="903704" y="34367"/>
                </a:lnTo>
                <a:lnTo>
                  <a:pt x="944804" y="24009"/>
                </a:lnTo>
                <a:lnTo>
                  <a:pt x="986420" y="15458"/>
                </a:lnTo>
                <a:lnTo>
                  <a:pt x="1028523" y="8746"/>
                </a:lnTo>
                <a:lnTo>
                  <a:pt x="1071086" y="3910"/>
                </a:lnTo>
                <a:lnTo>
                  <a:pt x="1114080" y="983"/>
                </a:lnTo>
                <a:lnTo>
                  <a:pt x="1157477" y="0"/>
                </a:lnTo>
                <a:lnTo>
                  <a:pt x="1200875" y="983"/>
                </a:lnTo>
                <a:lnTo>
                  <a:pt x="1243869" y="3910"/>
                </a:lnTo>
                <a:lnTo>
                  <a:pt x="1286432" y="8746"/>
                </a:lnTo>
                <a:lnTo>
                  <a:pt x="1328535" y="15458"/>
                </a:lnTo>
                <a:lnTo>
                  <a:pt x="1370151" y="24009"/>
                </a:lnTo>
                <a:lnTo>
                  <a:pt x="1411251" y="34367"/>
                </a:lnTo>
                <a:lnTo>
                  <a:pt x="1451808" y="46496"/>
                </a:lnTo>
                <a:lnTo>
                  <a:pt x="1491795" y="60362"/>
                </a:lnTo>
                <a:lnTo>
                  <a:pt x="1531181" y="75930"/>
                </a:lnTo>
                <a:lnTo>
                  <a:pt x="1569941" y="93167"/>
                </a:lnTo>
                <a:lnTo>
                  <a:pt x="1608046" y="112037"/>
                </a:lnTo>
                <a:lnTo>
                  <a:pt x="1645467" y="132507"/>
                </a:lnTo>
                <a:lnTo>
                  <a:pt x="1682178" y="154541"/>
                </a:lnTo>
                <a:lnTo>
                  <a:pt x="1718149" y="178105"/>
                </a:lnTo>
                <a:lnTo>
                  <a:pt x="1753354" y="203166"/>
                </a:lnTo>
                <a:lnTo>
                  <a:pt x="1787763" y="229687"/>
                </a:lnTo>
                <a:lnTo>
                  <a:pt x="1821350" y="257636"/>
                </a:lnTo>
                <a:lnTo>
                  <a:pt x="1854086" y="286977"/>
                </a:lnTo>
                <a:lnTo>
                  <a:pt x="1885942" y="317676"/>
                </a:lnTo>
                <a:lnTo>
                  <a:pt x="1916893" y="349698"/>
                </a:lnTo>
                <a:lnTo>
                  <a:pt x="1946908" y="383009"/>
                </a:lnTo>
                <a:lnTo>
                  <a:pt x="1975961" y="417575"/>
                </a:lnTo>
                <a:lnTo>
                  <a:pt x="2004023" y="453362"/>
                </a:lnTo>
                <a:lnTo>
                  <a:pt x="2031066" y="490334"/>
                </a:lnTo>
                <a:lnTo>
                  <a:pt x="2057063" y="528457"/>
                </a:lnTo>
                <a:lnTo>
                  <a:pt x="2081985" y="567697"/>
                </a:lnTo>
                <a:lnTo>
                  <a:pt x="2105805" y="608019"/>
                </a:lnTo>
                <a:lnTo>
                  <a:pt x="2128494" y="649389"/>
                </a:lnTo>
                <a:lnTo>
                  <a:pt x="2150025" y="691772"/>
                </a:lnTo>
                <a:lnTo>
                  <a:pt x="2170369" y="735135"/>
                </a:lnTo>
                <a:lnTo>
                  <a:pt x="2189499" y="779442"/>
                </a:lnTo>
                <a:lnTo>
                  <a:pt x="2207386" y="824659"/>
                </a:lnTo>
                <a:lnTo>
                  <a:pt x="2224004" y="870751"/>
                </a:lnTo>
                <a:lnTo>
                  <a:pt x="2239323" y="917685"/>
                </a:lnTo>
                <a:lnTo>
                  <a:pt x="2253315" y="965425"/>
                </a:lnTo>
                <a:lnTo>
                  <a:pt x="2265954" y="1013938"/>
                </a:lnTo>
                <a:lnTo>
                  <a:pt x="2277210" y="1063188"/>
                </a:lnTo>
                <a:lnTo>
                  <a:pt x="2287057" y="1113141"/>
                </a:lnTo>
                <a:lnTo>
                  <a:pt x="2295465" y="1163764"/>
                </a:lnTo>
                <a:lnTo>
                  <a:pt x="2302407" y="1215020"/>
                </a:lnTo>
                <a:lnTo>
                  <a:pt x="2307855" y="1266877"/>
                </a:lnTo>
                <a:lnTo>
                  <a:pt x="2311781" y="1319299"/>
                </a:lnTo>
                <a:lnTo>
                  <a:pt x="2314157" y="1372252"/>
                </a:lnTo>
                <a:lnTo>
                  <a:pt x="2314955" y="1425702"/>
                </a:lnTo>
                <a:lnTo>
                  <a:pt x="2314157" y="1479151"/>
                </a:lnTo>
                <a:lnTo>
                  <a:pt x="2311781" y="1532104"/>
                </a:lnTo>
                <a:lnTo>
                  <a:pt x="2307855" y="1584526"/>
                </a:lnTo>
                <a:lnTo>
                  <a:pt x="2302407" y="1636383"/>
                </a:lnTo>
                <a:lnTo>
                  <a:pt x="2295465" y="1687639"/>
                </a:lnTo>
                <a:lnTo>
                  <a:pt x="2287057" y="1738262"/>
                </a:lnTo>
                <a:lnTo>
                  <a:pt x="2277210" y="1788215"/>
                </a:lnTo>
                <a:lnTo>
                  <a:pt x="2265954" y="1837465"/>
                </a:lnTo>
                <a:lnTo>
                  <a:pt x="2253315" y="1885978"/>
                </a:lnTo>
                <a:lnTo>
                  <a:pt x="2239323" y="1933718"/>
                </a:lnTo>
                <a:lnTo>
                  <a:pt x="2224004" y="1980652"/>
                </a:lnTo>
                <a:lnTo>
                  <a:pt x="2207386" y="2026744"/>
                </a:lnTo>
                <a:lnTo>
                  <a:pt x="2189499" y="2071961"/>
                </a:lnTo>
                <a:lnTo>
                  <a:pt x="2170369" y="2116268"/>
                </a:lnTo>
                <a:lnTo>
                  <a:pt x="2150025" y="2159631"/>
                </a:lnTo>
                <a:lnTo>
                  <a:pt x="2128494" y="2202014"/>
                </a:lnTo>
                <a:lnTo>
                  <a:pt x="2105805" y="2243384"/>
                </a:lnTo>
                <a:lnTo>
                  <a:pt x="2081985" y="2283706"/>
                </a:lnTo>
                <a:lnTo>
                  <a:pt x="2057063" y="2322946"/>
                </a:lnTo>
                <a:lnTo>
                  <a:pt x="2031066" y="2361069"/>
                </a:lnTo>
                <a:lnTo>
                  <a:pt x="2004023" y="2398041"/>
                </a:lnTo>
                <a:lnTo>
                  <a:pt x="1975961" y="2433827"/>
                </a:lnTo>
                <a:lnTo>
                  <a:pt x="1946908" y="2468394"/>
                </a:lnTo>
                <a:lnTo>
                  <a:pt x="1916893" y="2501705"/>
                </a:lnTo>
                <a:lnTo>
                  <a:pt x="1885942" y="2533727"/>
                </a:lnTo>
                <a:lnTo>
                  <a:pt x="1854086" y="2564426"/>
                </a:lnTo>
                <a:lnTo>
                  <a:pt x="1821350" y="2593767"/>
                </a:lnTo>
                <a:lnTo>
                  <a:pt x="1787763" y="2621716"/>
                </a:lnTo>
                <a:lnTo>
                  <a:pt x="1753354" y="2648237"/>
                </a:lnTo>
                <a:lnTo>
                  <a:pt x="1718149" y="2673298"/>
                </a:lnTo>
                <a:lnTo>
                  <a:pt x="1682178" y="2696862"/>
                </a:lnTo>
                <a:lnTo>
                  <a:pt x="1645467" y="2718896"/>
                </a:lnTo>
                <a:lnTo>
                  <a:pt x="1608046" y="2739366"/>
                </a:lnTo>
                <a:lnTo>
                  <a:pt x="1569941" y="2758236"/>
                </a:lnTo>
                <a:lnTo>
                  <a:pt x="1531181" y="2775473"/>
                </a:lnTo>
                <a:lnTo>
                  <a:pt x="1491795" y="2791041"/>
                </a:lnTo>
                <a:lnTo>
                  <a:pt x="1451808" y="2804907"/>
                </a:lnTo>
                <a:lnTo>
                  <a:pt x="1411251" y="2817036"/>
                </a:lnTo>
                <a:lnTo>
                  <a:pt x="1370151" y="2827394"/>
                </a:lnTo>
                <a:lnTo>
                  <a:pt x="1328535" y="2835945"/>
                </a:lnTo>
                <a:lnTo>
                  <a:pt x="1286432" y="2842657"/>
                </a:lnTo>
                <a:lnTo>
                  <a:pt x="1243869" y="2847493"/>
                </a:lnTo>
                <a:lnTo>
                  <a:pt x="1200875" y="2850420"/>
                </a:lnTo>
                <a:lnTo>
                  <a:pt x="1157477" y="2851404"/>
                </a:lnTo>
                <a:lnTo>
                  <a:pt x="1114080" y="2850420"/>
                </a:lnTo>
                <a:lnTo>
                  <a:pt x="1071086" y="2847493"/>
                </a:lnTo>
                <a:lnTo>
                  <a:pt x="1028523" y="2842657"/>
                </a:lnTo>
                <a:lnTo>
                  <a:pt x="986420" y="2835945"/>
                </a:lnTo>
                <a:lnTo>
                  <a:pt x="944804" y="2827394"/>
                </a:lnTo>
                <a:lnTo>
                  <a:pt x="903704" y="2817036"/>
                </a:lnTo>
                <a:lnTo>
                  <a:pt x="863147" y="2804907"/>
                </a:lnTo>
                <a:lnTo>
                  <a:pt x="823160" y="2791041"/>
                </a:lnTo>
                <a:lnTo>
                  <a:pt x="783774" y="2775473"/>
                </a:lnTo>
                <a:lnTo>
                  <a:pt x="745014" y="2758236"/>
                </a:lnTo>
                <a:lnTo>
                  <a:pt x="706909" y="2739366"/>
                </a:lnTo>
                <a:lnTo>
                  <a:pt x="669488" y="2718896"/>
                </a:lnTo>
                <a:lnTo>
                  <a:pt x="632777" y="2696862"/>
                </a:lnTo>
                <a:lnTo>
                  <a:pt x="596806" y="2673298"/>
                </a:lnTo>
                <a:lnTo>
                  <a:pt x="561601" y="2648237"/>
                </a:lnTo>
                <a:lnTo>
                  <a:pt x="527192" y="2621716"/>
                </a:lnTo>
                <a:lnTo>
                  <a:pt x="493605" y="2593767"/>
                </a:lnTo>
                <a:lnTo>
                  <a:pt x="460869" y="2564426"/>
                </a:lnTo>
                <a:lnTo>
                  <a:pt x="429013" y="2533727"/>
                </a:lnTo>
                <a:lnTo>
                  <a:pt x="398062" y="2501705"/>
                </a:lnTo>
                <a:lnTo>
                  <a:pt x="368047" y="2468394"/>
                </a:lnTo>
                <a:lnTo>
                  <a:pt x="338994" y="2433828"/>
                </a:lnTo>
                <a:lnTo>
                  <a:pt x="310932" y="2398041"/>
                </a:lnTo>
                <a:lnTo>
                  <a:pt x="283889" y="2361069"/>
                </a:lnTo>
                <a:lnTo>
                  <a:pt x="257892" y="2322946"/>
                </a:lnTo>
                <a:lnTo>
                  <a:pt x="232970" y="2283706"/>
                </a:lnTo>
                <a:lnTo>
                  <a:pt x="209150" y="2243384"/>
                </a:lnTo>
                <a:lnTo>
                  <a:pt x="186461" y="2202014"/>
                </a:lnTo>
                <a:lnTo>
                  <a:pt x="164930" y="2159631"/>
                </a:lnTo>
                <a:lnTo>
                  <a:pt x="144586" y="2116268"/>
                </a:lnTo>
                <a:lnTo>
                  <a:pt x="125456" y="2071961"/>
                </a:lnTo>
                <a:lnTo>
                  <a:pt x="107569" y="2026744"/>
                </a:lnTo>
                <a:lnTo>
                  <a:pt x="90951" y="1980652"/>
                </a:lnTo>
                <a:lnTo>
                  <a:pt x="75632" y="1933718"/>
                </a:lnTo>
                <a:lnTo>
                  <a:pt x="61640" y="1885978"/>
                </a:lnTo>
                <a:lnTo>
                  <a:pt x="49001" y="1837465"/>
                </a:lnTo>
                <a:lnTo>
                  <a:pt x="37745" y="1788215"/>
                </a:lnTo>
                <a:lnTo>
                  <a:pt x="27898" y="1738262"/>
                </a:lnTo>
                <a:lnTo>
                  <a:pt x="19490" y="1687639"/>
                </a:lnTo>
                <a:lnTo>
                  <a:pt x="12548" y="1636383"/>
                </a:lnTo>
                <a:lnTo>
                  <a:pt x="7100" y="1584526"/>
                </a:lnTo>
                <a:lnTo>
                  <a:pt x="3174" y="1532104"/>
                </a:lnTo>
                <a:lnTo>
                  <a:pt x="798" y="1479151"/>
                </a:lnTo>
                <a:lnTo>
                  <a:pt x="0" y="1425702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9977" y="6004661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0936" y="3758565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4039" y="4087114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4672" y="4656582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18021" y="5157978"/>
            <a:ext cx="356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−7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6958" y="3290442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39911" y="3043427"/>
            <a:ext cx="2313940" cy="2849880"/>
          </a:xfrm>
          <a:custGeom>
            <a:avLst/>
            <a:gdLst/>
            <a:ahLst/>
            <a:cxnLst/>
            <a:rect l="l" t="t" r="r" b="b"/>
            <a:pathLst>
              <a:path w="2313940" h="2849879">
                <a:moveTo>
                  <a:pt x="0" y="1424940"/>
                </a:moveTo>
                <a:lnTo>
                  <a:pt x="797" y="1371516"/>
                </a:lnTo>
                <a:lnTo>
                  <a:pt x="3172" y="1318589"/>
                </a:lnTo>
                <a:lnTo>
                  <a:pt x="7097" y="1266193"/>
                </a:lnTo>
                <a:lnTo>
                  <a:pt x="12542" y="1214362"/>
                </a:lnTo>
                <a:lnTo>
                  <a:pt x="19480" y="1163131"/>
                </a:lnTo>
                <a:lnTo>
                  <a:pt x="27884" y="1112534"/>
                </a:lnTo>
                <a:lnTo>
                  <a:pt x="37725" y="1062606"/>
                </a:lnTo>
                <a:lnTo>
                  <a:pt x="48976" y="1013381"/>
                </a:lnTo>
                <a:lnTo>
                  <a:pt x="61608" y="964894"/>
                </a:lnTo>
                <a:lnTo>
                  <a:pt x="75593" y="917178"/>
                </a:lnTo>
                <a:lnTo>
                  <a:pt x="90904" y="870269"/>
                </a:lnTo>
                <a:lnTo>
                  <a:pt x="107512" y="824201"/>
                </a:lnTo>
                <a:lnTo>
                  <a:pt x="125390" y="779008"/>
                </a:lnTo>
                <a:lnTo>
                  <a:pt x="144509" y="734724"/>
                </a:lnTo>
                <a:lnTo>
                  <a:pt x="164842" y="691385"/>
                </a:lnTo>
                <a:lnTo>
                  <a:pt x="186360" y="649024"/>
                </a:lnTo>
                <a:lnTo>
                  <a:pt x="209036" y="607677"/>
                </a:lnTo>
                <a:lnTo>
                  <a:pt x="232842" y="567376"/>
                </a:lnTo>
                <a:lnTo>
                  <a:pt x="257750" y="528158"/>
                </a:lnTo>
                <a:lnTo>
                  <a:pt x="283731" y="490055"/>
                </a:lnTo>
                <a:lnTo>
                  <a:pt x="310759" y="453104"/>
                </a:lnTo>
                <a:lnTo>
                  <a:pt x="338804" y="417337"/>
                </a:lnTo>
                <a:lnTo>
                  <a:pt x="367839" y="382790"/>
                </a:lnTo>
                <a:lnTo>
                  <a:pt x="397836" y="349498"/>
                </a:lnTo>
                <a:lnTo>
                  <a:pt x="428767" y="317493"/>
                </a:lnTo>
                <a:lnTo>
                  <a:pt x="460603" y="286811"/>
                </a:lnTo>
                <a:lnTo>
                  <a:pt x="493318" y="257487"/>
                </a:lnTo>
                <a:lnTo>
                  <a:pt x="526883" y="229554"/>
                </a:lnTo>
                <a:lnTo>
                  <a:pt x="561270" y="203048"/>
                </a:lnTo>
                <a:lnTo>
                  <a:pt x="596452" y="178002"/>
                </a:lnTo>
                <a:lnTo>
                  <a:pt x="632399" y="154451"/>
                </a:lnTo>
                <a:lnTo>
                  <a:pt x="669085" y="132429"/>
                </a:lnTo>
                <a:lnTo>
                  <a:pt x="706481" y="111972"/>
                </a:lnTo>
                <a:lnTo>
                  <a:pt x="744559" y="93112"/>
                </a:lnTo>
                <a:lnTo>
                  <a:pt x="783291" y="75886"/>
                </a:lnTo>
                <a:lnTo>
                  <a:pt x="822650" y="60326"/>
                </a:lnTo>
                <a:lnTo>
                  <a:pt x="862608" y="46468"/>
                </a:lnTo>
                <a:lnTo>
                  <a:pt x="903135" y="34346"/>
                </a:lnTo>
                <a:lnTo>
                  <a:pt x="944206" y="23995"/>
                </a:lnTo>
                <a:lnTo>
                  <a:pt x="985790" y="15448"/>
                </a:lnTo>
                <a:lnTo>
                  <a:pt x="1027862" y="8741"/>
                </a:lnTo>
                <a:lnTo>
                  <a:pt x="1070392" y="3908"/>
                </a:lnTo>
                <a:lnTo>
                  <a:pt x="1113352" y="982"/>
                </a:lnTo>
                <a:lnTo>
                  <a:pt x="1156716" y="0"/>
                </a:lnTo>
                <a:lnTo>
                  <a:pt x="1200079" y="982"/>
                </a:lnTo>
                <a:lnTo>
                  <a:pt x="1243039" y="3908"/>
                </a:lnTo>
                <a:lnTo>
                  <a:pt x="1285569" y="8741"/>
                </a:lnTo>
                <a:lnTo>
                  <a:pt x="1327641" y="15448"/>
                </a:lnTo>
                <a:lnTo>
                  <a:pt x="1369225" y="23995"/>
                </a:lnTo>
                <a:lnTo>
                  <a:pt x="1410296" y="34346"/>
                </a:lnTo>
                <a:lnTo>
                  <a:pt x="1450823" y="46468"/>
                </a:lnTo>
                <a:lnTo>
                  <a:pt x="1490781" y="60326"/>
                </a:lnTo>
                <a:lnTo>
                  <a:pt x="1530140" y="75886"/>
                </a:lnTo>
                <a:lnTo>
                  <a:pt x="1568872" y="93112"/>
                </a:lnTo>
                <a:lnTo>
                  <a:pt x="1606950" y="111972"/>
                </a:lnTo>
                <a:lnTo>
                  <a:pt x="1644346" y="132429"/>
                </a:lnTo>
                <a:lnTo>
                  <a:pt x="1681032" y="154451"/>
                </a:lnTo>
                <a:lnTo>
                  <a:pt x="1716979" y="178002"/>
                </a:lnTo>
                <a:lnTo>
                  <a:pt x="1752161" y="203048"/>
                </a:lnTo>
                <a:lnTo>
                  <a:pt x="1786548" y="229554"/>
                </a:lnTo>
                <a:lnTo>
                  <a:pt x="1820113" y="257487"/>
                </a:lnTo>
                <a:lnTo>
                  <a:pt x="1852828" y="286811"/>
                </a:lnTo>
                <a:lnTo>
                  <a:pt x="1884664" y="317493"/>
                </a:lnTo>
                <a:lnTo>
                  <a:pt x="1915595" y="349498"/>
                </a:lnTo>
                <a:lnTo>
                  <a:pt x="1945592" y="382790"/>
                </a:lnTo>
                <a:lnTo>
                  <a:pt x="1974627" y="417337"/>
                </a:lnTo>
                <a:lnTo>
                  <a:pt x="2002672" y="453104"/>
                </a:lnTo>
                <a:lnTo>
                  <a:pt x="2029700" y="490055"/>
                </a:lnTo>
                <a:lnTo>
                  <a:pt x="2055681" y="528158"/>
                </a:lnTo>
                <a:lnTo>
                  <a:pt x="2080589" y="567376"/>
                </a:lnTo>
                <a:lnTo>
                  <a:pt x="2104395" y="607677"/>
                </a:lnTo>
                <a:lnTo>
                  <a:pt x="2127071" y="649024"/>
                </a:lnTo>
                <a:lnTo>
                  <a:pt x="2148589" y="691385"/>
                </a:lnTo>
                <a:lnTo>
                  <a:pt x="2168922" y="734724"/>
                </a:lnTo>
                <a:lnTo>
                  <a:pt x="2188041" y="779008"/>
                </a:lnTo>
                <a:lnTo>
                  <a:pt x="2205919" y="824201"/>
                </a:lnTo>
                <a:lnTo>
                  <a:pt x="2222527" y="870269"/>
                </a:lnTo>
                <a:lnTo>
                  <a:pt x="2237838" y="917178"/>
                </a:lnTo>
                <a:lnTo>
                  <a:pt x="2251823" y="964894"/>
                </a:lnTo>
                <a:lnTo>
                  <a:pt x="2264455" y="1013381"/>
                </a:lnTo>
                <a:lnTo>
                  <a:pt x="2275706" y="1062606"/>
                </a:lnTo>
                <a:lnTo>
                  <a:pt x="2285547" y="1112534"/>
                </a:lnTo>
                <a:lnTo>
                  <a:pt x="2293951" y="1163131"/>
                </a:lnTo>
                <a:lnTo>
                  <a:pt x="2300889" y="1214362"/>
                </a:lnTo>
                <a:lnTo>
                  <a:pt x="2306334" y="1266193"/>
                </a:lnTo>
                <a:lnTo>
                  <a:pt x="2310259" y="1318589"/>
                </a:lnTo>
                <a:lnTo>
                  <a:pt x="2312634" y="1371516"/>
                </a:lnTo>
                <a:lnTo>
                  <a:pt x="2313432" y="1424940"/>
                </a:lnTo>
                <a:lnTo>
                  <a:pt x="2312634" y="1478363"/>
                </a:lnTo>
                <a:lnTo>
                  <a:pt x="2310259" y="1531290"/>
                </a:lnTo>
                <a:lnTo>
                  <a:pt x="2306334" y="1583686"/>
                </a:lnTo>
                <a:lnTo>
                  <a:pt x="2300889" y="1635517"/>
                </a:lnTo>
                <a:lnTo>
                  <a:pt x="2293951" y="1686748"/>
                </a:lnTo>
                <a:lnTo>
                  <a:pt x="2285547" y="1737345"/>
                </a:lnTo>
                <a:lnTo>
                  <a:pt x="2275706" y="1787273"/>
                </a:lnTo>
                <a:lnTo>
                  <a:pt x="2264455" y="1836498"/>
                </a:lnTo>
                <a:lnTo>
                  <a:pt x="2251823" y="1884985"/>
                </a:lnTo>
                <a:lnTo>
                  <a:pt x="2237838" y="1932701"/>
                </a:lnTo>
                <a:lnTo>
                  <a:pt x="2222527" y="1979610"/>
                </a:lnTo>
                <a:lnTo>
                  <a:pt x="2205919" y="2025678"/>
                </a:lnTo>
                <a:lnTo>
                  <a:pt x="2188041" y="2070871"/>
                </a:lnTo>
                <a:lnTo>
                  <a:pt x="2168922" y="2115155"/>
                </a:lnTo>
                <a:lnTo>
                  <a:pt x="2148589" y="2158494"/>
                </a:lnTo>
                <a:lnTo>
                  <a:pt x="2127071" y="2200855"/>
                </a:lnTo>
                <a:lnTo>
                  <a:pt x="2104395" y="2242202"/>
                </a:lnTo>
                <a:lnTo>
                  <a:pt x="2080589" y="2282503"/>
                </a:lnTo>
                <a:lnTo>
                  <a:pt x="2055681" y="2321721"/>
                </a:lnTo>
                <a:lnTo>
                  <a:pt x="2029700" y="2359824"/>
                </a:lnTo>
                <a:lnTo>
                  <a:pt x="2002672" y="2396775"/>
                </a:lnTo>
                <a:lnTo>
                  <a:pt x="1974627" y="2432542"/>
                </a:lnTo>
                <a:lnTo>
                  <a:pt x="1945592" y="2467089"/>
                </a:lnTo>
                <a:lnTo>
                  <a:pt x="1915595" y="2500381"/>
                </a:lnTo>
                <a:lnTo>
                  <a:pt x="1884664" y="2532386"/>
                </a:lnTo>
                <a:lnTo>
                  <a:pt x="1852828" y="2563068"/>
                </a:lnTo>
                <a:lnTo>
                  <a:pt x="1820113" y="2592392"/>
                </a:lnTo>
                <a:lnTo>
                  <a:pt x="1786548" y="2620325"/>
                </a:lnTo>
                <a:lnTo>
                  <a:pt x="1752161" y="2646831"/>
                </a:lnTo>
                <a:lnTo>
                  <a:pt x="1716979" y="2671877"/>
                </a:lnTo>
                <a:lnTo>
                  <a:pt x="1681032" y="2695428"/>
                </a:lnTo>
                <a:lnTo>
                  <a:pt x="1644346" y="2717450"/>
                </a:lnTo>
                <a:lnTo>
                  <a:pt x="1606950" y="2737907"/>
                </a:lnTo>
                <a:lnTo>
                  <a:pt x="1568872" y="2756767"/>
                </a:lnTo>
                <a:lnTo>
                  <a:pt x="1530140" y="2773993"/>
                </a:lnTo>
                <a:lnTo>
                  <a:pt x="1490781" y="2789553"/>
                </a:lnTo>
                <a:lnTo>
                  <a:pt x="1450823" y="2803411"/>
                </a:lnTo>
                <a:lnTo>
                  <a:pt x="1410296" y="2815533"/>
                </a:lnTo>
                <a:lnTo>
                  <a:pt x="1369225" y="2825884"/>
                </a:lnTo>
                <a:lnTo>
                  <a:pt x="1327641" y="2834431"/>
                </a:lnTo>
                <a:lnTo>
                  <a:pt x="1285569" y="2841138"/>
                </a:lnTo>
                <a:lnTo>
                  <a:pt x="1243039" y="2845971"/>
                </a:lnTo>
                <a:lnTo>
                  <a:pt x="1200079" y="2848897"/>
                </a:lnTo>
                <a:lnTo>
                  <a:pt x="1156716" y="2849880"/>
                </a:lnTo>
                <a:lnTo>
                  <a:pt x="1113352" y="2848897"/>
                </a:lnTo>
                <a:lnTo>
                  <a:pt x="1070392" y="2845971"/>
                </a:lnTo>
                <a:lnTo>
                  <a:pt x="1027862" y="2841138"/>
                </a:lnTo>
                <a:lnTo>
                  <a:pt x="985790" y="2834431"/>
                </a:lnTo>
                <a:lnTo>
                  <a:pt x="944206" y="2825884"/>
                </a:lnTo>
                <a:lnTo>
                  <a:pt x="903135" y="2815533"/>
                </a:lnTo>
                <a:lnTo>
                  <a:pt x="862608" y="2803411"/>
                </a:lnTo>
                <a:lnTo>
                  <a:pt x="822650" y="2789553"/>
                </a:lnTo>
                <a:lnTo>
                  <a:pt x="783291" y="2773993"/>
                </a:lnTo>
                <a:lnTo>
                  <a:pt x="744559" y="2756767"/>
                </a:lnTo>
                <a:lnTo>
                  <a:pt x="706481" y="2737907"/>
                </a:lnTo>
                <a:lnTo>
                  <a:pt x="669085" y="2717450"/>
                </a:lnTo>
                <a:lnTo>
                  <a:pt x="632399" y="2695428"/>
                </a:lnTo>
                <a:lnTo>
                  <a:pt x="596452" y="2671877"/>
                </a:lnTo>
                <a:lnTo>
                  <a:pt x="561270" y="2646831"/>
                </a:lnTo>
                <a:lnTo>
                  <a:pt x="526883" y="2620325"/>
                </a:lnTo>
                <a:lnTo>
                  <a:pt x="493318" y="2592392"/>
                </a:lnTo>
                <a:lnTo>
                  <a:pt x="460603" y="2563068"/>
                </a:lnTo>
                <a:lnTo>
                  <a:pt x="428767" y="2532386"/>
                </a:lnTo>
                <a:lnTo>
                  <a:pt x="397836" y="2500381"/>
                </a:lnTo>
                <a:lnTo>
                  <a:pt x="367839" y="2467089"/>
                </a:lnTo>
                <a:lnTo>
                  <a:pt x="338804" y="2432542"/>
                </a:lnTo>
                <a:lnTo>
                  <a:pt x="310759" y="2396775"/>
                </a:lnTo>
                <a:lnTo>
                  <a:pt x="283731" y="2359824"/>
                </a:lnTo>
                <a:lnTo>
                  <a:pt x="257750" y="2321721"/>
                </a:lnTo>
                <a:lnTo>
                  <a:pt x="232842" y="2282503"/>
                </a:lnTo>
                <a:lnTo>
                  <a:pt x="209036" y="2242202"/>
                </a:lnTo>
                <a:lnTo>
                  <a:pt x="186360" y="2200855"/>
                </a:lnTo>
                <a:lnTo>
                  <a:pt x="164842" y="2158494"/>
                </a:lnTo>
                <a:lnTo>
                  <a:pt x="144509" y="2115155"/>
                </a:lnTo>
                <a:lnTo>
                  <a:pt x="125390" y="2070871"/>
                </a:lnTo>
                <a:lnTo>
                  <a:pt x="107512" y="2025678"/>
                </a:lnTo>
                <a:lnTo>
                  <a:pt x="90904" y="1979610"/>
                </a:lnTo>
                <a:lnTo>
                  <a:pt x="75593" y="1932701"/>
                </a:lnTo>
                <a:lnTo>
                  <a:pt x="61608" y="1884985"/>
                </a:lnTo>
                <a:lnTo>
                  <a:pt x="48976" y="1836498"/>
                </a:lnTo>
                <a:lnTo>
                  <a:pt x="37725" y="1787273"/>
                </a:lnTo>
                <a:lnTo>
                  <a:pt x="27884" y="1737345"/>
                </a:lnTo>
                <a:lnTo>
                  <a:pt x="19480" y="1686748"/>
                </a:lnTo>
                <a:lnTo>
                  <a:pt x="12542" y="1635517"/>
                </a:lnTo>
                <a:lnTo>
                  <a:pt x="7097" y="1583686"/>
                </a:lnTo>
                <a:lnTo>
                  <a:pt x="3172" y="1531290"/>
                </a:lnTo>
                <a:lnTo>
                  <a:pt x="797" y="1478363"/>
                </a:lnTo>
                <a:lnTo>
                  <a:pt x="0" y="1424940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28278" y="5962903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56521" y="3224530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46893" y="3660140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41105" y="4065523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20045" y="4641596"/>
            <a:ext cx="356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11157" y="4910073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35414" y="5223128"/>
            <a:ext cx="446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B07DD-0750-5EFD-C2A6-FC86D10EA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98679-2BDF-BF00-717E-4D262A15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625538" cy="590415"/>
          </a:xfrm>
        </p:spPr>
        <p:txBody>
          <a:bodyPr/>
          <a:lstStyle/>
          <a:p>
            <a:r>
              <a:rPr lang="en-US"/>
              <a:t>Warm Up: (Does Not) Divides Proof</a:t>
            </a:r>
          </a:p>
        </p:txBody>
      </p:sp>
    </p:spTree>
    <p:extLst>
      <p:ext uri="{BB962C8B-B14F-4D97-AF65-F5344CB8AC3E}">
        <p14:creationId xmlns:p14="http://schemas.microsoft.com/office/powerpoint/2010/main" val="11676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C73CB-F658-6BCD-FF12-BC97152D2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8ACB-2938-34E0-77BE-18DA43B4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Up: (Does Not) Divides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3F7EE-BAA0-2EE0-58EC-3A8C19AF63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3F7EE-BAA0-2EE0-58EC-3A8C19AF6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57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5A711-2F64-F41C-3E6D-30870A5F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A5F0-A510-3B2C-B689-2F0F2785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Up: (Does Not) Divides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1E2F7B-A987-6BBA-97F5-AEEF4514F6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Proof: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1E2F7B-A987-6BBA-97F5-AEEF4514F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8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FCBE7-F498-7B76-46B7-AA2B0D47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A0BA-88C7-D2BA-9D14-DE325D37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Up: (Does Not) Divides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F3AFF-2519-A827-AAEE-E70DFB350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Proof: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F3AFF-2519-A827-AAEE-E70DFB350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14">
            <a:extLst>
              <a:ext uri="{FF2B5EF4-FFF2-40B4-BE49-F238E27FC236}">
                <a16:creationId xmlns:a16="http://schemas.microsoft.com/office/drawing/2014/main" id="{7D12FB32-36E9-CC44-4963-58DF964CC90E}"/>
              </a:ext>
            </a:extLst>
          </p:cNvPr>
          <p:cNvGrpSpPr/>
          <p:nvPr/>
        </p:nvGrpSpPr>
        <p:grpSpPr>
          <a:xfrm>
            <a:off x="4240836" y="3997432"/>
            <a:ext cx="1377315" cy="1163955"/>
            <a:chOff x="8613330" y="4670742"/>
            <a:chExt cx="1377315" cy="1163955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426C76FD-79BB-5206-F5A0-69D892FA4E00}"/>
                </a:ext>
              </a:extLst>
            </p:cNvPr>
            <p:cNvSpPr/>
            <p:nvPr/>
          </p:nvSpPr>
          <p:spPr>
            <a:xfrm>
              <a:off x="8621268" y="4678679"/>
              <a:ext cx="1361440" cy="1148080"/>
            </a:xfrm>
            <a:custGeom>
              <a:avLst/>
              <a:gdLst/>
              <a:ahLst/>
              <a:cxnLst/>
              <a:rect l="l" t="t" r="r" b="b"/>
              <a:pathLst>
                <a:path w="1361440" h="1148079">
                  <a:moveTo>
                    <a:pt x="1074038" y="0"/>
                  </a:moveTo>
                  <a:lnTo>
                    <a:pt x="286892" y="0"/>
                  </a:lnTo>
                  <a:lnTo>
                    <a:pt x="0" y="573786"/>
                  </a:lnTo>
                  <a:lnTo>
                    <a:pt x="286892" y="1147572"/>
                  </a:lnTo>
                  <a:lnTo>
                    <a:pt x="1074038" y="1147572"/>
                  </a:lnTo>
                  <a:lnTo>
                    <a:pt x="1360931" y="573786"/>
                  </a:lnTo>
                  <a:lnTo>
                    <a:pt x="10740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35B00A84-3347-E4F2-841F-DC0C414D1C4E}"/>
                </a:ext>
              </a:extLst>
            </p:cNvPr>
            <p:cNvSpPr/>
            <p:nvPr/>
          </p:nvSpPr>
          <p:spPr>
            <a:xfrm>
              <a:off x="8621268" y="4678679"/>
              <a:ext cx="1361440" cy="1148080"/>
            </a:xfrm>
            <a:custGeom>
              <a:avLst/>
              <a:gdLst/>
              <a:ahLst/>
              <a:cxnLst/>
              <a:rect l="l" t="t" r="r" b="b"/>
              <a:pathLst>
                <a:path w="1361440" h="1148079">
                  <a:moveTo>
                    <a:pt x="0" y="573786"/>
                  </a:moveTo>
                  <a:lnTo>
                    <a:pt x="286892" y="0"/>
                  </a:lnTo>
                  <a:lnTo>
                    <a:pt x="1074038" y="0"/>
                  </a:lnTo>
                  <a:lnTo>
                    <a:pt x="1360931" y="573786"/>
                  </a:lnTo>
                  <a:lnTo>
                    <a:pt x="1074038" y="1147572"/>
                  </a:lnTo>
                  <a:lnTo>
                    <a:pt x="286892" y="1147572"/>
                  </a:lnTo>
                  <a:lnTo>
                    <a:pt x="0" y="573786"/>
                  </a:lnTo>
                  <a:close/>
                </a:path>
              </a:pathLst>
            </a:custGeom>
            <a:ln w="15874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17">
            <a:extLst>
              <a:ext uri="{FF2B5EF4-FFF2-40B4-BE49-F238E27FC236}">
                <a16:creationId xmlns:a16="http://schemas.microsoft.com/office/drawing/2014/main" id="{A09DF9C7-BC86-8D79-4F22-57A3C66B1198}"/>
              </a:ext>
            </a:extLst>
          </p:cNvPr>
          <p:cNvSpPr txBox="1"/>
          <p:nvPr/>
        </p:nvSpPr>
        <p:spPr>
          <a:xfrm>
            <a:off x="4659491" y="4281594"/>
            <a:ext cx="54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spc="-50">
                <a:solidFill>
                  <a:srgbClr val="FFFFFF"/>
                </a:solidFill>
                <a:latin typeface="Trebuchet MS"/>
                <a:cs typeface="Trebuchet MS"/>
              </a:rPr>
              <a:t>DEAD </a:t>
            </a:r>
            <a:r>
              <a:rPr sz="1800" spc="-25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494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5E15-C6B1-3855-3A62-D45550327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AF72-61A4-02EC-7D6C-6239C838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Up: (Does Not) Divides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FC4EE-1D8E-0414-48B5-DE045CD211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There has to be a better way! </a:t>
                </a:r>
              </a:p>
              <a:p>
                <a:r>
                  <a:rPr lang="en-US"/>
                  <a:t>If only there were some equivalent implication…</a:t>
                </a:r>
              </a:p>
              <a:p>
                <a:r>
                  <a:rPr lang="en-US"/>
                  <a:t>One where we could negate everything…</a:t>
                </a:r>
              </a:p>
              <a:p>
                <a:endParaRPr lang="en-US"/>
              </a:p>
              <a:p>
                <a:r>
                  <a:rPr lang="en-US"/>
                  <a:t>Take the contrapositive of the statement:</a:t>
                </a:r>
              </a:p>
              <a:p>
                <a:r>
                  <a:rPr lang="en-US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FC4EE-1D8E-0414-48B5-DE045CD21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5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93AEE-360B-59D5-BC1B-FF9B819F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8DC73-9498-5CD8-80BE-FBD696CB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 contrapositive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57094-84A3-BDA1-0786-AC81D648C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We argue by contrapositive.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 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57094-84A3-BDA1-0786-AC81D648C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29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B6720-672F-B15B-6318-76581D175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237D-9753-0BF4-6340-ED396BDB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 contrapositive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3E20-7099-41FD-E692-DC08D53EB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We argue by contrapositive.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 b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/>
              </a:p>
              <a:p>
                <a:r>
                  <a:rPr lang="en-US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3E20-7099-41FD-E692-DC08D53EB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31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8FBD5-CD9E-7EE2-3DD7-C39F4FAAC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861128-B088-11BF-B4A7-91F7F66E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Congruence</a:t>
            </a:r>
          </a:p>
        </p:txBody>
      </p:sp>
    </p:spTree>
    <p:extLst>
      <p:ext uri="{BB962C8B-B14F-4D97-AF65-F5344CB8AC3E}">
        <p14:creationId xmlns:p14="http://schemas.microsoft.com/office/powerpoint/2010/main" val="363846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92703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/>
              <a:t>Recall:</a:t>
            </a:r>
            <a:r>
              <a:rPr sz="3800" spc="235"/>
              <a:t> </a:t>
            </a:r>
            <a:r>
              <a:rPr sz="3800" spc="50"/>
              <a:t>Familiar</a:t>
            </a:r>
            <a:r>
              <a:rPr sz="3800" spc="235"/>
              <a:t> </a:t>
            </a:r>
            <a:r>
              <a:rPr sz="3800" spc="80"/>
              <a:t>Properties</a:t>
            </a:r>
            <a:r>
              <a:rPr sz="3800" spc="235"/>
              <a:t> </a:t>
            </a:r>
            <a:r>
              <a:rPr sz="3800"/>
              <a:t>of</a:t>
            </a:r>
            <a:r>
              <a:rPr sz="3800" spc="320"/>
              <a:t> </a:t>
            </a:r>
            <a:r>
              <a:rPr sz="3800">
                <a:latin typeface="Cambria Math"/>
                <a:cs typeface="Cambria Math"/>
              </a:rPr>
              <a:t>=</a:t>
            </a:r>
            <a:r>
              <a:rPr sz="3800" spc="420">
                <a:latin typeface="Cambria Math"/>
                <a:cs typeface="Cambria Math"/>
              </a:rPr>
              <a:t> </a:t>
            </a:r>
            <a:r>
              <a:rPr sz="3800"/>
              <a:t>in</a:t>
            </a:r>
            <a:r>
              <a:rPr sz="3800" spc="215"/>
              <a:t> </a:t>
            </a:r>
            <a:r>
              <a:rPr sz="3800" spc="50"/>
              <a:t>algebra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35"/>
              <a:t> </a:t>
            </a:r>
            <a:r>
              <a:t>=</a:t>
            </a:r>
            <a:r>
              <a:rPr spc="155"/>
              <a:t> </a:t>
            </a:r>
            <a:r>
              <a:t>𝑏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25"/>
              <a:t> </a:t>
            </a:r>
            <a:r>
              <a:t>=</a:t>
            </a:r>
            <a:r>
              <a:rPr spc="150"/>
              <a:t> </a:t>
            </a:r>
            <a:r>
              <a:rPr spc="-25"/>
              <a:t>𝑎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t>=</a:t>
            </a:r>
            <a:r>
              <a:rPr spc="140"/>
              <a:t> </a:t>
            </a:r>
            <a:r>
              <a:t>𝑏</a:t>
            </a:r>
            <a:r>
              <a:rPr spc="220"/>
              <a:t>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29"/>
              <a:t> </a:t>
            </a:r>
            <a:r>
              <a:t>=</a:t>
            </a:r>
            <a:r>
              <a:rPr spc="155"/>
              <a:t> </a:t>
            </a:r>
            <a:r>
              <a:t>𝑑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75"/>
              <a:t> </a:t>
            </a:r>
            <a:r>
              <a:t>+ 𝑐</a:t>
            </a:r>
            <a:r>
              <a:rPr spc="235"/>
              <a:t> </a:t>
            </a:r>
            <a:r>
              <a:t>=</a:t>
            </a:r>
            <a:r>
              <a:rPr spc="155"/>
              <a:t> </a:t>
            </a:r>
            <a:r>
              <a:t>𝑏</a:t>
            </a:r>
            <a:r>
              <a:rPr spc="65"/>
              <a:t> </a:t>
            </a:r>
            <a:r>
              <a:t>+</a:t>
            </a:r>
            <a:r>
              <a:rPr spc="-5"/>
              <a:t> </a:t>
            </a:r>
            <a:r>
              <a:rPr spc="-25"/>
              <a:t>𝑑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5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t>=</a:t>
            </a:r>
            <a:r>
              <a:rPr spc="145"/>
              <a:t> </a:t>
            </a:r>
            <a:r>
              <a:t>𝑏</a:t>
            </a:r>
            <a:r>
              <a:rPr spc="220"/>
              <a:t>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35"/>
              <a:t> </a:t>
            </a:r>
            <a:r>
              <a:t>=</a:t>
            </a:r>
            <a:r>
              <a:rPr spc="155"/>
              <a:t> </a:t>
            </a:r>
            <a:r>
              <a:t>𝑑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5">
                <a:latin typeface="Segoe UI Semilight"/>
                <a:cs typeface="Segoe UI Semilight"/>
              </a:rPr>
              <a:t> </a:t>
            </a:r>
            <a:r>
              <a:t>𝑎𝑐</a:t>
            </a:r>
            <a:r>
              <a:rPr spc="250"/>
              <a:t> </a:t>
            </a:r>
            <a:r>
              <a:t>=</a:t>
            </a:r>
            <a:r>
              <a:rPr spc="155"/>
              <a:t> </a:t>
            </a:r>
            <a:r>
              <a:rPr spc="-25"/>
              <a:t>𝑏𝑑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5"/>
              <a:t> </a:t>
            </a:r>
            <a:r>
              <a:t>=</a:t>
            </a:r>
            <a:r>
              <a:rPr spc="145"/>
              <a:t> </a:t>
            </a:r>
            <a:r>
              <a:t>𝑏</a:t>
            </a:r>
            <a:r>
              <a:rPr spc="215"/>
              <a:t>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15"/>
              <a:t> </a:t>
            </a:r>
            <a:r>
              <a:t>=</a:t>
            </a:r>
            <a:r>
              <a:rPr spc="155"/>
              <a:t> </a:t>
            </a:r>
            <a:r>
              <a:t>𝑐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t>=</a:t>
            </a:r>
            <a:r>
              <a:rPr spc="155"/>
              <a:t> </a:t>
            </a:r>
            <a:r>
              <a:rPr spc="-25"/>
              <a:t>𝑐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b="0" spc="-25">
              <a:latin typeface="Segoe UI Semilight"/>
              <a:cs typeface="Segoe UI Semilight"/>
            </a:endParaRPr>
          </a:p>
          <a:p>
            <a:pPr marL="12700" marR="5080">
              <a:lnSpc>
                <a:spcPct val="133900"/>
              </a:lnSpc>
            </a:pPr>
            <a:r>
              <a:rPr b="0">
                <a:latin typeface="Segoe UI Semilight"/>
                <a:cs typeface="Segoe UI Semilight"/>
              </a:rPr>
              <a:t>These</a:t>
            </a:r>
            <a:r>
              <a:rPr b="0" spc="-4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are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facts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that</a:t>
            </a:r>
            <a:r>
              <a:rPr b="0" spc="-4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allow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us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to</a:t>
            </a:r>
            <a:r>
              <a:rPr b="0" spc="-4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use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algebra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to</a:t>
            </a:r>
            <a:r>
              <a:rPr b="0" spc="-4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solve</a:t>
            </a:r>
            <a:r>
              <a:rPr b="0" spc="-65">
                <a:latin typeface="Segoe UI Semilight"/>
                <a:cs typeface="Segoe UI Semilight"/>
              </a:rPr>
              <a:t> </a:t>
            </a:r>
            <a:r>
              <a:rPr b="0" spc="-10">
                <a:latin typeface="Segoe UI Semilight"/>
                <a:cs typeface="Segoe UI Semilight"/>
              </a:rPr>
              <a:t>problems. </a:t>
            </a:r>
            <a:r>
              <a:rPr b="0">
                <a:latin typeface="Segoe UI Semilight"/>
                <a:cs typeface="Segoe UI Semilight"/>
              </a:rPr>
              <a:t>We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will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prove</a:t>
            </a:r>
            <a:r>
              <a:rPr b="0" spc="-6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analogous</a:t>
            </a:r>
            <a:r>
              <a:rPr b="0" spc="-7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facts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for</a:t>
            </a:r>
            <a:r>
              <a:rPr b="0" spc="-6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modular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 spc="-10">
                <a:latin typeface="Segoe UI Semilight"/>
                <a:cs typeface="Segoe UI Semilight"/>
              </a:rPr>
              <a:t>arithmetic.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2426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>
                <a:latin typeface="Segoe UI Semilight"/>
                <a:cs typeface="Segoe UI Semilight"/>
              </a:rPr>
              <a:t>HW</a:t>
            </a:r>
            <a:r>
              <a:rPr lang="en-US" sz="2800" spc="-25">
                <a:latin typeface="Segoe UI Semilight"/>
                <a:cs typeface="Segoe UI Semilight"/>
              </a:rPr>
              <a:t>3 is out and due Wednesday!</a:t>
            </a:r>
            <a:endParaRPr lang="en-US" sz="2800" spc="-60">
              <a:latin typeface="Segoe UI Semilight"/>
              <a:cs typeface="Segoe UI Semilight"/>
            </a:endParaRP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>
                <a:latin typeface="Segoe UI Semilight"/>
                <a:cs typeface="Segoe UI Semilight"/>
              </a:rPr>
              <a:t>Start today if you haven’t already</a:t>
            </a: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endParaRPr lang="en-US"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spc="-25">
                <a:latin typeface="Segoe UI Semilight"/>
                <a:cs typeface="Segoe UI Semilight"/>
              </a:rPr>
              <a:t>Pick up HW1 solutions at the front of the room or during Parker’s OH this week.</a:t>
            </a:r>
            <a:endParaRPr lang="en-US"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06673-7E69-07E8-4FA0-F5955309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49D1E-5E77-39D7-8307-DF9FEC8373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34470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Claim 1: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/>
                  <a:t> </a:t>
                </a:r>
                <a:br>
                  <a:rPr lang="en-US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Before we start, we must know:</a:t>
                </a:r>
              </a:p>
              <a:p>
                <a:r>
                  <a:rPr lang="en-US"/>
                  <a:t>1. What every word in the statement means.</a:t>
                </a:r>
              </a:p>
              <a:p>
                <a:r>
                  <a:rPr lang="en-US"/>
                  <a:t>2. What the statement as a whole means.</a:t>
                </a:r>
              </a:p>
              <a:p>
                <a:r>
                  <a:rPr lang="en-US"/>
                  <a:t>3. Where to start.</a:t>
                </a:r>
              </a:p>
              <a:p>
                <a:r>
                  <a:rPr lang="en-US"/>
                  <a:t>4. What your target is.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49D1E-5E77-39D7-8307-DF9FEC837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3447098"/>
              </a:xfrm>
              <a:blipFill>
                <a:blip r:embed="rId2"/>
                <a:stretch>
                  <a:fillRect l="-641" t="-4240" b="-2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68C96FD-1367-8F46-4A7D-7652079DF074}"/>
              </a:ext>
            </a:extLst>
          </p:cNvPr>
          <p:cNvGrpSpPr/>
          <p:nvPr/>
        </p:nvGrpSpPr>
        <p:grpSpPr>
          <a:xfrm>
            <a:off x="4278086" y="5019916"/>
            <a:ext cx="7793790" cy="1756099"/>
            <a:chOff x="1185842" y="3429000"/>
            <a:chExt cx="6111311" cy="15267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F41C19E-F4FA-4B03-0183-21145973E00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F41C19E-F4FA-4B03-0183-21145973E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4049B9-86D1-C6F6-C270-C10C046CFE4A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B67972-45F9-5462-052E-19931B93888A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1E33D5D-EE09-6075-C592-E84C9B6FE5E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1E33D5D-EE09-6075-C592-E84C9B6FE5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C347DF-838C-E8F7-E09C-4BEDC710927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34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63B1-6D4A-F161-388F-98A77BC48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A9D52F-3BDA-9723-DA90-9F106A2C9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65585E3-4CDB-7C24-E452-6B5CB60A20E9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7F50746-D062-B267-FAF1-694397E6BC20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4CACF6F-93DB-867F-B738-0071F7601FA4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27370EE-F01E-E555-CBE8-255474E2605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264CE89-1A8A-F29C-905E-2393228534DD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6BB3F5C-DB73-95DE-14F3-309CE24AC616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01020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8F57-9499-C8F9-3CEC-0428A0DD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5ACE30-7212-7F1A-C736-2DB92136D1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31A17D8-7A27-8DBE-0C2D-A639E96AB26F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2951211-B6E9-F5E3-AB87-16C89C348E8A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9EAAE74-3A5E-D755-32F9-183C88B0D6C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647C317-CF39-45D9-3CEC-FF0CA21A3011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43843E6-5820-6D3A-E81D-988E4128DC5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6A2AE41C-119C-8F8A-9133-0F6C3BC98BBA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4647D-5178-E099-E220-562A43F26BE0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1AE93-7FF5-7C4B-6052-75FB8E287B88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44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D3513-6412-27DB-E9E7-484F803A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A907A2-38FF-EB3B-1999-60CB3DD8F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7FB276D-5D18-5FF5-995A-67E952C3E828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36F463-9E99-AADF-B649-E7C8674038D3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C9CCEDD6-3CF3-0EA3-7304-DD1A1492ECA4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6BE2E3A-099B-D0FB-9F48-E71B0763D7A2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2FC7D06-A3B7-8C0D-B6E7-15247BDAF6E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B626FBE2-A934-1633-F1A7-0379A5314F29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5C880-06C9-806A-4ADF-E76B1EC16839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7996A-BFBC-BBCC-4E4C-A86BE7FBC6B3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322BC-5365-BF04-DD5D-B988F1C2AFE9}"/>
              </a:ext>
            </a:extLst>
          </p:cNvPr>
          <p:cNvSpPr txBox="1"/>
          <p:nvPr/>
        </p:nvSpPr>
        <p:spPr>
          <a:xfrm>
            <a:off x="507306" y="3207528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[Unroll definitions]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C191C-50DF-DC6C-C7F1-58E6778FDCAF}"/>
              </a:ext>
            </a:extLst>
          </p:cNvPr>
          <p:cNvSpPr txBox="1"/>
          <p:nvPr/>
        </p:nvSpPr>
        <p:spPr>
          <a:xfrm>
            <a:off x="507306" y="417189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FA1CB-9E88-CA6E-9345-BC64426D8E1D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804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B818-F178-5F5E-F0A0-806BECD6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406C78-2DEB-0F78-2A1D-F622ACF476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C5D1B8E-DE06-B2DF-AB8A-F1694AFD8787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AFBCD38-B76E-72F1-55F0-4C3E5B4EB097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D4CF1E28-A38A-238E-FA61-6760C9F35A0D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EBBA090-C571-EAA3-AA0F-83BA428616B4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427A216-390C-EEE3-ECB8-E0214B02323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9D83B09-9F61-536E-8961-5D0478E8716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CDB46-2704-14D6-0670-67F5ABDEE715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B502A-4B9D-5229-90A2-5F85DA455439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2FAA2C-B1E0-0BC5-3373-345F448B7274}"/>
              </a:ext>
            </a:extLst>
          </p:cNvPr>
          <p:cNvSpPr txBox="1"/>
          <p:nvPr/>
        </p:nvSpPr>
        <p:spPr>
          <a:xfrm>
            <a:off x="507306" y="3207528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1C2A9B-8F26-65D0-2DB8-941BC4224E3D}"/>
              </a:ext>
            </a:extLst>
          </p:cNvPr>
          <p:cNvSpPr txBox="1"/>
          <p:nvPr/>
        </p:nvSpPr>
        <p:spPr>
          <a:xfrm>
            <a:off x="507306" y="417189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40033-B994-80CA-1C6C-FFE6F78B383D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42712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4E15-E4C5-D239-B0C9-082F7F44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DEDBEB-DDE5-EFC3-C03F-BCD05C840C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E21E1BA-8139-DC10-E28C-27FC2F9E82C0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554418-674C-5A8B-9277-B41571232C77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8D7B506-B655-A62B-4DF7-0BFBB473CF9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8C1D179-8FEF-670E-C62F-313B85425B0C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AE15280-CB77-4CC8-1644-6AFA89C9A9B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20738F2A-676F-93F3-3187-A45143DB1DFA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5A790-DD70-529C-B08C-F527E7DE879F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8597F-90CE-E8AB-04C9-0CEF025A00CF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DAF5A-5406-0505-FDAD-F0A7B1219910}"/>
              </a:ext>
            </a:extLst>
          </p:cNvPr>
          <p:cNvSpPr txBox="1"/>
          <p:nvPr/>
        </p:nvSpPr>
        <p:spPr>
          <a:xfrm>
            <a:off x="507306" y="3018923"/>
            <a:ext cx="10694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</a:p>
          <a:p>
            <a:endParaRPr lang="en-US" sz="2200">
              <a:latin typeface="Segoe UI Semilight"/>
              <a:cs typeface="Segoe UI Semilight"/>
            </a:endParaRPr>
          </a:p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divides,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8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𝑚𝑘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D0748-2619-3C02-93B9-ACA0A1A3AA3D}"/>
              </a:ext>
            </a:extLst>
          </p:cNvPr>
          <p:cNvSpPr txBox="1"/>
          <p:nvPr/>
        </p:nvSpPr>
        <p:spPr>
          <a:xfrm>
            <a:off x="507306" y="442528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04C81-7587-CC4C-44C5-693233A08319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70003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5B00A-BBA2-AF07-35E3-4A1883A5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D52969-870A-963A-F44F-2062ADEF7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E6A1519-6AA0-1EDC-B024-C135730B66E5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BBBFB3F-2214-7A36-1345-D87CAB5F6995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7C341DFB-21C0-B5F5-3C04-3E9F59EAF36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9A4BC27-035E-A1E1-75B2-B25DC17FF77B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59C3087-13F5-7237-36B4-2E42072F00F1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00FF5FE0-315C-FF56-F42E-E10C62AF7D29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1AE49-A764-5AE1-F5E1-874BEE80C580}"/>
              </a:ext>
            </a:extLst>
          </p:cNvPr>
          <p:cNvSpPr txBox="1"/>
          <p:nvPr/>
        </p:nvSpPr>
        <p:spPr>
          <a:xfrm>
            <a:off x="507306" y="6164892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1F31D-DC82-B23F-087C-018C13FC772F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059AA-3530-FA1E-8BFE-EDB255A18F80}"/>
              </a:ext>
            </a:extLst>
          </p:cNvPr>
          <p:cNvSpPr txBox="1"/>
          <p:nvPr/>
        </p:nvSpPr>
        <p:spPr>
          <a:xfrm>
            <a:off x="507306" y="3018923"/>
            <a:ext cx="10694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</a:p>
          <a:p>
            <a:endParaRPr lang="en-US" sz="2200">
              <a:latin typeface="Segoe UI Semilight"/>
              <a:cs typeface="Segoe UI Semilight"/>
            </a:endParaRPr>
          </a:p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divides,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8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𝑚𝑘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87A18-4B29-0CF1-1FF4-FB01FF87F3D3}"/>
              </a:ext>
            </a:extLst>
          </p:cNvPr>
          <p:cNvSpPr txBox="1"/>
          <p:nvPr/>
        </p:nvSpPr>
        <p:spPr>
          <a:xfrm>
            <a:off x="507306" y="4425289"/>
            <a:ext cx="105308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spc="-25">
                <a:latin typeface="Segoe UI Semilight"/>
                <a:cs typeface="Segoe UI Semilight"/>
              </a:rPr>
              <a:t>M</a:t>
            </a:r>
            <a:r>
              <a:rPr lang="en-US" sz="2200">
                <a:latin typeface="Segoe UI Semilight"/>
                <a:cs typeface="Segoe UI Semilight"/>
              </a:rPr>
              <a:t>ultiplying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sides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1</a:t>
            </a:r>
            <a:r>
              <a:rPr lang="en-US" sz="2200">
                <a:latin typeface="Segoe UI Semilight"/>
                <a:cs typeface="Segoe UI Semilight"/>
              </a:rPr>
              <a:t>,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have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−𝑚𝑘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spc="-10">
                <a:latin typeface="Cambria Math"/>
                <a:cs typeface="Cambria Math"/>
              </a:rPr>
              <a:t>𝑚(−𝑘)</a:t>
            </a:r>
            <a:r>
              <a:rPr lang="en-US" sz="2200" spc="-10">
                <a:latin typeface="Segoe UI Semilight"/>
                <a:cs typeface="Segoe UI Semilight"/>
              </a:rPr>
              <a:t>. </a:t>
            </a:r>
            <a:r>
              <a:rPr lang="en-US" sz="2200">
                <a:latin typeface="Segoe UI Semilight"/>
                <a:cs typeface="Segoe UI Semilight"/>
              </a:rPr>
              <a:t>Since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is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 spc="-20">
                <a:latin typeface="Segoe UI Semilight"/>
                <a:cs typeface="Segoe UI Semilight"/>
              </a:rPr>
              <a:t>integer,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−𝑘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is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 spc="-20">
                <a:latin typeface="Segoe UI Semilight"/>
                <a:cs typeface="Segoe UI Semilight"/>
              </a:rPr>
              <a:t>integer.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E5E09-C9B3-D123-F098-EFF2B82CF3BF}"/>
              </a:ext>
            </a:extLst>
          </p:cNvPr>
          <p:cNvSpPr txBox="1"/>
          <p:nvPr/>
        </p:nvSpPr>
        <p:spPr>
          <a:xfrm>
            <a:off x="507306" y="5493100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So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(𝑏</a:t>
            </a:r>
            <a:r>
              <a:rPr lang="en-US" sz="2200" spc="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80749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Note</a:t>
            </a:r>
            <a:r>
              <a:rPr spc="290"/>
              <a:t> </a:t>
            </a:r>
            <a:r>
              <a:t>on</a:t>
            </a:r>
            <a:r>
              <a:rPr spc="280"/>
              <a:t> </a:t>
            </a:r>
            <a:r>
              <a:rPr spc="65"/>
              <a:t>Claim</a:t>
            </a:r>
            <a:r>
              <a:rPr spc="290"/>
              <a:t> </a:t>
            </a:r>
            <a:r>
              <a:rPr spc="-5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658" y="1462277"/>
            <a:ext cx="11004550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56200"/>
              </a:lnSpc>
              <a:spcBef>
                <a:spcPts val="100"/>
              </a:spcBef>
              <a:buFont typeface="Arial"/>
              <a:buChar char="•"/>
              <a:tabLst>
                <a:tab pos="381000" algn="l"/>
                <a:tab pos="5092065" algn="l"/>
              </a:tabLst>
            </a:pPr>
            <a:r>
              <a:rPr sz="2400" b="0" spc="-20">
                <a:latin typeface="Segoe UI Semilight"/>
                <a:cs typeface="Segoe UI Semilight"/>
              </a:rPr>
              <a:t>You’ll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see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6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45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defined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as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spc="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|</a:t>
            </a:r>
            <a:r>
              <a:rPr sz="2400" spc="-30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(𝑎</a:t>
            </a:r>
            <a:r>
              <a:rPr lang="en-US" sz="2400" spc="-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−</a:t>
            </a:r>
            <a:r>
              <a:rPr sz="2400" spc="-1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𝑏)</a:t>
            </a:r>
            <a:r>
              <a:rPr sz="2400" spc="105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or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spc="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|</a:t>
            </a:r>
            <a:r>
              <a:rPr sz="2400" spc="-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(𝑏</a:t>
            </a:r>
            <a:r>
              <a:rPr sz="2400" spc="4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−</a:t>
            </a:r>
            <a:r>
              <a:rPr sz="2400" spc="-1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𝑎)</a:t>
            </a:r>
            <a:r>
              <a:rPr sz="2400" spc="114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depending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on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where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 spc="-25">
                <a:latin typeface="Segoe UI Semilight"/>
                <a:cs typeface="Segoe UI Semilight"/>
              </a:rPr>
              <a:t>you </a:t>
            </a:r>
            <a:r>
              <a:rPr sz="2400" b="0" spc="-10">
                <a:latin typeface="Segoe UI Semilight"/>
                <a:cs typeface="Segoe UI Semilight"/>
              </a:rPr>
              <a:t>look.</a:t>
            </a:r>
            <a:endParaRPr sz="2400">
              <a:latin typeface="Segoe UI Semilight"/>
              <a:cs typeface="Segoe UI Semilight"/>
            </a:endParaRPr>
          </a:p>
          <a:p>
            <a:pPr marL="381000" marR="137795" indent="-342900">
              <a:lnSpc>
                <a:spcPct val="156300"/>
              </a:lnSpc>
              <a:spcBef>
                <a:spcPts val="600"/>
              </a:spcBef>
              <a:buFont typeface="Arial"/>
              <a:buChar char="•"/>
              <a:tabLst>
                <a:tab pos="381000" algn="l"/>
              </a:tabLst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proves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these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definitions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are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equivalent.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From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now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on,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can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use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either </a:t>
            </a:r>
            <a:r>
              <a:rPr sz="2400" b="0">
                <a:latin typeface="Segoe UI Semilight"/>
                <a:cs typeface="Segoe UI Semilight"/>
              </a:rPr>
              <a:t>definition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your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proofs.</a:t>
            </a:r>
            <a:endParaRPr sz="2400">
              <a:latin typeface="Segoe UI Semilight"/>
              <a:cs typeface="Segoe UI Semilight"/>
            </a:endParaRPr>
          </a:p>
          <a:p>
            <a:pPr marL="380365" indent="-342265">
              <a:lnSpc>
                <a:spcPct val="100000"/>
              </a:lnSpc>
              <a:spcBef>
                <a:spcPts val="2220"/>
              </a:spcBef>
              <a:buFont typeface="Arial"/>
              <a:buChar char="•"/>
              <a:tabLst>
                <a:tab pos="380365" algn="l"/>
              </a:tabLst>
            </a:pP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general,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once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have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proved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claims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class,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can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use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those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claims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your</a:t>
            </a:r>
            <a:endParaRPr sz="2400">
              <a:latin typeface="Segoe UI Semilight"/>
              <a:cs typeface="Segoe UI Semilight"/>
            </a:endParaRPr>
          </a:p>
          <a:p>
            <a:pPr marL="381000">
              <a:lnSpc>
                <a:spcPct val="100000"/>
              </a:lnSpc>
              <a:spcBef>
                <a:spcPts val="1620"/>
              </a:spcBef>
            </a:pPr>
            <a:r>
              <a:rPr sz="2400" b="0">
                <a:latin typeface="Segoe UI Semilight"/>
                <a:cs typeface="Segoe UI Semilight"/>
              </a:rPr>
              <a:t>homework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without</a:t>
            </a:r>
            <a:r>
              <a:rPr sz="2400" b="0" spc="-7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proof.</a:t>
            </a:r>
            <a:endParaRPr sz="24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47977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202" y="2592488"/>
            <a:ext cx="8241604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sz="24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endParaRPr sz="2400">
              <a:latin typeface="Segoe UI Semilight"/>
              <a:cs typeface="Segoe UI Semilight"/>
            </a:endParaRPr>
          </a:p>
          <a:p>
            <a:pPr marL="50800">
              <a:spcBef>
                <a:spcPts val="2220"/>
              </a:spcBef>
              <a:tabLst>
                <a:tab pos="3671570" algn="l"/>
              </a:tabLst>
            </a:pPr>
            <a:r>
              <a:rPr sz="2400">
                <a:latin typeface="Cambria Math"/>
                <a:cs typeface="Cambria Math"/>
              </a:rPr>
              <a:t>3</a:t>
            </a:r>
            <a:r>
              <a:rPr sz="2400" spc="1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13</a:t>
            </a:r>
            <a:r>
              <a:rPr lang="en-US" sz="2400">
                <a:latin typeface="Cambria Math"/>
                <a:cs typeface="Cambria Math"/>
              </a:rPr>
              <a:t> (mod 10)</a:t>
            </a:r>
            <a:r>
              <a:rPr sz="2400" spc="114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14</a:t>
            </a:r>
            <a:r>
              <a:rPr sz="2400" spc="13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24</a:t>
            </a:r>
            <a:r>
              <a:rPr lang="en-US" sz="2400" spc="-25">
                <a:latin typeface="Cambria Math"/>
                <a:cs typeface="Cambria Math"/>
              </a:rPr>
              <a:t> (mod 10) </a:t>
            </a:r>
            <a:r>
              <a:rPr sz="2400" spc="-50">
                <a:latin typeface="Cambria Math"/>
                <a:cs typeface="Cambria Math"/>
              </a:rPr>
              <a:t>⇒</a:t>
            </a:r>
            <a:r>
              <a:rPr lang="en-US" sz="2400" spc="-5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17</a:t>
            </a:r>
            <a:r>
              <a:rPr lang="en-US" sz="2400" spc="11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≡</a:t>
            </a:r>
            <a:r>
              <a:rPr lang="en-US" sz="2625" spc="57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37 (mod 10)</a:t>
            </a:r>
            <a:endParaRPr lang="en-US" sz="24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220"/>
              </a:spcBef>
              <a:tabLst>
                <a:tab pos="3671570" algn="l"/>
              </a:tabLst>
            </a:pPr>
            <a:endParaRPr sz="2400">
              <a:latin typeface="Cambria Math"/>
              <a:cs typeface="Cambria Math"/>
            </a:endParaRP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7E287CA7-0FEB-E467-D52C-7519FAEDE1F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B5661D71-CBAD-09D4-4E95-71922601C83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91C022E-3BDE-5A58-BD64-F25A672448D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9">
            <a:extLst>
              <a:ext uri="{FF2B5EF4-FFF2-40B4-BE49-F238E27FC236}">
                <a16:creationId xmlns:a16="http://schemas.microsoft.com/office/drawing/2014/main" id="{1B1BD33D-D3E5-0546-8648-370506C3DF0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98949-2ABE-A96D-9A3B-00A96AF53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11F5D6-4D2F-FA7A-8E53-BED7A30F8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81B6623-A701-0A8D-F4A2-F42D06F945A7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41AC362B-EA51-15B4-C734-2F41B5148E0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CDB0BB-73ED-FEDF-0166-2E1B27FB03AD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B420AB71-9767-7E71-8D52-23AC3CBA135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9E858EBE-457E-112E-9AE5-3617559C39C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2CA16D4-142A-DE02-D1B0-B2F06B96A2F2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9542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CC6A0-E947-6373-341D-FCCE5519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7656BF-5D6D-8643-4639-00D7E930F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5D5D9B-8E70-2B8C-7F44-94F12CBF1116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DB91ADD-5DC7-199A-B3EB-A39A826B4003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71CB8F7D-6D9C-2725-D15F-5839371ECE89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87BCE800-AA87-33AB-DE7B-80B48F4C79B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72F1E982-5B59-9D89-C2A9-210C6C79D1F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7B70620E-011D-8C88-672E-45F88944FCB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372087D-AE79-BDA6-E254-714D7D3C4775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9A07D-DEED-43B5-6607-4AAE91F7AC58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049578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7D5E-DB09-ABCB-12BE-5F535063E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8532329-8427-3853-FB63-4534F9B11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F2BAB4A-5A27-5D64-066C-BAAAC922570E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3332D4E-9BC4-58EB-CC16-4A4E03345A94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85A2D18D-52E9-1062-B491-1BF79948FF40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A51AAC1D-465A-3E09-73F3-FB0ADB0EA41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C735DFC2-F54F-2BC9-AC86-3E6486785C58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23A093CF-064B-2DED-45C3-BF5692E13480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30D5670-A789-5F1C-A942-D5743D921460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E9952-4166-8091-B4B9-1A79FA786430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957B6-C110-F24F-3637-1A366C76E4C4}"/>
              </a:ext>
            </a:extLst>
          </p:cNvPr>
          <p:cNvSpPr txBox="1"/>
          <p:nvPr/>
        </p:nvSpPr>
        <p:spPr>
          <a:xfrm>
            <a:off x="703249" y="3174395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[Unroll definitions]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6CCEE-AEA3-DCA6-7BA5-D712061384ED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22D0E-2B06-9BF2-7715-2E52BB92352D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816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26E25-4A62-BC57-5367-D62184BB3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ECB785-63EA-FAC1-9B60-DF8F3FE380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EE00134-8DE7-14DF-1AC9-EE8C4E70ED1E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738FE36-CB8D-0375-E155-7FF20A6C3C09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FB4D4E98-B84B-A264-31D5-28A05E40C9C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ABF83708-64D2-206C-01E9-EDA4D56269FB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07E5E2EE-137F-C06D-87E2-2E56E592471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E599BE8A-4837-F585-37FC-306DC5F90568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DA0220F-97D2-A915-F85E-3B8221DF2035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2E90E-F2B5-5C23-EC95-83B9C51B66BE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C8BD2-96EE-5F52-9D67-D6B81DD720FB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114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 Then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definition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847A7-DB6C-8291-8578-1684657C37D2}"/>
              </a:ext>
            </a:extLst>
          </p:cNvPr>
          <p:cNvSpPr txBox="1"/>
          <p:nvPr/>
        </p:nvSpPr>
        <p:spPr>
          <a:xfrm>
            <a:off x="703249" y="4211887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58241-8886-9D74-85E6-DFAE8F7BB105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80733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9046-2181-1ECA-D0B8-2CD59A46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A750D9-95CB-08FD-3245-6E4AB1C63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16E3454-646C-D4D9-3901-0AC3B7DADB03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1E98298-420C-99A5-740F-EC84C425DAF1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8743A4D4-5EBD-0E31-3583-D908DE9D3697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3F129D09-6F06-B7BE-B02A-C579CD8758E4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0EE4D087-287C-8E63-6911-AE9021D821F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09D5EFFE-FBED-F1DA-1559-948A3B0744D6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DA50C5D-FE31-CB10-30E6-C4D05B2FED7F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E766E-10DC-5711-2240-A75A4CE108A9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04F1E-9E53-0096-7B1A-80AAD53445BB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114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 Then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definition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09C25-D578-40C1-0884-4E2E4AD469CB}"/>
              </a:ext>
            </a:extLst>
          </p:cNvPr>
          <p:cNvSpPr txBox="1"/>
          <p:nvPr/>
        </p:nvSpPr>
        <p:spPr>
          <a:xfrm>
            <a:off x="654202" y="3882067"/>
            <a:ext cx="8200208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adding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expressions,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have:</a:t>
            </a:r>
            <a:endParaRPr lang="en-US" sz="2200">
              <a:latin typeface="Segoe UI Semilight"/>
              <a:cs typeface="Segoe UI Semilight"/>
            </a:endParaRPr>
          </a:p>
          <a:p>
            <a:pPr marL="143510" algn="ctr">
              <a:lnSpc>
                <a:spcPct val="100000"/>
              </a:lnSpc>
              <a:spcBef>
                <a:spcPts val="1105"/>
              </a:spcBef>
            </a:pP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𝑐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 𝑑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</a:p>
          <a:p>
            <a:pPr marL="143510" algn="ctr">
              <a:spcBef>
                <a:spcPts val="1105"/>
              </a:spcBef>
            </a:pP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</a:t>
            </a:r>
            <a:r>
              <a:rPr lang="en-US" sz="2200" spc="-5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	−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(𝑏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 spc="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𝑚(𝑘</a:t>
            </a:r>
            <a:r>
              <a:rPr lang="en-US" sz="2200" spc="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</a:t>
            </a:r>
            <a:r>
              <a:rPr lang="en-US" sz="2200" spc="-25">
                <a:latin typeface="Cambria Math"/>
                <a:cs typeface="Cambria Math"/>
              </a:rPr>
              <a:t>𝑗)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454AB-8288-3D25-F406-1BC2E057620D}"/>
              </a:ext>
            </a:extLst>
          </p:cNvPr>
          <p:cNvSpPr txBox="1"/>
          <p:nvPr/>
        </p:nvSpPr>
        <p:spPr>
          <a:xfrm>
            <a:off x="618309" y="542275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5723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F9E79-EBC7-C56D-4290-22B9575D8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7268B0-A79E-DC26-98A4-743A4BF2D7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B0DB33D-79C9-8E7A-C73A-FF5D862332A7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1F9DA7F-9CD7-77E4-CB02-CA134209A370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DBD3743C-8EA5-97C0-25F1-A489925A2FEF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D5780587-19BE-F340-3FE6-C643FA4B9E7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37EEB2BA-9392-A064-6233-372F18CC9E22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5F5169D1-2B66-C838-1CDD-0F608525092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107C2CA4-9940-9B3B-29B4-593A3CDFE0BB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0BE24-7512-38FC-7439-8015B3549A24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2DF37-F6D2-0E00-49C3-92158199C253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114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 Then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definition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D967B-D085-AC80-35EA-0B8D3EB3BFAB}"/>
              </a:ext>
            </a:extLst>
          </p:cNvPr>
          <p:cNvSpPr txBox="1"/>
          <p:nvPr/>
        </p:nvSpPr>
        <p:spPr>
          <a:xfrm>
            <a:off x="652025" y="3882067"/>
            <a:ext cx="8200208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adding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expressions,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have:</a:t>
            </a:r>
            <a:endParaRPr lang="en-US" sz="2200">
              <a:latin typeface="Segoe UI Semilight"/>
              <a:cs typeface="Segoe UI Semilight"/>
            </a:endParaRPr>
          </a:p>
          <a:p>
            <a:pPr marL="143510" algn="ctr">
              <a:lnSpc>
                <a:spcPct val="100000"/>
              </a:lnSpc>
              <a:spcBef>
                <a:spcPts val="1105"/>
              </a:spcBef>
            </a:pP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𝑐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 𝑑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</a:p>
          <a:p>
            <a:pPr marL="143510" algn="ctr">
              <a:spcBef>
                <a:spcPts val="1105"/>
              </a:spcBef>
            </a:pP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</a:t>
            </a:r>
            <a:r>
              <a:rPr lang="en-US" sz="2200" spc="-5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	−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(𝑏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 spc="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𝑚(𝑘</a:t>
            </a:r>
            <a:r>
              <a:rPr lang="en-US" sz="2200" spc="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</a:t>
            </a:r>
            <a:r>
              <a:rPr lang="en-US" sz="2200" spc="-25">
                <a:latin typeface="Cambria Math"/>
                <a:cs typeface="Cambria Math"/>
              </a:rPr>
              <a:t>𝑗)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753C2-7B53-05BB-2FD8-D73B7A3AB4A1}"/>
              </a:ext>
            </a:extLst>
          </p:cNvPr>
          <p:cNvSpPr txBox="1"/>
          <p:nvPr/>
        </p:nvSpPr>
        <p:spPr>
          <a:xfrm>
            <a:off x="618309" y="542275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So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 </a:t>
            </a:r>
            <a:r>
              <a:rPr lang="en-US" sz="2200" spc="-50">
                <a:latin typeface="Cambria Math"/>
                <a:cs typeface="Cambria Math"/>
              </a:rPr>
              <a:t>|(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10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𝑐)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(𝑏</a:t>
            </a:r>
            <a:r>
              <a:rPr lang="en-US" sz="2200" spc="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649040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638" y="2461187"/>
            <a:ext cx="9982275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sz="24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endParaRPr sz="2400">
              <a:latin typeface="Segoe UI Semilight"/>
              <a:cs typeface="Segoe UI Semilight"/>
            </a:endParaRPr>
          </a:p>
          <a:p>
            <a:pPr marL="50800">
              <a:spcBef>
                <a:spcPts val="2220"/>
              </a:spcBef>
              <a:tabLst>
                <a:tab pos="3671570" algn="l"/>
              </a:tabLst>
            </a:pPr>
            <a:r>
              <a:rPr sz="2400">
                <a:latin typeface="Cambria Math"/>
                <a:cs typeface="Cambria Math"/>
              </a:rPr>
              <a:t>2</a:t>
            </a:r>
            <a:r>
              <a:rPr sz="2400" spc="1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12</a:t>
            </a:r>
            <a:r>
              <a:rPr lang="en-US" sz="2400">
                <a:latin typeface="Cambria Math"/>
                <a:cs typeface="Cambria Math"/>
              </a:rPr>
              <a:t> (mod 10)</a:t>
            </a:r>
            <a:r>
              <a:rPr sz="2400" spc="114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3</a:t>
            </a:r>
            <a:r>
              <a:rPr sz="2400" spc="1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≡</a:t>
            </a:r>
            <a:r>
              <a:rPr lang="en-US" sz="2625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13</a:t>
            </a:r>
            <a:r>
              <a:rPr lang="en-US" sz="2400" spc="-25">
                <a:latin typeface="Cambria Math"/>
                <a:cs typeface="Cambria Math"/>
              </a:rPr>
              <a:t> (mod 10) </a:t>
            </a:r>
            <a:r>
              <a:rPr sz="2400" spc="-50">
                <a:latin typeface="Cambria Math"/>
                <a:cs typeface="Cambria Math"/>
              </a:rPr>
              <a:t>⇒</a:t>
            </a:r>
            <a:r>
              <a:rPr lang="en-US" sz="2400" spc="-5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6</a:t>
            </a:r>
            <a:r>
              <a:rPr lang="en-US" sz="2400" spc="12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≡</a:t>
            </a:r>
            <a:r>
              <a:rPr lang="en-US" sz="2625" spc="569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156 (mod 10)</a:t>
            </a:r>
            <a:endParaRPr lang="en-US" sz="24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220"/>
              </a:spcBef>
              <a:tabLst>
                <a:tab pos="3671570" algn="l"/>
              </a:tabLst>
            </a:pPr>
            <a:endParaRPr sz="2400">
              <a:latin typeface="Cambria Math"/>
              <a:cs typeface="Cambria Math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54B47D98-12A9-6AF7-EA77-CCE62F78C7A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C48EDB56-4693-DA52-4AB0-8F3D94DD573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C12A531-074C-DB08-8641-65FFA4F12ABD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45C38BB7-6E06-5749-E3AA-31C2BDC9A29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F0D68-971D-C323-B5D4-A4D8B1D4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3E7AD5B-1325-9098-9FC9-7B4F170907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6881353-7A2D-5EC1-0847-49FBD9F979ED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540E5E1-0174-E9EF-64F0-4986808C9178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C421FD65-2BCB-D124-AD3B-8AF370743A19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6135314-FDC9-43B1-4A57-3D28CEE7983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079E4994-075F-B60B-1E3E-B2814D4861B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40F0825D-7138-41E3-A26C-6C6DED70F78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679842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4E7B2-BA48-7F04-EBF0-EE74E5F9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CDE718D-C8F2-B0A9-4237-91713ECCD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E03835D-1DCB-B216-4D66-48D1B1D4A6D5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4892DA2-9092-24F2-7EAC-8EFA781691E9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F438A986-4681-93AC-CDD4-F59843530B60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4EF8C469-932E-CE7A-FA3A-9360D90123E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BB7B0E1C-73A4-1AF4-5A5B-D25B0E9715F5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C2FF983-1070-2A31-F1DB-16E9D89FC98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5B707-2577-7625-C3A6-6A60FDFB9176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E3D81-E27E-A15C-8652-AD86153D456C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AE9FB-EFDE-9B5D-286E-27FDC87AA452}"/>
              </a:ext>
            </a:extLst>
          </p:cNvPr>
          <p:cNvSpPr txBox="1"/>
          <p:nvPr/>
        </p:nvSpPr>
        <p:spPr>
          <a:xfrm>
            <a:off x="703249" y="3174395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[Unroll definitions]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260FE-2B0E-5F5D-530F-62E618C99D0D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F52FE-F56C-013A-B157-C19273BC4055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6883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4AE0-9B9B-0410-CFE8-7A85F0F41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8D5C955-8124-13DA-7D4A-C81DCD0C9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240F21A-D94D-858B-3A9A-2C2FC7CF1DB7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3326CA4-A38A-FD58-A6FB-09CD69306A84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0D5C14D4-AEF1-E05A-879D-CCFFD8F20AA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82B794C1-3919-F474-8F5B-29F75BC2B4A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26D5572-F6FB-4FFC-4775-FDB3D5AB87A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912106F2-5FD9-9319-9F08-71FEB351A74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7B64C-F5F4-DE08-F6E3-597EF891BD92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AC8DE-DF62-3A64-1C69-4D8390F86E9B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762C3-A76E-AF5C-AF90-C139C042E62C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E6A2F-C25B-5FEB-3745-3FAC8BF1A13E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9D350-6FD3-9B6D-B3D2-982C8C314796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19423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B4D5A-2050-8FC2-EDCE-567DD28E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F5CFB4-BB5E-B549-05AC-DCEF62CAA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E1EEA85-D15B-45E0-8218-08C081F05063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2E21E1F-F6B1-EFC0-D21E-148D818198C1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902BEBDD-2919-4A1A-E194-C7226841AF5B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45E586E-5A76-FF39-88BE-8B2A822A0C8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C70041EF-5C22-FCD0-6960-2EF7B16F7161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27C0FA2-4B7C-D45C-04AB-15712A4736B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D4D1D-AED4-8EF7-ECFA-085C1212F486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44617-91B6-E2C0-487B-D348377D03CD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AA775-33E0-5164-7175-012EFBF81C94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AF597-1185-2242-288F-AC18C1B491BC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Starting Point: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>
                <a:latin typeface="Segoe UI Semilight"/>
                <a:cs typeface="Segoe UI Semilight"/>
              </a:rPr>
              <a:t> </a:t>
            </a:r>
            <a:endParaRPr lang="en-US" sz="22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E495BC16-4628-8964-9123-9267AB68C560}"/>
              </a:ext>
            </a:extLst>
          </p:cNvPr>
          <p:cNvSpPr txBox="1"/>
          <p:nvPr/>
        </p:nvSpPr>
        <p:spPr>
          <a:xfrm>
            <a:off x="794688" y="4821617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>
                <a:latin typeface="Segoe UI Semilight"/>
                <a:cs typeface="Segoe UI Semilight"/>
              </a:rPr>
              <a:t>Goal:</a:t>
            </a:r>
            <a:r>
              <a:rPr sz="2200" b="0">
                <a:latin typeface="Segoe UI Semilight"/>
                <a:cs typeface="Segoe UI Semilight"/>
              </a:rPr>
              <a:t>	</a:t>
            </a:r>
            <a:r>
              <a:rPr sz="2200">
                <a:latin typeface="Cambria Math"/>
                <a:cs typeface="Cambria Math"/>
              </a:rPr>
              <a:t>𝑎𝑐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𝑏𝑑</a:t>
            </a:r>
            <a:r>
              <a:rPr sz="2200" spc="18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𝑚𝑥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F286C-460C-5792-BA62-AB6184A2A9D5}"/>
              </a:ext>
            </a:extLst>
          </p:cNvPr>
          <p:cNvSpPr txBox="1"/>
          <p:nvPr/>
        </p:nvSpPr>
        <p:spPr>
          <a:xfrm>
            <a:off x="703248" y="5419984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9597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Applicable in Computer Science</a:t>
            </a:r>
          </a:p>
          <a:p>
            <a:endParaRPr lang="en-US"/>
          </a:p>
          <a:p>
            <a:pPr lvl="1"/>
            <a:r>
              <a:rPr lang="en-US"/>
              <a:t>“hash functions” (you’ll see them in 332) commonly use modular arithmetic</a:t>
            </a:r>
          </a:p>
          <a:p>
            <a:pPr lvl="1"/>
            <a:r>
              <a:rPr lang="en-US"/>
              <a:t>Much of classical cryptography is based on prime numbers.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 sz="280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9261-95DE-4FFB-0E4B-F485FF85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A62C420-F580-8105-50F4-FE63650E0D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92169E3-84A5-0CC5-5AA0-579B904054EE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1586CCC-E4C4-32AF-F5F3-37158207480B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C1DDF6BF-C7A9-2F4A-DA13-FF8F5CE534E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6D5075E-056B-DEF3-8606-315FCAF2025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EE76CCE2-B8A4-4719-8CAC-64B97A052E77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852B71F-9694-AC28-3B49-5B34DF8B5C97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0BAFC-7A1E-35E1-08C8-35A5C6C03A30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2D68A-4D4E-0BDC-787D-A83AC2030CCB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1002E-2893-A8F5-85CD-534C9CF0236E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8BB2DBA9-E36C-F72E-5BEC-28C836C4EE00}"/>
              </a:ext>
            </a:extLst>
          </p:cNvPr>
          <p:cNvSpPr txBox="1"/>
          <p:nvPr/>
        </p:nvSpPr>
        <p:spPr>
          <a:xfrm>
            <a:off x="748968" y="5477765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>
                <a:latin typeface="Segoe UI Semilight"/>
                <a:cs typeface="Segoe UI Semilight"/>
              </a:rPr>
              <a:t>Goal:</a:t>
            </a:r>
            <a:r>
              <a:rPr sz="2200" b="0">
                <a:latin typeface="Segoe UI Semilight"/>
                <a:cs typeface="Segoe UI Semilight"/>
              </a:rPr>
              <a:t>	</a:t>
            </a:r>
            <a:r>
              <a:rPr sz="2200">
                <a:latin typeface="Cambria Math"/>
                <a:cs typeface="Cambria Math"/>
              </a:rPr>
              <a:t>𝑎𝑐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𝑏𝑑</a:t>
            </a:r>
            <a:r>
              <a:rPr sz="2200" spc="18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𝑚𝑥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E95DE-745A-09F3-F8EB-BB5D839B866C}"/>
              </a:ext>
            </a:extLst>
          </p:cNvPr>
          <p:cNvSpPr txBox="1"/>
          <p:nvPr/>
        </p:nvSpPr>
        <p:spPr>
          <a:xfrm>
            <a:off x="654202" y="4059316"/>
            <a:ext cx="6097088" cy="46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400685">
              <a:lnSpc>
                <a:spcPct val="120000"/>
              </a:lnSpc>
              <a:spcBef>
                <a:spcPts val="1335"/>
              </a:spcBef>
              <a:tabLst>
                <a:tab pos="7745730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7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multiplying</a:t>
            </a:r>
            <a:r>
              <a:rPr lang="en-US" sz="2200" b="0" spc="-8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both </a:t>
            </a:r>
            <a:r>
              <a:rPr lang="en-US" sz="2200" b="0">
                <a:latin typeface="Segoe UI Semilight"/>
                <a:cs typeface="Segoe UI Semilight"/>
              </a:rPr>
              <a:t>expressions,</a:t>
            </a:r>
            <a:r>
              <a:rPr lang="en-US" sz="2200" b="0" spc="-7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</a:t>
            </a:r>
            <a:r>
              <a:rPr lang="en-US" sz="2200" b="0" spc="-9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have: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709CD5-5917-8350-254F-026244FE2EA0}"/>
              </a:ext>
            </a:extLst>
          </p:cNvPr>
          <p:cNvSpPr txBox="1"/>
          <p:nvPr/>
        </p:nvSpPr>
        <p:spPr>
          <a:xfrm>
            <a:off x="4145824" y="4585310"/>
            <a:ext cx="37506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25"/>
              </a:spcBef>
            </a:pP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𝑏)(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0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𝑑)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⋅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8D0DB2-E223-008F-86FC-EE8EDEE3E25D}"/>
              </a:ext>
            </a:extLst>
          </p:cNvPr>
          <p:cNvSpPr txBox="1"/>
          <p:nvPr/>
        </p:nvSpPr>
        <p:spPr>
          <a:xfrm>
            <a:off x="4063886" y="4962748"/>
            <a:ext cx="39145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𝑏𝑐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𝑎𝑑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spc="-20">
                <a:latin typeface="Cambria Math"/>
                <a:cs typeface="Cambria Math"/>
              </a:rPr>
              <a:t>𝑚</a:t>
            </a:r>
            <a:r>
              <a:rPr lang="en-US" sz="2200" spc="-30" baseline="27777">
                <a:latin typeface="Cambria Math"/>
                <a:cs typeface="Cambria Math"/>
              </a:rPr>
              <a:t>2</a:t>
            </a:r>
            <a:r>
              <a:rPr lang="en-US" sz="2200" spc="-20">
                <a:latin typeface="Cambria Math"/>
                <a:cs typeface="Cambria Math"/>
              </a:rPr>
              <a:t>𝑘𝑗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0F33B8-AE51-CAF7-1C91-55CA5D1F824A}"/>
              </a:ext>
            </a:extLst>
          </p:cNvPr>
          <p:cNvSpPr txBox="1"/>
          <p:nvPr/>
        </p:nvSpPr>
        <p:spPr>
          <a:xfrm>
            <a:off x="5438631" y="5450333"/>
            <a:ext cx="902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25"/>
              </a:spcBef>
            </a:pPr>
            <a:r>
              <a:rPr lang="en-US" sz="180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r>
              <a:rPr lang="en-US" sz="1800" spc="-13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US" sz="1800" spc="-5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endParaRPr lang="en-US" sz="1800">
              <a:latin typeface="Cambria Math"/>
              <a:cs typeface="Cambria Math"/>
            </a:endParaRPr>
          </a:p>
        </p:txBody>
      </p:sp>
      <p:grpSp>
        <p:nvGrpSpPr>
          <p:cNvPr id="23" name="object 14">
            <a:extLst>
              <a:ext uri="{FF2B5EF4-FFF2-40B4-BE49-F238E27FC236}">
                <a16:creationId xmlns:a16="http://schemas.microsoft.com/office/drawing/2014/main" id="{CEAEFDBC-BAFC-DBCC-2FB0-865BB68D74CF}"/>
              </a:ext>
            </a:extLst>
          </p:cNvPr>
          <p:cNvGrpSpPr/>
          <p:nvPr/>
        </p:nvGrpSpPr>
        <p:grpSpPr>
          <a:xfrm>
            <a:off x="8613330" y="4670742"/>
            <a:ext cx="1377315" cy="1163955"/>
            <a:chOff x="8613330" y="4670742"/>
            <a:chExt cx="1377315" cy="1163955"/>
          </a:xfrm>
        </p:grpSpPr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BABE704A-780E-FE2A-D8CE-BE22FDBD9C2E}"/>
                </a:ext>
              </a:extLst>
            </p:cNvPr>
            <p:cNvSpPr/>
            <p:nvPr/>
          </p:nvSpPr>
          <p:spPr>
            <a:xfrm>
              <a:off x="8621268" y="4678679"/>
              <a:ext cx="1361440" cy="1148080"/>
            </a:xfrm>
            <a:custGeom>
              <a:avLst/>
              <a:gdLst/>
              <a:ahLst/>
              <a:cxnLst/>
              <a:rect l="l" t="t" r="r" b="b"/>
              <a:pathLst>
                <a:path w="1361440" h="1148079">
                  <a:moveTo>
                    <a:pt x="1074038" y="0"/>
                  </a:moveTo>
                  <a:lnTo>
                    <a:pt x="286892" y="0"/>
                  </a:lnTo>
                  <a:lnTo>
                    <a:pt x="0" y="573786"/>
                  </a:lnTo>
                  <a:lnTo>
                    <a:pt x="286892" y="1147572"/>
                  </a:lnTo>
                  <a:lnTo>
                    <a:pt x="1074038" y="1147572"/>
                  </a:lnTo>
                  <a:lnTo>
                    <a:pt x="1360931" y="573786"/>
                  </a:lnTo>
                  <a:lnTo>
                    <a:pt x="10740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0AADD796-7EDC-E8F5-C22B-C4A38FDD735C}"/>
                </a:ext>
              </a:extLst>
            </p:cNvPr>
            <p:cNvSpPr/>
            <p:nvPr/>
          </p:nvSpPr>
          <p:spPr>
            <a:xfrm>
              <a:off x="8621268" y="4678679"/>
              <a:ext cx="1361440" cy="1148080"/>
            </a:xfrm>
            <a:custGeom>
              <a:avLst/>
              <a:gdLst/>
              <a:ahLst/>
              <a:cxnLst/>
              <a:rect l="l" t="t" r="r" b="b"/>
              <a:pathLst>
                <a:path w="1361440" h="1148079">
                  <a:moveTo>
                    <a:pt x="0" y="573786"/>
                  </a:moveTo>
                  <a:lnTo>
                    <a:pt x="286892" y="0"/>
                  </a:lnTo>
                  <a:lnTo>
                    <a:pt x="1074038" y="0"/>
                  </a:lnTo>
                  <a:lnTo>
                    <a:pt x="1360931" y="573786"/>
                  </a:lnTo>
                  <a:lnTo>
                    <a:pt x="1074038" y="1147572"/>
                  </a:lnTo>
                  <a:lnTo>
                    <a:pt x="286892" y="1147572"/>
                  </a:lnTo>
                  <a:lnTo>
                    <a:pt x="0" y="573786"/>
                  </a:lnTo>
                  <a:close/>
                </a:path>
              </a:pathLst>
            </a:custGeom>
            <a:ln w="15874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7">
            <a:extLst>
              <a:ext uri="{FF2B5EF4-FFF2-40B4-BE49-F238E27FC236}">
                <a16:creationId xmlns:a16="http://schemas.microsoft.com/office/drawing/2014/main" id="{273FE445-19C2-394F-7B51-95F4909A6B24}"/>
              </a:ext>
            </a:extLst>
          </p:cNvPr>
          <p:cNvSpPr txBox="1"/>
          <p:nvPr/>
        </p:nvSpPr>
        <p:spPr>
          <a:xfrm>
            <a:off x="9031985" y="4954904"/>
            <a:ext cx="54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spc="-50">
                <a:solidFill>
                  <a:srgbClr val="FFFFFF"/>
                </a:solidFill>
                <a:latin typeface="Trebuchet MS"/>
                <a:cs typeface="Trebuchet MS"/>
              </a:rPr>
              <a:t>DEAD </a:t>
            </a:r>
            <a:r>
              <a:rPr sz="1800" spc="-25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222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D51C-394E-7768-0650-8E5A34198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BCF9A2-660A-4EE1-A4E3-EB371F2B5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691EEE7-2090-393A-9415-B1E549A750C1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CC34701-733E-AFCF-0305-772DB6A5332B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7FF12CFA-8CEA-A67D-4226-CC30FACAAF4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4F123A1-8D99-0213-3745-ADD8AC3A9EE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1CF69C5B-B5DB-0F91-D773-0AB67D0D421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DC60AB7E-9A36-3443-98F1-D4DF112474A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A08C5-5D27-4E23-DC91-1CE885316AF7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2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E07AD-1D4E-1190-F18F-BC81E775ADB5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6B6EF-40EE-13F3-00FB-71288B3EEDE7}"/>
              </a:ext>
            </a:extLst>
          </p:cNvPr>
          <p:cNvSpPr txBox="1"/>
          <p:nvPr/>
        </p:nvSpPr>
        <p:spPr>
          <a:xfrm>
            <a:off x="689779" y="2971533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AD24D-8814-4068-EA73-73CAC2BDED45}"/>
              </a:ext>
            </a:extLst>
          </p:cNvPr>
          <p:cNvSpPr txBox="1"/>
          <p:nvPr/>
        </p:nvSpPr>
        <p:spPr>
          <a:xfrm>
            <a:off x="619657" y="3740974"/>
            <a:ext cx="11360299" cy="46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244475">
              <a:lnSpc>
                <a:spcPct val="120000"/>
              </a:lnSpc>
              <a:tabLst>
                <a:tab pos="7733030" algn="l"/>
              </a:tabLst>
            </a:pPr>
            <a:r>
              <a:rPr lang="en-US" sz="2200" spc="-10">
                <a:latin typeface="Segoe UI Semilight"/>
                <a:cs typeface="Segoe UI Semilight"/>
              </a:rPr>
              <a:t>Rearranging,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have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40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=</a:t>
            </a:r>
            <a:r>
              <a:rPr lang="en-US" sz="2200">
                <a:latin typeface="Cambria Math"/>
                <a:cs typeface="Cambria Math"/>
              </a:rPr>
              <a:t> 𝑚𝑘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3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8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𝑚𝑗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Multiplying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expressions,</a:t>
            </a:r>
            <a:r>
              <a:rPr lang="en-US" sz="220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have: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C58FE-51B2-844D-D46E-2D3D9191C34D}"/>
              </a:ext>
            </a:extLst>
          </p:cNvPr>
          <p:cNvSpPr txBox="1"/>
          <p:nvPr/>
        </p:nvSpPr>
        <p:spPr>
          <a:xfrm>
            <a:off x="654202" y="5703607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6B3A7-B5C4-5E3E-2114-4CA7A2B8A9C4}"/>
              </a:ext>
            </a:extLst>
          </p:cNvPr>
          <p:cNvSpPr txBox="1"/>
          <p:nvPr/>
        </p:nvSpPr>
        <p:spPr>
          <a:xfrm>
            <a:off x="2996293" y="423108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19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0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(𝑚𝑘</a:t>
            </a:r>
            <a:r>
              <a:rPr lang="en-US" sz="2000" spc="7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𝑏)(𝑚𝑗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𝑑)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497DC-B06D-8E66-1F27-8D621C056748}"/>
              </a:ext>
            </a:extLst>
          </p:cNvPr>
          <p:cNvSpPr txBox="1"/>
          <p:nvPr/>
        </p:nvSpPr>
        <p:spPr>
          <a:xfrm>
            <a:off x="3381647" y="4577752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19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</a:t>
            </a:r>
            <a:r>
              <a:rPr lang="en-US" sz="2000" baseline="27777">
                <a:latin typeface="Cambria Math"/>
                <a:cs typeface="Cambria Math"/>
              </a:rPr>
              <a:t>2</a:t>
            </a:r>
            <a:r>
              <a:rPr lang="en-US" sz="2000">
                <a:latin typeface="Cambria Math"/>
                <a:cs typeface="Cambria Math"/>
              </a:rPr>
              <a:t>𝑘𝑗</a:t>
            </a:r>
            <a:r>
              <a:rPr lang="en-US" sz="2000" spc="4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𝑚𝑏𝑗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𝑚𝑑𝑘</a:t>
            </a:r>
            <a:r>
              <a:rPr lang="en-US" sz="2000" spc="8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5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𝑏𝑑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374E62-F396-5FF8-94D5-5D90A38969C2}"/>
              </a:ext>
            </a:extLst>
          </p:cNvPr>
          <p:cNvSpPr txBox="1"/>
          <p:nvPr/>
        </p:nvSpPr>
        <p:spPr>
          <a:xfrm>
            <a:off x="2774224" y="4932726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8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− 𝑏𝑑</a:t>
            </a:r>
            <a:r>
              <a:rPr lang="en-US" sz="2000" spc="20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</a:t>
            </a:r>
            <a:r>
              <a:rPr lang="en-US" sz="2000" baseline="27777">
                <a:latin typeface="Cambria Math"/>
                <a:cs typeface="Cambria Math"/>
              </a:rPr>
              <a:t>2</a:t>
            </a:r>
            <a:r>
              <a:rPr lang="en-US" sz="2000">
                <a:latin typeface="Cambria Math"/>
                <a:cs typeface="Cambria Math"/>
              </a:rPr>
              <a:t>𝑘𝑗</a:t>
            </a:r>
            <a:r>
              <a:rPr lang="en-US" sz="2000" spc="4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 𝑚𝑏𝑗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 </a:t>
            </a:r>
            <a:r>
              <a:rPr lang="en-US" sz="2000" spc="-25">
                <a:latin typeface="Cambria Math"/>
                <a:cs typeface="Cambria Math"/>
              </a:rPr>
              <a:t>𝑚𝑑𝑘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3A6E8-C785-DC6F-9A9D-F2C4DD82A4C9}"/>
              </a:ext>
            </a:extLst>
          </p:cNvPr>
          <p:cNvSpPr txBox="1"/>
          <p:nvPr/>
        </p:nvSpPr>
        <p:spPr>
          <a:xfrm>
            <a:off x="2728504" y="527939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25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− 𝑏𝑑</a:t>
            </a:r>
            <a:r>
              <a:rPr lang="en-US" sz="2000" spc="18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1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𝑚(𝑚𝑘𝑗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1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𝑏𝑗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10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𝑑𝑘)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6DF376EF-AEA8-4676-58D0-D180245CAF49}"/>
              </a:ext>
            </a:extLst>
          </p:cNvPr>
          <p:cNvSpPr txBox="1"/>
          <p:nvPr/>
        </p:nvSpPr>
        <p:spPr>
          <a:xfrm>
            <a:off x="8845368" y="4645522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>
                <a:latin typeface="Segoe UI Semilight"/>
                <a:cs typeface="Segoe UI Semilight"/>
              </a:rPr>
              <a:t>Goal:</a:t>
            </a:r>
            <a:r>
              <a:rPr sz="2200" b="0">
                <a:latin typeface="Segoe UI Semilight"/>
                <a:cs typeface="Segoe UI Semilight"/>
              </a:rPr>
              <a:t>	</a:t>
            </a:r>
            <a:r>
              <a:rPr sz="2200">
                <a:latin typeface="Cambria Math"/>
                <a:cs typeface="Cambria Math"/>
              </a:rPr>
              <a:t>𝑎𝑐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𝑏𝑑</a:t>
            </a:r>
            <a:r>
              <a:rPr sz="2200" spc="18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𝑚𝑥</a:t>
            </a:r>
            <a:endParaRPr sz="22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2469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BF28E-522D-414E-FCBB-31E48DDD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ADA5AE-CF14-8543-807E-40625CCE9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F98446D-2ECA-E3C1-4E2E-3E785975E4C2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6F0087D-900D-6A0B-D924-D6BE3607C4DA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6567AA30-1727-ADBB-2921-13CC81DBEA5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8F22FA5-2030-04E9-2616-7F0D0CB5EC0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6F2A628A-730D-A49A-8797-206E81CEDDC8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A20F3B9A-1C85-C8F2-9ADA-2D596062944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C1AD3-7633-A3F9-6717-2B67FBF1D8CB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2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6045F-8FED-FDCF-D31C-E1CCC7F5F91D}"/>
              </a:ext>
            </a:extLst>
          </p:cNvPr>
          <p:cNvSpPr txBox="1"/>
          <p:nvPr/>
        </p:nvSpPr>
        <p:spPr>
          <a:xfrm>
            <a:off x="645494" y="5643885"/>
            <a:ext cx="11546506" cy="121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lang="en-US" sz="2200">
                <a:latin typeface="Segoe UI Semilight"/>
                <a:cs typeface="Segoe UI Semilight"/>
              </a:rPr>
              <a:t>Since</a:t>
            </a:r>
            <a:r>
              <a:rPr lang="en-US" sz="2200" spc="-10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are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integers,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𝑚𝑘𝑗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𝑏𝑗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𝑑𝑘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is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 spc="-20">
                <a:latin typeface="Segoe UI Semilight"/>
                <a:cs typeface="Segoe UI Semilight"/>
              </a:rPr>
              <a:t>integer.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Thus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divides,</a:t>
            </a:r>
            <a:endParaRPr lang="en-US" sz="2200">
              <a:latin typeface="Segoe UI Semilight"/>
              <a:cs typeface="Segoe UI Semilight"/>
            </a:endParaRPr>
          </a:p>
          <a:p>
            <a:pPr marL="50800" marR="215900">
              <a:lnSpc>
                <a:spcPct val="120000"/>
              </a:lnSpc>
              <a:tabLst>
                <a:tab pos="920750" algn="l"/>
              </a:tabLst>
            </a:pP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10">
                <a:latin typeface="Cambria Math"/>
                <a:cs typeface="Cambria Math"/>
              </a:rPr>
              <a:t> (</a:t>
            </a:r>
            <a:r>
              <a:rPr lang="en-US" sz="2200" spc="-25">
                <a:latin typeface="Cambria Math"/>
                <a:cs typeface="Cambria Math"/>
              </a:rPr>
              <a:t>𝑎𝑐</a:t>
            </a:r>
            <a:r>
              <a:rPr lang="en-US" sz="2200">
                <a:latin typeface="Cambria Math"/>
                <a:cs typeface="Cambria Math"/>
              </a:rPr>
              <a:t>	−</a:t>
            </a:r>
            <a:r>
              <a:rPr lang="en-US" sz="2200" spc="-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/>
              <a:t> </a:t>
            </a: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A4F0D-3DA2-9E63-B89B-B063CC528CE7}"/>
              </a:ext>
            </a:extLst>
          </p:cNvPr>
          <p:cNvSpPr txBox="1"/>
          <p:nvPr/>
        </p:nvSpPr>
        <p:spPr>
          <a:xfrm>
            <a:off x="689779" y="2971533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A22E9-DC73-98A0-721E-5E162C1F904E}"/>
              </a:ext>
            </a:extLst>
          </p:cNvPr>
          <p:cNvSpPr txBox="1"/>
          <p:nvPr/>
        </p:nvSpPr>
        <p:spPr>
          <a:xfrm>
            <a:off x="619657" y="3740974"/>
            <a:ext cx="11360299" cy="46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244475">
              <a:lnSpc>
                <a:spcPct val="120000"/>
              </a:lnSpc>
              <a:tabLst>
                <a:tab pos="7733030" algn="l"/>
              </a:tabLst>
            </a:pPr>
            <a:r>
              <a:rPr lang="en-US" sz="2200" spc="-10">
                <a:latin typeface="Segoe UI Semilight"/>
                <a:cs typeface="Segoe UI Semilight"/>
              </a:rPr>
              <a:t>Rearranging,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have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40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=</a:t>
            </a:r>
            <a:r>
              <a:rPr lang="en-US" sz="2200">
                <a:latin typeface="Cambria Math"/>
                <a:cs typeface="Cambria Math"/>
              </a:rPr>
              <a:t> 𝑚𝑘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3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8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𝑚𝑗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Multiplying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expressions,</a:t>
            </a:r>
            <a:r>
              <a:rPr lang="en-US" sz="220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have: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E6EBE-6EC4-B10A-FCF3-3CDE9E649C94}"/>
              </a:ext>
            </a:extLst>
          </p:cNvPr>
          <p:cNvSpPr txBox="1"/>
          <p:nvPr/>
        </p:nvSpPr>
        <p:spPr>
          <a:xfrm>
            <a:off x="2996293" y="423108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19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0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(𝑚𝑘</a:t>
            </a:r>
            <a:r>
              <a:rPr lang="en-US" sz="2000" spc="7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𝑏)(𝑚𝑗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𝑑)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17FACA-9CC3-4D50-E9A7-BAD2C7AFC86A}"/>
              </a:ext>
            </a:extLst>
          </p:cNvPr>
          <p:cNvSpPr txBox="1"/>
          <p:nvPr/>
        </p:nvSpPr>
        <p:spPr>
          <a:xfrm>
            <a:off x="3381647" y="4577752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19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</a:t>
            </a:r>
            <a:r>
              <a:rPr lang="en-US" sz="2000" baseline="27777">
                <a:latin typeface="Cambria Math"/>
                <a:cs typeface="Cambria Math"/>
              </a:rPr>
              <a:t>2</a:t>
            </a:r>
            <a:r>
              <a:rPr lang="en-US" sz="2000">
                <a:latin typeface="Cambria Math"/>
                <a:cs typeface="Cambria Math"/>
              </a:rPr>
              <a:t>𝑘𝑗</a:t>
            </a:r>
            <a:r>
              <a:rPr lang="en-US" sz="2000" spc="4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𝑚𝑏𝑗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𝑚𝑑𝑘</a:t>
            </a:r>
            <a:r>
              <a:rPr lang="en-US" sz="2000" spc="8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5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𝑏𝑑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9DDBB8-E48F-3925-C69D-B45C05666426}"/>
              </a:ext>
            </a:extLst>
          </p:cNvPr>
          <p:cNvSpPr txBox="1"/>
          <p:nvPr/>
        </p:nvSpPr>
        <p:spPr>
          <a:xfrm>
            <a:off x="2774224" y="4932726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8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− 𝑏𝑑</a:t>
            </a:r>
            <a:r>
              <a:rPr lang="en-US" sz="2000" spc="20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</a:t>
            </a:r>
            <a:r>
              <a:rPr lang="en-US" sz="2000" baseline="27777">
                <a:latin typeface="Cambria Math"/>
                <a:cs typeface="Cambria Math"/>
              </a:rPr>
              <a:t>2</a:t>
            </a:r>
            <a:r>
              <a:rPr lang="en-US" sz="2000">
                <a:latin typeface="Cambria Math"/>
                <a:cs typeface="Cambria Math"/>
              </a:rPr>
              <a:t>𝑘𝑗</a:t>
            </a:r>
            <a:r>
              <a:rPr lang="en-US" sz="2000" spc="4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 𝑚𝑏𝑗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 </a:t>
            </a:r>
            <a:r>
              <a:rPr lang="en-US" sz="2000" spc="-25">
                <a:latin typeface="Cambria Math"/>
                <a:cs typeface="Cambria Math"/>
              </a:rPr>
              <a:t>𝑚𝑑𝑘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40EBA9-52E0-AD86-9642-30A52B952E66}"/>
              </a:ext>
            </a:extLst>
          </p:cNvPr>
          <p:cNvSpPr txBox="1"/>
          <p:nvPr/>
        </p:nvSpPr>
        <p:spPr>
          <a:xfrm>
            <a:off x="2728504" y="527939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25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− 𝑏𝑑</a:t>
            </a:r>
            <a:r>
              <a:rPr lang="en-US" sz="2000" spc="18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1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𝑚(𝑚𝑘𝑗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1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𝑏𝑗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10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𝑑𝑘)</a:t>
            </a:r>
            <a:endParaRPr lang="en-US"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792684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89507"/>
            <a:ext cx="901065" cy="372110"/>
          </a:xfrm>
          <a:custGeom>
            <a:avLst/>
            <a:gdLst/>
            <a:ahLst/>
            <a:cxnLst/>
            <a:rect l="l" t="t" r="r" b="b"/>
            <a:pathLst>
              <a:path w="901065" h="372110">
                <a:moveTo>
                  <a:pt x="900684" y="0"/>
                </a:moveTo>
                <a:lnTo>
                  <a:pt x="0" y="0"/>
                </a:lnTo>
                <a:lnTo>
                  <a:pt x="0" y="371856"/>
                </a:lnTo>
                <a:lnTo>
                  <a:pt x="900684" y="371856"/>
                </a:lnTo>
                <a:lnTo>
                  <a:pt x="9006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815" y="1389507"/>
            <a:ext cx="11394168" cy="4673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  <a:tabLst>
                <a:tab pos="9528810" algn="l"/>
              </a:tabLst>
            </a:pP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4: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For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integers</a:t>
            </a:r>
            <a:r>
              <a:rPr sz="2200" b="0" spc="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17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positive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b="0">
                <a:latin typeface="Segoe UI Semilight"/>
                <a:cs typeface="Segoe UI Semilight"/>
              </a:rPr>
              <a:t>,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if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165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sz="2200" spc="502" baseline="-156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145">
                <a:latin typeface="Cambria Math"/>
                <a:cs typeface="Cambria Math"/>
              </a:rPr>
              <a:t> </a:t>
            </a:r>
            <a:r>
              <a:rPr lang="en-US" sz="2200" spc="145">
                <a:latin typeface="Cambria Math"/>
                <a:cs typeface="Cambria Math"/>
              </a:rPr>
              <a:t>(mod m)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150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sz="2200" spc="509" baseline="-156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 spc="-20">
                <a:latin typeface="Segoe UI Semilight"/>
                <a:cs typeface="Segoe UI Semilight"/>
              </a:rPr>
              <a:t>th</a:t>
            </a:r>
            <a:r>
              <a:rPr lang="en-US" sz="2200" spc="-20">
                <a:latin typeface="Segoe UI Semilight"/>
                <a:cs typeface="Segoe UI Semilight"/>
              </a:rPr>
              <a:t>en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175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lang="en-US" sz="2200" spc="8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𝑐</a:t>
            </a:r>
            <a:r>
              <a:rPr lang="en-US" sz="2200" spc="-25">
                <a:latin typeface="Cambria Math"/>
                <a:cs typeface="Cambria Math"/>
              </a:rPr>
              <a:t> (mod m)</a:t>
            </a:r>
            <a:r>
              <a:rPr sz="2200" b="0" spc="-25">
                <a:latin typeface="Segoe UI Semilight"/>
                <a:cs typeface="Segoe UI Semilight"/>
              </a:rPr>
              <a:t>.</a:t>
            </a:r>
            <a:endParaRPr sz="2200">
              <a:latin typeface="Segoe UI Semilight"/>
              <a:cs typeface="Segoe UI Semilight"/>
            </a:endParaRPr>
          </a:p>
          <a:p>
            <a:pPr marL="76200">
              <a:lnSpc>
                <a:spcPct val="100000"/>
              </a:lnSpc>
              <a:spcBef>
                <a:spcPts val="2460"/>
              </a:spcBef>
            </a:pPr>
            <a:r>
              <a:rPr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sz="2200">
              <a:latin typeface="Segoe UI Semilight"/>
              <a:cs typeface="Segoe UI Semilight"/>
            </a:endParaRPr>
          </a:p>
          <a:p>
            <a:pPr marL="76200" marR="68580">
              <a:lnSpc>
                <a:spcPct val="120000"/>
              </a:lnSpc>
              <a:spcBef>
                <a:spcPts val="735"/>
              </a:spcBef>
              <a:tabLst>
                <a:tab pos="7744459" algn="l"/>
              </a:tabLst>
            </a:pPr>
            <a:r>
              <a:rPr sz="2200" b="0">
                <a:latin typeface="Segoe UI Semilight"/>
                <a:cs typeface="Segoe UI Semilight"/>
              </a:rPr>
              <a:t>Let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18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&gt;</a:t>
            </a:r>
            <a:r>
              <a:rPr sz="2200" spc="1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0</a:t>
            </a:r>
            <a:r>
              <a:rPr sz="2200" spc="95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be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integers.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Suppose</a:t>
            </a:r>
            <a:r>
              <a:rPr sz="2200" b="0" spc="-1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that</a:t>
            </a:r>
            <a:r>
              <a:rPr sz="2200" b="0" spc="-1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155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sz="2400" spc="525" baseline="-156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spc="15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155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lang="en-US" sz="2200" spc="8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by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of</a:t>
            </a:r>
            <a:r>
              <a:rPr sz="2200" b="0" spc="-5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|</a:t>
            </a:r>
            <a:r>
              <a:rPr sz="2200" spc="-3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(𝑎</a:t>
            </a:r>
            <a:r>
              <a:rPr sz="2200" spc="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4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𝑏)</a:t>
            </a:r>
            <a:r>
              <a:rPr sz="2200" spc="7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6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|</a:t>
            </a:r>
            <a:r>
              <a:rPr sz="2200" spc="-3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(𝑏</a:t>
            </a:r>
            <a:r>
              <a:rPr sz="2200" spc="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4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6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of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divides,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10">
                <a:latin typeface="Segoe UI Semilight"/>
                <a:cs typeface="Segoe UI Semilight"/>
              </a:rPr>
              <a:t>there </a:t>
            </a:r>
            <a:r>
              <a:rPr sz="2200" b="0">
                <a:latin typeface="Segoe UI Semilight"/>
                <a:cs typeface="Segoe UI Semilight"/>
              </a:rPr>
              <a:t>exists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some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integers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𝑘,</a:t>
            </a:r>
            <a:r>
              <a:rPr sz="2200" spc="-1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𝑗</a:t>
            </a:r>
            <a:r>
              <a:rPr sz="2200" spc="12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such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that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4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1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9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𝑚𝑘</a:t>
            </a:r>
            <a:r>
              <a:rPr sz="2200" spc="165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17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𝑚𝑗</a:t>
            </a:r>
            <a:r>
              <a:rPr sz="2200" b="0" spc="-25">
                <a:latin typeface="Segoe UI Semilight"/>
                <a:cs typeface="Segoe UI Semilight"/>
              </a:rPr>
              <a:t>.</a:t>
            </a:r>
            <a:r>
              <a:rPr sz="2200" b="0">
                <a:latin typeface="Segoe UI Semilight"/>
                <a:cs typeface="Segoe UI Semilight"/>
              </a:rPr>
              <a:t>	Adding</a:t>
            </a:r>
            <a:r>
              <a:rPr sz="2200" b="0" spc="-9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9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expressions,</a:t>
            </a:r>
            <a:r>
              <a:rPr sz="2200" b="0" spc="-75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we </a:t>
            </a:r>
            <a:r>
              <a:rPr sz="2200" b="0" spc="-10">
                <a:latin typeface="Segoe UI Semilight"/>
                <a:cs typeface="Segoe UI Semilight"/>
              </a:rPr>
              <a:t>have:</a:t>
            </a:r>
            <a:endParaRPr sz="2200">
              <a:latin typeface="Segoe UI Semilight"/>
              <a:cs typeface="Segoe UI Semilight"/>
            </a:endParaRPr>
          </a:p>
          <a:p>
            <a:pPr marL="161925" algn="ctr">
              <a:lnSpc>
                <a:spcPct val="100000"/>
              </a:lnSpc>
              <a:spcBef>
                <a:spcPts val="530"/>
              </a:spcBef>
              <a:tabLst>
                <a:tab pos="991235" algn="l"/>
                <a:tab pos="1376680" algn="l"/>
                <a:tab pos="2198370" algn="l"/>
              </a:tabLst>
            </a:pPr>
            <a:r>
              <a:rPr lang="en-US" sz="2200">
                <a:latin typeface="Cambria Math"/>
                <a:cs typeface="Cambria Math"/>
              </a:rPr>
              <a:t>(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4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 spc="-50">
                <a:latin typeface="Cambria Math"/>
                <a:cs typeface="Cambria Math"/>
              </a:rPr>
              <a:t>𝑏</a:t>
            </a:r>
            <a:r>
              <a:rPr lang="en-US" sz="2200" spc="-50">
                <a:latin typeface="Cambria Math"/>
                <a:cs typeface="Cambria Math"/>
              </a:rPr>
              <a:t>) </a:t>
            </a:r>
            <a:r>
              <a:rPr sz="2200" spc="-50">
                <a:latin typeface="Cambria Math"/>
                <a:cs typeface="Cambria Math"/>
              </a:rPr>
              <a:t>+</a:t>
            </a:r>
            <a:r>
              <a:rPr sz="2200">
                <a:latin typeface="Cambria Math"/>
                <a:cs typeface="Cambria Math"/>
              </a:rPr>
              <a:t>	</a:t>
            </a:r>
            <a:r>
              <a:rPr lang="en-US" sz="2200">
                <a:latin typeface="Cambria Math"/>
                <a:cs typeface="Cambria Math"/>
              </a:rPr>
              <a:t>(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4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 spc="-50">
                <a:latin typeface="Cambria Math"/>
                <a:cs typeface="Cambria Math"/>
              </a:rPr>
              <a:t>𝑐</a:t>
            </a:r>
            <a:r>
              <a:rPr lang="en-US" sz="2200" spc="-50">
                <a:latin typeface="Cambria Math"/>
                <a:cs typeface="Cambria Math"/>
              </a:rPr>
              <a:t>)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𝑚𝑘</a:t>
            </a:r>
            <a:r>
              <a:rPr sz="2200" spc="6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 spc="-35">
                <a:latin typeface="Cambria Math"/>
                <a:cs typeface="Cambria Math"/>
              </a:rPr>
              <a:t>𝑚𝑗</a:t>
            </a:r>
            <a:endParaRPr sz="2200">
              <a:latin typeface="Cambria Math"/>
              <a:cs typeface="Cambria Math"/>
            </a:endParaRPr>
          </a:p>
          <a:p>
            <a:pPr marL="49530" algn="ctr">
              <a:lnSpc>
                <a:spcPct val="100000"/>
              </a:lnSpc>
              <a:spcBef>
                <a:spcPts val="530"/>
              </a:spcBef>
            </a:pPr>
            <a:r>
              <a:rPr sz="2200">
                <a:latin typeface="Cambria Math"/>
                <a:cs typeface="Cambria Math"/>
              </a:rPr>
              <a:t>𝑎</a:t>
            </a:r>
            <a:r>
              <a:rPr sz="2200" spc="6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19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14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𝑚(𝑘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5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𝑗)</a:t>
            </a:r>
            <a:endParaRPr sz="2200">
              <a:latin typeface="Cambria Math"/>
              <a:cs typeface="Cambria Math"/>
            </a:endParaRPr>
          </a:p>
          <a:p>
            <a:pPr marL="76200">
              <a:lnSpc>
                <a:spcPct val="100000"/>
              </a:lnSpc>
              <a:spcBef>
                <a:spcPts val="525"/>
              </a:spcBef>
            </a:pPr>
            <a:r>
              <a:rPr sz="2200" b="0">
                <a:latin typeface="Segoe UI Semilight"/>
                <a:cs typeface="Segoe UI Semilight"/>
              </a:rPr>
              <a:t>Since</a:t>
            </a:r>
            <a:r>
              <a:rPr sz="2200" b="0" spc="-6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𝑘,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𝑗</a:t>
            </a:r>
            <a:r>
              <a:rPr sz="2200" spc="114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are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integers,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𝑘</a:t>
            </a:r>
            <a:r>
              <a:rPr sz="2200" spc="4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3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𝑗</a:t>
            </a:r>
            <a:r>
              <a:rPr sz="2200" spc="114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is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 spc="-20">
                <a:latin typeface="Segoe UI Semilight"/>
                <a:cs typeface="Segoe UI Semilight"/>
              </a:rPr>
              <a:t>integer.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Thus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of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divides,</a:t>
            </a:r>
            <a:r>
              <a:rPr sz="2200" b="0" spc="1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|</a:t>
            </a:r>
            <a:r>
              <a:rPr sz="2200" spc="-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by</a:t>
            </a:r>
            <a:endParaRPr sz="2200">
              <a:latin typeface="Segoe UI Semilight"/>
              <a:cs typeface="Segoe UI Semilight"/>
            </a:endParaRPr>
          </a:p>
          <a:p>
            <a:pPr marL="76200">
              <a:lnSpc>
                <a:spcPct val="100000"/>
              </a:lnSpc>
              <a:spcBef>
                <a:spcPts val="530"/>
              </a:spcBef>
            </a:pP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6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of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1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150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sz="2400" spc="494" baseline="-156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3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 spc="-10">
                <a:latin typeface="Segoe UI Semilight"/>
                <a:cs typeface="Segoe UI Semilight"/>
              </a:rPr>
              <a:t>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8F2E2534-FA44-A0DD-046A-AB223938410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4431A313-FD29-E0FA-9073-7BAB5F6CFDF2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1815A4EC-9C72-45F9-3F65-FEADDF93087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ABEB2802-4A34-A76A-DBD2-80E2948AECB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B48F-3DC2-0CCD-ABC5-6F6D8878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38CAE5-311F-457F-652F-BAB6DD449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92703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800">
                <a:latin typeface="Cambria Math"/>
                <a:cs typeface="Cambria Math"/>
              </a:rPr>
              <a:t>The Properties of Congruence We’ve Proven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C9D8E9-CBA7-E93D-5B72-185CED97E0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1451148" cy="4096763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35"/>
              <a:t> </a:t>
            </a:r>
            <a:r>
              <a:rPr lang="en-US" spc="85"/>
              <a:t>≡ </a:t>
            </a:r>
            <a:r>
              <a:t>𝑏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25"/>
              <a:t> </a:t>
            </a:r>
            <a:r>
              <a:rPr lang="en-US" spc="85"/>
              <a:t>≡</a:t>
            </a:r>
            <a:r>
              <a:rPr spc="150"/>
              <a:t> </a:t>
            </a:r>
            <a:r>
              <a:rPr spc="-25"/>
              <a:t>𝑎</a:t>
            </a:r>
            <a:r>
              <a:rPr lang="en-US" spc="-25"/>
              <a:t> 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</a:t>
            </a:r>
            <a:r>
              <a:rPr spc="140"/>
              <a:t> </a:t>
            </a:r>
            <a:r>
              <a:t>𝑏</a:t>
            </a:r>
            <a:r>
              <a:rPr spc="220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29"/>
              <a:t> </a:t>
            </a:r>
            <a:r>
              <a:rPr lang="en-US" spc="85"/>
              <a:t>≡ </a:t>
            </a:r>
            <a:r>
              <a:t>𝑑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75"/>
              <a:t> </a:t>
            </a:r>
            <a:r>
              <a:t>+ 𝑐</a:t>
            </a:r>
            <a:r>
              <a:rPr spc="23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𝑏</a:t>
            </a:r>
            <a:r>
              <a:rPr spc="65"/>
              <a:t> </a:t>
            </a:r>
            <a:r>
              <a:t>+</a:t>
            </a:r>
            <a:r>
              <a:rPr spc="-5"/>
              <a:t> </a:t>
            </a:r>
            <a:r>
              <a:rPr spc="-25"/>
              <a:t>𝑑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5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 </a:t>
            </a:r>
            <a:r>
              <a:t>𝑏</a:t>
            </a:r>
            <a:r>
              <a:rPr spc="220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3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𝑑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5">
                <a:latin typeface="Segoe UI Semilight"/>
                <a:cs typeface="Segoe UI Semilight"/>
              </a:rPr>
              <a:t> </a:t>
            </a:r>
            <a:r>
              <a:t>𝑎𝑐</a:t>
            </a:r>
            <a:r>
              <a:rPr spc="250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rPr spc="-25"/>
              <a:t>𝑏𝑑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5"/>
              <a:t> </a:t>
            </a:r>
            <a:r>
              <a:rPr lang="en-US" spc="85"/>
              <a:t>≡</a:t>
            </a:r>
            <a:r>
              <a:rPr spc="145"/>
              <a:t> </a:t>
            </a:r>
            <a:r>
              <a:t>𝑏</a:t>
            </a:r>
            <a:r>
              <a:rPr spc="215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1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𝑐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rPr spc="-25"/>
              <a:t>𝑐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b="0" spc="-25">
              <a:latin typeface="Segoe UI Semilight"/>
              <a:cs typeface="Segoe UI Semilight"/>
            </a:endParaRPr>
          </a:p>
          <a:p>
            <a:pPr marL="12700" marR="5080">
              <a:lnSpc>
                <a:spcPct val="133900"/>
              </a:lnSpc>
            </a:pPr>
            <a:r>
              <a:rPr lang="en-US" b="0">
                <a:latin typeface="Segoe UI Semilight"/>
                <a:cs typeface="Segoe UI Semilight"/>
              </a:rPr>
              <a:t>You may use these properties in your homework without re-proving them!</a:t>
            </a:r>
            <a:endParaRPr b="0" spc="-1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228531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0" y="3242564"/>
            <a:ext cx="458589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70">
                <a:latin typeface="Segoe UI Semibold"/>
                <a:cs typeface="Segoe UI Semibold"/>
              </a:rPr>
              <a:t>Primes</a:t>
            </a:r>
            <a:r>
              <a:rPr lang="en-US" sz="3200" b="1" spc="204">
                <a:latin typeface="Segoe UI Semibold"/>
                <a:cs typeface="Segoe UI Semibold"/>
              </a:rPr>
              <a:t>, </a:t>
            </a:r>
            <a:r>
              <a:rPr sz="3200" b="1" spc="-25">
                <a:latin typeface="Segoe UI Semibold"/>
                <a:cs typeface="Segoe UI Semibold"/>
              </a:rPr>
              <a:t>GCD</a:t>
            </a:r>
            <a:r>
              <a:rPr lang="en-US" sz="3200" b="1" spc="-25">
                <a:latin typeface="Segoe UI Semibold"/>
                <a:cs typeface="Segoe UI Semibold"/>
              </a:rPr>
              <a:t>, &amp; LCM 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/>
              <a:t>Prime</a:t>
            </a:r>
            <a:r>
              <a:rPr spc="204"/>
              <a:t> </a:t>
            </a:r>
            <a:r>
              <a:rPr spc="50"/>
              <a:t>and</a:t>
            </a:r>
            <a:r>
              <a:rPr spc="195"/>
              <a:t> </a:t>
            </a:r>
            <a:r>
              <a:rPr spc="60"/>
              <a:t>Composite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99539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80360"/>
            <a:ext cx="9873615" cy="24638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divisors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composite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CA5E-6DE6-3BAE-7020-C7962F37F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A231DD-8075-6AA4-8C69-DFB710086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60"/>
              <a:t>Least Common Multiple</a:t>
            </a:r>
            <a:endParaRPr spc="6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614A942-D30D-9319-EC93-274E48F5769C}"/>
              </a:ext>
            </a:extLst>
          </p:cNvPr>
          <p:cNvSpPr/>
          <p:nvPr/>
        </p:nvSpPr>
        <p:spPr>
          <a:xfrm>
            <a:off x="657529" y="1399539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33F48B7-FFB5-E9C9-037D-DD2E8C8D4ED8}"/>
              </a:ext>
            </a:extLst>
          </p:cNvPr>
          <p:cNvSpPr txBox="1"/>
          <p:nvPr/>
        </p:nvSpPr>
        <p:spPr>
          <a:xfrm>
            <a:off x="645058" y="1280360"/>
            <a:ext cx="10964545" cy="17399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 indent="0" defTabSz="914400" eaLnBrk="1" fontAlgn="auto" latinLnBrk="0" hangingPunct="1">
              <a:lnSpc>
                <a:spcPts val="45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Least Common Multiple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(denoted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Segoe UI Semilight"/>
              </a:rPr>
              <a:t>lcm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(𝑎,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)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smallest positive integer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a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c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b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c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3AA3B38-FCB4-C2A2-337E-86E78973CBD9}"/>
              </a:ext>
            </a:extLst>
          </p:cNvPr>
          <p:cNvSpPr txBox="1"/>
          <p:nvPr/>
        </p:nvSpPr>
        <p:spPr>
          <a:xfrm>
            <a:off x="560740" y="4266691"/>
            <a:ext cx="3020695" cy="15341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797050" algn="l"/>
              </a:tabLst>
              <a:defRPr/>
            </a:pPr>
            <a:r>
              <a:rPr lang="en-US" sz="28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lcm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8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4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lang="en-US" sz="28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 6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2249805" algn="l"/>
              </a:tabLst>
              <a:defRPr/>
            </a:pPr>
            <a:r>
              <a:rPr lang="en-US" sz="28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lcm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8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14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-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lang="en-US" sz="28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20)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lang="en-US" sz="28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140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FD8FC78-E835-9057-1F7A-CE251D8FEE29}"/>
              </a:ext>
            </a:extLst>
          </p:cNvPr>
          <p:cNvSpPr txBox="1"/>
          <p:nvPr/>
        </p:nvSpPr>
        <p:spPr>
          <a:xfrm>
            <a:off x="5784063" y="4768341"/>
            <a:ext cx="3737624" cy="102912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600835" algn="l"/>
              </a:tabLst>
              <a:defRPr/>
            </a:pPr>
            <a:r>
              <a:rPr lang="en-US" sz="28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lcm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8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45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lang="en-US" sz="28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60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lang="en-US" sz="28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180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600835" algn="l"/>
              </a:tabLst>
              <a:defRPr/>
            </a:pPr>
            <a:r>
              <a:rPr lang="en-US" sz="28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lcm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13, 1)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878816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Greatest</a:t>
            </a:r>
            <a:r>
              <a:rPr spc="225"/>
              <a:t> </a:t>
            </a:r>
            <a:r>
              <a:rPr spc="75"/>
              <a:t>Common</a:t>
            </a:r>
            <a:r>
              <a:rPr spc="195"/>
              <a:t> </a:t>
            </a:r>
            <a:r>
              <a:rPr spc="60"/>
              <a:t>Divisor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99539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80360"/>
            <a:ext cx="10964545" cy="17399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 indent="0" defTabSz="914400" eaLnBrk="1" fontAlgn="auto" latinLnBrk="0" hangingPunct="1">
              <a:lnSpc>
                <a:spcPts val="45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Greatest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Common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Divisor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(denoted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gcd(𝑎,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)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largest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098" y="5033771"/>
            <a:ext cx="1092835" cy="328930"/>
          </a:xfrm>
          <a:custGeom>
            <a:avLst/>
            <a:gdLst/>
            <a:ahLst/>
            <a:cxnLst/>
            <a:rect l="l" t="t" r="r" b="b"/>
            <a:pathLst>
              <a:path w="1092835" h="328929">
                <a:moveTo>
                  <a:pt x="987399" y="0"/>
                </a:moveTo>
                <a:lnTo>
                  <a:pt x="982700" y="13334"/>
                </a:lnTo>
                <a:lnTo>
                  <a:pt x="1001750" y="21595"/>
                </a:lnTo>
                <a:lnTo>
                  <a:pt x="1018133" y="33035"/>
                </a:lnTo>
                <a:lnTo>
                  <a:pt x="1042898" y="65404"/>
                </a:lnTo>
                <a:lnTo>
                  <a:pt x="1057471" y="109108"/>
                </a:lnTo>
                <a:lnTo>
                  <a:pt x="1061062" y="134346"/>
                </a:lnTo>
                <a:lnTo>
                  <a:pt x="1061115" y="134717"/>
                </a:lnTo>
                <a:lnTo>
                  <a:pt x="1061113" y="191789"/>
                </a:lnTo>
                <a:lnTo>
                  <a:pt x="1051346" y="241788"/>
                </a:lnTo>
                <a:lnTo>
                  <a:pt x="1031768" y="280838"/>
                </a:lnTo>
                <a:lnTo>
                  <a:pt x="1001998" y="307179"/>
                </a:lnTo>
                <a:lnTo>
                  <a:pt x="983208" y="315467"/>
                </a:lnTo>
                <a:lnTo>
                  <a:pt x="987399" y="328802"/>
                </a:lnTo>
                <a:lnTo>
                  <a:pt x="1032278" y="307816"/>
                </a:lnTo>
                <a:lnTo>
                  <a:pt x="1065250" y="271398"/>
                </a:lnTo>
                <a:lnTo>
                  <a:pt x="1085538" y="222599"/>
                </a:lnTo>
                <a:lnTo>
                  <a:pt x="1092301" y="164464"/>
                </a:lnTo>
                <a:lnTo>
                  <a:pt x="1090629" y="134717"/>
                </a:lnTo>
                <a:lnTo>
                  <a:pt x="1077031" y="80918"/>
                </a:lnTo>
                <a:lnTo>
                  <a:pt x="1050121" y="37415"/>
                </a:lnTo>
                <a:lnTo>
                  <a:pt x="1011259" y="8598"/>
                </a:lnTo>
                <a:lnTo>
                  <a:pt x="987399" y="0"/>
                </a:lnTo>
                <a:close/>
              </a:path>
              <a:path w="1092835" h="328929">
                <a:moveTo>
                  <a:pt x="104876" y="0"/>
                </a:moveTo>
                <a:lnTo>
                  <a:pt x="60120" y="21066"/>
                </a:lnTo>
                <a:lnTo>
                  <a:pt x="27127" y="57657"/>
                </a:lnTo>
                <a:lnTo>
                  <a:pt x="6781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0" y="291548"/>
                </a:lnTo>
                <a:lnTo>
                  <a:pt x="80947" y="320226"/>
                </a:lnTo>
                <a:lnTo>
                  <a:pt x="104876" y="328802"/>
                </a:lnTo>
                <a:lnTo>
                  <a:pt x="109067" y="315467"/>
                </a:lnTo>
                <a:lnTo>
                  <a:pt x="90331" y="307179"/>
                </a:lnTo>
                <a:lnTo>
                  <a:pt x="74142" y="295640"/>
                </a:lnTo>
                <a:lnTo>
                  <a:pt x="49504" y="262762"/>
                </a:lnTo>
                <a:lnTo>
                  <a:pt x="34874" y="218122"/>
                </a:lnTo>
                <a:lnTo>
                  <a:pt x="30066" y="164464"/>
                </a:lnTo>
                <a:lnTo>
                  <a:pt x="29997" y="162813"/>
                </a:lnTo>
                <a:lnTo>
                  <a:pt x="34874" y="109108"/>
                </a:lnTo>
                <a:lnTo>
                  <a:pt x="49504" y="65404"/>
                </a:lnTo>
                <a:lnTo>
                  <a:pt x="74253" y="33035"/>
                </a:lnTo>
                <a:lnTo>
                  <a:pt x="109575" y="13334"/>
                </a:lnTo>
                <a:lnTo>
                  <a:pt x="10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8896" y="5033771"/>
            <a:ext cx="895985" cy="328930"/>
          </a:xfrm>
          <a:custGeom>
            <a:avLst/>
            <a:gdLst/>
            <a:ahLst/>
            <a:cxnLst/>
            <a:rect l="l" t="t" r="r" b="b"/>
            <a:pathLst>
              <a:path w="895984" h="328929">
                <a:moveTo>
                  <a:pt x="790828" y="0"/>
                </a:moveTo>
                <a:lnTo>
                  <a:pt x="786129" y="13334"/>
                </a:lnTo>
                <a:lnTo>
                  <a:pt x="805179" y="21595"/>
                </a:lnTo>
                <a:lnTo>
                  <a:pt x="821562" y="33035"/>
                </a:lnTo>
                <a:lnTo>
                  <a:pt x="846327" y="65404"/>
                </a:lnTo>
                <a:lnTo>
                  <a:pt x="860901" y="109108"/>
                </a:lnTo>
                <a:lnTo>
                  <a:pt x="864491" y="134346"/>
                </a:lnTo>
                <a:lnTo>
                  <a:pt x="864544" y="134717"/>
                </a:lnTo>
                <a:lnTo>
                  <a:pt x="864542" y="191789"/>
                </a:lnTo>
                <a:lnTo>
                  <a:pt x="854775" y="241788"/>
                </a:lnTo>
                <a:lnTo>
                  <a:pt x="835197" y="280838"/>
                </a:lnTo>
                <a:lnTo>
                  <a:pt x="805428" y="307179"/>
                </a:lnTo>
                <a:lnTo>
                  <a:pt x="786637" y="315467"/>
                </a:lnTo>
                <a:lnTo>
                  <a:pt x="790828" y="328802"/>
                </a:lnTo>
                <a:lnTo>
                  <a:pt x="835707" y="307816"/>
                </a:lnTo>
                <a:lnTo>
                  <a:pt x="868679" y="271398"/>
                </a:lnTo>
                <a:lnTo>
                  <a:pt x="888968" y="222599"/>
                </a:lnTo>
                <a:lnTo>
                  <a:pt x="895730" y="164464"/>
                </a:lnTo>
                <a:lnTo>
                  <a:pt x="894059" y="134717"/>
                </a:lnTo>
                <a:lnTo>
                  <a:pt x="880461" y="80918"/>
                </a:lnTo>
                <a:lnTo>
                  <a:pt x="853551" y="37415"/>
                </a:lnTo>
                <a:lnTo>
                  <a:pt x="814689" y="8598"/>
                </a:lnTo>
                <a:lnTo>
                  <a:pt x="790828" y="0"/>
                </a:lnTo>
                <a:close/>
              </a:path>
              <a:path w="895984" h="328929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8"/>
                </a:lnTo>
                <a:lnTo>
                  <a:pt x="60023" y="307816"/>
                </a:lnTo>
                <a:lnTo>
                  <a:pt x="104901" y="328802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2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4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098" y="5536691"/>
            <a:ext cx="1544955" cy="328930"/>
          </a:xfrm>
          <a:custGeom>
            <a:avLst/>
            <a:gdLst/>
            <a:ahLst/>
            <a:cxnLst/>
            <a:rect l="l" t="t" r="r" b="b"/>
            <a:pathLst>
              <a:path w="1544955" h="328929">
                <a:moveTo>
                  <a:pt x="1440027" y="0"/>
                </a:moveTo>
                <a:lnTo>
                  <a:pt x="1435328" y="13335"/>
                </a:lnTo>
                <a:lnTo>
                  <a:pt x="1454378" y="21595"/>
                </a:lnTo>
                <a:lnTo>
                  <a:pt x="1470761" y="33035"/>
                </a:lnTo>
                <a:lnTo>
                  <a:pt x="1495526" y="65405"/>
                </a:lnTo>
                <a:lnTo>
                  <a:pt x="1510099" y="109116"/>
                </a:lnTo>
                <a:lnTo>
                  <a:pt x="1514957" y="162763"/>
                </a:lnTo>
                <a:lnTo>
                  <a:pt x="1513741" y="191769"/>
                </a:lnTo>
                <a:lnTo>
                  <a:pt x="1503974" y="241789"/>
                </a:lnTo>
                <a:lnTo>
                  <a:pt x="1484396" y="280853"/>
                </a:lnTo>
                <a:lnTo>
                  <a:pt x="1454626" y="307204"/>
                </a:lnTo>
                <a:lnTo>
                  <a:pt x="1435836" y="315506"/>
                </a:lnTo>
                <a:lnTo>
                  <a:pt x="1440027" y="328853"/>
                </a:lnTo>
                <a:lnTo>
                  <a:pt x="1484906" y="307816"/>
                </a:lnTo>
                <a:lnTo>
                  <a:pt x="1517878" y="271386"/>
                </a:lnTo>
                <a:lnTo>
                  <a:pt x="1538166" y="222596"/>
                </a:lnTo>
                <a:lnTo>
                  <a:pt x="1544929" y="164490"/>
                </a:lnTo>
                <a:lnTo>
                  <a:pt x="1543257" y="134697"/>
                </a:lnTo>
                <a:lnTo>
                  <a:pt x="1543236" y="134336"/>
                </a:lnTo>
                <a:lnTo>
                  <a:pt x="1529659" y="80890"/>
                </a:lnTo>
                <a:lnTo>
                  <a:pt x="1502749" y="37388"/>
                </a:lnTo>
                <a:lnTo>
                  <a:pt x="1463887" y="8597"/>
                </a:lnTo>
                <a:lnTo>
                  <a:pt x="1440027" y="0"/>
                </a:lnTo>
                <a:close/>
              </a:path>
              <a:path w="1544955" h="328929">
                <a:moveTo>
                  <a:pt x="104876" y="0"/>
                </a:moveTo>
                <a:lnTo>
                  <a:pt x="60121" y="21058"/>
                </a:lnTo>
                <a:lnTo>
                  <a:pt x="27139" y="57594"/>
                </a:lnTo>
                <a:lnTo>
                  <a:pt x="6783" y="106470"/>
                </a:lnTo>
                <a:lnTo>
                  <a:pt x="97" y="162763"/>
                </a:lnTo>
                <a:lnTo>
                  <a:pt x="0" y="164490"/>
                </a:lnTo>
                <a:lnTo>
                  <a:pt x="1690" y="194708"/>
                </a:lnTo>
                <a:lnTo>
                  <a:pt x="15216" y="248154"/>
                </a:lnTo>
                <a:lnTo>
                  <a:pt x="42050" y="291524"/>
                </a:lnTo>
                <a:lnTo>
                  <a:pt x="80947" y="320260"/>
                </a:lnTo>
                <a:lnTo>
                  <a:pt x="104876" y="328853"/>
                </a:lnTo>
                <a:lnTo>
                  <a:pt x="109067" y="315506"/>
                </a:lnTo>
                <a:lnTo>
                  <a:pt x="90331" y="307204"/>
                </a:lnTo>
                <a:lnTo>
                  <a:pt x="74142" y="295654"/>
                </a:lnTo>
                <a:lnTo>
                  <a:pt x="49504" y="262801"/>
                </a:lnTo>
                <a:lnTo>
                  <a:pt x="34874" y="218111"/>
                </a:lnTo>
                <a:lnTo>
                  <a:pt x="30069" y="164490"/>
                </a:lnTo>
                <a:lnTo>
                  <a:pt x="29997" y="162763"/>
                </a:lnTo>
                <a:lnTo>
                  <a:pt x="34874" y="109116"/>
                </a:lnTo>
                <a:lnTo>
                  <a:pt x="49504" y="65405"/>
                </a:lnTo>
                <a:lnTo>
                  <a:pt x="74253" y="33035"/>
                </a:lnTo>
                <a:lnTo>
                  <a:pt x="109575" y="13335"/>
                </a:lnTo>
                <a:lnTo>
                  <a:pt x="10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058" y="4353320"/>
            <a:ext cx="3020695" cy="15341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797050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99,18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9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224980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100,</a:t>
            </a:r>
            <a:r>
              <a:rPr kumimoji="0" sz="2800" b="0" i="0" u="none" strike="noStrike" kern="0" cap="none" spc="-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125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68896" y="5536691"/>
            <a:ext cx="895985" cy="328930"/>
          </a:xfrm>
          <a:custGeom>
            <a:avLst/>
            <a:gdLst/>
            <a:ahLst/>
            <a:cxnLst/>
            <a:rect l="l" t="t" r="r" b="b"/>
            <a:pathLst>
              <a:path w="895984" h="328929">
                <a:moveTo>
                  <a:pt x="790828" y="0"/>
                </a:moveTo>
                <a:lnTo>
                  <a:pt x="786129" y="13335"/>
                </a:lnTo>
                <a:lnTo>
                  <a:pt x="805179" y="21595"/>
                </a:lnTo>
                <a:lnTo>
                  <a:pt x="821562" y="33035"/>
                </a:lnTo>
                <a:lnTo>
                  <a:pt x="846327" y="65405"/>
                </a:lnTo>
                <a:lnTo>
                  <a:pt x="860901" y="109116"/>
                </a:lnTo>
                <a:lnTo>
                  <a:pt x="864493" y="134336"/>
                </a:lnTo>
                <a:lnTo>
                  <a:pt x="864544" y="134697"/>
                </a:lnTo>
                <a:lnTo>
                  <a:pt x="864542" y="191769"/>
                </a:lnTo>
                <a:lnTo>
                  <a:pt x="854775" y="241789"/>
                </a:lnTo>
                <a:lnTo>
                  <a:pt x="835197" y="280853"/>
                </a:lnTo>
                <a:lnTo>
                  <a:pt x="805428" y="307204"/>
                </a:lnTo>
                <a:lnTo>
                  <a:pt x="786637" y="315506"/>
                </a:lnTo>
                <a:lnTo>
                  <a:pt x="790828" y="328853"/>
                </a:lnTo>
                <a:lnTo>
                  <a:pt x="835707" y="307816"/>
                </a:lnTo>
                <a:lnTo>
                  <a:pt x="868679" y="271386"/>
                </a:lnTo>
                <a:lnTo>
                  <a:pt x="888968" y="222596"/>
                </a:lnTo>
                <a:lnTo>
                  <a:pt x="895730" y="164490"/>
                </a:lnTo>
                <a:lnTo>
                  <a:pt x="894058" y="134697"/>
                </a:lnTo>
                <a:lnTo>
                  <a:pt x="894038" y="134336"/>
                </a:lnTo>
                <a:lnTo>
                  <a:pt x="880461" y="80890"/>
                </a:lnTo>
                <a:lnTo>
                  <a:pt x="853551" y="37388"/>
                </a:lnTo>
                <a:lnTo>
                  <a:pt x="814689" y="8597"/>
                </a:lnTo>
                <a:lnTo>
                  <a:pt x="790828" y="0"/>
                </a:lnTo>
                <a:close/>
              </a:path>
              <a:path w="895984" h="328929">
                <a:moveTo>
                  <a:pt x="104901" y="0"/>
                </a:moveTo>
                <a:lnTo>
                  <a:pt x="60134" y="21058"/>
                </a:lnTo>
                <a:lnTo>
                  <a:pt x="27177" y="57594"/>
                </a:lnTo>
                <a:lnTo>
                  <a:pt x="6778" y="106470"/>
                </a:lnTo>
                <a:lnTo>
                  <a:pt x="96" y="162763"/>
                </a:lnTo>
                <a:lnTo>
                  <a:pt x="0" y="164490"/>
                </a:lnTo>
                <a:lnTo>
                  <a:pt x="1690" y="194708"/>
                </a:lnTo>
                <a:lnTo>
                  <a:pt x="15216" y="248154"/>
                </a:lnTo>
                <a:lnTo>
                  <a:pt x="42054" y="291524"/>
                </a:lnTo>
                <a:lnTo>
                  <a:pt x="80968" y="320260"/>
                </a:lnTo>
                <a:lnTo>
                  <a:pt x="104901" y="328853"/>
                </a:lnTo>
                <a:lnTo>
                  <a:pt x="109093" y="315506"/>
                </a:lnTo>
                <a:lnTo>
                  <a:pt x="90356" y="307204"/>
                </a:lnTo>
                <a:lnTo>
                  <a:pt x="74168" y="295654"/>
                </a:lnTo>
                <a:lnTo>
                  <a:pt x="49529" y="262801"/>
                </a:lnTo>
                <a:lnTo>
                  <a:pt x="34893" y="218111"/>
                </a:lnTo>
                <a:lnTo>
                  <a:pt x="30045" y="164490"/>
                </a:lnTo>
                <a:lnTo>
                  <a:pt x="29972" y="162763"/>
                </a:lnTo>
                <a:lnTo>
                  <a:pt x="34893" y="109116"/>
                </a:lnTo>
                <a:lnTo>
                  <a:pt x="49529" y="65405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491" y="4855255"/>
            <a:ext cx="2371090" cy="10325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60083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7,11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60083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13,0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/>
              <a:t>Calculating</a:t>
            </a:r>
            <a:r>
              <a:rPr spc="254"/>
              <a:t> </a:t>
            </a:r>
            <a:r>
              <a:rPr spc="55"/>
              <a:t>the</a:t>
            </a:r>
            <a:r>
              <a:rPr spc="220"/>
              <a:t> </a:t>
            </a:r>
            <a:r>
              <a:rPr spc="55"/>
              <a:t>GCD:</a:t>
            </a:r>
            <a:r>
              <a:rPr spc="235"/>
              <a:t> </a:t>
            </a:r>
            <a:r>
              <a:rPr spc="50"/>
              <a:t>Approach</a:t>
            </a:r>
            <a:r>
              <a:rPr spc="235"/>
              <a:t> </a:t>
            </a:r>
            <a:r>
              <a:rPr spc="-5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419352"/>
            <a:ext cx="5511165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74286"/>
            <a:ext cx="10946130" cy="266954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Fundamental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Theorem</a:t>
            </a:r>
            <a:r>
              <a:rPr kumimoji="0" sz="2800" b="0" i="0" u="none" strike="noStrike" kern="0" cap="none" spc="-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Arithmetic: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Every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800" b="0" i="0" u="none" strike="noStrike" kern="0" cap="none" spc="-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greater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than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unique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factorization.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Approach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finding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gcd(𝑎,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58" y="3918610"/>
            <a:ext cx="7310120" cy="22510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Find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factorization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Find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factorization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Identify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common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factors.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900" marR="5080" lvl="0" indent="-457200" defTabSz="914400" eaLnBrk="1" fontAlgn="auto" latinLnBrk="0" hangingPunct="1">
              <a:lnSpc>
                <a:spcPts val="302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90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Multiply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common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factors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together.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GCD.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01694" y="5149278"/>
            <a:ext cx="1957705" cy="1453515"/>
            <a:chOff x="10001694" y="5149278"/>
            <a:chExt cx="1957705" cy="1453515"/>
          </a:xfrm>
        </p:grpSpPr>
        <p:sp>
          <p:nvSpPr>
            <p:cNvPr id="7" name="object 7"/>
            <p:cNvSpPr/>
            <p:nvPr/>
          </p:nvSpPr>
          <p:spPr>
            <a:xfrm>
              <a:off x="10009631" y="5157215"/>
              <a:ext cx="1941830" cy="1437640"/>
            </a:xfrm>
            <a:custGeom>
              <a:avLst/>
              <a:gdLst/>
              <a:ahLst/>
              <a:cxnLst/>
              <a:rect l="l" t="t" r="r" b="b"/>
              <a:pathLst>
                <a:path w="1941829" h="1437640">
                  <a:moveTo>
                    <a:pt x="1582293" y="0"/>
                  </a:moveTo>
                  <a:lnTo>
                    <a:pt x="359283" y="0"/>
                  </a:lnTo>
                  <a:lnTo>
                    <a:pt x="0" y="718565"/>
                  </a:lnTo>
                  <a:lnTo>
                    <a:pt x="359283" y="1437131"/>
                  </a:lnTo>
                  <a:lnTo>
                    <a:pt x="1582293" y="1437131"/>
                  </a:lnTo>
                  <a:lnTo>
                    <a:pt x="1941576" y="718565"/>
                  </a:lnTo>
                  <a:lnTo>
                    <a:pt x="15822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009631" y="5157215"/>
              <a:ext cx="1941830" cy="1437640"/>
            </a:xfrm>
            <a:custGeom>
              <a:avLst/>
              <a:gdLst/>
              <a:ahLst/>
              <a:cxnLst/>
              <a:rect l="l" t="t" r="r" b="b"/>
              <a:pathLst>
                <a:path w="1941829" h="1437640">
                  <a:moveTo>
                    <a:pt x="0" y="718565"/>
                  </a:moveTo>
                  <a:lnTo>
                    <a:pt x="359283" y="0"/>
                  </a:lnTo>
                  <a:lnTo>
                    <a:pt x="1582293" y="0"/>
                  </a:lnTo>
                  <a:lnTo>
                    <a:pt x="1941576" y="718565"/>
                  </a:lnTo>
                  <a:lnTo>
                    <a:pt x="1582293" y="1437131"/>
                  </a:lnTo>
                  <a:lnTo>
                    <a:pt x="359283" y="1437131"/>
                  </a:lnTo>
                  <a:lnTo>
                    <a:pt x="0" y="718565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382504" y="5577332"/>
            <a:ext cx="1198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VERY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6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INEFFICIENT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8B6D-BBB2-43C5-966C-BEF019DD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774491"/>
            <a:ext cx="11187258" cy="253486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en-US">
                <a:latin typeface="Segoe UI Semilight"/>
                <a:cs typeface="Segoe UI Semilight"/>
              </a:rPr>
              <a:t>Informally:</a:t>
            </a:r>
            <a:r>
              <a:rPr lang="en-US" spc="-55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“</a:t>
            </a:r>
            <a:r>
              <a:rPr lang="en-US">
                <a:latin typeface="Cambria Math"/>
                <a:cs typeface="Cambria Math"/>
              </a:rPr>
              <a:t>𝑎</a:t>
            </a:r>
            <a:r>
              <a:rPr lang="en-US" spc="195">
                <a:latin typeface="Cambria Math"/>
                <a:cs typeface="Cambria Math"/>
              </a:rPr>
              <a:t> </a:t>
            </a:r>
            <a:r>
              <a:rPr lang="en-US">
                <a:latin typeface="Segoe UI Semilight"/>
                <a:cs typeface="Segoe UI Semilight"/>
              </a:rPr>
              <a:t>fits</a:t>
            </a:r>
            <a:r>
              <a:rPr lang="en-US" spc="-25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into</a:t>
            </a:r>
            <a:r>
              <a:rPr lang="en-US" spc="-45">
                <a:latin typeface="Segoe UI Semilight"/>
                <a:cs typeface="Segoe UI Semilight"/>
              </a:rPr>
              <a:t> </a:t>
            </a:r>
            <a:r>
              <a:rPr lang="en-US">
                <a:latin typeface="Cambria Math"/>
                <a:cs typeface="Cambria Math"/>
              </a:rPr>
              <a:t>𝑏</a:t>
            </a:r>
            <a:r>
              <a:rPr lang="en-US">
                <a:latin typeface="Segoe UI Semilight"/>
                <a:cs typeface="Segoe UI Semilight"/>
              </a:rPr>
              <a:t>”</a:t>
            </a:r>
            <a:r>
              <a:rPr lang="en-US" spc="-30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or</a:t>
            </a:r>
            <a:r>
              <a:rPr lang="en-US" spc="-35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“</a:t>
            </a:r>
            <a:r>
              <a:rPr lang="en-US">
                <a:latin typeface="Cambria Math"/>
                <a:cs typeface="Cambria Math"/>
              </a:rPr>
              <a:t>𝑎</a:t>
            </a:r>
            <a:r>
              <a:rPr lang="en-US" spc="195">
                <a:latin typeface="Cambria Math"/>
                <a:cs typeface="Cambria Math"/>
              </a:rPr>
              <a:t> </a:t>
            </a:r>
            <a:r>
              <a:rPr lang="en-US">
                <a:latin typeface="Segoe UI Semilight"/>
                <a:cs typeface="Segoe UI Semilight"/>
              </a:rPr>
              <a:t>is</a:t>
            </a:r>
            <a:r>
              <a:rPr lang="en-US" spc="-30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a</a:t>
            </a:r>
            <a:r>
              <a:rPr lang="en-US" spc="-40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factor</a:t>
            </a:r>
            <a:r>
              <a:rPr lang="en-US" spc="-30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of</a:t>
            </a:r>
            <a:r>
              <a:rPr lang="en-US" spc="-30">
                <a:latin typeface="Segoe UI Semilight"/>
                <a:cs typeface="Segoe UI Semilight"/>
              </a:rPr>
              <a:t> </a:t>
            </a:r>
            <a:r>
              <a:rPr lang="en-US" spc="-25">
                <a:latin typeface="Cambria Math"/>
                <a:cs typeface="Cambria Math"/>
              </a:rPr>
              <a:t>𝑏</a:t>
            </a:r>
            <a:r>
              <a:rPr lang="en-US" spc="-25">
                <a:latin typeface="Segoe UI Semilight"/>
                <a:cs typeface="Segoe UI Semilight"/>
              </a:rPr>
              <a:t>”</a:t>
            </a:r>
            <a:endParaRPr lang="en-US">
              <a:latin typeface="Segoe UI Semilight"/>
              <a:cs typeface="Segoe UI Semilight"/>
            </a:endParaRPr>
          </a:p>
          <a:p>
            <a:endParaRPr lang="en-US"/>
          </a:p>
          <a:p>
            <a:r>
              <a:rPr lang="en-US"/>
              <a:t>“The small number goes first*”</a:t>
            </a:r>
            <a:r>
              <a:rPr lang="en-US" sz="2000"/>
              <a:t> *when both are positive integers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7" name="object 5">
            <a:extLst>
              <a:ext uri="{FF2B5EF4-FFF2-40B4-BE49-F238E27FC236}">
                <a16:creationId xmlns:a16="http://schemas.microsoft.com/office/drawing/2014/main" id="{F4AC1AC5-FD46-C00E-47A8-993BAA3F6D52}"/>
              </a:ext>
            </a:extLst>
          </p:cNvPr>
          <p:cNvSpPr txBox="1"/>
          <p:nvPr/>
        </p:nvSpPr>
        <p:spPr>
          <a:xfrm>
            <a:off x="812698" y="5857240"/>
            <a:ext cx="2482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Examples: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5</a:t>
            </a:r>
            <a:r>
              <a:rPr sz="2800" spc="-6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|</a:t>
            </a:r>
            <a:r>
              <a:rPr sz="2800" spc="-60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15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D1448F6-E4F3-85D1-F8C9-0D4DE6D94814}"/>
              </a:ext>
            </a:extLst>
          </p:cNvPr>
          <p:cNvSpPr txBox="1"/>
          <p:nvPr/>
        </p:nvSpPr>
        <p:spPr>
          <a:xfrm>
            <a:off x="4434078" y="5857240"/>
            <a:ext cx="952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−3</a:t>
            </a:r>
            <a:r>
              <a:rPr sz="2800" spc="-2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|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9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DB14742-3856-42A3-5F59-5A5B1F2E6C6F}"/>
              </a:ext>
            </a:extLst>
          </p:cNvPr>
          <p:cNvSpPr txBox="1"/>
          <p:nvPr/>
        </p:nvSpPr>
        <p:spPr>
          <a:xfrm>
            <a:off x="7177532" y="5857240"/>
            <a:ext cx="1024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5445" algn="l"/>
              </a:tabLst>
            </a:pPr>
            <a:r>
              <a:rPr sz="2800" spc="-50">
                <a:latin typeface="Cambria Math"/>
                <a:cs typeface="Cambria Math"/>
              </a:rPr>
              <a:t>5</a:t>
            </a:r>
            <a:r>
              <a:rPr sz="2800">
                <a:latin typeface="Cambria Math"/>
                <a:cs typeface="Cambria Math"/>
              </a:rPr>
              <a:t>	∤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21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586761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13B27-F079-4DAE-2438-2784B6C5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BC5D-0FB2-23E8-E483-AF90F719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GCD facts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2CCDA-36AB-6C33-A49A-DA108AA63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958" y="1204226"/>
                <a:ext cx="9736364" cy="2462213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 positive integer, </a:t>
                </a:r>
                <a:r>
                  <a:rPr lang="en-US" err="1"/>
                  <a:t>gcd</a:t>
                </a:r>
                <a:r>
                  <a:rPr lang="en-US"/>
                  <a:t>(a,0) = a</a:t>
                </a:r>
              </a:p>
              <a:p>
                <a:pPr marL="514350" indent="-514350">
                  <a:buAutoNum type="arabicPeriod"/>
                </a:pPr>
                <a:endParaRPr lang="en-US"/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Main Idea of Proof: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common divisor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); larger numbers don’t divide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(for positive numbers,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/>
              </a:p>
              <a:p>
                <a:r>
                  <a:rPr lang="en-US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are positive integers, then </a:t>
                </a:r>
                <a:r>
                  <a:rPr lang="en-US" err="1"/>
                  <a:t>gcd</a:t>
                </a:r>
                <a:r>
                  <a:rPr lang="en-US"/>
                  <a:t>(</a:t>
                </a:r>
                <a:r>
                  <a:rPr lang="en-US" err="1"/>
                  <a:t>a,b</a:t>
                </a:r>
                <a:r>
                  <a:rPr lang="en-US"/>
                  <a:t>) = </a:t>
                </a:r>
                <a:r>
                  <a:rPr lang="en-US" err="1"/>
                  <a:t>gcd</a:t>
                </a:r>
                <a:r>
                  <a:rPr lang="en-US"/>
                  <a:t>(b, a % b)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2CCDA-36AB-6C33-A49A-DA108AA63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958" y="1204226"/>
                <a:ext cx="9736364" cy="2462213"/>
              </a:xfrm>
              <a:blipFill>
                <a:blip r:embed="rId2"/>
                <a:stretch>
                  <a:fillRect l="-2254" t="-4467" r="-501" b="-7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82EB1BA-45A8-81B5-A565-B0A34306CA8E}"/>
              </a:ext>
            </a:extLst>
          </p:cNvPr>
          <p:cNvSpPr txBox="1"/>
          <p:nvPr/>
        </p:nvSpPr>
        <p:spPr>
          <a:xfrm>
            <a:off x="606958" y="5470711"/>
            <a:ext cx="105173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Why is 2 true? The proof isn’t easy, it’s at the end of this deck.</a:t>
            </a:r>
          </a:p>
          <a:p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Why should you care?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D11F486-52AA-CF33-1905-466706A9B4FF}"/>
              </a:ext>
            </a:extLst>
          </p:cNvPr>
          <p:cNvSpPr/>
          <p:nvPr/>
        </p:nvSpPr>
        <p:spPr>
          <a:xfrm>
            <a:off x="4635483" y="4331716"/>
            <a:ext cx="955675" cy="328930"/>
          </a:xfrm>
          <a:custGeom>
            <a:avLst/>
            <a:gdLst/>
            <a:ahLst/>
            <a:cxnLst/>
            <a:rect l="l" t="t" r="r" b="b"/>
            <a:pathLst>
              <a:path w="955675" h="328929">
                <a:moveTo>
                  <a:pt x="850264" y="0"/>
                </a:moveTo>
                <a:lnTo>
                  <a:pt x="845566" y="13335"/>
                </a:lnTo>
                <a:lnTo>
                  <a:pt x="864616" y="21595"/>
                </a:lnTo>
                <a:lnTo>
                  <a:pt x="880999" y="33035"/>
                </a:lnTo>
                <a:lnTo>
                  <a:pt x="905763" y="65404"/>
                </a:lnTo>
                <a:lnTo>
                  <a:pt x="920337" y="109108"/>
                </a:lnTo>
                <a:lnTo>
                  <a:pt x="925195" y="162813"/>
                </a:lnTo>
                <a:lnTo>
                  <a:pt x="923978" y="191789"/>
                </a:lnTo>
                <a:lnTo>
                  <a:pt x="914211" y="241788"/>
                </a:lnTo>
                <a:lnTo>
                  <a:pt x="894633" y="280838"/>
                </a:lnTo>
                <a:lnTo>
                  <a:pt x="864864" y="307179"/>
                </a:lnTo>
                <a:lnTo>
                  <a:pt x="846074" y="315467"/>
                </a:lnTo>
                <a:lnTo>
                  <a:pt x="850264" y="328802"/>
                </a:lnTo>
                <a:lnTo>
                  <a:pt x="895143" y="307816"/>
                </a:lnTo>
                <a:lnTo>
                  <a:pt x="928116" y="271399"/>
                </a:lnTo>
                <a:lnTo>
                  <a:pt x="948404" y="222599"/>
                </a:lnTo>
                <a:lnTo>
                  <a:pt x="955167" y="164464"/>
                </a:lnTo>
                <a:lnTo>
                  <a:pt x="953495" y="134717"/>
                </a:lnTo>
                <a:lnTo>
                  <a:pt x="939897" y="80918"/>
                </a:lnTo>
                <a:lnTo>
                  <a:pt x="912987" y="37415"/>
                </a:lnTo>
                <a:lnTo>
                  <a:pt x="874125" y="8598"/>
                </a:lnTo>
                <a:lnTo>
                  <a:pt x="850264" y="0"/>
                </a:lnTo>
                <a:close/>
              </a:path>
              <a:path w="955675" h="328929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48"/>
                </a:lnTo>
                <a:lnTo>
                  <a:pt x="80968" y="320226"/>
                </a:lnTo>
                <a:lnTo>
                  <a:pt x="104901" y="328802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3A7B457B-C965-7ADB-1C55-581E2BCF53F9}"/>
              </a:ext>
            </a:extLst>
          </p:cNvPr>
          <p:cNvSpPr/>
          <p:nvPr/>
        </p:nvSpPr>
        <p:spPr>
          <a:xfrm>
            <a:off x="4271246" y="4903216"/>
            <a:ext cx="1290955" cy="328930"/>
          </a:xfrm>
          <a:custGeom>
            <a:avLst/>
            <a:gdLst/>
            <a:ahLst/>
            <a:cxnLst/>
            <a:rect l="l" t="t" r="r" b="b"/>
            <a:pathLst>
              <a:path w="1290954" h="328929">
                <a:moveTo>
                  <a:pt x="1185545" y="0"/>
                </a:moveTo>
                <a:lnTo>
                  <a:pt x="1180846" y="13335"/>
                </a:lnTo>
                <a:lnTo>
                  <a:pt x="1199896" y="21595"/>
                </a:lnTo>
                <a:lnTo>
                  <a:pt x="1216279" y="33035"/>
                </a:lnTo>
                <a:lnTo>
                  <a:pt x="1241044" y="65405"/>
                </a:lnTo>
                <a:lnTo>
                  <a:pt x="1255617" y="109108"/>
                </a:lnTo>
                <a:lnTo>
                  <a:pt x="1260475" y="162813"/>
                </a:lnTo>
                <a:lnTo>
                  <a:pt x="1259258" y="191789"/>
                </a:lnTo>
                <a:lnTo>
                  <a:pt x="1249491" y="241788"/>
                </a:lnTo>
                <a:lnTo>
                  <a:pt x="1229913" y="280838"/>
                </a:lnTo>
                <a:lnTo>
                  <a:pt x="1200144" y="307179"/>
                </a:lnTo>
                <a:lnTo>
                  <a:pt x="1181354" y="315468"/>
                </a:lnTo>
                <a:lnTo>
                  <a:pt x="1185545" y="328802"/>
                </a:lnTo>
                <a:lnTo>
                  <a:pt x="1230423" y="307816"/>
                </a:lnTo>
                <a:lnTo>
                  <a:pt x="1263396" y="271399"/>
                </a:lnTo>
                <a:lnTo>
                  <a:pt x="1283684" y="222599"/>
                </a:lnTo>
                <a:lnTo>
                  <a:pt x="1290447" y="164464"/>
                </a:lnTo>
                <a:lnTo>
                  <a:pt x="1288775" y="134717"/>
                </a:lnTo>
                <a:lnTo>
                  <a:pt x="1275177" y="80918"/>
                </a:lnTo>
                <a:lnTo>
                  <a:pt x="1248267" y="37415"/>
                </a:lnTo>
                <a:lnTo>
                  <a:pt x="1209405" y="8598"/>
                </a:lnTo>
                <a:lnTo>
                  <a:pt x="1185545" y="0"/>
                </a:lnTo>
                <a:close/>
              </a:path>
              <a:path w="1290954" h="328929">
                <a:moveTo>
                  <a:pt x="104902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48"/>
                </a:lnTo>
                <a:lnTo>
                  <a:pt x="80968" y="320226"/>
                </a:lnTo>
                <a:lnTo>
                  <a:pt x="104902" y="328802"/>
                </a:lnTo>
                <a:lnTo>
                  <a:pt x="109093" y="315468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2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BC74F977-542C-E773-5107-89E1B8A0B149}"/>
              </a:ext>
            </a:extLst>
          </p:cNvPr>
          <p:cNvSpPr txBox="1"/>
          <p:nvPr/>
        </p:nvSpPr>
        <p:spPr>
          <a:xfrm>
            <a:off x="3697588" y="4085410"/>
            <a:ext cx="1790700" cy="11684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>
                <a:tab pos="67754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33655" lvl="0" indent="0" algn="r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754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110,30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8638F835-83C1-EDDC-BFBE-14CCEB90FA7F}"/>
              </a:ext>
            </a:extLst>
          </p:cNvPr>
          <p:cNvSpPr txBox="1"/>
          <p:nvPr/>
        </p:nvSpPr>
        <p:spPr>
          <a:xfrm>
            <a:off x="5680565" y="4085410"/>
            <a:ext cx="2075180" cy="11684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41275" marR="0" lvl="0" indent="0" defTabSz="91440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gcd(6,4)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gcd(30,20)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8CE3D-8F20-FB75-B9C2-F8018C1F8996}"/>
              </a:ext>
            </a:extLst>
          </p:cNvPr>
          <p:cNvSpPr txBox="1"/>
          <p:nvPr/>
        </p:nvSpPr>
        <p:spPr>
          <a:xfrm>
            <a:off x="1159896" y="38685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example: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445163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A72350CA-B6B0-323A-FA5C-26A68F7DC156}"/>
              </a:ext>
            </a:extLst>
          </p:cNvPr>
          <p:cNvSpPr/>
          <p:nvPr/>
        </p:nvSpPr>
        <p:spPr>
          <a:xfrm>
            <a:off x="645058" y="1347906"/>
            <a:ext cx="2815398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/>
              <a:t>Calculating</a:t>
            </a:r>
            <a:r>
              <a:rPr spc="254"/>
              <a:t> </a:t>
            </a:r>
            <a:r>
              <a:rPr spc="55"/>
              <a:t>the</a:t>
            </a:r>
            <a:r>
              <a:rPr spc="220"/>
              <a:t> </a:t>
            </a:r>
            <a:r>
              <a:rPr spc="55"/>
              <a:t>GCD:</a:t>
            </a:r>
            <a:r>
              <a:rPr spc="235"/>
              <a:t> </a:t>
            </a:r>
            <a:r>
              <a:rPr spc="50"/>
              <a:t>Approach</a:t>
            </a:r>
            <a:r>
              <a:rPr spc="235"/>
              <a:t> </a:t>
            </a:r>
            <a:r>
              <a:rPr spc="-5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4078096" y="1947672"/>
            <a:ext cx="772795" cy="328930"/>
          </a:xfrm>
          <a:custGeom>
            <a:avLst/>
            <a:gdLst/>
            <a:ahLst/>
            <a:cxnLst/>
            <a:rect l="l" t="t" r="r" b="b"/>
            <a:pathLst>
              <a:path w="772795" h="328930">
                <a:moveTo>
                  <a:pt x="667385" y="0"/>
                </a:moveTo>
                <a:lnTo>
                  <a:pt x="662686" y="13335"/>
                </a:lnTo>
                <a:lnTo>
                  <a:pt x="681736" y="21595"/>
                </a:lnTo>
                <a:lnTo>
                  <a:pt x="698118" y="33035"/>
                </a:lnTo>
                <a:lnTo>
                  <a:pt x="722883" y="65404"/>
                </a:lnTo>
                <a:lnTo>
                  <a:pt x="737457" y="109108"/>
                </a:lnTo>
                <a:lnTo>
                  <a:pt x="742314" y="162813"/>
                </a:lnTo>
                <a:lnTo>
                  <a:pt x="741098" y="191789"/>
                </a:lnTo>
                <a:lnTo>
                  <a:pt x="731331" y="241788"/>
                </a:lnTo>
                <a:lnTo>
                  <a:pt x="711753" y="280838"/>
                </a:lnTo>
                <a:lnTo>
                  <a:pt x="681984" y="307179"/>
                </a:lnTo>
                <a:lnTo>
                  <a:pt x="663193" y="315467"/>
                </a:lnTo>
                <a:lnTo>
                  <a:pt x="667385" y="328802"/>
                </a:lnTo>
                <a:lnTo>
                  <a:pt x="712263" y="307816"/>
                </a:lnTo>
                <a:lnTo>
                  <a:pt x="745236" y="271399"/>
                </a:lnTo>
                <a:lnTo>
                  <a:pt x="765524" y="222599"/>
                </a:lnTo>
                <a:lnTo>
                  <a:pt x="772287" y="164464"/>
                </a:lnTo>
                <a:lnTo>
                  <a:pt x="770615" y="134717"/>
                </a:lnTo>
                <a:lnTo>
                  <a:pt x="757017" y="80918"/>
                </a:lnTo>
                <a:lnTo>
                  <a:pt x="730107" y="37415"/>
                </a:lnTo>
                <a:lnTo>
                  <a:pt x="691245" y="8598"/>
                </a:lnTo>
                <a:lnTo>
                  <a:pt x="667385" y="0"/>
                </a:lnTo>
                <a:close/>
              </a:path>
              <a:path w="772795" h="328930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48"/>
                </a:lnTo>
                <a:lnTo>
                  <a:pt x="80968" y="320226"/>
                </a:lnTo>
                <a:lnTo>
                  <a:pt x="104901" y="328802"/>
                </a:lnTo>
                <a:lnTo>
                  <a:pt x="109092" y="315467"/>
                </a:lnTo>
                <a:lnTo>
                  <a:pt x="90356" y="307179"/>
                </a:lnTo>
                <a:lnTo>
                  <a:pt x="74167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66585"/>
            <a:ext cx="9743440" cy="15347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Euclid’s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Algorithm.</a:t>
            </a:r>
            <a:r>
              <a:rPr kumimoji="0" sz="2800" b="0" i="0" u="none" strike="noStrike" kern="0" cap="none" spc="-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find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gcd(𝑎,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  <a:tab pos="3549650" algn="l"/>
                <a:tab pos="4336415" algn="l"/>
              </a:tabLst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Repeatedly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use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800" b="0" i="0" u="none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gcd(𝑏,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reduce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Stop</a:t>
            </a:r>
            <a:r>
              <a:rPr kumimoji="0" sz="2800" b="0" i="0" u="none" strike="noStrike" kern="0" cap="none" spc="-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once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reach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c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Return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2209" y="3841085"/>
            <a:ext cx="2473086" cy="5206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</a:tabLst>
              <a:defRPr/>
            </a:pPr>
            <a:r>
              <a:rPr kumimoji="0" lang="en-US" sz="28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</a:t>
            </a:r>
            <a:r>
              <a:rPr kumimoji="0" sz="28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cd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660,126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0456" y="3841085"/>
            <a:ext cx="2272030" cy="5206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gcd(126,30)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35478" y="4254690"/>
            <a:ext cx="2841625" cy="2251710"/>
            <a:chOff x="9035478" y="4254690"/>
            <a:chExt cx="2841625" cy="2251710"/>
          </a:xfrm>
        </p:grpSpPr>
        <p:sp>
          <p:nvSpPr>
            <p:cNvPr id="9" name="object 9"/>
            <p:cNvSpPr/>
            <p:nvPr/>
          </p:nvSpPr>
          <p:spPr>
            <a:xfrm>
              <a:off x="9043416" y="4262628"/>
              <a:ext cx="2825750" cy="2235835"/>
            </a:xfrm>
            <a:custGeom>
              <a:avLst/>
              <a:gdLst/>
              <a:ahLst/>
              <a:cxnLst/>
              <a:rect l="l" t="t" r="r" b="b"/>
              <a:pathLst>
                <a:path w="2825750" h="2235835">
                  <a:moveTo>
                    <a:pt x="1412748" y="0"/>
                  </a:moveTo>
                  <a:lnTo>
                    <a:pt x="1079245" y="853948"/>
                  </a:lnTo>
                  <a:lnTo>
                    <a:pt x="0" y="853948"/>
                  </a:lnTo>
                  <a:lnTo>
                    <a:pt x="873125" y="1381734"/>
                  </a:lnTo>
                  <a:lnTo>
                    <a:pt x="539623" y="2235708"/>
                  </a:lnTo>
                  <a:lnTo>
                    <a:pt x="1412748" y="1707921"/>
                  </a:lnTo>
                  <a:lnTo>
                    <a:pt x="2285873" y="2235708"/>
                  </a:lnTo>
                  <a:lnTo>
                    <a:pt x="1952370" y="1381734"/>
                  </a:lnTo>
                  <a:lnTo>
                    <a:pt x="2825495" y="853948"/>
                  </a:lnTo>
                  <a:lnTo>
                    <a:pt x="1746250" y="853948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043416" y="4262628"/>
              <a:ext cx="2825750" cy="2235835"/>
            </a:xfrm>
            <a:custGeom>
              <a:avLst/>
              <a:gdLst/>
              <a:ahLst/>
              <a:cxnLst/>
              <a:rect l="l" t="t" r="r" b="b"/>
              <a:pathLst>
                <a:path w="2825750" h="2235835">
                  <a:moveTo>
                    <a:pt x="0" y="853948"/>
                  </a:moveTo>
                  <a:lnTo>
                    <a:pt x="1079245" y="853948"/>
                  </a:lnTo>
                  <a:lnTo>
                    <a:pt x="1412748" y="0"/>
                  </a:lnTo>
                  <a:lnTo>
                    <a:pt x="1746250" y="853948"/>
                  </a:lnTo>
                  <a:lnTo>
                    <a:pt x="2825495" y="853948"/>
                  </a:lnTo>
                  <a:lnTo>
                    <a:pt x="1952370" y="1381734"/>
                  </a:lnTo>
                  <a:lnTo>
                    <a:pt x="2285873" y="2235708"/>
                  </a:lnTo>
                  <a:lnTo>
                    <a:pt x="1412748" y="1707921"/>
                  </a:lnTo>
                  <a:lnTo>
                    <a:pt x="539623" y="2235708"/>
                  </a:lnTo>
                  <a:lnTo>
                    <a:pt x="873125" y="1381734"/>
                  </a:lnTo>
                  <a:lnTo>
                    <a:pt x="0" y="853948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22585" y="5364581"/>
            <a:ext cx="869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Efficient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E10B-A838-6828-3E6C-9BD36F5D1328}"/>
              </a:ext>
            </a:extLst>
          </p:cNvPr>
          <p:cNvSpPr txBox="1"/>
          <p:nvPr/>
        </p:nvSpPr>
        <p:spPr>
          <a:xfrm>
            <a:off x="1152939" y="33163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Example: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D7439-51C6-8936-7471-8D31420B9767}"/>
              </a:ext>
            </a:extLst>
          </p:cNvPr>
          <p:cNvSpPr txBox="1"/>
          <p:nvPr/>
        </p:nvSpPr>
        <p:spPr>
          <a:xfrm>
            <a:off x="3346356" y="44415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(30,6)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0228E-9935-9DD0-0CD1-C56BDF8F1066}"/>
              </a:ext>
            </a:extLst>
          </p:cNvPr>
          <p:cNvSpPr txBox="1"/>
          <p:nvPr/>
        </p:nvSpPr>
        <p:spPr>
          <a:xfrm>
            <a:off x="3346356" y="503916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gcd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(6,0)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D65DC-8EAB-F562-F11D-6468EEE82199}"/>
              </a:ext>
            </a:extLst>
          </p:cNvPr>
          <p:cNvSpPr txBox="1"/>
          <p:nvPr/>
        </p:nvSpPr>
        <p:spPr>
          <a:xfrm>
            <a:off x="3346356" y="56367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5" grpId="0"/>
      <p:bldP spid="17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5"/>
              <a:t>Euclid’s</a:t>
            </a:r>
            <a:r>
              <a:rPr spc="245"/>
              <a:t> </a:t>
            </a:r>
            <a:r>
              <a:rPr spc="75"/>
              <a:t>Algorithm</a:t>
            </a:r>
            <a:r>
              <a:rPr spc="250"/>
              <a:t> </a:t>
            </a:r>
            <a:r>
              <a:t>in</a:t>
            </a:r>
            <a:r>
              <a:rPr spc="210"/>
              <a:t> </a:t>
            </a:r>
            <a:r>
              <a:rPr spc="-20"/>
              <a:t>Java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757776"/>
            <a:ext cx="5918835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370" lvl="0" indent="0" defTabSz="914400" eaLnBrk="1" fontAlgn="auto" latinLnBrk="0" hangingPunct="1">
              <a:lnSpc>
                <a:spcPct val="1179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//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assumes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a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&gt;= 0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and</a:t>
            </a:r>
            <a:r>
              <a:rPr kumimoji="0" sz="28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b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&gt;=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0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public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int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gcd(int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a,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int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b)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{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890269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(b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==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0)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{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180467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return</a:t>
            </a:r>
            <a:r>
              <a:rPr kumimoji="0" sz="2800" b="0" i="0" u="none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a;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890269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}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else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{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180467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return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gcd(b,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a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%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b);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890269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cs typeface="Consolas"/>
              </a:rPr>
              <a:t>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A394D-4417-C14D-8D2C-E34440226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372-464B-218B-8EFC-B406DF60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So…what’s it good for?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CF95B-6ED1-A7AA-729F-2DBD26ABF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958" y="1204226"/>
                <a:ext cx="8914729" cy="4056110"/>
              </a:xfrm>
            </p:spPr>
            <p:txBody>
              <a:bodyPr/>
              <a:lstStyle/>
              <a:p>
                <a:r>
                  <a:rPr lang="en-US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/>
                  <a:t>…</a:t>
                </a:r>
              </a:p>
              <a:p>
                <a:r>
                  <a:rPr lang="en-US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/>
              </a:p>
              <a:p>
                <a:br>
                  <a:rPr lang="en-US"/>
                </a:br>
                <a:endParaRPr lang="en-US"/>
              </a:p>
              <a:p>
                <a:r>
                  <a:rPr lang="en-US"/>
                  <a:t>What number can we pick?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CF95B-6ED1-A7AA-729F-2DBD26ABF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958" y="1204226"/>
                <a:ext cx="8914729" cy="4056110"/>
              </a:xfrm>
              <a:blipFill>
                <a:blip r:embed="rId3"/>
                <a:stretch>
                  <a:fillRect l="-2462" t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35F9FDC-7912-8515-2DE5-0537997B5DFF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1632325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69D55-3857-E98B-920E-4D2E82AEB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F9C532C9-1F2C-74DC-6634-A05F2CE601F0}"/>
              </a:ext>
            </a:extLst>
          </p:cNvPr>
          <p:cNvSpPr/>
          <p:nvPr/>
        </p:nvSpPr>
        <p:spPr>
          <a:xfrm>
            <a:off x="5137050" y="5221457"/>
            <a:ext cx="2801002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677E69B-2447-7A2D-9441-06B350279E65}"/>
              </a:ext>
            </a:extLst>
          </p:cNvPr>
          <p:cNvSpPr/>
          <p:nvPr/>
        </p:nvSpPr>
        <p:spPr>
          <a:xfrm>
            <a:off x="2818413" y="3682540"/>
            <a:ext cx="3204699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E50F8A3-41A9-BC5D-524B-ABE47BE36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5"/>
              <a:t>Solving</a:t>
            </a:r>
            <a:r>
              <a:rPr sz="3800" spc="250"/>
              <a:t> </a:t>
            </a:r>
            <a:r>
              <a:rPr sz="3800"/>
              <a:t>in</a:t>
            </a:r>
            <a:r>
              <a:rPr sz="3800" spc="235"/>
              <a:t> </a:t>
            </a:r>
            <a:r>
              <a:rPr sz="3800" spc="70"/>
              <a:t>Modular</a:t>
            </a:r>
            <a:r>
              <a:rPr sz="3800" spc="235"/>
              <a:t> </a:t>
            </a:r>
            <a:r>
              <a:rPr sz="3800" spc="65"/>
              <a:t>Arithmetic</a:t>
            </a:r>
            <a:endParaRPr sz="3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332956F-08F5-A54E-1CAF-ACBDE8DA83C1}"/>
              </a:ext>
            </a:extLst>
          </p:cNvPr>
          <p:cNvSpPr txBox="1"/>
          <p:nvPr/>
        </p:nvSpPr>
        <p:spPr>
          <a:xfrm>
            <a:off x="606958" y="1204226"/>
            <a:ext cx="11080115" cy="66620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Solve: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7𝑥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800" b="0" i="0" u="none" strike="noStrike" kern="0" cap="none" spc="644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10)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1A02C-4D03-3269-8E4A-76F9A07A1C3F}"/>
              </a:ext>
            </a:extLst>
          </p:cNvPr>
          <p:cNvSpPr txBox="1"/>
          <p:nvPr/>
        </p:nvSpPr>
        <p:spPr>
          <a:xfrm>
            <a:off x="533398" y="2387135"/>
            <a:ext cx="11227233" cy="3757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None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our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properties</a:t>
            </a:r>
            <a:r>
              <a:rPr kumimoji="0" lang="en-US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far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help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us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solve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this.</a:t>
            </a: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kern="0" spc="-1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50800">
              <a:defRPr/>
            </a:pP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3</a:t>
            </a:r>
            <a:r>
              <a:rPr lang="en-US" sz="2800" kern="0" spc="11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8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called</a:t>
            </a:r>
            <a:r>
              <a:rPr lang="en-US" sz="28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the</a:t>
            </a:r>
            <a:r>
              <a:rPr lang="en-US" sz="28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multiplicative</a:t>
            </a:r>
            <a:r>
              <a:rPr lang="en-US" sz="2800" kern="0" spc="-55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inverse</a:t>
            </a:r>
            <a:r>
              <a:rPr lang="en-US" sz="2800" kern="0" spc="-5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of</a:t>
            </a:r>
            <a:r>
              <a:rPr lang="en-US" sz="2800" kern="0" spc="-5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7</a:t>
            </a:r>
            <a:r>
              <a:rPr lang="en-US" sz="2800" kern="0" spc="114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modulo</a:t>
            </a:r>
            <a:r>
              <a:rPr lang="en-US" sz="2800" kern="0" spc="-5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10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8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i.e.</a:t>
            </a:r>
            <a:r>
              <a:rPr lang="en-US" sz="2800" kern="0" spc="-4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the</a:t>
            </a:r>
            <a:r>
              <a:rPr lang="en-US" sz="28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value</a:t>
            </a:r>
            <a:r>
              <a:rPr lang="en-US" sz="2800" kern="0" spc="-5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𝑥</a:t>
            </a:r>
            <a:r>
              <a:rPr lang="en-US" sz="2800" kern="0" spc="19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8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such 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that</a:t>
            </a:r>
            <a:r>
              <a:rPr lang="en-US" sz="28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7𝑥</a:t>
            </a:r>
            <a:r>
              <a:rPr lang="en-US" sz="2800" kern="0" spc="24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≡</a:t>
            </a:r>
            <a:r>
              <a:rPr lang="en-US" sz="2800" kern="0" spc="667" baseline="-1626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8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1 (mod 10)</a:t>
            </a:r>
            <a:r>
              <a:rPr lang="en-US" sz="28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endParaRPr lang="en-US" sz="2800" kern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lvl="0">
              <a:spcBef>
                <a:spcPts val="1739"/>
              </a:spcBef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will use something called </a:t>
            </a:r>
            <a:r>
              <a:rPr lang="en-US" sz="28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Bézout’s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 Theorem to extend the Euclidean Algorithm to find multiplicative inverses.</a:t>
            </a:r>
            <a:endParaRPr lang="en-US" sz="2800" kern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27FFB-8456-AA39-F34C-E45EA4632AAE}"/>
              </a:ext>
            </a:extLst>
          </p:cNvPr>
          <p:cNvSpPr txBox="1"/>
          <p:nvPr/>
        </p:nvSpPr>
        <p:spPr>
          <a:xfrm>
            <a:off x="547322" y="21563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Solution: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400" b="0" i="0" u="none" strike="noStrike" kern="0" cap="none" spc="204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lang="en-US" sz="2400" b="0" i="0" u="none" strike="noStrike" kern="0" cap="none" spc="644" normalizeH="0" baseline="-1626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 (mod 10)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(Guess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check)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6141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Bézout’s</a:t>
            </a:r>
            <a:r>
              <a:rPr lang="en-US" b="1">
                <a:latin typeface="Segoe UI Semilight" panose="020B0402040204020203" pitchFamily="34" charset="0"/>
                <a:cs typeface="Segoe UI Semilight" panose="020B0402040204020203" pitchFamily="34" charset="0"/>
              </a:rPr>
              <a:t> Theorem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Bézout’s</a:t>
            </a:r>
            <a:r>
              <a:rPr lang="en-US"/>
              <a:t>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2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err="1"/>
                <a:t>Bézout’s</a:t>
              </a:r>
              <a:r>
                <a:rPr lang="en-US" sz="3200"/>
                <a:t> Theorem</a:t>
              </a:r>
              <a:endParaRPr lang="en-US" sz="3200" b="1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So…what’s it good for?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58933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Suppose I want to 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/>
              </a:p>
              <a:p>
                <a:endParaRPr lang="en-US"/>
              </a:p>
              <a:p>
                <a:r>
                  <a:rPr lang="en-US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/>
                  <a:t>…</a:t>
                </a:r>
              </a:p>
              <a:p>
                <a:r>
                  <a:rPr lang="en-US"/>
                  <a:t>We once again want to find the multiplicative inverse of 8 (mod n).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589334"/>
              </a:xfrm>
              <a:blipFill>
                <a:blip r:embed="rId2"/>
                <a:stretch>
                  <a:fillRect l="-654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8A16C5-64F6-6B9A-F301-3F7EBA1D5D25}"/>
                  </a:ext>
                </a:extLst>
              </p:cNvPr>
              <p:cNvSpPr txBox="1"/>
              <p:nvPr/>
            </p:nvSpPr>
            <p:spPr>
              <a:xfrm>
                <a:off x="575239" y="4399853"/>
                <a:ext cx="1118725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⁡(8,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sz="2800"/>
              </a:p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by Bézout’s Theorem,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⋅8+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/>
                  <a:t>, </a:t>
                </a:r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|(8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/>
              </a:p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from </a:t>
                </a:r>
                <a:r>
                  <a:rPr lang="en-US" sz="280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Bézout’s</a:t>
                </a:r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Theorem is what we should multiply by!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8A16C5-64F6-6B9A-F301-3F7EBA1D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99853"/>
                <a:ext cx="11187258" cy="1815882"/>
              </a:xfrm>
              <a:prstGeom prst="rect">
                <a:avLst/>
              </a:prstGeom>
              <a:blipFill>
                <a:blip r:embed="rId3"/>
                <a:stretch>
                  <a:fillRect l="-1089" t="-4362" b="-7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D8BD715-F461-BA08-9D8F-CC5D09E9F2C8}"/>
              </a:ext>
            </a:extLst>
          </p:cNvPr>
          <p:cNvSpPr/>
          <p:nvPr/>
        </p:nvSpPr>
        <p:spPr>
          <a:xfrm>
            <a:off x="3427519" y="3352900"/>
            <a:ext cx="4450898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It turns out that while you’re calculating the GCD (using Euclid’s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for </a:t>
                </a:r>
                <a:r>
                  <a:rPr lang="en-US" err="1"/>
                  <a:t>Bézout’s</a:t>
                </a:r>
                <a:r>
                  <a:rPr lang="en-US"/>
                  <a:t> Theorem</a:t>
                </a:r>
              </a:p>
              <a:p>
                <a:endParaRPr lang="en-US"/>
              </a:p>
              <a:p>
                <a:r>
                  <a:rPr lang="en-US"/>
                  <a:t>This is called the “Extended Euclidian algorithm”</a:t>
                </a:r>
              </a:p>
              <a:p>
                <a:endParaRPr lang="en-US"/>
              </a:p>
              <a:p>
                <a:r>
                  <a:rPr lang="en-US"/>
                  <a:t>We’ll see an example of running the Extended Euclidean Algorithm at the start of next lecture.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F0D35-2E54-A0FE-2D88-791DECAEA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311C-D6AE-A257-6109-F0E32D0D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C058-BF25-B3E6-CDC0-E69767BA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/>
              <a:t>Start HW3 Today if you haven’t already!</a:t>
            </a:r>
          </a:p>
          <a:p>
            <a:pPr>
              <a:lnSpc>
                <a:spcPct val="100000"/>
              </a:lnSpc>
            </a:pPr>
            <a:r>
              <a:rPr lang="en-US" sz="2400"/>
              <a:t>CC 9 due Wednesday at noon</a:t>
            </a:r>
          </a:p>
          <a:p>
            <a:pPr>
              <a:lnSpc>
                <a:spcPct val="100000"/>
              </a:lnSpc>
            </a:pPr>
            <a:r>
              <a:rPr lang="en-US" sz="2400"/>
              <a:t>HW2 Feedback will be released soon!</a:t>
            </a:r>
          </a:p>
        </p:txBody>
      </p:sp>
    </p:spTree>
    <p:extLst>
      <p:ext uri="{BB962C8B-B14F-4D97-AF65-F5344CB8AC3E}">
        <p14:creationId xmlns:p14="http://schemas.microsoft.com/office/powerpoint/2010/main" val="306144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Division</a:t>
            </a:r>
            <a:r>
              <a:rPr sz="3800" spc="240"/>
              <a:t> </a:t>
            </a:r>
            <a:r>
              <a:rPr sz="3800" spc="55"/>
              <a:t>Theorem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2651760" cy="474345"/>
          </a:xfrm>
          <a:custGeom>
            <a:avLst/>
            <a:gdLst/>
            <a:ahLst/>
            <a:cxnLst/>
            <a:rect l="l" t="t" r="r" b="b"/>
            <a:pathLst>
              <a:path w="2651760" h="474344">
                <a:moveTo>
                  <a:pt x="2651760" y="0"/>
                </a:moveTo>
                <a:lnTo>
                  <a:pt x="0" y="0"/>
                </a:lnTo>
                <a:lnTo>
                  <a:pt x="0" y="473963"/>
                </a:lnTo>
                <a:lnTo>
                  <a:pt x="2651760" y="473963"/>
                </a:lnTo>
                <a:lnTo>
                  <a:pt x="265176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462454" y="5255958"/>
            <a:ext cx="3215005" cy="1346835"/>
            <a:chOff x="8462454" y="5255958"/>
            <a:chExt cx="3215005" cy="1346835"/>
          </a:xfrm>
        </p:grpSpPr>
        <p:sp>
          <p:nvSpPr>
            <p:cNvPr id="5" name="object 5"/>
            <p:cNvSpPr/>
            <p:nvPr/>
          </p:nvSpPr>
          <p:spPr>
            <a:xfrm>
              <a:off x="8470392" y="5263896"/>
              <a:ext cx="3199130" cy="1330960"/>
            </a:xfrm>
            <a:custGeom>
              <a:avLst/>
              <a:gdLst/>
              <a:ahLst/>
              <a:cxnLst/>
              <a:rect l="l" t="t" r="r" b="b"/>
              <a:pathLst>
                <a:path w="3199129" h="1330959">
                  <a:moveTo>
                    <a:pt x="2977133" y="0"/>
                  </a:moveTo>
                  <a:lnTo>
                    <a:pt x="221741" y="0"/>
                  </a:lnTo>
                  <a:lnTo>
                    <a:pt x="177063" y="4506"/>
                  </a:lnTo>
                  <a:lnTo>
                    <a:pt x="135445" y="17430"/>
                  </a:lnTo>
                  <a:lnTo>
                    <a:pt x="97780" y="37879"/>
                  </a:lnTo>
                  <a:lnTo>
                    <a:pt x="64960" y="64960"/>
                  </a:lnTo>
                  <a:lnTo>
                    <a:pt x="37879" y="97780"/>
                  </a:lnTo>
                  <a:lnTo>
                    <a:pt x="17430" y="135445"/>
                  </a:lnTo>
                  <a:lnTo>
                    <a:pt x="4506" y="177063"/>
                  </a:lnTo>
                  <a:lnTo>
                    <a:pt x="0" y="221741"/>
                  </a:lnTo>
                  <a:lnTo>
                    <a:pt x="0" y="1108709"/>
                  </a:lnTo>
                  <a:lnTo>
                    <a:pt x="4506" y="1153399"/>
                  </a:lnTo>
                  <a:lnTo>
                    <a:pt x="17430" y="1195022"/>
                  </a:lnTo>
                  <a:lnTo>
                    <a:pt x="37879" y="1232688"/>
                  </a:lnTo>
                  <a:lnTo>
                    <a:pt x="64960" y="1265505"/>
                  </a:lnTo>
                  <a:lnTo>
                    <a:pt x="97780" y="1292582"/>
                  </a:lnTo>
                  <a:lnTo>
                    <a:pt x="135445" y="1313026"/>
                  </a:lnTo>
                  <a:lnTo>
                    <a:pt x="177063" y="1325947"/>
                  </a:lnTo>
                  <a:lnTo>
                    <a:pt x="221741" y="1330451"/>
                  </a:lnTo>
                  <a:lnTo>
                    <a:pt x="2977133" y="1330451"/>
                  </a:lnTo>
                  <a:lnTo>
                    <a:pt x="3021812" y="1325947"/>
                  </a:lnTo>
                  <a:lnTo>
                    <a:pt x="3063430" y="1313026"/>
                  </a:lnTo>
                  <a:lnTo>
                    <a:pt x="3101095" y="1292582"/>
                  </a:lnTo>
                  <a:lnTo>
                    <a:pt x="3133915" y="1265505"/>
                  </a:lnTo>
                  <a:lnTo>
                    <a:pt x="3160996" y="1232688"/>
                  </a:lnTo>
                  <a:lnTo>
                    <a:pt x="3181445" y="1195022"/>
                  </a:lnTo>
                  <a:lnTo>
                    <a:pt x="3194369" y="1153399"/>
                  </a:lnTo>
                  <a:lnTo>
                    <a:pt x="3198876" y="1108709"/>
                  </a:lnTo>
                  <a:lnTo>
                    <a:pt x="3198876" y="221741"/>
                  </a:lnTo>
                  <a:lnTo>
                    <a:pt x="3194369" y="177063"/>
                  </a:lnTo>
                  <a:lnTo>
                    <a:pt x="3181445" y="135445"/>
                  </a:lnTo>
                  <a:lnTo>
                    <a:pt x="3160996" y="97780"/>
                  </a:lnTo>
                  <a:lnTo>
                    <a:pt x="3133915" y="64960"/>
                  </a:lnTo>
                  <a:lnTo>
                    <a:pt x="3101095" y="37879"/>
                  </a:lnTo>
                  <a:lnTo>
                    <a:pt x="3063430" y="17430"/>
                  </a:lnTo>
                  <a:lnTo>
                    <a:pt x="3021812" y="4506"/>
                  </a:lnTo>
                  <a:lnTo>
                    <a:pt x="297713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70392" y="5263896"/>
              <a:ext cx="3199130" cy="1330960"/>
            </a:xfrm>
            <a:custGeom>
              <a:avLst/>
              <a:gdLst/>
              <a:ahLst/>
              <a:cxnLst/>
              <a:rect l="l" t="t" r="r" b="b"/>
              <a:pathLst>
                <a:path w="3199129" h="1330959">
                  <a:moveTo>
                    <a:pt x="0" y="221741"/>
                  </a:moveTo>
                  <a:lnTo>
                    <a:pt x="4506" y="177063"/>
                  </a:lnTo>
                  <a:lnTo>
                    <a:pt x="17430" y="135445"/>
                  </a:lnTo>
                  <a:lnTo>
                    <a:pt x="37879" y="97780"/>
                  </a:lnTo>
                  <a:lnTo>
                    <a:pt x="64960" y="64960"/>
                  </a:lnTo>
                  <a:lnTo>
                    <a:pt x="97780" y="37879"/>
                  </a:lnTo>
                  <a:lnTo>
                    <a:pt x="135445" y="17430"/>
                  </a:lnTo>
                  <a:lnTo>
                    <a:pt x="177063" y="4506"/>
                  </a:lnTo>
                  <a:lnTo>
                    <a:pt x="221741" y="0"/>
                  </a:lnTo>
                  <a:lnTo>
                    <a:pt x="2977133" y="0"/>
                  </a:lnTo>
                  <a:lnTo>
                    <a:pt x="3021812" y="4506"/>
                  </a:lnTo>
                  <a:lnTo>
                    <a:pt x="3063430" y="17430"/>
                  </a:lnTo>
                  <a:lnTo>
                    <a:pt x="3101095" y="37879"/>
                  </a:lnTo>
                  <a:lnTo>
                    <a:pt x="3133915" y="64960"/>
                  </a:lnTo>
                  <a:lnTo>
                    <a:pt x="3160996" y="97780"/>
                  </a:lnTo>
                  <a:lnTo>
                    <a:pt x="3181445" y="135445"/>
                  </a:lnTo>
                  <a:lnTo>
                    <a:pt x="3194369" y="177063"/>
                  </a:lnTo>
                  <a:lnTo>
                    <a:pt x="3198876" y="221741"/>
                  </a:lnTo>
                  <a:lnTo>
                    <a:pt x="3198876" y="1108709"/>
                  </a:lnTo>
                  <a:lnTo>
                    <a:pt x="3194369" y="1153399"/>
                  </a:lnTo>
                  <a:lnTo>
                    <a:pt x="3181445" y="1195022"/>
                  </a:lnTo>
                  <a:lnTo>
                    <a:pt x="3160996" y="1232688"/>
                  </a:lnTo>
                  <a:lnTo>
                    <a:pt x="3133915" y="1265505"/>
                  </a:lnTo>
                  <a:lnTo>
                    <a:pt x="3101095" y="1292582"/>
                  </a:lnTo>
                  <a:lnTo>
                    <a:pt x="3063430" y="1313026"/>
                  </a:lnTo>
                  <a:lnTo>
                    <a:pt x="3021812" y="1325947"/>
                  </a:lnTo>
                  <a:lnTo>
                    <a:pt x="2977133" y="1330451"/>
                  </a:lnTo>
                  <a:lnTo>
                    <a:pt x="221741" y="1330451"/>
                  </a:lnTo>
                  <a:lnTo>
                    <a:pt x="177063" y="1325947"/>
                  </a:lnTo>
                  <a:lnTo>
                    <a:pt x="135445" y="1313026"/>
                  </a:lnTo>
                  <a:lnTo>
                    <a:pt x="97780" y="1292582"/>
                  </a:lnTo>
                  <a:lnTo>
                    <a:pt x="64960" y="1265505"/>
                  </a:lnTo>
                  <a:lnTo>
                    <a:pt x="37879" y="1232688"/>
                  </a:lnTo>
                  <a:lnTo>
                    <a:pt x="17430" y="1195022"/>
                  </a:lnTo>
                  <a:lnTo>
                    <a:pt x="4506" y="1153399"/>
                  </a:lnTo>
                  <a:lnTo>
                    <a:pt x="0" y="1108709"/>
                  </a:lnTo>
                  <a:lnTo>
                    <a:pt x="0" y="2217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5058" y="1425521"/>
            <a:ext cx="10866755" cy="511492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>
                <a:latin typeface="Segoe UI Semilight"/>
                <a:cs typeface="Segoe UI Semilight"/>
              </a:rPr>
              <a:t>Division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Theorem: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800" b="0">
                <a:latin typeface="Segoe UI Semilight"/>
                <a:cs typeface="Segoe UI Semilight"/>
              </a:rPr>
              <a:t>For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any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18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and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positive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b="0">
                <a:latin typeface="Segoe UI Semilight"/>
                <a:cs typeface="Segoe UI Semilight"/>
              </a:rPr>
              <a:t>,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there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exist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unique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integers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𝑞,</a:t>
            </a:r>
            <a:r>
              <a:rPr sz="2800" spc="-15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0">
                <a:latin typeface="Segoe UI Semilight"/>
                <a:cs typeface="Segoe UI Semilight"/>
              </a:rPr>
              <a:t>with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0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≤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𝑟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&lt;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such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that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3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𝑞𝑑</a:t>
            </a:r>
            <a:r>
              <a:rPr sz="2800" spc="8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+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𝑟</a:t>
            </a:r>
            <a:r>
              <a:rPr sz="2800" b="0" spc="-25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1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Java,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𝑞</a:t>
            </a:r>
            <a:r>
              <a:rPr sz="2800" spc="20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result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operation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spc="-25">
                <a:latin typeface="Cambria Math"/>
                <a:cs typeface="Cambria Math"/>
              </a:rPr>
              <a:t>𝑎/𝑑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Java,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𝑟</a:t>
            </a:r>
            <a:r>
              <a:rPr sz="2800" spc="19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result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operation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3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35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  <a:p>
            <a:pPr marL="7982584">
              <a:lnSpc>
                <a:spcPct val="100000"/>
              </a:lnSpc>
              <a:spcBef>
                <a:spcPts val="1714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Warning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ct val="100000"/>
              </a:lnSpc>
            </a:pPr>
            <a:r>
              <a:rPr sz="2000" b="0">
                <a:latin typeface="Segoe UI Semilight"/>
                <a:cs typeface="Segoe UI Semilight"/>
              </a:rPr>
              <a:t>When</a:t>
            </a:r>
            <a:r>
              <a:rPr sz="2000" b="0" spc="-20">
                <a:latin typeface="Segoe UI Semilight"/>
                <a:cs typeface="Segoe UI Semilight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dealing</a:t>
            </a:r>
            <a:r>
              <a:rPr sz="2000" b="0" spc="-20">
                <a:latin typeface="Segoe UI Semilight"/>
                <a:cs typeface="Segoe UI Semilight"/>
              </a:rPr>
              <a:t> with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ts val="2375"/>
              </a:lnSpc>
            </a:pPr>
            <a:r>
              <a:rPr sz="2000" b="0">
                <a:latin typeface="Segoe UI Semilight"/>
                <a:cs typeface="Segoe UI Semilight"/>
              </a:rPr>
              <a:t>negative</a:t>
            </a:r>
            <a:r>
              <a:rPr sz="2000" b="0" spc="-30">
                <a:latin typeface="Segoe UI Semilight"/>
                <a:cs typeface="Segoe UI Semilight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numbers,</a:t>
            </a:r>
            <a:r>
              <a:rPr sz="2000" b="0" spc="-15">
                <a:latin typeface="Segoe UI Semilight"/>
                <a:cs typeface="Segoe UI Semilight"/>
              </a:rPr>
              <a:t> </a:t>
            </a:r>
            <a:r>
              <a:rPr sz="2000" b="0" spc="-10">
                <a:latin typeface="Segoe UI Semilight"/>
                <a:cs typeface="Segoe UI Semilight"/>
              </a:rPr>
              <a:t>Java’s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ts val="2375"/>
              </a:lnSpc>
            </a:pPr>
            <a:r>
              <a:rPr sz="2000">
                <a:latin typeface="Cambria Math"/>
                <a:cs typeface="Cambria Math"/>
              </a:rPr>
              <a:t>%</a:t>
            </a:r>
            <a:r>
              <a:rPr sz="2000" spc="95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may</a:t>
            </a:r>
            <a:r>
              <a:rPr sz="2000" b="0" spc="-40">
                <a:latin typeface="Segoe UI Semilight"/>
                <a:cs typeface="Segoe UI Semilight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behave</a:t>
            </a:r>
            <a:r>
              <a:rPr sz="2000" b="0" spc="-55">
                <a:latin typeface="Segoe UI Semilight"/>
                <a:cs typeface="Segoe UI Semilight"/>
              </a:rPr>
              <a:t> </a:t>
            </a:r>
            <a:r>
              <a:rPr sz="2000" b="0" spc="-10">
                <a:latin typeface="Segoe UI Semilight"/>
                <a:cs typeface="Segoe UI Semilight"/>
              </a:rPr>
              <a:t>differently!</a:t>
            </a:r>
            <a:endParaRPr sz="20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A75D1-4433-5400-E220-9A94D836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678A8C-A037-D68B-A899-C8ED4E8E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100548" cy="590415"/>
          </a:xfrm>
        </p:spPr>
        <p:txBody>
          <a:bodyPr/>
          <a:lstStyle/>
          <a:p>
            <a:r>
              <a:rPr lang="en-US"/>
              <a:t>[Extra Material] </a:t>
            </a:r>
            <a:br>
              <a:rPr lang="en-US"/>
            </a:br>
            <a:r>
              <a:rPr lang="en-US"/>
              <a:t>Proving a key fact about GCDs</a:t>
            </a:r>
          </a:p>
        </p:txBody>
      </p:sp>
    </p:spTree>
    <p:extLst>
      <p:ext uri="{BB962C8B-B14F-4D97-AF65-F5344CB8AC3E}">
        <p14:creationId xmlns:p14="http://schemas.microsoft.com/office/powerpoint/2010/main" val="13091846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BFAA9-E914-C080-0616-D996FC39A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421A-A9C8-21D9-F9C7-8F9042E1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gcd</a:t>
            </a:r>
            <a:r>
              <a:rPr lang="en-US"/>
              <a:t>(</a:t>
            </a:r>
            <a:r>
              <a:rPr lang="en-US" err="1"/>
              <a:t>a,b</a:t>
            </a:r>
            <a:r>
              <a:rPr lang="en-US"/>
              <a:t>) = </a:t>
            </a:r>
            <a:r>
              <a:rPr lang="en-US" err="1"/>
              <a:t>gcd</a:t>
            </a:r>
            <a:r>
              <a:rPr lang="en-US"/>
              <a:t>(b, a % 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8BDCE-CFD4-B278-9746-7DC8AE08C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By definition of </a:t>
                </a:r>
                <a:r>
                  <a:rPr lang="en-US" err="1"/>
                  <a:t>gcd</a:t>
                </a:r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8BDCE-CFD4-B278-9746-7DC8AE08C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354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86922-F442-22E3-0C9E-CACD5FE1D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05FE-8931-2A16-F49D-A0A0AD34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gcd</a:t>
            </a:r>
            <a:r>
              <a:rPr lang="en-US"/>
              <a:t>(</a:t>
            </a:r>
            <a:r>
              <a:rPr lang="en-US" err="1"/>
              <a:t>a,b</a:t>
            </a:r>
            <a:r>
              <a:rPr lang="en-US"/>
              <a:t>) = </a:t>
            </a:r>
            <a:r>
              <a:rPr lang="en-US" err="1"/>
              <a:t>gcd</a:t>
            </a:r>
            <a:r>
              <a:rPr lang="en-US"/>
              <a:t>(b, a % 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88291-0831-9851-4502-DBFEE0342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By definition of </a:t>
                </a:r>
                <a:r>
                  <a:rPr lang="en-US" err="1"/>
                  <a:t>gcd</a:t>
                </a:r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/>
              </a:p>
              <a:p>
                <a:r>
                  <a:rPr lang="en-US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r>
                  <a:rPr lang="en-US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88291-0831-9851-4502-DBFEE0342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2062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CEA06-D0D8-3597-ECFF-254D00B4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0B47-DBF8-E6CC-E8C6-A388A949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gcd</a:t>
            </a:r>
            <a:r>
              <a:rPr lang="en-US"/>
              <a:t>(</a:t>
            </a:r>
            <a:r>
              <a:rPr lang="en-US" err="1"/>
              <a:t>a,b</a:t>
            </a:r>
            <a:r>
              <a:rPr lang="en-US"/>
              <a:t>) = </a:t>
            </a:r>
            <a:r>
              <a:rPr lang="en-US" err="1"/>
              <a:t>gcd</a:t>
            </a:r>
            <a:r>
              <a:rPr lang="en-US"/>
              <a:t>(b, a % 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8337B-7E86-7D1C-9F4F-4A40677047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8337B-7E86-7D1C-9F4F-4A40677047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74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/>
              <a:t>The</a:t>
            </a:r>
            <a:r>
              <a:rPr sz="3800" spc="195"/>
              <a:t> </a:t>
            </a:r>
            <a:r>
              <a:rPr sz="3800" spc="60"/>
              <a:t>mod</a:t>
            </a:r>
            <a:r>
              <a:rPr sz="3800" spc="195"/>
              <a:t> </a:t>
            </a:r>
            <a:r>
              <a:rPr sz="3800" spc="65"/>
              <a:t>(</a:t>
            </a:r>
            <a:r>
              <a:rPr sz="3800" spc="65">
                <a:latin typeface="Cambria Math"/>
                <a:cs typeface="Cambria Math"/>
              </a:rPr>
              <a:t>%</a:t>
            </a:r>
            <a:r>
              <a:rPr sz="3800" spc="65"/>
              <a:t>)</a:t>
            </a:r>
            <a:r>
              <a:rPr sz="3800" spc="200"/>
              <a:t> </a:t>
            </a:r>
            <a:r>
              <a:rPr sz="3800" spc="55"/>
              <a:t>operator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058" y="1204226"/>
            <a:ext cx="8727440" cy="132080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9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operator</a:t>
            </a:r>
            <a:r>
              <a:rPr sz="2800" b="0" spc="-7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often</a:t>
            </a:r>
            <a:r>
              <a:rPr sz="2800" b="0" spc="-9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referred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as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“mod”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>
                <a:latin typeface="Cambria Math"/>
                <a:cs typeface="Cambria Math"/>
              </a:rPr>
              <a:t>𝑎</a:t>
            </a:r>
            <a:r>
              <a:rPr sz="2800" spc="3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4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spc="21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returns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remainder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𝑟</a:t>
            </a:r>
            <a:r>
              <a:rPr sz="2800" spc="17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when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you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divide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18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by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spc="-5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2857" y="3344417"/>
            <a:ext cx="17481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22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5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5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5491" y="3344417"/>
            <a:ext cx="17481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25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5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2857" y="5159451"/>
            <a:ext cx="1550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0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5</a:t>
            </a:r>
            <a:r>
              <a:rPr sz="2800" spc="15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5491" y="5159451"/>
            <a:ext cx="18154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−1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4</a:t>
            </a:r>
            <a:r>
              <a:rPr sz="2800" spc="15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3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2856" y="5775581"/>
            <a:ext cx="174815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0</a:t>
            </a:r>
            <a:r>
              <a:rPr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0 ⋅</a:t>
            </a:r>
            <a:r>
              <a:rPr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5</a:t>
            </a:r>
            <a:r>
              <a:rPr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 </a:t>
            </a:r>
            <a:r>
              <a:rPr sz="2400" spc="-50">
                <a:solidFill>
                  <a:srgbClr val="4B3182"/>
                </a:solidFill>
                <a:latin typeface="Cambria Math"/>
                <a:cs typeface="Cambria Math"/>
              </a:rPr>
              <a:t>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9949" y="5775581"/>
            <a:ext cx="233005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−1</a:t>
            </a:r>
            <a:r>
              <a:rPr sz="2400" spc="10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−1</a:t>
            </a:r>
            <a:r>
              <a:rPr sz="2400" spc="-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4 +</a:t>
            </a:r>
            <a:r>
              <a:rPr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spc="-50">
                <a:solidFill>
                  <a:srgbClr val="4B3182"/>
                </a:solidFill>
                <a:latin typeface="Cambria Math"/>
                <a:cs typeface="Cambria Math"/>
              </a:rPr>
              <a:t>𝟑</a:t>
            </a:r>
            <a:endParaRPr sz="2400">
              <a:latin typeface="Cambria Math"/>
              <a:cs typeface="Cambria Math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70302" y="220662"/>
            <a:ext cx="3215005" cy="814705"/>
            <a:chOff x="8770302" y="220662"/>
            <a:chExt cx="3215005" cy="814705"/>
          </a:xfrm>
        </p:grpSpPr>
        <p:sp>
          <p:nvSpPr>
            <p:cNvPr id="11" name="object 11"/>
            <p:cNvSpPr/>
            <p:nvPr/>
          </p:nvSpPr>
          <p:spPr>
            <a:xfrm>
              <a:off x="8778240" y="228600"/>
              <a:ext cx="3199130" cy="798830"/>
            </a:xfrm>
            <a:custGeom>
              <a:avLst/>
              <a:gdLst/>
              <a:ahLst/>
              <a:cxnLst/>
              <a:rect l="l" t="t" r="r" b="b"/>
              <a:pathLst>
                <a:path w="3199129" h="798830">
                  <a:moveTo>
                    <a:pt x="3065779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65779" y="798576"/>
                  </a:lnTo>
                  <a:lnTo>
                    <a:pt x="3107858" y="791793"/>
                  </a:lnTo>
                  <a:lnTo>
                    <a:pt x="3144396" y="772903"/>
                  </a:lnTo>
                  <a:lnTo>
                    <a:pt x="3173203" y="744096"/>
                  </a:lnTo>
                  <a:lnTo>
                    <a:pt x="3192093" y="707558"/>
                  </a:lnTo>
                  <a:lnTo>
                    <a:pt x="3198876" y="665479"/>
                  </a:lnTo>
                  <a:lnTo>
                    <a:pt x="3198876" y="133096"/>
                  </a:lnTo>
                  <a:lnTo>
                    <a:pt x="3192093" y="91017"/>
                  </a:lnTo>
                  <a:lnTo>
                    <a:pt x="3173203" y="54479"/>
                  </a:lnTo>
                  <a:lnTo>
                    <a:pt x="3144396" y="25672"/>
                  </a:lnTo>
                  <a:lnTo>
                    <a:pt x="3107858" y="6782"/>
                  </a:lnTo>
                  <a:lnTo>
                    <a:pt x="3065779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8240" y="228600"/>
              <a:ext cx="3199130" cy="798830"/>
            </a:xfrm>
            <a:custGeom>
              <a:avLst/>
              <a:gdLst/>
              <a:ahLst/>
              <a:cxnLst/>
              <a:rect l="l" t="t" r="r" b="b"/>
              <a:pathLst>
                <a:path w="319912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65779" y="0"/>
                  </a:lnTo>
                  <a:lnTo>
                    <a:pt x="3107858" y="6782"/>
                  </a:lnTo>
                  <a:lnTo>
                    <a:pt x="3144396" y="25672"/>
                  </a:lnTo>
                  <a:lnTo>
                    <a:pt x="3173203" y="54479"/>
                  </a:lnTo>
                  <a:lnTo>
                    <a:pt x="3192093" y="91017"/>
                  </a:lnTo>
                  <a:lnTo>
                    <a:pt x="3198876" y="133096"/>
                  </a:lnTo>
                  <a:lnTo>
                    <a:pt x="3198876" y="665479"/>
                  </a:lnTo>
                  <a:lnTo>
                    <a:pt x="3192093" y="707558"/>
                  </a:lnTo>
                  <a:lnTo>
                    <a:pt x="3173203" y="744096"/>
                  </a:lnTo>
                  <a:lnTo>
                    <a:pt x="3144396" y="772903"/>
                  </a:lnTo>
                  <a:lnTo>
                    <a:pt x="3107858" y="791793"/>
                  </a:lnTo>
                  <a:lnTo>
                    <a:pt x="3065779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97239" y="303021"/>
            <a:ext cx="2900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Division</a:t>
            </a:r>
            <a:r>
              <a:rPr sz="2000" b="0" u="sng" spc="-7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Theorem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𝑞𝑑</a:t>
            </a:r>
            <a:r>
              <a:rPr sz="2000" spc="6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+ 𝑟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with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0</a:t>
            </a:r>
            <a:r>
              <a:rPr sz="2000" spc="11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≤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𝑟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&lt;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𝑑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8FCAC-727C-12EA-9065-4859B784F7B8}"/>
              </a:ext>
            </a:extLst>
          </p:cNvPr>
          <p:cNvSpPr txBox="1"/>
          <p:nvPr/>
        </p:nvSpPr>
        <p:spPr>
          <a:xfrm>
            <a:off x="1449777" y="3919471"/>
            <a:ext cx="2108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22</a:t>
            </a:r>
            <a:r>
              <a:rPr lang="en-US"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4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lang="en-US"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5 +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1" spc="-50">
                <a:solidFill>
                  <a:srgbClr val="4B3182"/>
                </a:solidFill>
                <a:latin typeface="Cambria Math"/>
                <a:cs typeface="Cambria Math"/>
              </a:rPr>
              <a:t>𝟐</a:t>
            </a:r>
            <a:endParaRPr lang="en-US" sz="2400" b="1"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1AF755-51CD-A402-5BD1-D22B155F287B}"/>
              </a:ext>
            </a:extLst>
          </p:cNvPr>
          <p:cNvSpPr txBox="1"/>
          <p:nvPr/>
        </p:nvSpPr>
        <p:spPr>
          <a:xfrm>
            <a:off x="6036707" y="3920085"/>
            <a:ext cx="2388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25</a:t>
            </a:r>
            <a:r>
              <a:rPr lang="en-US"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5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lang="en-US"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5 +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-50">
                <a:solidFill>
                  <a:srgbClr val="4B3182"/>
                </a:solidFill>
                <a:latin typeface="Cambria Math"/>
                <a:cs typeface="Cambria Math"/>
              </a:rPr>
              <a:t>𝟎</a:t>
            </a:r>
            <a:endParaRPr lang="en-US" sz="24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Modular</a:t>
            </a:r>
            <a:r>
              <a:rPr sz="3800" spc="250"/>
              <a:t> </a:t>
            </a:r>
            <a:r>
              <a:rPr sz="3800" spc="75"/>
              <a:t>Arithmetic:</a:t>
            </a:r>
            <a:r>
              <a:rPr sz="3800" spc="285"/>
              <a:t> </a:t>
            </a:r>
            <a:r>
              <a:rPr sz="3800"/>
              <a:t>Like</a:t>
            </a:r>
            <a:r>
              <a:rPr sz="3800" spc="229"/>
              <a:t> </a:t>
            </a:r>
            <a:r>
              <a:rPr sz="3800"/>
              <a:t>a</a:t>
            </a:r>
            <a:r>
              <a:rPr sz="3800" spc="240"/>
              <a:t> </a:t>
            </a:r>
            <a:r>
              <a:rPr sz="3800" spc="60"/>
              <a:t>Clock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0049510" cy="1886988"/>
          </a:xfrm>
          <a:prstGeom prst="rect">
            <a:avLst/>
          </a:prstGeom>
        </p:spPr>
        <p:txBody>
          <a:bodyPr vert="horz" wrap="square" lIns="0" tIns="232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b="0">
                <a:latin typeface="Segoe UI Semilight"/>
                <a:cs typeface="Segoe UI Semilight"/>
              </a:rPr>
              <a:t>Imagine</a:t>
            </a:r>
            <a:r>
              <a:rPr b="0" spc="-12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you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can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only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represent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numbers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spc="-20"/>
              <a:t>0,</a:t>
            </a:r>
            <a:r>
              <a:rPr spc="-150"/>
              <a:t> </a:t>
            </a:r>
            <a:r>
              <a:t>…</a:t>
            </a:r>
            <a:r>
              <a:rPr spc="-155"/>
              <a:t> </a:t>
            </a:r>
            <a:r>
              <a:rPr spc="-10"/>
              <a:t>,</a:t>
            </a:r>
            <a:r>
              <a:rPr spc="-160"/>
              <a:t> </a:t>
            </a:r>
            <a:r>
              <a:t>11</a:t>
            </a:r>
            <a:r>
              <a:rPr b="0">
                <a:latin typeface="Segoe UI Semilight"/>
                <a:cs typeface="Segoe UI Semilight"/>
              </a:rPr>
              <a:t>.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We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call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 spc="-20">
                <a:latin typeface="Segoe UI Semilight"/>
                <a:cs typeface="Segoe UI Semilight"/>
              </a:rPr>
              <a:t>this</a:t>
            </a: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b="0">
                <a:latin typeface="Segoe UI Semilight"/>
                <a:cs typeface="Segoe UI Semilight"/>
              </a:rPr>
              <a:t>“arithmetic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mod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spc="-20"/>
              <a:t>12</a:t>
            </a:r>
            <a:r>
              <a:rPr b="0" spc="-20">
                <a:latin typeface="Segoe UI Semilight"/>
                <a:cs typeface="Segoe UI Semilight"/>
              </a:rPr>
              <a:t>”.</a:t>
            </a: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b="0" spc="-20">
                <a:latin typeface="Segoe UI Semilight"/>
                <a:cs typeface="Segoe UI Semilight"/>
              </a:rPr>
              <a:t>What’s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t>8</a:t>
            </a:r>
            <a:r>
              <a:rPr spc="-30"/>
              <a:t> </a:t>
            </a:r>
            <a:r>
              <a:t>+</a:t>
            </a:r>
            <a:r>
              <a:rPr spc="-45"/>
              <a:t> </a:t>
            </a:r>
            <a:r>
              <a:t>7</a:t>
            </a:r>
            <a:r>
              <a:rPr b="0">
                <a:latin typeface="Segoe UI Semilight"/>
                <a:cs typeface="Segoe UI Semilight"/>
              </a:rPr>
              <a:t>?</a:t>
            </a:r>
            <a:r>
              <a:rPr b="0" spc="-50">
                <a:latin typeface="Segoe UI Semilight"/>
                <a:cs typeface="Segoe UI Semilight"/>
              </a:rPr>
              <a:t> </a:t>
            </a:r>
            <a:endParaRPr spc="-50">
              <a:solidFill>
                <a:srgbClr val="4B3182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7452" y="2991611"/>
            <a:ext cx="3709670" cy="3583304"/>
            <a:chOff x="3997452" y="2991611"/>
            <a:chExt cx="3709670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6" y="3179063"/>
              <a:ext cx="3438814" cy="3259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452" y="2991611"/>
              <a:ext cx="3709670" cy="3583304"/>
            </a:xfrm>
            <a:custGeom>
              <a:avLst/>
              <a:gdLst/>
              <a:ahLst/>
              <a:cxnLst/>
              <a:rect l="l" t="t" r="r" b="b"/>
              <a:pathLst>
                <a:path w="3709670" h="3583304">
                  <a:moveTo>
                    <a:pt x="0" y="1791462"/>
                  </a:moveTo>
                  <a:lnTo>
                    <a:pt x="645" y="1743733"/>
                  </a:lnTo>
                  <a:lnTo>
                    <a:pt x="2570" y="1696313"/>
                  </a:lnTo>
                  <a:lnTo>
                    <a:pt x="5760" y="1649217"/>
                  </a:lnTo>
                  <a:lnTo>
                    <a:pt x="10197" y="1602459"/>
                  </a:lnTo>
                  <a:lnTo>
                    <a:pt x="15866" y="1556056"/>
                  </a:lnTo>
                  <a:lnTo>
                    <a:pt x="22751" y="1510023"/>
                  </a:lnTo>
                  <a:lnTo>
                    <a:pt x="30837" y="1464376"/>
                  </a:lnTo>
                  <a:lnTo>
                    <a:pt x="40106" y="1419129"/>
                  </a:lnTo>
                  <a:lnTo>
                    <a:pt x="50543" y="1374299"/>
                  </a:lnTo>
                  <a:lnTo>
                    <a:pt x="62131" y="1329900"/>
                  </a:lnTo>
                  <a:lnTo>
                    <a:pt x="74856" y="1285949"/>
                  </a:lnTo>
                  <a:lnTo>
                    <a:pt x="88701" y="1242460"/>
                  </a:lnTo>
                  <a:lnTo>
                    <a:pt x="103649" y="1199450"/>
                  </a:lnTo>
                  <a:lnTo>
                    <a:pt x="119685" y="1156934"/>
                  </a:lnTo>
                  <a:lnTo>
                    <a:pt x="136793" y="1114926"/>
                  </a:lnTo>
                  <a:lnTo>
                    <a:pt x="154957" y="1073444"/>
                  </a:lnTo>
                  <a:lnTo>
                    <a:pt x="174160" y="1032501"/>
                  </a:lnTo>
                  <a:lnTo>
                    <a:pt x="194387" y="992114"/>
                  </a:lnTo>
                  <a:lnTo>
                    <a:pt x="215622" y="952298"/>
                  </a:lnTo>
                  <a:lnTo>
                    <a:pt x="237849" y="913069"/>
                  </a:lnTo>
                  <a:lnTo>
                    <a:pt x="261051" y="874442"/>
                  </a:lnTo>
                  <a:lnTo>
                    <a:pt x="285213" y="836432"/>
                  </a:lnTo>
                  <a:lnTo>
                    <a:pt x="310318" y="799055"/>
                  </a:lnTo>
                  <a:lnTo>
                    <a:pt x="336351" y="762327"/>
                  </a:lnTo>
                  <a:lnTo>
                    <a:pt x="363296" y="726262"/>
                  </a:lnTo>
                  <a:lnTo>
                    <a:pt x="391136" y="690877"/>
                  </a:lnTo>
                  <a:lnTo>
                    <a:pt x="419856" y="656187"/>
                  </a:lnTo>
                  <a:lnTo>
                    <a:pt x="449439" y="622207"/>
                  </a:lnTo>
                  <a:lnTo>
                    <a:pt x="479870" y="588953"/>
                  </a:lnTo>
                  <a:lnTo>
                    <a:pt x="511132" y="556440"/>
                  </a:lnTo>
                  <a:lnTo>
                    <a:pt x="543210" y="524684"/>
                  </a:lnTo>
                  <a:lnTo>
                    <a:pt x="576088" y="493700"/>
                  </a:lnTo>
                  <a:lnTo>
                    <a:pt x="609748" y="463504"/>
                  </a:lnTo>
                  <a:lnTo>
                    <a:pt x="644177" y="434111"/>
                  </a:lnTo>
                  <a:lnTo>
                    <a:pt x="679356" y="405536"/>
                  </a:lnTo>
                  <a:lnTo>
                    <a:pt x="715271" y="377796"/>
                  </a:lnTo>
                  <a:lnTo>
                    <a:pt x="751905" y="350905"/>
                  </a:lnTo>
                  <a:lnTo>
                    <a:pt x="789243" y="324880"/>
                  </a:lnTo>
                  <a:lnTo>
                    <a:pt x="827268" y="299734"/>
                  </a:lnTo>
                  <a:lnTo>
                    <a:pt x="865965" y="275485"/>
                  </a:lnTo>
                  <a:lnTo>
                    <a:pt x="905316" y="252147"/>
                  </a:lnTo>
                  <a:lnTo>
                    <a:pt x="945307" y="229736"/>
                  </a:lnTo>
                  <a:lnTo>
                    <a:pt x="985921" y="208268"/>
                  </a:lnTo>
                  <a:lnTo>
                    <a:pt x="1027143" y="187757"/>
                  </a:lnTo>
                  <a:lnTo>
                    <a:pt x="1068956" y="168220"/>
                  </a:lnTo>
                  <a:lnTo>
                    <a:pt x="1111344" y="149672"/>
                  </a:lnTo>
                  <a:lnTo>
                    <a:pt x="1154291" y="132127"/>
                  </a:lnTo>
                  <a:lnTo>
                    <a:pt x="1197781" y="115603"/>
                  </a:lnTo>
                  <a:lnTo>
                    <a:pt x="1241798" y="100114"/>
                  </a:lnTo>
                  <a:lnTo>
                    <a:pt x="1286327" y="85675"/>
                  </a:lnTo>
                  <a:lnTo>
                    <a:pt x="1331351" y="72303"/>
                  </a:lnTo>
                  <a:lnTo>
                    <a:pt x="1376853" y="60012"/>
                  </a:lnTo>
                  <a:lnTo>
                    <a:pt x="1422819" y="48819"/>
                  </a:lnTo>
                  <a:lnTo>
                    <a:pt x="1469232" y="38738"/>
                  </a:lnTo>
                  <a:lnTo>
                    <a:pt x="1516076" y="29785"/>
                  </a:lnTo>
                  <a:lnTo>
                    <a:pt x="1563335" y="21975"/>
                  </a:lnTo>
                  <a:lnTo>
                    <a:pt x="1610993" y="15325"/>
                  </a:lnTo>
                  <a:lnTo>
                    <a:pt x="1659034" y="9849"/>
                  </a:lnTo>
                  <a:lnTo>
                    <a:pt x="1707442" y="5563"/>
                  </a:lnTo>
                  <a:lnTo>
                    <a:pt x="1756201" y="2483"/>
                  </a:lnTo>
                  <a:lnTo>
                    <a:pt x="1805295" y="623"/>
                  </a:lnTo>
                  <a:lnTo>
                    <a:pt x="1854708" y="0"/>
                  </a:lnTo>
                  <a:lnTo>
                    <a:pt x="1904120" y="623"/>
                  </a:lnTo>
                  <a:lnTo>
                    <a:pt x="1953214" y="2483"/>
                  </a:lnTo>
                  <a:lnTo>
                    <a:pt x="2001973" y="5563"/>
                  </a:lnTo>
                  <a:lnTo>
                    <a:pt x="2050381" y="9849"/>
                  </a:lnTo>
                  <a:lnTo>
                    <a:pt x="2098422" y="15325"/>
                  </a:lnTo>
                  <a:lnTo>
                    <a:pt x="2146080" y="21975"/>
                  </a:lnTo>
                  <a:lnTo>
                    <a:pt x="2193339" y="29785"/>
                  </a:lnTo>
                  <a:lnTo>
                    <a:pt x="2240183" y="38738"/>
                  </a:lnTo>
                  <a:lnTo>
                    <a:pt x="2286596" y="48819"/>
                  </a:lnTo>
                  <a:lnTo>
                    <a:pt x="2332562" y="60012"/>
                  </a:lnTo>
                  <a:lnTo>
                    <a:pt x="2378064" y="72303"/>
                  </a:lnTo>
                  <a:lnTo>
                    <a:pt x="2423088" y="85675"/>
                  </a:lnTo>
                  <a:lnTo>
                    <a:pt x="2467617" y="100114"/>
                  </a:lnTo>
                  <a:lnTo>
                    <a:pt x="2511634" y="115603"/>
                  </a:lnTo>
                  <a:lnTo>
                    <a:pt x="2555124" y="132127"/>
                  </a:lnTo>
                  <a:lnTo>
                    <a:pt x="2598071" y="149672"/>
                  </a:lnTo>
                  <a:lnTo>
                    <a:pt x="2640459" y="168220"/>
                  </a:lnTo>
                  <a:lnTo>
                    <a:pt x="2682272" y="187757"/>
                  </a:lnTo>
                  <a:lnTo>
                    <a:pt x="2723494" y="208268"/>
                  </a:lnTo>
                  <a:lnTo>
                    <a:pt x="2764108" y="229736"/>
                  </a:lnTo>
                  <a:lnTo>
                    <a:pt x="2804099" y="252147"/>
                  </a:lnTo>
                  <a:lnTo>
                    <a:pt x="2843450" y="275485"/>
                  </a:lnTo>
                  <a:lnTo>
                    <a:pt x="2882147" y="299734"/>
                  </a:lnTo>
                  <a:lnTo>
                    <a:pt x="2920172" y="324880"/>
                  </a:lnTo>
                  <a:lnTo>
                    <a:pt x="2957510" y="350905"/>
                  </a:lnTo>
                  <a:lnTo>
                    <a:pt x="2994144" y="377796"/>
                  </a:lnTo>
                  <a:lnTo>
                    <a:pt x="3030059" y="405536"/>
                  </a:lnTo>
                  <a:lnTo>
                    <a:pt x="3065238" y="434111"/>
                  </a:lnTo>
                  <a:lnTo>
                    <a:pt x="3099667" y="463504"/>
                  </a:lnTo>
                  <a:lnTo>
                    <a:pt x="3133327" y="493700"/>
                  </a:lnTo>
                  <a:lnTo>
                    <a:pt x="3166205" y="524684"/>
                  </a:lnTo>
                  <a:lnTo>
                    <a:pt x="3198283" y="556440"/>
                  </a:lnTo>
                  <a:lnTo>
                    <a:pt x="3229545" y="588953"/>
                  </a:lnTo>
                  <a:lnTo>
                    <a:pt x="3259976" y="622207"/>
                  </a:lnTo>
                  <a:lnTo>
                    <a:pt x="3289559" y="656187"/>
                  </a:lnTo>
                  <a:lnTo>
                    <a:pt x="3318279" y="690877"/>
                  </a:lnTo>
                  <a:lnTo>
                    <a:pt x="3346119" y="726262"/>
                  </a:lnTo>
                  <a:lnTo>
                    <a:pt x="3373064" y="762327"/>
                  </a:lnTo>
                  <a:lnTo>
                    <a:pt x="3399097" y="799055"/>
                  </a:lnTo>
                  <a:lnTo>
                    <a:pt x="3424202" y="836432"/>
                  </a:lnTo>
                  <a:lnTo>
                    <a:pt x="3448364" y="874442"/>
                  </a:lnTo>
                  <a:lnTo>
                    <a:pt x="3471566" y="913069"/>
                  </a:lnTo>
                  <a:lnTo>
                    <a:pt x="3493793" y="952298"/>
                  </a:lnTo>
                  <a:lnTo>
                    <a:pt x="3515028" y="992114"/>
                  </a:lnTo>
                  <a:lnTo>
                    <a:pt x="3535255" y="1032501"/>
                  </a:lnTo>
                  <a:lnTo>
                    <a:pt x="3554458" y="1073444"/>
                  </a:lnTo>
                  <a:lnTo>
                    <a:pt x="3572622" y="1114926"/>
                  </a:lnTo>
                  <a:lnTo>
                    <a:pt x="3589730" y="1156934"/>
                  </a:lnTo>
                  <a:lnTo>
                    <a:pt x="3605766" y="1199450"/>
                  </a:lnTo>
                  <a:lnTo>
                    <a:pt x="3620714" y="1242460"/>
                  </a:lnTo>
                  <a:lnTo>
                    <a:pt x="3634559" y="1285949"/>
                  </a:lnTo>
                  <a:lnTo>
                    <a:pt x="3647284" y="1329900"/>
                  </a:lnTo>
                  <a:lnTo>
                    <a:pt x="3658872" y="1374299"/>
                  </a:lnTo>
                  <a:lnTo>
                    <a:pt x="3669309" y="1419129"/>
                  </a:lnTo>
                  <a:lnTo>
                    <a:pt x="3678578" y="1464376"/>
                  </a:lnTo>
                  <a:lnTo>
                    <a:pt x="3686664" y="1510023"/>
                  </a:lnTo>
                  <a:lnTo>
                    <a:pt x="3693549" y="1556056"/>
                  </a:lnTo>
                  <a:lnTo>
                    <a:pt x="3699218" y="1602459"/>
                  </a:lnTo>
                  <a:lnTo>
                    <a:pt x="3703655" y="1649217"/>
                  </a:lnTo>
                  <a:lnTo>
                    <a:pt x="3706845" y="1696313"/>
                  </a:lnTo>
                  <a:lnTo>
                    <a:pt x="3708770" y="1743733"/>
                  </a:lnTo>
                  <a:lnTo>
                    <a:pt x="3709416" y="1791462"/>
                  </a:lnTo>
                  <a:lnTo>
                    <a:pt x="3708770" y="1839187"/>
                  </a:lnTo>
                  <a:lnTo>
                    <a:pt x="3706845" y="1886604"/>
                  </a:lnTo>
                  <a:lnTo>
                    <a:pt x="3703655" y="1933698"/>
                  </a:lnTo>
                  <a:lnTo>
                    <a:pt x="3699218" y="1980453"/>
                  </a:lnTo>
                  <a:lnTo>
                    <a:pt x="3693549" y="2026854"/>
                  </a:lnTo>
                  <a:lnTo>
                    <a:pt x="3686664" y="2072885"/>
                  </a:lnTo>
                  <a:lnTo>
                    <a:pt x="3678578" y="2118530"/>
                  </a:lnTo>
                  <a:lnTo>
                    <a:pt x="3669309" y="2163775"/>
                  </a:lnTo>
                  <a:lnTo>
                    <a:pt x="3658872" y="2208604"/>
                  </a:lnTo>
                  <a:lnTo>
                    <a:pt x="3647284" y="2253001"/>
                  </a:lnTo>
                  <a:lnTo>
                    <a:pt x="3634559" y="2296951"/>
                  </a:lnTo>
                  <a:lnTo>
                    <a:pt x="3620714" y="2340439"/>
                  </a:lnTo>
                  <a:lnTo>
                    <a:pt x="3605766" y="2383448"/>
                  </a:lnTo>
                  <a:lnTo>
                    <a:pt x="3589730" y="2425964"/>
                  </a:lnTo>
                  <a:lnTo>
                    <a:pt x="3572622" y="2467970"/>
                  </a:lnTo>
                  <a:lnTo>
                    <a:pt x="3554458" y="2509452"/>
                  </a:lnTo>
                  <a:lnTo>
                    <a:pt x="3535255" y="2550394"/>
                  </a:lnTo>
                  <a:lnTo>
                    <a:pt x="3515028" y="2590781"/>
                  </a:lnTo>
                  <a:lnTo>
                    <a:pt x="3493793" y="2630597"/>
                  </a:lnTo>
                  <a:lnTo>
                    <a:pt x="3471566" y="2669826"/>
                  </a:lnTo>
                  <a:lnTo>
                    <a:pt x="3448364" y="2708453"/>
                  </a:lnTo>
                  <a:lnTo>
                    <a:pt x="3424202" y="2746463"/>
                  </a:lnTo>
                  <a:lnTo>
                    <a:pt x="3399097" y="2783840"/>
                  </a:lnTo>
                  <a:lnTo>
                    <a:pt x="3373064" y="2820568"/>
                  </a:lnTo>
                  <a:lnTo>
                    <a:pt x="3346119" y="2856633"/>
                  </a:lnTo>
                  <a:lnTo>
                    <a:pt x="3318279" y="2892019"/>
                  </a:lnTo>
                  <a:lnTo>
                    <a:pt x="3289559" y="2926709"/>
                  </a:lnTo>
                  <a:lnTo>
                    <a:pt x="3259976" y="2960690"/>
                  </a:lnTo>
                  <a:lnTo>
                    <a:pt x="3229545" y="2993945"/>
                  </a:lnTo>
                  <a:lnTo>
                    <a:pt x="3198283" y="3026458"/>
                  </a:lnTo>
                  <a:lnTo>
                    <a:pt x="3166205" y="3058215"/>
                  </a:lnTo>
                  <a:lnTo>
                    <a:pt x="3133327" y="3089200"/>
                  </a:lnTo>
                  <a:lnTo>
                    <a:pt x="3099667" y="3119397"/>
                  </a:lnTo>
                  <a:lnTo>
                    <a:pt x="3065238" y="3148791"/>
                  </a:lnTo>
                  <a:lnTo>
                    <a:pt x="3030059" y="3177366"/>
                  </a:lnTo>
                  <a:lnTo>
                    <a:pt x="2994144" y="3205107"/>
                  </a:lnTo>
                  <a:lnTo>
                    <a:pt x="2957510" y="3231999"/>
                  </a:lnTo>
                  <a:lnTo>
                    <a:pt x="2920172" y="3258026"/>
                  </a:lnTo>
                  <a:lnTo>
                    <a:pt x="2882147" y="3283172"/>
                  </a:lnTo>
                  <a:lnTo>
                    <a:pt x="2843450" y="3307422"/>
                  </a:lnTo>
                  <a:lnTo>
                    <a:pt x="2804099" y="3330761"/>
                  </a:lnTo>
                  <a:lnTo>
                    <a:pt x="2764108" y="3353173"/>
                  </a:lnTo>
                  <a:lnTo>
                    <a:pt x="2723494" y="3374643"/>
                  </a:lnTo>
                  <a:lnTo>
                    <a:pt x="2682272" y="3395154"/>
                  </a:lnTo>
                  <a:lnTo>
                    <a:pt x="2640459" y="3414693"/>
                  </a:lnTo>
                  <a:lnTo>
                    <a:pt x="2598071" y="3433242"/>
                  </a:lnTo>
                  <a:lnTo>
                    <a:pt x="2555124" y="3450787"/>
                  </a:lnTo>
                  <a:lnTo>
                    <a:pt x="2511634" y="3467312"/>
                  </a:lnTo>
                  <a:lnTo>
                    <a:pt x="2467617" y="3482803"/>
                  </a:lnTo>
                  <a:lnTo>
                    <a:pt x="2423088" y="3497242"/>
                  </a:lnTo>
                  <a:lnTo>
                    <a:pt x="2378064" y="3510615"/>
                  </a:lnTo>
                  <a:lnTo>
                    <a:pt x="2332562" y="3522907"/>
                  </a:lnTo>
                  <a:lnTo>
                    <a:pt x="2286596" y="3534101"/>
                  </a:lnTo>
                  <a:lnTo>
                    <a:pt x="2240183" y="3544182"/>
                  </a:lnTo>
                  <a:lnTo>
                    <a:pt x="2193339" y="3553136"/>
                  </a:lnTo>
                  <a:lnTo>
                    <a:pt x="2146080" y="3560946"/>
                  </a:lnTo>
                  <a:lnTo>
                    <a:pt x="2098422" y="3567597"/>
                  </a:lnTo>
                  <a:lnTo>
                    <a:pt x="2050381" y="3573073"/>
                  </a:lnTo>
                  <a:lnTo>
                    <a:pt x="2001973" y="3577359"/>
                  </a:lnTo>
                  <a:lnTo>
                    <a:pt x="1953214" y="3580440"/>
                  </a:lnTo>
                  <a:lnTo>
                    <a:pt x="1904120" y="3582300"/>
                  </a:lnTo>
                  <a:lnTo>
                    <a:pt x="1854708" y="3582924"/>
                  </a:lnTo>
                  <a:lnTo>
                    <a:pt x="1805295" y="3582300"/>
                  </a:lnTo>
                  <a:lnTo>
                    <a:pt x="1756201" y="3580440"/>
                  </a:lnTo>
                  <a:lnTo>
                    <a:pt x="1707442" y="3577359"/>
                  </a:lnTo>
                  <a:lnTo>
                    <a:pt x="1659034" y="3573073"/>
                  </a:lnTo>
                  <a:lnTo>
                    <a:pt x="1610993" y="3567597"/>
                  </a:lnTo>
                  <a:lnTo>
                    <a:pt x="1563335" y="3560946"/>
                  </a:lnTo>
                  <a:lnTo>
                    <a:pt x="1516076" y="3553136"/>
                  </a:lnTo>
                  <a:lnTo>
                    <a:pt x="1469232" y="3544182"/>
                  </a:lnTo>
                  <a:lnTo>
                    <a:pt x="1422819" y="3534101"/>
                  </a:lnTo>
                  <a:lnTo>
                    <a:pt x="1376853" y="3522907"/>
                  </a:lnTo>
                  <a:lnTo>
                    <a:pt x="1331351" y="3510615"/>
                  </a:lnTo>
                  <a:lnTo>
                    <a:pt x="1286327" y="3497242"/>
                  </a:lnTo>
                  <a:lnTo>
                    <a:pt x="1241798" y="3482803"/>
                  </a:lnTo>
                  <a:lnTo>
                    <a:pt x="1197781" y="3467312"/>
                  </a:lnTo>
                  <a:lnTo>
                    <a:pt x="1154291" y="3450787"/>
                  </a:lnTo>
                  <a:lnTo>
                    <a:pt x="1111344" y="3433242"/>
                  </a:lnTo>
                  <a:lnTo>
                    <a:pt x="1068956" y="3414693"/>
                  </a:lnTo>
                  <a:lnTo>
                    <a:pt x="1027143" y="3395154"/>
                  </a:lnTo>
                  <a:lnTo>
                    <a:pt x="985921" y="3374643"/>
                  </a:lnTo>
                  <a:lnTo>
                    <a:pt x="945307" y="3353173"/>
                  </a:lnTo>
                  <a:lnTo>
                    <a:pt x="905316" y="3330761"/>
                  </a:lnTo>
                  <a:lnTo>
                    <a:pt x="865965" y="3307422"/>
                  </a:lnTo>
                  <a:lnTo>
                    <a:pt x="827268" y="3283172"/>
                  </a:lnTo>
                  <a:lnTo>
                    <a:pt x="789243" y="3258026"/>
                  </a:lnTo>
                  <a:lnTo>
                    <a:pt x="751905" y="3231999"/>
                  </a:lnTo>
                  <a:lnTo>
                    <a:pt x="715271" y="3205107"/>
                  </a:lnTo>
                  <a:lnTo>
                    <a:pt x="679356" y="3177366"/>
                  </a:lnTo>
                  <a:lnTo>
                    <a:pt x="644177" y="3148791"/>
                  </a:lnTo>
                  <a:lnTo>
                    <a:pt x="609748" y="3119397"/>
                  </a:lnTo>
                  <a:lnTo>
                    <a:pt x="576088" y="3089200"/>
                  </a:lnTo>
                  <a:lnTo>
                    <a:pt x="543210" y="3058215"/>
                  </a:lnTo>
                  <a:lnTo>
                    <a:pt x="511132" y="3026458"/>
                  </a:lnTo>
                  <a:lnTo>
                    <a:pt x="479870" y="2993945"/>
                  </a:lnTo>
                  <a:lnTo>
                    <a:pt x="449439" y="2960690"/>
                  </a:lnTo>
                  <a:lnTo>
                    <a:pt x="419856" y="2926709"/>
                  </a:lnTo>
                  <a:lnTo>
                    <a:pt x="391136" y="2892019"/>
                  </a:lnTo>
                  <a:lnTo>
                    <a:pt x="363296" y="2856633"/>
                  </a:lnTo>
                  <a:lnTo>
                    <a:pt x="336351" y="2820568"/>
                  </a:lnTo>
                  <a:lnTo>
                    <a:pt x="310318" y="2783840"/>
                  </a:lnTo>
                  <a:lnTo>
                    <a:pt x="285213" y="2746463"/>
                  </a:lnTo>
                  <a:lnTo>
                    <a:pt x="261051" y="2708453"/>
                  </a:lnTo>
                  <a:lnTo>
                    <a:pt x="237849" y="2669826"/>
                  </a:lnTo>
                  <a:lnTo>
                    <a:pt x="215622" y="2630597"/>
                  </a:lnTo>
                  <a:lnTo>
                    <a:pt x="194387" y="2590781"/>
                  </a:lnTo>
                  <a:lnTo>
                    <a:pt x="174160" y="2550394"/>
                  </a:lnTo>
                  <a:lnTo>
                    <a:pt x="154957" y="2509452"/>
                  </a:lnTo>
                  <a:lnTo>
                    <a:pt x="136793" y="2467970"/>
                  </a:lnTo>
                  <a:lnTo>
                    <a:pt x="119685" y="2425964"/>
                  </a:lnTo>
                  <a:lnTo>
                    <a:pt x="103649" y="2383448"/>
                  </a:lnTo>
                  <a:lnTo>
                    <a:pt x="88701" y="2340439"/>
                  </a:lnTo>
                  <a:lnTo>
                    <a:pt x="74856" y="2296951"/>
                  </a:lnTo>
                  <a:lnTo>
                    <a:pt x="62131" y="2253001"/>
                  </a:lnTo>
                  <a:lnTo>
                    <a:pt x="50543" y="2208604"/>
                  </a:lnTo>
                  <a:lnTo>
                    <a:pt x="40106" y="2163775"/>
                  </a:lnTo>
                  <a:lnTo>
                    <a:pt x="30837" y="2118530"/>
                  </a:lnTo>
                  <a:lnTo>
                    <a:pt x="22751" y="2072885"/>
                  </a:lnTo>
                  <a:lnTo>
                    <a:pt x="15866" y="2026854"/>
                  </a:lnTo>
                  <a:lnTo>
                    <a:pt x="10197" y="1980453"/>
                  </a:lnTo>
                  <a:lnTo>
                    <a:pt x="5760" y="1933698"/>
                  </a:lnTo>
                  <a:lnTo>
                    <a:pt x="2570" y="1886604"/>
                  </a:lnTo>
                  <a:lnTo>
                    <a:pt x="645" y="1839187"/>
                  </a:lnTo>
                  <a:lnTo>
                    <a:pt x="0" y="179146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747442" y="5569902"/>
            <a:ext cx="3077845" cy="1032510"/>
            <a:chOff x="8747442" y="5569902"/>
            <a:chExt cx="3077845" cy="1032510"/>
          </a:xfrm>
        </p:grpSpPr>
        <p:sp>
          <p:nvSpPr>
            <p:cNvPr id="9" name="object 9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2892298" y="0"/>
                  </a:moveTo>
                  <a:lnTo>
                    <a:pt x="169418" y="0"/>
                  </a:lnTo>
                  <a:lnTo>
                    <a:pt x="124368" y="6052"/>
                  </a:lnTo>
                  <a:lnTo>
                    <a:pt x="83895" y="23131"/>
                  </a:lnTo>
                  <a:lnTo>
                    <a:pt x="49609" y="49623"/>
                  </a:lnTo>
                  <a:lnTo>
                    <a:pt x="23123" y="83912"/>
                  </a:lnTo>
                  <a:lnTo>
                    <a:pt x="6049" y="124382"/>
                  </a:lnTo>
                  <a:lnTo>
                    <a:pt x="0" y="169418"/>
                  </a:lnTo>
                  <a:lnTo>
                    <a:pt x="0" y="847090"/>
                  </a:lnTo>
                  <a:lnTo>
                    <a:pt x="6049" y="892125"/>
                  </a:lnTo>
                  <a:lnTo>
                    <a:pt x="23123" y="932595"/>
                  </a:lnTo>
                  <a:lnTo>
                    <a:pt x="49609" y="966884"/>
                  </a:lnTo>
                  <a:lnTo>
                    <a:pt x="83895" y="993376"/>
                  </a:lnTo>
                  <a:lnTo>
                    <a:pt x="124368" y="1010455"/>
                  </a:lnTo>
                  <a:lnTo>
                    <a:pt x="169418" y="1016508"/>
                  </a:lnTo>
                  <a:lnTo>
                    <a:pt x="2892298" y="1016508"/>
                  </a:lnTo>
                  <a:lnTo>
                    <a:pt x="2937347" y="1010455"/>
                  </a:lnTo>
                  <a:lnTo>
                    <a:pt x="2977820" y="993376"/>
                  </a:lnTo>
                  <a:lnTo>
                    <a:pt x="3012106" y="966884"/>
                  </a:lnTo>
                  <a:lnTo>
                    <a:pt x="3038592" y="932595"/>
                  </a:lnTo>
                  <a:lnTo>
                    <a:pt x="3055666" y="892125"/>
                  </a:lnTo>
                  <a:lnTo>
                    <a:pt x="3061716" y="847090"/>
                  </a:lnTo>
                  <a:lnTo>
                    <a:pt x="3061716" y="169418"/>
                  </a:lnTo>
                  <a:lnTo>
                    <a:pt x="3055666" y="124382"/>
                  </a:lnTo>
                  <a:lnTo>
                    <a:pt x="3038592" y="83912"/>
                  </a:lnTo>
                  <a:lnTo>
                    <a:pt x="3012106" y="49623"/>
                  </a:lnTo>
                  <a:lnTo>
                    <a:pt x="2977820" y="23131"/>
                  </a:lnTo>
                  <a:lnTo>
                    <a:pt x="2937347" y="6052"/>
                  </a:lnTo>
                  <a:lnTo>
                    <a:pt x="289229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0" y="169418"/>
                  </a:moveTo>
                  <a:lnTo>
                    <a:pt x="6049" y="124382"/>
                  </a:lnTo>
                  <a:lnTo>
                    <a:pt x="23123" y="83912"/>
                  </a:lnTo>
                  <a:lnTo>
                    <a:pt x="49609" y="49623"/>
                  </a:lnTo>
                  <a:lnTo>
                    <a:pt x="83895" y="23131"/>
                  </a:lnTo>
                  <a:lnTo>
                    <a:pt x="124368" y="6052"/>
                  </a:lnTo>
                  <a:lnTo>
                    <a:pt x="169418" y="0"/>
                  </a:lnTo>
                  <a:lnTo>
                    <a:pt x="2892298" y="0"/>
                  </a:lnTo>
                  <a:lnTo>
                    <a:pt x="2937347" y="6052"/>
                  </a:lnTo>
                  <a:lnTo>
                    <a:pt x="2977820" y="23131"/>
                  </a:lnTo>
                  <a:lnTo>
                    <a:pt x="3012106" y="49623"/>
                  </a:lnTo>
                  <a:lnTo>
                    <a:pt x="3038592" y="83912"/>
                  </a:lnTo>
                  <a:lnTo>
                    <a:pt x="3055666" y="124382"/>
                  </a:lnTo>
                  <a:lnTo>
                    <a:pt x="3061716" y="169418"/>
                  </a:lnTo>
                  <a:lnTo>
                    <a:pt x="3061716" y="847090"/>
                  </a:lnTo>
                  <a:lnTo>
                    <a:pt x="3055666" y="892125"/>
                  </a:lnTo>
                  <a:lnTo>
                    <a:pt x="3038592" y="932595"/>
                  </a:lnTo>
                  <a:lnTo>
                    <a:pt x="3012106" y="966884"/>
                  </a:lnTo>
                  <a:lnTo>
                    <a:pt x="2977820" y="993376"/>
                  </a:lnTo>
                  <a:lnTo>
                    <a:pt x="2937347" y="1010455"/>
                  </a:lnTo>
                  <a:lnTo>
                    <a:pt x="2892298" y="1016508"/>
                  </a:lnTo>
                  <a:lnTo>
                    <a:pt x="169418" y="1016508"/>
                  </a:lnTo>
                  <a:lnTo>
                    <a:pt x="124368" y="1010455"/>
                  </a:lnTo>
                  <a:lnTo>
                    <a:pt x="83895" y="993376"/>
                  </a:lnTo>
                  <a:lnTo>
                    <a:pt x="49609" y="966884"/>
                  </a:lnTo>
                  <a:lnTo>
                    <a:pt x="23123" y="932595"/>
                  </a:lnTo>
                  <a:lnTo>
                    <a:pt x="6049" y="892125"/>
                  </a:lnTo>
                  <a:lnTo>
                    <a:pt x="0" y="847090"/>
                  </a:lnTo>
                  <a:lnTo>
                    <a:pt x="0" y="1694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84666" y="5762345"/>
            <a:ext cx="248983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Observation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solution</a:t>
            </a:r>
            <a:r>
              <a:rPr kumimoji="0" sz="2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C4397-2243-AE6C-EBEB-1E83BEC9A1AE}"/>
              </a:ext>
            </a:extLst>
          </p:cNvPr>
          <p:cNvSpPr txBox="1"/>
          <p:nvPr/>
        </p:nvSpPr>
        <p:spPr>
          <a:xfrm>
            <a:off x="2949194" y="2611919"/>
            <a:ext cx="602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50">
                <a:solidFill>
                  <a:srgbClr val="4B3182"/>
                </a:solidFill>
              </a:rPr>
              <a:t>3</a:t>
            </a:r>
            <a:endParaRPr lang="en-US" sz="2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0CCCB0-901F-92D8-3388-BF4917CEBA7D}"/>
              </a:ext>
            </a:extLst>
          </p:cNvPr>
          <p:cNvSpPr/>
          <p:nvPr/>
        </p:nvSpPr>
        <p:spPr>
          <a:xfrm>
            <a:off x="7223741" y="4565469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5"/>
              <a:t>Congruence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3266440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5">
                <a:moveTo>
                  <a:pt x="1476756" y="0"/>
                </a:moveTo>
                <a:lnTo>
                  <a:pt x="0" y="0"/>
                </a:lnTo>
                <a:lnTo>
                  <a:pt x="0" y="473964"/>
                </a:lnTo>
                <a:lnTo>
                  <a:pt x="1476756" y="473964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529" y="5133390"/>
            <a:ext cx="756285" cy="474345"/>
          </a:xfrm>
          <a:custGeom>
            <a:avLst/>
            <a:gdLst/>
            <a:ahLst/>
            <a:cxnLst/>
            <a:rect l="l" t="t" r="r" b="b"/>
            <a:pathLst>
              <a:path w="756285" h="474345">
                <a:moveTo>
                  <a:pt x="755904" y="0"/>
                </a:moveTo>
                <a:lnTo>
                  <a:pt x="0" y="0"/>
                </a:lnTo>
                <a:lnTo>
                  <a:pt x="0" y="473963"/>
                </a:lnTo>
                <a:lnTo>
                  <a:pt x="755904" y="473963"/>
                </a:lnTo>
                <a:lnTo>
                  <a:pt x="75590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557" y="1280360"/>
            <a:ext cx="11495053" cy="532819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need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3075" b="0" i="0" u="none" strike="noStrike" kern="0" cap="none" spc="644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can’t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just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“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same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place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clock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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”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27285" algn="l"/>
              </a:tabLst>
              <a:defRPr/>
            </a:pP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7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7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7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7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7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7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7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</a:t>
            </a:r>
            <a:r>
              <a:rPr kumimoji="0" sz="27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7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700" b="0" i="0" u="none" strike="noStrike" kern="0" cap="none" spc="675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7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7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(mod m)</a:t>
            </a:r>
            <a:r>
              <a:rPr kumimoji="0" sz="27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</a:t>
            </a:r>
            <a:r>
              <a:rPr kumimoji="0" sz="27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7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</a:t>
            </a:r>
            <a:r>
              <a:rPr kumimoji="0" sz="27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(𝑎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</a:t>
            </a:r>
            <a:r>
              <a:rPr kumimoji="0" sz="27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Note: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3075" b="0" i="0" u="none" strike="noStrike" kern="0" cap="none" spc="675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kumimoji="0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equivalent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17780" lvl="0" indent="0" defTabSz="914400" eaLnBrk="1" fontAlgn="auto" latinLnBrk="0" hangingPunct="1">
              <a:lnSpc>
                <a:spcPct val="133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actually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two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notions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same.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But,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much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easier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use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31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05-quantifiers</Template>
  <TotalTime>0</TotalTime>
  <Words>6502</Words>
  <Application>Microsoft Office PowerPoint</Application>
  <PresentationFormat>Widescreen</PresentationFormat>
  <Paragraphs>539</Paragraphs>
  <Slides>63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Aptos</vt:lpstr>
      <vt:lpstr>Arial</vt:lpstr>
      <vt:lpstr>Calibri</vt:lpstr>
      <vt:lpstr>Cambria Math</vt:lpstr>
      <vt:lpstr>Consolas</vt:lpstr>
      <vt:lpstr>Segoe UI</vt:lpstr>
      <vt:lpstr>Segoe UI Light</vt:lpstr>
      <vt:lpstr>Segoe UI Semibold</vt:lpstr>
      <vt:lpstr>Segoe UI Semilight</vt:lpstr>
      <vt:lpstr>Trebuchet MS</vt:lpstr>
      <vt:lpstr>Tw Cen MT</vt:lpstr>
      <vt:lpstr>Wingdings</vt:lpstr>
      <vt:lpstr>Wingdings 3</vt:lpstr>
      <vt:lpstr>Integral</vt:lpstr>
      <vt:lpstr>Office Theme</vt:lpstr>
      <vt:lpstr>1_Office Theme</vt:lpstr>
      <vt:lpstr>Number Theory Continued</vt:lpstr>
      <vt:lpstr>Announcements</vt:lpstr>
      <vt:lpstr>Review</vt:lpstr>
      <vt:lpstr>Why Number Theory?</vt:lpstr>
      <vt:lpstr>Divides</vt:lpstr>
      <vt:lpstr>Division Theorem</vt:lpstr>
      <vt:lpstr>The mod (%) operator</vt:lpstr>
      <vt:lpstr>Modular Arithmetic: Like a Clock</vt:lpstr>
      <vt:lpstr>Congruence</vt:lpstr>
      <vt:lpstr>Intuition</vt:lpstr>
      <vt:lpstr>Warm Up: (Does Not) Divides Proof</vt:lpstr>
      <vt:lpstr>Warm Up: (Does Not) Divides Proof</vt:lpstr>
      <vt:lpstr>Warm Up: (Does Not) Divides Proof</vt:lpstr>
      <vt:lpstr>Warm Up: (Does Not) Divides Proof</vt:lpstr>
      <vt:lpstr>Warm Up: (Does Not) Divides Proof</vt:lpstr>
      <vt:lpstr>By contrapositive</vt:lpstr>
      <vt:lpstr>By contrapositive</vt:lpstr>
      <vt:lpstr>Properties of Congruence</vt:lpstr>
      <vt:lpstr>Recall: Familiar Properties of = in algebra</vt:lpstr>
      <vt:lpstr>PowerPoint Presentation</vt:lpstr>
      <vt:lpstr>Claim 1</vt:lpstr>
      <vt:lpstr>Claim 1</vt:lpstr>
      <vt:lpstr>Claim 1</vt:lpstr>
      <vt:lpstr>Claim 1</vt:lpstr>
      <vt:lpstr>Claim 1</vt:lpstr>
      <vt:lpstr>Claim 1</vt:lpstr>
      <vt:lpstr>Note on Claim 1</vt:lpstr>
      <vt:lpstr>Claim 2</vt:lpstr>
      <vt:lpstr>Claim 2</vt:lpstr>
      <vt:lpstr>Claim 2</vt:lpstr>
      <vt:lpstr>Claim 2</vt:lpstr>
      <vt:lpstr>Claim 2</vt:lpstr>
      <vt:lpstr>Claim 2</vt:lpstr>
      <vt:lpstr>Claim 2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4</vt:lpstr>
      <vt:lpstr>The Properties of Congruence We’ve Proven</vt:lpstr>
      <vt:lpstr>Primes, GCD, &amp; LCM </vt:lpstr>
      <vt:lpstr>Prime and Composite</vt:lpstr>
      <vt:lpstr>Least Common Multiple</vt:lpstr>
      <vt:lpstr>Greatest Common Divisor</vt:lpstr>
      <vt:lpstr>Calculating the GCD: Approach 1</vt:lpstr>
      <vt:lpstr>GCD facts</vt:lpstr>
      <vt:lpstr>Calculating the GCD: Approach 2</vt:lpstr>
      <vt:lpstr>Euclid’s Algorithm in Java</vt:lpstr>
      <vt:lpstr>So…what’s it good for?</vt:lpstr>
      <vt:lpstr>Solving in Modular Arithmetic</vt:lpstr>
      <vt:lpstr>Bézout’s Theorem</vt:lpstr>
      <vt:lpstr>Bézout’s Theorem</vt:lpstr>
      <vt:lpstr>So…what’s it good for?</vt:lpstr>
      <vt:lpstr>Ok…how am I supposed to find s,t?</vt:lpstr>
      <vt:lpstr>Todo</vt:lpstr>
      <vt:lpstr>[Extra Material]  Proving a key fact about GCDs</vt:lpstr>
      <vt:lpstr>gcd(a,b) = gcd(b, a % b)</vt:lpstr>
      <vt:lpstr>gcd(a,b) = gcd(b, a % b)</vt:lpstr>
      <vt:lpstr>gcd(a,b) = gcd(b, a % 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 Contued</dc:title>
  <dc:creator>Robert Weber</dc:creator>
  <cp:lastModifiedBy>Parker Gustafson</cp:lastModifiedBy>
  <cp:revision>1</cp:revision>
  <cp:lastPrinted>2024-10-18T18:50:23Z</cp:lastPrinted>
  <dcterms:created xsi:type="dcterms:W3CDTF">2024-10-17T21:23:38Z</dcterms:created>
  <dcterms:modified xsi:type="dcterms:W3CDTF">2025-07-14T20:25:55Z</dcterms:modified>
</cp:coreProperties>
</file>