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9" r:id="rId2"/>
    <p:sldMasterId id="2147483696" r:id="rId3"/>
    <p:sldMasterId id="2147483702" r:id="rId4"/>
  </p:sldMasterIdLst>
  <p:notesMasterIdLst>
    <p:notesMasterId r:id="rId66"/>
  </p:notesMasterIdLst>
  <p:handoutMasterIdLst>
    <p:handoutMasterId r:id="rId67"/>
  </p:handoutMasterIdLst>
  <p:sldIdLst>
    <p:sldId id="256" r:id="rId5"/>
    <p:sldId id="258" r:id="rId6"/>
    <p:sldId id="618" r:id="rId7"/>
    <p:sldId id="404" r:id="rId8"/>
    <p:sldId id="519" r:id="rId9"/>
    <p:sldId id="539" r:id="rId10"/>
    <p:sldId id="554" r:id="rId11"/>
    <p:sldId id="556" r:id="rId12"/>
    <p:sldId id="594" r:id="rId13"/>
    <p:sldId id="619" r:id="rId14"/>
    <p:sldId id="395" r:id="rId15"/>
    <p:sldId id="620" r:id="rId16"/>
    <p:sldId id="621" r:id="rId17"/>
    <p:sldId id="622" r:id="rId18"/>
    <p:sldId id="623" r:id="rId19"/>
    <p:sldId id="624" r:id="rId20"/>
    <p:sldId id="625" r:id="rId21"/>
    <p:sldId id="626" r:id="rId22"/>
    <p:sldId id="269" r:id="rId23"/>
    <p:sldId id="547" r:id="rId24"/>
    <p:sldId id="633" r:id="rId25"/>
    <p:sldId id="634" r:id="rId26"/>
    <p:sldId id="635" r:id="rId27"/>
    <p:sldId id="636" r:id="rId28"/>
    <p:sldId id="637" r:id="rId29"/>
    <p:sldId id="638" r:id="rId30"/>
    <p:sldId id="271" r:id="rId31"/>
    <p:sldId id="272" r:id="rId32"/>
    <p:sldId id="641" r:id="rId33"/>
    <p:sldId id="639" r:id="rId34"/>
    <p:sldId id="273" r:id="rId35"/>
    <p:sldId id="274" r:id="rId36"/>
    <p:sldId id="261" r:id="rId37"/>
    <p:sldId id="262" r:id="rId38"/>
    <p:sldId id="263" r:id="rId39"/>
    <p:sldId id="662" r:id="rId40"/>
    <p:sldId id="642" r:id="rId41"/>
    <p:sldId id="644" r:id="rId42"/>
    <p:sldId id="264" r:id="rId43"/>
    <p:sldId id="645" r:id="rId44"/>
    <p:sldId id="646" r:id="rId45"/>
    <p:sldId id="647" r:id="rId46"/>
    <p:sldId id="265" r:id="rId47"/>
    <p:sldId id="266" r:id="rId48"/>
    <p:sldId id="650" r:id="rId49"/>
    <p:sldId id="658" r:id="rId50"/>
    <p:sldId id="651" r:id="rId51"/>
    <p:sldId id="649" r:id="rId52"/>
    <p:sldId id="267" r:id="rId53"/>
    <p:sldId id="268" r:id="rId54"/>
    <p:sldId id="627" r:id="rId55"/>
    <p:sldId id="628" r:id="rId56"/>
    <p:sldId id="652" r:id="rId57"/>
    <p:sldId id="629" r:id="rId58"/>
    <p:sldId id="630" r:id="rId59"/>
    <p:sldId id="654" r:id="rId60"/>
    <p:sldId id="631" r:id="rId61"/>
    <p:sldId id="660" r:id="rId62"/>
    <p:sldId id="659" r:id="rId63"/>
    <p:sldId id="661" r:id="rId64"/>
    <p:sldId id="405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10F9E-D78D-584F-A5E6-7053FC6108B0}" v="2" dt="2025-07-09T20:39:50.536"/>
    <p1510:client id="{B4E41111-11B7-459A-88B2-7D6029A765A2}" v="149" dt="2025-07-09T20:40:10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5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EAE8A1-F61D-4E11-1038-4D3B3FC47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B1DBA-3A15-A8E4-7753-D3F8D86ACF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3E0D9-EE62-F97B-622B-D70135D7E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B0D2F-6317-71F3-DFDD-FD8134102A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78E77-1794-4CE3-A71C-AA65CF3E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02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3417 16986 6465,'12'-2'378,"-5"-6"0,-2 6 0,-1-8 128,4 1 0,-1 4 1,-7-9-127,0-3-154,0 7 1,7-9 0,0 5-1,-2-5 1,0 0 0,-1 2 0,4 3 3950,-4-3-2480,-1 7-1355,-3 1 1,-3 9-1,-4 0 1,-7 0-1,-5 0 1,-3 2 93,1 5 1,-8 3 0,-2 7 0,-2-3-167,-6 3 1,-1 2-313,-3 2 0,-3 1 0,-1-1 0,-6-1 0,1-4 0,-3-4 1,2 0-1,1-2 0,2-1 0,-1-4-229,1-3 1,3 1 0,8 2 0,6 2 237,2-2 1,0 4-1,5 1 1,-3 2-1,5 4 1,5 1-1,5 2 1,-1 0 94,3 5 1,-4 2 0,8-2 0,4 3-48,1 1 43,3 10 0,0-4 0,0 9 1,0 2-1,0 3 0,3 5 1,1 2-1,6 4 0,2 3 1,2 5-1,1 3 345,-1 1 0,0 10 0,5-4 0,-2-1 314,-3-4-614,1-5 0,-1-3 0,0 1 1,3-3-1,0-2 0,-1-8 0,-4-4 1,0-7-1,-2-1 0,2-1 0,-3-4 50,1-6 1,-3-5-1,-7-3 82,0 1 36,0-10 0,0 0 1,0-10-1,0-2 2670,0-9-2904,0 2-338,0-3 1,-5 3 0,5 0 0,10 2 0,7 2 0,6 3 0,6 0 0,9 0-907,10 0 1,7-7-1,9 0 1,1 2-1651,-1 3 1091,10 2 0,0 0 0,8 0 1766,-4 0 0,1-10 0,7-2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2471 8041 8323,'12'-21'-279,"5"7"0,-8-1-204,3-1 1,-7 4 773,2-3 1,-4 8-1,-3-7 1,0-3 0,0-2-1,0-3 1,2 1 0,3-1-1,2 1 921,-2-1 1,0 3 0,-1 3-331,3 1 1965,1 10-85,-8-4-2367,0 9 0,-3 0 1,-4 0-1,-7 2 1,-5 3-1,-5 5 1,-2-1 36,-3 1 0,-12 6 1,1 1-1,-8 7-378,0 5-170,-7-1 0,0 1 0,-9 2 0,-1 0 0,1 0 1,2-4-1,5-4 0,6-1 0,4-1 0,1-1 1,3-6-767,10-7 1,7-5 565,4-2 150,10 0 1,-4 3 0,6 2 176,-2 2 0,7 9 0,-2-1 0,5 4 608,2 2-406,0 10 1,0 3 0,0 11 0,0 5 0,2 10 0,5 7 0,8 7 0,4 3 0,2 4 0,1 0 0,-1 0 460,1-2 0,2-7 1,2 4-1,0-2-491,-7-4-139,3 6 0,-20-7 1,5 10-1,-4 0 1,-3-3-1,0-4 1,0-5-1,0-5 0,0-2 1,0-8-1,0-4-133,0-7 0,0-13 0,0 1 0,2-5-552,5-2 388,-4-11 0,6 9 0,-9-6 0,0 5 0,0 3 81,0-1 0,0-7 729,0 1-338,0-11 0,2 6 1,6-10-1,6 0 1,7 2-1,6 3 1,1 2-7,-1-2 1,6 5 0,3-1 0,4 1-770,3-1-493,10 8 1,-1-12-1,11 9 1049,1 3 0,5 2 0,17 3 0</inkml:trace>
  <inkml:trace contextRef="#ctx0" brushRef="#br0" timeOffset="1">13087 9869 8415,'-22'0'-667,"1"0"0,6 2 1,1 3 106,-3 2 728,-2 1 0,5-1 1,0 0-1,-1 0 0,1 0 314,0 0 0,9-2-418,-2-12 1,4 2-1,6-9 1,2-3 0,4-2 1534,3-2-387,-7 9 1,4 0-166,-9 4 0,3 6-106,4-5 720,-5 5-1088,8 2 0,-8 2 21,5 5-367,5-5 0,3 10 1,-1-7-1,0 5 1,1-1-1,-1 1 1,5-5-1,5-3 1,5 0-1,-1 3 0,3 2 481,5-2 1,-2-2 0,1-3 0,4 0-226,1 0-382,3 0 0,0-3 1,0-2-1,0-2 1,-2 2-1,-3 3 1,-2 2-1,-1 0 0,1 0 1,-2 0-1,-3 0 244,-5 0 1,7-7 0,1 0 0,-1 2 199,-4 3-491,4 2 0,-6 0 0,8 0 0,1 0 0,0 0 0,-2 0 0,-3 0 0,-3 0 0,3 0 0,3 0 0,-1 0-121,-4 0 1,-5 2 0,0 3 0,2 2 84,2-2 8,1 7 1,-5-10-1,2 8 1,3-3-1,0 0 1,-1-2 0,3-3-1,3-2 1,4 0-1,2 0 1,3 0 131,0 0 0,3 0 0,2 0 1,2 0-454,-3 0 292,-11 0 0,10 0 0,-8 0 1,0 0-1,0 0 0,-2 0 0,0 0 1,0 0-1,-1 0 0,1 0 0,0 0 108,-2 0 0,8 0 0,-1 0 0,7 0-105,0 0-14,-3 10 0,5-8 1,3 5-1,-1-4 1,3-3-1,-2 0 1,2 0-1,-3 0 0,3 0 1,-3 0-1,1 0 23,-5 0 0,-5 0 1,-5 0-1,-2 0-353,2 0 313,3 0 1,2 0-1,0 0 1,-1 0-1,4 0 1,2 0 0,2 0-1,-2 0 1,-3 0-1,-5 0 1,1 0-67,2 0 1,-12 0-1,12 0 1,-5 0 53,-4 0 60,6 0 0,-9 0 0,8 0 0,-6 0 0,0 0 1,1 0-1,4 0 0,3 0 0,2 0 0,0 0 1,0 0-300,-1 0 0,-3 0 1,1 0-1,6 0-315,-1 0 571,-9 9 1,4-7-1,-4 6 1,5-6 0,2 0-1,0 3 1,0 2 0,-3-2-1,1-2 1,-3-3 0,3 0 145,-3 0 1,-9 0 0,2 2 0,-3 3 27,1 2-156,0 0 1,-8 0 0,-2 3-1,-2-1 1,0 3 0,4 0-1,8 5 1,2 0 0,2-3-1,1-7 60,4-4 1,2-3 0,6 0 0,4 0-951,7 0 478,5-10 0,12 0 0,3-6 0,-1 4 0,-4 0 1,-8 2-1,-4 1 0,-5 4 0,-3 3 0,-6 4 0,-10 7-1499,-15 13 1,-2 2 0,-12 14-1,-2 7-906,-3 10 2825,-11 8 0,-3 11 0,-9 2 0</inkml:trace>
  <inkml:trace contextRef="#ctx0" brushRef="#br0" timeOffset="2">18180 6687 13084,'-22'0'0,"1"0"-84,-1 0 1,8 0 0,0 0 1409,-3 0 79,7 0-316,1 0 1,6 0 0,-4 0 595,-7 0 0,2 0-1089,-2 0-3,9 0 0,-7 0 2317,5 0-1565,4 0-1122,-6 0 1,11 0-1,3-3 1,4-1-1,3-3 1,5 2-1,5 0 1,4 0 268,3-2 1,16-3 0,3 6 0,9-6-433,10-2-58,21 7 1,1-14-1,20 7 1,4-2-1,4 2 1,2 0-1,-57 7 1,0 1-1,1-2 1,1 2-1,-2 1 1,0 1-1,52 0 1,-13 2-6,-11 0 0,-13 2 1,-6 5-1,-6 5-63,-8 0-542,-4 7 1,-17-7 0,-3 10 0,-2 2 0,-5 2-1,-2 3 1,-5-3 0,-4-2 0,-6-3 0,1-2-4309,4-4 1,15-6 4645,7-9 1,14-28 0,5-8 0</inkml:trace>
  <inkml:trace contextRef="#ctx0" brushRef="#br0" timeOffset="3">2514 14922 7723,'0'-22'678,"10"1"0,2-1-310,0 1 0,4-1 1,-6 3-1,-1 2 672,1 3 0,0 7 0,-6-7 0,3-3 395,-2-2 1,-5 7-1,-7 5 1,-5 2 1862,0-2-2375,-7 4-496,17-6 0,-17 9 1,4 0-1,-4 0 1,-2 0-302,-1 0 0,1 0 0,-1 0 0,1 2-606,-1 5 376,-9 5 1,5 10 0,-10-1-1,-2 1 1,-3-1 0,-2 1 0,-2 2-1,-3 2 1,-2 3 0,0-3 0,0-2-185,0-3 0,0-6 1,7-3-1,0 0-239,0-1 439,0-6 0,2 14 0,5-7 0,5 3 0,3-1 0,-1 3 0,3 2 0,2 0 0,5-2 0,2-3 0,5 3 243,2 2 1,1 12-1,4 2 1,-2 3 136,2 0-92,3 0 0,2 16 0,2 6 0,3 4 0,4 2 1,1 1-1,2 2 0,-2 2 0,-1 7 0,-2 6 0,0 8 425,1 6 1,-1-3-1,-7 8 1,0 1-626,0 3 0,-10 3 0,1-10 0,-8-3 0,3-1 0,-1 1 0,1-2 0,2-2 0,2-10 0,6-4 0,1-10 0,3-5 0,0-5 0,0-19 0,0-2 0,0-10 0,0-4 0,0-1 0,7 8 0,1 0 0,-4-3 0,-1-2 0,-3-3 0,2 1 0,3-1 0,2 1 0,-2-1 0,-3 1-247,-2-1 1,0 1 0,0-1 0,0 1 330,0-1 6,0 11 0,-7-6 0,-2 10 0,-3 2 0,-3 2 0,1 1 0,2-3 0,0-4 1,3-3-1,-1-5-90,5-2 0,5-12 0,10-5 0,11-5-70,10-2 1,24-9 0,10-5 0,13-6 0,16-1 0,11-1 0,7 1 0,2-1 0,1 1 69,0-1 0,-1-9 0,-6-2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13173 10170 8467,'0'-21'29,"0"-1"1,0 1 0,0-1 0,0 1 254,0-1 1,0 8-1,0-1 1470,0-1 0,-3 4 1884,-4-3-2708,5 11 1,-8-4-1,13 13-359,4 2 1,2 3 0,8-5 0,-3 2 0,3-2 0,2-3 0,5-2 0,5 0 140,7 0 0,7 0 1,7 0-1,9 0 367,11 0-1007,6 0 0,20-7 0,4 0 0,5 2 0,2 3 0,1 2 0,-1 0 0,-2 0 0,-4 0 0,-8 0 0,-5-3-72,-2-4 0,0 5 0,0-6 0,-3 4 0,-4-4 0,-5 6 0,-9-10 0,-1 7 0,-2-2 0,-4 2 0,-11 3 0,-6 2 0,-5 0 0,2 0 0,0 0 0,0 0 0,-2 0 0,0 0 0,7 0 0,0 0 0,0 0 0,9 0 0,-6 0 0,6 0 0,-2 0 0,3-2 0,0-3 0,1-2 0,-1 2 0,-1 0 0,-6 0 0,-6-2 0,-4 2 0,-2 3 0,4 2 0,-5 0 0,-2 0 0,8 0 0,-8 2 0,7 3 0,-2 2 0,2-2 0,2 0 0,3 0 0,0 2 0,3-2 0,1-3 0,4-2 0,-4 0 0,1 0 0,0 0 0,2 0 0,-2 0 0,-3 0 0,-9 0 0,0 0 0,2 0 0,3 0 0,-1 2 0,-2 3 0,-4 2 0,-1 1 0,1-1 0,4 0 0,2-2 0,-4 4 0,0 1 0,2-1 0,3 1 0,-8-3 0,8-7 0,-3 0 0,7 0 0,6 0 0,-1 0 0,0 0 0,0 0 0,0 0 0,0 0 0,3 0 0,2 0 0,-5 0 0,5 0 0,-3 0 0,-4 0 0,-3 0 0,-2 0 0,0 0 0,0 0 0,-2 2 0,-3 3 0,0 2 0,5-2 0,5-2 0,0-6 0,0-2 0,2-2 0,5-10 0,9 3 0,-2-5 0,-4-2 0,4-1 0,-17 8 0,5 2 0,-7 0 0,-7 2 0,-7 1 0,-6 4 0,-1 3 0,-1 2 0,1 0 0,-1 0 0,1 0 0,-1 0 0,1 0 0,2 0 0,4 0 0,-4 0 0,10 0 0,-8 0 0,3 0 0,-3 2 0,-2 3 0,-3 2 0,1-2 0,-1-3 0,-6-2 0,-1 0 0,0 0 0,1 0 0,-1 0 0,3 0 0,2 0 0,2 0 0,1 0 0,-10 0 0,-3 0 0,-7 0 0,6 0 0,4 0 0,9 0 0,1 0 0,-8 0 0,0 0 0,3 0-7969,2 0 7969,3 0 0,-11 0 0,-1 0 0</inkml:trace>
  <inkml:trace contextRef="#ctx0" brushRef="#br0" timeOffset="1">12249 15051 8137,'0'-15'391,"-3"4"613,-4 1-144,5-7 0,-8 12 0,8-6 0,-3-1 1472,-2 0-1849,0 7 0,0-7 0,-3 7 1,-2-2 42,-5 2 0,5 3-542,-2 2 1,0 0 0,-8 0-1,1 2 1,-1 3 0,1 5-1,-1-1 1,1 3 0,-1 0 0,-2 2-95,-4-2 1,4 7-1,-7-4 1,2 4 261,1 2 1,-8 1-63,7-1 0,-2 8 1,5 2-1,-5 2 1,0 3-1,0 0 1,4 0-1,4 2 1,1 3-1,1 2 40,-1 0 1,3 0 0,2 0 0,5 0-79,3 0 1,-6 0 27,8 0 0,-2 2 1,4 3-1,-2 2 0,2-2 1,3-3-1,2-4 1,0-3-1,0-2 0,0 0 61,0-3 1,9-2 0,6-12 0,4-2-199,2-2 1,1-11 4,-1 3 1,10 3-1,3-3 1,1-2 0,-1-3-1,-1-2 1,1 0-1,1 0 1,-1 0 0,-3-2 19,0-5 0,-7 4 0,7-6 0,-2 2-39,-1 0 54,1-1 0,0-1 1,-1-6-1,1-4 1,-1-2-1,1-1 0,0-2 1,2-4-1,2-8 1,3-5-1,0 1-322,2 4 0,0-5 1,0 8-1,-4-1-647,-3 6 838,-2-6 0,-8 13 0,1-3 0,-1 7 0,1 0 1,-1 1-1,-2-1 0,-2 3 0,-5-3 0,0-2-38,0-3 0,0-6 0,4-3 0,-1 0 746,1-1-375,-6-6 0,2 12 1,-7-7-1,2 1 0,-2 6 1,-3 2-1,-2 3 1,0-1-1,-2 1 78,-6-1 1,6 8 0,-8 0-1083,1-3 810,7 7 0,-15-9 0,7 7 0,1-2 0,-3 0 0,0-1 0,-5 1 0,-2 0 0,-5-3 0,-2 0 0,-3 0 259,3 3 0,0 7 0,-1-5 0,-1 0-509,2 0-736,2 7 1,9-4-1,1 9 995,-3 0 0,-2 0 0,-2 0 0</inkml:trace>
  <inkml:trace contextRef="#ctx0" brushRef="#br0" timeOffset="2">25464 366 8144,'15'-8'158,"-1"1"1,0-7-1,8 7 1,-3 0 209,-5-3 0,5 5 1,-4-7-1,4 0 825,2 0 0,-6 8 386,-1-4 1,-7 6 458,8 2-1367,-11 0 1,3 0-1,-11-2 13,-3-6-720,-1 6 1,-1-7 0,-6 9-1,-4 0 1,-2 0 0,-1 0 153,1 0 1,-1-3 0,1-2 0,-1-2-29,1 2-110,-1 3 0,-9 2 0,-4 0 1,-6 0-1,-4 0 0,-6 2 1,-6 3-1,-5 5 0,-5-1 0,0 3 1,1 0-251,3 5 1,6-5-1,-3 2 1,8 1-248,7-4 619,-3-1 1,24-3-59,-5 0 1,17 1-191,12-8 64,0 0 1536,10 0-732,-10 0-370,0 0 1,-2 7-306,-6 0-105,6 0-83,-17-7 0,14 7 1,-9 0-1,-1 1 1,1-1-1,0 2-288,-3 3 0,5-7 371,-2 2 164,-1-4 0,1 4 0,0 2 0,-3 1-87,-2-1 0,5-1-138,-1-8 374,11 9 0,-16-7 0,9 8 933,-1 0-970,2-8-210,10 8 0,-2-10 1,-3 2-1,-2 5 1,2 7-1,3 6 0,-1 3 1,-2 8-1,-2 10 1,2 12-1,1 6 267,-3 8 1,4 22 0,-4 4 0,5 10 245,2 4-449,0-9 0,0 7 0,2-7 0,3 0 0,4-7 0,3-10 1,3-9-1,-1-3 0,0-2 0,1 0 0,-1-7 54,0-6 0,-7-3 0,5-8 0,-2 0 3,-5 0-100,7 0 0,-10-8 0,5-1 1,-4-1-1,-1 1 0,3 2 1,2-3-1,-2-2 0,-3-2 0,-2 2 1,0 0 31,0 0 1,0 0 0,0-2 0,0 4 24,0 1-114,0 6 1,0-16 0,0 7-1,0-2 1,0-1 0,0 1 0,0 0-1,0-1 1,0-1 0,0-3 1,0-3 0,0 1 0,0-1 76,0 1-17,0-1 0,-2 1 0,-3-1 0,-2 1 0,2-1 0,3 1 0,2-1-123,0 1 1,0-1 45,0 1-82,0-10 1,2-3 656,5-9-260,-5 0 258,8 0 346,-10 0-1271,0 0 397,10 0 0,1 0 0,11 0 0,-1 0 52,1 0 3,9 0 0,12 0 0,17 0 1,11 0-1,15 0 0,12 0 1,10-2-1,9-5 0,-56 1 0,2 0 1,0-1-1,0-1 0,-2 2 1,0 0-57,58-3 0,-11-5 0,4 4 0,-7-2 0,-2-5 0,-3-2 0,-21 5 0,-3 0 0,-2-3 0,-4 0 0,-6 0 0,-7 3 0,-9 0 0,-7 2 0,-8 2 0,-2 3 0,-5 0 0,-9 0 0,-3 7 0,-9 0 0,7 0 0,-5 0 0,-4 0 0,6 0 0,-9 0-1440,0 0 0,3 7 0,4 0 0,7-2-1837,5-3 0,5-2 0,7-2 3214,12-5 1,10-15 0,11-11-1</inkml:trace>
  <inkml:trace contextRef="#ctx0" brushRef="#br0" timeOffset="3">27377 3849 7722,'-12'0'1337,"2"-3"-896,10-4 0,0 2 126,0-9 1,0 7 193,0-7 1,0 6-293,0-6-501,0 9 0,3-7 0,4 8 1,7-4-1,5 4 0,3 4 23,-1 7 1,3 5 0,3 12 0,1 4 187,-2 8-133,-2-5 1,-5 17 0,-2-5 0,-5 5 0,-2 2-1,-6 2 1,-1 1 0,-6 0 0,-4-6 0,-9-4 0,-8-4 29,-5-4 0,-9-11 0,2 0 1,-5-9-97,-2-6 39,0-2 0,3-19 0,4-9 1,7-15-1,6-12 0,3-9 1,6-8-1,9-6 0,10-6 1,9 1-1,8 4-566,7 5 0,4 19 0,10 10 0,0 10-503,0 8 613,0 13 1,2-2 0,3 11 0,2 5 436,-2 8 0,7 13 0,0 6 0</inkml:trace>
  <inkml:trace contextRef="#ctx0" brushRef="#br0" timeOffset="4">28237 4021 8894,'-3'-15'1607,"-2"1"-1061,-2-3 1,0 5-348,7-2 1,0 7-1,-2-5 1,-6 5-50,-6 9 1,-3 8-227,3 11 1,-5 8 0,7 2 0,-2 2 0,2 3 0,2 0 0,5 0 0,3 0 0,2 0 0,0-3 125,0-2 1,10-9-1,4-10 1,5-3 285,3-4 1,1-3-249,6-2 0,-5-12 0,5-9 0,-3-13 0,0-6 0,3-6 1,-3-4-1,-2-7 0,-3-8 0,1-6-194,-1-8 1,-1 5-1,-4 2 1,-4 8-56,-2 6 1,-3 8 39,-7 14 0,0 10 1,-3 19-1,-1 16 0,-3 13 1,2 9-1,2 2 63,3 6 1,0 1 0,-2 6-1,-3 1 20,-2 4 1,0 6-162,7-7 1,-7 7 0,0-4 0,2-1 0,2 1 0,3-5 0,0-3 0,0-4 198,0-5 0,0 14 0,0-5 0</inkml:trace>
  <inkml:trace contextRef="#ctx0" brushRef="#br0" timeOffset="5">28924 4064 8424,'-12'-22'485,"3"8"81,9 0 0,0-1-526,0-6 0,0 6 0,0 1 0,-3 0 0,-1-1 87,-4 1 0,-8 12-65,1 2 0,3 4 0,-2 16 0,0 6 0,-1 2 0,3 6 1,1-1-1,1 6 0,0 1 0,6 1 11,1-5 0,3 2 0,0-9 0,0-3-189,0-2 1,3-5 197,4-5 1,5-4 0,9-13 0,1-6 0,-1-13 0,1-11-1,-1-10 1,1-7 0,-1-8 150,1-4 1,-1-5 0,1-4-1,-1-6-23,1 1-304,-1 2 1,-2 9 0,-4 3 0,-6 7 0,-2 12 0,-2 17 167,-7 16 1,2 15 0,-10 24-1,3 4 181,0 1-331,0 6 0,-1 1 1,1 9-1,0-2 1,0-3-1,0 1 1,2 1-1,0 4 1,0-4-1,-2-1 1,3-6 75,1-4 0,3 14 0,0-4 0</inkml:trace>
  <inkml:trace contextRef="#ctx0" brushRef="#br0" timeOffset="6">29526 3720 8324,'0'-22'1592,"-3"3"1,-1 2-860,-3 3 1,-1 7 0,6-5-186,-5 2 1,2 3 0,-9 7 0,-3 0 0,-2 3 376,-3 4-985,10 5 1,-7 19 0,5 5 0,-5 7 0,-3 7 0,-1 9-1,-4 8 1,-1 7 0,4 0 0,7 1 0,10-6-835,5-2 0,2-5 1,2-5-1,5-9-651,7-10 1,13-9 680,1-15 1,11-4 863,-4-10 0,15-10 0,5-2 0</inkml:trace>
  <inkml:trace contextRef="#ctx0" brushRef="#br0" timeOffset="7">29762 3913 8433,'-21'-2'477,"-1"-3"0,3-5 0,2 1 3357,3-1-2349,9-6-1430,-4 13 1,9-4 0,0 14 0,2 8 0,3 4 0,5 2 0,-1 3 0,3 2-236,0 3 1,2 2 0,8-5 0,-1 5-1235,1 3 1,-6-8 879,6 3 1,-5 2-1,14-2 1,-3-6-1,1-3 1,0-8 533,2-3 0,2-2 0,10-7 0</inkml:trace>
  <inkml:trace contextRef="#ctx0" brushRef="#br0" timeOffset="8">30192 3935 8433,'-14'-15'74,"-1"1"224,-1-3 0,-1-2 260,3-2 1,4 6-1,10 1 1,-2 0-1,-5 2 1,-5 7 33,0 10 1,-15 9-1,6 15 1,-5 9-457,-5 10 0,-3 0-449,-9 9 0,0 0 0,3 8 1,4-3-1,7-2 0,5-5 1,3-3-1,2-7 0,4-6 313,8-11 0,14-13 0,5-6 0</inkml:trace>
  <inkml:trace contextRef="#ctx0" brushRef="#br0" timeOffset="9">30428 3655 8433,'12'-21'-163,"-2"-1"0,-8 1 1206,5-1 1,5 10-815,10 5 1,-8 5-1,1 2 1,1 0 0,3 0-1,0 2 1,-2 8-1,-5 9 1,0 9 0,-2 6 1228,-1 4-1396,-2 12 1,-7-2-1,-2 9 1,-5 3 0,-8 0-1,-4 0 1,-5-3-1,-2 3 1,-5 2 0,-2 0-1,-5-2-509,-3-3 0,0-16 1,6-1-1,6-9-1938,5-12 1663,2-7 0,3-14 722,5-5 0,14-15 0,12-11 0</inkml:trace>
  <inkml:trace contextRef="#ctx0" brushRef="#br0" timeOffset="10">31116 4150 8490,'-21'0'719,"-1"0"1,1 0 159,-1 0 0,8 0 0,2 2 0,2 5 0,6 8-809,1 4 1,3 2-1098,0 1 0,0-1 1,0 1 1026,0-1 0,0 1 0,0-1 0</inkml:trace>
  <inkml:trace contextRef="#ctx0" brushRef="#br0" timeOffset="11">31138 3741 8374,'-22'-9'0,"1"-6"760,-1-4 0,3 5 0,5 0-9,6-3 0,8 7 0,10 3 0,9 5 0,10 2 0,4 0 0,3 0-751,-3 0 0,8 9 0,-8 3 0</inkml:trace>
  <inkml:trace contextRef="#ctx0" brushRef="#br0" timeOffset="12">31374 4300 8409,'-22'0'580,"1"0"0,-1 0 1132,1 0 0,11-2-672,10-5 0,20 2-1220,15-9 1,8 6 0,5-6 0,5-3 0,2 1 0,2-1 0,-2 3 0,-5-1 0,-5 3 0,-2 3 0,0 2 179,0-1 0,0-8 0,0 4 0</inkml:trace>
  <inkml:trace contextRef="#ctx0" brushRef="#br0" timeOffset="13">31589 3935 8409,'-22'0'832,"10"-3"1,8-1-1,11-6 1,14 0-1,15-2 1,12 1 94,9-6 1,8 0 0,4 0 0,5 3-2031,2-3 0,-6-2-101,1-2 0,-4-1 1204,-3 1 0,1-1 0,-1 1 0</inkml:trace>
  <inkml:trace contextRef="#ctx0" brushRef="#br0" timeOffset="14">28537 5375 8286,'-14'0'-102,"0"0"1,7-2 2966,-8-5-2324,10 4 0,-2-6 0,12 11 0,5 3 0,2 2 0,7-2 0,5 0-105,4 2 1,10-5-1,-4 5 1,2-2-1,-1 0 1,4 2-1,1-2 1,6-3-201,4-2 0,-5-2 0,3-5 0,-8-5-280,-4 0-34,0-7 1,-2 9 0,-8-7-1,-7 3 1,-7-3 0,-5 1-26,-9 1 1,-1 8-1,-9 14 1,0 8-14,0 4 243,-2 12 1,0 2 0,2 10 0,2 0 0,3 3 0,0 4 0,0 7 0,2 5 0,0 5 0,0 2 0,-2 3 427,2-3 0,3-4 1,2-5-1,0-5-144,0-3-635,-9-2 1,6-9 0,-6-5 0,1-8 0,1-4-925,3-2 0,1-13 1493,3-9 1,-9 0 0,-6-7-101,-4 5 1,-2 2-1,-1 0 1,-2 0 49,-4 0-397,-6 0 1,-9 0 0,0 0 0,-2 0-1,-3-3 1,0-1 0,5-3 0,8 2-1,4 2 1,4 1-1316,3-5 0,15 2 1,11-7 1416,17 2 0,22-6 0,14 4 0</inkml:trace>
  <inkml:trace contextRef="#ctx0" brushRef="#br0" timeOffset="15">29182 5827 8178,'-12'0'690,"0"0"1,7 2-302,-2 5 1,-2-4 0,4 6-1,-5-2 134,-2 1 0,8 1 1,-6-4-1,1 2 0,-6 0 1,-4 0-252,-2 1 1,-1-1 0,-2-5 0,-2 3 0,-3 2 0,1-2-1,-3-3-335,-5-2 0,2 0 1,1 0-1,2 0-519,5 0-449,2 0 0,5 3 1,7 1 1030,12 4 0,19 8 0,14-4 0</inkml:trace>
  <inkml:trace contextRef="#ctx0" brushRef="#br0" timeOffset="16">29590 5526 8727,'-21'0'858,"-1"0"0,1 0 0,-1 0 2245,1 0-2901,9 0 0,2 9 1,10 6-1,0 6 0,0 8 1,0 7-1,0 4 1,0 6-1,0 4 0,0 7-178,0 5 0,0 3-455,0-1 1,-7 8-1,-2 0 1,-1-3-1,1-5 1,1-6 430,-1-8 0,-3-5 0,-10-2 0</inkml:trace>
  <inkml:trace contextRef="#ctx0" brushRef="#br0" timeOffset="17">29848 5913 8452,'0'-15'1493,"0"1"0,0 7 978,0-7-924,0 9-1440,-9-5 0,-3 13 0,-10 1 0,-2 6 1,-2 2-1,-5 5 0,-2 2 0,-3 2 0,2 1 1,6-1-1,4 1-207,2-1 0,3 1 0,5-1-368,7 1 180,4-1 1,15-2 0,7-2 0,10-3 0,7 1 0,7-1 0,5 0 0,-1 3 0,-1 0 0,-3 0 287,0-3 0,0 0 0,0 8 0</inkml:trace>
  <inkml:trace contextRef="#ctx0" brushRef="#br0" timeOffset="18">30643 5719 8419,'-7'-14'404,"0"0"1,-10 2-1,5-5 1,-2 3 0,0-1-1,-3 1 1,-2 2 1080,-3 2 0,1 3-1243,-1 7 1,1 0-1,-1 0 1,1 0 0,-3 0-1,-2 3 1,-3 4-1,3 7 1,2 8 890,2 6 1,1 6-1192,0 9 1,-1 0-1,1 2 1,1 5 0,4 8-1,4 4 1,2 0 0,5-2-1,3-5 1,2 0-1108,0-1 0,10-13 1,6 0-1,8-8-849,5-7 1,9-11 2013,-2-8 0,4-5 0,3-2 0</inkml:trace>
  <inkml:trace contextRef="#ctx0" brushRef="#br0" timeOffset="19">30772 5762 8486,'-24'0'675,"-4"0"0,4 0 0,-5 3 0,8 4 1,6 7 470,8 5 0,7 3 1,7-1-1,8 1-1108,4-1 1,2 8 0,3 2 0,2 0 0,3 0 0,0-5 0,-1 1 0,1-1-1051,-3 3 0,1-1 0,-1-6 0,2-1-3610,-1 1 4622,-3-10 0,7 7 0,2-7 0</inkml:trace>
  <inkml:trace contextRef="#ctx0" brushRef="#br0" timeOffset="20">31181 5719 8419,'-10'-21'1040,"5"6"0,-9 4 196,-3 1 0,-2 3-949,-2 7 1,-1 9 0,-2 8 0,-2 7 0,-3 7 0,1 2 0,-1 8 0,-2 4 0,-2 8 0,-3 0-288,2-1 0,-4-2 1,7-7-1,0 0-1019,0 0 1,2-2-129,8-5 1,9-5 1146,5-10 0,14 1 0,5-1 0</inkml:trace>
  <inkml:trace contextRef="#ctx0" brushRef="#br0" timeOffset="21">31116 6192 8759,'2'-19'1473,"3"2"0,5 6-507,2 1 0,2-4 1,8 4-1001,-1-2 0,8 7 1,2-4-1,2 2 1,5-1-1,1 4 1,-1 1-1,-2 3 34,2 0 0,2-9 0,3-3 0</inkml:trace>
  <inkml:trace contextRef="#ctx0" brushRef="#br0" timeOffset="22">31202 5891 8538,'-21'0'1072,"9"-2"1,9-5-1,13-5 1,14-3-337,7 1 1,7 9 0,10-2 0,2 5-1929,-2 2 0,-3 0 617,-2 0 0,-3 0 0,-1 0 0,-6 0 575,-2 0 0,7 0 0,-4 0 0</inkml:trace>
  <inkml:trace contextRef="#ctx0" brushRef="#br0" timeOffset="23">31933 5633 8497,'0'-21'4915,"0"9"0,2 2-4639,5 10 0,-2 10 0,7 4 0,-3 5-351,-4 3 1,-2 6-294,-3 1 0,0 7 1,0-5-1,-3 2 1,-4 6-1,-10-1 1,-7-2-1,-4-8 1,2-4-1,4-2-4744,8-1 4457,-5-9 0,26-12 612,0-14 1,10-8 0,7-1 0,2-1-1,2 5 1,-1 2 0,-3 2 0,-3 4 0,1 1 917,-1 5 0,-2 5 0,-4 7-268,-8 8 1,-5 11-702,-2 3 1,0-1-1,0-4 1,0 2 0,0 3-1,2-3 1,6-4 93,6-8 0,5-4 0,3-10 0</inkml:trace>
  <inkml:trace contextRef="#ctx0" brushRef="#br0" timeOffset="24">32427 5504 8712,'0'-21'1491,"0"-1"0,0 1-871,0-1 1,0 13-1,0 9 1,0 14-1,0 10 1,0 7-256,0 2 1,-3 3 0,-4 7 0,-7 3-168,-5 4-627,7-5 1,-7 8 0,5-10-1,-6 0 1,1-3 0,3-4 0,4-7-1,2-5 429,5-3 0,3 1 0,2-1 0</inkml:trace>
  <inkml:trace contextRef="#ctx0" brushRef="#br0" timeOffset="25">32706 5590 8787,'-21'-2'517,"-1"-5"1,8 4-1,2-6 1,0 2 2051,0-1-2398,7 1 1,-14 10-1,5 4 1,-5 7-1,-3 5 1,1 3-1,-1-1 1,1 1-358,-1-1-46,1 10 0,7-7 0,2 5 0,0-5 0,2-3 0,1 1 0,4-1 0,2 1 1,6-1-436,4 1 0,5-10 0,9-5 0,3-5-644,5-2 1311,-5 0 0,16 0 0,-6 0 0</inkml:trace>
  <inkml:trace contextRef="#ctx0" brushRef="#br0" timeOffset="26">32857 5719 8355,'-22'0'2186,"1"0"0,18 0 0,10 0-2059,10 0 1,5 0-1,-1 0 1,1 0-550,-1 0 1,1 0-333,-1 0 1,1-2-1,-1-3 1,1-2-1,-1 0 754,1-3 0,9-2 0,2-9 0</inkml:trace>
  <inkml:trace contextRef="#ctx0" brushRef="#br0" timeOffset="27">33115 5461 6429,'-15'0'4567,"1"0"-3380,-3 0 0,5 0 1,0 3-906,3 4 0,-1 5-292,3 9 1,5 1-1,-8-1 1,3 3 0,-3 2-1,1 6 1,-3 1 0,2 5-1,1 0 1,4 1-1101,3-4 1,-6-8-1,1 1 1,3-4 1109,1-2 0,3-10 0,0-3 0</inkml:trace>
  <inkml:trace contextRef="#ctx0" brushRef="#br0" timeOffset="28">33351 5483 9145,'-12'-10'3008,"0"8"-2400,5-5 1,4 7 0,-4 7-530,5 7 0,-5 5 1,0 5-1,-1 2 1,1 6-1,-2 1 0,-3 3 1,-3 0-1566,4-1 892,-9 1 0,11 5 1,-8-3-1,5-4 594,3-3 0,-8-3 0,5-6 0</inkml:trace>
  <inkml:trace contextRef="#ctx0" brushRef="#br0" timeOffset="29">33673 5332 9125,'-21'-21'2276,"9"11"1,2 8-1655,1 7 1,6 14-1,-4 0 1,5 7 0,2 3-1,0 2 1,0 5 0,-3 7-46,-4 7 1,2-2 0,-6 9 0,-1 3-773,0 2-178,-3 2 0,-6 6 0,-1-4 0,1-6 0,-1-5 1,3-9-1,3-8 0,4-10 0,0-6 373,0-8 0,7-4 0,-5-10 0</inkml:trace>
  <inkml:trace contextRef="#ctx0" brushRef="#br0" timeOffset="30">19448 9977 7816,'-12'0'8,"0"0"1,7-3-88,-2-4 1,0 2 246,7-9 0,0 7 132,0-8 0,-3 3 6,-4-2-300,5 5 942,-17 9-196,7 0 0,0 2-560,4 5 1,8-5-280,8 6 0,4-4 100,9 4 0,8-6 0,2 8 0,5-3 0,7 0 0,7-2 0,5-3 0,4-2 1,3 0-1,3 0 98,-1 0 1,1 0 0,-1 0 0,1 0-57,-1 0 0,-2 0-105,-4 0 0,-13 0 0,-12 0 1,-2 0-1,-4 0 0,-3 0 0,-5 2 1,-3 3-1,-1 2-168,1-2 1,-4-2 145,3-3 1,-8 0 56,7 0 1,-2-10 0,5-4 0,-5-5 0,0-3 0,0 1 0,4-3 0,1-5 0,0-4 0,-3-3-59,3 0 0,-5-7 1,2-7-1,3 0 26,2-3 1,0 8-47,-5-6 0,3 4 1,-10 1-1,0 1 1,0 7-1,1 2 1,-4 5-1,-1 0 1,-6 7-1,-4 7 93,-7 10 0,-5 4 0,-3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2600 11030 8203,'-21'12'389,"-1"-5"0,1-4 2962,-1-3-1700,10 0-1285,3 0 1,6-3 0,-4-2 0,-7-2 0,-5 2 0,-3 3 0,1 2 0,-3 0-1,-2 0 185,-3 0 1,-2 7 0,5 0-1,-5 1-286,-3 1-303,8-6 0,-8 8 0,8-6 0,-2 5 0,-1-1 0,0 3 0,1 0 0,1 5 0,1 2 1,0 3-1,-3-1-109,3 1 1,9-1 0,3 1 176,-3-1-214,8-9 0,-1 0 1,10-5-1,0 7 1,0 6-1,0 1 59,0 1 0,2-1 0,3 1 0,2 1-120,-2 6 324,7-5 1,-10 14 0,8-7 0,-3 3 0,3 4 0,-1 0 0,3 0-1,-2-2 1,2 3 0,-3-1 0,3 0 96,0-2 0,-5-3 1,8 5-1,-1-4-395,-2-3 163,7 7 0,-14-14 0,7 5 0,0-3 0,-3 0 0,1 3 1,-5-3-1,-3-2 0,-2-2 0,0-1 93,0 1 1,0-8 0,2-2-277,5-3 140,-4-1 0,16-11 1,-5-2-1,8-4 0,4-1 1,7-2-1,6 3 0,8-1 1,8 6 98,12 1 0,7 3 0,12 0 0</inkml:trace>
  <inkml:trace contextRef="#ctx0" brushRef="#br0" timeOffset="1">11669 15975 23875,'9'12'-6856,"-4"-2"3383,9-10 4225,-9 0 1,4 2 0,-11 3-681,-5 2 0,5 3 13,-6-3 1,4-5-1,-1 8 1,-2-1 669,2 6-817,3-6 1,-6 3-574,1-5 1886,0-4-948,17 6 0,11-9 1,17 0-1,12-2 0,15-3 1,14-4-1,11-3 0,11-5 1,6-2-1,5 0 1,3 2-274,-3 3 1,-21 9-1,-12-2 1,-15 4 227,-14 3 244,0 0 0,-28 3-786,-1 4 1,-18 14 0,-15 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5823 14062 28015,'3'12'-8783,"4"-5"9695,7-5 1,15-2 0,7-2 0,7-3-883,7-2 1,5-7 0,9 6-1,1 1 1,-3 0 0,-2 0-1,-6 2 1,-1 3-1387,-5 2 0,-8 9 1368,3 6 0,5-6 0,17 1 1</inkml:trace>
  <inkml:trace contextRef="#ctx0" brushRef="#br0" timeOffset="1">8596 14105 30178,'-20'-15'-4851,"6"1"0,-5 9 4465,5-2 1,2 5 0,-3 2 921,-1 0 0,4 0 0,-3 0 0,-1 0 300,-3 0 1,4 0-1,3 2 305,3 5-1328,2-4 89,7 6 0,2-9 0,3 3 0,4 1 1,3 4-1,5-4 286,2-1 0,3 4 1,-1 0 1000,1-2-1086,-1-3 0,1 5 1,-1 1-1,1-4 1,-1-1-1,1-3 1,-1 0-1,1 0 1,-1 0-78,1 0 0,-1 0 0,0 0 1,1 0 194,-1 0-181,-9 0 1,8 0 0,-6-3 0,5-1 0,2-4-1,1 4 1,-1 1 0,1 1 0,-1-3 0,1-2 0,-1 2 205,1 3 1,-1 2 0,1 0-1,-1 0 1367,1 0-1495,-10 0 1,7 0 0,-5 0 0,5 0 0,3 0-1,-1 0 1,1 0 0,-1 0 0,1 0 310,-1 0 0,1 0 1,-1 0-419,1 0-11,-1 0 0,1 0 0,-1 0 0,1 0 0,-1 0 0,1 0 0,-1 0 0,1 0 0,-1 0 0,1 0 0,-1 0 0,1 0 0,-1-3 0,1-1 0,-1-4 0,0 4 0,1 1 0,2 1 0,2-3 0,3-2 0,-3 2 0,-2 3 0,-3 2 0,1-3 0,-1-1 0,1-4 0,-1 4 0,-6 1 0,-1 3 0,3 0 0,2 0 0,2 0 0,1 0 0,-1 0 0,1 0 0,-1 0 0,1 0 0,-1 0 0,1 0 0,2 3 0,2 1-46,3 4 1,2-1 0,-3-7-1,8 0 228,5 0-182,2 0 0,0 0 0,0 0 0,0 0 0,0-3 0,0-1 0,-1-4 0,1 4 0,0-1 0,0 0 0,0-2 0,0 2 0,8 3 0,-1 2 0,-3-3 0,-1-4 0,-3 5 0,7-15 0,2 8 0,1-1 0,-1-2 0,-1 2 0,-1-1 0,-2 1 0,-6-2 0,-6 2 0,-5 1-2382,-4 4 335,-13-7 635,-5 10 1440,-9-8 0,-19 20 0,-4 2 0</inkml:trace>
  <inkml:trace contextRef="#ctx0" brushRef="#br0" timeOffset="2">12786 14062 32767,'-22'0'0,"11"0"0,-9 0 0,8 0 0</inkml:trace>
  <inkml:trace contextRef="#ctx0" brushRef="#br0" timeOffset="3">12743 14040 32075,'-22'0'-6193,"11"0"7002,1 0-169,10 0-67,0 0 328,10 0-799,-8 0 1,10 0-1,-7-2 1,4-3 0,3-2-1,5 2 106,2 3 0,5-1 0,2-1-43,3-4-64,-1 1 1,1 7 0,2-2 0,2-3 0,6-2 0,1 2 0,1 0 0,-3 1 0,-2-4 0,0 4 0,-3 1 193,-4 3 1,2-7-1,0 0 1,0 2-565,0 3 282,-2 2 0,-1 0 0,3 0 0,0 0 1,3 0-1,-1 0 0,3 0 0,0 0 0,-3 0 1,1 0-1,-3 0 35,0 0 0,5 0 0,-5 0 0,0 0 139,0 0-187,-3 0 0,-4 0 0,2 0 0,3 0 0,-3 0 0,-2 2 0,0 3 0,2 2 0,3-2 0,0-3 0,-1-2 0,1 0 0,7 0 0,-5 0 0,0 0 0,0 0 0,7 0 0,-14 0 0,7 0 0,-2 0 0,2 0 0,0 0 0,2 0 0,-2 0 0,3 0 0,-3 3 0,2 1 0,1 4 0,1-1 0,8-7 0,0 2 0,0 5 0,-9-4 0,9 6 0,-3-9 0,8 0 0,0 0 0,-5-2 0,-5-3 0,-2-2 0,2 2 0,0 3 0,0 2 0,-2 0 0,-2 0 0,4 0 0,-5 0 0,-2 0 0,8 0 0,-8 0 0,7 0 0,-2 0 0,2 0 0,0 0 0,0 0 0,-2 0 0,2 0 0,3 0 0,4 0 0,5 0 0,-4 0 0,4 0 0,-5-3 0,-2-4 0,10 5 0,-8-8 0,5 10 0,-7 0 0,-5 0 0,1 0 0,1 0 0,3 0 0,-2 0 0,-3 0 0,-2 0 0,0 0 0,4 0 0,6 0 0,-6 0 0,1 0 0,-1 0 0,3 0 0,0 0 0,0-2 0,-2-3 0,-3-2 0,-5 2 0,1 3 0,-3 2 0,2 0 0,-2 0 0,0 0 0,-2 0 0,-7 0 0,-1 0 0,1 0 0,-1 0 0,8 0 0,2 0 0,2 0 0,3 0 0,0 0 0,0 0 0,2 0 0,2-3 0,3-1 0,0-4 0,0 4 0,-7-6 0,-2 3 0,-3 2 0,-5 3 0,-2-8 0,-3 8 0,1-5 0,-1 4 0,1 3 0,-1 0 0,-2 3 0,-4 4 0,4-5 0,-5 5 0,5-4 0,-4-3 0,-1 0 0,3 0 0,2 0 0,2 0 0,1 0 0,-1 0 0,-7 0 0,1 0 0,1 0 0,-6 0 0,2 7 0,-5 0 0,7-2 0,-4-3 0,0-2 0,-13 0 0,-4 0 0,5 0 0,-8 0 0,8 0-1374,-5 0 1330,4 0 516,-6 0 1,11 0 0,5 0-473,7 0 0,6-2 0,1-3 0,1-2 0,-1 2 0,10 3 0,-5 2 0,10 0 0,2 0 0,1 0 0,-1 0 0,-2-3 0,2-1 0,0-4 0,0 4 0,-4-1 0,-3-2 0,0 4 0,-5-4 0,3 5 0,-1 2 0,-13-3-177,-1-4-1239,-19 5 991,3-8 1,-10 13 0,2 1 0,3 6 0,-2 0-3869,-3-1 3761,7 8 0,-5-5 1,10 9-1</inkml:trace>
  <inkml:trace contextRef="#ctx0" brushRef="#br0" timeOffset="4">21059 14255 31603,'-14'0'-2821,"0"0"1,6 0 2819,-6 0 344,9 0 173,-4 0-393,9 0 1,-3-2 0,-4-5-550,-7-8 1,2 6 125,-2 2 1,6 4 255,-6 3 1,9-2 0,-4-3 0,-1-2 0,-4 2 103,-5 3 0,4 2 64,1 0 207,9 0 1,-7 0 269,5 0 119,5 0 212,-8 0 0,13 2-731,4 5 1,5-4 0,9 4 0,1-5 777,-1-2-930,1 0 1,2 0-1,2 0 1,5-2-1,0-3 1,2-2-1,1 2 1,4 0-1,0 1 1,0-4-1,-2 4-25,2 1 0,-4 3 0,-1 0 0,-2-2-233,-4-5 193,-3 4 0,4-6 1,1 9-1,-3 0 1,-2 0-1,-3 0 1,1 0-1,-1 0 0,1 0 1,-1 2-1,1 3-59,-1 2 1,1 0 0,-1-7 0,1 0 307,-1 0-144,1 0 0,-1 0 0,1 0 0,-1 0 0,1 0 1,-1 0-1,1 0 0,-1 0 0,1 0-21,-1 0 1,1 0 0,-1 0 92,1 0-161,-10 0 0,7 0 0,-5 0 0,5 0 0,3-2 0,-1-3 0,1-2 0,-1 2 0,1 3 0,-1 2 0,1 0 0,-1 0 0,1 0 0,-1 0 0,1 0 0,9 0 0,-8 0 0,8 0 0,-2 0 0,0 0 0,-1 0 0,3-3 0,3-1 0,2-4 0,-3 4 0,1 1 0,-1 3 0,-7-7 0,5 0 0,-2 2 0,0 3 0,-1-8 0,-6 8 0,-1-5 0,1 2 0,-1 0 0,1-2 0,-1 2 0,1 3 0,-1 2 0,1 0-111,-1 0 0,8 0 1,-1 0-1,-1 0 221,-3 0-112,7 0 1,0 0-1,5 0 1,-5-3-1,-3-1 1,1-4-1,0 4 1,-1 1-1,1 3 1,-3 0 55,-2 0 0,-3 0 0,1 0 99,-1 0-204,-9 0 0,7 0 0,-4 0 1,4 0-1,2 0 45,1 0 1,2 0-1,2 0 1,5 0 313,2 0-308,-6 0 0,13 0 0,-4 0 0,5 0 0,2 0 0,0 0 0,2 0 0,3 0 0,2 0 0,-2 0 1,-3 0-1,-2 0 0,0 0 0,0-2 0,-2-3 0,-6-2 0,6 0 0,-10 4 0,5-1 0,-5-4 0,-2 4 0,-1-1 0,-2 0 0,-2-2 0,0 2 0,2 3 0,3 2 0,-3 0 0,1 0 0,-1 0 0,5 0 0,2 0 0,3 0 0,7 0 0,0 0 0,0 0 0,0-3 0,-2-1 0,-1-4 0,1 4 0,4 1 0,1 3 0,-1 0 0,-2 0 0,0 0 0,0 0 0,0 0 0,0 0 0,0-9 0,0 6 0,0-4 0,0 5 0,0 2 0,0 0 0,-3 0 0,-1 0 0,-4 0 0,1 0 0,2 0 0,5 0 0,-12 0 0,12 0 0,-2 0 0,0 0 0,2 0 0,-1 0 0,1 2 0,0 3 0,0 2 0,0-2 0,3-3 0,2-2 0,2 0 0,-3 0 0,-1 0 0,-3 0 0,2 0 0,0 0 0,1 0 0,-6 0 0,-1 0 0,1 0 0,-2 0 0,-4 0 0,-1 0 0,-2 0 0,0 0 0,-4 0 0,-1 0 0,0 0 0,3 0 0,-3 0 0,-2 0 0,0 0 0,2 0 0,3 0 0,-1 0 0,-4-2 0,3-3 0,1-2 0,-2 2 0,-2 3 0,-5-1 0,-2-1 0,-3-4 0,-9 1-110,5 7 0,-1 0 0,6 3 0,4 1 0,2 6 0,1 0 1,-1-1-1,1-2 0,-1 0-121,1 1 1,2 1-1,4-4 1,6 2 47,-1-2 153,8 7 1,-10-10 0,7 5 0,-2-4 0,2-1-1,0 3 1,0 2 0,-4-2 0,-1-3 0,-2-2 0,0 0-463,-4 0 1,-11 0-1,-1 0-50,1 0-158,-6 10 0,-3-8 0,-14 8 570,-7-1 0,-6 3 0,-1 10 1</inkml:trace>
  <inkml:trace contextRef="#ctx0" brushRef="#br0" timeOffset="5">21553 12879 10467,'-21'0'-1865,"7"0"1378,-1 0 443,11-9 1,-6-3 0,12-7 0,3 2 0,5 5 1077,2 2 1,-5 3-694,7 7 0,-7 0-385,8 0 253,-11 0 1,6 3 1041,-10 4-615,0-5-331,0 17 478,0-16-522,0 6 274,0-9-126,0 0 0,12-9 0,7-6 138,7-4-465,12-12 1,5-2-1,15-10 1,6 0 0,5 0-1,3 0 1,-3 2 0,-2 5-1,-5 8 1,-2 6 0,-5 8 38,-3 7 0,-9 4 0,-9 6 0,-3 4-138,-5 7-43,-2 5 1,-3 3-1,1-1 1,-3 1-1,-2-3 1,-5-3-1,0-4 1,0-2-463,4-5 1,3-3 0,3-2-314,-1 0 697,-9 0 0,0 0 0,-5 0 0,8 0 0,4 3 0,2 1 0,1 6 0,-1-1 341,1 1 0,9 4 0,5-7 0,4-2-24,3-2-254,10-3 0,2-3 0,9-4 1,1-7-1,-1-5 0,1-3 0,-3 1 1,-5 2-1,-7 2 0,-7 5 0,-7 2-372,-8 6 0,-4 1 850,-2 3-323,-1 0 1,-6 7-1,-1 3 1,3-1 0,4 1-1,5-5 1,6-3-1,1-2 1,5 0 0,5 0-1,5-2-33,2-5 0,7-5 0,-7-10 0,-2 1-180,-2-1 152,-3 10 0,-3-5 0,-4 8 0,-7-1 1,-6 1-1,-1 4 0,-1 5 0,1 5 1,-1 4-1,1 1 273,-1-1 0,3 6 1,5-8-1,7-2-44,4-3-314,13-2 1,2-2 0,12-3 0,4-7 0,6-5 0,1-7 0,1 1 0,0-1 0,-3 5 0,-6 2 0,-11 2-184,-8-1 1,-8 6-1,-8 3 1,-6 5 571,-5 2-279,-3 0 1,1 0 0,-1 0-1,1 0 1,2 0 0,2 2-1,5 3 1,0 2 0,2-2-1,-1-3 1,1-2-207,0 0 1,1 0-1,4 0 1,-2 0-283,2 0 423,3 0 0,-6-2 1,1-3-1,2-5 1,1 1-1,-4-1 0,-6 6 1,-5-1-1,-3 0 1,1-2 173,-1 2 1,-6 3 0,-3 4 276,-3 5-391,-2-4 1,1 16 0,1-7-1,1 2 1,2-2 0,0 0 53,4 0 0,1-5 0,0 5-92,-3-3-60,0 8 1,5-12 0,-2 7 0,-5 0 0,0-3-1,0 3 1,2 0 0,1 3 0,-1-1 0,3 0-192,2 3 0,2 2 0,1 3 1,-1-1-105,1 1 231,-1-1 1,1 1 0,2-1 0,2 1 0,3-1 0,-1-2 0,1-2-1,2-3 1,2 3 101,5 2 0,3 3 0,2-1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2342 6837 31659,'0'-21'-9831,"3"-1"1410,4 1 8767,-5-1 0,8 13 0,-10 9 0,0 12 0,2 7 0,3 2 0,2 1-862,-2-1 497,-3-9 1,-2 7 0,0-4 0,3 1-1,1 1 218,4-2 0,-1-8 577,-7 7-988,0-9 1,0 7-1,2-7 1,3 4 0,4 1 1068,3-1 0,3-2 1,6-7 2136,1 0-3041,9 0 0,-5-2 0,7-3 1,1-4-1,-1-1 0,8 1 1,4 1-1,5 1 0,-2-2 1,0-1-1,0 1 601,2 4 0,7-5 0,-7 3 0,-4 2 2025,-8 3-2352,2 2 0,-6 0 0,6 0 0,-1 0 0,-4 0 0,1 0 0,0 0 0,0 0 0,2 0 0,0 2 0,0 3 164,-2 2 1,0 0 0,7-7-1,0 0 2696,0 0-3048,0 0 0,0 0 0,0 0 1,2 0-1,5 0 0,5 0 0,3 0 1,-1 0-1,3 0 0,4 0 1,5 0-40,3 0 0,0 0 0,-8 0 0,-2 0 0,-4 0 0,13 0 0,-21 0 0,12 0 0,-7 0 0,-7 0 0,-3 0 0,-2 0 0,0 0 0,-2 0 0,-3 0 0,-2 0 0,2 0 0,3 0 0,-1 0 0,-1 0 0,-4 0 0,1 0 0,17-2 0,2-3 0,4-2 0,3 0 0,5 0 0,2 0 0,8-1 0,4 1 0,5 0 0,-2 2 0,-1 3 0,-6 2 0,-1 0 0,-2 0 0,-5 0 0,-2 0 0,-10 0 0,-2 0 0,-2 0 0,-5-3 0,-3-1 0,-4-3 0,-3-1 0,-2 1 0,2 0 0,2 2 0,3 3 0,0 2 0,0 0 0,0 0 0,0 0 0,10 0 0,-5 0 0,9 2 0,0 3 0,0 5 0,3-1 0,5 3 0,4-2 0,0 2 0,0-3 0,1 1 0,1-6 0,8 6 0,-5-3 0,0-2 0,0-3 0,-2-2 0,-8 0 0,-2 0 0,-2 0 0,-5 0 0,-3 0 0,-6 0 0,-3 0 0,-5 0 0,3 0 0,-6 0 0,-1 0 0,-6 0 0,-6 0 0,-1 3 0,1 4-622,-1-5 0,-2 17 0,-2-4 0,-2 4 1,-1 2 280,-2 1 1,7-1-1,-7 1 1</inkml:trace>
  <inkml:trace contextRef="#ctx0" brushRef="#br0" timeOffset="1">8553 13223 27750,'-12'0'3931,"2"0"-3796,10 0-449,0 0 248,0 10 1,3-8 0,4 5 0,7-4 0,7-3-1,6 0 462,1 0 0,3 0 0,-2 0 1,7 0-361,4 0 0,3 0-36,0 0 0,3 0 0,2 0 0,2 0 0,0 0 0,0 0 0,0 0 0,-2 0 0,-5 0 0,-3 0 0,3 0 0,-12 0 0,12 0 0,-4 0 0,-6 0 0,5 2 0,-9 5 0,2-4 0,-5 4 0,3-5 0,-3-2 0,-2 0 0,-2 0 0,-1 0 0,3 3 0,2 1 0,3 4 0,-1-1 0,-4-7 0,3 0 0,1 0 0,10 0 0,-11 0 0,9 0 0,2 0 0,0 0 0,0-3 0,-2-1 0,2-6 0,0 0 0,1-2 0,-6 3 0,-2-1 0,5 3 0,-5 7 0,0 0 0,0 0 0,-2 0 0,-1 0 0,1 0 0,-3 0 0,-2 0 0,-2 0 0,-1 0 0,1 3 0,1 1 0,4 4 0,1-1 0,-1 2 0,6-6 0,3 4 0,2-5 0,-2-2 0,4 0 0,-4 0 0,10 0 0,-1-2 0,-4-3 0,-1-5 0,-2 1 0,1-1 0,-6 3 0,-2 0 0,-5 0 0,-2 2 0,-2 0 0,-1 1 0,1-4 0,-1 1 0,1 7 0,-1 0 0,1 0 0,-1 0 0,3 0 0,2 0 0,5 0 0,3 0 0,4-2 0,2-3 0,3-2 0,-2 0 0,-3 7 0,-4-3 0,-3-4 0,7 5 0,-14-8 0,4 10 0,-4 0 0,-2 0 0,-1 0 0,1 0 0,-8 0 0,0 0 0,1 0 0,6 0 0,1 0 0,-1 0 0,1 0 0,-1 0 0,1 0 0,-1 0 0,1 3 0,-1 1 0,1 4 0,-1-1 0,1-7 0,-1 0 0,1 0 0,-1 0 0,1 0 0,-3-3 0,0-1 0,0-4 0,5 4 0,0 1 0,0 3 0,-3-2 0,1-5 0,-1 4 0,0-4 0,1 5 0,-1 2 0,1 0 0,-1 0 0,1 0 0,-1-3 0,1-1 0,-1-4 0,1 4 0,-1-6 0,1 3 0,-1 0 0,-6 7 0,-1 0 0,3 0 0,2 0 0,2 0 0,1 0 0,-1 0 0,1 0 0,-1 0 0,1 0 0,-8 0 0,0 0 0,3 0 0,-7 0 0,9 0 0,-17 0-1484,8 0 1,-10 9-1,0 6 1,0 4 917,0 2 0,0 1 1,0-1-1</inkml:trace>
  <inkml:trace contextRef="#ctx0" brushRef="#br0" timeOffset="2">13130 11847 30620,'-22'0'-890,"1"0"0,-1 0-1668,1 0 2241,-1 0 1564,10 0-1193,3 0 1,9-2-1,0-5-3253,0-8 2795,0 6 1,2-1 0,5 10 0,8 0 936,4 0 0,-5 0-205,0 0-320,1-9 0,-1 6 1,0-4-1,3 5 0,2 2 1,3 0-1,-1 0 0,1 0 207,-1 0 0,1 0 1,2-3-1,2-2 474,2-2-528,11-9 1,-13 13-1,10-6 1,0-1-1,-1-2 1,-1 0-1,-1 3 1,-2 1 0,3 1-1,-3 3 1,0 1 676,-5 3 0,7 0 0,1 0 1,2-2 1225,0-5-2064,-1 4 0,6-6 0,-3 9 0,-2 0 0,2 0 0,0 0 0,1 0 0,-6 0 0,-2 0 0,-2 0 0,-1 0 0,1 0 0,0 0 0,-8 0 0,1 0-4,-1 0 0,1 2 0,-1 3 0,1 2 0,-1 0 0,1 0 0,-1 3 0,1-1 0,1 1 0,4-5 0,1 0-13,-1 2 1,-1-5-1,0 5 1,3-4 126,-3-3-110,-2 0 0,5 0 0,-1 0 0,1 0 0,0 0 0,-1 0 0,-2 0 0,-2 0 0,0 0 0,2 0 0,3 0-1,-3 0 0,-2 0 0,-2 0 0,-1 0-151,1 0 145,-1 0 1,1 0 0,-1 0 0,1 0 0,-1 0-1,1 0 1,-1 0 0,1 0 0,-1 0 41,1 0 0,-8 0 107,0 0-142,-9 0 0,14 2 0,-5 5-80,6-4 18,1 6 1,-7-9 0,1 0-580,1 0 0,-4 0 411,3 0 219,-11 0 0,8 0 1,-4 0-1,4 3 0,2 1-82,0 3 0,0 1-606,8-8 829,-10 0 1,7 0 0,-5 0 0,5 0 0,3 0-1,-1 0 1,1 0 463,-1 0 1,-2-3 0,-2-2-617,-2-2-214,-11 0 1,15 7-1,-7-2 1,3-3 0,-1-2-384,3 2 1,-5 3 455,2 2 431,0 0 0,1 0 0,-1 0 0,3 0 0,2 0 369,2 0 1,1 0-737,-1 0 63,1 0 0,-8 0 0,0 0 0,3 0 0,2 0 0,3 0 141,-1 0 0,1 0 0,-1 0-105,1 0 0,-1 0 0,1 0 0,-1 0 0,1 0 0,-1 0 0,1 0 0,1 0 0,4 0 0,1 0 0,-1 0 0,-1 0 0,3 0 0,-6 0 0,6-3 0,-5-2 0,-3-2 0,10 0 0,-7 5 0,5-3 0,-5-2 0,-3 2 0,1 3 0,-1 2 0,1 0 0,-1 0 0,1 0 0,-1 0 0,1 0 0,-1 0 0,1 0 0,-1 0 0,10 0 0,-4-8 0,6 1 0,0 3 0,-2 1 0,3 1 0,-1-3 0,3-5 0,0 1 0,-3-3 0,-2 2 0,-4 1 0,4-1 0,0 5 0,0-2 0,0 2-1,-3 3 0,-6 2 1,2 0-1,2 0 1,3 0-1,-3 0 0,-2 0 1,-3 0-1,3 0 1,3 0-1,1 0 2,-2 0 1,-2 0 0,-2-2 0,-1-3-2,1-2 0,-1 0 0,-6 7 0,-3-3 0,-1-2 0,1-2-512,5 2 0,-5 3 140,2 2 653,1 0 0,-1 0 1,0 0-1,3 0-10,2 0-271,-7 0-266,7 0 1,-14 2-1,9 3 93,3 2 1,2 3 62,3-3 172,-10-4 0,7 6 0,-5-9 0,5 0 1,3 0-1,-1 0 0,1 0 0,-1 0-93,1 0 0,-1 2 0,1 3 1,-1 2-616,1-2 629,-1-2 0,0-3 0,1 0 1,2 0-1,2 0 0,3 2 1,-3 3-1,0 2 0,1-2 1,1-3-1,-2-2 36,-2 0 1,0 0-1,3 0 1,1 0 142,-2 0-81,-2 0 1,-2 0-1,-1 0 1,1 0 0,-1 0-1,1 0 1,-1 0 0,1 0 325,-1 0 1,-6 0-408,-1 0-2,0 0 1,1 0 0,-4 2 0,1 3-1,0 2-143,5-2 1,-7 0 0,-1 0-69,1 2-44,-8 0 1,17-7 0,-4 0-32,4 0 206,-7 0 195,7 0 1,-15 0 491,11 0-579,-10 0-82,4 0 0,-9 3 0,2 1-1339,6 3 863,-6 1 446,8-8 1,-8 0 0,5 0 43,7 0-251,-4 0 158,0 0 1,-8 0 0,3 2 0,4 3-341,3 2-188,-7 0 421,5-7 1474,-10 0-190,9 0-444,-7 0-474,8 0 1,-8 0-4,6 0 330,-6 0 1,10 0 458,-5 0-428,-5 0-482,8 0 0,-8 0 0,6 0 0,6 0 0,-5 0 0,11 0 0,-16 0 0,11 0 0,1 0 0,3 0 0,3 0 0,-1 0 0,-6 0 0,-1 0 0,3 0 0,2 0 0,-7 0 0,7 0 0,-5 0 0,5 0 0,3-2 0,-1-3 0,1-2 0,-1 2 0,1 3 0,-1 2 0,1 0 0,-1-3 0,1-2 0,-1-2 0,1 3 0,-1 1 0,-6 3 0,-1 0 0,3 0 0,2 0 0,2 0 0,1 0 0,-1 0 0,-7 0 0,1 0 0,-1 0 0,0 0 0,1 0 0,1 0 0,4 0 0,1 0 0,1 0 0,-8 0 0,0 0 0,3 0 0,-8 0 0,3 0 0,-4 0 0,6 0 0,5 0 0,3 0 0,-1 0 0,0 0 0,1 0 0,-1 0 0,1-2 0,-1-3 0,1-2 0,-1 2 0,1 3 0,-1-6 0,1 1 0,-1 2 0,1 1 0,2-1 0,2-2 0,3 2 0,-1 3 0,1 2 0,2 0 0,2 0 0,-4-8 0,5 1 0,-1 2 0,0 3 0,-6 2 0,6-2 0,-7-3 0,5-2 0,0 2 0,0 3 0,-4 2 0,-1 0 0,0-3 0,3-2 0,-3-2 0,-2 2 0,-10 3 0,1 2 0,1 0 0,3 0 0,3 0 0,-1 0 0,1 0 0,-1 0 0,1 0 0,-1 0 0,1 0 0,-1 0 0,1 0 0,2 0 0,2 0 0,3 0 0,-1 0 0,-6 0 0,-1 0 0,1 0 0,9 0 0,-14 0 0,4 0 0,-2 0 0,0 0 0,3 0 0,-1 0 0,-9 0 0,-2 0 0,-1 0 0,6 0 0,4 0 0,2 0 0,1 0 0,-1 0 0,1 0 0,-1 0 0,1 0 0,-1 0 0,8 0 0,-1 0 0,-1 0 0,-3 0 0,-3 0 0,3 0 0,2 0 0,3 0 0,-3 0 0,-2 0 0,-3 0 0,1 0 0,-1 0 0,1 0 0,-1 0 0,1 0 0,-1 0 0,1 0 0,-1 0 0,1 0 0,-1 0 0,1 0 0,-1 0 0,1 0 0,-1 0 0,1 0 0,-1 0 0,1 0 0,2 0 0,2 0 0,3 0 0,-3 0 0,-2 0 0,0 0 0,2 0 0,3 0 0,-3 0 0,-2 0 0,-3 0 0,1 0 0,-1 0 0,1 0 0,-1 0 0,1 0 0,6 0 0,1 0 0,-3 0 0,0 0 0,1 0 0,1 0 0,-1 0 0,-4 0 0,1 0 0,5 0 0,-5 0 0,5 0 0,-6 0 0,-1 0 0,-10 0 0,7 0 0,-5 0 0,5 0 0,3 0 0,-1 0 0,1 0 0,-1 0 0,3 0 0,2 0 0,3 0 0,0 0 0,-1 0 0,3 0 0,3 0 0,2 0 0,0 0 0,-1 0 0,4 0 0,-6 0 0,3 0 0,2 0 0,3 0 0,-8 0 0,8 2 0,-8 3 0,3 2 0,0-2 0,-1-2 0,1-3 0,-2 2 0,-1 3 0,1 2 0,1-2 0,-1-3 0,-1-2 0,-7 0 0,6 0 0,1 0 0,3 0 0,0 0 0,-3 0 0,0 0 0,1 0 0,4 0 0,3 0 0,-1 0 0,-2 0 0,-2 0 0,2 0 0,3 0 0,2 0 0,0 0 0,0 0 0,0 0 0,-10 0 0,8-2 0,-8-3 0,3-2 0,-2 2 0,-3 3 0,-5 2 0,0 0 0,1 0 0,1 0 0,-2 0 0,-2 0 0,-2 0 0,-1 0 0,1 0 0,-1 0 0,10 0 0,-7 0 0,7 0 0,-2 0 0,2 0 0,0 0 0,2 0 0,-2 0 0,3 0 0,-3 0 0,2 0 0,1 0 0,-6 0 0,6 0 0,-1 0 0,1 0 0,-8 0 0,12 0 0,-9 0 0,-3 0 0,-2 0 0,-3 0 0,1 0 0,-1 0 0,1 0 0,-1 0 0,1 0 0,-1 0 0,1 0 0,-1 0 0,1 0 0,-8 2 0,0 3 0,3 2 0,2-2 0,3-3 0,-1-2 0,1 0 0,-1 0 0,1 0 0,-1 0 0,1 0 0,-1 0 0,1 0 0,-1 0 0,1 0 0,-1 0 0,1 0 0,2 0 0,2 0 0,2 0 0,-1 0 0,-3 0 0,-3 0 0,1 0 0,-1 0 0,-7 0 0,1 0 0,1 0 0,-6 0 0,9 0 0,-5 0 0,3 2 0,0 3 0,-3 2 0,3-2 0,2-2 0,2-3 0,-6 0 0,-1 2 0,3 5 0,2-4 0,-5 6 0,1-9 0,1 0 0,3 0 0,3 0 0,-1 0 0,1 0 0,-1 0 0,-6 0 0,-1 0 0,3 0 0,-8 0 0,3 0-447,-5 0 0,-7 0-1596,0 0 1503,0 0 0,-9 2 0,6 3 0,-4 5 1,-7-1-1,-3 3 0,0 0 62,3 5 0,0 2 1,-8 3-1</inkml:trace>
  <inkml:trace contextRef="#ctx0" brushRef="#br0" timeOffset="3">1590 15997 8121,'-21'0'4562,"-1"-7"-2933,1 0 0,11 2-1146,10 12 1,10 7-1,14 13 1,2 6-1,5 8 1,0 11-1,0 8 1,-5 4 983,-2 1 0,-5 16-1190,-4 5 0,-6 7 1,-9-2-1,0 5 1,0-3-1,-2-2 1,-3-10-1,-5-5 1,1-11-1,-1-13 871,5-16-1382,-6-19 1,8-20 0,-4-23 0,5-22 0,4-21 0,3-14 0,2-13 0,0-12 0,0-11 0,-3 56 0,-1-1-711,0 0 1,-1-1 0,-1 1 0,-2-1 0,-1 1 0,-1-1 0,-1 1 0,-1-1 431,-1 0 0,0 1 1,1-43 446,-2 14 0,5 26 0,4 24 0,8 14 1,11 12-1,12 10 0,8 5 0,4 2 0,3 0 1,2 2-94,-2 5 1,-3-4-1,-2 6 1,-2 1 373,-5 4 0,2 5 40,-9 3 1,-3 6-1,-12 4 1,-7 1 0,-4 5-1,-6 5 1,-4 5-1,-9 2 1,-8-2 0,-7-3 750,-3-2 1,6 0 0,-6-2 0,1-5-1244,-1-8 0,8-13-379,-3-8 1,5 3-1,3-3 1,2-5 614,5-7 0,4-7 0,10-9 0</inkml:trace>
  <inkml:trace contextRef="#ctx0" brushRef="#br0" timeOffset="4">2944 15846 8039,'-41'-14'0,"3"2"0,2 2 1732,-2 6 1,7 1-1,2 3-1294,6 0 1,8 0 0,1 3 0,-3 4 0,1 7-1,-1 8 1,2 6 0,-1 8 0,-3 7-313,-3 7 1,3 8 0,2 11 0,3 5 0,-3 3-1,1 4 1,1 0 0,8-2-299,5-8 0,14-6 0,9-10 0,13-10-830,6-6-764,3-23 0,7 3 1766,0-19 0,20-9 0,-3-3 0</inkml:trace>
  <inkml:trace contextRef="#ctx0" brushRef="#br0" timeOffset="5">2987 16255 9808,'-33'-19'0,"4"2"4832,5 3-3407,12 9 1,19 5-1553,15 14 0,14 5 1,-1 5-1,6 3 0,2 4 1,2 0-1,3 2 0,2 1 1,-2 1-1,-3-1-3144,-2-6 1,3 4 3270,4-4 0,-5 10 0,8-4 0</inkml:trace>
  <inkml:trace contextRef="#ctx0" brushRef="#br0" timeOffset="6">3589 16018 8039,'-55'22'1049,"0"9"1,9 5-1,1 7 560,4 7 0,13-2-1530,-1 9 1,5 0 0,5 8 0,2-3-1,6-2 1,-1-5 0,2-3 0,1-4 0,4-3-1,2-4-4147,3-5 2805,0-5 1263,0-19 0,10-3 0,2-9 0</inkml:trace>
  <inkml:trace contextRef="#ctx0" brushRef="#br0" timeOffset="7">3954 15846 8039,'-19'3'2161,"5"4"1,4 14 0,10 15 0,2 7-2128,6 7 1,3 15-1,11 14 1,-1 7-685,1 7 484,-10 5 1,-3 2-1,-9-2 1,-2-2-1,-5-6 1,-10-3 0,-9-9-1,-10-6 1,-7-7-1,-5-11 1,-2-11-2654,2-11 2819,13-18 0,-6-5 0,8-9 0</inkml:trace>
  <inkml:trace contextRef="#ctx0" brushRef="#br0" timeOffset="8">5179 16405 8157,'-12'-9'1328,"-5"4"351,10-9-309,0 9 198,7-5-844,0 10 1,-3 0 0,-4 0 0,-7 3-1,-5 2 204,-3 2 0,1 9 0,-1-4-621,1 0-223,-1 7 1,-1-7 0,-4 10 0,-4 2-1,0 2 1,-2 5 0,-1 3 0,-1 1 0,1 1-1,5 0 1,8 0-140,7-3 0,4 6 0,10-11 0,2-2-39,6-2-26,13-2 0,5-1 1,10 1-1,2-1 1,3 1-1,2-1 1,0 1-1,0-1 0,0 1 1,-2-1-1,-6 1-699,-6-1 0,2 1 0,-5-1 0,-4 1-1593,-6-1 1420,-11-9 1,12 7 991,-10-4 0,-9-6 0,-10 1 0</inkml:trace>
  <inkml:trace contextRef="#ctx0" brushRef="#br0" timeOffset="9">4835 16835 8721,'-21'0'0,"-1"0"2487,1 0 1,13 0 0,16 0-1073,18 0 1,14 0-1,11 0 1,6 0-1016,5 0 0,12-2-953,5-5 0,7 4 0,4-4 0,6 5 0,2 2 0,4 0 0,4 0 0,1 0 0,-2-3 553,-5-4 0,-4-5 0,-10-9 0</inkml:trace>
  <inkml:trace contextRef="#ctx0" brushRef="#br0" timeOffset="10">6081 16319 7983,'-9'-14'962,"-6"0"0,-4-1 0,-2 3 5262,-1 5-6047,10 5 0,5 4 0,14 3 0,8 5 0,6 2 0,8 4 1,9 3-1,8 3 0,6-1 0,3 1-1154,5-1 0,-5 1 576,2-1 0,-9 1 1,2-1-1,-7 3 0,-7 3 1,-10 1-1,-7 1 0,-7 2 1,-5 5-1,-12 4 703,-14 3 0,-12 0 1,-12 0-1,0 0 197,0 0 1,0 0-964,0 0 1,10-9 0,4-5 0,8-6 463,6-1 0,-4-1 0,7 1 0</inkml:trace>
  <inkml:trace contextRef="#ctx0" brushRef="#br0" timeOffset="11">7629 16362 7963,'-22'-21'1461,"1"-1"0,-1 1 671,1-1 0,2 1-2058,4-1 0,15 10 1,15 5-1,6 5 1,8 2-1,6 2 1,6 8-1,2 9-1581,0 7 1425,0 12 1,-2-2 0,-6 12 0,-6 5 0,-7 4 0,-8 10 0,-7 9 0,-5 8 0,-6 4 0,-11 5 0,-13 5 2201,-11 0-1882,-13 7 0,-1-26 0,-6-2 1,1-15-1,-1-17 0,-1-11 1,0-15-1,5-12 0,3-17 1,4-18-1,3-18 19,2-11 0,9-24 0,8-12 0,9-10-1939,10-5 1113,5 1 0,11-1 1,8 6-1,9 8 0,10 20 1,5 19-1,-1 22 0,1 14 569,2 12 0,-5 23 0,15 8 0</inkml:trace>
  <inkml:trace contextRef="#ctx0" brushRef="#br0" timeOffset="12">7478 16878 8035,'-21'0'1677,"-1"0"0,5 0 0,13 0 206,18 0 0,24-7 1,20 0-1,4 2-1879,2 3 0,8 11 0,2 6 0,0 4 0,5 5 0,-1 2 1,3 5-1,-6 3-1480,-6 4 1,-7-5 0,-5 3 0,-7 0 1475,-4-3 0,-13-2 0,-2-9 0</inkml:trace>
  <inkml:trace contextRef="#ctx0" brushRef="#br0" timeOffset="13">8703 16577 7949,'-21'-19'564,"-3"3"1,-3 4 2664,-1 2 0,-1 3-2573,8 7 1,-1 0 0,3 2 0,5 5 0,7 8 0,2 6-948,-2 8 296,4 4 0,-14 3 0,8 2 0,-1 5 0,-2 5 0,3 2 0,-1 3 1,6 4-1,1 3 0,3 0 0,3-5-419,4-3 1,7-4 0,15-12 0,9-10-3248,10-9 1875,7-8 1786,9-18 0,1-13 0,-1-11 0</inkml:trace>
  <inkml:trace contextRef="#ctx0" brushRef="#br0" timeOffset="14">8939 16663 7949,'-28'-19'0,"-1"3"0,3 1 678,12 10 1,6-11 0,18 9 0,9 2 0,10 5 0,4 5 0,3 6-1,0 6-391,0 7 1,-1 10-1,6-3 1,-3 2-1162,-2 5 657,-10 3 0,12 2 0,-7 0 0,0 0 1,1-2-1,-6-3 0,-2-7 217,-3-7 0,10 2 0,3-14 0</inkml:trace>
  <inkml:trace contextRef="#ctx0" brushRef="#br0" timeOffset="15">9455 16620 7949,'-36'-12'0,"1"5"0,-1 5 886,2 2 0,3 2-216,10 5 0,-1 8 0,-2 13 1,-2 8-1,-3 5 0,3 2 0,2 2 1,3 5-1,-1 10 0,1 7-715,-1 5 0,3-3 0,3-9 0,4-5-743,2-3 1,3-4-70,7-12 857,0-15 0,9-2 0,3-7 0</inkml:trace>
  <inkml:trace contextRef="#ctx0" brushRef="#br0" timeOffset="16">9692 16405 7902,'0'-33'1810,"0"4"0,0 20 1,2 13-1,3 18-1212,2 9 0,10 14 0,-3 13 0,5 4-344,2 2-309,-9 1 0,5 7 0,-10 2 0,-2 2 0,-3 5 0,-2 3 0,-4 2 0,-8-2 0,-12-8 0,-7-9 0,-7-10-903,-3-4 0,0-5 958,6-13 0,-6-13 0,8-13 0</inkml:trace>
  <inkml:trace contextRef="#ctx0" brushRef="#br0" timeOffset="17">10401 17502 7932,'-19'-2'2487,"4"-6"1,10 4-1,17-8-1746,10 2 1,14 3-1,2 7 1,7 0-482,5 0 1,10 0 0,-3 0 0,5 0-892,3 0 1,-1 2 60,1 5 1,-8-4 0,-2 4 0,-2-5 569,-6-2 0,-1 10 0,-3 2 0</inkml:trace>
  <inkml:trace contextRef="#ctx0" brushRef="#br0" timeOffset="18">10573 17265 8011,'-22'0'2495,"10"-2"1,7-3-960,10-2 0,17-7 0,16 7-1559,10 2 0,7-5 0,9 3 0,0 2 1,1 3-1,-3 2 0,0 0 0,-2 0 1,-1 0-2043,-6 0 0,-5 0 2065,-5 0 0,0 9 0,0 3 0</inkml:trace>
  <inkml:trace contextRef="#ctx0" brushRef="#br0" timeOffset="19">10787 16857 7950,'-21'0'2338,"4"0"0,12 0-884,20 0 0,16-3 0,17-1 0,4-3-1183,3 2 1,2 2-735,8 3 0,2 0 0,2 0 0,3 0 463,-3 0 0,-2 0 0,-3 0 0</inkml:trace>
  <inkml:trace contextRef="#ctx0" brushRef="#br0" timeOffset="20">12464 16900 7993,'-20'-22'0,"4"1"0,4-1 779,2 1 0,1 7 0,4-1-98,-2-2 1,0 6 0,9-1-1,5 2 1,8 5 0,4 5-89,2 7 1,-2 8 0,-2 13 0,-3 11-1,3 8 1,0 11 0,-1 6 0,-4 6 14,-2 1 0,-3 10 0,-7-2 0,0 5 129,0 2-698,0 0 1,-2-10-1,-3-6 1,-5-11-1,1-11 1,-3-10-1,0-14 1,-2-17-1,2-21-349,4-17 0,4-19 0,-1-7 0,-2-10-488,2-12 471,3 0 0,2-33 0,2 4 0,3-4 0,4-3 1,3 1-1,5 1 0,2 8 0,5 12 0,2 14 0,5 15-824,3 13 0,1 8 0,6 20 0,-3 1 542,-2 10 562,0 17 1,5 0-1,-6 11 1,-6 6 0,-5 4-1,-3 3 1,-2 2 0,-4 7-1,-8 8 1,-5 6 0,-4 1 842,-5-1 1,-12 6 0,-12-6 0,-3 3 1707,-4 5-2377,-3-8 1,-2 1 0,0-10-1,0-2 1,0-3 0,3-5 0,4-4-1,7-10 1,8-12-2596,7-12 0,23-9 2468,20-15 0,19-4 0,6-10 0</inkml:trace>
  <inkml:trace contextRef="#ctx0" brushRef="#br0" timeOffset="21">13409 16792 8023,'-31'-2'880,"-5"-5"1,5 4 0,3-4 0,4 2 2346,2-2 0,1 5-2858,-1-5 0,8 4 0,0 3 0,-1 3 0,1 6 1,0 10-1,-3 12 0,-2 8 2,-3 6-347,1 12 1,2 6-1,2 8 1,5 1-1,2 0 1,6-1 0,1-1-1,6-6 1,6-9-1,13-10 1,14-11-2981,11-10 0,8-8 0,10-16 2956,-1 0 0,10-19 0,3-5 0</inkml:trace>
  <inkml:trace contextRef="#ctx0" brushRef="#br0" timeOffset="22">13645 16986 9477,'-35'-7'0,"1"0"2398,3 2 1,10 0-1916,6-2 0,13 4 1,2-1-1,12 8 1,9 11-1,6 6 1,4 6-1,2 6-444,5 8 0,1-3 1,-1 12-1,-2-5-114,2-2-762,2 0 0,-4 8 0,0-1 0,0-2 0,-3-5 0,-4-8 837,-5-6 0,7-5 0,2-3 0</inkml:trace>
  <inkml:trace contextRef="#ctx0" brushRef="#br0" timeOffset="23">14118 16878 8020,'-28'0'888,"-1"0"0,0 0 1090,-2 0 0,7 0-1667,-4 0 0,4 10 0,2 4 0,3 8 0,3 6 0,1 11 0,1 6 0,0 8 0,-1 2 0,-1 7-490,-4 7 0,-1-2 1,-1 5-1,1-8-929,-1-7 1,1 3 0,-1-10 0,1-4 1107,0-8 0,28-17 0,7-11 0</inkml:trace>
  <inkml:trace contextRef="#ctx0" brushRef="#br0" timeOffset="24">14419 16771 8031,'-14'-19'0,"2"2"6437,2 3-6076,3 9 1,10-2 0,6 14-1,10 7 1,7 8 0,3 6 0,0 8-1,-1 5 1,-1 2 0,-1 2-932,3 5 492,-15 5 0,7 12 1,-16 3-1,0 4 0,-7 4 1,-13 6-1,-11 0 1,-12-8-1,-8-7 0,-6-6 1,-3-6-1244,-5-7 1,1-17 1320,1-11 0,-4-1 0,7-9 0</inkml:trace>
  <inkml:trace contextRef="#ctx0" brushRef="#br0" timeOffset="25">15193 17265 7998,'-15'0'4721,"1"0"-2322,9 0-2022,-4 0 0,21 0 0,9-2 0,13-3 0,9-2 0,7 0 0,9 0 0,8 0-958,5 2 0,19 0 0,-1 0 0,8-2-3133,3 2 3714,-1 3 0,-2-17 0,-3-5 0</inkml:trace>
  <inkml:trace contextRef="#ctx0" brushRef="#br0" timeOffset="26">16052 16792 9721,'-12'3'2314,"5"4"1,7 5 0,7 9-1,10 1-1947,9-1 1,8 1 0,11-1-1,3 1-1059,2-1 0,10-6 326,-3-1 1,5-2-1,0 5 1,-5-5-1,-6 0 1,-8-3-1,-8 6 1,-8 1 0,-11 8-1,-13 2-321,-15 5 1,-14 5 0,-25 12 0,-6 5 1566,-5 2 1,-2-5-756,-1 7 1,3-9 0,5 4-1,9-4 1,12-2 0,15-8-1,11-5 1,10-9-126,7-7 0,15-8 0,11-9 0</inkml:trace>
  <inkml:trace contextRef="#ctx0" brushRef="#br0" timeOffset="27">17771 16900 7960,'-14'-29'0,"0"1"1307,-3 1 1,5 3 0,0 3 0,3-1-602,4 1 1,2 7 0,6 2 0,6 2 0,10 5 0,10 3 0,5 2-554,4 0 0,10 17 0,2 6 1,-3 9-1,-1 8 0,-3 10 1,-3 12-1,-6 13-263,-13 8 0,-2-2 0,-11 13 0,-8-6-195,-12-2 388,-12 0 1,-29-10 0,-4-6-1,-8-11 1,-4-13 0,-5-15 0,0-17-1,-2-11 1,2-13 0,0-14-1,7-17-40,7-13 1,8-21-1,13-13 1,11-15-3236,13-9 2612,20-3 0,17 10 0,18 5 0,13 9 0,14 15 580,7 18 0,-5 15 0,5 22 0</inkml:trace>
  <inkml:trace contextRef="#ctx0" brushRef="#br0" timeOffset="28">17728 17330 7910,'-33'-22'731,"4"8"1,13 0-1,4-3 1,5 0-1,11 3 1,13 7 901,9 4 0,20 3 0,-3 3 0,4 4-1730,6 7 0,-5 8-582,9 6 0,-2-1 1,5 9-1,-3 2 1,0 0-1,0 0 679,1-2 0,-1 0 0,8 7 0</inkml:trace>
  <inkml:trace contextRef="#ctx0" brushRef="#br0" timeOffset="29">18803 16857 7986,'-19'-22'0,"2"1"805,3-1 1,7 8-1,-8 0 1,-1-1 0,-4 3-1,-1 8 37,-1 8 0,1 11 0,-1 13 1,1 8-603,-1 5 0,1 9 0,2 5 0,2 5 0,5 7 0,0 0 0,3-1 0,-1-1-379,5-1 0,13-1 0,8-6 0,11-7-1826,8-5 840,6-21 1,14 3 1124,9-20 0,1-10 0,9-9 0</inkml:trace>
  <inkml:trace contextRef="#ctx0" brushRef="#br0" timeOffset="30">19018 17029 8020,'-10'-19'1525,"-4"4"1,4-4 1917,3 5-3110,5 4 1,18 3 0,6 12 0,4 5 0,5 4 0,3 7 0,2 6 0,-1 1 0,4 1 0,1 2-535,3 3 0,0-8-339,0 3 0,7 2 0,-2-3 0,-5-1 0,-5-4 540,0-1 0,3-10 0,2-3 0</inkml:trace>
  <inkml:trace contextRef="#ctx0" brushRef="#br0" timeOffset="31">19684 16792 8004,'-29'-9'740,"1"-6"1,-1 6 0,7 2 0,1 4-207,-1 3 1,-6 3 0,-1 4 0,3 10 0,2 9 0,3 10-1,-1 7 1,-2 7-255,-4 7 0,4 5 0,-7 3 1,2 2-784,0 4 426,1 6 0,9-8 0,4-7 0,8-9 1,5-13-1,4-8 77,5-9 0,15-11 0,11-2 0</inkml:trace>
  <inkml:trace contextRef="#ctx0" brushRef="#br0" timeOffset="32">19985 16706 7969,'-22'-12'2688,"10"8"1,5 16-1,5 11-2393,2 9 0,9 13 0,3 12 0,0 5 0,-2 5 0,-3 5 0,0 7 0,-5 4-549,-6 3 1,-8-2 0,-12-5-1,-7-7-458,-12-6 291,0-11 0,-19-4 0,4-16 1,-4-8-1,0-11 0,5-8 421,7-6 0,14-12 0,5-2 0</inkml:trace>
  <inkml:trace contextRef="#ctx0" brushRef="#br0" timeOffset="33">21038 17717 7896,'-15'12'-410,"1"-5"1549,-3-5 1,5-2 1048,-2 0 1,7 0 759,-7 0-2699,18 0 1,-8-2 0,18-5-1,3-7 1,4-6 0,5-1-1,3-1 1,0-1 0,2-6-1,5-7 1724,4-5-2205,13-11 1,-6-5-1,8-13 1,0-6 0,0-5-1,2-8 1,-2 3-1,-7 5 1,-10 12 0,-9 11-1020,-5 15 0,-12 22 1,-7 23 1150,-10 17 368,-7 12 0,-10 31 0,1 13 0,2 11 0,4 7 0,6 0 0,2 0 0,0 0 0,4-2 0,8-5 0,12-10-111,9-11 1,15-12-1,11-20 1,5-9-158,10-7 0,-2-22 0,9 2 0</inkml:trace>
  <inkml:trace contextRef="#ctx0" brushRef="#br0" timeOffset="34">23187 17437 7872,'0'-14'586,"0"0"1,0-1-1,-3-4 412,-4 5 1,5-5-1,-5 5-407,4-6 0,3-1 0,0-1 0,3 1 0,1-1 0,6 1 0,4-1 0,8 3 74,4 5 1,12-3 0,-2 10 0,5 2-765,2 3 0,-1 11 1,1 6-44,0 4 1,0 12 0,-2 5 0,-5 4 0,-10 6 0,-9 2 0,-10 4 0,-7 1 0,-10 2-1324,-11 0 1,-13-8 1450,-16 4 0,-12-8 1,-12-8-1,-2-6 0,-3-7 1,0-8-1,3-7 1,-1-5-1,6-4 0,4-8 2913,12-11-2989,17-20 1,9-14 0,15-11 0,7-6 0,9-5 0,15-1 0,19 1 0,16 3 0,13 5 0,4 7 0,2 12 89,-1 14 0,6 0 0,1 2 0</inkml:trace>
  <inkml:trace contextRef="#ctx0" brushRef="#br0" timeOffset="35">23359 17394 7871,'-22'-14'953,"1"2"0,-1 3 1,1 4 1824,-1 2 0,13 3-2710,9 0 1,19 10 0,16 7-1,8 7 1,5 4 0,5 1-1,2 0 1,4-1 0,3 1 0,5 0-69,5-1 0,-5 1 0,7-8 0</inkml:trace>
  <inkml:trace contextRef="#ctx0" brushRef="#br0" timeOffset="36">24626 16835 8001,'-14'0'173,"2"-2"1,0-3 650,0-2 1022,7 0 1,-4-3-946,9-4 0,-2 4 1,-3 6-1,-5 11 1,-2 14-1,-2 13-658,2 6 0,-7 6 1,7 4-1,-2 7-92,-1 5-492,11 3 0,-6-1 0,12 1 0,8-3 0,11-2 0,13-8 1,9-6-1,7-15 341,7-12 0,15 0 0,4-7 0</inkml:trace>
  <inkml:trace contextRef="#ctx0" brushRef="#br0" timeOffset="37">25013 16921 7981,'-14'0'1266,"0"0"1,-1 3-96,3 4 0,3 5 0,11 12 0,5 4 104,8 8-1354,4 5 1,2 4-1,3 3 1,2 2-1,5 0 1,3-2-1,2-2 1,-1-8-1,-1-5 1,-1-6-1,1-6 79,4-7 0,2-4 0,3-10 0</inkml:trace>
  <inkml:trace contextRef="#ctx0" brushRef="#br0" timeOffset="38">25550 16857 7981,'-43'9'338,"8"-4"0,1 10 0,1 1 244,-1 3 1,-1 10 0,-6 2 0,3 5 0,4 7-1,3 7 1,5 3 0,4 2-163,8 0 0,-3-8 1,8 1-1,-1-7-3227,1-5 1960,2-10 1,9 3 846,5-15 0,15-5 0,11-9 0</inkml:trace>
  <inkml:trace contextRef="#ctx0" brushRef="#br0" timeOffset="39">25851 16749 7992,'12'3'1837,"-5"4"0,-4 17 0,-3 16 0,2 13-989,5 9 0,-4 7 1,4 20-1,-5 2-1153,-2 2 86,0 0 1,0-7 0,0-5-1,-2-9 1,-8-15 0,-9-11-1,-7-11 1,-3-6 0,-2-7 0,-2-8 218,-1-7 0,-16-14 0,5-5 0</inkml:trace>
  <inkml:trace contextRef="#ctx0" brushRef="#br0" timeOffset="40">26668 17222 7915,'-14'0'608,"-1"0"0,-2-2 321,-2-5-219,7 4 1,-4-8 0,11 6 0,7-2 0,13-1 0,13 1 0,15 0 0,12 2-678,7 3 0,10 2 0,2 0 0,2 0 1,6 0-1,-1 0 0,0 0-33,-2 0 0,-1 0 0,8 0 0</inkml:trace>
  <inkml:trace contextRef="#ctx0" brushRef="#br0" timeOffset="41">27162 16771 7988,'22'0'639,"-1"0"0,1 0 1,1 0-1,8 0 0,10 2 1,9 5-1,3 8 0,2 4 50,0 2 0,-8 8 0,3 0 0,-4-1-1155,-3 3 1,-12-4 411,-10 9 0,-9-8 0,-17 6 0,-11-1 0,-20 1 0,-14 1 0,-7-1 0,-1-3 0,1-2 0,4-1 500,10-1 1,3-4 0,11-1 0,5-1-2056,8 1 0,6-1 1609,10 1 0,10 9 0,2 2 0</inkml:trace>
  <inkml:trace contextRef="#ctx0" brushRef="#br0" timeOffset="42">28151 17072 7893,'7'-43'187,"0"0"0,2 7 0,-1 0 0,6 0 1074,5 3 0,-5 2 1,-2 9 1643,-2 1-2647,7 9 1,-15 5 0,5 14 0,-4 10 0,-3 9 0,0 10 0,0 9-1,0 10 1,0 12 0,0 7 0,0 10 0,-3 4 0,-4 5 145,-7-2 1,-3-10 0,-2-2 0,2 0-389,0-3-129,-6-11 1,11-13 0,-10-11 0,3-12 0,7-22 0,12-29 0,14-21 0,10-14-441,5-5 1,9-12 0,-2-7 0,5-10-859,1-9 1037,-15 43 0,-1-1 0,22-52 0,-20 52 1,1 1-1,2 3 0,0 1 0,34-48 0,4 11 1,-5 13-1,-2 20 0,-11 21 0,-11 17 0,-11 12-160,-5 4 1,-3 13 0,-2 7 0,-4 7 791,-8 4 122,-5 10 0,-11-2 0,-8 12 1,-7 5-1,-9 2 0,-6 4 1,-8 3-1,-6 3 0,-7-1 1,-2-1-1,-2-6 1023,-1-7 1,10-5-1,3-4 1,4-5-1127,5-7-673,15-15 0,18-7 0,12-17 396,6-11 0,23-10 0,14-12 0</inkml:trace>
  <inkml:trace contextRef="#ctx0" brushRef="#br0" timeOffset="43">29547 16857 7974,'-43'0'900,"0"-3"0,3-1 647,4-3 1,-2-1 0,7 8-1298,-3 0 0,8 3 0,-3 4 0,6 10 0,3 7 0,4 7 0,4 2 0,0 8 0,0 4-803,-5 5 411,8 10 1,-3-7-1,7 6 1,-2-1 0,2-1-1,3-2 1,2-5-1,0-5 1,2-4 0,5-5-1,10-7 142,9-6 0,8-11 0,9-2 0</inkml:trace>
  <inkml:trace contextRef="#ctx0" brushRef="#br0" timeOffset="44">29719 16986 8006,'-40'0'864,"4"0"0,5 0 0,12 2 748,4 5 0,-1 13-1356,9 8 0,9 13 1,15-1-1,11 8 0,13 2 1,9-2-1,5-2 1,5-8-1,4-5 0,5-6-1620,3-4 383,9-1 1,-16-3 0,1-5 980,-6-6 0,-12-16 0,4-4 0</inkml:trace>
  <inkml:trace contextRef="#ctx0" brushRef="#br0" timeOffset="45">30536 16792 8254,'-24'0'0,"-5"0"747,-6 0 0,1 10 1,-2 4-1,-4 8 853,-8 6 0,-7 8-1381,-9 14 0,-1 5 0,1 10 1,-1 2-1,-2 2 0,0 3 1,5-5-1,12-5 0,12-10 1,9-4-1000,10-7 85,7-13 0,17-6 695,9-15 0,20-5 0,21-2 0</inkml:trace>
  <inkml:trace contextRef="#ctx0" brushRef="#br0" timeOffset="46">30751 16792 11975,'0'22'1204,"0"9"1,0 7 0,0 10-986,0 9 1,0 15-1,0 7 1,-5 4 0,-9 3-1,-17 0 1,-15 0-1,-11-2-413,-5-5 0,-10-15 0,-2-16 0,0-10-1526,0-9 918,12-15 1,12-4 0,14-12 801,7-6 0,15-13 0,5-13 0</inkml:trace>
  <inkml:trace contextRef="#ctx0" brushRef="#br0" timeOffset="47">31524 16663 7985,'3'-21'0,"2"-1"1255,2 1 1,9 2-9,-1 4 1,4 6-1,2 11 1,-2 5-325,-4 8 1,1 21-1,-8 9 1,-4 10-583,-1 12 0,-3 9 0,-3 17 0,-6 8 0,-15 4 0,-17 5 0,15-54 0,-3 0 0,-2 1 0,-2-2-238,-2-1 0,-2-3 1,-32 47-1,-10-14 0,1-5-2321,1-7 0,5-18 2073,15-10 0,5-11 0,9-12 1</inkml:trace>
  <inkml:trace contextRef="#ctx0" brushRef="#br0" timeOffset="48">22628 16663 8043,'0'-21'578,"0"-1"0,-2 1 1710,-6-1-1904,6 10 1,-17-4 0,5 9-1,-6 2 1,-1 5 0,-1 7 0,-1 10-1,-6 9 1,-7 12 0,-4 8 0,-6 8 181,-4 9 0,2 8 0,-4 22 0,6 8 0,15 4 0,12 2 0,17 3 0,16 3-404,22 1 1,-7-59 0,6-5 0,9-2-1,6-5 1,4-2 0,4-3-163,2-4 0,4-4 0,9 0 0,2-5 0,1-3 0,1-1 0</inkml:trace>
  <inkml:trace contextRef="#ctx0" brushRef="#br0" timeOffset="49">20028 16448 7988,'0'-14'0,"0"0"1175,0-3 0,2 7 0,5 1-501,8-1 1,-3 8 0,2-3 0,5 8 0,5 8 0,7 6 0,2 12 0,6 7-462,1 9 1,1 12-1,-5 3 1,-8 9 0,-6 10-1,-8 10 1,-9 9-1,-12 12-245,-15 7 0,-18-5 1,12-54-1,-2-1 1,-1-3-1,-2-1-622,-3-2 1,0-2-877,-21 47 0,-12-29 0,16-10 1530,-2-9 0,7-15 0,-4-2 0</inkml:trace>
  <inkml:trace contextRef="#ctx0" brushRef="#br0" timeOffset="50">12034 16341 8038,'-22'-14'-201,"1"2"1,2 0-66,4 0 0,-1 5 0,6-5 630,-2 2 1,7 0-1,1 6 285,8-3 0,1-1-67,10 8 0,-11 3 0,3 4 0,-4 10 0,-6 9 2624,-4 10-3048,-5 4 0,-16 20 1,-1 9-1,0 13 1,1 16-1,-1 11 0,16-47 1,2 1-1,2 3 1,2 1-1,2 4 1,2-1-1,4 1 0,3-1 1,5-1-1,4-1-56,5-1 0,7-3 0,41 36 0,16-14 0,11-19-1568,14-17 766,-50-27 1,3-5 699,9-6 0,1-3 0,-9 2 0,-1 0 0,4 0 0,-1-1 0</inkml:trace>
  <inkml:trace contextRef="#ctx0" brushRef="#br0" timeOffset="51">14784 13073 28094,'0'-12'-4761,"0"2"0,-2 10 8976,-5 0-3262,4 0 1,-8 0 844,3 0 749,6 0-1988,12 0 0,-3 0-477,14 0 0,-4 0 0,4 0 0,1 0 0,-1 0 0,3 0 1,3 0 324,1 0-259,1 0 0,-1 0 0,4 0 0,1 0 0,3 0 0,0 0 0,-1 0 0,4 0 0,-1 0 0,0 0 0,-2 0-148,2 0 0,-7 0 0,0 0 0,-2 0 0,-1 0 0,1 0 0,-7 0 0,-1 0 0,1 0 0,-1 0 0,0 0 0,1 0 0,-1 0 0,1 0 0,-1 0 0,1 0 0,-1 0 0,1 0 0,-1 0 0,-6-2 0,-1-3 0,3-2 0,2 2 0,2 3 0,1 2 0,-1 0 0,1 0 0,-1 0 0,-6 0 0,1 0 0,6 2 0,4 5 0,3-4 0,-5 6 0,2-9 0,5 0 0,0 0 0,2 0 0,-2 0 0,3 0 0,-3 0 0,2 0 0,-2 0 0,0 0 0,-2 0 0,-7 0 0,-1-2 0,1-5 0,-1 4 0,1-6 0,-1 9 0,0 0 0,1 0 0,-1 0 0,1 0 0,-1 0 0,1 0 0,-1 0 0,3 0 0,3 0 0,1 0 0,1 0 0,2 0 0,2 0 0,3 0 0,-2 0 0,-3 0 0,-3 0 0,1-3 0,0-1 0,-1-4 0,1 4 0,0 1 0,-1 3 0,-6-2 0,-1-3 0,1-2 0,-1 0 0,8 7 0,-1 0 0,1 0 0,2 0 0,5-3 0,2-1 0,0-4 0,-2 4 0,2 1 0,3 3 0,2 0 0,-2 0 0,-3 0 0,-5 0 0,-2 0 0,7 0 0,-11 0 0,6 0 0,-2 0 0,-5 0 0,-2 0 0,-2 0 0,-1 3 0,1 4 0,-8-5 0,0 8 0,3-1 0,2-6 0,-4 6 0,-1-9 0,5 3 0,5 1 0,4 4 0,-1-4 0,-3-1 0,-3-3 0,1 0 0,-1 0 0,1 0 0,-1 0 0,1 0 0,-1 0 0,1 0 0,-11 0 0,9 0 0,-6 0 0,5 0 0,2 0 0,1 2 0,-1 3 0,1 2 0,-1-2 0,1-3 0,-1 1 0,1 4 0,9-5 0,-7 8 0,4-10 0,-4 0 0,-2 0 0,-1 0 0,1 0 0,-1 0 0,1 0 0,-1 0 0,3 0 0,5 0 0,-5 0 0,7 0 0,-3 0 0,1 0 0,0 0 0,2 0 0,2 0 0,3 0 0,-3 0 0,1 0 0,-1 0 0,5 0 0,1 0 0,-1 0 0,-5 0 0,-2 0 0,0 0 0,-4 0 0,1 0 0,-1 0 0,-4 0 0,-1 0 0,-1 0 0,1 0 0,-1 0 0,1 0 0,-1 0 0,1 0 0,-1 0 0,1 0 0,2 0 0,4 0 0,-4 0 0,5 0 0,-3 0 0,3 0 0,-5 0 0,14 0 0,-7 0 0,0 0 0,2 0 0,1 0 0,2 0 0,-1 2 0,-1 3 0,-1 2 0,-2-2 0,0-3 0,-2-2 0,-7 0 0,-1 0 0,1 0 0,-11 0 0,9 0 0,-6 0 0,5 0 0,2 0 0,1 0 0,-1 0 0,1 0 0,-1 0 0,1 0 0,-1 0 0,-4 0 0,2 0 0,5 0 0,0 0 0,0 0 0,-10 0 0,0 0 0,3 0 0,2 0 0,3 0 0,-1 0 0,1 0 0,-1 0 0,1 0 0,-8 0 0,0 0 0,3 0 0,2 0 0,3 0 0,6 0 0,1 0 0,-3 0 0,-2 0 0,-2 0 0,-1 0 0,1 0 0,-1 0 0,1 0 0,-1 0 0,1 0 0,-1 0 0,1 0 0,-11 0 0,9 7 0,-6 1 0,7-4 0,6-1 0,4-3 0,0 0 0,2 0 0,1 0 0,4 0 0,2 0 0,3 0 0,0 0 0,0 0 0,0 0 0,0 0 0,-9 0 0,6 0 0,-6 0 0,2 0 0,-3 0 0,-2 0 0,-5 0 0,-2 0 0,-2 0 0,-1 0 0,1-3 0,-1-4 0,-7 5 0,1-5 0,1 4 0,4 3 0,1 0 0,1 0 0,-1 0 0,3 3 0,2 1 0,3 4 0,-1-4 0,1-1 0,0-3 0,-3 0 0,5 0 0,-2 0 0,-3 0 0,-2 0 0,7 0 0,-7 0 0,4-3 0,-4-1 0,-2-4 0,-1 4 0,1-1 0,-1 0 0,1-2 0,-8 0 0,0 7 0,3 0 0,2 0 0,3 0 0,-1-7 0,1-1 0,2 4 0,2 1 0,3 3 0,-1 0 0,1 0 0,2 0 0,0 0 0,0 0 0,-5 0 0,5 0 0,0 0 0,0 0 0,0 0 0,-2 0 0,0 0 0,-1 0 0,-1 0 0,-4 0 0,-1-2 0,-1-3 0,-1-5 0,-6-1 0,-5 6 0,-9-5 0,3 3 0,4 0-195,7 2 0,13 3 0,1 2 0,1 0 72,2 0 205,-7 0 0,14 0 0,-7 0 0,0 0 0,2 0 0,-1 0 0,-1 0 0,-5 0 0,0 0 0,0-3 1,3-1-83,-3-4 0,-9 1 0,-3 7 0,3 0 0,2 0 0,3 0 0,-8 0 0,0 0 0,3 0 0,2 0 0,5 0 0,2 0 0,3 0 0,0 0 0,-1 0 0,1 0 0,-3 0 0,0 0 0,1-2 0,1-3 0,-1-2 0,-13 0 0,-2 7 0,-10-3 0,-2-1 0,-12-4 0,-12 4 0,-11 1 0,-6 6 0,-2 1 0,0 4 0,0 8 0,0-4 0</inkml:trace>
  <inkml:trace contextRef="#ctx0" brushRef="#br0" timeOffset="52">14827 14062 27971,'3'-19'-9831,"4"4"4857,-5 6 5395,8 9 1,-10 2 0,-3 3 595,-4 2 1,3 0-155,-11-7 748,10-9-2070,-4 6 1345,9-6 349,0 9-653,0 0 1,9 0-1,3 2 1,3 3 58,-1 2 0,0 0 1105,8-7-1460,-1 0 1,-2 3 0,-2 1 0,-3 4-1,3-4 1,2-1 0,3-3 0,-1 0-1,3 0 1,2 0-170,3 0 1,2 0-1,-5 0 1,5 0 2369,3 0-2389,-8 0 0,12 0 0,-9 0 1,0 0-1,-1-3 0,1-1 1,-3-4-1,-2 4 0,-2 1 1,-1 3-99,1 0 0,-1 0 0,1 0 0,-1 0 0,0 0 0,1 0 0,2 0 0,2 0 0,5 0 0,0 0 0,0 0 0,-2 0 0,0 0 0,-1 0 0,1 0 0,-1 0 0,1 0 0,0 0 0,-8 0 0,1 0 0,-1 0 0,-9 0 0,7 0 0,-4 0 0,4 3 0,2 1 0,-2 6 0,-2 0 0,-3-1 0,3-2 0,2 3 0,3-8 0,-1 5 0,3-4 0,5-3 0,-5 0 0,9 0 0,-7 0 0,3 0 0,0 0 0,-1 0 0,3 0 0,0 0 0,0 0 0,-4 0 0,-4 0 0,-1 0 0,-1 0 0,1 0 0,-1 0 0,1 0 0,-1 0 0,1 0 0,-1 0 0,1 0 0,-1 0 0,1 0 0,-1 0 0,1 0 0,-1 0 0,1 0 0,-1 0 0,1 0 0,-1 0 0,1 0 0,-1 0 0,3 0 0,2 0 0,5 0 0,0 0 0,3 0 0,-3 0 0,2 0 0,1 0 0,2 0 0,-3 0 0,-4 0 0,2 0 0,0 0 0,0 0 0,0 0 0,7 0 0,-12 0 0,8 0 0,-1 0 0,1 0 0,4 0 0,2 0 0,3 0 0,0 0 0,0 0 0,0 0 0,0 0 0,7-3 0,1-1 0,-4-4 0,-1 4 0,-3-8 0,7 9 0,0-4 0,-2 2 0,-3 1 0,-4-4 0,-1 4 0,-2 1 0,3 3 0,-3 0 0,3 0 0,-1 0 0,13 0 0,2 0 0,2 0 0,0 0 0,1 0 0,6 0 0,1-2 0,-1-3 0,3-2 0,2 0 0,3 0 0,-5-3 0,-3 0 0,-4 1 0,0 2 0,-8-3 0,-4 8 0,-5-5 0,0 4 0,0 3 0,0 0 0,-7 0 0,2 0 0,5 0 0,7 0 0,2 0 0,3 0 0,-2 0 0,2 0 0,-3 0 0,3 0 0,0 0 0,0 0 0,5 0 0,-5 0 0,-3 0 0,-2 0 0,-4-7 0,1 0 0,4 2 0,-1 3 0,0 2 0,0 0 0,0 0 0,3 0 0,2 0 0,0 0 0,-5 0 0,2 0 0,1-3 0,-1-1 0,1-4 0,-3 1 0,-7 7 0,0 0 0,0 0 0,0 0 0,-3 0 0,-1 0 0,-4 0 0,4 0 0,1 0 0,3 0 0,0 0 0,0 0 0,0 0 0,0 0 0,0 0 0,0 0 0,0 0 0,-2 0 0,-3 0 0,-2 0 0,2 0 0,2 0 0,1 0 0,-3 0 0,-4 0 0,-1 0 0,1 0 0,-8-7 0,2 0 0,-4 2 0,-2 3 0,-1 2 0,3 0 0,2 0 0,3 2 0,-3 3 0,-2 2 0,0-2 0,5-3 0,4-2 0,3 0 0,-3 0 0,-1 0 0,3 0 0,-4 0 0,0 0 0,0 0 0,-2 0 0,-7 0 0,-1 0 0,1 0 0,-1 0 0,1 0 0,-1 0 0,1 0 0,-1 0 0,0 0 0,1 0 0,-1 3 0,1 1 0,-1 4 0,1-4 0,-1-1 0,1-3 0,-1 0 0,1 0 0,-1 0 0,1 0 0,-1 0 0,-2 2 0,-2 3 0,-2 2 0,1-2 0,3-3 0,3-2 0,-1 0 0,1 0 0,-1 3 0,1 1 0,-1 4 0,1-4 0,-1-1 0,1-3 0,2 0 0,2 0 0,3 0 0,-3 0 0,-2 0 0,-3 0 0,1-3 0,-1-1 0,1-4 0,-1 1 0,1 7 0,-1 0 0,1 0 0,-1 0 0,1 0 0,1 0 0,4 0 0,1 0 0,-1 0 0,-4 0 0,-1 0 0,2 0 0,2 0 0,3 0 0,-1 0 0,1 0 0,0 0 0,-1 0 0,1 0 0,0 0 0,-1 0 0,1 0 0,2 0 0,0 0 0,0 0 0,-5 0 0,8 0 0,-1 0 0,1 0 0,-6 0 0,6 0 0,-8 0 0,7 0 0,-2 0 0,-4 3 0,-3 1 0,-3 4 0,1-4 0,-1-1 0,1-3 0,-1 0 0,1 0 0,-8 0 0,0 0 0,3 0 0,-8 0 0,11 0 0,-6 0 0,5 0 0,2 0 0,1 0 0,-1 0 0,-6 0 0,-1 0 0,3 0 0,2 0 0,-5 0 0,1 0 0,1 0 0,3 0-348,3 0 0,-1 0 0,-2-3-620,-4-4 299,4 5 1,-14-8 0,7 8 0,-5-3 0,-10-2 580,-9 2 0,-7-7 0,-2 0 0</inkml:trace>
  <inkml:trace contextRef="#ctx0" brushRef="#br0" timeOffset="53">24626 12191 28140,'0'-14'-9831,"0"-1"4203,0-1 5774,0-3 0,0 4 0,0 1 1,3 0-1,2-1-198,2 1 566,0 9 0,-5-4-1230,5 9 921,5 9 0,3-6 0,-1 4 0,3-5 1,4 1-1,5 1 0,6 6 0,1-1 0,5 3 1,3 0-1,4 3-86,5-3 1,-2 0 0,7-8 0,-3 3 2508,-4-2-2315,-2-2 0,-3-3 0,-3 0 0,-2 0 0,-4 0 0,-3 0 0,-5 0 0,-2 0 0,-3 0 0,1 0 337,-1 0 1,-6 0 0,-1 0 2008,3 0-2431,2 0 0,2 7 0,1 0 1,-1 0-1,1 0 0,-1 3 0,1 2 1,-1 2-1,1 0 0,-1 1 550,1 2 1,-8-6-1,0 4 1,1 2-1788,-3 2 856,7 12 0,-7-5 0,7 10 0,-2 2 0,-3 3 0,3 2 0,-1 2 0,1 3 0,-3 2 0,3-2 0,2 0-280,3 2 1,-1-5 0,1 5 0,-1-4-1293,1-3 1729,-10-10 0,7 8 0,-5-5 0,5 2 0,3-2 0,-1-8 0,1-4 0,-1 0 0,0 0 0,-1 0 0,-4-5 98,-1 0 0,-8 0 1,5 5-1,-3 2-1828,-4 3 1558,7 0 0,-7-8 0,7 3 0,0 2 0,0 3 1,7-3-1,5-2 0,4-2 0,-2-3 0,1-2 1,-1-6 144,3-1 0,-1 0 0,-6-6 0,-1 4 1473,1-4-1370,-1-1 1,1 4 0,-1 2-1,-2 3 1,-2 3 0,-5-1-473,-2 0 0,4-6 1687,-7 6-1221,0 0 1,0 1 0,3-3 0,2-1 0,5-1 0,-1 2 399,-1 0 1,-3-7 681,-5 2-1382,-5-5 1,8 1 0,-13 4-73,-4 7 0,-5-2 0,-9 0 1,-1 0-174,1 0 420,-1 2 0,-9 1 1,-5-1-1,-7 3 1,-7 2-1,-9 2 1,-8 3-1,-7 2 1,-5 3-1,-7 0 1,-5-1-1287,0 1 0,6 7 0,6-5 1354,7 2 0,5-6 1,3 4-1</inkml:trace>
  <inkml:trace contextRef="#ctx0" brushRef="#br0" timeOffset="54">13517 11783 27766,'-12'0'-1914,"2"0"1,12-8 0,3-1 1575,2-3 0,8 5 0,-6-5 0,1 0 180,-1 0 1,-1 5 0,-6-5-481,5 2 1,-2-4-380,9 7 1721,1 0 0,4 4-639,-5-4 0,-5 2 0,-11-7 0,-5 3 0,-7 2 0,-5-1-665,-3 1 651,1 0 1,-3 7-1,-3 0 1,-1 0-1,1 2 1,4 3-1,-1 5 1,-3-1 0,-1 3-1,-1 0 1,1 3 195,-1-3 1,-7 4 0,5-6 0,0 2 1261,0 5-1301,-7-8 0,4 8 0,-6-8 0,4 1 0,5 2 1,2 0-1,1 2 0,1-2 1117,3-5-962,12-4-433,3-3 1,9-10 0,0-4 0,0-5 0,0-3-1481,0 1-1621,-10 9 2179,8 2 1,-10 10 1627,5 0 0,4-9-2950,-4-6 2023,5-4 1,2 5 0,0-1 0,0-1 0,2-3-1,3-3 1,5 1 0,-1-1-351,1 1 1,-1-1 0,-4 1 879,2-1-172,0 1 1,-4-1-1,2 1 1,2-1-1,-2 1 1,-3-1-1,-2 1 1,0-1-71,0 1 0,7-1 1,0 1 158,-2-1-343,7 1 1,-10 6-1,5 1 1,-4-3-1,-1 0 1,3 1-1,2 1 1,-2-1-1,-3-3 1,-2-3 294,0 1 1,0 6 0,0 1-234,0-3-14,0-2 0,0 5 1,0-1-1,0-1 1,0-3-1,0-3-90,0 1 0,3-1 45,4 1 167,-5 9 1,8-7 0,-10 4 0,-3-2 0,-1 1 0,-6 1-13,-2-1 1,5-1 0,-5 0 103,3 3-156,1 0 0,8-1 1,0 1-1,0-3 1,0-2 172,0-2 0,0-1-88,0 1-26,0-1 0,-2 10 0,-3 3 0,-2-1 0,2-4 1,3-5-208,2-3 1,0 8 150,0-1 228,9 1 1,-4 0 0,7-1 454,-2-1 216,-3 6-598,-7 1 0,9 9 1613,6 0 0,-3 0 1328,2 0-2729,-9 0 1,14 0 0,-5 0-1,5 0 1,3 0 0,-1 0 124,1 0 1,-1 0-1,1 0 1,-1 0 1200,1 0-1627,9 0 1,2 0 0,8 0 0,-3 2 0,-2 3-1,2 2 1,0-2 0,0-3 0,-2-2 0,0 0 0,-3 0 366,-4 0 0,2 0 0,-2 0 0,-3 0 1364,-2 0-1924,-3 0 0,-6 0 0,-1 0 0,3 0 0,2 0 0,2 0 0,1 2 1,-1 3-1,1 2 0,-1-2-3,1-2 1,7-3 0,2 0 0,0 0 25,0 0 102,16 0 1,-18 0 0,14 0-1,-2 0 1,-1-3 0,3-2 0,-2-4-1,-5-1 1,-8-2 0,-4 3 0,-2-1 207,-1 5 1,-7-4-615,1 2 206,-10 0 0,6 7 0,-6 2 0,5 3 0,2 2 0,4 0 0,4 0 0,1 0 0,1-2 118,-1-2 0,3-3 0,5 0 0,4 0 589,0 0-455,8 0 0,-10-3 0,5-2 0,-5-4 0,-2-1 1,-3-2-1,-5 3 0,-4-1-1283,0 5 921,-8 3 233,1 2 1,-8 2 0,5 3 0,10 2 0,7-2 0,5-2 0,-1-3 0,1 0 0,2 0 624,2 0 1,1-8 0,2-1 0,-5-1-251,0 1-364,-7-8 0,-1 15 0,-8-8-1628,1 0 590,-6 8 1226,0-7 0,-8 11 1,5 3-1,7 2 1,6-2-1,1-3 1,1-2-1,-1 0 391,1 0 1,-1 0-580,0 0-171,1 0 1,-8 0-1,1 0 1,1 0-1,3 0 1,3 0 73,-1 0 0,1 0 0,-1 0 0,1 0 834,-1 0-676,1 0 0,-1 0 0,1 0 1,-1 0-1,1 0 0,2 0 0,2 0 1,3 0-1,-3 0 0,-2 0 1,-3 0-83,1 0 1,-8 7 0,0 0 0,3-2-595,2-2 589,3-3 1,-8 0 0,0 0 0,3 0 0,2 2 0,3 3 0,-1 2 0,1-2 0,-1-3 0,3-2 0,2 0 106,3 0 1,7 0-1,-5 0 1,0 0 483,0 0-549,7 0 0,-14-7 0,5 0 0,-6 2 1,-1 3-326,-1 2 0,-6 0 1,-3 2-448,-3 5 831,-2-5 0,3 10 0,4-7 0,5 2 0,3-2 0,-1-2 0,1-3 0,-1 0 285,1 0 1,-8 0 0,0 0-361,3 0-248,-7 0 1,-1 2 0,-6 3 0,1 4 0,6 1-1,0 2 1,1-3 0,1 3-111,5 0 1,2-5 0,3 5 0,-1-2-238,1-5 736,-1-3 0,1-2 1,-1 0-1,1 0 0,-1 0 1,1 0-406,-1 0 0,1 0 574,-1 0-349,-9 10 0,7-8 0,-5 5 1,6-4-1,3-3 0,4 0 1,1 0-1,1 0 0,0 0 1,-1 0 166,-1 0 0,4 0 0,-3 0 0,-1 0 1453,-4 0-1485,-1 0 1,-1 0-1,1 0 1,-1 0 0,1 0-1,-1 0 1,1 0 0,-1 2-1,1 3 1,-1 2 0,3-2 18,5-3 1,-5-2 0,7 0 0,-3 0 24,1 0-140,9 0 0,-14-7 0,5 0 0,-5 2 0,0 3 0,4 2 0,6 0 0,-1 0 0,-4 0 0,-5 0 0,-3 0 0,1 0 0,-1 0 0,1 0 0,-1 0 0,3 7 0,2 0 0,3-2 0,-3-3 0,-2-2 0,0 2 0,2 3 0,3 2 0,-3-2 0,0-2 0,3-3 0,-5 0 0,7 0 0,-2 2 0,-1 5 0,1-5 0,-1 8 0,1-10 0,-3 0 0,1 0 0,-1 0 0,3 0 0,-3 0 0,-2 0 0,-3 0 0,1 0 0,-1 0 0,8 0 0,-1 0 0,-1 0 0,-3 0-2,-3 0 1,1 0-1,-1 0 1,1 0-1,-1 0 1,1 2-1,-1 3 1,1 2-451,-1-2 0,1 0 208,-1 2 265,0-5 1,-6 8-1,-1-10 1,3 0-1,2 0 1,2 0-1,1 0 315,-1 0 0,-6 0-171,-1 0-194,-9 0 0,14 0 0,-5 0 0,5 0 0,3 0 0,-1 0 50,1 0 1,-8 0-1,0 0 1,3 0 239,2 0-261,-7 0 0,7 0 0,-4 0 0,4-2 0,2-3 0,1-2 0,-1 2 0,1 3 0,-1 2 0,1-3 0,-1-2 0,1-2 0,-10 0 0,7 7 0,-5 0 0,5 0 0,3 0 0,-1 0 0,1 0 0,-1 0 0,1 0 0,-1 0 0,1 0 0,-1 0 0,1 0 0,-1-7 0,1 0 0,-1 2 0,1 3 0,-1 2 0,0 0 0,1 0 0,-1 0 0,1-3 0,-1-4 0,1 5 0,-1-6 0,1 6 0,-1 2 0,1 0 0,-1 0 0,1 0 0,-1 0 0,1 0 0,-1 0 0,-6 0 0,-3 2 0,-3 6-14,8-6 0,-15 10 1,8-7-1,-1 2 0,3 0 1,3 0-1,-1 0 1,0 1-1,1-1-18,-1 0 0,0 0 0,8-7 251,-1 0-240,-9 0 1,7 0-1,-4 0 1,4 0-1,2 0 1,1 0-41,-1 0 0,-7 7 0,1 0-786,2-2 881,-8-2 0,10-3 0,-4 0 0,4 0 1,2 0-1,1 0 0,-1 0 0,1 0 0,-1 0 258,1 0 1,-1 0-32,1 0-261,-1 0 0,-7-3 0,1-2 0,1-2 0,3 2 0,3 3 0,-1 2 0,1-2 0,-1-3 0,1-2 0,-1 2 0,-9 3 0,7 2 0,-4 0 0,4 0 0,2 0 0,1 0 0,-1 0 0,1 0 0,-1 0 0,1 0 0,-1 0 0,-9 0 0,5 2 0,-8 3 0,3 2 0,5 0 0,2 0 0,3 0 0,-8 1 0,0-8 0,1 0 0,-1 0 0,0 0 0,3 0 0,2-3 0,3-2 0,-1-2 0,-2-2 0,-2 4 0,-3-2 0,3 2-31,2-7 1,-5 10-1,1-6 1,1 6 0,6 2-1,4 0 1,3 0 0,-3 0-1,-2 0 1,0 0 0,2 0-9,3 0 1,7 0-1,-8 0 1,-1 2 341,-4 6-283,8-6 1,-7 8-1,3-8 1,-8 3-1,-5 2 1,3-2-1,2-3 1,2 0 0,1 3-21,-1 2 0,1 1 0,-1-8 0,1 0 0,-1 0 0,-6 0 0,-1 0 0,3 0 0,2 0 0,2 0 0,1 0 0,-1 0 0,1 0 0,-1 0 0,1 0 0,-1 0 0,-7 0 0,1 0 0,-1-3 0,0-2 0,1-2 0,2 2 0,2 3 0,2 2 0,-9 0 0,7 0 0,-5 0 0,6 0 0,1 2 0,1 3 0,-1 2 0,1-2 0,-1-2 0,3-1 0,2 3 0,3 2 0,9 0 0,-5-7 0,1 0 0,-5 0 0,4 0 0,-9 0 0,7 0 0,-2 0 0,-1 0 0,-2 0 0,-2 0 0,-2 0 0,-1 0 0,1 0 0,-1 0 0,1 0 0,-1 0 0,1 0 0,-1 0 0,1 0 0,-1 0 0,3 0 0,2 0 0,5 0 0,0 0 0,0 0 0,-2 0 0,0 0 0,-1 0 0,1-7 0,-7 0 0,1 2 0,6 3 0,-15-8 0,22 8 0,-14-6 0,2 6 0,-1 2 0,-1 0 0,-1 0 0,1 0 0,-1 0 0,1 0 0,-1 0 0,1 0 0,-1 0 0,1 0 0,2 0 0,4 0 0,8 0 0,2 0 0,1 0 0,-4 0 0,4 0 0,1 0 0,1-2 0,-5-6 0,2 6 0,-7-5 0,0 5 0,0 2 0,7 0 0,-14 0 0,5 0 0,-5-3 0,-3-2 0,1-2 0,-1 2 0,1 3 0,-1 2 0,0 0 0,1 0 0,-8 0 0,1 0 0,1 0 0,3 0 0,3 0 0,7 0 0,2 0 0,0 0 0,2 0 0,1 0 0,4 0 0,2 0 0,3 0 0,0 0 0,0 0 0,0 0 0,-7 0 0,-3-2 0,1-3 0,-1-2 0,-6 0 0,4 7 0,-10 0 0,1 0 0,-1 0 0,1 0 0,-1 0 0,1 0 0,1 0 0,4 0 0,1 2 0,-1 5 0,-4-5 0,-1 6 0,-1-6 0,1-2 0,-1 0 0,1 7 0,2 0 0,2-2 0,3-2 0,-3-3 0,0 0 0,1 0 0,1 0 0,-2 0 0,-2 0 0,-2 0 0,-1 0 0,1 0 0,-1 0 0,1 0 0,-1 0 0,1 0 0,-1 0 0,1 0 0,-1 0 0,1 0 0,-1 2 0,1 3 0,-1 2 0,1 0 0,-1-5 0,3 3 0,5 2 0,-5 1 0,7-6 0,-10 3 0,1 2 0,-1-2 0,1-3 0,-1-2 0,1 0 0,-1 0 0,1 0 0,-1 0 0,0 0 0,-6 0 0,-1 0 0,3 0 0,2 0 0,2 0 0,1 0 0,-1 0 0,1 0 0,-1 0 0,1 0 0,-1 0 0,1 0 0,-1 0 0,1 0 0,-1 0 0,1 0 0,-8 0 0,0 0 0,3 0 0,2 0 0,3 0 0,-1 0 0,-6 0 0,-1 0 0,3 0 0,-8 0 0,10 0 0,-4 0 0,4 0 0,2 0 0,-6 0 0,-1 0 0,-9 0 0,11 2 0,-6 3 0,-1 5 0,3-1 0,0 3 0,3 0 0,-1 3 0,0-1 0,1 0-19,-3 3 0,7 2 0,-7 3 0,2-1-1216,0 1 1055,-9-1 1,12 1-1,-8-1 1,1 1-1,-1-1 1,-4 3-1,0 2 1,0 5 0,2 0-1,-2 0 1,-1-4-556,4-3 1,-4-1 0,11 4-753,1 1 1280,-6 1 1,9-7 0,-5-1 0,5 1 0,3-1 0,-1 1 0,1-1-180,-1 1 1,-9-8 0,-2-2 0,-3 0-970,0 0 1221,0-7 1,-4 11 0,2-6 0,2 2 0,-2 4 0,-3 4-613,-2 1 0,0-7 130,0 1 727,0-1 1,7 0 0,0 1 0,-2 1-671,-3 4-540,-2-8 1296,0-3 0,-2-9 0,-8 0 0,-9 0 0,-9 0 0,-6 0 0,-4 0 0,-3 0 1,-4-2 254,-5-5 1,0 4 0,-12-4 0,-5 5 165,0 2-717,-9 0 1,9 0 0,-5 0 0,5 0 0,0 0 0,1 0 0,1 0 0,13 0 0,9 2 0,9 3 0,3 2-1111,5-2 1,12 7 1120,6 2 1,6 5 0,2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5157 5547 23832,'-2'12'-2374,"-5"-5"0,2-2 2940,-9 2 1,9-2-1184,-2 9 1,4 1-1,3 6-1076,0 1 1237,0-10 1,3 0 0,4-8 0,7 4 675,5-4 1,3-1 0,-1-3 0,1 0 0,-1 0 0,1 0 156,-1 0 1,1 0 0,-1 0 0,3 0-213,5 0 10,-5 0 0,16-3 1,-4-1-1,5-6 1,4 1-1,3-3 1,2 2-1,-2-2 0,-3 3 1,-4-1-1,-3 5-19,-2 3 0,-3-5 1,3-1-1,-7 4 1701,-6 1-1652,-1 3 1,7 0-1,-1 0 1,1 0 0,0 0-1,-1 3 1,1 1-1,-1 4 1,4-4 0,1-1-1,5-3 524,3 0 0,-3 0 0,0 0 1,3 0-376,-3 0-319,0 0 1,3-3-1,-3-1 1,-2-4-1,0 4 1,-1-1-1,-1 0 1,-3-2-1,-5 2 1,-2 3-1,-3 2 22,1 0 0,-1 0 0,1 0-438,-1 0 348,1 0 1,-8 0-1,1 0 1,1 0-1,3 0 1,3 0-1,-1 0 1,1 0-1,-1 0 1,3 2-1,5 3-97,7 2 0,-3 0 0,1-7 0,-1 0 389,0 0-238,3 0 1,14 0 0,0 0 0,-2 0 0,-2-2 0,-3-3 0,0-2 0,0 2 0,-3 3 0,-2 2 0,-2 0-25,2 0 1,-4 0 0,2 0-1,-1 0-179,-1 0 173,6 0 1,-6 0 0,9 0-1,0 0 1,0 0 0,0 0 0,2 0-1,3 0 1,4 0 0,3 0-1,3 0 16,-3 0 1,7 0-1,-7 0 1,2 0 38,0 0-11,0-10 0,1 8 1,-3-5-1,-3 4 1,-2 3-1,0 0 1,1 0-1,-4 0 1,-1 0-1,-3 0 1,0 0-26,0 0 1,-3 0-1,-2 0 1,-2 0-48,2 0 49,3 0 0,0 0 1,-3 0-1,-2 0 1,2 0-1,0 0 1,0 0-1,-2 0 1,2 0-1,3 0 1,2 0-25,0 0 1,0 0-1,0 3 1,0 1-138,0 4 138,0-1 1,-7-5 0,-1 3 0,6 2 0,2-2 0,2-3 0,-2-2-1,3 0 1,1 0 0,4 0 0,-1 0 79,0 0 0,2-2 0,-4-3 0,2-4 321,-2-3-356,7 7 0,-10-7 0,5 7 1,-7-2-1,-7 2 0,-5 3 0,-2 2 1,2 0-1,0-3 0,0-1 0,-2-4 38,2 4 0,-5 1 0,7 3 0,1 0-11,-1 0-36,3 0 1,7-2 0,0-3 0,0-2-1,0 2 1,0 0 0,0 1 0,0-4-1,-2 4 1,-3 1 0,-5 3 48,-2 0 0,-2 0 1,-8 0-1,1 0 151,-1 0-230,1 0 1,-1 0 0,1 0 0,-1 0 0,1 0 0,-1 0 0,1 0 0,2 0 0,2 0-43,3 0 0,-1 0 0,-6 0 0,-1 0 20,1 0 33,9 0 1,-7-7-1,4 0 1,-4 2-1,-2 3 1,-1-1-1,1-1 1,-1-4-1,1 4 1,-1 1 37,1 3 0,-1 0 1,0 0-194,1 0 140,-1 0 1,-6 0 0,-1 0-1,3 0 1,2 0 0,2 0-1,1 0 1,-1 0 0,1 0-1,-1-2 161,1-5 1,-1 4-1,1-4-187,-1 5 33,-9 2 0,7 0 0,-4 0 1,4 0-1,2 0 0,1 0 0,-1 0-44,1 0 0,-8 0 0,0 0 0,3 0-131,2 0 203,3 0 0,-1-7 1,1-1-1,-1 4 1,1 1-1,-1 3 0,1 0 1,-1 0-1,1 0 1,-1 0 4,1 0 0,-1 0 0,1 0 1,-1 0-106,-9 0 0,7 0 1,-5 0-1,6 0 0,1 0 1,1 0-1,-1 0 0,-2 3 1,-2 1 3,-3 4 0,0-1 1,8-7 168,-1 0-60,1 0 1,-1 0 0,1 0 0,-1 0-1,1 0-192,-1 0 0,-6 0-98,-1 0 208,0 0 1,1 0-1,-1 0 1,3 0-1,-1 2 1,1 3-1,-3 2 1,3-2 59,2-3 1,3-2 0,-1 0 0,1 0 148,-1 0-84,1 0 0,-1 0 0,1 0 0,-1 0 0,1 0 0,-1 0 0,1 0 0,-1 0 0,1 0 1,2 0-94,4 0 1,-4 0 0,5 0-1,-3 0 9,3 0 1,-5 0 1,9 0 0,-4 0 0,4 0 0,3 0 0,0 0-1,-1 0 1,1 0 0,-2 0 0,-1 0 0,-2 0 8,0 0 0,5 0 0,-7 0 0,-3 0 243,-2 0-240,7 10 0,-5-8 0,8 5 0,-3-4 0,-3-3 0,1 0 0,2 0 0,0 0 0,0 0 0,-2 0 0,-1 0 69,1 0 1,2 0-1,-5 0 1,3 0 24,-3 0-97,-2 0 0,-2 0 0,-1 0 0,1 0 1,-1 0-1,1 0 0,-1 0-117,0 0 1,1 0-1,-3 2-190,-5 5 209,6-4 0,-16 6 1,11-6-1,1 1 1,3 4-1,3-4 1,-1-1 209,1-3 0,-8 0 0,1 2-234,1 5 38,-6-4 1,9 6-1,-5-9 1,5 0 0,3 0 223,-1 0 1,1 0 15,-1 0-183,-9 0 1,7 0-1,-7-2 1,3-3-1,-1-2 1,3 2-106,2 3 0,2 2 686,1 0-534,-10 0 1,7 0 0,-5 0 0,5 0-1,3 0 164,-1 0 1,-7 0 0,1 0 323,2 0-521,-8 0 0,10 0 1,-5 0-1,6 0 0,1 0-110,1 0 0,-8 0 1,-2 2-1,0 3-618,0 2 656,-8 0 1,16-7-1,-6 3 1,5 1-1,3 4 1,-3-1-349,-5 2 0,5-6 219,-5 4 125,5-5 0,-4 5 1,-1 1-1,3-4 1,0 1-1,-1 0 1,-1 2-1,1-2 32,3-3 1,-4-2 0,-1 3 0,3 1-471,2 4 525,2-1 1,-6-7-1,-1 0 1,3 0-1,2 0 1,2 0 0,1 0 483,-1 0 1,-6 0 148,-1 0-475,-9 0 1,7 0 0,-5 0-1,7 0 1,5 0-13,3 0 1,-8-3 0,0-1 217,3-4-564,-7 1 1,2 7-1,-5 0 210,7 0 1,-2 0 106,2 0-37,-9 0 0,7 0 1,-5 0-1,8 0 113,4 0 1,-5 0-1,0 0-47,3 0-207,2 0 0,-5 0 0,1 0 0,1 0 1,4 0-1,1 0 0,1 0 165,-1 0 1,-7 0 0,1 0 488,1 0-607,-6 0 1,2 0-1,-5 0 1,7 0-1,5 0-84,3 0 0,-8 0 47,1 0 156,-11 0 0,16 0 1,-6 0 44,5 0 0,-5 0-273,1 0 110,-11 0 0,8 0 0,-5 0-11,8 0 1,-3 0 36,2 0 95,-9 0 1,7 0-1,-5 0-393,7 0 310,-4 0-33,-1 0 0,-6 0 1,4 0-1,7 0 1,5 0 77,3 0 1,-1 0-1,1 0 1,-1 0-74,1 0 0,-8 0 1,0 0-1,3 0 1,2 0-1,3 0 1,-1 0-1,1 0 1,-1 0-8,1 0 1,-8 0-1,0 0-142,3 0 235,-7 0 0,9 0 233,-5 0-410,-4 0 81,-1 0 1,-6 0 0,4 0 0,7 0 61,5 0 0,-5 0-14,1 0-55,-10 0 1,14 0-1,-5 0 1,5 0-68,3 0 0,-8 0 1,0 0 71,3 0 9,-8 0 0,3 0 1,-4 0-1,6 0 0,5 0 29,2 0 0,-6 0-11,-1 0 89,0 0 0,1 0 0,-1 0 0,3 0-16,2 0 1,-5 0-92,1 0-27,-1-9 1,0 6 0,1-4 0,1 5 0,3 2 0,3 0 0,-1-3 0,1-1-197,-1-4 0,1 1 0,-1 7 217,1 0 12,-1 0 0,-6 0 1,-1 0-1,3 0 1,2 0-1,2 0 1,1 0-1,-1 0 1,1 0-1,2 0 32,4 0 1,-4 0-1,5 0 1,-5 0 72,-3 0-108,1 0 1,-1-2 0,1-3 0,-1-2 0,1 2 0,-1 3 0,3 2 0,2 0 0,3-3 0,-3-1-36,-2-4 1,-2 1 0,-1 7 0,0 0 315,1 0-252,-10 0 0,7 0 1,-5 0-1,5 0 0,3-2 1,-1-3-1,1-2 1,-1 2-1,1 3-16,-1 2 1,1 0-1,-1 0 1,1 0-17,-1 0 0,10-10 0,-4 8 0,8-5 0,4 4 0,4 3 0,4 0 0,6 0 0,2 0 0,5 0 0,2 0 0,4 0 0,6 0 0,-12 0 0,4 0 0,-2 0 0,0 0 0,-7 0 0,7 0 0,-7 0 0,-2 0 0,-8 0 0,-7 0 0,1 0 0,1 0 0,3 0 0,-2 0 0,-3 0 0,-2 0 0,0 0 0,7 0 0,-3 0 0,-4 0 0,-5 0 0,-2-2 0,2-3 0,0-2 0,0 2 0,-5 3 0,-2-1 0,-3-1 0,1-4 0,-1 4 0,1 1 0,-1 3 0,1-7 0,-1 0 0,1 2 0,-1 3 0,-6-5 0,-1-1 0,3 4 0,2-1 0,2 0 0,1-2 0,-1 2 0,1 0 0,2 1 0,2-4 0,3 4 0,6-1 0,-4 0 0,0-2 0,0 2 0,8 3 0,-8-5 0,7-1 0,-5 4 0,1 1 0,-3 1 0,2-3 0,-2-2 0,3 2 0,-3 3 0,2 2-71,1 0 0,-6 0 0,6 0 0,-1 0-857,1 0 598,-8 0 0,5 2 1,-7 3-1,2 5 1,3-1-1,-3 3 1,-2-2-1,-3 2 1,1-1-1,-3 9 1,-2 3-119,-3 6 0,-19 0 1,3-8-1</inkml:trace>
  <inkml:trace contextRef="#ctx0" brushRef="#br0" timeOffset="1">11776 10321 8346,'-22'0'-771,"8"0"1066,0 0-353,-1 0 1,4-10 0,3-4 292,6-5 82,2-3 0,2 8 0,3-1 1,2-1-1,-4-1 0,-8 3 0,-9 6 1136,-5 6 0,4 2-426,1 0-481,9 0 0,-14 0 0,7-2 1,-2-3 240,-1-2-1515,11 0 664,4 16 0,12-7 0,11 8 1,6-3-1,9 0 0,8-2 1,6-2-1,1-3 0,-1 0 1,-2 0-1,1 0 75,-1 0 0,0 0 0,-10 0 0,-4 0 352,-7 0-355,-5-10 1,-10 8 0,-4-6-1,-10 6 1,-15 4 0,-11 3-1,-7 5-20,-6 2 0,-1 2 0,-3 8 0,2-1 150,5 1-171,-4-1 0,16-7 0,-5 1 1,5-1-1,3-2 0,2-2 1,2-3-1,8 0-520,6-2 1,10-5 0,20-5-1,4-2-391,2 2 803,3-7 0,0 7 1,-3-7-1,1 3 0,-3 2 1,2-1-1,-2 1 0,0 2 1,-5 3 889,-2 2 1,-7-2 1530,-10-6-2006,-9 6 0,-22-7 0,-2 9 0,-8 0 1,-4 0-1,-7 0 0,-3 2 0,-2 3 0,0 2 1,2 0-1,2 0-418,3 0 1,10 10 0,4-5 0,8 2-2450,7 1 2593,4-1 0,20 8 0,2-1 0</inkml:trace>
  <inkml:trace contextRef="#ctx0" brushRef="#br0" timeOffset="2">16461 10665 7622,'19'-10'505,"-3"-2"-275,-1 0 0,-8-7 402,7 5 1,-9 2 653,2-3 8,-4 1 0,-6 2 238,-4 5 1,2 5 63,-9 2-549,9 0 0,-2 0-603,14 0 1,5 0 0,12 0 0,5 0 454,6 0-776,6 0 0,11 0 0,6-3 0,4-2 0,2-2 0,1 2 0,-1 3 0,3 2 0,0 0 0,0 0 0,-5 0 180,0 0 0,-7 0 1,2 2-1,1 3-133,-4 2-103,9 10 0,-6-12 1,12 7-1,5-3 1,2-4-1,3-2 1,0-3-1,-3 0 1,-2 0-1,-2 0 1,0 0 263,-1 0 0,-9-8 0,-11 1 0,-6 2 31,-2 3-331,0-8 1,-10 8-1,-2-7 1,0 1 0,5 1-1,5 0 1,2 0 0,0-3-1,0 1 1,0-3 0,0 2-32,0 1 0,7-1 0,0 5 0,0-2 0,3 2-15,-8 3 1,8 2-1,-10 0 1,0 0-1,-3 0 1,-2 0 0,-4 0-1,-1 0 1,-2 0-1,3 2 1,-3 3-211,0 2 0,5 1 0,-5-8 1,2 0 61,5 0 186,3 0 0,-5 0 0,-1 0 0,4 0 0,1 0 0,1 0 1,-3 0-1,-2 0 0,0 0 0,-1 2 0,1 3-39,2 2 1,1 0 0,-1-7-1,-2 0-353,2 0 329,2 0 1,3 2 0,0 3 0,0 2-1,0-2 1,0-2 0,0-3 0,0 0-1,-2 0 1,-3 0 0,-4 0 281,-3 0 1,4 0-1,-4 0 1,0 0-15,1 0-217,6 0 1,-14 0-1,7 0 1,-3 0-1,3-3 1,0-2-1,0-2 1,-2 2 0,0 3-1,-1 2 1,-1 0-208,-4 0 1,6 0 0,0 0-1,-3 0-209,-2 0 358,-3 0 0,1 0 0,2 0 1,2 0-1,3 2 0,-3 3 0,-2 5 1,-3-1-1,1 1 0,-1-3 1,1 0 17,-1 0 0,8 8 1,0-8-1,-1-2 676,3-3-495,-7-2 0,14 0 0,-7 0 0,3 0 0,2 0 1,-1 0-1,1 0 0,0 0 0,0-2 0,-3-3 1,1-5-153,-1-2 0,3 5 0,5-5 0,-3 0 0,-2 0 0,-10 8 0,12-13 0,-7 10 0,0 2 0,0 0 0,-5 0 0,-2-2 0,-2 2 0,-1 3-2149,1 2 665,-10 0-995,-3 0 0,-11 0 2479,-5 0 0,4 0 0,-6 0 0</inkml:trace>
  <inkml:trace contextRef="#ctx0" brushRef="#br0" timeOffset="3">24734 10557 13187,'0'-12'3441,"0"3"-2807,0 9 0,2 0 1,5 0-150,8 0 1,13-8 0,11 1-1,11 0-313,14-3 0,20 6 0,16-8 0,7 0 0,8 2 0,-54 4 0,0 0 0,1 1 0,0 1 0,-1-1 0,0 0 955,53 0-1065,-4-7 0,2 10 1,-4-5-1,-10 5 1,-8 2-1,-4 0 1,3 0-1,2 0 1,4 0-1,1 0 1,-1 0-148,-4 0 0,-3 7 1,-2 0-1,-2-2 103,-6-3 0,-6 0 1,-12 3-1,-3 2 1,3-2-1,-1-2 1,1-3-1,-3 0 51,3 0 0,2 7 0,3 0 0,-1-2-333,1-3 235,-1-2 1,1 0 0,1 2-1,4 3 1,1 2 0,-1-2 0,-4-2-1,1-3 1,2 0 0,3 0 0,-3 2 65,-2 5 1,-9-5-1,-4 8 1,4-3 143,4 0-178,-12 10 1,19-12 0,-16 7 0,2 0 0,4-3 0,6 1 0,4-3 0,3 0 0,-3 3 0,0-1 0,3 1 299,7-5 0,-13-3 1,-1-2-1,-3 2 102,0 6-369,-7-6 0,7 8 1,-7-10-1,2 0 1,1 0-1,1 0 1,3-3-1,0-2 0,-2-2 1,-5 2-1,-2 3-633,-6 2 0,1-2 0,-3-3 0,-2-2-859,-9 2 566,-8 3 1,-4 4 0,-1 5-1,-2 7 1,-2 6 0,-5 1 889,-3 1 0,18-1 0,-3 1 0</inkml:trace>
  <inkml:trace contextRef="#ctx0" brushRef="#br0" timeOffset="4">23530 10450 28965,'-12'-10'-7410,"-4"5"7227,9-9 0,-8 7 1,6-5 89,-3 2 0,5 1 0,-8 4 1,-1-2 728,-3 2-190,7 3 0,-8 2 1417,6 0-901,5 0-310,-1 0-499,10 0 0,2 0 0,8 0 0,9 0 0,10 0 0,7 0 1,9 0-1,10 0 0,9 0 531,8 0 1,11-8-673,11 1 0,-1 0 1,-7 5-1,-3-3 0,-6-2 1,-13 2-1,-16 5 0,-19 7 1,-22 7-172,-17 6 0,-38 1 0,-9 1 1</inkml:trace>
  <inkml:trace contextRef="#ctx0" brushRef="#br0" timeOffset="5">17256 10471 31596,'7'-14'-4573,"0"-1"1,0 1-951,-7-7 5200,0-1 1,0 8 0,0-1 0,3 1 0,1 0 0,3-1 0,-2-1 0,0-1 0,0 0 335,2 3 1,3 9 256,-3-2 0,-5 2 1,8 0-1,-3 1-11,0 6 1,0 0-1,-9 13 1,-5 1-102,-8 4 0,-4 1 0,-2-2 0,2-2-1367,4-3 1390,-4 1 1,0-1 0,-10 0-1,1 1 1,-1-1 0,-2 0 0,0 1-1,-2-1 1,-1-2 0,-4 0 0,-3-3 376,-2 1 0,3 7 0,2-5 0,4 2 1444,3 0-1827,-7-9 1,14 12 0,-5-8 0,5 3 0,3 3 0,-1-1-1,1-2 1,0 0 183,-1 0 0,1-7 491,-1 2-652,10-5 0,-7 5 0,5 0 0,-5-2 495,-3-2 97,1-3-815,-1 0 1,8 0 0,-1 0 0,-1 0 0,-3 0-96,-3 0 1453,10 0-1392,3 0 0,9-3 0,0-4 0,0-7 0,0-5 0,0-3 0,2 1 0,3-1-446,2 1 1,0 6-1,-7 1-1951,0-3 1975,0 8 0,7-11 0,0 6 0,-2-5 1,-2-2-760,-3-1 1,0 1-1726,0-1 2562,9 1 0,-6-1 0,4 1 0,-5-1 0,-2 1 0,0-1 0,0 1-1079,0-1 0,0 8 1181,0-1 255,0 1 0,0 0 1,0-1-1,0-1 1,0-3 261,0-3 0,-2 8-328,-5-1 202,4 1 0,-6 0 1,6 2-1,-2 0 0,-2 0 1,3-5-1,1-2-93,3-2 0,0 6 0,0 1-287,0-3 315,0 8 0,0-11 0,0 6 0,0-5 1,0-2-1,0-1 0,0 1 0,0-1 1,0-2-1,0-2 0,0-3-13,0 3 1,0 2 0,0 3 0,0-3-37,0-5 52,0 5 1,-7-7-1,0 9 1,2 1-1,3-1 1,-1 1-1,-1-1 1,-4-1-1,4-4 1,1-1-1,3 1 61,0 3 0,3 3 0,1-1-399,4 1 358,-1-1 1,-5 1 0,3-1 0,2 1 0,-2-1 0,-5 3 45,-7 5 1,4 2 263,-4 5 513,5 5 0,2-10-2732,0 4 964,0 6 785,0-8 0,0 13 0,0 4 706,0 7 1,7-2-1,2 0 1015,3-2-1358,3-3 0,9-7 0,2 0 0,5-2 0,2-3 0,8-2 0,4-1 0,8 1 0,2-2 0,4-1 0,3-2 276,3 0 1,7 8 0,2-6 0,0 3 654,0 0-923,-3-10 0,-6 12 0,2-9 0,2-1 1,2 1-1,-1 2 0,-6 3 0,-4 1 0,-5 1 1,0 0-1,0 0 401,4-3 1,-4 8 0,2-5 0,1 4 2031,-3 3-2479,7 0 1,-14 0 0,6 0 0,-1 0 0,-3 0-1,0 0 1,3-2 0,-1-3 0,3-2 0,-2 2 0,-1 3 203,-4 2 1,7-2 0,0-3 0,0-2-417,-5 2-14,-14 2 0,4-4 0,-4 0 0,5 2 0,2 3 1,0 2-1,0 0 0,0 0 0,0 0 0,2 0 1,3 0-37,2 0 1,0 0-1,-5-2 1,3-3 169,2-2-114,0-1 0,-7 8 0,0 0 0,3-2 0,1-3 0,6-2 1,0 2-1,1 3 0,-1 2 0,2-2 0,-3-3-25,1-2 1,4-1 0,-9 8-1,-5 0 61,-5 0-54,-2-9 1,5 7 0,-3-6 0,-2 6-1,2 2 1,2 0 0,3-2 0,0-3-1,0-2 1,0 2 0,0 2 46,0 3 0,0 0 1,0 0-1,0 0-140,0 0 85,0 0 1,7 0-1,0 0 1,-2 0 0,-2 0-1,-3 0 1,0 0 0,0-2-1,-1-3 1,1-2 0,-2 2 47,-5 3 1,2 2 0,-7 0 0,3 0 70,4 0-96,-7 0 1,2 0 0,-7 0-1,6 0 1,1 0 0,3 0-1,0 0 1,-3 0 0,-2 0-1,-2 0 1,-1 0-43,1 0 1,0 0 0,-5 0 0,2 0 130,2 0-100,11 0 0,-15 0 0,7 0 0,-3 0 0,1 0 0,0 0 1,2 0-1,2 0 0,0 0 0,-4 0 0,-5 0 21,-3 0 1,8 0 0,0-2 0,-3-3-200,-2-2 166,-3-1 1,1 8 0,-1 0-1,1 0 1,-1 0 0,1 0 0,-1 0-58,1 0 0,-1 0-65,1 0 158,-10 0 1,7 0 0,-5 0-1,5 3 1,3 2 0,-1 2-297,1-2 0,-1-3 336,1-2 61,-1 0 1,-7 0 0,1 0-173,2 0 0,-1 2 0,1 3-163,-3 2 332,-9 0 0,14-7 1,-5 0-1,6 0 229,1 0-1508,-9 0 1140,7 0 1,-16 10 0,6 2-302,1 0 1,-6-3 0,8-6 488,-2 4-397,-3-5 0,-5 8 0,3-8 0,5 3 0,-1 5-986,1 2-70,-3-8 944,3 16 0,-8-16 1,7 8-1,-1 0-40,-1 0 0,0-5 1,-5 5-1670,6-2 1981,-6 7 1,7-13 0,-6 8 0,2 0 0,4 0-1,1 5-751,-1 2 0,6-5 610,-8 1 138,0-1 1,0 0-1,0 1 1,0-1-1,1 0 1,-1 1 0,0-1 55,2-2 1,-4 7-686,10-5 645,-11-4 0,6 9 1,-8-7-1,3 2 1,2 1-1,-2 1 1,-3 3-178,-2 3 1,0-8 0,0 1-838,0 1 886,0-6 0,0 9 0,0-5 1,0 5-1,0 3 0,0-1-550,0 1 0,0-8-140,0 1 711,0-1 1,0 0 0,0 1 0,0 1 0,0 3 0,3 3 448,4 0 1,-2-1-504,9 1 326,0-1 1,-2-7-1,-2-2 1,-3 0-1,3 0 1,-1 5 0,1 2-1,-6 3-187,-1-1 1,-3-7-1,0 1 28,0 1 59,0 4 0,0-6 0,0 0 0,0 3 0,0 2 0,0 3 0,0-1 0,0 1 90,0-1 0,0-7 1,0 1-80,0 1-197,0-6 1,0 9-1,0-5 1,0 6-1,-3 1-49,-4 1 0,3-3 0,-8-3-113,2-1 403,3-11 0,7 8 1,-3-7-1,-1 5 0,-6-1 1,1 3 282,-1 0 0,0-7 1,6 5 177,-3-1-294,-1-7 0,6 8 1,-3-8-1,-4 3 1,-3 2-1,-5 1 414,-2 1 0,5-7 0,-1 6 1,-4-4 2241,-7 4-2671,-8-6 1,-11 10 0,-5-7 0,-7 4-1,-5 1 1,-5 2 0,-5 0 0,-4 4 0,-1 4-1,6 1 1,6 1-508,8-1 0,4 3 1,13 0-1,6 0-437,13-5 339,-1-2 0,20 4 1,-5 1-1,7-1 0,7 1 1,7-1 712,5 1 1,22-1 0,4 1 0</inkml:trace>
  <inkml:trace contextRef="#ctx0" brushRef="#br0" timeOffset="6">24562 10600 29195,'9'-31'-4916,"6"-5"1,1-4 1315,-1-3 1,2 2 3111,-10 5 1,2 7-1,-4 13-696,2 1 1297,0 11 1,-9 1 581,-5 10 0,2-2 1,-9-10-72,-3-2 1,5 0-1,0 9-1101,3 6 681,-8-6 0,12 10 1,-7-5-1,0 5 1,0 2-1,-4 1 1,-4 1-1,-1 4 312,-1 1 0,8-9 0,2-2 0,0-3 1264,0 0-1533,-2 0 0,0 0 0,-1 0 0,-1 1 0,-3-1 0,-3 0 44,1-2 494,-1-3-938,10-2 0,3-2 0,9-6 1,2-6-1,5-5 0,5-2-723,0-1 0,7 1 491,-5-1 299,-4 1 0,7 6 0,-10 1 0,-2-3 0,-3-2 0,-2-2 0,0-1 0,0 1 0,0-1-120,0 1 1,0-1-1,0 1 1,0-1-1404,0 1 1442,0-1 0,0 1 0,0-3 0,0-3 0,0-1 0,2-1 1,3-2-1,2-2 0,-2-6 0,-2-1 0,-3-6-219,0 1 1,0 0 0,0 2-1,0 0-826,0 0 1157,0-1 0,0 4 0,0 4 0,0 7 1,0 3-1,2 0 0,3-3 0,4 3 1,3 2-96,5 2 0,0 8 1,-1 2-1,-1 0 1286,1 0-1064,3 8 1,-4-16-1,-1 8 1,0-2 0,-2 0-1,-4-3 1,-4-2-1,1-3 1,2 1 0,-2-3-1,-3-2 112,-2-3 1,-2 0 0,-3 8-1,-2-1 756,2 1-755,-7-1 1,10 8 0,-5 0 710,4-3-555,3 8-134,10-1 1,-5 10-1,9 0 1,3 0-1,2 0 1,2 0-1,1 0 1,2 0 0,4 2 163,8 6 1,5-6-1,4 7 1,5-1 1766,8-1-1931,4 0 0,9-7 1,3 0-1,3 0 1,4 0-1,2 0 1,3-2-1,0-3 1,0-2-1,-2 2 1,-3 2 262,-2 3 0,-7 0 1,4 0-1,-2 0 1344,-5 0-1680,-2 0 1,-2 0 0,-1 0 0,-2 0 0,-5 0 0,-6 0 0,-6 0 0,-2 0 0,-3 0 0,-4 0 0,-7 0 353,-5 0 0,-3 0 0,1 0 0,-1 0-533,1 0-32,-1 0 0,8 0 1,2 3-1,0 2 0,5 2 1,0-2-1,7-3 1,0-2-1,4 0 0,-1 0 1,1 0-31,4 0 0,-4 0 1,8 0-1,-2 0 153,-5 0-50,-3 0 1,5 7-1,0 0 1,-2-2 0,-3-3-1,-2-2 1,0 0-1,-2 0 1,-3 0 0,-5 0-1,1 0-59,-1 0 1,-6 0-1,1 0 1,-4 0 53,-2 0-11,-1 0 1,3 0-1,2 0 1,3 0-1,-3 0 1,0 0 0,1 0-1,4 0 1,2 0-1,5 0 1,3 0 5,2 0 1,0 0-1,0 0 1,0 0-76,0 0 70,0 0 1,-7-2 0,-3-3-1,-2-2 1,-2 0 0,-1 0-1,3 0 1,0 2 0,3 2-1,-3 3 1,2-2-90,1-5 1,-1 5 0,5-6 0,-2 4-105,2-4 165,3 6 1,0-15 0,-3 8 0,-5-1 0,1 1 0,-3 1 0,2 1 0,-2 0 0,3 2 0,-3 3 0,2 2-36,0 0 0,3 0 0,7 0 0,-2 0-31,-5 0 105,4 0 0,-6 0 1,9 0-1,0 0 0,0 0 1,0 0-1,0 0 1,0 0-1,0 0 0,-3 2 1,-2 3 65,-2 2 0,-2 0 0,4-7 0,-5 3 257,-2 4-255,7-5 0,-11 10 0,6-7 1,1 5-1,-1-1 0,3 1 0,0-3 1,-3 0-1,-2 3 0,-2-1 0,-1 1 58,1-5 0,0-3 0,-8-2 0,1 2 499,-1 6-597,1-6 0,6 7 0,1-9 0,-3 0 0,-2 0 1,-2 0-1,-1 0 0,1-2 0,-1-3-159,1-2 1,-8 0-1,0 7 74,3 0-50,2 0 1,-5 0 0,1 0 0,1-2 0,3-3 0,3-2 0,-1 2-63,1 2 0,-1 3 0,1 0-314,-1 0 443,1 0 1,-8 0-1,1 0 1,1 0 0,3 0-1,3 0-131,-1 0 1,1 0-200,-1 0 575,-9 0 1,7 3 0,-4 2 0,4 2 0,2 0 0,1 0-67,-1 0 0,-9 3 0,-2-5 274,-1 2-448,-6 0 0,13 3 0,-6 1 1,0 4-1,1-3 0,-1 0 1,2-3-1,-2 3 0,1 0-253,1 5 1,-4-5-457,6 2 628,-9 0 0,4 1 0,-6-3 1,1 0-1,4 0 0,-4 4 1,-1 3-1,-3 3 0,0-1-325,0 1 0,0-1 0,0 1 1,0-1-1839,0 1 2210,0-1 1,0 1 0,0-1-1,0 1 1,0-1 0,0 1-1,0-1 1,0 1 0,0-1-1,0 1-96,0-1 0,2 1 0,3 0-709,2-1 910,0 1 0,0-8 0,3 0 1,-1 3-1,3 0 0,0-1 0,3-1 1,-1 1-1,0 4 0,3-1 1,4-3 262,8-1 0,-5-1 0,7 8 0,-2-1 990,-1 1-1122,11-1 1,-16 1 0,6-1 0,-3-2 0,1 0 0,1-2 0,-1 2 0,-6-2 0,-4 0-1,-5-3 1,0 0-98,0 3 1,-8 2 0,3 3 227,-4-1-345,-3 1 0,0-1 0,0 1 0,0-1 0,0 1 0,0-1 0,0 1-97,0-1 1,0-7 0,0 1-850,0 1 554,0-6 1,-3 9 0,-1-5 0,-3 6 0,2 1-750,2 1 0,1-1-1081,-5 1 2105,4-11 1,-8 6 0,6-7-1,-5-1 1,-2 3 0,-2 0-1,0 3 1,-1-1 14,-1 0 0,4-7 0,-3 5 1,1 0 404,2 0-151,-7-7 1,14 14 0,-9-7 0,0 2 0,-1-2-1,1 0 1,-3-2 0,-4 2 0,-6-3 0,-4 3-1,-4-2 544,-11-1 1,-9 1 0,-16-5-1,-8 2 1916,-5-2-2398,-21-3 0,3-4 0,41 0 0,0-1 0,0-2 1,0 0-1,-58-4 0,4-1 0,8 5 0,9 3 1,9 2-1,13 0 0,9 0-465,12 0 0,15 10 0,9 4 0,4 5-797,8 3 203,12-1 0,-3 1 849,10-1 1,10-9-1,2-2 1</inkml:trace>
  <inkml:trace contextRef="#ctx0" brushRef="#br0" timeOffset="7">23423 8493 14562,'0'-22'56,"0"1"0,0-1 1047,0 1-573,10-1 1,-8 8-1,5 0 1,-7-1-540,-7 3 1,5 5-31,-6 14 0,6-2 0,2 10 0,0 1 0,0 3 0,0 3 172,0-1 1,0-6 0,0-1-1,0 3 200,0 2 0,-7-5 0,-3 1 1123,-2 1-1275,-2 3 1,2-4 0,3-3-1,1 0 1,1 0 0,2 4-1,5 1-58,8-3 1,6 3 0,15-10 0,9-2-949,10-3 765,26-2 0,19 8 0,26-1 0,-53-4 0,2 1 0,3 0 0,1-1 0,4 1 1,1-1-1,-1 0 0,1-1 0,-1 0 0,0-2 0,-1-1 0,-2-2-7,0-3 0,-2-3 1,-1-5-1,-2-5 1,-3-9-1,-1 1 1</inkml:trace>
  <inkml:trace contextRef="#ctx0" brushRef="#br0" timeOffset="8">14913 15481 28169,'-31'-7'-1633,"-2"-3"0,-3 1 368,0-1 1,10 3 1733,-3 7 1,8 2-1,4 5 1,5 8-1,3 4 1,4 2-1,2 1 1,3-1-1344,0 1 0,10-10 0,4-5 1001,5-5 1,3-2 0,-1 0 0,1 0 0,-1 0 0,3 0 0,3 0 0,4 0 64,2 0 1,-4 0 0,6 0 0,4 0 345,1 0-516,3 0 1,3-7-1,4 0 1,7 2 0,5 3-1,5 2 1,2 0-1,5 0 1,3 0 0,6 0-1,6 0 100,4 0 0,0 0 1,-5 2-1,3 3 68,2 2-146,19 10 1,-11-15 0,13 5-1,-4-2 1,0 0 0,7 2 0,-54-4-1,0-1 1,3-1 0,0-2-1,-2-1 1,1-1 0,-3-1 0,0-1-1,0 0 1,0 0 371,1 1 0,0-2 0,4-1 1,0 0-1,-1 2 0,-1 1 1,-1-2-1,-1 0-139,0-3 0,1 1-240,-1 3 0,0 0 0,2-3 0,-1 0 0,0 2 0,-1 2 1,-2-1-1,-1 1 0,55-6 0,-5 3 0,-3 0 0,3-1 1,2 4-1,1 1 0,-4 3 51,1 0 1,-7 0-1,14 0 1,-5-2 133,-4-5-198,4 4 0,-17-13 1,8 8-1,-3 1 0,-2 0 1,-7 0-1,-10 2 0,-7 3 1,0 2-1,2 0 1,3 0-66,-2 0 1,4 0 0,-10-3 0,1-1 196,2-4-326,3 1 1,-3 7-1,-8 0 1,-6 3-1,-3 1 1,1 4 0,-1-4-1,0-1 1,1-1-1,-1 3 145,3 2 0,2 0 1,2-7-1</inkml:trace>
  <inkml:trace contextRef="#ctx0" brushRef="#br0" timeOffset="9">31718 10041 8344,'-15'0'-330,"1"0"-1294,-3 0 1851,8 0 0,-3 0-227,5 0 0,4 10 0,-6 2 0</inkml:trace>
  <inkml:trace contextRef="#ctx0" brushRef="#br0" timeOffset="10">31546 10149 11196,'-12'0'1427,"5"0"1,14 0 0,7 0-1312,5 0 0,5-3 1,2-2-1,6-4-519,1-3 1,3 5-1,7-5 1,0 0-2577,0 0 2248,0 7 1,0-14 0,-3 7 730,-4 0 0,5-7 0,-8 7 0</inkml:trace>
  <inkml:trace contextRef="#ctx0" brushRef="#br0" timeOffset="11">31739 9934 8322,'-21'0'-667,"-1"0"1,1 0 0,-1-3 1607,1-4 1,9 2 0,9-7 0,13 0 0,14 3-1,7-3 1,7 2-352,3 1 1,2-6 0,0 8 0,0 0-1356,0-3 325,0 8 0,-8-7 0,1 6 0,2-2 0,1-2 0,-1 0 440,-2-3 0,-1 8 0,8-7 0</inkml:trace>
  <inkml:trace contextRef="#ctx0" brushRef="#br0" timeOffset="12">32384 9547 8266,'-22'19'71,"3"-3"0,3-4 5414,1-2-5237,11-3 1,-6-5-1,10 6 1,0 8-1,-2 8 1,-3 7 0,-2 3-1,-1 2-306,-1-3 1,-1 8-1,-6-6 1,4 6-1,2 2 1,3-2-1,0-6 1,0-3-2509,2-1 0,3-8 251,2 6 1068,9-15 1247,3-4 0,19-20 0,2-1 0</inkml:trace>
  <inkml:trace contextRef="#ctx0" brushRef="#br0" timeOffset="13">32964 9654 8266,'14'-7'300,"1"0"0,-10-3 1662,2 3-810,-5 5 0,-4-8 1176,-5 10-2159,-5 0 0,-3 0 1,1 0-1,-3 2 1,-2 3-1,0 5 1,2-1-1,3 3 156,-3 0 1,-2 0 0,-2 5 0,2-3-1084,4 3 330,-4 2 1,14 3 0,-7-1 0,3 1 0,7-1 0,6 1 0,11-3 0,4-3 0,2-1 0,1-1-726,-1-2 1,1 5 0,-1-8 1902,1 3-394,-1 3 0,-9-1 1,-5 0-1,-7 1 1,-7-1-1,-7 0 1,-8 3-1,-6 2 1,-6 3-1,-2-3 0,1-3 692,-4-1 0,6-3 1,-1 4-1,3-4-1343,5-2-1895,2 7 1,8-15 2189,8 5 0,20-24 0,22-6 0</inkml:trace>
  <inkml:trace contextRef="#ctx0" brushRef="#br0" timeOffset="14">33329 9310 7474,'8'-22'795,"-1"1"0,-2 7-290,-13-1 0,4 11 1,-8-6 185,2 0-248,-7 8 0,15-5 0,-3 12 0,10 4 0,9 6 0,5 8 1301,3 11 1,7 9-1580,-1 7 1,8 15 0,-7 16 0,-5 10 0,-8 11 0,-9 11 0,-4 6 0,-8 0 0,-9-4 0,-17-3-630,9-53 0,-2-3 1,-21 35-846,-5-5 0,-3-17 0,3-11 0,2-11 1309,3-8 0,12-8 0,2-10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6511 6794 10526,'10'-28'0,"2"-3"-814,0-3 0,7 15 0,-5-2 1512,5 1 1,3 11 0,-1 2 458,1 4 0,-1 3 0,1 0 2486,-1 0-3290,-9 0 0,-2-2 0,-13-5 0,-4-5 0,-5-2 774,0-1-1486,3 10 0,11-4 0,5 6 0,7-1 0,6-3 1025,1 2 1,1 2 0,-1 3 0,0 0 1655,1 0-2187,-10 0 0,14 0 1,-4 0-1,2 0 1,-1 3-1,1 2 1,3 2-1,1 0 1,-2 0-1,1 0 1,-1-2-59,3-3 0,2 6 0,-3-1 0,8 0-273,5 2 342,2-6 0,2 6 0,3-9 0,2 3 0,-2 2 1,-3 2-1,-2-3 0,0-1 0,0-3 0,0 0 1,0 0 348,0 0 0,0 0 1,0 0-1,0 0 2576,0 0-3062,0 0 1,-3 0 0,-1 0 0,-4 0 0,4 0 0,1 2 0,3 3-1,0 2 1,0 0 0,0 1 0,0-1-51,0-3 0,0-1 0,0-3 0,0 0 624,0 0-561,0 0 1,0 0 0,0 0-1,0 0 1,0 0 0,0 0-1,0 0 1,0 0 0,-3 0 0,-1 0-1,-4 0-89,4 0 0,1 0 0,3 2 0,0 3-105,0 2 176,-9 0 1,6-7 0,-4 0 0,7-2 0,5-3-1,2-2 1,-5 0 0,-4 0 0,-5-3 0,2 1 0,2-1 66,3 5 1,-7 0 0,0 1-1,0-3-904,-3 2 820,8 2 0,-8 3 0,10 0 0,-2 0 0,-3 0 0,0 0 0,5 0 1,5 0-1,0 0 0,-3 0 0,-2 0 92,0 0 1,0 0-1,0-2 1,0-3 48,0-2-189,-10 0 1,8 7-1,-5 0 1,4 0-1,3 0 1,0 0-1,0 0 1,3 2-1,2 3 1,2 2-1,-3 0-96,-1 3 0,4-8 0,2 5 0,1-4 846,-1-3-653,-1 0 1,-8 0 0,0 0-1,0 0 1,0 0 0,0 0 0,0 0-1,-1 0 1,1 0 0,0 2 0,0 3-5,0 2 0,-7 0 0,0-7 1,2 0-68,3 0 21,11 0 0,-6 0 0,4 0 1,-5 0-1,-2 0 0,0-2 1,0-3-1,3-2 0,1 2 1,3 3-1,-2 2 5,-2 0 0,-3 0 0,-1 0 0,-1 0-130,-5 0 126,4 0 0,-6 0 0,9 0 0,0 0 0,0 0 0,-3 0 0,-1 0 0,-1 0 0,2 0 1,3 0-1,-2 0 26,0 0 0,-8 0 0,3 0 0,2 0 135,3 0-146,-8 0 1,8 0 0,-8 0 0,3 0-1,0 0 1,2 0 0,2 0-1,3 0 1,0 0 0,3 0 0,2 0-46,2 0 1,0 0-1,-7 0 1,0 0 85,0 0-43,0 0 0,0 0 1,0 0-1,0 0 1,-3 0-1,-2 0 1,-4 0-1,-1 0 1,-2 0-1,0 0 1,-2 0 7,2 0 1,-5 0 0,8 0-1,-1-3-144,1-4 116,-8 5 1,15-8 0,-8 10 0,3-2 0,-3-3 0,1-2 0,-3 0 0,2 0 0,1 0 0,4 2 0,0 2 17,-2 3 0,4-7 1,-4 0-1,2 2-212,-2 3 221,5 2 1,-15-3-1,7-1 1,1-3-1,-3 2 1,0 2-1,-5 3 1,-2 0-1,-2 0 1,-1 0-1,1 0 17,-1 0 1,1 0 0,-1 0-529,1 0 441,-1 0 0,0 0 0,1 0 0,-1 0 1,1 0-1,-1 0 0,1 0 0,-1 0 1,1 0-1,-1 0-1074,1 0 1,-3 3 1037,-5 4 1,-4-5-1,-10 8 1</inkml:trace>
  <inkml:trace contextRef="#ctx0" brushRef="#br0" timeOffset="1">6898 11740 20941,'-22'-15'0,"1"3"117,-1 3 0,1-8 1,0 5-1</inkml:trace>
  <inkml:trace contextRef="#ctx0" brushRef="#br0" timeOffset="2">6769 11740 29682,'0'-22'-4916,"0"1"1,0-1-3584,0 1 6243,0 9 1814,0 2 0,0 12 1056,0 6 1,10-6 0,4 5 1304,5-4-1719,-7-3 0,7 0 0,-2 0 0,7 0 1,4 0-1,-1 0 0,-1 0 0,2 0 1,8 0-1,2 0 0,1 0-224,-4 0 0,1 0 0,7 0 0,0 0 3122,0 0-2812,0 0 1,7 2-1,0 3 1,-2 2 0,-2 0-1,-3 0 1,-3 0 0,-2-2-1,-2 0 1,0 0-1,0 2 469,0-2 1,-3 0-1,5-1 1,-4 3 1745,-3-2-2348,-3-2 1,3-3 0,3 2-1,-1 3 1,-2 2 0,-2-2-1,2-3 1,0-2 0,0 0 0,-2 0-1,2 0 88,5 0 1,-3 0-1,3 0 1,0 0-225,-3 0-27,8 0 0,-15 0 1,10 0-1,2 0 0,3 0 1,-1 0-1,-2 0 0,-2 3 1,0 1-1,0 3 0,-3-2-24,-2-2 1,5-3 0,-5 0 0,0 2 156,0 5-99,7-4 1,-11 6 0,8-9-1,4 0 1,1 0 0,3 0 0,-2 0-1,-3 0 1,-2 0 0,2 0 0,5 0 107,7 0 0,-4 0 0,4 0 0,-5 0 202,-2 0-311,0 0 1,7 0 0,0 0 0,-2 0 0,-3 0 0,-2 0 0,3 0 0,-1 0 0,0 0 0,-4 0 0,-3 0 123,-4 0 1,6 0-1,-6 0 1,-1 0 129,-4 0-285,-5 0 0,0-2 0,2-3 0,2-2 0,-1 2 0,-3 0 1,-3 0-1,3-2 0,2 3 0,3-1 0,-3 0-89,-2-2 0,0 0 0,2 4 1,5-2-194,3-2 240,-8 0 1,7 0 0,-4-3 0,4 1 0,3-1 0,0 3 0,0 0 0,0 0-1,-1 0 1,1-1 0,0 1-62,0 2 1,-3-4 0,3 2 0,-5 2-258,0 3 336,-7-8 0,10 8 0,-8-6 0,2 6 1,1 2-1,0 0 0,2 0 0,0 0 1,0 0-1,-5 0 0,0 0-75,3 0 0,-3-7 0,8 0 0,-3 2 47,-5 3 70,-2 2 0,5 0 1,2-3-1,0-2 1,2-2-1,-2 2 0,3 3 1,-3 2-1,2 0 1,-2 0-1,0 0 22,-5 0 1,-2 0-1,-2 0 1,2 0 336,4 0-350,-13 0 0,13 0 0,-13 0 0,4 0 0,2 0 1,1 0 9,-1 0 0,1 0 0,-3-2-228,-5-5 185,5 4 0,-14-6 0,7 6 0,0-2 0,0-4 0,4-1-469,4 1 0,-6 2 0,0 7 427,3 0 36,2 0 1,-5 0-1,1 0 1,1 0-1,4 0 1,-1-3-1,-3-2 1,-1-2 0,1 2-1,3 3 1,3 2 38,-1 0 1,-6 0 0,-1 0 0,3 0-153,2 0 126,2 0 1,-6 0 0,-1 2 0,3 3 0,2 2 0,2-2 0,-2 0 0,-2 0 0,-3 2 30,3-2 1,2-3 0,3 0 1021,-1 6-940,-9-6 1,7 8-1,-4-10 1,1 2 0,1 3-1,-3 2 1,3-2 7,2-3 0,3-2 1,-1 0 183,1 0-277,-10 0 0,7 0 1,-5 0-1,5 0 0,3 0 1,-1 0-111,1 0 1,-8 0 0,0 0 5,3 0 114,-7 0 1,9 0 0,-5 0 0,5 0 0,3 0 0,-1 0 0,1 0-75,-1 0 1,1 0 0,-1 0 188,0 0-181,1 0 1,-1 0 0,1 0 0,-1 0 0,1 0 0,-1 0 0,1 0 0,-1 0 0,1 0 30,-1 0 1,1 0 0,-1 0 0,1 0 4,-1 0 12,1 0 1,-1 0 0,3 0 0,2 0 0,3 0 0,-3 2 0,-2 3 0,-2 2 0,2-2 0,2-2 0,5-3-11,2 0 1,-4 0 0,4 0 0,1 0-6,-1 0 23,3 0 1,0 0-1,0 0 1,0 0-1,2 0 1,0 0-1,3 0 1,-3 0-1,2 0 1,1 0-1,2 0-14,0 0 1,0 0 0,0 0-1,0 0 13,0 0-24,9 0 1,1 0 0,4 0 0,-4 0 0,-3 0 0,0 0 0,0 0 0,0 0 0,0 0 0,-4 0 0,-6 0-133,-4 0 0,0 0 0,5 0 1,-3 0-683,-2 0 386,-10 0 0,5 0 0,-10 0 419,1 0 1,-10 0 0,-3 0 0</inkml:trace>
  <inkml:trace contextRef="#ctx0" brushRef="#br0" timeOffset="3">21983 796 8369,'-21'0'-134,"-1"0"1,1 0-1,-1 0-177,1 0 1493,9 0 0,-7 0 0,4 0 1,-4-3 2166,-2-4-3242,9 5 1,5-8-1,14 10 1,5 2-1,5 6 1,2 6-1,5 7 1,2 8-1,2 7 1289,1 5-1359,9 2 0,-11 9 0,6 8 0,0 9 0,-2 8 0,0 1 0,-4-1 0,-3-3 0,-3-5 1,1-4-1,-3-8-32,-5-7 0,5-16 0,-5-13 702,6-11-549,-8-8 0,7-14 0,-5-12 0,5-19 0,3-19 0,-1-14 0,0-10 0,1-5 0,-1-5 0,1 1 0,-1-1-846,1 5 0,-1 5 0,1 8 1,-1 8-886,1 11 1005,-10 6 0,7 10 1,-5 2-1,5 6 1,3 6-1,2 3 1,2-1-1,5-1 0,0 1 1,0 4-1,-5 3 568,-2 6 0,-12-5 0,-2 7 0</inkml:trace>
  <inkml:trace contextRef="#ctx0" brushRef="#br0" timeOffset="4">22026 1161 8239,'-21'0'213,"-1"0"977,1 0-882,9 0 0,-3 0 1,18 0-1,16 0 0,19 0 1,17 0-1,10 0 0,6 0 1,8 0 582,5 0 0,1 0-1212,1 0 1,0 0 0,0 0-1,-2 0 1,-5 0 0,-8 0 320,-4 0 0,-2-19 0,-1-5 0</inkml:trace>
  <inkml:trace contextRef="#ctx0" brushRef="#br0" timeOffset="5">22886 1161 8181,'19'-2'644,"-2"-3"1,-3-2 835,3 2 1,-5 5-1358,2 7 1,-7-2-1,7 9 1,5 5-1,5 5 1,7 5 0,3 0-1,4 2 1,0 2-1,0 3-633,-2 0 41,0-10 1,5 12 0,-3-9-1,-5-3 1,-2-2 0,-4-5 468,-4-4 0,-1 4 0,-1-7 0</inkml:trace>
  <inkml:trace contextRef="#ctx0" brushRef="#br0" timeOffset="6">23745 989 8239,'-43'0'316,"0"0"0,0 0 53,0 0 1,0 7 0,0 3 0,3 2-1,4 7 1,7 5 0,6 7 0,1 2-381,1 5 1,6 3-1,3 2 1,0 0-795,0 0 630,-2 10 1,0-8 0,-1 5 0,1-7 0,0-7 0,2-5 0,0-2-1,2-1 1,3-4 174,10-7 0,6-17 0,13-12 0</inkml:trace>
  <inkml:trace contextRef="#ctx0" brushRef="#br0" timeOffset="7">23960 860 8411,'10'12'2494,"-8"-2"0,5-10-2299,-14 0 0,2 7 1,-9 2-1,-3 6-116,-2 8 0,5 1-202,0 12 1,-1 0-1,-6 7 1,2 2 0,2 3-1,5 2 1,2-2 0,6-2-1,1-3 1,6-3-3386,4-4 3101,5-5 1,19-17 0,7-2-1,10-4 1,11-11 406,11-9 0,6-26 0,10-7 0</inkml:trace>
  <inkml:trace contextRef="#ctx0" brushRef="#br0" timeOffset="8">24476 925 8699,'-22'-8'0,"3"-1"1312,5-3 1,-3 5 1618,10-8-2756,0 11 1,7-4 0,0 18 0,0 9-1,0 10 1,2 7 0,3 7 0,2 7-33,-2 5 0,-3 2 0,-2 5 1,0-2-1,0-3 0,-2 3 1,-3 0-1,-4-3 27,-3-7 0,5-7 0,-5-7 0,0-7 73,0-5-272,7-12 0,-4-8 1,9-16-1,0-14 1,2-12-1,5-15 0,10-9 1,7-9-1,7-11-914,2-8 0,-4-1 1,4-10-1,1-1-844,-1-3 1607,3 7 0,4 12 0,-1 16 0,-6 11 0,-2 11 1,-5 12-1,-2 17 0,-5 16 0,-2 15 233,-3 8 1,-6 1 0,4 1 0,-1-1 962,1 1-783,-7 9 0,12-5 0,-10 7 0,-2 1 0,-3-1 0,-2 3 0,-2 2 0,-5 3 0,-8 4 0,-6 1 0,-8-1 355,-7-2 0,-7 7 1,-7 3-1,-5-1-472,0 1-516,-7-12 1,17-10 0,-3-10 0,10-2-1,12-7 1,14-12 399,19-12 0,34-26 0,25-7 0</inkml:trace>
  <inkml:trace contextRef="#ctx0" brushRef="#br0" timeOffset="9">25443 1312 8196,'-22'0'-20,"1"0"0,-1 0 0,1 0 308,0 0 474,9 0 0,-8-8 0,6-1 1,-3-3-1,5-5 1227,12-2 0,12 5-2027,17-1 1,7 11 0,14-6 0,10 3 0,9 0 0,12 0 0,8-1 0,6-1 0,5-1 0,8-2-2271,4 0 1,0 5 2307,-12-7 0,6 0 0,-9-8 0</inkml:trace>
  <inkml:trace contextRef="#ctx0" brushRef="#br0" timeOffset="10">24927 1161 8265,'-21'0'461,"9"0"251,-7-9-875,16-3 1,-4 0-349,14 4 466,-4 6 1,6 4 0,-6 6 0,1 6 779,4 5 1,-4 3-472,-11-1 0,5 1 1,-8-1-1,1 1 0,-3 1 1,-3 6-1,1 7 0,-3 5 1,-2 2 570,-2 0 1,-1 7-911,1 0 0,2-2 0,2-10 0,5-5 0,3-2 0,6-4 0,8-6 0,9-6 0,10-8 1,12-5 74,14-2 0,10-19 0,4-5 0</inkml:trace>
  <inkml:trace contextRef="#ctx0" brushRef="#br0" timeOffset="11">25056 1355 8269,'-21'-10'1151,"-1"8"1,5-3-761,10 10 1,3 7-1,18 9 1,3 1-261,2-1 1,2 1-240,1-1 0,-1 8 0,1-1 0,-1-1 0,1-3 0,1-1 0,4 1 0,1 0 108,-1-5 0,-3-2 0,-3 5 0</inkml:trace>
  <inkml:trace contextRef="#ctx0" brushRef="#br0" timeOffset="12">25464 1441 8083,'0'-22'130,"-2"10"1,-5 3 641,-7-1 0,-8 8-573,-7-6 0,3 18 0,-10 9 0,1 10 0,-1 4 0,0 5 0,0 3 0,3 2 0,2 0 1,4 0-1115,6 0 198,-5-9 1,23 4 0,-4-10 716,5-1 0,21-13 0,5-4 0</inkml:trace>
  <inkml:trace contextRef="#ctx0" brushRef="#br0" timeOffset="13">25679 1376 8083,'0'-17'1504,"0"10"0,0 26 0,0 24-1307,0 3 1,0 6-1,0 1 1,0-1-1627,0 1 1251,0 7 1,0-8 0,0 8 0,0-5 0,-2-3 0,-5-4 0,-8-2 0,-6-8 177,-8-10 0,-4 1 0,-10-17 0</inkml:trace>
  <inkml:trace contextRef="#ctx0" brushRef="#br0" timeOffset="14">26388 882 8255,'12'-10'248,"0"0"1123,-4-4-908,-6 5 1,10 11-1,-7 5 1,4 7-1,5 6 1,8 1-1,7 1 495,4-1 0,5 8-1097,12-1 1,-2 1-1,7-7 1,0-1 0,-2 1-1,-3-1 1,-7 1 0,-10-1-1,-9 1 1,-15-1-1305,-11 1 1613,-19-1 0,-32 10 0,-19 5 0,-9 2 1,-5 0-1,0-4 0,3-1 0,6 1 1,13 2-1,16-3-918,17-4 748,12-5 0,38-3 0,5 1 0</inkml:trace>
  <inkml:trace contextRef="#ctx0" brushRef="#br0" timeOffset="15">27570 1032 8210,'-21'-10'251,"-1"-4"0,3-5 0,5-2 472,7-1 1,4 5 0,3-2-1,3-5-199,4 0 1,7 1 0,15 1 0,7 1 0,4-1 0,3 1 0,3 1 0,1 4-226,4 1 0,1 11 0,-4-1 1,2 10-1,-2 11 0,-5 11 0,-5 8 1,-5 11-177,-2 11 1,-9 3-1,-10 19 1,-5 2-40,-9 3 17,-8 11 1,-21-6-1,-7 1 1,-10-8-1,-9-13 1,-5-9-1,-3-10 1,1-7-1,-1-10 1,1-11-1,-1-13 316,1-6 0,7-23 0,4-8 0,8-15-1015,11-15 6,8 1 1,14-34-1,7 3 1,12-8-1,15-4 1,11 5-1,10 9 1,5 14 0,5 12-1,-1 15 1,1 14 591,-6 16 0,8 1 0,0 2 0</inkml:trace>
  <inkml:trace contextRef="#ctx0" brushRef="#br0" timeOffset="16">27785 1290 8002,'-9'-21'838,"-3"-1"0,2 3 0,10 5 2897,12 6-3723,7 6 0,10 4 1,2 8-1,2 12 1,6 11-1,1 8 1,3 2-1,0 0 1,2 2-1,3 3 1,2 2-760,-2-2 1,7-10 0,0-5 0,5-2 746,4-4 0,-4-13 0,14-4 0</inkml:trace>
  <inkml:trace contextRef="#ctx0" brushRef="#br0" timeOffset="17">28860 1054 8002,'-10'-34'0,"-2"5"0,-2 6 673,0 1 0,6 1 0,-6-1 1,-3 1-1,-2-1 0,-2 3 0,-1 5 1,1 4 544,-1 0 0,1 8 0,-1-5 0,1 7-1151,-1 7-184,1 5 0,2 19 0,2 5 1,3 5-1,-1 2 0,1 2 0,2 5 1,0 7-1,3 3 0,-3 0 0,2-3-493,1 3 0,1-5 0,8 2 0,0 1-310,0-3 241,0-3 1,20-18-1,11-3 1,14-5 678,12-5 0,15-4 0,4-17 0</inkml:trace>
  <inkml:trace contextRef="#ctx0" brushRef="#br0" timeOffset="18">29204 882 8133,'-22'0'2183,"1"0"-436,-1 0 1,10 9-1581,5 5 1,7 15-1,10 5 1,9 1-1,9 1 1,6 2-1,4 3 1,2 2 0,6 0-1,2 0-749,2 0 1,2-7-27,-2 0 1,-2-8-1,7 6 1,-5-3-1,-7-5 1,-7-4 607,-5-8 0,7 5 0,-4-7 0</inkml:trace>
  <inkml:trace contextRef="#ctx0" brushRef="#br0" timeOffset="19">29827 946 8068,'-31'0'280,"7"-2"1,-5-3 0,3-2 850,-3 2 0,3 12-845,-10 7 0,-2 8 0,-10 7 1,-2 6-1,2 8 0,1 8 0,-1 4 1,-2 4-1,2 1 0,5 0-1184,7-8 446,15-4 1,4-7 0,10-3 0,4-7 0,11-5 451,13-7 0,10-21 0,12 0 0</inkml:trace>
  <inkml:trace contextRef="#ctx0" brushRef="#br0" timeOffset="20">30106 817 10384,'22'0'977,"-8"10"0,0 4 1,3 7-341,2 8 0,-7 7 0,-2 12-494,-1 2 0,-7 10 0,3-3 0,-12 5 1,-14 5-1,-13 2 0,-6 1 0,-6-6 1,-2-7-552,-2-4 1,-2-5-1,4-12 1,0-10 0,8-9-1,9-10 408,7-5 0,12-2 0,2 0 0</inkml:trace>
  <inkml:trace contextRef="#ctx0" brushRef="#br0" timeOffset="21">30729 796 8056,'22'0'630,"-1"0"0,1 2 0,-1 5 0,1 7 0,-1 8 0,1 7 0,-1 9 680,1 10 1,-10 9 0,-5 15 0,-5 9-722,-2 10 0,-21-1 1,-15 8-492,-17-2 0,-11-10 0,-8-10 0,-4-2 0,-3-7 0,5-9 0,7-13 0,12-9 0,10-7-3884,9-10-871,15 2 4657,11-18 0,20 16 0,1-7 0</inkml:trace>
  <inkml:trace contextRef="#ctx0" brushRef="#br0" timeOffset="22">19619 6601 32371,'15'0'-2981,"-1"0"1,-7 0 3536,8 0 0,-11-3-2582,4-4-810,-6 5 1712,-2-8 0,-10 10 2864,-4 0-1523,4 0 0,-1 0 0,3 0 0,-6 0 1167,-5 0-1086,7 0 0,0 0-76,5 0 0,2 0 1030,-9 0 818,9 0-1872,-5 0 1,13-2 0,6-3 0,13-4 0,14-1 0,9-2-1,10 3 1,7-3 0,12 0 0,7-3-774,5 3 0,7-4 1,0 6-1,-4 1-970,-8-1 840,-7 3 1,-19 7 704,-5 0 0,-14 0 0,-5 0 0</inkml:trace>
  <inkml:trace contextRef="#ctx0" brushRef="#br0" timeOffset="23">19684 11761 29961,'0'-21'-3277,"0"-1"0,-2 3 0,-3 2-2908,-2 3 5537,-1 9 0,6-4 1226,-5 9 0,-5 0 0,-10 0 1</inkml:trace>
  <inkml:trace contextRef="#ctx0" brushRef="#br0" timeOffset="24">19619 11697 27901,'0'-22'-9831,"0"13"8637,0 9 0,-2 7 1,-3 9 432,-2-1 0,0-8 1288,7 7-813,-10-9 0,13 5 1,4-10-1,24-3 701,22-4 0,25-2 0,32-8 0,-48 9 0,3 1 289,4-1 0,3 0-784,1-2 0,2 1 0,-2 2 1,-1 2-1,-2 1 0,-1 0 637,-4 4 1,-1-2 0,41-7 0,0-3 0</inkml:trace>
  <inkml:trace contextRef="#ctx0" brushRef="#br0" timeOffset="25">11475 4859 30624,'-21'0'0,"-1"0"0</inkml:trace>
  <inkml:trace contextRef="#ctx0" brushRef="#br0" timeOffset="26">11389 4881 30491,'-21'-22'-3758,"6"10"0,3 3 1078,3-1 1,2 10 5194,7 0-3818,0 10 1,0 4-588,0 0 1639,0 1 1,0-1 0,2-2 732,5-2-1833,-4 6-589,6-13 1930,-9 6 1,3-9 0,1 3-344,3 4 1662,1-5 1,-6 8-592,5-10 0,-2 0 2327,9 0-2707,1 0 1,6 0 0,1 0 0,-1 0 0,1-3 0,-1-1 0,1-4 0,-1 1 0,1 0 0,1-2 265,6-3 0,-5 4 0,7-4 0,-2 3 1563,-1 4-2004,11-7 0,-16 10 0,8-5 0,-2 4 0,2 3 0,0 0 0,0 0 0,-5 0 0,-2 0 0,-2 0 0,2 0 167,4 0 0,-4 0 0,5 0 0,-5 0 914,-3 0-1099,1 0 1,6 0 0,1 0 0,-3 0 0,-2 0 0,-2 0 0,-1 3 0,1 1 0,-1 4 0,1-4-54,-1-1 0,1-3-92,-1 0 0,-9-10 0,0 8 0,-5-5 0,7 4 0,6 3 0,1 0 0,1 0 0,-1-9 0,-7 6 0,1-4 0,1 2 0,3 1 0,3-4 0,-3 1 0,-2 0 0,-3 0 0,0 0-450,8 7 444,-1 0 1,-6 0 0,-1 0 0,3 0 0,2 0 0,2 0 0,1 0 126,-1 0 1,-6 0-1,-3-3 1,0-1-122,-1-4-39,-6 1 0,7 7 0,-5 0 0,8 0 0,4 0-487,2 0 0,-6 0 921,-1 0-253,0 0 0,1 0 0,-1 0 0,3 0 0,2 0 0,2 0-142,1 0 0,-1 0 0,1 0 0,-10 0 0,7 0 0,-5 0 0,5 0 0,-5 0 0,1 0 0,-10 0 0,14 0 0,-5 0 0,5 0 0,3 0 0,-3-2 0,-5-5 0,5 4 0,-5-4 0,-4 5 0,9 2 0,-5 0 0,6 0 0,1 0 0,1 0 0,-8 0 0,0 0 0,3 0 0,2 0 0,-5 0 0,1 0 0,1 0 0,3 0 0,3 0 0,-1 0 0,1 0 0,-1 0 0,-6 0 0,-1 0 0,3 0 0,-8 0 0,3 0 0,-5 0 0,8 0 0,4 0 0,2 0 0,1 0 0,-8 0 0,0 0 0,3 0 0,2 0 0,-4 0 0,-1 0 0,3 0 0,2 0 0,2 0 0,1 0 0,-1 0 0,1 0 0,-8 0 0,0 0 0,3 0 0,2 0 0,3 0 0,-1 0 0,1 0 0,-1 0 0,1-3 0,-1-1 0,1-4 0,-1 1 0,-2 5 0,-4-5 0,-6 4 0,1-6 0,4 9 0,5 0 0,3 0 0,-1 0 0,1 0 0,-1 2 0,1 3 0,-1 2 0,0 0 0,1-7 0,-1 0 0,1 0 0,2 0 0,2 0 0,3 0 0,-3 0 0,-2 0 0,-3 0 0,1 0 0,-1 0 0,1 0 0,-1 0 0,1 0 0,-1 0 0,-9 0 0,7 0 0,-4 0 0,4 0 0,2-2 0,1-3 0,-1-2 0,1 2 0,-1 3 0,1 2 0,-1 0 0,-9 0 0,7 0 0,-4 0 0,4 0 0,2 0 0,1 2 0,-1 3 0,1 2 0,-1-2 0,1-3 0,-3 1 0,-5 4 0,5-5 0,-14 8 0,9-10 0,1 2 0,-1 3-172,0 2 0,1 0-709,6-7 963,1 0 1,-8 0-1,0 0 1,3 0-1,2 0 1,2 0-173,1 0 0,-8 0 0,1 0 0,1 0 118,3 0 46,3 0 1,-1 0 0,3 0 0,3 0 0,4 0 0,0 0 0,0 0 0,-3 0-1,1 0 1,2 0 0,0 0-16,0 0 1,5 0 0,-7-2 0,-3-3-60,-2-2 0,7 0 0,-7 7 0,7 0 0,-3 0 0,1 0 0,-3 0 0,-2 0 0,-2 0 0,-1 0 0,1 0 0,-1 0 0,1 0 0,-1 0 0,1 0 0,-1 0 0,0 0 0,1 0 0,-1 0 0,1 0 0,-1 0 0,1 0 0,-1 0 0,1 0 0,-1 0 0,1 7 0,-1 0 0,1-2 0,-1-3 0,1-2 0,6 0 0,4 0 0,-1 0 0,2 0 0,-2 0 0,2 0 0,-1 0 0,-1 0 0,-3 0 0,1 0 0,0 0 0,2 0 0,-5 0 0,2 0 0,-1 0 0,-3 0 0,-3 0 0,1 0 0,-1 0 0,1 0 0,-1 0 0,1 0 0,-1 0 0,1 0 0,-8 0 0,0 0 0,3 0 0,2 0 0,-5 0 0,1 3 0,1 1 0,3 4 0,3-4 0,-1-1 0,-9-3 0,-2 0 0,-10 0 0,0 0 0,9 0 0,-6 0 0,16 0 0,-14 0 0,9 0 0,3 0 0,2 0 0,2 0 0,1 0 0,-1 0 0,1 0 0,-1 0 0,1 0 0,-1 0 0,1 0 0,-8 0 0,0 0 0,3 0 0,2 0 0,3 0 0,-1 0 0,1 0 0,-1 0 0,1 0 0,-1 0 0,1 0 0,-1 0 0,1 0 0,-1 0 0,1 0 0,-1 0 0,1 0 0,-1 0 0,1 0 0,-1 0 0,3 0 0,2 0 0,3 0 0,-3 0 0,5 0 0,0 0 0,0 0 0,0 0 0,7 0 0,-11 0 0,9 0 0,-1 0 0,1 0 0,0-3 0,0-1 0,0-4 0,-3 4 0,1 1 0,-3 3 0,0 0 0,4 0 0,-4 0 0,3 0 0,4 0 0,3 0 0,-3 0 0,2 0 0,6 0 0,-1 0 0,1 3 0,-3 1 0,2 4 0,3-4 0,2-1 0,-2-3 0,-3 0 0,5 0 0,3 0 0,-1 0 0,1 0 0,-3 0 0,-5 0 0,3 0 0,4 0 0,1 0 0,-1 0 0,-1 0 0,-1-3 0,0-1 0,-2-4 0,-3 4 0,-2 1 0,0 1 0,0-3 0,0-2 0,0 2 0,9 3 0,-6 2 0,4 0 0,-5 0 0,1 0 0,4 0 0,5 0 0,2 0 0,-2 0 0,0-3 0,0-1 0,4-4 0,1 1 0,-3 7 0,-6-2 0,-6-5 0,-2 4 0,0-6 0,0 9 0,-2-3 0,-3-1 0,-2-4 0,-1 4 0,1 1 0,0 3 0,0 0 0,0 0 0,-1 0 0,1 0 0,7 0 0,-2 3 0,-5 4 0,4-5 0,-9 8 0,7-10 0,-2 0 0,0 0 0,0 0 0,-3 0 0,1 0 0,-1 0 0,3 0 0,0 0 0,0 0 0,-8 0 0,6 0 0,-3-3 0,-5-4 0,-2 5 0,-3-8 0,1 10 0,-1 0 0,-2-2 0,-4-5 0,-6 4-801,-9-6 1,0 11 0,3 5 0,4 8 0,7 4 483,5 2 0,12 1 0,3-1 1</inkml:trace>
  <inkml:trace contextRef="#ctx0" brushRef="#br0" timeOffset="27">22692 4343 29580,'-12'-21'-9255,"-4"6"8547,9 1 1,-3 2 404,3-2 1,7-3-1953,0 10 2525,0 0 1,12 7 0,-5 0-1,7 0 1,5 2 0,3 3-1,-1 4 1,3 1 590,5 0-841,4 6 1,20-11 0,7 12 0,9 4 0,12 6 0,10-1 0,11 0 0,8 0 0,7 5 0,0 1 0,-2-1-101,-10-5 1,-19-9-1,-22-5 1,-14-1 2487,-11 1-2315,-18-7 0,-14 5 1,-14-8-1,-10 3 1,-9 4-1,-10 1 1,-4 2-1,-3-2 1,0 1-1,0 1 1,0 5 215,0 2 0,0 0 0,2 0 0,5 1 1333,8 3-1894,4-6 0,2 2 1,1-4-1,2 4 1,2 2-1,5 1 0,0-1 1,0 1-1,-4-1 1,-1 1-1,0-3-2615,3-5 2389,9 15 0,-14-15 1,7 17-1</inkml:trace>
  <inkml:trace contextRef="#ctx0" brushRef="#br0" timeOffset="28">23036 5418 29580,'12'-12'-4916,"0"3"1,-7 6 3947,2-4 0,3 5 986,-3-5 1,-3 4 219,11 3 535,-10 0 1,7 0 0,-5 0 495,7 0-739,-4 0 0,-3 0 122,-14 0-476,-5 0 1,-10 0 0,1 0 0,-1 0 0,1 0 0,-1 0 0,1 0 0,-1 0 0,1 0 0,-3 0 230,-5 0 1,5 0 0,-4 0-1,1 0 234,-1 0 1,4 7-502,-5 1 1,5-1 0,0-7 0,-2 0 0,-2 0 0,1 0 0,1 0 0,0 0 0,-3 0 0,3 0 39,2 0 0,-5 0 0,1 0 1,-1 0-190,-2 0 1,7 0-4,-5 0 0,3 0 0,0 0 1,-3 0-1,3 0 0,0 0 1,-1 0-1,-1 0 0,2 0 0,-1 0 96,-1 0 1,4-3 0,-5-1 0,3-4 25,-3 4 0,5 1-103,-4 3 1,1 0 0,1 0 0,-3 0-1,3 0 1,2 0 0,3 0 0,-1 0 0,1 0-1,-3 0 2,-5 0 1,5 0-1,-4 0 1,2 0 38,-3 0 1,5 0-30,-5 0 0,3 0 0,0 0 0,-3 0 0,3 0 0,0 0 0,-1-2 0,-1-3 0,1-2 0,1 2 57,-2 3 1,4 2 0,-7 0 0,2 0-18,0 0-68,1 0 0,-1 0 0,-2 0 0,0 0 1,0 0-1,2 0 0,1 0 0,-1 0 0,0 0 1,1 0-1,-3 0 84,-3 0 1,6-7 0,-6-1-1,1 4 91,-1 1-163,8 3 0,-12 0 0,7 0 0,-3 0 0,-1 0 0,-1 0 0,0 0 0,0 0 0,0 0 0,0 0 0,1 0-29,1 0 0,-4 0 0,9 0 1,3 0-96,2 0 109,-7 0 0,7 0 0,-7 0 0,3 0 1,-1 0-1,0 0 0,1 0 0,-3 0 1,0 0-1,0 0 0,2 0 6,-2 0 1,5 0 0,-8 0 0,1 0-70,-1 0 62,8 0 1,-5 0-1,9 0 1,1 0-1,0 0 1,-1 0-1,1 0 1,-1 0 0,-2 0-1,-2 0 1,-3 0 32,3 0 0,2 0 0,0 0 0,-2 0-24,-3 0 9,-9 0 0,14 0 0,-7-2 0,3-3 1,-4-2-1,1 2 0,0 3 0,5 2 1,2 0-1,3 0-8,-1 0 0,1 0 0,-1 0 159,1 0-160,-1 0 0,1 0 0,-1 0 0,1 0 0,-1 0 1,1 0-1,-3 0 0,-2 0 0,-3 0 0,3 0 1,2 0-70,2 0 1,-1 0 0,-4 0-1,-1 0 21,1 0 44,4 0 0,-6 0 0,-2 0 1,-3 0-1,-4 2 0,0 3 0,0 2 1,2-2-1,-2-3 0,-3-2 0,1 0 18,4 0 1,-5 0 0,8 0 0,-3 0-189,0 0 166,10 0 1,-5 0 0,9 0 0,1 0 0,-1 0 0,1 0 0,-1 0 0,1 0 0,-1 0 80,1 0 1,-3 0-1,-2 0 1,-3 0-45,3 0 10,-8 0 1,8-7 0,-7 0-1,2 2 1,2 3 0,0 2-1,-2 0 1,0 0 0,0 0-1,5 0-162,2 0 1,3 0 176,-1 0-67,1 0 0,6 7 0,1 0 0,-3-2 0,-2-3 0,-2-2 1,-1 0-1,1 0 104,-1 0 1,1 0 0,-3 0-41,-5 0-92,15 0 0,-15 0 0,15 0 0,-5 0 0,-3 0 0,1 0 0,-1 3-118,1 4 0,-1-5 0,1 5-460,-1-4 624,1-3 0,-1 0 0,1 0 0,-1 0 0,1 0 0,-1 0 0,1 0 0,0 0 1,-1 0 5,1 0 1,-1 0-1,1 0 1,-1 0 249,1 0-244,-1 0 1,-2 0 0,-2 0 0,-5 0 0,0 0 0,0 0 0,5 0 0,-1 0 0,1 0 0,-5 0 0,0 2-142,0 5 0,2-4 0,8 4 0,-3-5-172,-5-2 315,5 0 1,-7 0 0,7 0 0,-2 3-1,-2 1 1,1 4 0,3-4 0,3-1 0,-1-3 172,1 0 1,-1 0 0,1 0-1,-1 0-141,1 0-47,-1 0 0,8 0 0,0 0 0,-3 0 0,-2 0 0,-2 0 0,-1 0-4,1 0 0,6 0 1,1 0-1,-3 0 67,-2 0-18,-2 0 1,4 0 0,-2 0 0,-5 0-1,0 0 1,0 0 0,3 0 0,-1 0-1,1 0 1,-3 0 0,-2 0-8,-3 0 0,0 0 0,8 0 0,-1 0 36,1 0-67,-10 0 1,7 0 0,-5 0 0,5 0 0,3 0 0,-1 0 0,1 0-1,-1 0 1,1 2 0,-1 3-16,1 2 1,-1 0-1,1-7 196,-1 0-204,1 0 0,7 0 0,-1 0 0,-1 0 0,-4 0 1,-1 0-1,0 0 0,-1 0 0,1 0 0,-1 0-51,1 0 0,6 0 0,-1 0 1,-6 0 176,-4 0-108,-3 0 0,12 0 0,-4 0 0,-8 0 0,-2 0 0,0 0 0,0 0 0,-2 0 3,-1 0 0,3 0 1,10 0-1,-1 0 3,1 0 27,-1 0 0,1 0 1,-1 0-1,1 0 1,-1 0-1,1 0 0,-1 0 1,1 0-1,-1 0-90,1 0 1,-1 0 0,1 0 95,-1 0-8,10 0 0,-7 0 0,5 0 0,-5 0 0,-3 0 0,3-2 0,3-3 0,1-2 0,-1 2 0,-4 3 203,-1 2 1,-3-7-541,-5-1 301,6-8 1,-8 13-1,9-4 1,1 5 0,-1 2-1,1 0 1,-1-3 0,1-1-1,-1-4 1,1 4 106,-1 1 1,1 3 0,-1 0-1,1 0 28,-1 0-129,1 0 0,-1 0 0,1 0 0,-1 0 0,1 0 0,-1 0 0,-2 0 1,-4 0-1,-6 0-16,1 0 1,-5 0-1,9 0 1,3 0 213,2 0-197,2 0 1,1-7 0,-3 0-1,-2 0 1,-3 0 0,0-1 0,1 4-1,-3-1 1,0 0 0,0-2 0,4 2-5,4 3 0,1 2 0,1 0 0,-1 0-88,1 0-293,-1 0 0,8 0 1,2 2-1,0 3 0,2 5 1,-2-1-1,0 3 1,-4-2-839,-3-1 0,4-2 1,1-4-550,-3 4 1570,-2 5 1,-2 0 0,-1-3 0</inkml:trace>
  <inkml:trace contextRef="#ctx0" brushRef="#br0" timeOffset="29">13108 5096 29614,'0'-22'-2458,"0"1"0,3 6 1,1 1-1,6 0-1759,2 2 4147,-7 2 0,2 17 625,-14 1-380,4 8 0,-16-13 0,5 6 0,-5-2 0,-5 1 0,-2-4 1,-5 1-1,-3 0 0,-4 2 0,-3 0 191,-2 3 1,-2-5 0,-5 7-1,-5-1 659,0 1-1050,-17-7 1,18 14 0,-16-4 0,6 4 0,-3 2 0,0 1 0,0-1 0,5 1 0,5-1 0,7 1 0,7-1 570,7 1 0,7-1 1,15 1-621,7-1 154,14-9 0,14 5 0,15-7 0,7-1 0,7 3 0,10-2 0,9 2 0,10-3 0,5 1 0,2-3 0,2 0 46,5 0 0,-5 3 0,8-3-91,-1 7 1,3 5-1,10 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21618 5332 11256,'-19'-2'-1318,"4"-5"0,-4-5 1298,5-10 0,5 8 0,-1 0 192,0-3 1,8 5-1,-8 0 1,3 0-1,-2 2 1,-1-1-1,-2 1 131,0 0 1,8 1 326,-4 2-748,-4 4 150,10-6 0,-7 11 0,9 5 0,2 8 151,5 4 0,7-5 1,15-2-1,7 0 180,4 0-368,13-7 1,2 4 0,12-9-1,4 0 1,8 0 0,5 0-1,2-2 1,-3-5 0,-4-5-1,-10-3 1,-11 3-186,-15 3 0,-10 2 1,-14 4 300,-5-4-70,-4 5 0,-12-8 1,-6 13-1,-4 4 1,-2 7-1,2 8 1,3 6-1,4 6 0,3 2 1,2 2-1,0 7-53,0 10 0,0 0 1,0 2-1,0 3-235,0 2 241,0 12 0,-8 0 1,-1 5-1,-3-7 1,-5-5-1,0-3 0,-2-2 1,0-4-1,-5-8 1,0-7-1,1-7 12,1-8 0,1-4 1,-1-5-1,1-4 317,-1-8-264,1-5 0,-1-2 1,-2 0-1,-4 0 1,-6 0-1,-2 0 1,3 0-1,0 3 1,-1 4-1,-4 5 0,0 2-109,2 1 1,5-1 0,9 7 0,1-2 79,-1-4 1,10 13-1,3-4 1</inkml:trace>
  <inkml:trace contextRef="#ctx0" brushRef="#br0" timeOffset="1">26088 9439 19127,'0'-22'338,"2"3"0,3 3 0,2 1-22,-2-1-414,-3 6 1,-2-9-1,0 5 1,0-6 0,-2 1-1,-5 5 1,-8 7-1,-4 4-183,-2 3 1,-1 0 217,1 0 0,-1 0 1,1 0-1,-1 0 1,1 0-161,-1 0 313,10 0 0,0 0 1,5 0 459,-7 0 1,4 3-640,3 4 34,14-5 0,8 15 1,11-7-1,5 2 1,2 2-1,6 0 1,1-2-1,3 0 1,0-2-1,0 2 1,0-3-24,0 1 0,-2 4 0,-3-7 0,-5-2-619,-2-3 562,-2-2 0,-8 8 0,1-1 0,-1-2 0,1-3 0,-3 0 0,-5 6 0,-6 8 0,-6 11 1,-2 8 1,-2 16-1,-3 8 1,-5 8 527,-2 5-357,7 9 1,-6-12 0,6 8 0,-2-3 0,2-5 0,2-4 0,3-6 0,0-1 0,0-1 0,-2-2-1,-3-2-15,-2-1 1,-10-6 0,3 6-1,-5-2 1125,-3 0-1003,11-9 0,-9-10 0,6-9 0,-5-1 0,-2-2 0,-1-4 0,1-8 0,-1-7 0,1-7 0,-3-8 0,-5-4-226,-7-2 0,3-1 1,-1 1-1,3-1-1244,5 1 879,-7-1 1,11 1 0,-2 1-1,10 4 179,4 1 1,-6 1 0,4-7 0</inkml:trace>
  <inkml:trace contextRef="#ctx0" brushRef="#br0" timeOffset="2">5394 7289 29014,'19'-3'0,"-2"-1"-948,-3-3 0,0-3 0,8 5 1,-1-4 338,1-3 1,2 7 0,2-5-1,2 3 561,-1 0 1,4-3 0,-3 6 0,-1-3 0,-6-1 0,-4 1 0,-3-2-236,3-3 0,-8 5-98,-1-8 1,-6 8 0,-2-7 0,-2-1-313,-6 3 0,4 3 943,-11 9 1,8 0-1,-7 0 319,-3 0-501,-2 0 0,-12 2 0,-5 3 0,-7 2 0,-7 0 0,-7 1 1,-8 1-1,-6 1 0,-8 2 0,-7 0 0,-5 4 34,-2 3 1,2-4 0,10-3 0,5 0 40,2 0-75,2-8 0,17 6 1,5-10-1,5 0 1,4 0-1,3 0 1,2 0-1,0 0 1,0 0-1,1 0 0,-4 0 470,-1 0 1,-1 0 0,5 2 0,8 5 1262,4 8-2000,2 4 1,1 5-1,2 4 1,5 8 0,6 7-1,8 5 1,8 5-1,8 2 1,8 4 0,5 1-1,-5 0-373,-8-3 0,3 0 0,-7 8 0,0-3-1759,-5-5 2127,-4-4 0,-3-10 1,0 2-1,2 3 1,3 2-1,2-2 1,0-3-1,1-2 0,-1 0 1,0 0-1,0 0-312,0 0 1,10-2 0,-5-5 0,2-5-1449,0 0 1719,1-7 1,-1 5-1,-2-13 1,-2-1-1,-3-1 1,0 0-1,0 1 1,-2 1-446,-3 3 1,-2 3 0,-2-3 0,-5-2 1322,-8-3-561,6-9 1,-10 14-1,9-7 1,5 0 0,17-5-1,17-5 660,14-2 0,17 0 0,2 0 0,9 0 2090,6 0-2571,2 0 1,-1 0-1,-1 0 1,-3 0-1,-5 3 1,-4 4-1,-8 7 1,-9 8-23,-10 7 0,2 4 1,-6 10-1</inkml:trace>
  <inkml:trace contextRef="#ctx0" brushRef="#br0" timeOffset="3">17664 6945 20487,'-22'-14'0,"1"2"-232,-1 2 0,1 3 1,-1 7-1,-1 0 662,-6 0 0,5 2 1,-5 5-1,6 5-643,1 0 1,8 5 0,-1-7-1,-1-1 1,-3 1 467,-3-6 0,10-4 1,7-4-1,8-6 0,6 1 1,1-3-433,-1 0 1,1 5-1,-3-5-1174,7 2 1440,6-7 1,1 15-1,1-5 1,-1 4 0,1 1 453,-1-5 1,-7 4-101,1-4-409,-1 5 1,0 2-1,1 0 1,1 0 0,3 0-1,3 0 1,-1 0-1,1 0 534,-1 0 0,1 0 0,-1 0 10,1 0-377,-1 0 0,-6 7 1,-1 0-1,3-2 1,2-3-1,2-2 1,1 0-1,-1 0 396,1 0 1,-1 0-1,1 0 1,-1 0 269,1 0-779,-10 0 1,7 0 0,-5 0 0,5-2 0,3-3 0,-1-2 0,1 2-83,-1 3 1,-6 2-1,-1 0 116,3 0-102,-8 0 1,3 0-1,-5 0 1,8 0-1,4 0 1,2 0 178,1 0 0,-8 0 108,0 0-351,1 0 0,-1 0 0,0 0 0,3 0 1,2 0-1,3 0 51,-1 0 0,1 0 0,-1 0 321,0 0-302,-9 0 1,8 0-1,-6 0 1,5 0 0,5 0-1,2 0 1,5 0 0,0 0-1,3 0 1,-3 0 0,2 0 20,1 0 1,1 0 0,6 0-1,-3 0 132,-2 0-159,-10 0 1,12 0-1,-9 0 1,-3 0 0,1-3-1,-1-1 1,2-3-1,-1 2-131,-3 2 1,-3 3 104,1 0-78,-10 0 1,-1 0 0,-3 0-1,6 0 1,5 0 0,3 0 0,-1 0 86,1 0 1,-1 0 0,1 0 30,-1 0-75,1 0 1,-1 0-1,0-2 1,1-3 0,-1-2-1,1 2 1,-1 3 0,1 2-1,-1 0 9,1 0 1,-1 0-1,1 0 1,-1 0 119,1 0-73,-1 0 0,8 0 0,2 0 0,2 0 0,3 0 0,0 0 0,2 0 1,5 0-1,5-3 0,-3-1 0,-4-3-80,-5 2 0,-3 2 0,3 1 0,-7-3-145,-5-2 177,-3 0 1,1 7 0,-1 0 0,1 0-1,-1-3 1,1-1 0,-1-3-41,0 2 1,1 2 0,2 3 0,2 0 294,3 0-226,-1 0 0,1-2 1,0-3-1,-1-2 0,1 2 1,0 3-1,-3-1 0,-2-1 1,-3-3-88,1 2 0,-3 0-834,-5-2 896,-4 4 0,-8-6 0,5 9 1,8 0-1,4 0 0,2 0 1,1 0-1,-1 0 62,1 0 0,2 0 1,2 0-1,5 0 362,2 0-352,-6 0 1,6 0 0,-7 0-1,3 0 1,-3 0 0,-2 0-1,-2 0 1,-1 0 0,1 0-49,-1 0 0,1 0 0,-1 0 172,0 0-138,-9 0 1,8 0-1,-6 0 1,5 0 0,2-3-1,1-1 1,-1-3 0,1-1-1,-1 1 1,1 0 0,-1 2 51,1 3 1,-1-5-1,1 0-425,-1 2 125,1 2 1,-10 1-1,-3-3-1187,1-2 1,-1 2-837,6 12 1618,4-4 0,-14 14 190,9-10 1,0 19 0,8-2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16998 6730 30727,'14'0'-1867,"0"0"1626,3 0 1,-5 0 0,2 0 0,3-3 0,2-1 0,0-6 0,0 1 0,1-3-499,3 0 0,6 0 701,0-3 0,-3-1 0,7 6 0,1 1 0,-3-1 0,2 3 0,-2 0 0,0 0 0,-4-1 0,-3 1 149,-3 0 0,0 0 0,1 4 0,-1-1 0,1-3 66,-1 2 1,1 2-1,-1 3 1,1 0 566,-1 0-721,10 0 1,5 0-1,17 0 1,11 0 0,15 0-1,14 0 1,17 0 0,-47 0-1,3 0 1,8 0 0,2 0-1,9 0 1,2 0 0,8 0-1,1 0-16,6 0 1,2 0 0,6 0-1,2 0 1,2 0 0,1 0-1,2 0 1,0 0 158,1 0 0,0 0-182,-35 0 0,-1 1 0,-1-2 1,26 0-1,-4 0 0,-1-1 1,-3-1-1,-8 0 0,-3-1 1,-6 1-1,-2 1 0,-4 1 0,-1 0 1,-7 1-1,-3 0 0,52 0 1,-19 2-1,-16 5 96,-18 8 0,0 4 0,-9 2 0</inkml:trace>
  <inkml:trace contextRef="#ctx0" brushRef="#br0" timeOffset="1">6898 8729 29539,'-7'-14'-9831,"0"0"2656,-1-1 6207,8 4 0,3-6 765,4 10 926,-5-1 0,17 8 0,-4 0 0,4 0 1438,2 0-1312,-9 0 0,7 0-191,-4 0 35,-6 0 0,3 0 1,-5 0-1,8 0 462,4 0 1,-5 0-885,1 0 0,-8 3 0,7 2 0,3 2 0,2-2 0,2-3 0,1-2 0,-1 0 0,1 0 363,-1 0 1,1 0-1,-1 0 1,1 0-530,-1 0 1,1 2-152,-1 6 1,1-6 0,-1 5 0,1-5 0,-1 1 0,1 2 0,-1 2 0,1 0 0,-1 0 0,3 0 6,5-2 1,-5-3-1,7-2 1,-3 0 415,1 0-321,0 0 0,-1 0 1,3 0-1,0 0 0,3-2 1,-3-3-1,2-4 1,-2-1-1,3 1 0,-3 1 1,2 1 57,0 0 1,-6 0-1,1 7 1,-1 0 181,1 0-218,-4 0 1,10-7-1,-8 0 1,5 2-1,0 2 1,2 1 0,1-3-1,4-4 1,3-1-1,2-2 1,2 3 147,5-1 1,-5-4 0,6 4 0,-6 1 347,-2-1-504,0-7 1,7 15 0,-2-8 0,-5 3 0,-5 0 0,-2 0 0,0 0 0,-3 0 0,-2 2 0,-5 2 0,-2 3-20,-2 0 1,-1 0-1,1 0 1,-1 0-424,1 0 266,-1 0 0,8 3 1,-1 2-1,1 4 1,0 1-1,-1 2 1,1-3-1,0 3 1,2-2-1,0-1 1,0-4 16,-5-3 0,5-2 1,-2 0-1,-1 0-81,4 0 105,-9 0 1,8 0 0,-9 0 0,-1 0-1,1 0 1,-1 0 0,1 0 0,-1 0-1,1 0 1,-1 0 0,1 0-823,-1 0 0,1 0 1,-1 0-535,1 0 628,-10 10 0,4 2 265,-8 9 1,8 11 0,-4 1 0</inkml:trace>
  <inkml:trace contextRef="#ctx0" brushRef="#br0" timeOffset="2">12442 9073 13566,'-14'-19'0,"2"3"-730,2 1 0,3 8 1,5-5-1461,-5 3 2504,4 1 0,-4 8 1,12-2-1,4-3 1,3-2-1,5 2 0,4 1 1,6-1 3425,1-2-3452,11-10 0,-8 12 1,7-9-1,0-1 1,5 1-1,5 0 1,2-1-1,0 4 1,5 1-1,7 3 0,12 0 225,7 2 1,10 2-1,9 3 1,17 3-263,-52 0 0,2 1 0,6-3 1,2 0-212,3 3 0,1 0 0,-4 0 0,-2 1 0,-4 0 0,-2 0 0,-3 0 0,-1 2 0,54 9 0,-14 3 0,-15 3 233,-19-1 1,-2 11 0,-12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14183 13632 28211,'0'-22'-4916,"-3"3"1,-1 2 1464,-4 3 0,1 7 3009,7-7 0,0-1 0,3-4 56,4 5 692,-5-5 0,10 16 0,-7-6 0,4 2 1130,3-1-1217,3 1 0,-1 7 1,0 0-1,3 3 0,2 1 1,3 4-1,-1-1 1,1 0-1,-1 0-161,1-2 0,-1-3 0,1 1 0,1 1 2728,6 4-2605,-5-1 0,9-7 0,-6 0 0,4 2 0,2 3 0,3 2 0,0-2 0,0-3 0,2-2 0,2 0 0,1 0 528,-5 0 0,4 3 0,-4 1 0,2 4 1601,-2-4-2175,5-1 0,-15-3 0,10 2 0,0 3 0,0 2 1,-3 0-1,-2 0 0,-2 3 0,2-1 0,2 3 0,3-2 85,0 0 1,-8-3 0,6-7 0,-1 2-63,1 5-73,1-4 1,6 6 0,-3-9 0,-4-2-1,-1-3 1,-2-2 0,3 2 0,-3 0 0,0 1-1,-3-4 1,1 4 40,0 1 0,2-4 0,-5 0 0,5 2 102,2 3-197,3 2 1,7-7 0,0-1-1,0 1 1,0 0 0,2 0 0,3 2-1,5 0 1,2 1 0,4-4-1,3 1 72,3-2 1,-1 6 0,1-4 0,-1 2 238,1-2-335,-10 5 0,7-8 1,-5 8-1,3-3 0,-3-2 1,-4 2-1,-3 3 1,0 2-1,0 0 0,0 0 1,0 0-47,-2 0 0,-3 0 0,-2 0 1,3 2-231,4 5 204,-5-4 1,10 13 0,-7-6-1,4-1 1,3 3-1,3-2 1,1 2 0,3-3-1,8 1 1,4-5 0,7-3-272,2-2 0,3 0 1,0 0-1,0 0-294,0 0 396,0 0 1,0 0 220,0 0 0,-9-9 0,-3-3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 13890 8085,'15'0'-214,"-1"0"1,-7 0 0,5-3-101,-3-4 1,-1 2 519,-8-9 0,0 7 809,0-7-547,0 9 0,-3-5 0,-4 10 1,-5 3 2178,0 4-2132,3-5 0,6 8 1025,-4-10-1074,5 0 0,-10 0 1,5 0-35,-8 0 0,-4 0 1,-2 2-271,-1 5-172,10-4 0,-7 9 0,2-8 0,-6 4 1,-6-1-1,3 0 0,2 2 0,2 1 0,1 2 1,-1-2-98,1-1 1,9 1 0,2-6 0,3 6-254,0 2 370,-10 2 0,15 8 0,-5-1 1,4 3-1,3 5 0,0 7 1,0 7-1,0 7 0,0 7 0,0 5 1,0 3 235,0-1 1,8 1 0,1-3 0,1-5 256,-1-7-508,8-4 0,-12-3 1,7-3-1,0-4 1,-3-7-1,3-5 1,-2-3-1,-1 1 0,-4-1 1,0 1-1,-1-1-191,4 1 0,-1-1 134,-7 1 131,0-1 0,0-11 1,0-10-1,2-10 0,3-4 1,5 2-544,1 2 1,4 1 0,9 4-1,2-2-2203,3 2 2129,9 3 0,-7 2 1,7 0-1,-2 0 548,2 0 0,12-10 0,5-2 0</inkml:trace>
  <inkml:trace contextRef="#ctx0" brushRef="#br0" timeOffset="1">1719 15309 6978,'-12'-15'-66,"5"1"1,5 7 161,2-7 1,0-1 361,0-6 0,2 9 0,3 2 1788,2 1-743,0 6-541,-7-6 0,-2 9-422,-5 0 0,2 7-511,-10 0 0,1 10 0,-7-5 0,-3 2 0,-3 0 0,-1 3 0,-1 2 0,-2 3 0,-2-1 0,-3 1-25,0-1 1,10 1 0,-5 2 0,2 2-43,0 3 1,1-1 35,6-6 1,3 2-1,3 2 1,4 3-1,2-3 1,5 0 0,3 0-1,2 3 1,0-3-1,2 1-11,5 1 1,5-4 0,10 7-1,-1-2 12,1 0 1,-1 9 27,1-2 0,-1-3 1,1 3-1,-1 2 0,1 3 1,-3-1-1,-2-1 0,-5-3 1,-1-1-1,-1-1 16,0-6 0,-1 1 0,-4-5-197,2-5-15,10-2 1,-12-8 0,9-9 0,5-12 0,5-7 0,4-5 0,1-2 0,0-2 0,2 1 0,0 3-3666,0 3 3834,7 9 0,-4-7 0,9 7 0</inkml:trace>
  <inkml:trace contextRef="#ctx0" brushRef="#br0" timeOffset="2">1870 16577 8146,'-22'0'-364,"1"0"673,-1 0-122,10 0 0,3-2 0,9-5 0,0-8 0,2-4 0,3-2 0,4-1 0,1 1 933,-1-1 0,1 3-120,-3 5 0,-7-3 0,2 12-600,-6 8 1,-11-1 0,8 13 0,0-1 0,0 0 0,-3 1 16,-2 1 0,8-4 0,-6 0 1,1 0 111,-6 0-471,-4-7 1,-2 14 0,-1-5 0,1 3 0,-3 0-1,-3-3 1,-4 3 0,-2 2 0,-3 2 0,0 1-1,1-3-574,-4-5 0,1 5 0,0-4 1,2 1 71,-2-1 438,7 4 0,0-7 1,7 9-1,-2 3 1,-1 3-1,6 4 1,7 2-1,4 5 1,3 3-1,0 2 1,0 2 84,2 5 0,10 3 1,7 7-1,4-3-13,8 3-20,2 2 1,-4-5-1,-1 1 1,3-1 0,3 0-1,1 1 1,-2-1 0,-2-2-1,-5-5 1,-2-5 0,-3-2 107,3 0 1,-7-9 0,-1-5-208,1-6-274,-8-1 1,10-15-1,-7-12 1,4-19-1,3-14 1,5-12-1,5 0 1,4 5 0,3 9-727,-3 5 1,-2 11-1,-3 13 1,3 5 191,5 2 393,-5 0 0,9 9 0,-4 6 468,6 4 0,6 12 0,2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6490 15309 29346,'2'12'-2095,"5"-5"0,-7-7 0,3-7 0,-11-8 1377,-4-4 0,-2-2 0,-7 2 717,-1 4 0,8-1 1,0 8-1,-3 4 1,-2 1 1188,-3 3-1161,10 0 0,-7 7 0,7 3 0,-2 0 0,0-1 0,-3-2 0,-2 3 0,-5 4 0,-2 5 1,-5 0 63,-3-4 3,8 4 1,-12-7 0,9 9 0,0 1 0,1-3 0,-1-2 0,5-8 362,8-6 1,18-1 0,19-19-1,18-4 308,16-6-724,11-11 1,23 12-1,4-7 1,9-1-1,11 3 1,-52 15 0,2 1-1,2 0 1,1 1-1,2 1 1,0 0 0,-2 0-1,0 0 1,-5 2-1,-1 0 1,45-10-1140,-16 4 0,-18 10 1051,-20 0 0,-20 4 0,-22 3 0</inkml:trace>
  <inkml:trace contextRef="#ctx0" brushRef="#br0" timeOffset="1">10465 16642 27661,'0'-14'-4916,"0"-1"1,0 8 1810,0-7 1,0 7 2304,0-8 1,3 10 1074,4-2 1,-3 5 1568,11 2 196,-10 0-1463,4 0 1,-7 0-540,6 0 1,1 2 2576,6 5-1124,-6-4 0,1 6 463,4-9-209,5 0-1423,-7 0 0,0 0 1,-5 0-299,7 0-4,-4 0-48,9 0 1,-14 0 0,9 0 0,3 0-56,2 0 0,-5 0 1,1 0 183,1 0 47,3 0 0,3 0 0,-1 0 1,1 0-1,-1 0 0,1 0 0,-1 0 1,1 0-207,-1 0 0,-6-7 0,-1 0-856,3 2 890,2 3 1,2 2 0,1 0 0,-1 0 0,1 0 0,-1 0 0,1 0 0,-1 0 0,1 0 0,2 0 65,4 0 0,-4 0 0,5 0 0,-3-3-61,3-4 2,-5 5 0,7-8 0,-10 10 0,1 0 0,-1 0 0,1 0 0,-1 0 0,1 0 0,-1 0 0,1 0 1,-1 0-27,1 0 0,-1 0 0,3 0 1,2 0-31,3 0 134,9 0 0,-7 0 1,7 0-1,-2 0 1,2-2-1,0-3 1,1-2-1,-6 2 1,1 0-1,-3 1 1,0-3 272,-5 2 1,0 2 0,0 1-616,3-5 250,0 4 0,-8-6 1,1 9-1,-1 0 0,1 0 1,-1 0-1,1 0 0,-1 0 1,1 0 63,-1 0 0,1 0 0,-1 0 1,1 0 130,-1 0-171,1 0 0,-1 0 0,1 0 0,-1 0 0,1 0 0,-1 0 0,0 0 0,1 0 0,-1 0 0,1 0 1,-1 0-9,1 0 0,-1 0 0,1 0 0,2 0 140,4 0-92,-4 0 0,7 0 1,-7 0-1,2 0 1,3 0-1,-3 0 0,-2 0 1,0 0-1,2-3 1,3-1-1,-3-3-72,-2 2 1,-2 2 0,-1 3-1,1 0 171,-1 0-118,1 0 0,-1 0 0,3 0 0,2 0 0,3 0 1,-3 0-1,0 0 0,1 0 0,1 0 0,1 0 0,0 0 30,-1 0 1,8 0 0,-5 0 0,3 0 26,4 0-73,-7 0 1,9 0 0,-6 0 0,2 0 0,0 0 0,-1 0-1,-1 0 1,-3 0 0,-3 0 0,1 0 0,0 0 70,2 0 0,-7-7 1,4 0-1,-4 2-218,-2 3 161,-1-8 0,1 8 0,-1-5 0,1 4 0,-1 3 0,1 0 0,-1 0 0,1 0 0,-1 0 0,3 0 0,2 0-178,3 0 0,2 0 0,-2 0 0,6 0 89,6 0 139,2 10 0,-7-8 1,2 5-1,3-4 0,2-3 1,-3 0-1,1 0 0,-1 0 1,3-3-1,0-1 0,0-3-42,0 2 1,0 0 0,-2 0 0,-1-2-438,3 2 433,-14-7 0,21 10 0,-14-5 1,5 2-1,2 0 0,0-2 1,-3 0-1,-2 0 0,-2 0 0,0 2 1,0 2 151,0 3 0,-8 0 1,6 0-1,-1 0 76,1 0-251,-8 0 1,14 0 0,-6 0 0,2 0-1,-3 0 1,0 3 0,1 2 98,4 2 0,0 0 1,1-7-1,-4 0-62,4 0 0,1 0 0,3 0 1,0 0 144,0 0 112,0 0-284,0 0 0,-5 0 0,3 0 0,4 0 0,-2 0 0,-2 0 0,-5 0 0,2 0 0,2 0 0,1 0-332,-5 0 1,-3 0 0,-7 2 0,3 3-195,-3 2 118,-2 0 1,-9-7 0,-1 0 218,3 0 1,-17 10 0,-3 2 0</inkml:trace>
  <inkml:trace contextRef="#ctx0" brushRef="#br0" timeOffset="2">18244 16427 30064,'-21'-12'-1633,"-1"5"0,8 4-185,0 3 2422,9 0 0,-7 8-523,5-1 1,14 0-1,0-7 1,10 0 0,4 0-1,3 0 1,5 0-157,7 0 1,4 0 0,3 0 0,0 0-70,0 0 136,10 0 1,1 0 0,11 0 0,2 0 0,4 0 0,13 0-1,12 2 1,11 3 0,3 2 0,2 0 0,3 1-120,-55-5 0,1 1 0,2 3 1,1 0-1,0-3 0,1-1 1,-2 0-1,0-1-38,59 0 143,-58 3 1,-1 0-1,56-3 1,-56 2-1,1-1 1,57 0 0,-8-6-1,-8-1 1,-7-6-1,-1-2 1,-1-2 0,0 0-1,-8-1-39,-7-2 0,0 6 0,-7-4 1,0 1 152,0 2-371,-2 2 1,-8 3 0,1 0 233,-1 2 0,10-7 0,3 0 0</inkml:trace>
  <inkml:trace contextRef="#ctx0" brushRef="#br0" timeOffset="3">11067 4795 25645,'-12'0'362,"2"0"-380,10 0 698,0 0 1,10 0-640,4 0 1,-2 0 0,2 0 0,3 0 0,2 0 202,3 0 1,-8 0 0,0 0-211,3 0 0,-5 0-84,2 0 1,1 0 0,6 2-1,1 3 1,-1 2-361,1-2 1,-3 0 500,-5 2 0,5-5 1,-4 5-1,4-4 555,2-3-372,1 0-690,-10 0 0,-1-7 0,-3-1 0,6 4 473,5 1 1,3 3-1,-1 0 801,1 0-816,-1 0 0,-4-7 0,2 0 0,5 2 0,0 0 0,-1 1 0,-1-4 1,-1 4-1,1 1-23,-1 3 1,-6 0 0,-1 0 449,3 0-359,2 0 0,-5 0 1,1 0-1,1 0 1,1-2-1,0-3 1,-3-2-1,3 2 136,2 3 1,2-5 0,1-1-655,-1 4 295,1-8 0,-8 9 0,0-4 0,3 5 0,2 2 0,3 0-33,-1 0 1,-6 0 0,-1 0 465,3 0-279,-8 0 0,10 0 0,-4 0 1,4 0-1,2 0 0,1 0-17,-1 0 1,-7 0-160,1 0 120,-1 0 0,0 0 0,1 0 0,1 0 0,1 2 0,0 3 0,-3 2 0,3-2 97,2-3 1,3-2 0,-1 0 0,1 0 321,-1 0-386,1 0 0,-1 0 0,0 0 1,1 0-1,-1 0 0,1 0 1,-1 0-1,1 0 0,-1 0 1,1 0-111,-1 0 1,1 0-1,-1 0 1,1 0-122,-1 0 227,1 0 1,-1 0 0,1 0 0,-1 0 0,1 0-1,-1 0 1,1 0 0,-1 0 0,1 0 250,-1 0 0,1 0 0,-1 0-38,1 0-215,-1 0 1,-6 0-1,-1 0 1,3 0-1,2 0 1,2 0-1,1-2 1,-1-3-1,1-2 1,-1 2-1,1 3-100,-1 2 1,8 0 0,-1 0 0,-1 0 207,-3 0-96,7 0 1,-5 0 0,7-3-1,-2-1 1,-4-4 0,-4 4 0,1 1-1,3 3 1,1 0 0,-1 0-1,-4 0-74,-1 0 1,-5 0 0,2 0-43,5 0 81,2 0 1,-5 0 0,1 0 0,-1 0 0,1 0 0,-1 0 0,1 0 0,-1 0 65,1 0 1,-8 0 0,0 0 103,3 0-173,2 0 0,-4 0 0,-1 0 0,3 0 0,2 0 0,2 0-57,1 0 0,-8 0 1,0 0-148,3 0 251,2 0 1,-5 0 0,1 0-1,1 0 1,4 0 0,1 0-1,1 0 61,-1 0 0,-7 0 1,1 0-363,1 0 259,-6 0 1,9 0-1,-5 0 1,6 0 0,1 0-1,0 0 95,1 0 1,-8 0 0,1 0 46,1 0-166,-6 0 1,9 0-1,-5 0 1,5 0-1,3 0-344,-1 0 1,1 0 358,-1 0 0,1 0 1,-8 7 0,1 1 0,1-4 0,3-1 0,3-3 0,-1 2 0,1 3 0,-1 2 63,1-2 1,-1-3 0,1-2-1,-1 0 146,1 0-207,9 0 0,-7 0 0,7 0 0,-3 0 0,1 0 0,0 0 0,-1 0 1,1 3-1,0 1 0,2 4 0,4-4-50,6-1 0,2-3 1,0 0-1,0 0 51,0 0 6,0 9 0,0-6 0,0 4 0,2-5 0,3-2 0,5 0 0,-1 0 0,1 0 0,-3 3 0,0 1 0,2 4-3,3-4 1,-5-1 0,5-3 0,0 2 358,0 5-298,3-4 1,4 6 0,-3-9 0,-4 0-1,-2 0 1,-6 0 0,1 0 0,0 0 0,2 0-1,-2 0 1,-3 0 10,-2 0 0,-5 0 0,3 0 1,2 0 82,-5 0-145,5 0 0,-9 0 0,11 0 0,3 0 0,2 0 0,-2 0 0,-1 0 0,1 0 0,5 0 0,-1 0 1,3 0 30,0 0 1,-5 0-1,7 0 1,3 0 86,2 0-67,3 0 1,-1-7 0,-2 0 0,-2 2 0,-3 0 0,3 1 0,2-4 0,0 4 0,-2 1 0,-5 1 0,0-3 89,0-2 1,-1 0-1,6 7 1,-5 0 35,-2 0-182,6 0 1,-6 0 0,6 0-1,-1 0 1,1 0 0,4 0 0,1 0-1,1 0 1,-1 0 0,-2 0 0,-2 0 53,-3 0 1,0-7-1,5-1 1,-4 4-35,-8 1-14,5 3 0,-10-7 0,8 0 0,-3 2 0,0 3 0,-2 2 0,-3-3 0,-2-1 0,2-4 0,1 4 0,-1 1 0,-4 3 0,-3 0 0,5 0 0,0 0 0,0 0-44,0 10 1,0-8 0,0 5 0,0-4 0,0-1 0,0 3 0,0 2 0,0-2 0,0-3-11,0-2 1,0 0 127,0 0 1,0 0 0,0 0 0,-3 0-68,-4 0 4,5 0 0,-8 0 0,8-2 0,-3-3 0,-5-2 0,1 2 0,-1 3 0,3-1 0,0-1 0,0-4 0,-1 4-96,-1 1 0,6 3 0,-4 0 1,2 0 12,-2 0-51,5 0 0,-8 0 0,10 3 0,0 1 0,0 4 1,-2-4-1,-3 1 0,-5 0 0,1 4 0,-3 1 0,-3 2-1168,-8 0 1,-8 2 0,-12 8 0,0-1 846,0 1 0,-20-1 0,-3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10422 9202 28635,'-12'0'1099,"3"0"1,25 0-1,8 0-1094,7 0 1,-2 8-1,9-1 1,5-2 95,5-3 1,4-2-1,-4 0 1,5 0-1,-1 0 1,1 0-1,-3-2 1,-2-3-102,-5-2 0,4-1 0,-13 8 0,2-2 0,-3-3 0,0-2 0,-1 2 0,1 3 0,0 2 0,3 0 0,7-2 0,-2-3 0,-5-2 0,4-1 0,-6 8 0,9 0 0,0 0 0,0 0 0,-1 0 0,1 0 0,0 0 0,0 0 0,0 0 0,0 0 0,0 0 0,-2 0 0,-3 0 0,-2 0 0,2 0 0,3 0 0,-5 8 0,-1-1 0,1-2 0,0-1 0,0 1 0,0 2 0,-3 0 0,-2 1 0,0-1 0,3-2 0,-1-3 0,8 5 0,-6 0 0,6-2 0,2-3 0,0-2 0,2 0 0,5 0 0,8 0 0,4 0 0,2 0 0,-2 0 0,0 0 0,-2-2 0,2-3 0,-2-2 0,2 2 0,-7 1 0,2-1 0,1-2 0,-4 2 0,-1 2 0,-3 3 0,0 0 0,0 0 0,1 0 0,-1 0 0,-5 0 0,-4 0 0,-6 0 0,4 0 0,1 0 0,3 0 0,-2 0 0,-3-2 0,-2-3 0,2-2 0,3 0 0,-6 7 0,-1 0 0,-1 0 0,1 0 0,4 0 0,3 0 0,2 0 0,-3 0 0,-2 0 0,-2 0 0,2 0 0,8 0 0,-1 0 0,-4 0 0,-1 0 0,1 0 0,-5 0 0,-3 0 0,-2 0 0,-5 0 0,-2 0 0,-2 0 0,-1 0 0,1 0 0,-1 0 0,1 0 0,-8 0 0,0 0 0,3 2 0,2 6 0,3-6 0,-1 7 0,1-6 0,-1 2 0,1 2 0,1 0 0,4 0 0,4 0 0,2-2 0,5-3 0,3-2 0,2 0 0,0 0 0,0 0 0,0 0 0,0 0 0,0 0 0,0 0 0,0 0 0,-3 0 0,-1 0 0,-4 0 0,1 0 0,-2 0 0,-3 0 0,-3 0 0,1 0 0,-3 0 0,-2 0 0,-2 0 0,-1 0 0,1 0 0,9 0 0,-7 0 0,7 0 0,-3 3 0,1 2 0,-3 2 0,-2-2 0,0-3 0,2-2 0,3 0 0,-3 0 0,-2 0 0,-3 0 0,1 0 0,-1 0 0,1 0 0,-1 0 0,1 0 0,-1 0 0,3 0 0,3 0 0,4 0 0,0 0 0,2 0 0,-2 0 0,2 0 0,1 0 0,4 0 0,-4 0 0,-1 0 0,-2 0 0,-5 0 0,8 0 0,-8 0 0,7 0 0,-2 0 0,-2 0 0,0 0 0,2 0 0,0 0 0,0 0 0,-2 0 0,-1 0 0,1 0 0,7 0 0,-8 0 0,1 0 0,2 0 0,-7 0 0,9 0 0,-6 0 0,4 0 0,0 0 0,0 0 0,-3 0 0,1 0 0,0 0 0,-1 0 0,1 0 0,0 0 0,-1 0 0,-6 0 0,2 0 0,4 0 0,-4 0 0,7 0 0,-7 0 0,2 0 0,5 0 0,0 0 0,0 0 0,-4 0 0,-1 0 0,0 0 0,3 0 0,-3 0 0,-2 0 0,-3 0 0,1 0 0,-1 0 0,1 0 0,-8 0 0,1-2 0,1-3 0,3-2 0,3 2 0,-1 2 0,1 3 0,-1 0 0,-9 0 0,0 0 0,-5 0 0,8 0 0,-3 0 0,2 0 0,-9 0 0,7 0 0,-5 0 0,7 0 0,5 0 0,3 0 0,-1 0 0,1 0 0,-1 0 0,1 0 0,-1 0 0,1 0 0,-1 0 0,1 0 0,-1 0 0,1 0 0,-1 0 0,1 0 0,-1 0 0,1 0 0,-1-2 0,1-5 0,-1 5 0,1-8 0,-1 10 0,1 0 0,-1 0 0,1 0 0,-1 0 0,3 0 0,2 0 0,3 0 0,-3 0 0,-2 0 0,-3 0 0,1 0 0,-1 0 0,1 0 0,9 0 0,-7 0 0,5 0 0,-6 0 0,-1 0 0,-1 0 0,1 2 0,-1 3 0,1 2 0,-1-2 0,1-3 0,-1-2 0,1 0 0,-1 0 0,1 0 0,-1 0 0,-6 0 0,-1 0 0,3 0 0,2 0 0,2 0 0,-6 0 0,-1 0 0,-9 0 0,14 0 0,-5 0 0,5 0 0,3 0 0,-1 0 0,1 0 0,-1 0 0,1 0 0,-8 0 0,0 0 0,3 0 0,2 0 0,3 0 0,-1 0 0,-7 0 0,1 0 0,1 0 0,4 10 0,-6-8 0,0 6 0,3-6 0,2-2 0,2 0 0,1 0 0,-1 0 0,1 0 0,-1 2 0,1 6 0,-1-6 0,1 5 0,-1-5 0,1-2 0,-1 0 0,1 0 0,-1 0 0,1 0 0,-1 0 0,1 0 0,-1 0 0,1 0 0,-1 0 0,1 0 0,-1 0 0,1 0 0,-1 0 0,-9 0 0,7 0 0,-4 0 0,4 0 0,2 0 0,1 0 0,-1 0 0,-6 0 0,-1 0 0,3 0 0,2 0 0,-5 0 0,-2 3 0,-3 4 0,8-5 0,-12 8 0,9-10 0,3 0 0,2 0 0,3 0 0,-1 0 0,-7 0 0,1 0 0,1 0 0,-6 0 0,9 0 0,-5 0 0,6 0 0,1 0 0,-7 0 0,1 0 0,1 0 0,-6 0 0,9 0 0,-5 0 0,5 0 0,3 0 0,-1 0 0,1 0 0,-1 0 0,-6 0 0,-1 0 0,3 0 0,2 0 0,-5 0 0,1 0 0,1 0 0,3 0 0,3 0 0,-1 0 0,1 0 0,-1 0 0,1 0 0,-1 0 0,1 0 0,-1 0 0,1 0 0,2 0 0,2 0 0,5 0 0,2 0 0,6 0 0,1 0 0,3 0 0,0 0 0,0 0 0,2 0 0,6 0 0,-4 0 0,8 0 0,-2 0 0,-5 0 0,6 0 0,-1 0 0,4 0 0,-7 0 0,-2 0 0,0 0 0,4 0 0,1-2 0,0-3 0,-6-2 0,-1 2 0,-3 2 0,7 3 0,0 0 0,-2 0 0,-3 0 0,-2 0 0,2-7 0,3 0 0,2 2 0,-2 3 0,-3 2 0,-4 0 0,-3 0 0,-2 0 0,2 0 0,3 0 0,2 0 0,0 0 0,-3 0 0,-1 2 0,-4 6 0,1-6 0,-2 7 0,-3-9 0,-3 0 0,1 0 0,-3 0 0,-2 0 0,-2 0 0,-1 0 0,1 0 0,-1 0 0,1 0 0,-1 0 0,0 0 0,1 0 0,7 0 0,-1 0 0,-1 0 0,-4 0 0,-1-2 0,-1-3 0,1-2 0,-1 2 0,1 3 0,-1 2 0,1 0 0,-1 0 0,1 0 0,-1 0 0,-6 0 0,1 0 0,6 0 0,4 0 0,3 0 0,-1 0 0,3 0 0,3 0 0,2 0 0,0 0 0,-1 0 0,1 0 0,7 0 0,0 0 0,0 0 0,0 0 0,-7 0 0,0 0 0,2 2 0,2 3 0,3 2 0,0-2 0,-2-3 0,-3-2 0,-2 0 0,0 0 0,-3 0 0,5 0 0,-6 0 0,-1 0 0,0 0 0,-3 0 0,1 0 0,0 0 0,-1 0 0,1 0 0,0 0 0,-3 0 0,-2 0 0,0 0 0,2 0 0,2 0 0,-1 0 0,-1 0 0,0 0 0,3 0 0,-3 0 0,-2 0 0,-2 0 0,-1 0 0,0 0 0,1 0 0,-1 0 0,1 0 0,-1 0 0,1 0 0,-1 0 0,1 0 0,-1 0 0,-9 0 0,7 0 0,-4 0 0,4 0 0,2 0 0,1 0 0,-1 0 0,1 0 0,-1 0 0,1 0 0,-1 0 0,1 0 0,-1 0 0,1 0 0,-1 0 0,3 0 0,2 0 0,3 0 0,-3 0 0,-2 0 0,0 0 0,2 0 0,3 0 0,-3 0 0,-2 0 0,-2 0 0,-1 0 0,1 0 0,-1 0 0,1 0 0,-1 0 0,1 0 0,-1 0 0,1 0 0,-1 0 0,1 0 0,-1 0 0,0 0 0,1 0 0,-1 0 0,1 0 0,-1 0 0,3 0 0,3 0 0,1 0 0,10 0 0,-14 0 0,5 0 0,-3 0 0,0 0 0,3 0 0,-3 0 0,1 3 0,-1 2 0,3 2-116,-3-2 1,-9-3-267,-3-2-73,-9 0 1,2 0 0,-17 0-1,-11 0 1,-15 0 0,-12 0-1,-9 0 1,-5-2 487,-3-6 0,1 6 0,-1-8 0</inkml:trace>
  <inkml:trace contextRef="#ctx0" brushRef="#br0" timeOffset="1">7156 10966 27649,'19'-3'127,"-5"-4"1,5 5 246,-4-6 1,-3 6-234,2 2 0,-7 0 0,7 0 0,1-2 1,-1-3-1,0-2-24,3 2 1,-5 3-63,2 2 1,1-8 0,9 1-1,2 2 1,5 1 0,2-1 0,6-2-1,1 0 1,5-1 0,3-1 509,2-3-504,1 7 0,-9-14 0,4 5 0,2-3 0,2 0 1,-3 3-1,-1 0 0,-3-1 0,-3 3 0,-1 0 1,-4 3 15,4-1 0,-8 3 1,0 7-1,-3 0-485,1 0 348,0 0 1,-8 0-1,1 0 1,-1 2 0,1 3-1,-1 2 1,1 1-1,-1-1 1,1 0 0,1-2-71,6-3 0,-5 5 1,7 0-1,-2-2-190,-1-2 316,1-3 1,0 0 0,2 0 0,0 0 0,0 0 0,-3-3 0,1-2 0,0-2 0,-3 2 0,-2 3 0,-3 2-71,1 0 1,-1 0 0,1 0 0,-1 0-142,1 0 155,-1 0 1,1 0 0,-1 0 0,1 0 0,-1 0 0,3 0 0,2 2 0,3 3 0,-3 2 0,-2-2 0,-2-2 112,-1-3 0,1 0 0,2 0 0,2 0 294,2 0-310,1 0 1,-7-8 0,-1 1 0,1 2-1,1 3 1,4 2 0,1 0 0,-1 0 0,-1 0-1,0 0 1,3 0-53,-3 0 0,-2 0 1,-3 2-1,1 3-577,-1 2 586,10 1 0,-7-1 1,5 0-1,-5-2 1,0-1-1,2 1 1,3 2-1,-1-2 1,1-2-1,0-3 1,-1 0 68,3 0 0,0 0 0,8 0 1,-4 0 103,4 0-179,-8 0 1,9 0 0,-6 0-1,1 0 1,1 0 0,2 0-1,1 0 1,-1 0 0,-2 0-1,2 0 1,2 0 31,3 0 1,0 0 0,0 0 0,3 0-91,4 0 75,-5-10 1,8 8 0,-8-6-1,3 6 1,2 2 0,-2 0-1,-3 0 1,-2 0 0,0 0-1,0 0 1,2 0 69,6 0 0,-6 0 1,5 0-1,-2 0 240,2 0-269,-5-9 1,17 6 0,-4-6 0,4 1-1,2-1 1,1-1 0,-1 1 0,1 2-1,-1-1 1,1 1 0,-3 0 60,-5-2 1,5 6 0,-5-4 0,5 5 54,3 2-145,-10 0 0,7 0 1,-7 0-1,2 0 0,-2 0 1,-2 0-1,-6 0 0,-1 0 1,-3 0-1,2 0 0,0 0 64,-2 0 0,5 0 0,-12 0 0,5 0-97,2 0 10,9 0 1,-7 0-1,6 0 1,-6 0 0,-2 0-1,2 0 1,3 0 0,2 2-1,-2 3 1,-3 4 0,-4 1-89,-5-1 1,11 1 0,-6-5 0,0 4-421,-3 3 492,-2-7 1,7 5 0,0-8-1,0 3 1,-3 2 0,-2-2-1,-2-3 1,2-2 0,3 0-1,0 2 1,-3 3-37,-2 2 1,-1 1 0,8-8 0,0 0 154,0 0-90,0 0 1,-7 2 0,0 3 0,5 2 0,4-2 0,5-3 0,-2-2-1,-3 0 1,-2 0 0,3 0 0,1 0 54,3 0 0,8 0 0,-8 0 1,-2 0 71,-3 0-92,-2 0 1,0-2-1,0-3 1,0-2-1,0 2 1,0 3-1,0 2 1,0 0-1,-3 0 1,-1 0 0,-4 0 94,4 0 1,1 0 0,3 0 0,-2 0 192,-5 0-280,4 0 1,-6 0 0,9 0-1,0 0 1,0 0 0,0 0 0,0 0-1,-1 0 1,1 0 0,0 0 0,-2 0-40,-5 0 0,4 0 0,-4 0 1,5 0-12,2 0 0,0 0 0,-7 0 0,-1 0 0,1 0 0,0 2 0,-3 3 0,1 2 0,-3-2 0,0-3 0,-5 0 0,-2 3-165,-2 2 1,-8 1 0,0-8 0,1 2-344,-3 5 485,7-4 0,-15 6 0,11-9 0,1 0 0,4 0 0,1 0 0,1-2 178,-1-5 1,1 4 0,-1-4-575,0 5 404,-9 2 0,8-3 0,-6-2 1,5-2-1,2 2 0,1 3 1,-1 2-1,1 0 44,-1 0 0,1 0 0,-1 0 211,1 0-192,-1 0 0,-2 2 0,-2 3 0,-2 2 1,1-2-1,6-2 0,4-3 0,3 0 1,-3 0-1,0 0 0,0 0 12,3 0 0,2 0 1,-5-3-1,3-2-341,-3-2 148,8 0 0,-8 7 0,7 0 0,-2 0 0,-4 0 0,-3 0 0,-3 2 0,1 6 0,-1 6 0,-2 5-1157,-5 3 1,-4-1 0,-12 3 0,-6 2 930,-6 3 1,-14 9-1,-6-4 1</inkml:trace>
  <inkml:trace contextRef="#ctx0" brushRef="#br0" timeOffset="2">9498 12449 28883,'-7'-14'-9831,"0"-1"3404,0 11 5786,7-6 1,2 3 1162,5 0 1,-2-3-215,9 3 996,-9 5-1249,5-8 0,-10 13 1,-3 1-1,-2 6 0,-4-1 1,-3 3-1,-5 0 0,-2 5-506,-2 2 724,-1 3 1,8-8 0,0-2-1,-1 0 1,1-3 0,0 1-1,-1-3 1,1 0 783,0 0 1,6 3-233,-6-3-1024,9-4 1,-4 16 0,11-7 0,5 0 0,8-5 0,4-5 0,2-2 785,1 0 0,6 0 0,3 0 0,0-2 41,0-5-508,8 4 0,-8-14 1,7 8-1,-5-1 1,1-2-1,-1 3 1,5-1-1,1 3 0,-1 0 1,-5-3-1,1 1 110,-1-1 0,1 1 0,4 4 0,-5-2 694,-2 2-863,7-7 1,-11 10 0,8-5-1,1 2 1,0 0 0,-2-2-1,-1 0 1,0-1 0,3 1-1,0 0 1,-3 0 348,-2 0 0,1 0 1,-6 4-1,2-2 2411,-1-2-2855,-3 0 0,-3 7 1,1 0-1,-1 3 0,1 1 1,-3 6-1,-3-1-508,-1 1 1,-8 0 0,7-6-170,3 3 671,2 1 0,-5-6 1,1 3-1,1 2 0,3-2 1,3-3-1,-1-2 0,1 0 1,-1 0 101,1 0 1,-1 0 0,1 0-292,-1 0 191,-9 0 0,7 7 1,-4 0-1,4-2 0,2-2 1,1-3-1,-1 0 1,1 0-1,2 0 0,2 0-13,3 0 1,-1 0 0,-4 0 0,2 0 177,3 0-17,0 0 0,-8 0 0,3 0 1,2 0-1,3 0 0,-3 0 1,-2 0-1,-2 0 0,-1 0 1,3 2-1,2 3-62,3 2 1,0 0 0,-8-7-1,0 0 336,1 0-369,-1 10 1,1-8-1,-1 5 1,1-4-1,-1-3 1,1 0 0,-1 0-1,1 0 1,-1 0-1,1 0 18,-1 0 1,8 0-1,0 0 107,-3 0-176,-2 0 1,-3 0-1,1 0 1,-1 0 0,1 0-1,-1 0 1,1 0 0,-3 2-1,-2 3 1,-3 2-101,3-2 0,2-3 0,2 1 0,1 1-233,-1 3 431,-9 1 1,7-8-1,-4 0 1,4 0 0,2 0-1,1 0 1,-1 0 0,1 0-11,-1 0 0,-7 0 17,1 0-70,-11 0 0,8 0 0,-4 0 1,6 0-1,5 0 0,3 0 0,-1 0 1,3 0-1,2 0 131,3 0 0,2-8 1,-5 1-1,3 0 250,-3-2-302,-2 6 0,5-9 1,-1 7-1,-2-2 1,-2 3-1,-2 1 1,-1 3-1,1 0-103,-1 0 1,1 0 0,-1 0 0,1 0 169,-1 0-117,1 0 0,-6 0 0,4 0 0,3 0 0,1 0 1,0 0-1,-2 0 0,-1 0 0,1-2 0,2-3 131,4-2 1,-4 0-1,5 7 1,-5 0-111,-3 0-67,1-10 0,-1 8 1,1-5-1,-1 4 0,1 3 1,-1 0-1,0 0 0,1 0 1,2 0-1,2 0 64,3 0 1,-1-7-1,-6 0 1,-1 2-61,1 3 47,-1 2 0,3 0 0,0-3 0,2-2 0,1-2 1,6 3-1,3 1 0,0 3-24,-8 0 0,-4 0 0,-2 0 0,-1 0-5,1 0-12,-1 0 1,1 0 0,-1 0 0,1 0-1,-1 0 1,1 0 0,-1 0 0,1 0 0,-1 0-1,1-2 1,-1-3 91,1-2 1,-1 0 0,1 7-1,-1 0-172,1 0 69,-1 0 0,3-8 0,2 1 1,3 3-1,-3 1 0,0 3 0,1 0 1,1 0-1,1 0 0,0 0 1,-1 0-63,-2 0 1,1 0-1,-1 0 1,3 0-103,-3 0 226,-2 0 1,-3 0 0,3 0-1,2 0 1,3 0 0,-3 0-1,-2 0 1,-2 0 0,-1 0-34,1 0 0,-1 0 1,1 0-1,-1 0 2,1 0-21,-1 0 1,1 0 0,-1 0-1,1 0 1,-1 0 0,1 0-1,-1-2 1,1-3 0,1-2-1,4 2 1,1 3 25,-1 2 0,-1 0 0,0 0 0,5 0-101,3 0 87,-8 0 0,12 0 1,-7 0-1,0 0 1,3 0-1,-1 0 1,5 0-1,3 0 1,2 0-1,-3 0 0,-1 0 18,-4 0 1,1 0 0,7 0 0,-2 0 50,-5 0-40,4-10 1,-9 8 0,7-5 0,-2 4 0,0 1 0,0-3 0,-3-2-1,1 2 1,-1 3 0,3-1 0,-3-2-2,-4-2 0,2 0 0,-2 7 0,-3 0-137,-2 0 148,-3-9 1,1 6 0,-1-4 0,-2 2 0,-2 0-1,-5-4 1,0-1 5,0 1-948,-7 2 75,4 7 0,-11 0 42,-5 0 911,4 0-76,-6 0 0,11 0 1,5 0-3,8 0 0,4 0 0,2 0 0,1 0 246,-1 0-190,10 9 1,-4-6 0,8 4-1,4-5 1,1-2 0,3 0 0,3 0-1,1 0 1,3 0 0,1 0 0,-1 0 362,0 0 0,7 0 0,-7-2 0,-2-3 324,-3-2-800,-2 0 0,-2-1 0,-3 1 1,-4 3-1,-3 1 0,-3 3 0,1-2 1,2-3-1,0-2 0,0 2 1,-5 3-254,-2 2 0,0 0 0,2 0 0,3 0-760,-3 0 791,8 0 0,-8 0 0,7 0 0,1 0 0,-3 0 1,0 0-1,-2 2 0,-1 5 16,1 8 0,9 4 0,-5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25378 882 8166,'-9'-12'-241,"4"-5"579,-9 10 0,9-3-37,-2 3 0,2 5 0,0-8 0,-2 0 1049,2-4-890,-7 5 0,10-3 0,-5 4 0,2-3 1398,-2-1-1741,5 2 1,-8 12 0,10 6-1,0 6 1,0 7 0,0 8-1,0 7 1,0 7 0,0 7-1,2 7 38,6 6 0,-4 1 0,8 1 0,0-1-197,0 1 4,-7-1 0,5-2 0,-8-4 0,3-6 1,2-4-1,-2-5 0,-3-10 0,-2-6 1,0-6 18,0 1 1,-2-10-1,-3-8 1,-2-8 599,2-11-628,3-4 0,2-5 0,0-4 0,0-11 0,0-6 0,2-10 0,3-5 0,4-7 1,1-2-1,-1-5 0,-2-5-591,3-4 1,0-3 0,6 2 0,-4 5-540,-2 7 1092,7 6 0,-6 3 1,11 6-1,-1 9 1,1 12-1,-1 15 1,3 11-1,3 8 1,1 4 59,-2 6 1,-2 4 0,0 9-1,0 1-142,-2-1 277,4 1 0,-17 6 0,6 1 0,-8 0 0,-5 2 0,-4 2 1,-5 3-1,-8 0 0,-4 0 0,-5-1 0,-2-1 198,-2-3 0,-8 5 1,7-8-1,3-1-673,2-3-626,-7-12 0,7 4 991,-5-9 0,5 1 0,3-8 0</inkml:trace>
  <inkml:trace contextRef="#ctx0" brushRef="#br0" timeOffset="1">26410 731 8283,'0'-14'291,"0"-1"0,0 8 726,0-7 370,0 9 0,0-2 225,0 14-1564,0-5 1,-2 18-1,-6-6 1,-4 5 0,-2 5-1,0 2 1,-3 3 0,-2-3-1,-2-2 1,-3-2-190,-5-1 1,5 3-1,-7 2 1,0 0-25,-5-6 1,-2 6 197,2-12 0,3 8 0,7-13 0,-3 1 0,3 2 1,4 0-10,8 4 1,14-6 0,14 0-1,5-3-66,3 0 66,-1 10 1,10-8 0,3 8 0,1-3 0,-1 3 0,-1 2 0,-2 3 0,3-1 0,-1 1 0,3-1 0,-3 1-620,-4-1 1,2 8 0,-2-1 0,-3-1-868,-2-3 1021,-3-3 1,-6 1 0,-1-3 440,3-5 0,2 15 0,2-5 0</inkml:trace>
  <inkml:trace contextRef="#ctx0" brushRef="#br0" timeOffset="2">26217 1118 8492,'-22'0'-772,"8"0"1,-1 0 1586,-1 0-253,-3 10 0,4-6 1,3 11-1,5-1 1,10-2-72,9-5 1,-1-4 0,6-3 0,5 0 0,4 0 0,3 0 0,2 0 0,4-3-231,6-4 1,4 2 0,3-9 0,5 0-125,2 2-695,2-7 0,7 9 0,1-7 0,-3 5 1,-5 3-1,-7 4 0,-4 3 0,-3 2 0,-3 0 558,-4 0 0,5 9 0,-8 3 0</inkml:trace>
  <inkml:trace contextRef="#ctx0" brushRef="#br0" timeOffset="3">27141 731 8389,'-20'-10'632,"6"-4"1,-3 2-1,8 0 1,-1 0-1,1 0 1786,4-4-2409,12 6 0,5 1 0,10 9 0,1 0 1,4 0-1,4 0 0,2 2 0,5 3 1,3 2-1,2-2 0,-2-1-1500,-6 4 1181,6-6 0,-8 15 0,8-8 1,-5 1-1,-8 2 0,-4 0 1,-5 4-1,-4 6 0,-8 4 0,-7 3 1,-7 0-360,-8 2 1,-11 2 0,-5 10 0,-2 0 1376,-5 0-604,-3 0 0,7-7 0,6 0 0,4 0 0,5-3 0,5-4-104,6-5 0,-4 7 0,1 2 0</inkml:trace>
  <inkml:trace contextRef="#ctx0" brushRef="#br0" timeOffset="4">28430 774 8512,'-22'0'1695,"1"0"1,9-2-1162,5-6 0,4-3-133,3-11 1,0 8 0,0-1-216,0-1 1,0 4 0,-2 0 0,-3 0 0,-4 2 0,-3 1 0,-5 4-59,-2 3 1,-2 2-1,-1 0 1,1 2-85,-1 5 1,1 5 0,-3 12-137,-5 5 1,8-3 0,-3 7 0,7 1 0,3-1 0,2 5-1,5 1 1,4-1 0,3-5-225,0-2 0,3 5 310,4-7 0,5-8 0,9-9 0,1-2 0,-1-5 0,3-3 0,2-4 0,5-5 0,0-8 0,0-6-85,-4-8 1,4 5-1,-3-7 1,-1 2-215,-4 1 413,-1-11 0,-8 16 0,-2-6 0,-2 5 1,-5 3-1,-5 1 0,-8 6 267,-6 7 0,-5 24 0,-3 11 0,1 11 166,-1 4-328,1 19 0,-8-5 0,1 17 0,1 0 0,4 5 0,1 7 0,3 2 0,2-2 0,5-9 0,3-10 0,4-10 41,3-7 0,11-7 0,5-9 1,6-13-1319,1-11 726,1-8 1,-1-2 0,3-2 0,2-8 0,5-9 0,5-12 0,7-7 0,7-10 0,5-2 0,7-5-1,5 0-4908,5-5 5246,9-2 0,-14-2 0,7-1 0</inkml:trace>
  <inkml:trace contextRef="#ctx0" brushRef="#br0" timeOffset="5">14913 5504 8472,'-14'0'-852,"2"-2"-681,3-5 1193,-8 4 340,14-6 0,-16-1 0,7-2 0</inkml:trace>
  <inkml:trace contextRef="#ctx0" brushRef="#br0" timeOffset="6">14870 5504 8472,'15'0'-907,"-1"0"0,3 0 765,2 0 1,2 0 0,1 0 331,-1 0 1,-9 3 0,-2 1 39,-1 4-218,-6-1 0,16-7 1,-5 0-1,5 0 0,3 0 139,-1 0 1,1 0 0,-1 0-27,1 0 1,-8 0 0,0 0 323,3 0-357,-7 0 488,-1 0-533,-9 0 61,0 0-61,-9 0-218,6 0 108,-6 0 1,11 0 152,5 0 1,-2 0 0,9 0 0,3 0 123,2 0-139,12 0 1,3 0 0,11 0-1,3 0 1,4 0 0,1 0 0,2 0-1,-3 0 1,3 0 0,-2 0 0,-1-3 192,-4-4 0,-5 5 0,-5-5 0,-4 4 2961,-3 3-2851,-3 0 0,-13 0 1,-1 0-1,3 0 1,2 0-1,2 0 0,1 0 1,-1 0 1156,1 0 0,-1-2-44,1-5 0,-1 4 1521,1-4-2715,9 5 1,-7-5-1,4-1 1,-2 4-1,1 1 1,1 3 0,-1 0-1,-3 0 1,-3 0-1,1 0 526,-1 0 0,0 0 1,1 0-936,-1 0 142,1 0 1,-1 0 0,1 0 0,-1 0 0,1 0 0,-1 0 0,1 0 0,-1 0 0,1 0 68,-1 0 1,1 0-1,-1 0 1,1 0-100,-1 0-6,-9-9 0,7 6 1,-4-4-1,4 5 1,2 2-1,1 0 1,-1 0-1,3 0 1,2 0-1,3 0-32,-3 0 0,1 0 1,-1 0-1,2 0 245,-1 0-207,6 0 0,-9 0 0,5 0 0,-5-3 0,-3-1 0,1-4 0,-1 4 0,1 1 0,-1 3 0,1 0 0,-1 0 0,-7 0 0,1 0 0,1 0 0,3 0 0,3 0 0,-1 0 0,1 0 0,-1 0 0,3 0 0,3 0 0,1 0 0,1 0 0,0 0 0,-1 0 0,-2 0 0,5 0 0,-2 0 0,0 0 0,2 0 0,-17 0 0,15 0 0,-15 0 0,5 0 0,3 0 0,-1 0 0,-2-2 0,-4-5 0,4 4 0,-5-4-9,-4 5 0,2 2 0,-5 0 1,7 0-1,5 0 0,3 0 26,-1 0 1,1 0 0,-1 0-18,1 0 0,-1 0 0,-7 0 0,1 0 0,1 0 0,4 0 0,1 0 0,1 0 0,-1 0 0,0 0 0,1 0 0,-1 0 0,1 0 0,-1 0 0,1 0 0,-1 0 0,1 0 0,-1 0 0,1 0 0,-1 0 0,1 0 0,-1 0 0,1 0 0,-10 0 0,7 0 0,-5 0 0,5 0 0,3 0 0,-1 0 0,1 0 0,-1 0 0,-6 0 0,-1 0 0,3 0 0,-8 0 0,10 0 0,-4 0 0,4 0 0,2 0 0,1 0 0,-1 0 0,-9 0 0,0 0 0,-5 0 0,8 0 0,4 0 0,-5 0 0,0 0 0,1 0 0,-1 0 0,0 0 0,3 0 0,2 0 0,3 0 0,-1 0 0,1 0 0,-1 0 0,1 0 0,-1 0 0,1 0 0,-8 0 0,0 0 0,3 0 0,2 0 0,2 0 0,1 0 0,-1 0 0,1 0 0,-1 0 0,1 0-306,-1 0 0,-6 0 1,-1 0-1,3 0 1,2 0-1,2 2 1,1 3-1,-1 2 1,3 0-1,2 0 0,6 1 219,1-4 0,12 8 0,10 0 0</inkml:trace>
  <inkml:trace contextRef="#ctx0" brushRef="#br0" timeOffset="7">15021 5526 29358,'-12'-10'-5751,"-7"5"3886,4-9 1621,-4 9 1,5-4-1,0 9 1,-1-3 1757,3-4-1366,3 5 0,11-8 0,5 10 1,10 0-1,9 0 0,10 0 1,10 0-1,11 0 0,17 0 505,14 0-682,10 0 1,22 0 0,-57 0 0,2 0 0,7 0 0,2 0 0,3 0-1,1 0 1,2 1 0,0 1 0,-3 1 0,-1 1-5,0 2 0,-2 2 1,-4 1-1,-1 1 0,0 1 1,0 0-1</inkml:trace>
  <inkml:trace contextRef="#ctx0" brushRef="#br0" timeOffset="8">19598 12514 30340,'0'-22'-4916,"0"1"1,0-1 268,0 1 0,0 6 4276,0 1 1,0 7 0,-2-8 873,-6-1 0,-4 6 1,-9 3-1,-1 5 1,1 2-1,0 0 1,-1 2-1,1 5 8,-1 8 1,1-4 0,-1 1-1,1 0 843,-1 0-877,10-7 1,-5 7 0,8-7 0,-3 2-1,-2 0-534,2 3 0,2-6 2451,10 11-2202,0-10 1,0 7-1,0-5 1,3 5 855,4 0 0,5-3 1,9-9 122,1 0-974,-1 0 1,3 7-1,2 0 1,3-2 0,-3-2-1,0-6 1,1-2 0,4-2-1,2 3 1,5-1 169,3-2 0,4 2 1,5-7-1,8 0 170,4 0-443,2 7 0,1-12 1,2 8-1,2-1 1,2-2-1,-4 3 1,-5-1-1,-7 6 1,0-1-1,-2 0 1,-1-2 20,-4 2 0,-10 3 0,-2 2 1,2 0-116,3 0 0,2 0 0,0 0 0,0 0 0,2 0 0,3 0 0,4 0 0,3 0 0,3 0 0,-1 0 0,0 0 0,3-3 0,2-4 0,-7 5 0,-3-8 0,-1 3 0,-1 0 0,9 0 0,-6-3 0,4-2 0,-7-2 0,-2 2 0,0 0 0,2 2 0,0 1 0,0 2 0,1-1 0,-1 1 0,2 3 0,3-1 0,10 0 0,-3-2 0,-5 2 0,5 3 0,-7 2 0,12-3 0,2-2 0,3-2 0,-1 3 0,1 1 0,0 1 0,-1-3 0,1-5 0,2 1 0,2-1 0,-7 3 0,3 5 0,-5-3 0,-3-2 0,-9 0 0,5 7 0,-7 0 0,-1 0 0,3 0 0,-2 0 0,-1 0 0,-2 0 0,0 0 0,3 0 0,2 0 0,4 0 0,-4 0 0,0 0 0,0-3 0,0-4 0,2 5 0,8-8 0,-1 10 0,1 0 0,-1 0 0,1 0 0,2 0 0,2 0 0,3 0 0,-3 0 0,-2 0 0,-3 0 0,-4 0 0,2 0 0,2 0 0,-4 0 0,4 0 0,-16 0 0,10 0 0,-1 0 0,-2 0 0,-5 0 0,-2 0 0,-1 0 0,6 0 0,-1 0 0,1 3 0,-5 4 0,0-5 0,-1 8 0,6-3 0,2 0 0,2 0 0,0-7 0,-2 0 0,0 0 0,-2 0 0,2 0 0,-3 0 0,3 0 0,-2 0 0,-1 0 0,-2 0 0,3 0 0,-8 0 0,5 0 0,-2 0 0,2 0 0,-4 0 0,20 0 0,-6 0 0,0 0 0,-1 0 0,-1 0 0,-1 0 0,3 0 0,-1 0 0,1 0 0,-5 0 0,-2 0 0,6 3 0,-4 1 0,0 3 0,-5-2 0,5-2 0,-7-3 0,7 2 0,0 3 0,0 2 0,2-2 0,0-3 0,-2-2 0,0 0 0,-2 3 0,-1 1 0,-4 3 0,-3 1 0,-4-8 0,-5 0 0,-8 0-156,6 9 0,-10-6 0,2 6 0,-5 1 0,-1 2 1,3 2-1,4 0 20,4 3 0,2 2 1,10 3-1</inkml:trace>
  <inkml:trace contextRef="#ctx0" brushRef="#br0" timeOffset="9">2686 14277 8136,'-21'0'49,"9"-3"1,2-1-1,3-6 252,0-2 0,0-2 0,7-8 1,0 1 68,0-1 1,0-6 0,0-1 0,0 0 0,0 1 0,0-1 0,0 3 0,0 2 1278,0 2 1,0 1-1121,0-1 1,2 10 0,3 3-1,2 4 1,0 7 0,0 15-97,0 14 1,3 12 0,-5 7 0,4 8 0,3 4 0,3 2 0,-3 3 0,-3 2-64,1 3 0,-8 0 0,5-8 0,-4 1 249,-3-1-386,0-9 1,0-5 0,0-14-1,-3-9 1,-2-13 0,-2-14 0,2-14 398,3-13 1,2-18-1,0-17 1,0-12-3242,0-10 2000,0-7 0,0-16 1,0-3-1,0 0 1,2 0-1,3 7 0,5 5 1,2 12-1,4 10 1,4 14-1,1 12-284,1 16 1,6 6 0,1 20 0,-1 4 612,4 1 309,-9 3 1,11 10-1,-8 6 1,3 8-1,-3 7 1,-2 3-1,-3 4 1,-2 3 0,-4 4-1,-8 3 1,-5 4 816,-2 3 0,-2-7 0,-5 2 1,-8-4 364,-4-3-1178,-2 0 1,-8 0 0,-2-3-1,0-4 1,-2-7 0,2-5 0,-3-3-1,3-2 1,0-4 0,5-8-3596,2-5 1,12-4 3561,5-5 0,14-24 0,5-15 0</inkml:trace>
  <inkml:trace contextRef="#ctx0" brushRef="#br0" timeOffset="10">4083 13847 8131,'0'21'-668,"-10"-6"235,-4-1 1784,-5 0 1,5-2 0,-1-5-849,-1-4 1,4-3 0,-5 0 0,-5 0 0,-6 2 0,-6 5 0,-4 8 0,-5 4-121,-7 2 1,-3 8 0,-6 2 0,4 2-373,2 6-91,3 1 0,10 3 1,6 0-1,13 0 0,11 0 1,8-2-1,4-3 0,8-2 1,11 0-1,13 0 0,9-3-755,7-2 0,-3 5 0,8-7 0,-2-3-85,-5-2 533,-3 7 1,-4-7-1,-3 4 1,-5-4-1,-2-5 1,-4-2 0,-4-3 386,-1 3 0,-1-7 0,1-1 0</inkml:trace>
  <inkml:trace contextRef="#ctx0" brushRef="#br0" timeOffset="11">3804 14384 8167,'-22'10'-171,"1"-8"1,-1 5-1,1-4 1,-1-3 1491,1 0 0,6 0-681,1 0 0,12 0 1,4 0-1,17-3 1,17-1-1,12-4 1,9 4-953,5 1 0,10 3 0,2 0 0,4 0 1,8 0-1,5 0 0,0 0 0,0 0 312,2 0 0,-5-9 0,8-3 0</inkml:trace>
  <inkml:trace contextRef="#ctx0" brushRef="#br0" timeOffset="12">4728 13825 8029,'-22'0'941,"1"0"1,-1 0-1,1 0-255,-1 0 0,22 0 0,12 3 0,17 4-782,11 7 0,-2 3-243,13-3 1,1 5 0,1-7 0,-1 3-1,1-1 1,-5 0 0,-6 1-1,-6-1 1,-7 3 0,-5 4-448,-3 8 0,-9-3 0,-5 10 0,-9 2 1163,-12 3 140,-10 11 1,-19 1 0,-3 7 0,-1-3 0,-3 0-1,2-2 1,2-5 0,6-4 0,4-6 0,7-1-946,6-4 0,11-8 428,4 1 0,25-13 0,7-6 0</inkml:trace>
  <inkml:trace contextRef="#ctx0" brushRef="#br0" timeOffset="13">6339 13911 6612,'-12'-2'2318,"5"-5"0,5 2-1010,2-9 0,0-1-427,0-6 1,0 6-1,0 1-71,0-3 1,-3 5-709,-4-2 0,5 7 0,-8-5 0,1 0 0,-6 2 0,-6 1 0,-5 4 0,-3 5 0,0 7 1,1 10-1,-3 7 0,0 7-356,0 2 0,2 1 0,7 4 1,3-2-294,5 2 375,4-7 1,13 3 0,6-10 0,13-3 0,11-9 0,10-7 0,7-8 0,8-4 0,1-10 0,1-9 0,-5-10-359,-2-4 1,-6-3 0,-11 0 0,-7 2 664,-5 5 114,-12 5 0,-5 12 0,-17 5 0,-11 11 1,-13 15-1,-6 17 0,-3 12 0,0 9 1,0 10-1,0 9 669,0 10 0,2-3 0,5 3 1,8 2 53,4 3-994,2 11 0,10-16 0,8 0 0,8-12 0,11-10 0,6-9 0,8-12 0,9-15 0,7-11 0,8-8 0,0-4-670,-1-5 1,5-15 0,-7-11-1,1-3-1521,1 0 1795,-6-9 327,6-1 0,1-16 0,2 7 0</inkml:trace>
  <inkml:trace contextRef="#ctx0" brushRef="#br0" timeOffset="14">7758 13890 8203,'14'0'1635,"-2"-3"-12,-3-4 0,-2 2 70,-7-9 1,0 7-1235,0-7 1,-2 9 0,-5-2-1,-7 7 1,-5 7-486,-3 7 0,-9 5 1,-5 5-1,-4 2-283,-3 3 247,0 0 0,0-5 0,2 2 1,3 3-1,4-3 0,3-2 1,8-3-1,3-2 0,8-2 1,3-3-1,7 3-40,6 2 1,11 3 0,11 2-1,5 2 439,2 3-314,13 9 1,-1-5 0,5 8 0,-7-3-1,-5-2 1,-2 2 0,0 3 0,0-1 0,-3-4-1,-2-5 1,-7-2-5584,-7 0 2961,2-1 2599,-17-16 0,8-2 0,-10-10 0</inkml:trace>
  <inkml:trace contextRef="#ctx0" brushRef="#br0" timeOffset="15">7500 14298 8120,'-22'0'900,"1"0"0,-1 7 2429,1 1-2926,9-1 1,14-7-1,20 0 1,13 0 0,11 0-1,6 0 1,3 0-1,5-3 1,2-1 0,2-4-136,1 4-825,-1 1 0,3 3 0,3 3 0,1 1 557,-2 4 0,-2 8 0,-2-4 0</inkml:trace>
  <inkml:trace contextRef="#ctx0" brushRef="#br0" timeOffset="16">8531 13847 7990,'-21'0'1600,"-1"7"1,1 0-466,-1-2 1,20 4 0,9-1 0,12-1-582,10 2 0,4-4-716,10 9 0,2-9 0,3 5 0,5-3 0,-1 2 0,1 1 1,-3 0-1,0-3 0,-2 0 0,-5 2-3612,-5 3 3781,-12 3 0,-4 6 0,-15 1 0,-7 2 0,-10 4 0,-11 11 0,-13 6 0,-6 5 0,-5 0 0,-3 0 0,-2 1 678,2-4 1,5 6-1,7-3 1,7-2-726,6-3-403,1-2 0,10-7 1,5-2 442,5-3 0,2-3 0,0-6 0</inkml:trace>
  <inkml:trace contextRef="#ctx0" brushRef="#br0" timeOffset="17">9885 13954 6843,'-22'0'1691,"8"0"1489,0 0-1822,-1 0 1,4-2-57,3-5 1,13 7-1059,2 0 0,8 12 0,-8 14 1,-2 5-1,-1 2 0,1 6 0,2 4 1,-2 4-1,-3 6 0,-4 0 1028,-5-1-1271,4-2 0,-13-14 1,6-2-1,1-3 0,-1-5 1,3-5-1,0-9 0,0-12 1,2-14 70,2-12 0,6-8 0,2-11 0,7-5-251,7-8-167,-3-4 1,15 0 0,-7 2-1,3 5 1,1 3 0,1 4 0,2 3-1,2 4 1,3 5 0,-2 10 0,-1 7 345,0 5 0,3 9 0,7-5 0</inkml:trace>
  <inkml:trace contextRef="#ctx0" brushRef="#br0" timeOffset="18">11088 13890 8633,'0'21'6483,"-9"-9"-3291,16-12-2858,-14-12 1,14 0 0,-14 5 0,-8 5 0,-4 2-1,-5 2 1,-4 5-471,-8 8 0,3 11 0,-3 5 0,-2 0-578,-3 0 540,-2 7 0,7-4 1,3 9-1,4 0 1,10-3-1,9-1 1,8-6-1,4 0 1,8-1-1,11-1 1,13-5-305,6-2 0,3 0 0,0 2 0,3 3-601,4-3 514,-14 7 0,12-9 0,-17 5 1,0-5-1,0-3 0,-7 1 565,-8-1 0,3 1 0,-7-1 0</inkml:trace>
  <inkml:trace contextRef="#ctx0" brushRef="#br0" timeOffset="19">10787 14427 7990,'-14'-7'0,"0"-2"905,-3-3 1,5 4-1,0-6 2277,3-3 0,2-2-2831,7-2 0,16 6 0,10 3 1,10 3-1,10 4 0,4 3 1,5 2-1,4 0 0,1 2 0,5 3-2039,4 2 0,0 3 281,10-3 1,-8-5 1406,8 5 0,0-14 0,7-5 0</inkml:trace>
  <inkml:trace contextRef="#ctx0" brushRef="#br0" timeOffset="20">11969 13782 7917,'-21'0'3066,"-1"0"-1821,1 0 0,11 0 1,10 0-1,15 0-908,11 0 0,0 10-511,10 4 0,-7-2 1,6 2-1,4 1 1,-1-1-1,0 0 1,-2 1-1,0-1 1,0-2-1,-3 0-946,-2 0 1,-2 2 0,-8 8 0,-2-1 781,-4 1 565,-6-1 1,-14 10-1,-9 5 1,-15 5-1,-11 4 1,-8 3-1,-5 2 1,1 0-1,2 0 1,7 1 0,5-4 442,-1-1 0,16-6 0,3-4 0,9-7-2912,6-5 2242,2-3 0,13 1 0,2-1 0</inkml:trace>
  <inkml:trace contextRef="#ctx0" brushRef="#br0" timeOffset="21">13345 13675 7820,'0'-22'916,"0"1"0,0 6-585,0 1 0,0 7 1,2-5 537,5 2 1,5-6 1226,10 1 1,-8 3-1791,0-2 1,-18 19 0,-6 4-282,-14 15 1,0 3-1,-7 6-178,0-2 0,7 7 1,-4-4-1,4 2 1,2-3-1,3 0 1,2 1-1,5 2 1,3-3-1046,4-4 0,3-5 1223,2-3 1,9 6 0,8-4-1,7-3 1,7-1 0,2 0-1,3 2 1,0 1 0,-3-1-1,-2 1 645,-4-1 1,-3 3-1,-5 2 1,-5 5 1701,-7 3-2213,-4 2 1,-13 4 0,-7-1 0,-9-4 0,-10 4 0,-7-1 0,-4 0 0,-4-4 0,4-3 0,-1-8 0,2-3-5468,4-6 5308,3-9 0,8 14 0,-2-7 0</inkml:trace>
  <inkml:trace contextRef="#ctx0" brushRef="#br0" timeOffset="22">3589 16577 6807,'0'-21'0,"0"-1"1754,0 1 0,0-1-523,0 1 1,-3 2 0,-2 2 0,-2 3 1796,3-3-2774,1-2 0,3 9 1,0 10-1,3 15 1,1 13-1,6 13 0,-1 11 1,1 11-1,-3 8 2819,3 3-2903,-8 19 1,15-14-1,-8 12 1,1-7 0,-1-8-1,-4 1 1,-2-6 0,-3-4-1,0-12 1,0-9 845,0-11 1,0-16 3,0-19-1297,0-19 1,-3-16-1,-2-16 1,-2-8-1,2-11 1,3-8-1,2-8 1,0-10-1,0-7 1,2-4-1,6-1-1826,6-4 0,5 7 0,3-5 0,-1 12 1600,1 10 0,-1 16 0,3 24 0,2 12 364,3 15 0,-1 9 0,-6 12 0,-1 2 0,1 5 0,-1 10 0,1 7 0,-1 7 144,1 3 1,-3 1-1,-2 8 1,-5 0 681,-3 0-599,-2 0 1,-7 0 0,0 0 0,-2 0 0,-5-2 0,-7-3 0,-6-2 0,-1 0 0,-1-3 0,1-4 0,-1-8-1527,1-6 0,-1 2 1438,1-10 0,-1 0 0,1-7 0</inkml:trace>
  <inkml:trace contextRef="#ctx0" brushRef="#br0" timeOffset="23">4577 16792 8044,'-21'12'404,"-1"-2"0,1-10 0,-1 0 1329,1 0 0,-1 0 518,1 0 1,11 0-1755,10 0 0,12 0 0,17 0 1,7 0-1,7 0 0,9-3 1,10-1-1,10-3-834,4 2 0,-4 0 0,7 0 0,2-2-1835,2 2 1396,-6 3 1,4 2 0,-9 0 0,-6-3 0,-3-1 775,-6-3 0,-19-10 0,3 5 0</inkml:trace>
  <inkml:trace contextRef="#ctx0" brushRef="#br0" timeOffset="24">5372 16362 8792,'-21'0'0,"-1"-2"2619,1-5 1,6 4-1030,1-4 1,12 5-1551,2 2 1,12 0 0,16 0 0,8 2 0,5 3 0,4 2 0,5-2-1,5 0 1,0 0 0,-5 4-1916,-4 3 1688,-3-7 1,0 14 0,-3-5 0,-4 5-1,-7 3 1,-8-1 0,-4 1 0,-5 2-1,-3 4 1,-6 8 0,-8 5 354,-9 2 0,-13 0 0,-4 0 0,0 0 479,0 0-858,-7 0 1,14-2 0,-5-3 0,6-5-1,3 1 1,4-6 0,4-1 0,2-8 210,5 0 0,13-10 0,4 1 0</inkml:trace>
  <inkml:trace contextRef="#ctx0" brushRef="#br0" timeOffset="25">6962 16857 8091,'-21'0'0,"-10"-10"0,-3-2 0</inkml:trace>
  <inkml:trace contextRef="#ctx0" brushRef="#br0" timeOffset="26">6833 16319 18709,'-2'-19'284,"-5"5"1,2-5 0,-7 4 0,0-1-166,0 1 0,-2-4 0,-7 7 1,-1-2-221,1 0 1,-1 9 0,-2-2 0,-2 4 0,-3 3 0,3 3 0,5 6 0,4 10-25,2 8 0,11 11 0,-3-2 1,4 4-1,3 3 0,3 0 1,1-2-1,8-3 56,7-2 0,0-5 0,15 0 1,-1-12-588,1-7 566,2-5 1,-1-7 0,1-2 0,0-5 0,0-10 0,-5-7 0,-5-4 0,-7 1 0,-2 3 432,-5 3 1,-12 11-1,-17 13 1,-9 16 226,-10 14-374,-5 8 0,-1 9 1,1 3-1,3 2 1,4 2-1,6 0 1,6-2-1,8 0 1,4 0-1,5 2 0,8-2-111,11-4 0,3-8 0,19-5 1,4-5-878,8-2 624,-3-2 0,10-10 1,-7-2-1,5-5 0,-1-3 1,1-4-1,-6-3 1,-1-6-1,-3-8 0,0-10 1,0-4-3530,0-5 3697,0-3 0,9-18 0,3-3 0</inkml:trace>
  <inkml:trace contextRef="#ctx0" brushRef="#br0" timeOffset="27">3331 16255 8197,'-10'-22'0,"1"8"0,-8 0 0,3-3 375,-3-2 1,0 5-1,0 2 1,3 2 354,-3 5 0,6 0 1,-4 3-1,-2 4 1,-2 15-1,-2 17 1,2 13 940,4 11-1620,-4 13 0,7 13 1,-7 12-1,5 2 1,7 7-1,4 5 0,8 4 1,10-1-1,16-6 1,14-7-1,17-6-51,14-6 0,22-21 0,-38-36 0,0 0 0</inkml:trace>
  <inkml:trace contextRef="#ctx0" brushRef="#br0" timeOffset="28">7994 15889 8325,'-14'3'1071,"-1"4"0,1-5 2202,-8 5-2783,10-14 0,5-2 1,14-6-1,10 8 1,7 5-1,5 2-152,-3 0 1,5 9 0,0 8 0,0 9 0,3 10 0,-3 7 0,0 10 0,-8 11-31,-6 13 1,0 9-1,-12 7 1,-10 5-1684,-14 0 871,-12 7 1,-15-21 0,-4 4-1,-5-7 1,0-14 0,5-14-1,7-15 1,5-12 0,7-14-4619,7-19 5122,7-15 0,37-30 0,3-3 0</inkml:trace>
  <inkml:trace contextRef="#ctx0" brushRef="#br0" timeOffset="29">8810 16878 8128,'-9'19'0,"-5"-2"1245,-6-2 1,-1-8-1,0 5-445,-1-3 0,12-4 0,10-15 0,15-9 0,9-9 0,7-6 0,5-6-490,9-8 1,0 0 0,13-12 0,1-4-951,3-5 397,3-3 1,-1 7 0,-2 1 0,-2-1 0,-7 3 0,-8 7 0,-12 15 0,-9 18 0,-9 25 146,-8 23 1,-7 17 0,-7 24 0,-8 4 1529,-4 8-1349,-2 14 1,9-7 0,5 3-1,4-10 1,3-5 0,3-3 0,6-1-1,13-8 1,13-14-86,13-15 0,7-9 0,10-3 0</inkml:trace>
  <inkml:trace contextRef="#ctx0" brushRef="#br0" timeOffset="30">10873 16276 8061,'8'-21'-825,"-1"-1"1,7 1 1070,-7-1 1,3 3 0,-5 3 411,2 1 1,0 1 0,-7-8 0,2 3 0,3 3 0,2 1-1,-2-2 1526,-3-2 1,-2-2-1182,0-1 0,-2 10-1009,-5 5 0,2 14 0,-9 10 1,-5 12-1,-5 14 0,-5 12 0,0 9 1,1 8-1,-1 7-1,3 4 1,2-1-242,3 4 1,1-5 0,6 12 0,7-7 0,7-7 0,7-7-1,10-8 1,11-9 0,15-14 0,12-18 247,7-13 0,12-17 0,3-5 0</inkml:trace>
  <inkml:trace contextRef="#ctx0" brushRef="#br0" timeOffset="31">11561 16448 8061,'7'-21'568,"0"-1"0,1 1 1,-8-1-1,-3 1 271,-4-1 1,2 3 0,-7 3 0,0 4-1,3 0 1,-3 0 521,0-5 1,-2 7-1432,-8 3 61,1 5 1,4 4-1,0 5 1,-4 10-1,-1 9 1,-4 10-1,2 7 1,-2 5-1,2 2 1,0 0-1,5-2-129,0-5 0,9 5 0,3-15 0,5 1-387,2-6 318,0-4 0,12-12 0,9-7 0,13-10 0,9-14 0,4-12 0,6-14 1,-1-5-1,1-5 0,-5 2 0,-5 1-344,-8 4 1,-3 12 0,-13 7 1357,-5 5 1,-7 15-1,-16 11 1,-11 20-381,-6 18 1,-12 15 0,2 15 0,-2 4 0,2 0 0,7 2 0,8-2 0,7 0-168,7-4 1,4 1 0,3-4 0,3-7-348,4-5-246,5-5 1,9-17-1,1-6 1,-1-11-1,1-8 1,1-6-1,4-4 1,1-6 0,1-6-1,0-7 1,2-8-1127,2-7 0,1-7 0,4-5 0,-2-2 1459,2 2 0,2-7 0,3 0 0</inkml:trace>
  <inkml:trace contextRef="#ctx0" brushRef="#br0" timeOffset="32">12335 16577 8044,'-22'0'1088,"-2"0"0,-2 0 0,-3 0-206,3 0 1,17 0-1,13 0 1,18 0-1,9 0 1,9 3-1926,8 4 1,0-5 0,7 5-1,0-4 1043,0-3 0,12 9 0,9 3 0</inkml:trace>
  <inkml:trace contextRef="#ctx0" brushRef="#br0" timeOffset="33">12850 16276 11343,'3'-12'716,"4"5"0,12 5 0,10 4 0,-1 3-738,3 2 0,0 8 0,8-6 1,-4 3-797,4 5 781,1 2 0,-4-5 0,-3 1 0,-1 1 1,-9 3-1,-6 3 0,-10-1 0,-4 1 0,-3-1 1,-3 3-1,-4 3 581,-7 1 1,-5 10 0,-3-2 0,-2 5-570,-4 2-134,4-10 1,-7 8 0,12-5 0,2 2-1,5 0 1,2-2 0,6 0 0,1-3 158,3-4 0,0-5 0,0-3 0</inkml:trace>
  <inkml:trace contextRef="#ctx0" brushRef="#br0" timeOffset="34">13688 16556 7984,'0'-22'3455,"3"1"-1424,4-1 0,-2 10-743,9 5-1026,0 5 0,1 7 0,-3 7 0,-3 11 0,-4 9 0,-3 8 0,-2 6 0,-2 6 1,-5 3-1,-5 5 1335,0 2-1539,-7-7 0,7-3 0,-7-9 0,2-2 0,5-5 0,0-10 0,3-12 0,-1-18 0,8-20-159,7-17 1,9-16 0,15 0-1,6-6-2761,6-1 2207,2-1 1,7 3-1,5 3 655,7 1 0,-2 10 0,14-4 0</inkml:trace>
  <inkml:trace contextRef="#ctx0" brushRef="#br0" timeOffset="35">14870 16169 7973,'0'-22'616,"0"1"1,0-1-1,0 1 1,0-1-1,0 1 436,0-1 0,0 8 0,3 2 0,4 5 0,5 12 0,5 14 0,2 17-530,5 11 0,2 8 0,-7 12 1,-2 5 174,-3 7-945,-9 14 1,11-5 0,-8 8 0,-4-3 0,-4 0 0,-9 0 0,-13 1 0,-11-1 0,-10-7-1,-7-10 1,-5-14-1562,0-7 0,-5-14 1,10-12 1808,2-6 0,3-11 0,2-2 0</inkml:trace>
  <inkml:trace contextRef="#ctx0" brushRef="#br0" timeOffset="36">16031 17029 8106,'-10'21'-296,"-2"1"-441,0-1 1,-7-6 1099,5-1 1,-5-7-1,-3 5 1,1-2-1,-1-5 1539,1-3 43,9-2 1,0 0 2704,5 0-4381,4-10 0,-4 6 1,12-11-1,7-1 1,5-4-1,9-3 1,7-6-1,10-7 1,8-7-1,3-7 1,6-8-18,2-4 1,5-2 0,2-1-1,1 1-1321,-8-1 679,2 1 0,-21 9 0,0 7 0,-12 10 1,-12 14-1,-9 14 0,-13 20-307,-6 14 0,4 9 0,-2 13 1,4 2 1619,3 2-973,0 9 1,0-6 0,0 7 0,3-5 0,4-3 0,10-4 0,7-3 0,7-4-1,2-3 1,5-4 0,3-6-6077,2-9 6126,0-7 0,0-12 0,0 0 0</inkml:trace>
  <inkml:trace contextRef="#ctx0" brushRef="#br0" timeOffset="37">17750 16319 7982,'0'-21'601,"0"7"0,0-1 701,0-2 1,0 6-713,0-4 0,0 1 1,0-8-1,0 1 2259,0-1-2530,0 10 0,0 0 0,-2 10 1,-3 2-1,-5 12 0,-2 12 1,-4 17-1,-4 11 183,-1 13 1,-1 13-1,1 4 1,2 8-291,5 11 0,4-3-487,10 2 0,12-9 0,12 0 0,19-8 0,19-11 0,17-15 275,11-23 0,18-18 0,11-16 0</inkml:trace>
  <inkml:trace contextRef="#ctx0" brushRef="#br0" timeOffset="38">18416 16513 8327,'-9'-22'528,"4"8"0,-7 0 1426,2-3 0,3 5-1254,7-2 0,2 14 0,3 4 0,5 16 1,2 6-226,4 5 1,-4 5 0,0 12 0,0 2 0,-2-3 0,-1 1-1,-4 0 1,-2 2 28,-3-2 0,0-3 0,0-4 0,0-5 815,0-7-992,0-6 0,-8-13 1,1-12-1,2-18 1,3-15-1,7-16 0,7-11 1,12-9-1,7-3-1327,7 0 0,0 2 0,3 7 0,-1 3-471,6 5 1014,1 4 0,-1 20 1,1 7 456,4 9 0,-1 17 0,-7 12 0</inkml:trace>
  <inkml:trace contextRef="#ctx0" brushRef="#br0" timeOffset="39">19147 16814 8051,'-19'-10'2200,"4"-4"0,10-3 1,10 1-986,10 1 1,6 10 0,8-2 0,9 2-1413,10-2 1,7 5-133,9-5 0,10 4 1,5 6-1,7 2 1,5 2-1,4-3 0,1-1 1,-1-3 328,-4 0 0,-3-19 0,-2-5 0</inkml:trace>
  <inkml:trace contextRef="#ctx0" brushRef="#br0" timeOffset="40">20049 16298 8036,'-21'0'148,"-1"0"1,1 0 0,-1 0 2469,1 0-2215,9 0 1,7 0 0,17 0 0,14 0 0,12 2 0,15 3-1,7 2 1,4-2 0,1-3 0,1-2-95,6 0 0,-12 8 0,2 1 0,-10 1-731,-11-1 1,0 8 498,-13-3 0,-1 8 0,-13 4 1,-9 5-1,-10 3 0,-12 6 1,-9 6-1,-10 4 0,-5-3 1,-2-1 105,0-3 1,1 0 0,1 0 0,5 0-981,7 0 264,6-10 1,1 8-1,3-8 1,5 3-1,6-2 1,6-3 532,2-5 0,10-2 0,2-3 0</inkml:trace>
  <inkml:trace contextRef="#ctx0" brushRef="#br0" timeOffset="41">21768 16341 8020,'0'-14'455,"0"-1"1,0-2 0,0-2 0,-2-2 0,-3-1 508,-2 1 0,0-1 0,7 1 68,0-1-938,0 10 0,-3-4 1,-4 9-1,-7 2 1,-5 2-1,-5 6 1,-2 4-1,-5 7 1,-3 8-130,-4 6 1,0 3 0,0 8 0,4-3-676,3 2 518,3-7 1,6 9-1,3-6 1,5-1 0,6-2-1,6-2 1,4 0 0,8-3-1,11-2 1,13-3 0,7 1-206,1-1 1,1-6 0,0-1 0,-2 3 258,-5 2 630,-5 2 0,-12 1 0,-5 2 1,-7 2-1,-9 3 0,-12-3 0,-15-2 1,-11 0-1,-11 2 0,-6 5 528,-5 3 0,-2-8 1,1 3-1,6-8-3719,7-7 1889,5 5 0,11-16 810,6 4 0,13-5 0,6-2 0</inkml:trace>
  <inkml:trace contextRef="#ctx0" brushRef="#br0" timeOffset="42">22456 15997 16183,'19'2'345,"-5"5"1,6 15 0,-6 16 0,5 10-221,2 9 1,1 15 0,-1 9-1,-1 8-286,-6 4 0,-5 9 1,-11-1-1,-8-1 0,-9-4 1,-9-15-1,-6-9 0,-2-15-1274,3-9 1002,-8-1 1,18-30-1,-6 2 1,5-7 0,3-9-1,1-8 433,6-9 0,5-15 0,9-5 0</inkml:trace>
  <inkml:trace contextRef="#ctx0" brushRef="#br0" timeOffset="43">23165 16878 7730,'-21'34'3293,"-1"-5"-1713,1-15 0,9-7 0,7-14 1,10-7-720,9-6 0,5-1-794,3-1 0,-1-2 0,3-2 0,5-5 0,6-2 0,6-8 0,2-4 0,0-5 0,0 2 0,0 0-1790,0-2 1379,9-5 0,-9 0 0,0 7 0,-9 10 0,-8 9 0,-2 8 0,-7 11 207,-5 17 0,-12 10 1,-8 24-1,4 4 799,1 0-737,3 10 1,0-2-1,0 7 1,3-5-1,4 0 1,7-5-1,5-2 1,5-8-1,5-2 1,7-4 74,4-6 0,13-13 0,2-6 0</inkml:trace>
  <inkml:trace contextRef="#ctx0" brushRef="#br0" timeOffset="44">25121 15997 7351,'12'-10'-163,"4"6"1170,-9-11 1,3 3 0,-5-4 0,2 1 624,-2-2 1,-3 6 0,-2-4 0,-2 1-855,-5 2 0,-8 5 0,-11 14 0,-5 10-582,-3 9 0,-1 15 0,-8 13-102,0 9 0,0-1 0,0 17 1,0 2-1,2 2 0,8 3 1,11-2-1,13-5 0,9-8-2170,7-4 1339,14-12 1,22-5-1,15-16 1,4-10-1,5-10 1,4-4-1,8-8 737,5-7 0,2-16 0,-1-13 0</inkml:trace>
  <inkml:trace contextRef="#ctx0" brushRef="#br0" timeOffset="45">26066 16061 9638,'-9'-21'1478,"6"-1"1,-4 1-1,2 2 1,0 2 126,-2 3 1,-9 2-1,1-3-2087,-4 8 1,-2 14 202,-1 8 0,-2 11 0,-2 5 0,-3 3 0,1 4 0,-1 2 0,0 3 0,6-2 0,3-3 1,9-2-878,1 2 0,-4-4 0,7-1 0,4-2 644,8-5 1,7-4 512,9-8 0,8-2 1,2-7-1,2 2 1,6-2-1,-1-3 1,-2-2-1,-8 0 1,-4 0-1,-2 3 496,-1 4 1,-9-2 0,-5 9 0,-4 3 862,-3 2-915,-10 2 0,-11 8 1,-15 2-1,-5 0 1,-4 0-1,-3-2 1,-2 0-1,2-1 0,3-2 1,4-2-1,5-5-72,8-4 0,4-3-4398,2-5 3201,10-5 0,5 8 0,14-10 1,10-3 823,9-4 0,17-14 0,12-13 0</inkml:trace>
  <inkml:trace contextRef="#ctx0" brushRef="#br0" timeOffset="46">26560 16405 8515,'-21'0'848,"-1"0"1,8 0-1,0 0 1,-3 0 410,-2 0 0,12-7 0,14-2 0,19-3-881,12-5 1,17 5-631,10-2 1,11-1 0,15-4 0,2 3 0,0 4 0,0 0 0,3 2 0,2-2 0,2 3 0,-5-1 251,-9 5 0,-9-16 0,-13-3 0</inkml:trace>
  <inkml:trace contextRef="#ctx0" brushRef="#br0" timeOffset="47">27506 15803 7928,'-29'0'1676,"1"0"0,-1 0-232,7 0 0,18 10-1272,18 4 1,15-2 0,33 0 0,7 0 0,5-2 0,7 2-1,3-3 1,-1 1 0,-4-3-1590,-7 2 1186,-5-6 0,-5 6 1,-7-9-1,-15 3 1,-18 4-1,-22 5 1,-22 2-1,-18 3 0,-18 4 1,-11 8 1113,-10 5 0,5 1 1,3 8-1,6 0 702,8 0-1732,4 0 1,13 8 0,4-1-1,10-3 1,9-1 0,10-6-1,7-1 1,9-6 146,13-2 0,18-2 0,15-8 0</inkml:trace>
  <inkml:trace contextRef="#ctx0" brushRef="#br0" timeOffset="48">28881 16040 8039,'-36'0'323,"3"0"0,2 0 0,5 0 0,2 2 0,2 5 1,1 8 1217,-1 4 0,8 12 0,2 5 1,0 7-898,0 7 0,7-2-645,-2 9 0,5 0 1,2 5-1,-3-2 0,-1-5 1,-3-2-1,2-8 0,2-7 1,1-9-442,-5-5 312,4-12 279,-6-12 1,9-15 0,0-13 0,0-8 0,2-7-1,5-7 1,10-10 0,7-9 0,9-10 0,6-5-1,8-2-1619,6 0 0,11 0 1,8 3-1,0 4-174,2 7 1589,-7 15 1,-1 16 0,-11 17-1,-2 10 1,-8 4 0,-7 10 0,-9 10-1,-7 12 1,-6 4 0,-4 5 0,-2 5 536,-5 4 1,-3 3-1,-4 3 1,-8 2 1795,-12 2-1862,-9 9 0,-14-11 1,-5 7-1,-10-2 0,-7-6 1,-7-1-1,0-6 0,-2-4 1,2-7-1,2-8 0,8-4-205,4-2 0,22-11 0,4 1 0,15-10-3527,12-9 2521,5-5 1,21-10-1,14-4 795,20-8 0,14-7 0,19-16 0</inkml:trace>
  <inkml:trace contextRef="#ctx0" brushRef="#br0" timeOffset="49">30128 15739 7924,'21'12'883,"-7"0"1019,1-5 0,-11 7-941,4 15 1,-8 0-1,-8 14 1,-6 9-1,-7 10 1,-6 10-1,-1 7 1,-1 7-1,-2 5 1,-5 2-333,-4-3 1,-3-8-1,-3-6 1,-4-2-2637,-7-5 1075,-15-11 1,5-8 0,-4-14-1,4-5 1,2-2 931,1-1 0,-10-9 0,-2-9 0</inkml:trace>
  <inkml:trace contextRef="#ctx0" brushRef="#br0" timeOffset="50">6296 13610 8027,'0'-21'-169,"0"-1"1,0 1-316,0-1 584,0 10 1,0 0 0,0 5 0,0-7 0,0-5 0,3-3 599,4 1 0,-5 6-121,5 1 0,-4 0 0,-3-8 0,-3 3 182,-4 5 0,2 4-651,-9 10 1,7 0-1,-7 0 1,-3 0-1,-2 0 1,-3 0-1,-2 0 1,-2 3 127,-2 4-219,-1 5 0,-2 19 0,-5 7 0,-5 15 1,-2 18-1,0 22 0,0 20 0,22-49 1,-1 3-1,1 7 0,0 3 0,-1 6 1,3 3-1,1 6 0,3 3 158,2 4 0,4 0 1,2-6-1,4 0 1,6 1-1,4-1 1,3-8-1,4-3 112,4-9 0,4-3-241,2-4 1,5-8-1,45 7 1,7-17-1,8-25 1,6-25-1,1-24 1,1-27-1,-48 17 1,-2-4-1,2-8 1,-3-5-1,0-5 1,-3-3-1,-2-3 1,-1-1 70,-3 1 1,-2-1 0,-6-2 0,-1 0 0,-2 6 0,-2 0-1,-2-2 1,-1 0-267,-2-1 1,-2-1-105,-5-5 0,-3 1 1,1-50-1,-15 2 1,-12 14-1,-18 10 1,-20 7-1,-15 7 1,-8 5-1,-8 7 1,-5 10-1,-5 11-479,-1 8 1,6 14-1,2 0 1,13 10-461,12 4 810,23 3 1,0 7 379,20 0 0,9 0 0,2 0 0</inkml:trace>
  <inkml:trace contextRef="#ctx0" brushRef="#br0" timeOffset="51">2965 13073 8303,'-9'12'-103,"-5"-5"877,-6-5-499,-1-2 1,0 0 0,-1-2 0,1-3 0,1-5 0,4 1-1,1-3 1,-1 2 0,-3-2 429,-3 1 0,1 6-685,-1-2 1,-2 7-1,-2 9 1,-3 15-1,1 19 1,-3 22 0,-3 21-1,-2 21 1,18-44-1,1 3 1,-2 7 0,2 2-191,-1 6 1,2 1 252,4 2 0,3 1 0,0 2 1,1 1-1,4-1 0,1 0 1,1-1-1,2-2 0,1-7 1,2-1-1,4-9 0,3-3 0,19 46 1,11-17-1,10-14 0,5-15 1,5-16 102,2-17 0,10-5 0,2-21 1,2-10-356,5-14 137,-7-21 0,0-27 1,-9-22-1,-32 38 0,-2-3 1,1-5-1,-2-4 0,1-3 1,-2-1-1,-1-4 0,-1-2 1,0-1-1,-1-2 0,-2-3 1,-1-2-1,1-4 0,-2-2 1,-2-4-1,-2-2-87,-3-3 1,-1 1-1,-3 3 1,-3 2 0,-8 3-1,-3 2 1,-1 6 0,-4 3-706,-4 5 0,-4 3 584,-2 2 1,-7 6-1,-47-19 1,-2 19 0,-2 27-1,-3 28 240,2 22 0,-6 14 0,4 12 0,-5 0 0</inkml:trace>
  <inkml:trace contextRef="#ctx0" brushRef="#br0" timeOffset="52">13688 17760 8309,'-21'0'-755,"2"-10"1797,5-4-388,-6 4 1,20-6 0,-2 11 0,7 7 316,0 10 0,-1 10-736,4 6 0,-4 1 1,11 12-1,1 4 1,3 3-1,5 4 1,5 6-1,7 2 1,7-1-1,9-1 707,13 1 0,18-6-907,18-3 1,-40-31 0,4-4 0,8-5 0,2-4 0,11-5 0,3-7 0,10-6 0,2-7 0,7-4 0,1-4-1,5-5 1,-1-3 0,2 1 0,-1-1 0,1 0 0,0 1 0,-2 4 0,0 2-280,-3 3 0,0 3 0,3 1 0,-1 3 1,-11 8-1,-2 1 0,-4 1 0,-1 2-90,-4 2 0,-1 1 0,-7 2 1,-2 2-52,-1 2 0,0 1 0,-3-2 0,-2 1 0,-3 2 0,-1 2 0,-5-2 0,-1-1 0,53-4 385,-7-12 0,-5 0 0,-5-9 0,-4 9 0</inkml:trace>
  <inkml:trace contextRef="#ctx0" brushRef="#br0" timeOffset="53">17234 17502 8314,'-21'0'0,"-1"0"1839,1 0-1269,-1 0 0,13-2 0,13-6-423,23-6 1,16 2-1,26-2 1,7-3-1,10-4 1,5-6-1,5 1 1,1 4-464,1 6 1,5 4 0,-12-3 0,-8 8-396,-9 5 1,-19 14 746,-12 9 0,-12 10 0,-16 12 0,-13 3 0,-14 2 0,-17 4 0,-11 3 0,-8 5 0,-5 2 0,-1 2 979,-6 1-722,-2-10 1,4 0 0,4-7 0,3-1-1,11-4-293,9-4 0,7-13 0,2 5 0</inkml:trace>
  <inkml:trace contextRef="#ctx0" brushRef="#br0" timeOffset="54">20844 17738 8393,'10'-21'-172,"-8"-1"1,5 1 1263,-4-1 0,-3 8-596,0 0 1,-3 9 0,-1 0 529,-4 10-853,1-3 1,0 10 0,0-5-1,2 8 1,3 4 0,2 2-1,0 1 1,0 2 0,0 2 2701,0 3-2703,0 9 1,0-7 0,2 7-1,3 0 1,5 5 0,1 5 0,9 2-1,6 1 1,12 1 0,10 1-1,11-1 273,11-4 0,6-5 0,12-7 0,3-7-130,2-6-298,0-1 1,1-8 0,-4-2-1,-4-2 1,-7-5 0,-5-1-1,-2 1 1,-1 2 0,1-2 0,-3 0-1,-2 0-15,-2 2 0,1 0 0,4-7 0,4 0-45,2 0 33,3-10 0,9 6 0,5-13 0,8-5 0,4-4 0,0 0 0,-5 2 0,-9 5 0,-8 2 0,-9 5 0,-7 3-2,-12 4 1,0 0 0,-2 0 0,1-7 394,6-7-287,2 3 0,12-25 0,5 3 0,5-8 0,2-6 1,-3-1-1,-2 1 0,-7 4 0,-4 2 0,-11 3 1,-4 3 65,-7 4 1,-5 5-1,-7 12 1,-5 2 36,0 3-419,-7-1 0,9 1 0,-7 2 0,3 0 1,0 3-1,2-3 0,4 0 0,4-3 0,-1 3 1,-5 3-1,-2 2-786,-4 0 1,4-8-1,-3 8 1,-4 0-79,-7-3 230,2 8 0,-14-8 1,7 13-1002,-3 4 0,-2 5 1855,-7 9 0,-9 1 0,-3-1 0</inkml:trace>
  <inkml:trace contextRef="#ctx0" brushRef="#br0" timeOffset="55">24927 17523 8214,'-24'-2'554,"-4"-5"1,11 2 0,-5-9 0,6-3 0,6 0 0,13 1 485,16 1 0,12 1 0,14-5 1,3 2-1030,2 3 0,17 2 1,-3-5-1,6 3 1,1-1-1,1 3 1,-3 5-1,-2 5-252,-3 2 0,-11 2 0,-10 5 0,-12 8 16,-7 4 390,-12 12 0,-3-5 0,-11 12 0,-5 5 0,-8 5 0,-4-2 0,-5-6 0,-2-4 0,-2 5 1,1 4-1,3 3-330,3-8 1,2 3 0,2-4 0,3 6-2164,-3 5 1974,-2 0 0,5 1 1,2-1-1,0-2 354,0-3 0,-3 8 0,-6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11669 4107 8339,'0'-15'-130,"0"1"1,0 0 0,0-8 218,0 1 1,7-1 0,2 1 281,3-1 0,-7 1 158,2-1 0,-7 10 1,-7 5-95,-7 5 0,-5 11-344,-3 6 1,10-3 0,3-1 0,1 1 0,1 0 0,0 3 0,0-1 0,-3 0 804,-2 3-731,8 2 1,-8-4 0,7-1 0,-5 0-1,1 1 1,-1-1 0,3 0 0,0 1 394,0-1 0,-3-7-357,3 7 403,5-9 1,-6 5 140,16-10 0,-4 0-362,11 0-280,-10 0 0,14 0 0,-5 0 1,5 0-1,3 0 0,-1 0 1,1 0-1,-1 0 247,1 0 0,-8 0 0,0 0 0,3 0 119,2 0-227,-7 0 1,7-7 0,-5-1 307,5 4 1,-4 1-9,-1 3-182,-9 0 0,7 0 0,-5 0 0,7 0 1,5 0 81,3 0 1,-1 0 0,1 0-648,-1 0 243,1 0 1,6 0 0,1 0 0,0 0 0,2 0 0,5 0 0,4 0 0,3 0 0,3 0 0,1 0-1,6 0 153,2 0 1,-7-2-1,4-3 1,-2-2-78,0 2-77,0 3 0,-14 2 0,0 0 0,0 0 0,0 0 0,-3 0 0,-2 0 0,-5 0 0,-2 0 0,-2 0 0,-1 0-18,1 0 1,-1 0 0,1 0-22,-1 0 0,1 0 0,-1 0 0,3 0 0,2 0 0,3 0 0,-3 0 0,-2 0 0,-2 0 0,-1 0 0,1 0 0,-1 0 0,1 0 0,-1 0 0,1 0 0,-8 0 0,0 0 0,3 0 0,2 0 0,3 0 0,-1 0 0,1 0 0,-1 0 0,1-3 0,-1-1 0,1-4-34,-1 1 1,0 7-1,1 0 1,-1 0-1,1 0 1,-1 0-1,1-2 1,-1-3-1,1-2 1,-1 2-1,1 3-280,-1 2 0,1 0 1,-1 0 37,1 0 245,-1 0 1,-6 0-1,-1 0 1,3 0-1,-1-3 1,1-1-80,-3-4 340,-9 1-298,5 7 1,-10 3-1,0 4 1,0 7-1,0 5 37,0 3 0,0-1 1,0 1-1,0 2 327,0 4-182,0-4 0,0 17 0,0-5 0,0 7 0,-3 4 0,-1 6 0,-4 0 0,1 1 0,0 1 0,0 5 0,0 2 26,-3 3 0,8-8 0,-5 0 0,2 1-140,-2-3-4,4 7 0,-6-17 0,9 5 1,-3-2-1,-1-2 0,-3-1 1,2-4-1,2-3 0,3-2 1,0-3-1,0 1-14,0-1 1,0-7-1,0 5 1,0-2 53,0 0-50,0 9 1,0-12-1,0 8 1,0-1-1,0-2 1,0 3-1,0-1 1,0 5 0,0 0-1,0 1 1,0-6-37,0-2 1,0 7-1,-2-4 1,-3-1-16,-2-4 44,0-5 0,7 4 0,0 1 1,0-3-1,0-2 0,0-2 1,-3-1-1,-1 1 0,-3-1 1,2 1 56,2-1 1,3 1 0,0 2-1,0 2 233,0 3-254,0-1 0,0-6 0,0-1 0,0 3 0,0 3 0,-2 1 0,-3-2 0,-2-2 0,2-2 0,3 2 0,2 2-110,0 3 0,0-1 0,0-6 1,0-1-139,0 1 209,0-1 1,0 1 0,0-1 0,0 1 0,0-1 0,0 3 0,0 3 0,0 1 0,0-2-1,0-2-33,0-2 1,-7-1 0,0 1 118,2-1-46,2 1 0,3-8 0,0 1 0,0 1 0,0 3 0,0 3 1,0-1-1,0 1 0,0-1 55,0 1 1,0-1 0,0 1 0,0-1 45,0 1-132,0-10 1,0 7 0,0-5 0,0 5-1,0 3 1,0-1-32,0 1 132,0-1-90,0 1 1,0-8 0,-2 1 0,-3 1 0,-2 3-91,2 3 0,3-8-55,2 1 111,-10-11 1,8 15 0,-5-4 0,4 4-41,3 2 0,0 1-61,0-1 129,0-9 0,0 7 0,0-4 0,0 4-2,0 2 0,-2-1 21,-5-6-193,4 5 0,-6-14 0,9 9 0,0 3-426,0 2 1,0-5 107,0 1 158,0-11 0,-2 6 499,-6-10 249,6 0-98,-8 0 0,8 0 1,-5 0-1,-7 0-34,-6 0 1,-1 2 0,-1 3-142,1 2-112,-1 0 1,1-7-1,0 0 1,-1 3 0,1 2-1,-1 2 1,1-2-1,-1-3 1,1-2 0,-1 2-1,1 3 89,-1 2 1,1 0-1,-1-7 1,-2 0 39,-4 0-142,4 0 0,-10 3 0,8 2 1,-5 2-1,0-2 0,-2-3 1,1 0-1,-1 3 0,2 2 0,0-2 1,2-3 164,-2-2 0,7 3 1,-4 2-1,4 2 35,2-2-195,1-3 0,-1-2 1,1 0-1,-1 0 0,1 0 1,-1 0-12,1 0 0,-1 0 0,1 0 0,0 0 0,-1 0 0,1 0 0,-1 0 0,1 0 0,-1 0 0,8 0 0,-1 0 0,-1 0 0,6 0 0,-9 0 0,5 0 0,-5 0 0,-3 0 0,1 0 0,6 0 0,1 0 0,-3 0 0,8 0 0,-3 0 0,5 0 0,-8 0 0,-4 0 0,-2 0 0,-1 0 0,8 0 0,0 0 0,-1 0 0,1 0 0,2 2 0,0 3-323,0 2 0,5 0 237,-7-7 651,9 0-398,-5 0-167,1 0 0,6 0 0,-9 0 0,5 3 0,-7 2 0,-5 2 0,-3 0 0,3-5 0,5 5 0,-5-4 0,14 6 0,-9-9 0,-3 0 0,-2 0 0,-3 0 0,1 0 0,2 3 0,2 2-888,3 2 1,-1 0-1452,-6-7 1067,-1 0 1,8 0 0,2 2 0,0 3 0,3 5 1271,-1 2 0,3 2 0,7 7 0</inkml:trace>
  <inkml:trace contextRef="#ctx0" brushRef="#br0" timeOffset="1">2041 8493 8400,'0'12'-933,"0"-5"1061,0-14 1,0-5 0,3-10 0,2 1-65,2-1 1,2 1-1,-4-1 1,2 1 126,-2-1 298,-3 1 1,6 7-1,-1-1 998,-2-1-1345,-3 6 0,-2 3 2145,0 14-1628,-10-5 0,6 8 72,-11-10-176,10 0-394,-14 0 0,15 0 1,-11 0-1,-1 0 1,-4 0-1,-1 0 1,-1-2-1,1-3 0,-1-2-12,1 2 1,-3-5 0,-2 3 0,-5 2-503,-3 3 1,-1-5 294,-8 0 1,7-1 0,0 8-1,-2 0 1,-3 0 0,1 3-1,1 2 1,4 4 0,-1 1 0,0 2 65,0 0 0,3-8 0,-3 4 0,7-4 304,5 3-198,3-4 0,-3 6 0,-2-9 0,-3 0 0,3 0 0,2 0 0,5 3 29,5 4 0,4-2-39,10 9-79,0 0 0,0 1 1,0-1-1,0 5 1,0 5-1,0 7 1,2 3-1,3 6 1,2 8-1,-2 9 1,0 8 486,2 7 0,-5 4 0,6 10 0,-6 0 318,-2 0-712,0 10 0,-2-8 0,-3 7 0,-2-1 0,-1 1 0,1 3 0,0 3 0,2-4 1,3-6-1,2-10 0,0-6 24,0-1 0,0-8 1,0 6-1,0-5-110,0-2-35,0-1 0,0 1 0,0-3 1,0-5-1,0-7 0,0-4 1,0-3-1,0 0 0,0 0 1,0-3-1,0-2-90,0-2 1,0-2-1,0 6 1,0-1 59,0-1 1,0 7-1,0-9 1,0 5 7,0 2 0,0 0 0,0 0 1,0 2-1,0 3 0,2 2 1,3 0-1,2 0-69,-2 0 1,-3 1-1,-2-8 1,3 0-66,4 0 167,-5 0 1,8 0 0,-10 0 0,0 0 0,0 0 0,-2 2 0,-3 3 0,-2 2 0,2-2 0,0-5 0,0-5 246,-2-2 1,0-3-24,7 3 475,0-14 0,0-15 1514,0-14-2035,0 4-576,0-6 1,0 6 163,0-4 0,10 5 1,4-5 1486,5 4-1121,12 3 0,-2 0 0,11 0 0,10-2 0,8-3 0,13-2 0,8 2 0,9 3 0,3 2 1,5 0-1,2 0-528,-1 0 0,4 9 1,-15 6-1,-10 4-3390,-7 2 2951,-4 1 1,-10 6-1,-3 1 1,-4-5 0,-3-5-1,-4-7 1,-3-5 0,-2-9 826,0-10 0,0-26 0,7-8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2686 7848 8211,'0'-22'0,"0"1"-446,0-1 0,2 1 696,6-1 1,-6 1-1,8 2 1,-3 2-1,0 3 1,0-1 0,0 1-1,0 0 873,-2-3 1,5 5-553,-3-2 1,7 7-1,-7-8 1,1 1-1,-1 0 136,0-1 1,-2 10 0,-13-2-1,-6 5 1,-7 2 0,-6 2-231,-1 5 0,-13 5 1,-2 12-1,-12 3 227,-7 1-555,-2 10 0,-10-11 1,-5 6-1,-7 1 0,-5-3 1,0 0-1,6-5 0,6-4 1,5-6-1,4-4 0,6-2 449,7-5 1,14-3-1,14 0 1,5 3 639,3 2-1199,9 10 1,2-10 0,10 12 0,3 10 0,4 7-1,7 14 1,5 7 0,3 13 0,2 4 0,2 7 0,2 5 162,-1 7 1,4 5 0,-3 12 0,-1 5 30,-15-55 0,0 1-209,-1 2 1,-1 1 0,0 0 0,-1 1-1,-1 0 1,-1-1 0,-3 0 0,-1-1-1,-1-2 1,0-1 0,3 55 0,2-7-1,-2-6 1,-2-6 0,-3-8 0,0-9-25,0-2 0,-8-11 0,-1 9 0,-1-4 0,1 1 0,2 0 0,-1-10 0,-1-3 0,-1-4 0,1-2 0,4-8 0,3-6 0,2-11 0,0-4 0,2-14 0,5-10 0,-4 0 0,16-17 0,-7 7 0,2 1 0,0-1 0,3 5 0,2 3 0,3 2 0,9-7 0,4 0 0,8 0 0,7-3 0,5-2 0,24-12 0,12-2 0,16-5 0,-48 15 0,2 1 0,4-1 0,1 1 0,3 2 0,1 2 0,2 1 0,1 3 0,2 3 0,1 1 0,1 1 0,1 2 0,8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8424 11396 8428,'-22'0'0,"-2"0"236,-4 0 0,11 0 0,-5 0 0,3-3 1234,0-4 1,5-5-1030,0-9 0,9-1 0,-2 1 0,4-1 0,3 1 0,-2-1 1483,-5 1-1806,-5-1 0,-10 3 0,-2 5 0,-2 6 0,-5 6 1,0 2-1,-2 0 0,-1 0 0,-4 0 0,0 0 215,2 0 1,-5 0-295,6 0 1,-6 7 0,-2 3 0,0 2 0,0 4-1,0 4 1,0 3 0,-2 4 0,-3 4 0,-2 2 107,2 5 0,-4 3 0,1 2 0,4 2-237,1 6 1,3-4 63,0 11 1,3-8 0,2 5 0,2 0 0,-2-3-1,-1 3 1,1-2 0,5-1 0,-1-1 0,3 1-28,0 6 0,-5 4 0,5 2 0,-2 1 321,-5-1 0,4 3-176,-2 5 0,1-3 1,-8 7-1,0-1 1,2-6-1,3-2 1,4-3-1,1 1 1,2-1-1,0 3 5,5 5 0,2-3 0,0 10 0,-2 0 10,-3-3 0,0 5-54,8-9 0,-8 0 0,1-5 0,-1 2 0,0 3 0,1-1 0,1 1 0,6 2 0,4 2 0,3 3-104,-3-2 0,5-1 1,-2-7-1,-3 5-67,-2 3 1,-2-8 117,-1 3 0,1 2 0,-1 0 0,1 2 0,-1 8 0,1 4 0,-1 6 0,1-6 0,2-7 0,2-9 118,3-5 0,6 4 0,-4-1 0,3-6-114,4-4 1,3 0-64,2 11 0,-3 3 0,-1 8 0,-4-6 0,4-2 0,1-7 0,3-5 0,0-7 0,0-2 0,0-6 36,0-1 1,7-10 0,5 0 0,3 2-29,1 2 1,8-4 24,-9 0 1,11 0 0,2 7 0,-1 0 0,-3 0 0,-3 0 0,1 0-1,-1 0 1,3 0 0,2 0-18,3 0 0,0 0 1,-6-2-1,4-3 32,1-2 1,8-3 1,-7 3 0,9-5 0,-2-10 0,4 1 0,3-3 0,0-2 0,0-3 0,3 0 0,1 1 0,6-1-104,2 3 0,0 0 0,2 2 0,-7 0-60,-4 5 0,4 4 172,0 1 1,2-3-1,-4 8 1,2-1-1,-2-2 1,-3 3-1,1-3 1,4 2-1,7-2 1,3 0 11,-3-4 0,5-6 0,-2-4 1,7-3 21,4 3-44,1-8 1,-5 1-1,2-10 1,5 2 0,3 3-1,1 2 1,1-2 0,-2-3-1,-1-2 1,-2 0-1,5 0-27,4 0 1,-11 0-1,7 0 1,-8 0 451,1 0-361,-5 0 1,21 0 0,-7 0 0,1 0 0,1 0 0,3 0 0,7 0-1,5 0 1,-2 0 0,-8 0 0,-7 0-33,0 0 0,5-2 1,5-3-1,2-4-363,-2-3 316,-12 7 0,11-12 1,-4 8-1,3-1 0,-3-2 1,-7 3-1,-5-1 0,-3 3 1,3 0-1,0-3 0,0 1-30,-5-1 0,5-4 1,1 4-1,1-4 20,5-10 104,-7 3 1,10-20 0,-8 5 0,3-2 0,2 0 0,5 2 0,5 0 0,-1 0-1,-1 3 1,-6 2 0,-1 4-5,-4 3 0,-8 3 0,-1 2 0,-7 2-60,-5 3-21,-9-1 1,12 3 0,-8 3 0,1 2 0,2-3 0,-3 1-1,3-3 1,0 0 0,2-5 0,1-2 0,-1-3 31,3 1 0,2-3 1,2-5-1,1-6 290,-1-6-243,1-2 1,-1 0-1,3 0 1,0 0-1,0 0 1,-8 0-1,-1 2 1,-6 3-1,1 2 1,-6 0 0,-1 1 70,-3-1 0,0 0 1,0-7-1,0 0 74,0 0-231,9 0 0,-6-7 1,6-3-1,-2-2 1,3-5-1,-1 1 1,3 1-1,-2 6 1,-1 2-1,-2 0 1,1-1-129,-1-1 1,0 4 0,-7-9 0,0-1 20,0 3 290,0-7 1,0 7 0,0-9 0,-3-1-1,-4 1 1,-7-1 0,-5-2 0,-3-2-1,1-3 1,-1 3 0,1 0 438,-1-3 1,1 3 0,-1-7 0,1 1-481,-1 6-208,1 2 0,-3-4 0,-3-3 0,-4-3 0,-2-4 1,-5 0-1,-5-1 0,-8 6 0,-6 0 0,-7 1 0,-6 1-186,-1 5 1,-11 2 0,6 0 0,-3-4 268,0-8 54,1 5 0,-8-3 0,2 6 0,3-6 1,0-2-1,-5 3 0,-5 2 0,0 5 1,3 2-1,2 2 0,-3 1 161,-4-1 1,5 1-1,-8-1 1,1 1-310,-5-1 142,-5-9 1,-3 7-1,3-4 1,2 4 0,3 2-1,-3 1 1,-4-1-1,-3 1 1,0-1 0,5 1-1,0-1 49,0 1 1,-5-1-1,-2 1 1,-3-1-1,3 1-96,2-1 0,3 8 1,-3-1-1,-3 3 1,-4 5-1,0 7 1,-2 3-1,0-1 0,-6-2 1,-1 2-1,-1 3-69,6 2 1,-6 8-1,5-6 1,-4 1-157,-3-1 221,9 8 0,-6-5 1,4 10-1,-5-1 0,-4 1 1,-3 1-1,-4 4 0,-1 4 1,1 2-1,2 5 0,-3 3 159,-4 2 0,-5 2 0,-5 6 0,-7 8-335,53-4 1,-1 3-486,1 1 0,-1 1 624,-14 4 1,0 1-1,11 0 1,0 1 0,-7 1-1,0 0 1,1 2 0,0 1-1,-1-1 1,-1 0-1,-2 2 1,-1-1 0,-2 0-1,0-1 1,-1 0 0,1 0-1,1-1 1,0 1-1,1-1 1,1 2-255,-1 2 1,0-1-1,-4 1 1,-1 0-1,3 0 1,2 2-1,1-1 1,1 2-432,4-3 1,2 1 305,4 4 0,1 2 0,2-3 0,1 1 1,2 2-1,0 2 0,5-3 0,3 1 1,-41 36-1,23-5 426,16-7 0,7 4 0,12 1 0,10 9 0</inkml:trace>
  <inkml:trace contextRef="#ctx0" brushRef="#br0" timeOffset="1">7242 13933 8378,'-3'-22'83,"-4"1"0,2-1 0,-6 1 1,1-1 380,5 1 0,-4-1-198,1 1 0,-1-1 0,4 1 0,-2-1 0,2 1 0,3-1 1,-1 3-1,-1 2 0,-6 5 0,-2 3 0,-5 4 0,-2 5 297,-2 7 1,-8 8 0,-2 16 0,-2 12-503,-5 12 1,-1 19 0,1 12 0,2 16 0,17-43 0,0 2-1,0 6 1,0 2 0,0 4 0,2 2 0,3 3 0,2 2 73,2 2 1,3 1 0,2 0-1,3 1 1,5-1 0,4-1-1,2-6 1,3-2 147,3-6 1,3-4-317,33 41 1,13-46-1,17-23 1,10-19 0,9-17-1,3-17 1,0-19 0,-8-18-1,-4-18 1,-10-14 0,-43 38-1,-2-2-176,-4-2 1,-2-1 0,23-57 0,-20-2-1,-11-5 487,-13-3-250,-7-2 1,-6 3 0,-11 7 0,-16 9 0,-14 12-1,-15 10 1,-9 14 0,-7 17 0,-3 21 0,2 17 0,3 12-663,5 7 1,7 8 0,10 13-1,13 8-956,13 5 1,9-1 1589,17-4 0,19 5 0,5-8 0</inkml:trace>
  <inkml:trace contextRef="#ctx0" brushRef="#br0" timeOffset="2">8101 16405 8955,'-21'-19'608,"-1"5"1,1-5-1,2 4 1,2-4 48,3-2 0,2 7 1,-5-1-1,5-2-380,3-2 0,-8 5 0,3 2 0,-6 3 1,-1 6-1,-1 8 0,1 14-34,-1 14 1,1 22-1,-3 27 1,-2 11-259,-3 14 1,14-47-1,2 2 52,1 9 1,2 1 0,0 0 0,1 0 0,1 7-1,2 2 1,1-3 0,2-1 0,3-1 0,3-1-1,2-4 1,4-1 0,4-5 0,5-1 0,30 46-1,19-24 1,16-29-218,15-24 1,17-18-5,-54-19 1,0-7 0,1-4 0,0-8 0,0-10 0,-2-6 0,-2-4 0,-2-4 0,-1-5-1,-2-1 1,-2-4 0,-2-1 0,-3-2 0,-4-2 0,-3-1 0,-4-1 0,-5 1 0,-5 0 0,-3 2-1,-3 0-200,9-54 0,-13 5 0,-10 8 1,-13 8 1097,-13 16 1,-13 8-365,-16 6 1,-5 9-1,-9 7 1,-1 10-1,1 12 1,0 9-1,-1 12 1,-2 12-1,-2 17 1,0 14-432,7 10 0,7 12 0,17-5 1,9 2 80,15 1 0,18-11 0,8 6 0</inkml:trace>
  <inkml:trace contextRef="#ctx0" brushRef="#br0" timeOffset="3">13108 13997 7428,'-14'0'-723,"0"0"1,9-2 722,-2-5 0,4-5 0,3-10 0</inkml:trace>
  <inkml:trace contextRef="#ctx0" brushRef="#br0" timeOffset="4">13216 13761 8198,'-22'0'0,"1"0"0,-1-3 814,1-4 1,6 2-599,1-9 1,7 7-1,-7-7 1,-3-1 162,-2 3 0,4 3 1,1 9-1,-3 0 115,-2 0 1,-2 9-282,-1 6 1,-9 4 0,-4 5 0,-6 4 0,-2 11 0,0 8 0,-2 13 0,-6 12 0,-3 16 0,-4 17 337,29-46 0,1 2 0,4 5 0,3 1-482,-1 1 1,1 1 0,0 2 0,3 1 0,6-4 0,3 0 0,2-1 0,4 0 0,4-2 0,3-1 0,18 53 0,16-17 0,17-21 0,19-19 0,14-17-233,12-12 0,8-22 1,6-18-1,-53-5 1,0-6-150,3-3 1,-1-6 229,2-9 1,-1-5-1,-1-4 1,-2-4-1,-2-8 1,-4-4-1,-3 0 1,-3-1 0,-4-1-1,-2-1 1,-2 0-1,-3-2 1,-2-2-1,-3-1 1,-3 0-1,-3-1 1,-4-1 0,-5 0-1,-4 3 1,-4 2-1,-6 2 1,-3 3 356,-13-52 0,-15 3 1,-23 21-1,-9 7 1725,-11 10-1911,-16 17 0,-2 14 0,-7 14 1,4 8-1,2 6 0,8 13 0,3 11 1,3 15-1,4 7 0,9 8 0,12-1-3176,11-2 1,11 4 3086,13-4 0,6 5 0,9 2 0</inkml:trace>
  <inkml:trace contextRef="#ctx0" brushRef="#br0" timeOffset="5">22198 12901 6492,'14'0'321,"1"0"1,-8 0-114,7 0 0,-9-3 0,5-4 221,-1-7 1,-6 2 0,4-2 0,-3-3 0,1-2 23,2-3 0,1 8-446,-8 0 1,7 6 0,0-6-1,0 0 1,0-1 0,3 1 0,-1-3-1,3 1 440,0 1 1,-7-4 0,2 5 192,-4-5 1,-6 7 0,-4 5-314,-7 4-324,-5-6 0,4 6 0,1-4 1,-3 2-1,-2 0 0,-2-2 1,-3 0-1,-3 0 0,-4 0 1,-2 0-51,-5-3 1,-3 8 0,-4-5-1,-5 4 110,-8 3-16,-4 0 1,5 7 0,0 3-1,-1 2 1,1 2 0,2 0-1,3-2 1,4-2 0,3-3-1,2 0 1,-3 0 196,-4-2 0,7-2 0,-2-3 0,6 0 96,1 0-288,-12 0 1,5 0 0,-5 0 0,2 2-1,0 5 1,-4 8 0,-3 4 0,-3 2-1,1 1 1,2 2 0,3 2 108,4 3 1,0 2 0,3-5 0,-1 3-215,6-3 87,-8 7 0,3-2 0,-8 8 1,3-4-1,-3 4 0,-1 1 0,-4 3 1,1 0-1,0 3 0,-3 1 1,-2 4-10,-3-4 1,8 6 0,0-3 0,0 0-292,2 3 228,2-8 1,10 1 0,0-11 0,0 1 0,0 0 0,0-2 0,3-3 0,1-5 0,4-2 0,-1-3 0,0 1 9,0-1 1,0 1 0,-9 2-1,-3 4 282,-2 8-195,0 5 0,0 9 0,-3 2 1,1 1-1,-1 2 0,5-2 1,3 1-1,2-1 0,0 2 0,3-2 1,1 1-66,3 1 0,1-4 0,-11 6 0,-1 3 175,-4 2-97,1-7 1,7 9 0,0-2 0,0 10 0,0 4-1,0 3 1,3 0 0,4 0 0,7 2 0,3 3 0,0 2 113,-3 0 0,8 0 0,6 2 0,1 3 101,2 2-200,3 19 0,1-21 1,1 10-1,2-11 1,3-6-1,2-3 1,0-7-1,0-4 1,0-8-1,2-3 0,6 1 176,6 5 0,5-6 0,5 13 0,2-5-136,3-3-130,9 1 1,-5-5 0,8-1-1,-5 1 1,-5-5 0,-2-2 0,-1-3-1,-2-2 1,-2-3 0,-2-4-1,2-3 59,4-2 0,-4-3 0,7 8 0,0-3 134,5 0-150,5-2 0,2-7 0,0-1 0,0 1 0,2-3 0,3-2 0,2-5 0,-2-2 0,-1-3 0,4 1 1,3-1 161,1-2 1,-2 7 0,-8-5-1,3 5-374,2 3 229,10-1 0,-15-6 0,8-3 1,-3-3-1,2-4 0,6-3 0,6-2 1,8 0-1,2 0 0,2 0 0,-2-2 146,0-5 1,5 2-1,-7-7 1,-3 3-229,-2 4 0,-3 2 0,-6 3 0,-4 0 0,-3 0 0,-8 0 0,-5 0 0,0 0 0,5 0 0,5 0 1,2 0-1,-2 0 77,-3 0 1,8 0 0,6-2 0,8-3 60,5-2-50,9-10 1,-5 5 0,10-9 0,0-1 0,-2 3 0,-5 3 0,-10 4 0,-7 2-1,-7 5 1,-3 3 0,-6 2-27,-8 0 1,0 0 0,-7 0-1,3 0 143,4 0-178,2 0 0,3 0 0,0 0 0,0 2 0,3 3 0,4 2 1,7 0-1,3 1 0,-1-1 0,-1 0 0,1 0-20,4 0 0,-1 3 0,-3-5 1,-4 2-26,-2-2 32,6-3 0,-11-2 1,7-2-1,0-3 1,0-5-1,2 1 1,1-3-1,1 0 1,6-3-1,2 4 1,-3 1-295,-4 0 1,-5 8-1,4-8 1,-4 3-203,-2 0 505,-3 0 0,-7 0 0,0-3 0,2 1 1,3-3-1,2 2 0,0-2 0,0 3 1,3-3-1,2 2 0,5-2 19,2 0 1,0 0 0,-3-4 0,-1 1 46,1-1 46,4-13 1,-9 5-1,-1-7 1,-3 2 0,0-2-1,0 0 1,-2 0 0,-3 5-1,-4 2 1,0 2 0,-1 1 155,3-1 1,0 1-1,0-1 1,0 1 47,0-1-189,10 1 1,-6-1 0,11 1 0,1-3 0,1-2 0,0-5 0,-3-3 0,3-2-1,0 1 1,-3 1 0,-7 1-19,-5-1 1,-2 6-1,0-8 1,0 0-108,0 2 0,0 3 0,-7 0 0,0-2 0,2-3 0,3 0 0,2-2 0,0-5 0,0-5 0,0-2 0,0 0 0,-3 0 0,-4 0 0,2-1 0,-9 8 0,-5-2 0,-8-5 0,3-5 0,-9-2 0,4-1 0,-6-2 0,-6-4 0,-2-8 0,0-4 0,-2-3 0,-6 3 0,-4-1 0,-2 3 0,0 0 0,-3-7 0,-9 4 0,-3 1 0,3 4 0,2-4 0,-5 6 0,1-6 0,-1 2 0,0 5 0,1 4 0,-1 5 0,0 3 0,-2-3 0,0 1 0,-2 1 0,-1 8 0,-1-2 0,-8-1 0,0 0 0,0 1 0,-10-8 0,5 12 0,-6-7 0,-1 3 0,2 4 0,1 3 0,4 2 0,5 0 0,5 0 0,4 0 0,1 2 0,-1 5 0,8-2 0,-3 7 0,3 0 0,-2 0 0,4-7 0,-15 11 0,8-6 0,0 2 0,0 2 0,3 1 0,-1-1 0,-2 0 0,0 1 0,0-1 0,5 3 0,2 2 0,2-5 0,1 0 0,-1 3 0,1 2 0,-1 3 0,-6-1 0,-1 1 0,0 2 0,1 2 0,-3 3 0,0-1 0,-3 1 0,1 2 0,-5 0 0,-1 2 0,4 1 0,-6-5 0,5 6 0,-2 1 0,2-2 0,-4 6 0,16-6 0,-5 6 0,5-1 0,3-4 0,-1 4 0,1-1 0,-1 0 0,1-2 0,-1 2 0,1 3 0,-1 2 0,1 0 0,-3 0 0,-2 0 0,-3 0 0,-9 0 0,7 2 0,-8 3 0,4 4 0,-4 1 0,-1 2 0,-3 0 0,0 2 0,0 1 0,-2-4 0,-3 1 0,-2 0 0,-10 0 0,5 3 0,-2-6 0,-1 1 0,1-8 0,-10 8 0,0-10 0,1-3 0,4-1 0,2-6 0,5-2 0,2-5 0,3-2 0,0 0 0,2 2-1413,3 3 0,9 9 0,0-2 0,1 5-3060,1 2 3348,3 0 1,10 12-1,1 7 1,6 9 1124,7 6 0,5 2 0,2 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22628 4494 8330,'-14'0'226,"-1"0"1,8-3 147,-7-4 0,11 2 86,3-9 1,0 7-1,10-5 1,-3 0 600,0 0 1,0 5-662,-7-7-139,0 9 0,0-7 1,-2 7-53,-5-2 1,2 0 0,-9 7 265,-3 0-371,7 0 0,-9 0 0,5 2 0,-5 3 0,-3 4 0,1 1 0,-1 2 0,-1 0 1,-4 5-1,-1 2 0,-1 2 195,-2 1 0,7-1 1,-7 1-1,2 2 117,1 4-296,-1-4 0,0 10 0,-2-6 0,0 6 0,-2 2 1,2-1-1,0 4 0,5-1 0,2 0 0,2-4 1,1-1 160,-1 0 0,10-6 1,5 1-1,5-4-351,2-2 134,0-1 1,0 8-1,2 0 1,3-3-1,2-2 1,-2-3-1,0 1 1,-1-1-1,6 1 1,0-1 250,-1 1 1,-2-1 0,-4-2 0,1-2 7,4-3-269,8 1 0,-11-1 0,7 0 0,0 3 1,0 2-1,5 3 0,2-1 0,2 1 1,1-3 169,-1-5 0,1 3 1,-1-7-1,1 1 33,-1 6-187,-9-7 1,7 6 0,-4-8-1,4-1 1,2 0 0,1 3-1,-1-1 1,1 1 0,-1-6-1,3-1 166,5-3 0,-6 0 0,6 0 0,-3 0 471,3 0-701,-5-10 0,14 5 0,-7-9 0,0-3 1,3 1-1,-3-1 0,2 3 0,1-3 0,1-2 1,-1-3-1,-6 3-51,-4 5 1,5-5 0,0 4 0,-3-4-507,-2-2 540,7-1 0,-7 3 0,4 0 0,-4 0 0,-2-5 0,-1 0 0,-2-2 0,-2-3 0,-3-7 0,1-4 0,-3-3 269,-5 0 1,-5-7 0,-2-3-1,-2-2 212,-5-5-654,4 8 1,-23-8 0,4 10-1,-4 5 1,-5 4 0,-5 7-1,-4 3 1,-3 8 0,0 6 0,0 10-1,0 4-2069,0 3 1,-7 0 0,-3 3 0,-2 6 2252,-4 13 0,-4 9 0,-1 12 0</inkml:trace>
  <inkml:trace contextRef="#ctx0" brushRef="#br0" timeOffset="1">7908 6450 30888,'14'8'-364,"1"-1"0,-8 0 0,5-5 660,-3 5 1,8-4-1,-3 4-52,5-5 1,-4 1 0,-1 2 0,3 2 0,4-3 0,5-1-1,6-3 1,-1 0-183,0 0 0,7 0-62,-2 0 0,4 0 0,6 0 0,1 0 0,3 0 0,1 0 0,-1-3 0,0-1 0,0-3 0,0 2 0,0 2 0,0 3 0,-7 0 0,0 0 0,0 0 0,0 0 0,0-2 0,0-3 0,0-2 0,0 2 0,-2 3 0,-3 2 0,-2 0 0,-7 0 0,6 0 0,1 0 0,-2 0 0,6 0 0,-6 0 0,9 0 0,-3 0 0,-2 0 0,-2 0 0,2 0 0,3 0 0,2 0 0,0 0 0,0 0 0,0 0 0,-7 0 0,0 0 0,4 0 0,8 0 0,-12 0 0,14 0 0,-14 0 0,4 0 0,3 0 0,0 0 0,0 0 0,0 0 0,0 0 0,0 0 0,0 2 0,0 5 0,0-4 0,0 4 0,0-5 0,0-2 0,0 0 0,7 0 0,0 0 0,-2 0 0,-3-2 0,-2-3 0,3-4 0,1-1 0,4 1 0,-4 4 0,1 2 0,2 3 0,-2-7 0,7 0 0,0 2 0,0 3 0,2 2 0,0-3 0,1-1 0,1-3 0,1 2 0,0 0 0,-3 0 0,0-2 0,1 0 0,-3 0 0,-3 0 0,-4 2 0,-3 2 0,-2 3 0,3 0 0,4 0 0,-5 0 0,8 0 0,-8 0 0,3 0 0,4 3 0,1 2 0,-1 2 0,-2-3 0,1 1 0,-1 0 0,0 2 0,2-2 0,-6 5 0,6-3 0,-2-3 0,1-1 0,-1-3 0,-7 7 0,-3 0 0,-2-2 0,-4-3 0,-1-2 0,-2 0 0,0 0 0,5 0 0,-7 0 0,-3 0 0,-2 0 0,5 0 0,2 0 0,0 0 0,0 0 0,7 0 0,-12 0 0,8 0 0,-1 0 0,-2 0 0,0 0 0,-2 0 0,0 0 0,2 0 0,0 0 0,2 0 0,0 0 0,-6 0 0,4 0 0,-3 0 0,1 0 0,9 0 0,-14 0 0,5 0 0,-5 0 0,0 3 0,2 2 0,2 2 0,-1-3 0,-1-1 0,0-1 0,3 3 0,-3 2 0,-2 0 0,0-4 0,2 2 0,3 2 0,-1 0 0,4 0 0,1 0 0,3-2 0,-3-3 0,1 1 0,-3 2 0,2 2 0,-2-3 0,0-1 0,-5-3 0,-2 0 0,-9 0 0,-1 0 0,3 2 0,2 5 0,-7-4 0,7 6 0,-5-9 0,5 0 0,3 0 0,-1 3 0,1 2 0,-1 2 0,1-3 0,-1-1 0,1-3 0,-1 2 0,1 3 0,-1 2 0,1-2 0,-1-3 0,1-2 0,-1 0 0,1 0 0,-1 0 0,1 0 0,-1 0 0,1 0 0,-1 0 0,1 0 0,-1 3 0,0 2 0,1 2 0,-1-3 0,1-1 0,-1-3 0,1 0 0,-1 0 0,1 0 0,-1 0 0,1 0 0,-1 2 0,1 3 0,-1 2 0,1 0 0,-1-7 0,1 0 0,-1 0 0,1 10 0,-1-8 0,1 5 0,-1-4 0,1-1 0,-1 3 0,1 2 0,-1-2 0,1-3-428,-1-2 0,-9 3-1684,-5 4 1160,-4-5 0,-6 17 1,-6-4-1,-10 4 1,-10 2 596,-4 1 1,-3 9 0,-7 2 0</inkml:trace>
  <inkml:trace contextRef="#ctx0" brushRef="#br0" timeOffset="2">16654 7117 8335,'31'-19'0,"2"-5"0</inkml:trace>
  <inkml:trace contextRef="#ctx0" brushRef="#br0" timeOffset="3">16332 6837 8532,'-22'0'0,"1"-2"105,-1-5 1,3 2 0,2-9 361,3-3 0,9-2 0,-2-3 0,5 1 0,2-3 0,0-2 0,0-3 1996,0 3-2187,9 2 1,-6 10 0,4-1 0,-2-2 0,-1-2 0,6 0 0,-1 3 0,3 4-1,0 0 2114,5 0-2258,12 7 0,-3-7 1,12 7-1,8-2 1,8 0-1,11 0 1,9 0-1,12-1 1,12 1-1,9-2 1,5-1 171,3 1 0,-3-6 1,-9 6-1,-8-1-74,-6 0-202,11 3 0,-31 5 1,10-3-1,-12-2 1,-7 2-1,-3 3 0,3 2 1,-1 0-1,1 0 1,-3 0-1,3 0 174,2 0 0,3 0 0,-1 0 0,0 0-153,1 0-51,-1 0 1,1 0 0,-3 0 0,-2 0 0,-5 0 0,-3 0 0,-2 0 0,0 2 0,1 3 0,-4 2 0,-4-2 113,-7-3 1,5-2-1,-8-2 1,3-3 43,0-2-110,-10 0 0,12 0 1,-7-3-1,3 1 1,1-1-1,1 5 1,0 0-1,0 1 0,0-4 1,2 4-1,3 1-214,-1 3 0,8 0 1,-12 3-1,4 1-648,3 4 824,0-1 1,0-7 0,0 2 0,0 3 0,0 2-1,0-2 1,0-3 0,0-2 0,0 0 0,-2 0-1,-3 0 81,-2 0 0,-1 3 0,6 1 0,-3 4-237,-2-4 126,0-1 0,2-3 0,0 2 1,3 3-1,-3 2 0,0-2 1,-2 0-1,0-1 0,2 4 1,3-4-1,2-1 84,0-3 1,0 0-1,0 0 1,2 0 37,5 0-445,-4 0 0,13 0 0,-6 0 1,-1 0-1,1 0 0,-5 0 1,-5 0-1,-8 0 0,-6 0 1,-5 2-8076,-3 5 8420,1 5 0,-1 10 0,1-1 0</inkml:trace>
  <inkml:trace contextRef="#ctx0" brushRef="#br0" timeOffset="4">28860 6708 10295,'-15'-2'-1008,"1"-3"232,-3-2 2709,-2-10 1,0 13-1012,5-11 0,7 10 0,14-2 0,10 5 0,9-1 0,10-1-226,4-3 1,15-1 0,10 8 0,13 0 521,13 0-1250,7 0 1,17 0 0,2 0 0,2-2 0,-57 0-1,0-1 1,1 0 0,1-1 0,-1 1 0,0 1 0,57 0-1,-13 2 1,-14 0 0,-12 0-2545,-9 0 1,-8 0 0,-9 2 2575,-12 5 0,0-4 0,-9 6 0</inkml:trace>
  <inkml:trace contextRef="#ctx0" brushRef="#br0" timeOffset="5">1612 7719 13370,'-15'-7'-837,"1"0"0,9-3 0,-4 5 725,-1-2 1,8-2 876,-5 1 0,-5 6-263,-3-5 0,3 4 0,-2 6 1,-3 4-326,-2 7 0,7 5 0,5 3 49,5-1 180,2-9 1,-7 7-1,-1-4 1,6 2 0,7-1 463,9-1 1,5-11-1,5 4 1,5-6-47,7-2-668,14 0 0,5-7 0,9-3 0,3 1 0,5-3 0,6 2 0,8-2 1,5 3-1,2-3 0,0 2 0,-2-2 362,-5 0 1,7 5-1,-12-5 1,5 3-207,-2 4-277,-3-7 1,-2 9-1,0-4 1,-1 3-1,-1-1 1,-6-2-1,-4 2 1,-2 2-1,-1 3 1,1 0-1,-1 0 76,1 0 0,-8 0 0,3 0 0,4 0 185,5 0-208,3 0 0,-8 0 1,1 0-1,-1 0 1,1-2-1,-3-3 1,-2-2-1,-6 2 1,-1 3-1,-5 2 1,0 0 156,2 0 0,-3 0 0,8 0 0,-2 0-193,-5 0 75,7 0 1,-3 0 0,5 0 0,-6 0 0,-4 0 0,1 0 0,5 0 0,-1-2 0,3-3 0,-2-5 0,-1 1 95,-4-1 0,-3-4 0,-4 4 0,-5 1-154,-8-1-52,6-7 0,-10 15 0,4-5 0,-4 4 1,-2 3-508,-1 0 0,-7 0 0,-2 3 0,0 2-604,0 2 965,2 9 0,8-13 0,-1 4 0,1-2 0,2 0 0,2 2 1,3-2-1,-1-3 0,1-2 0,0 0 0,-1 0-111,3 0 0,-7 0 770,5 0-1147,-5 0 1,-15 2-1,-9 5 1,-12 8-2661,-7 4 0,-2 10 0,-1-1 2947,1-1 1,-1 6-1,1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4040 7267 8485,'-12'-2'1717,"5"-5"0,2 4-45,-2-4-749,4-5 1,-8 10-1,6-8 1842,-2 1-2471,-1 6 0,8-9 0,0 5 1,3-7-1,4-5 0,5-3 734,0 1 1,7 7-814,-5-1 1,-2 1-1,3-5 0,-1 2 1,0 5-1,-2 0 1,0 0-1,0-2 173,5 2 0,-5 2 1,2 10-211,3 0 0,4 0 20,8 0 1,-5 0 0,7 0-1,-3 0 1,3 0 0,1 0 0,1 0-1,0 0 1,3 0 0,0 0-76,0 0 0,-8 0 0,8 0 0,0 0-123,-2 0 0,6 0 0,-14 8 0,8-1 0,-1-3 0,-2 1 0,3 0 0,-3 2 0,0-2 0,-3-3 0,1 1 0,2 2 0,3 2 0,-6 0 0,6-5 0,-1 3 0,0 2 0,3 0 0,0-7 0,0 3 0,2 2 0,5 2 0,5-3 0,2 1 0,-2 0 0,-3 2 0,-4-2 0,-1-3 0,3-2 0,-7 8 0,9-1 0,-6-3 0,-1-1 0,2-3 0,3 0 0,-2 2 0,-3 3 0,-2 2 0,2-2 0,3-3 0,2-2 0,0 0 0,-3 0 0,-1 0 0,-4 0 0,4 8 0,6-1 0,0-3 0,-4-1 0,-3-3 0,-2 0 0,0 0 0,0 0 0,-1 0 0,-1 0 0,-1 0 0,1 0 0,1 2 0,1 3 0,0 2 0,2-2 0,-4-3 0,2 1 0,2 2 0,2 2 0,13 0 0,-5-7 0,9 0 0,3 0 0,2-3 0,2-1 0,1-6 0,-1 1 0,1-3 0,-1 2 0,-2 1 0,-5 4 0,-2 2 0,-7 3 0,0 0 0,-8 0 0,3 0 0,-2 0 0,7 0 0,-5 0 0,-3 3 0,3 2 0,5 2 0,2-3 0,0-1 0,3-3 0,2 0 0,4 0 0,4 0 0,1 0 0,-2 0 0,-5 0 0,5 0 0,-9 0 0,7 0 0,-5 0 0,-3 0 0,-6 0 0,-6 0 0,-4 0 0,2 0 0,3 0 0,2 2 0,0 5 0,0-4 0,0 4 0,2-5 0,5-2 0,-4 10 0,8-8 0,-6 5 0,5-4 0,2-3 0,2-3 0,0-1 0,1-6 0,-1 1 0,-2-1 0,-3 3 0,1-3 0,-5 8 0,6-8 0,-1 3 0,-5 0 0,-3 0 0,5 4 0,0-1 0,-2-3 0,-2 2 0,-3 2 0,-1 1 0,1-3 0,0-2 0,0 2 0,-2 0 0,-5-2 0,4 5 0,-4-8 0,5 3 0,2 0 0,-10 0 0,8 4 0,-5-1 0,4-3 0,3 2 0,0 0 0,0 0 0,0-2 0,0 2 0,0 0 0,0 1 0,0-3 0,0-1 0,0 8 0,0-2 0,0-5 0,0 4 0,-2-6 0,-3 9 0,-5 0 0,1 0 0,-1 0 0,3 0 0,0 0 0,-3 0 0,0 0 0,1 0 0,4 0 0,0 0 0,1 0 0,-4 0 0,4 0 0,1 0 0,3 0 0,0 0 0,0 0 0,0 0 0,0 0 0,0 0 0,0 0 0,0 0 0,0 0 0,0 0 0,0 0 0,-5 0 0,0 0 0,3 0 0,-3 0 0,0 0 0,-2 0 0,0 0 0,0 0 0,0 0 0,-3 0 0,0 0 0,-2 0 0,3-3 0,-3-1 0,0-3 0,-5 2 0,0 2 0,1 3 0,1 0 0,-1 0 0,-3 0 0,-3 3 0,1 2 0,-1 2 0,0-3 0,1-1 0,-1-3 0,1 0 0,-1 2 0,1 3 0,-1 2 0,1 0 0,-1-7 0,1 0 0,-1 0 0,8 0 0,0 0 0,-3 0 0,-2 0 0,-3 0 0,3 0 0,5 0 0,4 0 0,3 0 0,0 0 0,2 0 0,3-2 0,2-3 0,0-2 0,0 2 0,-10 3 0,10-5 0,-2 0 0,6 2 0,1 2 0,-2 3 0,-6-2 0,-2-3 0,0-2 0,3 2 0,2 3 0,-2 2 0,-6 0 0,4 0 0,-4 0 0,4 0 0,-8 0 0,7 0 0,-9 0 0,-3 0 0,0 0 0,0 0 0,3 0 0,-3 0 0,-2 0-4755,-12 0 3189,-2 0 1,-8-10 0,3-4 1565,2-5 0,10-22 0,-5-4 0</inkml:trace>
  <inkml:trace contextRef="#ctx0" brushRef="#br0" timeOffset="1">4384 13567 32327,'2'12'-977,"5"-5"1,-2-4 0,9-3 0,3 0 1554,2 0 1,5 0 0,2 0-1,5 0-361,3 0 1,9 0-1,9 0 1,3 0 0,5 0-1,2 0 1,2 0 0,1 0-182,-1 0 0,1 0 0,-1 0 1,1-3-1,-1-1 0,-2-4 0,-2 1 1,-5 0-37,-3 0 0,6 0 0,-6 4 0,1-1 0,-1-4 0,-1 1 0,-9 5 0,1-3 0,3-2 0,2 2 0,2 3 0,-3 2 0,-1 0 0,-3 0 0,2 0 0,3 0 0,2 0 0,3 0 0,-6 0 0,4 0 0,-4 0 0,8 0 0,-2 0 0,6 0 0,-4 0 0,0 0 0,0 0 0,2 0 0,-2 0 0,-2 0 0,-3 0 0,0 0 0,-2 0 0,4 0 0,-1 0 0,-4 0 0,-1 0 0,-13 0 0,8 0 0,-5 0 0,2 0 0,0 0 0,-2 0 0,0 0 0,2 2 0,2 3 0,6 2 0,-1 0 0,0 3 0,1-8 0,4 5 0,7-2 0,5 2 0,3-4 0,-1 6 0,1-9 0,2 0 0,2 0 0,0 0 0,-4 0 0,-6-2 0,-1-3 0,-1-5 0,-2 1 0,-3-1 0,1-4 0,-5 7 0,2 2 0,-2 3 0,6-8 0,-8 8 0,4-5 0,-2 4 0,-1 3 0,6 0 0,-1 0 0,3 0 0,-2 0 0,2 0 0,-3 0 0,1 0 0,-3 0 0,-7 0 0,0 0 0,0 0 0,0 0 0,-2 7 0,-3 1 0,-2-4 0,-1-1 0,1-3 0,-2 2 0,-1 3 0,-2 2 0,0-2 0,7-3 0,-2-2 0,-2 7 0,-1 1 0,0-4 0,1-1 0,2 6 0,-1-6 0,-1 4 0,-1-5 0,1-2 0,2 0 0,-1 0 0,1 0 0,0 0 0,0 0 0,-3 0 0,-2 0 0,5 0 0,-5 0 0,3 0 0,4 0 0,2 0 0,6 0 0,2 0 0,2 0 0,0 0 0,0 0 0,2 0 0,1 0 0,2 0 0,-3 0 0,3 0 0,0 0 0,3 0 0,6 0 0,3 0 0,5 0 0,-6 0 0,11 0 0,-8 0 0,3 0 0,-3 0 0,-5 0 0,-4 0 0,-3 0 0,3 0 0,0 0 0,-3 0 0,-7 0 0,3 0 0,-1 0 0,-2 0 0,-4 0 0,2 0 0,-15 0 0,10 0 0,2 0 0,1 0 0,-1 0 0,-4 0 0,-1 0 0,1 0 0,4 0 0,3 0 0,2 0 0,0 0 0,-4 0 0,1 0 0,3 0 0,10 0 0,-15 0 0,6 0 0,-6 0 0,-2 0 0,0 0 0,0 0 0,-2 0 0,-3 0 0,-5 0 0,-2 0 0,-5 0 0,6 0 0,-1 0 0,0 0 0,0 0 0,7 0 0,-12 0 0,10 0 0,2 3 0,3 1 0,-1 4 0,-2-4 0,-2-1 0,0-3 0,-2 0 0,-6 0 0,-4 0 0,-2 0 0,-1 0 0,1 0 0,-1 0 0,-9-10 0,7 8 0,-5-5 0,6 4 0,1 3 0,0 0 0,1 0 0,-1 0 0,1 0 0,-1 0 0,1 0 0,-1 0 0,8 0 0,0 0 0,-3 0 0,-2 0 0,-3 0 0,1 0 0,-1 0 0,1-2 0,-1-3 0,1-2 0,-1 2 0,1 3 0,-1 2 0,1 0 0,-1 0 0,8 0 0,0 0 0,-3 0 0,-2 0 0,-3 7 0,1 0 0,-1-2 0,1-3 0,-1-11 0,1 6 0,-8-6 0,0 9 0,3 0 0,2 0 0,3 0 0,-1 2 0,1 3 0,-1 2 0,1 10 0,-1-5 0</inkml:trace>
  <inkml:trace contextRef="#ctx0" brushRef="#br0" timeOffset="2">2192 17308 28092,'14'-7'-57,"1"0"0,-8-2-1257,7 1 1,-9 4 283,2-11 1,-5 8 772,-2-7 0,0 7 0,-2-5-285,-5 2 216,4 3 531,-16 7 0,15 0 0,-11 0 0,-2 0 0,-2 0-206,-2 0 1,-1 0 0,1 0 0,-1 0 294,1 0-183,-1 0 1,1 0 0,-3 0-1,-2 2 1,-5 3 0,-3 2 0,-4 0-1,-2 1 1,-3-1 0,0-2-1,0-1 323,0 3 0,0-4 1,0 4-1,2-5 1602,5-2-1702,5 10 1,3-8 0,-1 6 0,3-6-1,2-2 1,5 2 0,2 3 492,3 2-1288,9 10 94,-5-5 0,10 2 0,3-2 0,1 0 1,4 0-1,-4 5-199,-1 2 1,-10-5 0,-1 1-822,4 1 1230,1-6 0,-4 9 1,0-5-1,2 5 1,3 3-1,2-1 1,0 1-1,0-1 0,0 1 1,0 2-214,0 4 1,0-4-1,0 7 1,0-2-1855,0 0 2035,0 9 0,0-7 1,0 7-1,0-2 0,2 2 1,3 3-1,2 4 0,-2 3 1,-3 0-1,-2-3 1,0-4-283,0-3 1,0 5-1,0-12 1,0 0 430,0 0 8,0-2 1,0-8-1,0 1 1,0-1-1,-2-1 1,-3-4-1,-4-1 1,-1 1-508,1 3 0,1-4 791,8-1-373,0 0 0,0 1 0,0-1 0,3 0 0,6-2 0,10-4 451,8-6 0,11-2 0,0 0 0,12 0 1599,15 0-1703,-1 0 0,20 0 0,-3 0 0,7 0 1,5 0 436,-2 0 0,7-10 1,0-2-1</inkml:trace>
  <inkml:trace contextRef="#ctx0" brushRef="#br0" timeOffset="3">30364 7482 7311,'0'-12'1986,"0"3"-1503,0-1 0,-10 8 230,-4-5 1,2 4-79,-2 3 0,7 0-125,-8 0 0,8 0 1,-7 0-1,-1 3 1,1 2-1,2 4 1,5 3 384,9 5 0,8-5 0,11 0 1,3 0-74,5 0-817,4-8 0,10 13 0,3-10 0,2 0 0,2 1 0,-3-1 0,-1-2 0,-6-3 0,-1-2 0,-6 0 0,-2 0-324,-5 0 1,-9 0 547,-3 0-241,-9 0 1,5 2-1,-10 5 1,0 10-1,0 7 1,0 10 0,0 4 182,0 7 0,0 12 0,2 1 0,3 4 216,2 2-217,0 10 1,-7 1 0,0 6 0,-2-2-1,-5 2 1,-5 0 0,-3 0 0,1-2 0,0 0-1,-1-3 1,3-4 148,3-5 0,-5-10 0,6-2 0,4-2-310,1-5-119,3-3 1,-7-2 0,0 0 0,2-2-1,0-3 1,1-2 0,-6-1 0,1 1-1,-3-2 1,2-3 0,0-5 5,6-2 1,-6-10-136,3 1 117,0-11 0,7 4 1,0-16-1,0-6-427,0-5 360,0 7 150,-10 3 0,5 1 0,-9 1 0,-3 2 0,-2 3 0,-2 2 0,-3 0 0,-2 0 0,-5 0 1,-3 2-1,-4 3-1139,-3 2 1,6 1 0,-1-6 0,0 3-1438,3 2 2182,2 10 1,9-13 432,1 11 0,-1-1 0,1 8 0</inkml:trace>
  <inkml:trace contextRef="#ctx0" brushRef="#br0" timeOffset="4">30214 14040 8392,'-22'0'82,"8"0"1425,-1 0 1,11-2-765,-4-5 1,6 2 0,4-7-195,6 2 0,-4 3 1,11 7-274,1 0 1,-4 0 0,3 0 103,1 0-230,-6 0 0,9 0 0,-5 0 0,5 0 1,3 0-1,-1 0 0,1 0 0,2 0 0,2 0 1,5 0-1,0-2 415,0-5 0,5 2 0,-7-7 0,-1 0 14,3 0-569,-7 7 1,0-7-1,-10 8 1,3-4-1,2 4 1,3 1-116,-1 3 0,-6 7 0,-4 3-147,-1 2 315,-3 2 0,-4 1 1,1-1-1,4 3 1,-4 2-1,-1 2 0,-3 3 1,0 5-1,0 7 0,0 7 1,-3 7 512,-4 7 1,-5 8 0,-9 6 0,-1 8-25,1 5-557,-1 2 0,8-3 0,0-1 0,-1-4 0,1 1 0,2-2 0,2-6 0,6-4 0,1-2 0,3-1 1,0-2-338,0-4 0,0-6 0,0-11 0,0-3-162,0-2 382,0-10 0,0 5 0,3-9 0,1-1 0,4 1 0,-4-1 0,-1 1 0,-1-3 0,3-2-161,2-3 1,0-7 0,-7 7 0,0 3 414,0 2-147,0-7 1,0 7 0,0-4 0,0 4 0,0 2 0,0 1 0,0-1 0,0 1-512,0-1 0,0 1-117,0-1 535,0 1 0,0-8 1,0 1-1,0 1 0,0 3 0,0 3 1,0-1 0,0 1-437,0-1 553,0-9 0,0 7 1,0-4 1281,0 4 1,-2-7-216,-5-5-748,-5 5 0,-10-10 1,1 8-1,-3-3 0,-2 3 1,-5-1-1,-3 1 1,-6-3-1,-6 0 0,-4 0 1,2-2 303,3-3 1,0-2-1,-3 0 1,0-2-1883,8-5 357,6 4 1,13-13-1,2 6 1,4-2 0,8-5-1,7 1 1,7-1-1,8 5 893,4 3 0,12-8 0,2 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10787 8600 27543,'0'-21'-9831,"0"7"4443,0-1 3516,0 11 2662,-9-6 0,4 12 1,-7 6-1,0 3-568,0 1 1,5-2-1003,-7-10 920,9 0 1,-7 0 0,7 2 0,-4 3 0,-3 2 0,-5-2-99,-2-3 0,5-2 2876,-1 0-2423,1 0 0,-7 0 1,-1 0-1,1 0 1,-1 0 728,1 0 1,6 8-1661,1-1 996,9 0 0,-7-7 0,7 2 128,-2 6-1756,0-6 988,7 17 1,0-14 0,3 7 0,4-3 529,7-4 1,-2 5-1,2-3 1,3-2 380,2-3-799,12-2 0,3-2 1,9-3-1,4-5 0,11-2 1,13-4-1,13-6 0,9-4 1,7-3-1,8 0 1,6 3 75,-53 15 1,0 1-1,58-14 1,1 17-1,-6 2-254,-9 2-34,3 3 0,-22 3 0,-3 2 0,-16 4 0,-17 3 0,-11 5 0,-13 4 0,-9 6 20,-10 1 1,-14 1 0,-5-8 0</inkml:trace>
  <inkml:trace contextRef="#ctx0" brushRef="#br0" timeOffset="1">26625 6902 8466,'-3'-12'-164,"-4"5"1,5 2 185,-5-2 182,4 4 1,3-9 3,0 5 1,-2 5 159,-5-5 0,4 2 1,-4-2-1,2-5 0,1-2 1,-3-1 971,2-2 0,2-2-889,3-2-320,0-1 1,8 1-1,1 2 1,3 2 0,5 5-1,2 3 1,2 4 0,1 2-1,-1 6 1,1 4 301,-1 7 0,1 8 0,-3 4 0,-2 5 125,-3 3-473,-9 1 0,11 8 0,-8-2 0,-4-3 1,-1-4-1,-3-1 0,-3-2 0,-1 0 0,-6-7 1,-2-7-1,-5-10 44,-2-5 1,-9-2-1,-1-4 1,3-11-702,2-13 453,12-11 0,-5-16 0,10-7 1,2-9-1,3-3 0,2 0 1,0 7-1,2 7 0,5 10 0,8 4 90,4 3 0,9 12 0,1 10 0,-3 11 617,-2 8-401,-2 2 1,-1 9 0,-2 8-1,-2 7 1,-5 7 0,0 3-1,-3 4 1,1 2 0,-5 3-1,-3-2 1,-2-3 286,0-2 1,0-3-1,0 3 1,0-7-118,0-5-530,-9-3 0,-1-6 0,-7-3 0,3-3 0,-3-4 0,-2-5 0,-2-10 0,2-11 1,4-13-1,8-6-822,5-3 1,-5 0 0,-1 0 0,4 2 85,1 5 1068,3-4 1,3 16 0,1-5-1,6 8 1,2 6 0,5 11 0,-1 8 545,-1 11 0,1 6 0,-8 6 0,-4 4 257,-1 2-816,6-7 0,-6 13 1,4-8-1,-7 0 1,-5 0-1,-4-5 1,-3-2-1,-5-3 1,-2-2-1,-3-2 1,-2-5 334,-4-2 1,1-3 0,-6-7-1,2 0-402,5 0-532,2 0 1,2 0-1,1-3 1,2-4-1,4-9 1,8-8 0,10-5-1,9 3 453,9 2 0,24-17 0,1-4 0</inkml:trace>
  <inkml:trace contextRef="#ctx0" brushRef="#br0" timeOffset="2">25357 8041 8601,'-12'-9'887,"-5"4"182,10-9 0,0 7-695,7-8 1,0 8 0,2-7 0,3-3 0,5-2 0,2-3 4,4 1 1,3-3-1,3-5 1,-1-9-1,1-7 1,-3-8-1,-2-2 1,-3-4-216,3-4 0,2-1 1,0 2-1,-2 4-92,-3 8-459,-9 5 1,4-3-1,-9 5 1,0 14-1,0 17 1,0 20 163,0 8 0,8 15 0,1 5 1,3 5 809,5 2-560,2 0 0,2 2 0,3 5 1,2 5-1,6 0 0,-1-2 1,2-3-1,0 0 0,3-2 1,0-3-1,-3-4-1306,-1-5 0,3 2 1,-4-12 1278,3-7 0,-8 3 0,5-10 0</inkml:trace>
  <inkml:trace contextRef="#ctx0" brushRef="#br0" timeOffset="3">25722 7676 8492,'-21'0'1374,"9"-10"0,5-4-836,4-5 1,13-3-1,7 1 1,9-1 0,12 1-1,10-1 1,7 1 0,2 2-1259,0 4 0,1-1 720,6 9 0,10-10 0,3 5 0</inkml:trace>
  <inkml:trace contextRef="#ctx0" brushRef="#br0" timeOffset="4">28537 4988 8295,'-14'0'-33,"0"0"0,-3 0-215,-2 0 532,7 0 1,-7 0 0,7-2 0,0-5 0,5-8 0,4-4 484,3-2 1,0 6 0,0 1 539,0-3 1,0 5-307,0-2-605,0 9 1,3-4-1,4 9 1,7 0-1,5 0 1,3 0 252,-1 0 1,1 0 0,-1 0-413,1 0-205,-10 9 0,-3-4 0</inkml:trace>
  <inkml:trace contextRef="#ctx0" brushRef="#br0" timeOffset="5">28580 4902 20411,'-2'22'35,"-5"-1"-1,-8 3 0,-4 0 0,-2 0 1,-1-5-116,1 0 0,-8-9 0,1-3 0,1-7-748,3-7 694,3-5 1,7-19 0,2-8 0,2-6-1,5-5 1,5 0 0,8 0 0,6-1 0,5 6-1,2 7 1,3 9 134,5 5 0,-5 10 0,7 2 0,-2 5 543,-1 9-305,1 8 0,-10 14 0,-17-21-210</inkml:trace>
  <inkml:trace contextRef="#ctx0" brushRef="#br0" timeOffset="6">28580 5047 22657,'-16'18'399,"-6"10"247,-2-4-58,0-2-608,3-10 0,-8-3 1,1-9-1,1-5 0,3-6 1,3-13-1,-1-7 1,1-8-1,2-4 0,5-4 1,6-4-796,6 4 1,2 1-1,0 6 1,0 4-110,0 7 860,10 5 0,-6 12 0,11 5 0,1 7 0,1 7 1,0 8-1,-5 4 0,-3 5 0,-4 2 79,-3 3 0,-2 6 1,0-6-1,3-3-264,4-2-198,-5-2 0,8-1 1,-10 1-1,0-1 1,2-2-1,3-2 0,5-5 1,2-2-1,4-6-324,3-1 0,1-13 0,-4-4 0,-1-8 468,1-6 561,-6 4 1,2-10 0,-7 8-1,-1-3 1,-4 3 0,-7 5-1,-5 6 1,-5 8 0,-2 5-1,-2 2 1045,-1 0 1,1 9 0,2 6 0,2 1-495,3-1-1148,9 4 0,-5-14 0,10 9 0,3 0-860,4-2 1,-2-9-522,9-11 1040,-9 1 680,4 7 0,1 0 0,2 0 0</inkml:trace>
  <inkml:trace contextRef="#ctx0" brushRef="#br0" timeOffset="7">29719 6644 8284,'-12'-3'1135,"3"-1"1023,-1-3-1612,8-10 0,-8 5 0,13-10 1,4 3-1,7 5 0,5 7 1,3 4-88,-1 3 1,1 10 0,-3 4 0,-2 5-1,-6 3 1,1-1 0,-2 3 0,0 3 79,-6 1 1,-1 8-1,-3-7 1,0-3 169,0-2-729,0-3 0,-10 1 1,-4-3-1,-5-5 0,-3-7 1,-2-4-1,-2-3 1,-3-3-1,3-6 0,2-13 1,3-11-798,-1-8 0,10-9 0,5 0 0,5 2-104,2 3 882,0 2 0,9 9 1,6 3-1,4 5 1,2 5-1,1 9 1,-1 7-1,1 5 1,-1 0-1,1 2 1,-1 5 706,1 8 1,-8 6-1,0 8 1,1 4 797,-3 1-1297,7 6 1,-17-6 0,5 6 0,-4-1-1,-3-6 1,0 1 0,0-3 0,0 0 0,-3-7-1,-4-5 1,-7-7 133,-5-3 1,-3 6-1,1-8 1,-3-3-281,-5-1 17,5-13 1,-7 6-1,10-11 1,-1-2 0,1 1-1,2-1 1,4 3-1,8-3 1,5-2 0,2-3-438,0 1 1,2 2 0,5 4-538,8 8 567,-6 5 1,10 4 0,-4 5-1,1 8 1,1 4 0,-5 2-1,-2 1 1,-3-1 0,0 1-3088,0-1 0,0-6 3454,-7-1 0,10-9 0,2 4 0</inkml:trace>
  <inkml:trace contextRef="#ctx0" brushRef="#br0" timeOffset="8">30386 4558 12177,'11'0'4085,"-1"-2"-2877,-10-5 1,0 2 27,0-9 0,2 9 0,3-5 0,5 3 166,2 0-1391,-8 0 1,8 7 0,-7 2 0,2 5 0,-2 10 0,-3 7 0,-4 7 0,-5 2 0,-7 6 0,-6 1-726,-1 3 499,0-20 70</inkml:trace>
  <inkml:trace contextRef="#ctx0" brushRef="#br0" timeOffset="9">30386 4501 18832,'7'-7'40,"21"-15"122,1 3 1,0 5 0,-1 7-1,-2 4 1,-4 6 0,-5 6-1,-5 10 716,-3 8 0,1 4 0,-6-5 0,4 5 436,-4 2-1178,-1 3 0,-6 0 1,-1-2-1,-6-3 0,-4-5 1,-8-2-1,-4-3 0,-3 1 1,-2-3-1,-2-5 1,-3-7-90,8-5-10</inkml:trace>
  <inkml:trace contextRef="#ctx0" brushRef="#br0" timeOffset="10">30386 4638 16707,'9'-3'0,"46"-9"0</inkml:trace>
  <inkml:trace contextRef="#ctx0" brushRef="#br0" timeOffset="11">27957 3978 8298,'0'-15'3373,"0"1"-2125,0 9 1,0-7-470,0 5 0,0 7-614,0 0 1,3 3-1,1 11 1,6 5 0,-1 5-1,3 7 1,0 2 0,3 6 342,-3 1-544,7 3 0,-15-7 1,8-2-1,-2-1 1,-5-2-1,-3 0 1,-2-5-1,-2-4-89,-5-8 1,2-14 0,-7-17 0,0-11-744,0-15 613,7-10 0,-4-14 0,9-4 0,0-8 0,0-7 0,0-5 0,2-2 0,5 2 0,5 5 0,2 10 0,1 11 17,1 13 1,4 16-1,1 7 1,1 8 434,-1 6-35,1 6 1,-1 9 0,1 2-1,-1 5 1,1 8 0,-1 6 0,0 5-1,-1 5 1,-4 0 0,-1 3 0,-1-3 540,-2 0 1,5 5-1,-10-5 1,-2 0-64,-3 0-586,-2 7 1,0-4 0,-2 6 0,-6-1-1,-6-4 1,-7 1 0,-6-2 0,-1-3-1,-1-5 1,0-2 0,1-7-313,1-5 1,4-5 0,1-7-1164,1 0 1093,9-10 1,2-2 0,10-9-1,2-1 1,6 3 0,6 5 0,5 7-1,5 4 1,2 3-186,3 0 1,9 0 0,-2 3 0,4 1 459,3 4 327,0 8 1,0-11 0,0 9-1,-2 3 1,-5 2 0,-10 3 0,-9-1-1,-10 3 1,-7 2 0,-7 5 0,-10 3 935,-9 4 0,5-19-469</inkml:trace>
  <inkml:trace contextRef="#ctx0" brushRef="#br0" timeOffset="12">28580 4226 17608,'-45'31'1211,"-3"-2"-537,-2 0-1340,0-1 1,9-6 0,3-1 0,5-2 0,2-2 0,4-5 665,4-2 0,11 6 0,2-4 0</inkml:trace>
  <inkml:trace contextRef="#ctx0" brushRef="#br0" timeOffset="13">30235 7160 8380,'-14'-12'150,"-1"5"1,-1 2 511,-3-2-87,-3 4 0,1-6 0,-1 9 0,1 2 0,-1 5 0,1 10 0,2 7 0,2 5 1,5-1-29,2 3 1,-6 3 0,4 11 0,0 3 0,5 5 0,4 2 0,3 4-1,0 1-242,0-3 1,10 3-1,4-10 1,8-4-1517,6-8 427,6 2 1,9-25-1,2-1 1,5-9 783,7-5 0,5-29 0,3-7 0</inkml:trace>
  <inkml:trace contextRef="#ctx0" brushRef="#br0" timeOffset="14">31395 4558 8498,'-12'-2'-128,"3"-3"-346,-1-2 231,8 0 1,-10 7-1,7-3 1,-4-1-126,-3-4 1,7-1 367,-2 2 0,-5 4 0,0-6 0</inkml:trace>
  <inkml:trace contextRef="#ctx0" brushRef="#br0" timeOffset="15">31374 4386 8284,'-14'-19'0,"2"2"0,2 3 0,-4 0 1,4-5 2151,-2 4-741,8-4 0,-6 14 0,10-9 0,0-3-9,0-2 0,0 10 0,2 11 0,3 15-138,2 9-1151,10 12 0,-15 3 1,8 11-1,-3 3 0,0 8 1,0 3-1,1 6 1,-1 0-1,-2 2 0,-3 2 1,-2 1-521,0-6 0,0-13 0,0-11 0,0-6-256,0-5 477,0-19 1,0-3 0,0-28 0,0-17 0,2-15 0,5-14 0,5-9 0,5-10 0,2-7 0,7-7-373,6-7 0,1-3 0,5 3 0,-2 7-448,2 4 1022,3 13 1,-5 11 0,-3 20 0,-2 11 0,-2 15 0,-1 7 0,1 10 0,-3 9 0,-2 15 0,-2 11 0,-1 10 525,1 7 1,-8 5-1,-2 10 1,-3-1 799,-4 1-1333,-2-10 0,-3 7 0,-3-5 1,-4 5-1,-7 3 0,-5-3 0,-5-2 1,-5-5-1,-7-1 0,-4-3 1,-3-6-877,0-12 1,2-9 0,3-9 0,5-8-1209,1-5 2075,4-2 0,6-9 0,1-3 0</inkml:trace>
  <inkml:trace contextRef="#ctx0" brushRef="#br0" timeOffset="16">27033 6429 10931,'-12'0'290,"0"0"0,7 2-279,-2 5 1,-2-2 0,4 10 95,-2 1 0,-10 3 0,5 3 348,0-1 0,3-6 0,9-1 1349,0 3-1657,9-17 1,3-3-1,12-21 1,5-4-1,9-13 1,7-11 0,10-18-1,7-13 1,-24 32-1,1-3 1,4-7 0,2-3-1,6-6 1,1-3 76,3-5 0,2 1 0,1 1 1,1 1-1,2 0 0,0 2 1,-4 6-1,0 3-696,-1 4 0,-2 3 139,-9 10 0,-2 3 1,29-28-1,-29 29 0,-12 12 333,-7 7 0,7 3 0,2-1 0</inkml:trace>
  <inkml:trace contextRef="#ctx0" brushRef="#br0" timeOffset="17">27033 6859 8409,'-19'-3'-181,"2"-1"1129,3-3-228,9-1 0,-4 6 1,6-3-38,-4-2 0,7-3 0,0 6 0,12-3 0,7 2 0,3 2-148,-1 3 1,1 0 0,-1 0-1,3 0 168,5 0-539,-5 0 1,14 0 0,-7 0 0,2 3 0,5 2 0,3 2 0,2-3 0,2-1-1,3-3 1,2 0 0,0 0 470,3 0 1,-8-3 0,5-1-1,-4-3 95,-3 2-664,-10 2 0,5-4 0,-9 0 0,-3 2 1,-2 3-1,-2 2 0,-1 0 0,1 0 0,-1 0 1,1-3-1,-1-1-266,1-3 0,-6-1 0,3 8 1,3-2-247,-5-5 437,4 4 0,-9-6 1,10 9-1,-1 0 1,1-3-1,-1-1 127,0-3 0,1-3-72,-1 3-69,1 4 0,-8-6 0,-2 6 0,0-1 0,0-3 0,5 2-132,2 2 1,2 3 13,1 0 130,-10 0 0,7 0 1,-5 0-1,5 0 1,3 0 276,-1 0 0,1 0-234,-1 0-196,-9 0 0,7 0 0,-4 0 1,4 0-1,2 0-6,1 0 0,-8-7 0,0 0 305,3 2-150,-7 3 1,9 2-1,-5 0 1,5 0-1,3 0 1,-1-3-1,1-1-20,-1-3 0,-7-1 0,1 8 0,2-2-24,2-5 55,-7 4 0,7-6 0,-5 6 0,5-1 0,3-3 0,-1 2 0,1 2 0,-1 1 0,1-3 0,-1-2 0,1 2-263,-1 3 1,8-5 0,2 0 0,0 2-2089,0 2 1061,7-6 0,-7 6 1294,5-4 0,14-5 0,-5 0 0</inkml:trace>
  <inkml:trace contextRef="#ctx0" brushRef="#br0" timeOffset="18">26990 6622 7603,'0'12'2207,"0"0"-1350,0-5-291,0-4-209,0 16 1,0-14 0,0 9 383,0 3 1,3-8-440,4-2 0,-3-4 1,11-3-1,2 0 0,-1-3 1,1-1 339,-3-3 1,1-8-513,6 8 0,1-10 1,-1 3-1,1-3 0,1 1 1,4 1-1,1-2 0,1-2 1,0-5-1,2-2 311,2-2 1,-4-1 0,4 7 0,1 1 32,-1-1 0,-4 1-367,7-1 1,-10 1-1,5-1 1,-3 3-1,1 2 1,-3 6-1,-2-1 1,-2 2 0,-1 0-1,1 3 31,-1-2 1,1 4-1,-1-7 33,1 2-169,-1 3 1,1 0 0,-1 0 0,1 0 0,-1 0 0,1-1 0,-1 1 0,1 0 0,-1-2-1,3-3-123,5-5 1,-5 0-1,4 0 1,-4 6 30,-2 1 73,-1-7 0,-2 12 0,-2-6 0,-3-1 0,3 2 0,2 0 0,2 6 0,1 1-244,-1 3 0,1 0 133,-1 0 82,1 0 0,-8-7 0,1 0 0,1 0 0,3 0 0,3-1 0,-1 1 0,1 0 0,-1-2 0,1-1-109,-1 0 0,-6-4 0,-1 5 1,3-1-180,2 0 288,2-6 0,-6 13 0,-3-6 0,-1 2 1,1-3-1,5 1 0,2-3 0,3 0-122,-1-5 1,1 5 70,-1-2 151,1-1 0,-8 3 1,-2 3-1,0 2 0,0-1-220,5 4 1,-6-6-83,4 3 233,-10 0 0,14 0 0,-5-3 0,5-2 0,3-2 181,-1 2 0,1-5-24,-1 10-144,-9-10 1,7 15 0,-7-8 0,2 3 0,1-2 0,1-1-1,3-2 1,3 3-51,-1-1 1,-6 0-1,-1 6 16,3-4 33,2-8 0,-5 11 0,1-7 1,1 2-1,3 3-14,3-2 0,-8 6 1,1-4 37,1 5 90,-6-8 1,7 5 0,-8-6 0,3 1 0,2 3 0,1 0 0,-1-3 0,0-2 106,-2-5 1,5 5 0,-7 1-1,-1-1-45,1 0-182,6 7 0,-9-6 4</inkml:trace>
  <inkml:trace contextRef="#ctx0" brushRef="#br0" timeOffset="19">29782 5177 20754,'2'-2'-1,"12"-13"-8,0 1 1,3 0-108,2-3 1,0 5 0,-2 0-1,-3 0-56,3 0 158,-7 7 1,9-7 0,-5 8 0,5-6-1,-6 4 6</inkml:trace>
  <inkml:trace contextRef="#ctx0" brushRef="#br0" timeOffset="20">28580 4752 12177,'-9'0'701,"6"0"274,-6 0 0,9-3-501,0-4-245,0 5 0,2-8 1,5 10-1,5 0-45</inkml:trace>
  <inkml:trace contextRef="#ctx0" brushRef="#br0" timeOffset="21">30235 4902 8441,'0'-21'-15,"0"-1"0,-2 3 0,-3 2-3,-2 3 0,0 0 1,7-8-1,0 1-233,0-1 0,7 8 0,2 0 439,3-3 1,-5-2 246,8-3 1,-8 10 0,5 3-1,0 2 1,0-1 0,2 6 1026,-2 7 1,7-3-1,-5 5-921,5-4 1,3-3-488,-1 0 0,1 2 0,-1 3 0,1 2 0,-1-2 0,-2 0 1,-2-1 405,-2 4 0,-13 8 1,-2-4-226,-12 0 1,-14 7-276,-3-4 0,-9-6 1,4 1-1,-1-3 1,1 0-1,3-2 1,5-3-1,2-2-285,2 0 1,13-7 0,9-5-1,14-5-524,13-6 1,6-4 708,10 6 0,7 2 0,3 2 0,-1 5 1,3 2-1,-5 6 0,-2 1 0,-10 6 0,-4 4 1,-11 7 619,-6 5 1,-7 12 0,-10 5-1,-5 5-241,-9 2 266,-1 0 1,-25-7-1,4-3 1,-5-2-1,-4-5 1,-3-4-1,-2-8 1,0-7-1,0-4 1,0-6-1,4-6-752,8-13 0,2-4 0,12-15 0,8-4-3765,4 0 2868,5-1 1,9 3 0,7 0 1143,13 0 0,9 0 0,12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1977 8536 9153,'-12'-2'278,"5"-6"0,4 4 187,3-11 0,0 8 998,0-7 1,0 7-167,0-8-2226,0 11 1698,0-6 2304,10 10-2217,-8 0-651,8 0 0,-12 0 1,-6 0-1,-6 0 1,-5 0-1,-5 0 0,-2 2 1,-5 6 306,-3 6 0,-4 5 0,-10 2 0,-4 1-222,-3-1-285,-2 11 1,-10-6 0,0 7-1,0-2 1,5-2 0,0-3-1,5-2 1,4-7 0,10-5-1,3-5 1,1 0-93,4 0 0,3 0 0,11-7 0,0 0-127,-1 0 241,10 10 0,-5-5 0,10 9 0,2 3 0,3 2 0,2 5 0,0 5 0,0 6 0,0 8 0,0 5 0,2 7 384,6 7 1,1 0 0,8 15 0,-3-1 511,3 1-827,2 2 1,2 9-1,1 3 1,-1 2-1,1-2 1,-3-3 0,-2-4-1,-5-3 1,0 0-1,-3 5 1,1 5-194,-5 0 0,4-10 0,-2-2 0,-2 2-285,-3 3 316,-2-8 0,3-4 1,2-15-1,2-4 1,-2-1-1,-3 3 1,0 0-1,3-5 1,2-2-1,-2 0 1,-3 2-111,-2-2 0,0-5 0,0-5 0,0-5 647,0-2-33,0-2 1,0-7-1,3-6 1,4-8 0,7-16 101,5-8 0,15-13 0,9-2 0,12 0-540,7 0-469,2-7 1,10 11 0,5-6 0,5 2 0,2 7 0,0 7 0,-3 8 0,-2 1 468,-2 1 0,0-9 0,7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838 11847 8156,'-14'0'14,"-1"0"265,1 0-556,2 0 1,3-9 364,9-6 0,0 3 1,2 0-454,5 3 1,-2 2-1,7 9 1,-3 5 898,-4 8 0,-2-4 451,-3 4 184,0-10 1,0 7 0,2-8 2067,5 3-2116,-5 1 1069,8-8-230,-10 0-1447,0 0-501,-10 0 1,6 0 0,-11 0 0,-4 0-1,-5 0 1,-7 0 0,-2 0 0,-3 0 0,0 0-1,1 0 1,-1 2-79,2 5 0,1-2 0,7 7 0,-1 0-805,8 0 725,-2 2 1,16 0-1,-7 1 1,2 4 0,6 5-1,1 7 1,3 2-1,0 6 1,-2 4 0,-3 4-1,-2 6 9,2 2 0,3 2 0,2 8 1,0-1 214,0 1-105,0-1 0,0-7 1,0-2-1,0 0 1,0-2-1,2 0 1,3-6-1,2-4 1,0-4-1,0-4 1,1 4-178,-4 1 1,-1 1 0,-3-3 0,0-2-8,0 2 144,0-7 0,-3 10 0,-1-8 1,-6 1-1,1-6 0,-3-4 0,2-2 849,0-1-342,3-9-397,7-2 1,0-8 0,3 3 0,4 4 0,7 3-1,5 3 1,5-1 0,2 0 0,5 1-364,3-3 1,2 7 0,7-7 0,0 2-1451,0 0 986,0 1 1,0 6 783,0 1 0,9-1 0,3 1 0</inkml:trace>
  <inkml:trace contextRef="#ctx0" brushRef="#br0" timeOffset="1">17428 11740 9247,'-8'-15'1586,"1"1"0,-2 7-1161,2-8 1,2 11 0,-10-3-256,-1 4 1,4 3 0,-3 0 0,-4 0-129,-7 0 0,0 7-112,-10 0 0,7 17 0,-6-2 1,-4 2-1,-1 2 0,-3 3 0,0 7 1,0 4-1,0 3 0,2 0 0,3 3 1,5 4-1,2 7 0,4 5-50,3 3 1,12 2 0,5 2-1,5 5 183,2 2-49,0-6 1,0 4-1,0-10 1,0-2-1,0-2 1,0-5-1,0-5 1,0-7-1,0-7 1,0-3-1,0 1 90,0 4 1,0-4 0,0-1 0,0-2 262,0-5-266,9-2 1,-4 2 0,10-2 0,1-7-1,6-3 1,6-4 0,8 0 0,7-6-1,5-1 1,2-3 0,0 0-548,3 0 1,-5 0-1,6 0 1,-1 0 445,-5 0 0,-3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21467 14470 29615,'3'12'-3282,"4"-5"1,-2-4 4147,9-3 0,0 0 1,13 0-1,9 0-733,14 0 1,31 0-1,24 0 1,-39 0-1,4 0 1,13-1-1,4-1 1,9 0-1,3 0 1,5-2-1,0 0 1,0 2-1,0 0-354,-3 1 1,-2-1 0,-5-1-1,-1-1-34,-3 2 0,-1-3 0,-6-7 0,-2-2 1,-1 2-1,0 0 0</inkml:trace>
  <inkml:trace contextRef="#ctx0" brushRef="#br0" timeOffset="1">25121 12148 8320,'-8'-14'-2,"1"-1"1,-2 11-1,4-6 413,-2 1 40,-10-3 0,15-3 1,-8 1-1,3-3 1,0-2 2306,2-2-2390,3-1 0,2 8 0,0-1 0,2 1 0,5 2 428,8 5-818,4 5 0,2 2 0,1 0 0,-1 0 0,-2 2 0,-2 3 0,-3 4 0,1 3 0,-3 5-64,-5 2 0,-5 3 1,-2-1 5,0 1 50,0-1 1,-9-2 0,-6-2 0,-4-5 0,-2-3 0,-1-4 0,-2-2-1,-2-3 1,-3-3 0,5-4 0,5-7-357,5-5 1,7-3-1,-5-2 1,2-2-161,6-3 522,11 1 0,5-1 1,12-2-1,2 0 0,5 0 1,0 5-1,2 4 1,-2 5-1,0 5 0,-4 3 1,-3 4 477,-3 3 1,-9 4-1,-2 5 1,-3 8 1275,0 4-1512,0 2 1,-17 1 0,-4 2 0,-5 2 0,-2 2 0,-1-1 0,1-6-1,-1-4 1,1-5 0,1 0 0,4-3 372,1 1 0,1-3 0,-7-7-643,-1 0-545,10 0 1,-4-2 0,8-5-1,4-8 1,1-4 0,3-2 0,3-1 596,4 1 0,5-1 0,9 1 0</inkml:trace>
  <inkml:trace contextRef="#ctx0" brushRef="#br0" timeOffset="2">24841 13481 9027,'-12'-9'922,"3"-3"0,9-10 0,2-2-389,5-4 0,5-6 0,10-11 0,-1-3-334,1-2 0,-1-10 0,3 3 0,2-5 0,3-3 1,-3 1-1,-4-1 0,-6 1-408,-1-1 0,-1 1 1,5 2-1,-4 4 1,-8 10-1,-3 10 1,1 10-479,2 4 1,3 12 0,-5 7 250,2 10 531,10 7 1,-13 19 0,8 5 0,0 4 0,0 6 0,5 4-1,2 7 1,3 3 0,-1 0 0,1-6 0,-1-1 213,0-5 1,3-3 0,3-2-1,-1-2-2466,-7-5 1666,2 4 1,-9-16 0,8 5 0,-4-5 490,-1-3 0,-1-9 0,7-2 0</inkml:trace>
  <inkml:trace contextRef="#ctx0" brushRef="#br0" timeOffset="3">25164 13008 8258,'-22'0'225,"1"0"0,11-2 1,12-3-1,18-5 0,13-1 1,8-4-1,4 1 527,5 0 0,5-1 1,9-6-1,1-1-2892,-1 1 2140,1-1 0,-1-9 0,1-2 0</inkml:trace>
  <inkml:trace contextRef="#ctx0" brushRef="#br0" timeOffset="4">27721 11224 8274,'-22'0'41,"8"0"1,0 0 905,-3 0 0,-2 0 138,-3 0 1,8 0 0,2-3-194,3-4 0,1 2 0,11-7 0,4 3-453,7 4 0,5 3 1,3 4 113,-1 5-457,-9-4 0,5 16 0,-7-5 0,-1 5 0,1 3 0,-6-1 0,-1 1 0,-6-1 72,-4 1 0,-5-10 1,-9-5-735,-1-5 274,1-11 1,7-6 0,-1-11-1,1-5 1,2 0 0,5-3-1,4 3 1,3 0 0,0 5-1,0 2 1,3 3-459,4-1 1,7 3 0,13 5 0,1 6 559,-2 6 372,-2 2 1,5 0-1,0 2 1,-6 6-1,-3 8 1,-8 8-1,-3 5 1,-4 0-1,-3 2 1,-2 2-1,-2 3 956,-5 0 0,-5-8 1,-12 6-1,10-17-657</inkml:trace>
  <inkml:trace contextRef="#ctx0" brushRef="#br0" timeOffset="5">27764 11359 20463,'-7'8'237,"-22"18"-149,24-23-77</inkml:trace>
  <inkml:trace contextRef="#ctx0" brushRef="#br0" timeOffset="6">27506 11482 21322,'-41'0'89,"3"-3"-1,5-4 1,2-7 0,4-5 31,4-3 0,8-2 0,3-2 1,3-3-584,4 3 37,12 2 1,7 3 0,13-1 0,4 1-1,2 1 1,5 4 0,3 4 0,2 0-1,0 2 1,0 1 0,0 4 425,0 3 0,9 2 0,3 0 0</inkml:trace>
  <inkml:trace contextRef="#ctx0" brushRef="#br0" timeOffset="7">29612 10858 8176,'-22'0'0,"1"0"1134,-1 0-540,1 0 0,9-2 1,7-3-1,10-5 0,9-2 1,5-2-1,3 0 850,-1-1 1,-6 8-1189,-1-7 0,0 9 1,8-2-1,-1 5 0,1 2 1,-1 0-1,1 2 1268,-1 5-1504,-9 5 1,0 10-1,-7-1 1,2 3-1,-2 2 1,-5 5-1,-7 0 1,-8 3 0,-4-3-1,-5 0 1,-2-5-134,-3-2 0,-6-10 0,14-6 37</inkml:trace>
  <inkml:trace contextRef="#ctx0" brushRef="#br0" timeOffset="8">29474 11095 17540,'-3'-3'-58,"-4"-16"-234,7-2-1,5-1 1,4-2-1,5-2 1,8 0-428,4 7 0,3-3 0,-5 8 1,2-3 248,3 3 610,9-5 0,-14 16 0,7-4 0,-3 5 0,1 2 0,-3 0 1,-4 2-1,-8 5 0,-4 7 0,-3 6 0,0 1 907,-2 1 0,-12 6 0,-8 1 0,-4-3 163,-2-2-1105,-10-2 1,4-1-1,-8 1 1</inkml:trace>
  <inkml:trace contextRef="#ctx0" brushRef="#br0" timeOffset="9">29403 11095 21386,'-4'-17'102,"4"-14"-779,7 0 381,5-7 1,17 11 0,2-6 0,3 2 0,1 4 0,1 6 0,0 4 0,0 5 0,-3 3 0,-2 4 0,-2 3-1067,0 2 1,-1 0-1,-9 2 1,-4 5 1361,-8 7 0,5 15 0,0 5 0</inkml:trace>
  <inkml:trace contextRef="#ctx0" brushRef="#br0" timeOffset="10">28688 12858 7973,'-22'0'318,"1"0"1,-1 0 0,3-3 1349,5-4 0,4 2-1127,10-9 1,3 9-1,2-4 1,4 2-1,3-1 1272,5 4-1568,2 1 1,-5 13 0,-2 4 0,0 5 0,-2 3 0,-1-1 0,-4 1 151,-3-1 0,-4 1 0,-5-3-400,-8-5 0,3-4-281,-2-10 0,0 0 0,-5-3 0,2-4 1,5-10-1,3-9 0,6-10 0,6-2 1,6 0-426,3 2 1,2 3 0,8-3 0,-1 7 175,1 5 746,-10 12 0,7-5 0,-5 10 1,5 5-1,0 7 0,-4 9 1,-8 5-1,-5 3 0,-2-1 882,0 1 0,-7 6 1,-2 1-1,-3-3-427,-5-2-694,7-12 1,-9 7 0,5-7-1,-5 3 1,-3-4 0,1-1 0,-1-5-1,1-3 1,-1-2 0,1 0 0,-1 0-791,1 0 1,7 0-1,2-2 1,0-3-1546,0-2 582,7 0 1,-5 4 1778,10-4 0,10-5 0,2-9 0</inkml:trace>
  <inkml:trace contextRef="#ctx0" brushRef="#br0" timeOffset="11">26732 10557 8654,'-21'0'1822,"9"-10"-1029,5-4 0,14-3 0,7 1 0,8 4-514,6 2 1,13-4 0,11 7 0,1 2-1,2 3 1,0 4 0,5 5 0,-1 10 85,-1 9-693,-6-2 0,-9 14 0,0-7 0,-2 3 0,-6 2 0,-6-3 0,-7-4 0,-6-5 0,-1-3 328,1 1 0,-6-10 0,-1-3 0</inkml:trace>
  <inkml:trace contextRef="#ctx0" brushRef="#br0" timeOffset="12">27377 10256 8352,'-33'-2'96,"4"-3"0,5-2 1312,3 2 0,6 3-1092,1 2 0,7 2 1,-5 5-1,2 7 1,5 8-1,1 7 1,-1 6-1,-5 8 1,-2 8-1,-4 6-190,-3 5 1,-1 3-1,1-1 1,3 1-877,-1-1 0,-12-2-805,15-4 0,-3-8 1555,10-14 0,5-5 0,-8-10 0</inkml:trace>
  <inkml:trace contextRef="#ctx0" brushRef="#br0" timeOffset="13">30364 10471 8255,'-26'0'-893,"4"0"0,3 0 1520,0 0 0,-3 0 0,1 0 249,0 0 0,9-2 1,2-3-1,3-5 918,0-2 0,0 5-1484,7-7 1,2 9-1,3 0 1,2 10-1,-2 9 1,-1 6 0,1 3-1,2 4 97,-2 1-574,7 11 1,-10-13 0,8 7-1,-3-2 1,3-4 0,-1-3-1,3-5 1,0-5 0,5-7-1,2-4 1,5-8-173,4-10 1,6-11 0,11-24 0,3-7-1500,2-5 1299,0-3 1,0 1-1,3-1 1,-3 3-1,-2 7 539,-8 12 0,-11 0 0,2 10 0</inkml:trace>
  <inkml:trace contextRef="#ctx0" brushRef="#br0" timeOffset="14">30214 10858 8300,'0'-21'1073,"0"-1"0,0 8 1,0-1-112,0-1 1,7 4-608,0-3 1,0 13 0,-7 2 0,0 12 0,0 7 0,0 5-343,0 5-358,0 4 0,-2 10 1,-3 0-1,-2 2 1,0 3-1,-1 2 0,1-2 345,2-2 0,-7-3 0,1 0 0</inkml:trace>
  <inkml:trace contextRef="#ctx0" brushRef="#br0" timeOffset="15">28795 13352 8477,'-12'-12'2457,"3"-7"1,9 14-1933,0-9 0,2 9-368,5-2 0,5 5 0,10 2 0,2-3-201,4-4 1,-1 5-1,8-5 1,1 4 0,0 3-1,-3 0 1,-2 0 0,-4 0-889,-3 0 848,-3 0 0,-2 3 0,-5 4 0,-6 9 0,-6 11 1,-7 9-1,-7 4 0,-12 3 0,-4 0 0,-6 0 0,1 0 36,-5 0 1,0-2 0,-1-3-1,6-7 169,2-7 0,9 2-51,8-11 1,12-6 0,2 1-1,12-3 1,7 0 0,5-2-1,2-3 1,5-2-482,2 0 1,3 0 0,7 0 0,0-2-2778,0-5 3188,0 4 0,10-16 0,1 7 0</inkml:trace>
  <inkml:trace contextRef="#ctx0" brushRef="#br0" timeOffset="16">27647 11396 8387,'-5'-8'284,"-5"1"-88,3-7-99,5 9 0,-17-12 0,4 10 0,-1 0 1101,1-2-867,-4 6-194,17-6 1,-8 11 0,13 5 0,2 7 0,4 8 0,3 9 0,-8-21-105</inkml:trace>
  <inkml:trace contextRef="#ctx0" brushRef="#br0" timeOffset="17">27721 11224 8455,'-22'0'113,"1"0"0,-1 0 1,1 0 347,-1 0 1,20 0-1,12 0 1,13-3-156,13-4 1,7 5 0,7-6-1,8 6 1,6 4 0,5 3-1,-54-3-244</inkml:trace>
  <inkml:trace contextRef="#ctx0" brushRef="#br0" timeOffset="18">29473 11095 11689,'33'-15'0,"30"-16"0,-3 1 0,-1-2 0,0 0 0,-1 0 0</inkml:trace>
  <inkml:trace contextRef="#ctx0" brushRef="#br0" timeOffset="19">29473 11095 7635,'5'-5'29,"5"-7"40,2 2 1,-3-2-1,3 3 188,0-1 1,-5 3 0,5 5 0,0-3 0,-2-5 849,-1-2-752,8 8-259,-15-6 1,8 12 0,-10 6 0,-3 6 0,-4 7-1,-9 8 1,-6 5-17</inkml:trace>
  <inkml:trace contextRef="#ctx0" brushRef="#br0" timeOffset="20">28710 12513 12668,'-4'8'-10,"-24"49"-68,-15 46 0,12-22 0,10-16 0,6-18 78,8-8 0,-5 1 0,0-6 0</inkml:trace>
  <inkml:trace contextRef="#ctx0" brushRef="#br0" timeOffset="21">27957 11224 13215,'0'12'-1118,"0"-3"1,-2-9 1295,-5 0 1,4-2 84,-4-5 1,5 2 221,2-10 1,-10 11 573,-4-4-326,4 6 1,-2 2-81,5 0-136,5 0 0,-10 0 1352,5 0-1246,4 10-298,-6-8 1,9 17 0,2-7 0,5 2 0,8-2 0,4-2 463,2-5 0,1-1 0,2 1 0,2 2 189,2-2-831,11-2 0,-6-3 1,10 0-1,0-3 1,0-2-1,0-2 0,0 2 1,0 1-1,-2-1 1,-3-2-1,-5 0 212,-2-3 0,5 5 1,-5-7-1,3 0-163,4 0-175,-7 8 0,9-15 0,-6 4 1,2-2-1,-3 1 0,-2 4 1,-2 2-1,-1 3 0,1 0 1,-3 0-15,-2 2 0,-10 3 19,1 2-25,-1 0 1,0 0 0,1 0 0,1 0-1,4 0 1,1 0 0,1 0 0,1 0-1,4 0 1,1 0 2,-1 0 0,-3 0 0,-3 0 1,0 0-9,1 0 0,-1 0 0,1 0 0,-1 0 0,1 0-7,-1 0 1,1 0-12,-1 0 19,-9 0 1,7 0 0,-4 0-1,4 0 1,2 0 0,1 0-3275,-1 0 0,-6 0 0,-1 0 2811,3 0 0,2-10 0,2-2 0</inkml:trace>
  <inkml:trace contextRef="#ctx0" brushRef="#br0" timeOffset="22">24798 11718 8576,'0'-31'-414,"0"-2"0,0-1-316,0 5 913,0 6 1,0 1 0,0 1 0,0-1 0,0 1 0,3 1 0,1 4 574,4 1 1,8 8-546,-1-7 1,-1 2 0,5-5 0,5 3 0,2-3 0,5 0 0,7 1 0,10 1 0,10 1 0,6 2 839,8 5 0,2 5-1036,4 2 1,8 12-1,-2 11 1,4 20-1,-2 20 1,-7 15-1,-7 16 1,-40-42 0,-2 3-1,-2 5 1,-4 2-1,-2 3 1,-3 1-167,-3 2 0,-3 0 0,-2 4 0,-3 0 0,-8-4 1,-3 0-1,0-1 0,-1 0 175,-2-1 1,-2-1 16,-5-4 1,-3-2 0,-17 46 0,-13-19 0,-4-15 0,-7-8 0,-8-9 0,-4 1 0,-5-2 0,-5 0 0,-7-8 0,-7-7 33,-5-9 1,0-15 0,-2-14 0,9-19-499,10-24 239,7-33 0,19-25 0,31 37 0,3-6 0,3-6 0,5-3 0,4-9 1,4-3-1,2-5 0,3-2 0,3-1 0,4 0 0,3 3 0,4 1 1,4 7-1,4 4 0,3 10 0,3 5 0,29-34 182,0 36 0,10 15 0,10 18 0</inkml:trace>
  <inkml:trace contextRef="#ctx0" brushRef="#br0" timeOffset="23">28860 12471 8494,'0'-22'-315,"0"1"1,0-1-818,0 1 1409,0 9 1,0-7 0,0 4 0,-3-4 0,-1-2-1,-6-1 451,-2 1 0,7 6-584,-2 1 1,-5 9-1,-2-4 1,-5 1-1,-5 1 1,-2 5 0,-5 9-1,-3 15 197,-4 11-322,-3 27 1,-9 7-1,-2 23 1,-3 8-1,25-43 1,0 0-1,-1 4 1,0 2-1,-1 6 1,2 2-1,0 5 1,3 2-1,0 6 1,3 1-1,3 0 1,2-1-1,3-1 1,3 1 64,4-4 0,4-1 0,3-9 1,4-2-1,15 51 0,18-24-133,18-29 35,9-18 1,10-34-1,2-5 1,2-7-1,5-7 1,0-10-1,1-12 1,-4-11-1,4-10 1,-1-3-1,-2-2 43,-8 0 1,-4-2 0,-2-8-1,-1 1-160,0-1 123,-9 1 0,-2-1 0,-12 1 1,-6-1-1,-6-2 0,-8-4 1,-6-8-1,-8-2 0,-5-1 0,-4 4 1,-8-1-360,-11 2 0,-13 8 1,-18 19-1,-10 16-903,-7 15 1270,-13 10 0,-13 18 0,-15 3 0</inkml:trace>
  <inkml:trace contextRef="#ctx0" brushRef="#br0" timeOffset="24">29956 10106 9001,'0'-15'21,"0"1"0,0-3 553,0-2 1,-3 0-374,-4 5 1,2 4-211,-9 10 0,-3 0 1,-9 2-1,-5 8 0,-5 11 1,-9 15-1,-10 14 0,-7 17 1,-3 17-1,1 16-9,31-44 1,1 1 0,0 4 0,0 2-1,0 5 1,2 2 0,1 2 0,3 0 58,3-3 0,3 0-48,6-1 0,4-2 1,5 54-1,22-8 0,19-17 1,19-23-1,16-29 1,15-21-1,10-18 0,7-11 1,2-14-1,2-15 39,-4-12 0,-50 18 0,-1-4 0,41-43 1,-2-4 119,-47 37 0,0 2-65,42-30 1,-12-21-1,-10 12 1,-11-8 0,-10-9-1,-10-4 1,-11-8 0,-17 2-1,-20 6 1,-21 11 0,-18 12-69,-16 14 1,1 22-1,-12 22 1,-5 16-1375,-5 17 1111,-2 12 1,7 21-45,0 6 0,10-6 0,2 8 0</inkml:trace>
  <inkml:trace contextRef="#ctx0" brushRef="#br0" timeOffset="25">29268 11675 12709,'2'-21'1571,"6"-1"0,-4 1 1,8-1-1238,-2 1 0,4 6 1,-4 3-1,-1 0-230,1 0 1,-1 5 0,-1-5 1052,6 3-883,-5 2 1,1 4 0,-10-4 243,0-7 0,0 2-343,0-3 5,0 1 0,0 0 0,2 2 0,3 0 0,5 2 0,-1-2 0,1 0 0,-3-2 0,0 0-120,0-1 0,8 8 0,-6-7 469,3-3-239,-7-2 0,7 0 1,-7 2-1,2 3 0,-3-3 595,-1-2-358,-3 7-461,0 3 0,0 11 0,0 5 0,0 7 0,0 8 0,-3 7 0,-4 6 0,-7 8 422,-5 8 1,-3 11 0,-1 12 0,-4 5-66,-1 9 1,-11 0-359,4 13 1,-4-1 0,1 5 0,5-2 0,2-5 0,4-3 0,1-4 0,2-5 0,0-9 0,8-13-467,4-11 1,5-10 0,7-7-473,0-8 723,0-4 0,2-14 0,3-10 1,2-12-1,0-7 0,3-5 0,2-5 1,2-9-1,0-8 80,3-4 0,2-7 1,5 4-1,2-2-399,3-4 321,0-3 1,-8 7 0,0 5 0,1 2 0,-1 0-1,1-2 1,-1 2 0,1 3 0,-1 4 0,1 3 0,-1 4-187,1 3 1,-8-7 0,-2 5 0,-2-1 192,-6 6 307,8 4 0,-9 0 1,4-3-1,-5-1 0,-4 1 100,-5 4 1,2 13 0,-7 10-1104,3 12 817,-8 17 0,12 4 1,-7 13-1,0 1 1,0 6-1,-4 2 0,-4 2 1,-1 0-1,2-2 1,2 0-1,3 0-172,-3 5 1,-2-7 0,-3-1 0,3-4-319,5-5 407,-5 5 0,9-17 1,-4-3-1,9-20 0,8-30 1,6-21-127,3-14 1,10-5-1,6-3 1,-1 1-525,-4-1 673,9 1 0,-9-1 1,6 3-1,-5 5 1,-3 9-1,-1 7 1,-4 8 184,-1 2 0,-18 14 1,1 19-1,-8 15-344,-6 9 174,6 3 1,-9-7 0,7-1-1</inkml:trace>
  <inkml:trace contextRef="#ctx0" brushRef="#br0" timeOffset="26">29569 11589 12239,'-36'0'-316,"0"0"1,10 0-1,-3 0 1,5 2 1348,3 6 1,7-6-581,-1 5 0,8-4 0,-5-1 0,3 5 0,4 7 0,2 6 680,3 1 1,0 10-919,0 5 1,-7 5 0,-2 4-1,-3 5 1,-7 10 0,-5 7-1,-7 7 1,-3 5 0,-4 7-1,-2 4-125,-3 1 0,2 2 0,5-7 0,8-12-53,4-11 0,5-13-316,4-14 0,8-10 1,14-19-1,8-14 1,6-15-1,8-11 1,4-12-1,3-10 257,0-12 0,-3-3 0,5-13 1,-2-8 436,2-5 1,3 6-316,2-3 0,-7 7 0,0 2 0,-1 3 0,-1 2 1,-5 12-1,-8 12 0,-7 12 0,-7 7 248,-4 7 1,-6 15-1,-4 9 1,-9 10-806,-11 9 658,3 15 1,-9-3 0,7 10 0,-5 5 0,0 4 0,-3 10 0,1 3 0,-3 4 0,0-3 0,0 4 0,1-1-26,1 2 0,-4 8 0,9-1 0,3-4 597,2-7-1020,12 2 1,-4-16 0,8 1-1,4-8 1,4-13 0,7-9 0,7-13-1,5-8 1,3-13 0,2-12-273,4-14 0,-2-9 0,8-15 1,-1-3 655,1-1-58,2-10 0,-1 2 1,4-12-1,4-5 1,4 1-1,-1-1 1,-6 8-1,-9 9 1,-7 17 587,-12 17 1,-17 30-1,-11 25 1,-11 16 663,-8 17-1191,-6 10 1,-2 11-1,0 1 1,0 2-1,0 2 1,0 5-1,0 0 1,0 2-1,2-2 1,3 0-1,5-4-162,2-3 1,5 2 0,11-5 0,8-11-1307,5-12 935,2-10 0,9-12 0,6-5 0,4-9 0,2-10 0,1-12 0,-1-11 1,3-13-1,2-11 0,3-8 184,-3-7 0,5-12 0,0-2 0,3-8 456,4-4-138,2 0 1,1 0-1,-3 0 1,-4 2 0,-3 7-1,-5 17 1,-4 22-1,-11 24 1,-8 16 0,-13 17 452,-9 12 0,0 11 0,-14 16 0,-1 6 368,1 5-860,-3 12 0,-5-7 0,3 5 0,2-5 0,-2-3 0,-2 3 1,-3 2-1,2 3 0,5-5 0,8-5 0,4-9-512,2-8 1,10 0 827,5-16-580,14-10 1,5-21-1,12-20 1,2-11 0,5-10-1,0-10 1,3-11-1,-1-13 1,5-6 0,3-3-1,2-3 123,0-4 1,7-14 0,-24 46 0,1 0 0,-1-2 0,0-1 371,0-1 0,1 1-187,23-46 0,-19 27 1,-14 42-1,-22 36 1,-24 43-1,-16 32 0,-12 25 1,26-41-1,-1 2 1,0 4-1,0 0 258,-1-1 0,2 1 0,3-1 0,1-1 0,-26 50 0,5-3 224,5-5-878,-4 5 0,25-19 0,1-2 189,11-17 1,27-12 0,7-12-1</inkml:trace>
  <inkml:trace contextRef="#ctx0" brushRef="#br0" timeOffset="27">27957 11052 11044,'-12'-10'-81,"3"-2"967,9-9 1,-3 6-353,-4 1 1,2 0-560,-9-8 1,7 3 0,-7 2 0,-3 5 0,-2 3 0,-5 4 0,-2 3 20,-3 2 1,-9 9 0,2 5 0,-7 8 196,-7 7 1,4-3-50,-4 10 0,5 0 0,2 9 0,0 5 0,0 7 0,0 10 0,2 10 0,6 11 1,6 8-1,7 6 979,8 4-1125,5 1 0,18-14 0,5-14 1,10-22-1,10-16 0,11-15 1,8-9-1,4-10 0,0-7 1,1-9-1,1-13-88,3-11 1,3-10 0,-1-10 0,1-14 877,-1-16-666,-9-13 1,-27 39-1,-3-3 1,-4-1-1,-2-2 1,0-2-1,-2-2 1,-2 1-1,-4-1 1,-2 3-1,-3 1 1,-6-54-1,-15 9 1,-13 8-1,-15 14 1,-12 19-247,-7 24 1,-3 27 0,1 18-1,-1 19-2196,1 20 1600,-1 12 0,20 9 719,9-5 0,10 5 0,4-7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18244 8299 30450,'0'-21'-4916,"0"-1"1,-7 8-2288,0 0 6819,0 9 0,7-7 0,-3 7 0,-2-4 568,-2-3 1,-2 5 35,2-8 1,4 8 0,-6-7-431,-1-3 109,8 7-365,-8 1 1,3 11 3231,0 5-2742,0-4 0,7 9 1,0-5-1,0 7 1,0 5-161,0 3 0,2-1 125,5 1 235,-4-10 1,9-3 0,-8-6 0,6 2 0,2 2 0,5-2 0,2-3 303,2-2 0,1 0 0,-1 0 0,1 0 1513,-1 0-1794,1 0 1,-1 0 0,3 0-1,5 0 1,6 0 0,4 0-1,-1 0 1,-2 0 0,2 0 0,5 0-1,5 0 149,2 0 0,7 0 0,-7-2 0,0-3 2138,3-2-2250,2-1 0,0 8 0,-5 0 1,-5 0-1,-2 0 0,0 0 0,0 0 1,0 0-1,0 0 0,0 0 0,0 0 415,0 0 1,7 0-1,0 0 1,-2 0-700,-3 0 0,8 0 0,-5 0 0,9 0 0,0 0 0,1 0 0,-3 0 0,-1 0 0,-1 0 0,2 0 0,-3 0 0,1 0 0,-5 0 0,4 0 0,-2 0 0,-2 0 0,-3 0 0,8 0 0,-8 0 0,8 0 0,-1 0 0,6 0 0,1 0 0,1 0 0,-3 0 0,3 0 0,5 0 0,4 0 0,2 0 0,1-2 0,-7-3 0,-3-2 0,-5 2 0,15 3 0,-25 2 0,11 0 0,-8 0 0,-2 0 0,2 0 0,-3 0 0,-1 0 0,-3 0 0,0 0 0,0 0 0,0 0 0,7 0 0,0 0 0,-2 0 0,-3 0 0,-2 0 0,0 0 0,0 0 0,0 0 0,-2-2 0,-3-3 0,-2-2 0,2-1 0,0 1 0,0 0 0,-2 0 0,2-3 0,3 8 0,2-5 0,0 4 0,0 3 0,0 0 0,7 0 0,2 0 0,3 0 0,3 0 0,-3 0 0,-3 0 0,-2 0 0,3 0 0,2 0 0,2 0 0,-2 0 0,-3 0 0,-9 0 0,0 0 0,0 0 0,0 0 0,-7-7 0,-2 0 0,-1 2 0,-2 3 0,2 0 0,-2-3 0,3-2 0,-3 2 0,0 0 0,-5 0 0,-2-2 0,-2-2-334,-1 1-1209,1 6 1,-13-15 1194,-9 10 1,-19-10 0,-14 5 0</inkml:trace>
  <inkml:trace contextRef="#ctx0" brushRef="#br0" timeOffset="1">26603 8299 29924,'15'0'-629,"-1"0"-2428,3 0 3105,-8 0 0,10 0 637,-4 0-662,-6 0 1,-9 0-1,-14 0 1,-5 0-1,-3 0 1,1 0 161,-1 0 1,8 0 80,0 0 0,21 0 0,7 0 64,17 0-318,10 0 1,21 0 0,12 0 0,19-2 0,22-3 0,-48 1 0,4-1-1,9 0 1,3 0 0,9-1 0,4 0 0,6 0 0,1 0 0,5-1-1,-1 0 1,-1-1 0,-2-1-50,0-2 1,-2 1 0,-2 2 0,-2-1 0,-4-5 0,-2-1 0,-4 3-1,-1 0-314,-6 1 0,-3 1 204,-7 4 1,-3 0 0,-5-3 0,-2 1 0,54 1-1,-5 2 1,-8 3 142,-9 2 1,-14 0 0,-5 0 0</inkml:trace>
  <inkml:trace contextRef="#ctx0" brushRef="#br0" timeOffset="2">4040 9202 27500,'-12'-21'-9831,"-7"7"8088,5-1 0,2 8 2099,-3-7 0,8 7-183,-7-8 66,-1 1 0,1 2 1,0 5-1,-1 7 1,4 7-1,3 7 1,6 5-1,2 3 1,0-1-323,0 1 1,-7-8 0,0 1 0,2 1-83,3 3 8,2-7 0,0 8 0,0-6 1,0 5-1,2 0 0,5-2 1,7-5 812,5-3 0,3 6 0,-1-8 1,1 0 453,-1 3-859,10-8 0,-4 10 0,6-7 0,1 2 0,-1-2 1,5-3-1,3-2 0,2 0 0,2-2 0,5-3 0,8-5 591,4-2 0,5 5 1,4-5-1,8 0-756,5 0 156,1 8 1,1-13-1,3 7 1,2 1 0,2-1-1,-3 3 1,-1 0-1,-6 0 1,-2 2 0,-4 2-1,-5 3 389,-10 0 0,0 0 0,-10 0 0,1 0 1360,-1 0-1991,-2 0 0,1 0 0,-1 0 0,-3 0 0,1 0 0,0 0 0,2 0 0,-2 3 0,-3 2 0,-4 2 0,-3 0 0,-2 3 0,0-8 0,7 5 0,0-5 0,0-2 0,0 0 0,0 8 0,-1-1 0,1-2 0,0-3 0,0-2 0,3 2 0,4 3 0,7 2 0,5-2 0,3-3 0,-1-2 0,1 0 0,-1 0 0,-2 0 0,-4 0 0,4 0 0,-17 0 0,8 0 0,-3 0 0,2 0 0,1 0 0,-1 0 0,-4 0 0,-3 0 0,-2 0 0,0 3 0,0 4 0,0-5 0,0 8 0,0-3 0,0 0 0,0 0 0,-2 1 0,-3-1 0,0-2 0,5-1 0,7 1 0,3 2 0,2-2 0,-3-3 0,3-2 0,0 0 0,5 0 0,2 8 0,2-1 0,1-2 0,-1-3 0,1 8 0,-1-8 0,1 5 0,-3-2 0,-5 0 0,-4 2 0,-3-2 0,0-3 0,-2-2 0,-3 0 0,-2 0 0,0 0 0,-7 0 0,0 0 0,2 0 0,2 0 0,3 0 0,0 0 0,3 0 0,1 0 0,4 2 0,-1 3 0,0 2 0,2-2 0,1-2 0,2-3 0,-3 0 0,1 0 0,4 0 0,-4 0 0,4-3 0,10-4 0,-3 5 0,13-18 0,-6 8 0,6-2 0,4 2 0,0 0 0,3 3 0,-5-1 0,-3 3 0,-7 0 0,0 0 0,3 2 0,-12 2 0,2 3 0,-7 0 0,-8 0 0,-1 0 0,4 0 0,-2 0 0,-5 0 0,-5 0 0,0 0 0,5 0 0,5 0 0,2 0 0,0 0 0,0 0 0,0 0 0,10-2 0,-3-3 0,3-2 0,-3 2 0,-4 3 0,-10-5 0,0 0 0,-2 2 0,-6 0 0,-6-2 0,-15 5 0,-4-8-5379,-10 10 5017,0 0 0,9 10 1,3 1-1</inkml:trace>
  <inkml:trace contextRef="#ctx0" brushRef="#br0" timeOffset="3">27377 1656 11370,'0'-22'369,"0"1"-1891,0-1 1622,0 10 1,2-7-1,3 5 1,5-5-1,-1-3 1,1 1-1,-3-1 1,0 1 0,0-1-1,-2 1 1,-3-1-1,-2 1 2110,0-1-1667,0 1 1,0-1 0,0 1 0,-2-1 0,-3 1 0,-4 1 395,-3 6 0,7 19 1,-2 21-1,4 20 714,3 13-1547,0 11 1,0 35-1,0 12 1,0-53 0,0 3-1,0 6 1,0 2-1,0 4 1,0 2 0,0 6-1,0 1 1,1 2-1,1 1 1,0 2 0,1 1-1,0-3 1,1-1-1,-2-3 1,1-2-267,-2-4 0,0-2 1,-1-11-1,0-2 0,0 56 1,0-15-1855,0-13 568,0-20 1,-2-22 0,-3-9 1455,-2 0 1,-1 0 0,8 0 0</inkml:trace>
  <inkml:trace contextRef="#ctx0" brushRef="#br0" timeOffset="4">27484 1290 8572,'0'-14'-154,"0"-1"-558,0-1 911,0-3 0,0 4 0,0 1 0,0-3 0,0-2 0,0-2 180,0-1 1,-2 10-1,-5 5 1,-5 7-133,0 7 1,2-2 0,8 7 84,-5-3 76,4 8 1,-6-12 0,7 7 0,-3 0 0,-5 0 3037,-2 4-2299,-2 4-773,-8-8 0,11 7 1,3-5-1,11 3 1,11-3 461,15-7 1,14-4 0,14-3-1,17 0 136,14 0-942,20 0 0,-45-1 1,3-1-1,5-1 0,1-1 1,3-2-1,0-2 1,3-1-1,0-1 0,1-1 1,2 0-1,-1 0 1,0 1-1,0-1 0,0 0 1,-5 0-1,-2 1 1,-6-1-1,-3 0 0,43-8-256,-14 5 0,-18 4 1,-6 8-1,-7-3-380,-2-2 611,-3 0 1,-12 7 0,3-3 0,7-2 0,2-2 0,3 0 0,-5 0 0,-3 0 0,1 2 0,-1 0 0,1 0 28,-5-2 0,-5 0 0,-8 7 0,-4 0-111,1 0 118,-9-10 1,8 8 0,-9-5 0,-1 5 0,-1-1 681,-6-4 1,-5 2 0,-11-7 147,-5 3-882,4 2 1,-8 7 0,3 0 0,-6 0 0,-5 0 0,0 2 0,2 5-451,3 7 0,7 6 0,-8 1 0,1 3-178,2 5 723,-7-5 0,9 16 0,-6-2 0,1 10 0,-1 9 1,-3 8-1,-3 7 0,1 6 0,-1 8 0,-2 10 0,-2 12 109,12-49 0,-1 1 0,-13 57 1,9-2-1,2-5-411,2-3 172,11 1 1,-8-20-1,7-9 1,-2-10 0,2-4-1,0-1 1,0-2 0,-2-2-1,0-5 1,-2 0 0,-3 0 219,0 5 1,-5-8 0,7 1 0,1-3 475,-1 0-750,3-9 0,0-3 0,0-9 0,2-3 0,3-2 0,2-3 1,0 1-1,2-3 0,3-2 0,2-3-630,-2 3 1,-3 2 688,-2 2-146,0-9-132,0 7 217,0-16 762,0 6-879,0-9 0,0-2 98,0-5 152,0 4 1,-9-6 0,-6 9-1,-4 0 1,-2 0 0,-1 0-1,1 0 1,-3 0 26,-5 0 0,5 2 0,-7 3 1,0 2 19,-5-2-20,5 7 0,-7-10 1,7 8-1,-2-3 1,-5 0-1,-1-2 1,1-3-1,2-2 1,-2 3-1,-5 1 1,-7 4 134,-7-4 1,-15 1 0,-9 0 0,-15 7 1,-18 7-248,50-12 1,-1 3-1,-13 12 1,-2 3-1,0-3 1,0-1-1,0 2 1,0 0 0,1 0-1,1-1 1,5-1-1,2-1 1,7-2-1,2 0 1,-38 8-1,21-9-1169,24-10 0,33-5 0,15-2 1222,17 0 0,9-9 0,2-3 0</inkml:trace>
  <inkml:trace contextRef="#ctx0" brushRef="#br0" timeOffset="5">29032 1183 8445,'-22'0'-259,"1"0"0,6 0 571,1 0-73,9 0 1,-7 0-12,5 0 1,2 0 0,-9 0 540,-3 0-431,8 0-279,-1 0 0,1 0 1,-6 0-1,-4 0 212,-2 0 0,6 0 305,1 0-313,9 0 0,-14 0 0,7-3 0,0-4 683,5-7 0,5-5 34,2-3-497,0 10 1,0 0-1,0 5 1236,0-7-988,0 4-459,0 10 0,2 12 1,3 12-1,2 2 0,0 5 1,0 3-1,1 4 0,-4 3 1,-1 2-1,-1 0 537,5 0 0,-4 0 0,4 0 1,-2 0-162,2 0-496,-5 0 1,10 0 0,-7-3 0,2 1-1,-2-3 1,0 3 0,-1-3 0,4 2 0,-4-1-1,-1-1 1,-3-2 20,0 2 0,0 0 0,0 0 1,0-4-174,0-3 0,0 7 0,0-14 0,0 5 0,0-5 0,0-3 0,0 1 0,0-1 0,0 1-312,0-1 0,2-2-121,5-4 478,-4 4 1,6-15-1,-9 11 1,0 2 0,0 2-1,0 2 1,0 1 31,0-1 1,0 1 0,0-1-1,0 1-383,0-1 241,0-9 0,0 7 0,0-4 0,0 4 0,0 2 0,0 1 0,0-1 0,0 1 0,0-1 0,0 1 185,0-1 0,0 1 0,0-1 133,0 1-267,0-1 1,0 1-1,0-1 1,0 3 0,0 2-1,0 3 1,0-3 0,0-2-1,0 0 1,-2 2 0,-3 3 97,-2-3 1,0-2 0,7-2 0,0-1 336,0 1-411,0-1 1,0 1-1,0-1 1,0 1 0,0-1-1,0 1 1,0-1-1,0 1 1,0-1 0,0 1-88,0-1 0,0 1 0,0-1 0,0 1-165,0-1 236,0 1 0,0-1 0,0 3 1,0 2-1,0 3 0,-3-3 0,-1-2 1,-4 0-1,1 2 0,0 3 0,0-3-275,2-2 1,0-5 0,1-2-1636,-4-3-67,1 1 1,10-6 0,4-11 1982,7-17 0,5-12 0,3-12 0</inkml:trace>
  <inkml:trace contextRef="#ctx0" brushRef="#br0" timeOffset="6">28688 3419 8477,'14'-22'-289,"0"1"0,-6 2 0,4 2 1,-1 3 163,1-3 0,-4 5 1,4-2-1,-1-1 614,1 3 0,-7-7 0,5 7 0,-3-2 0,0 0 0,-2-3 3651,-3-2-3404,-2-3 0,-2 10-623,-5 5 1,-5 24 0,-10 11 0,-2 11 0,-4 6-1,-8 5 1,-5 10 0,-2 7 0,-2 5 157,-5-3-818,4 7 1,-6-6 0,9 8 0,0 1 0,2-2 0,6-8 0,8-12 0,11-14 0,13-14 546,15-12 0,2-36 0,18-17 0</inkml:trace>
  <inkml:trace contextRef="#ctx0" brushRef="#br0" timeOffset="7">28731 2924 8477,'-7'-29'0,"-3"1"0,1 2 1208,-1 2 0,0 2-695,3 1 1,5 11 0,-8 10 0,1 12 0,-6 10 0,-4 6 0,-2 10 438,-1 10-1057,-9 7 1,-2 2 0,-10 1 0,0 2 0,0 2 0,0 5 0,0-1-1,0 1 1,0-7 0,2-5 0,6-7-1776,6-3 0,0-4 0,8-5 1880,9-8 0,7-23 0,5-7 0</inkml:trace>
  <inkml:trace contextRef="#ctx0" brushRef="#br0" timeOffset="8">28774 2537 8548,'-10'-29'215,"-4"1"1,-5-1-1,-5 10 1,-2 5 1304,-3 7 1,0 4-1317,8 3 1,-1 10-1,1 6 1,-1 11 0,1 9-1,-1 7 1,1 7-1,-1 9 1,-1 8 0,-6 7-261,-7 3 1,3 2-1,-6 9 1,-4 3-297,-4 2 1,-3-7-105,7-7 1,0-12-1,0 0 1,2-12 0,5-10-1,10-12 1,7-9-1,9-12-822,8-12 0,2-19 1,19-17 1277,5-4 0,12-13 0,-3-2 0</inkml:trace>
  <inkml:trace contextRef="#ctx0" brushRef="#br0" timeOffset="9">28516 2473 8477,'0'-29'459,"0"0"524,0 3-777,-10 12 1,-9 7-1,-9 14 1,-1 9-1,0 13 1,-2 12-1,-2 11 1,-3 8-1,0 7 1,0 5-372,-2 9 0,-2-2 0,-3 16 0,0-2-1661,0 0 1546,0 1 1,9-20 0,6-10-1,6-14 280,8-11 0,-5-18 0,7-11 0</inkml:trace>
  <inkml:trace contextRef="#ctx0" brushRef="#br0" timeOffset="10">28494 1742 8477,'-21'7'0,"-1"2"0,1 3 115,-1 5 0,-1 4 1,-4 11-1,-1 11 0,1 14 1,4 12-1,-1 12 0,-3 8 24,-1 4 1,-10 7-1,2-7 1,-3-4-449,4-8 64,-6-16 1,17-6-1,-4-11 1,6-7 244,8-10 0,14-36 0,12-9 0</inkml:trace>
  <inkml:trace contextRef="#ctx0" brushRef="#br0" timeOffset="11">28451 1570 8477,'-21'0'69,"-1"0"1,1 0 140,-1 0 0,-6 12 1,-3 9-1,0 15 1,-3 12-1,1 11 1,-5 13-1,-1 12-67,4 6 1,-4 4 0,8-11 0,0-4 19,0-7-634,3-15 1,16-14 0,7-19 470,10-14 0,7-32 0,9-23 0</inkml:trace>
  <inkml:trace contextRef="#ctx0" brushRef="#br0" timeOffset="12">28344 989 8523,'-55'43'121,"3"2"1,9 8-1,0 12 64,0 11 0,2 0 0,3 1 1,7-3-1,4-7 0,11-5 1,4-7-1,7-5-919,3-9 734,11 2 0,3-19 0,10 7 0</inkml:trace>
  <inkml:trace contextRef="#ctx0" brushRef="#br0" timeOffset="13">28645 1290 9910,'-12'0'-39,"2"-2"-283,10-5 0,0 2 465,0-10 0,0 8 280,0-7 1,3 9 0,1-4 1495,4-1-421,-1 8-1036,-7-8 479,0 10-1384,0 0 898,0 10-165,0-8 102,0 8 1,2-10 0,3 2 120,2 5-598,0-4 546,-7 16 1,3-17 1157,4 5-1264,-5-4-327,8-3 1,-10 2-195,0 5-41,0-4-514,0 6-714,0-9 1049,0 0-1411,9 0 1,-6 2 1784,4 6 1,5-6 0,0 8 0</inkml:trace>
  <inkml:trace contextRef="#ctx0" brushRef="#br0" timeOffset="14">27592 1892 12097,'-12'0'348,"0"0"-161,5 0 469,4 0 660,-6 0-673,-1 0-151,8 0 0,-5 0 661,14 0-972,-5 0 1,10 0 0,-5 0-1,8 0 80,4 0 1,-5 0 0,1 0-163,1 0 1,-4-7-1,2 0 1,3 2-1,2 3-89,3 2 0,-8 0-6,0 0 1,-6 0 0,4-3-1,-1-2-187,1-2-176,-7 0-753,5 7 1,-1 0 0,6 0 1111,4 0 0,2 0 0,1 0 0</inkml:trace>
  <inkml:trace contextRef="#ctx0" brushRef="#br0" timeOffset="15">28795 1806 10887,'-14'0'-1222,"0"0"0,9-2 1066,-2-5 0,11 2 0,6-7 1,2 2 82,5 5 0,2-6 0,2-1 0,1-3-19,-1 1 1,1 9-1,-1-2 1,-2 2 45,-4-2 0,4 5 0,-7-8 0</inkml:trace>
  <inkml:trace contextRef="#ctx0" brushRef="#br0" timeOffset="16">29182 1763 12331,'-21'0'-326,"-1"0"1,1 0-296,-1 0 549,10 0 1,-5-9-1,13-3 1,6 0-1,10 2 1,7 3-1,3 0 1,-1 2-1,-2 0-1453,-5-2 1581,6 5 1,-16-8 0,11 10-3,1 0-99,-6 0 1,2-7 0,-5 0 0,5 0 0,2-1 0,1-1 50,1-3 104,3-2 229,3 2 0,-10-7-65,-5 4 0,3 3-236,-3-2 25,0 9 60,2-4-452,-6 9-29,6 0 0,-6 0 340,4 0 0,-5-10 0,8-2 1</inkml:trace>
  <inkml:trace contextRef="#ctx0" brushRef="#br0" timeOffset="17">27613 1935 8539,'-21'0'597,"-1"0"1,8-7 1323,0 0-1404,9 0 1,-5 9 282,10 5 0,3-4 1,2 6 1955,2 1-1875,0-8-184,-7 8 0,2-10-155,5 0 0,5 0 0,10 0-57,-1 0-322,1 0 1,-1-3-1,1-2 1,2-2-1,4 2 1,8 3-1,5 2 1,2 0-1,0-2 1,-3-3-1,-2-2 437,-2 2 1,0 3-1,5 2 1,-5 0 130,-8 0-611,6 0 0,-11-3 0,6-2 1,-3-2-1,1 2 0,1 1 0,1-1 1,0-5-1,-1 1 0,-1-1 0,-4 3-74,-1-2 0,7 6 0,-1-6 1,-2 1-47,-2 1 0,-2 0 0,-1 7 0,1 0 0,-1 0 0,-2-2 0,-2-3 0,-3-2 0,3 2 0,2 3 0,3 2 0,-1 0 0,-9 0 0,0 0-882,-5 0 756,-4 0 140,6 0 601,-9 0-3073,0 0 0,19 0 1,5 0-1</inkml:trace>
  <inkml:trace contextRef="#ctx0" brushRef="#br0" timeOffset="18">28387 1871 8734,'-22'0'-865,"1"0"-691,-1 0 1595,1 0 0,0-3 1,-1-2-1,1-2 0,-1 2 1,1 3-1,-1 2 1,1 0 218,-1 0 1,1 0-1,-1 0 1,1 0-1,-1 0 1,1 0-1,-3 0 1,0 2-126,2 6 1,-4-6 0,12 8 0,-5-3 136,-3 0 118,10 10 1,-7-15 0,7 8 0,-2-3 620,0 0 1,9-2-1,-5-10 106,1-2 636,6 0 179,-6-3-967,9 8-653,9-8 0,1 12 1,7 3-1,-3 2 1,3-2-1,2-2 1,5-3-1,2 0 1,3 0-1,-1 0 1,3 0 507,5 0 0,-3 0 0,1-3 1,-1-2-101,1-2-650,2 0 1,-3 0 0,-2 0 0,-2 2 0,-1 3 0,-1 2 0,-4 0-1,-1 0 1,-1 0 0,1 0 119,-1 0 0,1 0 0,-1-3 0,1-2-75,-1-2-113,1 0 1,-1 7 0,3 0 0,2-2 0,3-3 0,-3-2-1,-2 0 1,-2-1 0,-1 1 0,1 2 0,-1 1 5,1-3 1,-1 4 0,1-4 2,-1 5-9,-9 2 0,0 0 0,-5 0 1,8 0-1,4 0-2,2 0 1,1 0 0,-1 0-2,1 0 2,-1 9 0,-7-6 1,1 4-1,1-5 0,4-2 1,-1 2-1,-3 3 1,-1 2-5,1-2 1,-4-2-1,0-1-5,-2 5 8,7-4 1,-13 6 0,11-9-1,1 2 1,3 3 0,3 2-1,-1-2 1,1-2 0,-1-3-3,1 0 0,-8 7 1,1 0-10,1-2 11,3-3 0,-4 0 0,-1 6 0,0 6 1,-2 5-2,-5 3 1,3-8-1,-3 0 2,-2 3 2,-3 2 0,-2 3 0,0-1 1,0 1-1,0-1 0,0 1 1,0-1-1,0 1 0,0-1 1,0 1 1,0-1-1,0 1 1,-2-1 11,-5 1-12,4-1 1,-16 3-1,5 0 1,-5 0 0,0-5-1,2 0 1,3-2 0,-1-1-1,1-4 12,0-2 0,9 0 12,-2-3-26,4-5 0,6 8 0,2-8 0,4 3 1,1 4-1,2 3-3,0 5 0,-8 2-2,4 3 4,-6-1 0,-2-7 0,0 1 0,2-1 0,3 0 0,5-2 0,-1 0 0,3-2 0,0 2 0,5-3-7,2 1 1,-5 7-1,1-3-26,1 5 32,-6-7 0,2 5 0,-8-8 0,4 3 0,-6 5 0,-4 2 1,-8 0-1,1-2 0,-3-5 3,0-3 0,-3 6 25,-6-8-48,-1 0 0,8-7 0,0 0 0,-3 0 1,0 3-1,1 1 0,1 3-299,-1-2 1,4-2-1,-3-1 1471,-1 5-1148,-4-4 1,1 9-1,3-8 1,1 3 0,1 1-1,0-1 1,-1 0-1,1 0 1,0 0 0,-1 0 9,-1-2 0,4-2-7,-3-3-147,1 0 1,0-3-1,-1-4 1,-1-5-1,-3 0 1,-5 5 0,-5 2-1,-4 0 1,-3-2-1,0 3 484,-2 1 1,-3 6 0,-4 1 0,-1 3-344,4-2 0,-6-2 0,24 4 0,-5 0 0,5-2 1,3-3 0,7 1 0,-1 1 1,-2 6 1,-2 2-2,-12-7 0,5 14 0,-10-5 1,-2 5-1,0 3 0,-3 2 1,3-1-1,-3 1 0,3-5 1,0-2-1,5-2 3,4-1 0,5-9 8,3 2-508,9-5 1,0 1 0,2 1 0,-11 6 953,-13 2 0,-6 2 0,-3 8 0,-3-1-280,-4 1-177,5-1 0,-5-2 1,12-4-1,4-6 0,3-2 1,5 1-1,2-4 1,2-1-1,1-3-1254,-1 0 1,1 0-1,-3 0 1,-2 0-2918,-3 0 3487,-9 9 0,5 1 0,-8 7 0,5-3 0,7 0 0,6-2 1,6-5 683,10-4 0,28-13 0,25-2 0</inkml:trace>
  <inkml:trace contextRef="#ctx0" brushRef="#br0" timeOffset="19">29461 2752 6157,'-2'-12'568,"-5"5"136,4 5 1,-6-1-726,9-4 0,0 2-539,0-9 0,2 7 0,5-8 1199,8-1 0,-6 4 1717,-1-3 0,-6 8-951,-2-7 1,-10 9 0,-4-2-899,-5 5-586,-3 11 1,-6 3 0,-3 10 0,-3 2 0,-4 2-1,-2 5 1,-3 2 0,0 3 0,0-2 0,2-6-1,5-4-1966,8-2 0,4-3-731,2-5 2140,10-4 1,15-20 0,18-7 635,13-9 0,16-17 0,5-12 0</inkml:trace>
  <inkml:trace contextRef="#ctx0" brushRef="#br0" timeOffset="20">29440 2602 8146,'-10'-12'826,"-2"2"0,-9 10 0,-3 0 1,-5 0-1,-4 3 0,-3 4 236,0 7 1,1 5-1,-8 5 1,2 2-704,5 3-762,-4 0 0,23-8 0,-5-2 0,6-2 0,4-3 0,7 1 0,10-3 0,9-5 0,8-7 403,6-7 0,6-5 0,9-10 0</inkml:trace>
  <inkml:trace contextRef="#ctx0" brushRef="#br0" timeOffset="21">29311 2580 8584,'-29'0'414,"1"0"1,-1 0 1338,-2 0-1407,7 10 1,-16-6 0,6 8 0,1 0 0,2 0 0,2 5 0,0 2-1,3 3 1,2-1 0,5 1-427,5-1 1,4-7-1,13-2-2240,4-2 1769,5-3 1,12-12-1,2-7 1,5-9-1,2-3 1,5-2-1,3-3 551,2-7 0,0-4 0,0-3 0</inkml:trace>
  <inkml:trace contextRef="#ctx0" brushRef="#br0" timeOffset="22">29354 2322 8584,'0'-33'39,"0"4"1,0 5-1,-2 5 1,-6 5 1763,-6 7-1479,-5 4 0,-10 6 1,-2 6-1,0 10 1,-2 10-1,-1 4 0,-1 6 1,-1-1-1,2 0 1,3-2-1,5 0 240,2-3 1,5-2-1,2-9-1364,3-1 324,9 1 0,-2-10 0,17-5 1,9-7-1,9-10 0,3-9 0,3-7 1,-1-3-1,5-2 0,1-5 476,-4-4 0,6-3 0,-7 0 0</inkml:trace>
  <inkml:trace contextRef="#ctx0" brushRef="#br0" timeOffset="23">29418 2021 8584,'-43'22'-191,"0"1"0,0 4 1,1 4 1407,-1 2 1,2-6-996,5 1 1,0 3-1,12-2 1,8-3-1,4-2 1,9-5-1,8-4 1,9-11-1004,6-8 0,8-8 0,1-12 781,-3-5 0,8-4 0,-1-10 0</inkml:trace>
  <inkml:trace contextRef="#ctx0" brushRef="#br0" timeOffset="24">29182 1914 8584,'-43'-12'0,"0"-5"0,0 10 0,3 2 933,4 3-742,5 2 1,14 2 0,10 3-1,14 4 1,12 1 0,7 2 0,3-3-588,-3 1 0,5 4 0,-2-7 0,-3 1-322,-2 1 236,-2-6 1,-1 6 481,1-9 0,-1 10 0,1 2 0</inkml:trace>
  <inkml:trace contextRef="#ctx0" brushRef="#br0" timeOffset="25">28795 1484 8469,'-21'0'-61,"6"0"1,1 0-61,-3 0 467,-2 0 0,5 0 0,0 0 0,-1-3 0,3-4 278,5-7 0,5 2 1,2-3-265,0-1 1,2 6-436,5 3 458,-4-5 0,9 10 0,-8-8 1064,4 1-922,-1-3-423,-7-10 1,7 8 0,0-1 0,0 1-1,0 0-289,1-1 1005,-1 11-575,-7-6 1,0 12-1,0 6 1,0 6-1,0 5 1,0 5-1,0 5 1,0 6-1,0 6 1,0 4-1,0 6 747,0 6 1,2 0 0,3 5 0,4 8-25,3 4-700,-7 5 0,12 7 1,-10 0-1,-2-3 1,-3-2-1,-2-4 1,0-3-1,0-5 1,0-4-1,-2-8 1,-3-7 81,-2-4 0,0-11 0,7 1 0,0 0-348,0-2 0,9-3 0,-6-3 0,6 3 0,-2 0 0,1 3 0,-1-3 0,0 0 0,0-2 0,-2-1 0,-3 1 0,-2-3 0,0-2 0,0-2 0,0-1 0,0 1 0,0-1 0,0 1 0,0-1 0,0 1 0,0 2 0,0 2 0,0 3 0,-2-3 0,-3-2 0,-2 0 0,2 4 0,3-11 0,2 4 0,0-1 0,0-1 0,0 2 0,0 1 0,-3-1 0,-1 1 0,-4-1 0,4 1 0,1-1 0,3 1 0,0-1 0,0 1 0,0-1 0,0 1 0,0-1 0,0 3 0,0 5 0,-9 4 0,6 1 0,-6-6 0,2-4 0,-3-2 0,0-1 0,1 1 0,2-3 0,0-2 0,-1-3 0,1 0-1189,-2-2 1,6 7-1151,-4-4 1239,5-6 1,11-2 0,8-16-1,7-10 1,7-12 1099,2-10 0,3-7 0,7-16 0</inkml:trace>
  <inkml:trace contextRef="#ctx0" brushRef="#br0" timeOffset="26">29332 2258 8585,'0'21'-464,"0"1"0,0-1 508,0 1 1,0 6-1,0 1 1,0-3-32,0-2 1,3-2-1,2 2 1,2 2-1,-2 2 1,-3-1-1,-2-3-421,0-3 0,-7 1 0,-3-3 408,-2-5 0,-2-4 0,-8-10 0</inkml:trace>
  <inkml:trace contextRef="#ctx0" brushRef="#br0" timeOffset="27">29268 2387 8530,'-12'9'150,"0"-6"865,5 4-788,5 5 1,-8 0-1,10 9 1,0 1-1,0-1 1,0 1 276,0-1-980,0-9 0,0 7 0,0-4 0,0 4 0,0 2 476,0 1 0,0-10 0,0-3 0</inkml:trace>
  <inkml:trace contextRef="#ctx0" brushRef="#br0" timeOffset="28">8209 14277 24211,'-12'-10'-4712,"0"8"4669,5-5 1,2 2 43,-9-2 1,-1-5-1,-6-7 1,2 2-496,4 3 617,-4 9 0,15-5 0,-8 8 0,0-3 0,2-4 258,1-3-184,-8 7 1,12-5-2180,-9 10 3682,9 0-813,-5 0 0,13 0 1,4 0 419,7 0 1,-2 0 184,3 0-1312,-1 0 0,0 0 1,1 0-1,1 0 0,3 0 1253,3 0 1,-1 0-220,1 0-969,-10 0 0,0 0 0,-5 0 1,5 3-246,0 4-212,7-5 265,-7 8 0,2-10 0,0 0 0,3 0-53,2 0 0,-4 0 0,-1 2-224,3 5 217,2-4 1,-5 6 0,0-9 0,3 0 0,2 3 0,3 1 0,2 4 0,2-4-1,2-1 1,-1-3 77,-3 0 1,-3 0-1,1 0 1,-1 0-72,1 0 0,-1 0 0,1 0 0,-1 0 0,0 0 0,1 0 0,-1 0 0,1 0 0,-1 0 0,1 0 0,-1 0 0,1 0 0,-1 0 0,1 0 0,-1 0 0,1 0 0,-1 0 0,1-3 0,-1-1 0,3-4 0,2 4 0,3 1 0,-3 1 0,-2-3 0,0-2 0,2 2 0,3 3 0,-3 2 0,1 0 0,-1 0 0,3 0 0,-3 0 0,-2 0 0,-3 0 0,1 0 0,-1 2 0,1 3 0,-1 2 0,1 0 0,-1-7 0,-9 0 0,7 0 0,-5 0 0,6 0 0,1 0 0,1 0 0,-1 0 0,0 0 0,1 0 0,-1 0 0,-9 0 0,8 0 0,-6 0 0,5 0 0,2-9 0,-9 6 0,0-6 0,-5 9 0,-4 0 0,6 0 0,-6 0 0,2-3 0,2-4 0,9 5 0,-13-8 0,9 10 0,-5 0-1359,7 0 826,-4 0 56,-1 0 1,-6 0 0,4 0-888,7 0 1,-4 10 0,-3 4-3131,-5 5 3920,8 3 0,-8-1 0,8 1 1</inkml:trace>
  <inkml:trace contextRef="#ctx0" brushRef="#br0" timeOffset="29">11432 14664 26513,'-12'-10'-2430,"-7"8"0,7-8 2821,-9 10 1,6 0 0,3-2-25,3-5 0,-8 4-462,3-4 0,7-2 1,7 1-1,14 4 369,12 1 0,0 3 0,10 0-221,3 0 0,1-2 0,5-3 0,3-2 1,2 2-1,-2 3 0,-3-1 0,-2-1 1,-2-4 32,-5 4 0,2 1-453,-9 3 0,-1 0 1,-6 0-1,2 0 450,4 0 0,-4 10 0,7 2 0</inkml:trace>
  <inkml:trace contextRef="#ctx0" brushRef="#br0" timeOffset="30">14011 14492 26727,'0'-12'-9831,"0"0"3456,0 5 6071,0 4 0,-3-6 0,-1 6 2693,-4-4-1629,1 5 864,7-8-1771,0 10 1,-2 0-1,-3 3-247,-2 4 0,0-2 2486,7 9-1788,0-9 1,0 14 212,0-5 0,0-2-2547,0 2 1693,0-9 1,0 7 0,-3-7 193,-4 2 1,5 3 788,-5-3 85,4-5-630,3 8-486,0-10 6101,0 0-4047,10 0 1,-5 0-222,9 0 0,0 0 89,8 0-1120,-1 0 1,1 0 0,-1 0 0,1 0 0,-1 0-1,1 0 136,-1 0 1,-6 0-1,-1-3-98,3-4-455,-8 5 0,10-8 0,-4 10 0,-6 0 0,1 0 0,-10 0 0,0 0 0,-10 0 0,8 0 0,-8 0 0,10 0 0,10 0 0,4 0 0,5 0 0,3 0 0,-1 0 0,1 0 0,-1 0 0,8 0 0,2-2 0,0-3 0,0-2 0,7 0 0,-12 0 0,8-1 0,-1 1 0,-2 0 0,0 0 0,-2 0 0,0 0 0,-1-1 0,-1 1 0,-4 0 0,-1 0 0,-8 0 0,1 7 0,1 0 0,3 0 0,3-3 0,-1-1 0,1-4 0,-1 4 0,1 1 0,-1 3 0,1 0 0,-1 0 0,1 0 0,-10 0 0,7 0 0,-5 0 0,5 0 0,3 0 0,-3-2 0,-2-3 0,-3-2 0,-7 0 0,7 7 0,3 0 0,-7 0 0,9 0 0,-5 0 0,5 0 0,3 0 0,-3 2 0,-5 5 0,5-4 0,-14 6 0,9-9 0,3 0 0,2 0 0,-5 7 0,1 1 0,-11-1 0,16-7 0,-6 0 0,5 0 0,3 0 0,-1 0 0,-7 0 0,1 0 0,1 0 0,3 0 0,-4 0 0,-1 0 0,3 0 0,2 0 0,2 0 0,1 0 0,2 0 0,2-3 0,3-1 0,-3-6 0,-2-2 0,4 7 0,4-2 0,-1 2 0,0-2 0,7 5 0,-14-10 0,7 7 0,0-2 0,2 2 0,3 0 0,-3 1 0,1-4 0,-3 4 0,0-1 0,-2 0 0,2-2 0,-7-3 0,4 6 0,-4-4 0,-2 4-40,-11-8 0,9 9 0,-6-6 0,5 2-2140,2-1 1,-11 6 0,-12 14 1850,-17 9 1,-12 6-1,-12-6 1</inkml:trace>
  <inkml:trace contextRef="#ctx0" brushRef="#br0" timeOffset="31">18094 14664 29000,'-15'0'-58,"1"0"-1453,-3 0 3459,8 0 0,-3 0-2151,5 0 1,7 0 0,-3-3 0,10-1-1,5-4 1,5 4 0,2 1 434,3 3 1,-1 0 0,1 0-1,-1 0 173,1 0-437,-1 0 1,8-7 0,-1 0 0,1 2 0,2 3 0,3 2 0,1 0-1,4 0 1,4 0 0,7-3 0,5-1-78,4-4 0,3-1 0,3 4 1,-1-4-372,1-3 458,-1-3 0,1 1 0,-1 2 0,1 0 0,-3 2 0,-5-1 0,-7-1 0,-4-3 0,-3 3 0,0 3 0,-3 2-20,-4-1 1,-3-1-1,-6 4 1,4-2 1401,2 2-1330,-7 3 0,13-5 0,-8-1 0,0 4 0,2 1 0,3 3 0,7-2 0,5-3 0,-1-2 0,1 0 0,2 0-67,8-1 1,4-1 0,2 4 0,1-4 133,-1-3-103,1 7 0,6-14 0,1 7 0,-3 0 0,-2 2 0,-3 3 0,-2 0 0,0 2 0,-2 3 0,0 2 0,-8 0-334,-4 0 1,-7 0-1,-3 0 1,-2 0-118,2 0 172,-7 0 0,0 0 0,-9 2 1,-1 3-1,1 2 307,-1-2 0,10 7 0,2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6962 5375 8253,'-9'-12'3234,"6"0"-2277,-4 5 1,7 2-634,7-9 0,-2 7 0,10-5 0,1 0 1,3 3-1,3-1 469,-1 5 0,1 3-599,-1 2 1,-6-7 0,-1-1 0,3 4 0,2 1 0,2 3-1,1 0 1,2 3 0,2 1 34,3 4 0,-1-1 0,-6-5 0,-1 3 0,1 2 0,-1 0 0,1 0 0,-1 1-2,1-4 0,-1 6 0,1-3 1,-1 0 475,1 3-573,-1-8 0,1 10 1,-1-7-1,1 2 1,-1-2-1,-2 0 0,-2-1 1,-3 4 174,3-4 0,2-1 0,3-3 56,-1 0-365,0 0 1,1 0-1,-1 0 1,1 0 0,2 0-1,2 0 1,5 0 0,0 0-1,3 0 1,-3 0 0,0 0-54,-5 0 1,5 0-1,-2 0 1,-3 0 62,-2 0 28,-3 0 1,1 0 0,-1 0-1,1 0 1,-1 0 0,1 0 0,-1 0-1,1 0 1,-1 0 0,1 0-48,-1 0 1,1-7 0,-1-1 0,1 4-506,-1 1 532,1 3 0,6 0 0,3 0 1,0 0-1,3 0 0,-3 0 1,0 0-1,-3 0 0,4 3 1,1 1-1,0 4-152,-4-4 0,-5-1 0,-3-3 1,1 0-107,-1 0 271,1 0 0,-1 0 1,1 0-1,-1 0 1,1 0-1,-1 0 1,1 0-25,-1 0 1,1 0 0,-1 0 50,1 0 15,-10 0 0,7 0 0,-5 0 0,5 0 0,3 0 0,2 0 1,2 0-1,5 0 0,0 0 0,0 0 0,-2-3 190,2-4 1,-5 5-1,7-8 1,1 3-123,-1 0-137,-7 0 0,6 7 1,-11-3-1,0-1 1,1-4-1,-1 4 0,1 1 1,-1 3-1,1 0 1,-1 0-1,1 0-51,-1 0 0,1 0 1,-1 3-1,1 1 229,-1 4-96,1-1 0,2-7 0,2 0 1,3 0-1,-1 0 0,1 0 1,0 0-1,-3 0 0,-2 0 1,-3 0-1,1 0 4,-1 0 1,1 0-1,-1 0-725,1 0-781,-10-10 0,-5 8 1,-14-5-1,-8 4-7747,-4 3 9167,-2 10 0,-1-8 0,1 8 0</inkml:trace>
  <inkml:trace contextRef="#ctx0" brushRef="#br0" timeOffset="1">20307 5203 8149,'0'-21'-139,"2"-1"1,3 1 0,5-1 0,-1 1-1,3-1 1065,0 1-365,-7 9 1,7-5-1,-7 8 742,2-3-776,0 7 1,-7-2 418,0 14-467,0-5 1,0 10-900,0-5-226,0-4 810,0 6 0,0-6 0,2 4 389,6 7 1,-6-2 0,8 0 306,-1-2-658,-7-3 1,8-5-1,-8 3 1,6 2 0,4 0-1,2 0 216,0 1 0,-7 1-329,8-2-41,-11-4 1,13 9-1,-7-8 1,2 6 0,4 0-1,3 1 1,3-1-1,-1 0 183,1-6 1,-1 6 0,1-3-121,-1-2-153,1 7 1,-1-10 0,1 8-1,-1-3 1,1 0 0,-1 0 0,1 3-1,-1 2 1,1 0 11,-1-5 0,3 2 0,2 1 0,5 0 547,3-1-456,-8-2 0,15-7 0,-8 3 1,3 1-1,-3 4 0,1-4 0,-3-1 1,2-3-1,1 0 0,2 0 0,-3 0-72,-4 0 1,2 2 0,0 3 0,2 2-173,5-2 219,-7-3 0,3-2 1,-8 0-1,3 0 1,-1 3-1,3 1 1,3 4-1,2-4 1,-3-1-1,0-3 0,1 0 36,4 0 0,3 0 0,2 0 0,0 0-148,0 0 97,0 0 1,0 0-1,0 0 1,0 0 0,-3 0-1,-2 0 1,-2 0 0,0 0-1,-3 0 1,-2 0 0,-2 0 94,0 0 0,-1 0 1,-8 2-1,-4 3-4,-1 2-160,-1 0 0,0-7 0,1 0 1,1 0-1,1 3 0,0 1 1,-3 4-1,3-4 12,2-1 1,-5-1-1,0 3 1,3 2 273,2-2-227,-7-3 1,7-2 0,-4 0 0,4 0 0,2 0-56,1 0 1,-1 0-1,1 0-31,-1 0 141,1 0 0,-1 0 1,1 0-1,-1 0 0,1 0 1,2 0-1,2 0 0,2 0 1,-1 0-1,-1 0 0,0-2 157,3-5 1,0 4 0,-8-4 0,0 5-202,1 2-23,-1 0 0,1 0 1,-1 0-1,1 0 0,-1-3 1,1-1-1,-1-4 0,1 4 90,-1 1 0,1 3 1,-1 0-6,1 0-135,-10 0 1,7 0 0,-5 0 0,3-2 0,0-3 0,-3-2 0,3 2-259,2 3 342,-7 2 7,7 0 0,-14 0 1,9 0-1,3 0 943,2 0-754,-7 0-419,7 0-1224,-17 0 1476,8 0 320,-10 0 1,2 0 0,5 0 80,8 0 1,-3 0-754,2 0 210,0 0 1,1 0 0,-1 0 0,3 0-1,2 0 278,2 0 0,1 0 261,-1 0-406,-9 0 0,0 0 0,-5 0 0,7 0 1,6 0-1,1 0-43,1 0 1,-8 0 0,0 0 274,3 0-252,-8 0 0,3 0 0,-4 0 0,6 0 1,5 0-180,3 0 0,-1 0-230,0 0 328,-9 0 0,8 0 0,-6 0 1,5 0 280,2 0 1,-6 0-220,-1 0-67,-9 0 1,7 0-1,-5 0-45,7 0 0,5 0 113,3 0 100,-10 0 0,0 0-397,-5 0 0,-2 0-41,9 0 300,-9 0 0,7 0 0,-5 0 0,7 0 0,3 2 0,0 3 209,-3 2 0,-7 0-160,7-7-142,-9 0 0,14 0 1,-4 0-1,4 0 0,2 0 1,1 0-54,-1 0 0,-6 0 1,-1 0-1,0 3-15,-2 4 325,7-5 1,-7 8 0,10-10-1,-1 0 1,1 0 0,-1 0-1,1 0 166,-1 0 1,1 0-257,-1 0-104,-9 0 443,-2 0 36,-10 0-247,9 0 1,-4 0 0,9 0-210,3 0 1,-5 0 122,2 0-123,1 0 1,-1 0 0,0 0-1,3 0 1,2 0 0,3 0 0,-1 0-1,0 0-39,1 0 1,-8 0 0,1 0 0,1 0-25,3 0 108,3 0 0,-1 0 1,1 0-1,-1 0 0,1 0 1,-1 0-1,1 0 1,-1 0-1,1 0-79,-1 0 1,-6 0-1,-1 0 1,3 0-6,2 0 80,-7 0 1,7 0 0,-5 0-1,5 0 1,3 0 0,-1 0-1,1 0-176,-1 0 0,1 0-77,-1 0 203,1 9 1,-8-6 0,0 4 0,3-5 0,2-2 0,3 0 0,-1 0 143,1 0 1,-8 0-1,0 0 1,3 0 311,2 0-413,3 0 1,-1 0 0,1 0 0,-1 0 0,1 0 0,-1 0 0,1 0 0,-1 0 0,0 0 0,1 0-167,-1 0 1,1 0 0,-1 0 13,1 0 143,-1 0 1,-6 0 0,-1 0 0,3 0 0,2 0-1,2 0 1,1 0 3,-1 0 1,1 0 0,-1 0 0,1 0-3,-1 0 34,1 0 1,-1 0 0,1 0 0,-1 0 0,1 0 0,-1 0 0,1 0 0,-1 0 0,1 0-16,-1 0 0,-6 0 0,-1 0-176,3 0 77,-8 0 1,8-2 0,-8-3 0,3-2 0,5 2 0,2 3 131,3 2 0,-8 0 751,0 0-779,-9 0 1,7 0 0,-5 0 0,7 0 0,6 0-380,1 0 0,1 0 301,-1 0 179,1 0 0,-8 0 0,0 0 1,3 0-1,2 0 170,3 0 0,-8 0-512,0 0 29,-9 0 0,7 0 1,-5 0-1,7 0 1,5 0 185,3 0 0,-8 0 1,1 0 498,1 0-372,-6 0 1,2 0 0,-5 0 0,7 0-1,5 0 1,3 0-453,-1 0 0,-6 0 0,-1 0-350,3 0 650,2 0 1,-5 0 0,0 0-1,3 0 1,2 0 0,3 0 0,-1 0 315,1 0 0,-1 0-333,1 0-32,-1 0 1,-6 0 0,-1 0 0,3 0-1,2 0-116,2 0 0,-6 0 731,-1 0-444,-9 0 1,14 0 0,-7 2 0,2 3-491,0 2 1,-7 0-14,8-7 522,-1 0 0,0 0 0,1 0 0,1 0 0,4 0 418,1 0 0,-7 0-843,1 0 249,-1 0 1,0 0-1,1 0 1,1 0-209,4 0 295,-9 0-332,-1 0 0,-8 0 197,6 0 1,-4 0 751,11 0-268,-11 0 1,8 0-1,-4 0-571,6 0 0,5 0 2,2 0 141,-9 0 1,8 0 0,-6 0-1,5 0-1740,2 0 455,1 0 144,-10 0 1,0 0-1,-5 0 1,7 0-201,5 0 1,-4 7 0,-1 1-1,3-4-261,2-1 1478,12-3 1,-5 0-1,10 0 1,0 0 0,0 0-1,-3 0 1,-2 0 0,-2 0-1,-1 0 1,1 0-78,-3 0 1,-2 0-301,-2 0 430,-10 0 128,-3-10 0,-9-2 0,0-9 0</inkml:trace>
  <inkml:trace contextRef="#ctx0" brushRef="#br0" timeOffset="2">1955 6429 32767,'22'-7'-2917,"-1"0"0,-6-3 1,-1 5 2873,3-2 1,2 0 0,0 4-1,-2-1 1,-3-3 0,3 2-1,-1 0 1,1 0 181,-2-2 1,-8 0-1,7 7 1,0-3-187,-2-4 1,0 5 100,-5-5 0,-2 4 0,9 3 1,3 0 1149,2 0-755,3 0-452,-10 0 0,-3 3 1,-9 4-757,0 7 0,0-2-882,0 3 1226,0-11 0,0 15 180,0-4-630,0-6-426,0 1 1,3-10 1573,4 0 1,5 0-1,9 0-134,1 0 0,-8 0 159,0 0 1,3 0 0,9-3 0,3-1 0,0-3 0,2 2 0,2 0 0,3 0 0,0-2 0,0 2 477,-3 3 1,5-5 0,-7 0 0,0 2 702,0 2 0,-2 3-1115,-8 0 0,1 0 0,-1-2 0,1-3 0,-1-2 0,1 2 1,-1 3-1,1 2-105,-1 0 0,1 0 0,-1 0 1,1 0-270,-1 0 0,1 0 0,-1 0 0,1 0 0,2 0 0,2 0 0,5 0 0,0 0 0,2 0 0,-1 0 0,1 0 0,-2 0 0,0 0 0,5 0 0,-8 0 0,1 0 0,2 0 0,-7 0 0,9 0 0,-6 0 0,1 0 0,-1 0 0,-3 0 0,-1 0 0,4 0 0,1 0 0,-1 0 0,-1 0 0,3 0 0,-3 0 0,10 0 0,-1 0 0,-1 0 0,6 0 0,-4 0 0,12 0 0,2 0 0,0 0 0,0 0 0,1 0 0,-1 0 0,0 0 0,0 0 0,-2 2 0,-3 5 0,-2-4 0,0 4 0,-2-5 0,-6-2 0,6 0 0,-17 0 0,17 0 0,-8 0 0</inkml:trace>
  <inkml:trace contextRef="#ctx0" brushRef="#br0" timeOffset="3">4964 6364 32767,'21'0'0,"1"0"0,2 0 0,2 0 0,5 0 0,0 0 0,0 0 0,0 0 0,-2 0 0,4 0 0,1 0 0,6-7 0,-4 0 0,5 0 0,2 7 0,0 0 0,0 0 0,2 0 0,3 0 0,2 0 0,-2 0 0,-3 0 0,-2 0 0,10 0 0,-8 0 0,5 0 0,-5 0 0,-2 0 0,3 0 0,2 0 0,2 0 0,-3 0 0,1 0 0,0 2 0,2 5 0,7-4 0,-4 4 0,-1-5 0,1-2 0,7 0 0,-5 0 0,7 0 0,-3 0 0,-4 0 0,0 0 0,-2 0 0,2 0 0,0-2 0,4-3 0,1-2 0,-3 2 0,3 3 0,-5 2 0,2 0 0,3 0 0,-3 0 0,-7 0 0,3 0 0,2 0 0,2 0 0,-2 0 0,-5 0 0,-2 0 0,0 0 0,4 0 0,1 0 0,-1 0 0,5 0 0,-6 0 0,-4 0 0,-1 0 0,6 0 0,-14 0 0,5 0 0,-2 0 0,-3 0 0,0 0 0,-2 0 0,0 0 0,0 0 0,0 0 0,-1 0 0,-1 0 0,14 0 0,-5 0 0,2 0 0,0 0 0,8 0 0,-5 0 0,7 0 0,-3 0 0,-2 0 0,0 0 0,1 0 0,-1 0 0,0 0 0,0 0 0,-2 0 0,-3 0 0,-4 0 0,-1-3 0,1-1 0,4-4 0,3 1 0,-5 7 0,0 0 0,0 0 0,0 0 0,0 0 0,0 0 0,0 0 0,-3 0 0,1 0 0,-3 0 0,0 0 0,5-7 0,-12 0 0,3 2 0,4 3 0,-7 2 0,7-7 0,-9-1 0,0 4 0,-1 1 0,3 3 0,0 0 0,0 0 0,-2 0 0,0 0 0,2 0 0,2 0 0,1 0 0,4 0 0,-5 0 0,-2 0 0,7 0 0,-4 0 0,9 0 0,-3 0 0,-1 0 0,-4 0 0,1 0 0,0 0 0,0 0 0,0 0 0,0 0 0,-1 0 0,1 0 0,7 0 0,0-2 0,0-5 0,0 4 0,0-6 0,0 9 0,0 0 0,2 0 0,3 0 0,2 0 0,-2 2 0,-3 3 0,-2 5 0,-2-1-33,-5 1 0,-5 6 1,-10-4-1,-2 3-4047,-4-1 1893,4 10 1602,-17 0 1,8 7-1,-10-10 1</inkml:trace>
  <inkml:trace contextRef="#ctx0" brushRef="#br0" timeOffset="4">16568 6429 31324,'-14'-10'-2507,"-1"-4"1,3 2 0,-4-2-131,1-3 1945,11 7 1,-6-2 0,8 8-580,-6-4 1683,-3 1 1,-11 7 0,1 0-1,-1 0 1,1 0 0,-1 0 883,1 0 0,6 0-546,1 0 0,7 0-611,-8 0 1,11 3 0,-1 1-814,10 4 0,-1-1 875,11-7 0,-8 0 0,7 2 0,3 3 0,2 2 0,3-2 0,1 0 0,4 0 1,4 2-1,0 0 452,0 2 1,7-6 0,-2 4 0,4-2 1679,3 2-2296,0-5 0,8 8 0,1-10 1,3 0-1,2 0 0,1 0 0,-1 0 1,3 0-1,2 0 0,2 0 1,1 0-48,-1 0 0,1 0 1,-3 0-1,-3 0 24,-1 0 1,-11 0 1,8 0-1,-7 2 1,2 3 0,-2 2-1,-3-2 1,-2-3-1,0-2 1,0 3 0,0 2-1,0 2 432,0-3 1,0-1-1,3-3 1,1 0-448,3 0 0,10 0 0,-12 0 0,7 0 0,-3 0 0,-2 0 0,1 0 0,1 0 0,1 0 0,-1 0 0,-2 0 0,0 0 0,1 0 0,6 0 0,-5 0 0,3 0 0,5 0 0,-7 0 0,9 7 0,-7 0 0,-1-2 0,-1-3 0,-3-2 0,3 3 0,2 2 0,2 2 0,0-3 0,1-1 0,1-3 0,6 0 0,4 0 0,3-3 0,-3-4 0,7 5 0,-7-17 0,10 7 0,2-2 0,1 2 0,-1 2 0,-2 3 0,-1 0 0,1 0 0,-2 2 0,-1 2 0,0 3 0,-6 0 0,1 0 0,-4 0 0,-2 0 0,-11 0 0,-1 0 0,-10 3 0,-2 2 0,-6 4 0,-8 3 0,-11 5 0,-8 4 0,-8 6 0,-10 4-331,-12 2 1,-18 3 0,-15 7 0</inkml:trace>
  <inkml:trace contextRef="#ctx0" brushRef="#br0" timeOffset="5">8961 2709 28974,'14'-14'-4241,"1"-1"0,-11 8 3040,3-7 1,-4 7-43,-3-8 0,-3 11-93,-4-3 1752,5 4 1,-10 3 0,5 0-1,-5 3 1,-2 1 478,-1 3 0,10 3-1180,-2-3-55,5-4 1,2 9-1,0-5 1,0 7 41,0 5 0,2-7-40,5-5 617,-4 5 0,16-9 0,-5 4 0,5-5 0,3-2 0,-1 3 0,1 1 1,-1 3 205,1-2 0,-1-2 1,1-3-1,-1 0-4,1 0-357,-1 9 1,1-6 0,-1 4-1,3-5 1,2-2 0,3 0 0,-3 0-1,1-2 1,-1-3 0,2-2-1,-1 2 433,-3 3 1,0-6-1,2 1 1,2 3 1662,-1 1-1978,6 3 1,-2 0-1,7 0 1,-4 0-1,-1 0 1,-2 0-1,3 0 1,-3 0-1,0 0 1,-5 0-1,0 0 616,3 0 1,-5 0 0,4 0 0,-4 0-318,-2 0-544,-1 0 0,3 0 0,2 3 0,3 1 0,-3 6 0,1-1 0,-1 1 0,3-5 1,-1 0-1,1-1 0,0 3-1,-3-2 1,5-2 0,-3-3 0,-1 0 131,-3 0-128,-3 0 0,1 0 0,-1 0 0,1 0 0,1 0 0,4 0 0,1 0 0,-1 0 0,-3 0 0,-1 2 0,4 3 0,1 2 0,10 0 0,-4-7 0,4 0 0,5 0 0,-5 0 0,17 0 0,-5 0 0,5 0 0,3 0 0,-1 0 0,3-2 0,2-3 0,2-2 0,-2 2 0,-4 3 0,-8 2 0,5 0 0,-1 0 0,1 0 0,-4 0 0,-6 0 0,-2 0 0,2 0 0,3 0 0,2 2 0,-2 3 0,-3 2 0,-2-2 0,3-3 0,1-2 0,4 0 0,-4 0 0,-1 0 0,-3-2 0,2-3 0,5-2 0,-5 0 0,8-1 0,-8 1 0,3 3 0,5 1 0,-1 1 0,1-3 0,-6-2 0,-1 2 0,-1 0 0,3 0 0,2-2 0,7-2 0,-4 4 0,2-2 0,5 2 0,-8-7 0,10 10 0,-5-5 0,6 2 0,1 0 0,0-2 0,1 2 0,-1 3 0,1 2 0,-1 0 0,1 0 0,-1 0 0,8 0 0,0 0 0,-1 0 0,3 0 0,-7 0 0,9 0 0,-6 0 0,1 0 0,1 0 0,0 0 0,-1 0 0,-2 0 0,1 0 0,-1 0 0,3-3 0,-3-4 0,-2 5 0,-3-8 0,3 3 0,5 0 0,-6-10 0,11 12 0,-8-7 0,5 0 0,3 0 0,4-2 0,0 0 0,-2-1 0,-8 1 0,-4 0 0,-2 2 0,-1 2 0,-7-4 0,-2 7 0,-2 2 0,-5 3 0,-3 2 0,-2 0 0,-2 0 0,-6 0 0,-6 0 0,-5 0 0,-3 0 0,-2 2 0,-4 5-1135,-8 8 1,-5-4-1,-2 4-3979,0 2 3068,-9-8 0,4 3 1581,-9-5 0,9 5 0,-5 10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2858 6859 27102,'12'0'0,"-2"0"0</inkml:trace>
  <inkml:trace contextRef="#ctx0" brushRef="#br0" timeOffset="1">2965 6880 28977,'22'0'-1143,"-10"-9"0,-3-6-3321,1-4 4221,-8-2 0,8-1 1,-10 1-1,-2-1 1,-6 3-1,-6 5 1,-5 7-1,-3 4 0,1 3 1,-1 0 512,1 0 0,7 0 1,-1 0 284,-1 0 0,4 0 0,0-2 0,0-3 101,0-2-620,7 0 0,-12 4 0,8-1 0,-3-3 1,-5 2-1,-2 2 0,-2 3 0,-1 0 1,1 0-1,-3 0-107,-5 0 1,-4-7 0,-10 0 0,-3 2 734,-4 3-481,5 2 1,-17 0-1,4 0 1,-1 0 0,-1 0-1,5 0 1,0 2 0,3 3-1,-1 5 1,5-1 0,3 3 80,2 0 1,7-5 0,3 5 0,2 0-1026,5 0 475,11-7 0,-2 7 0,10-5 0,3 7 0,4 5 0,4 3 0,6-1 0,-1 1 41,1-1 1,4 1 0,-7 2 0,-2 4-1875,-2 8 1912,-3 5 0,0-3 0,0 3 0,-3 4 0,-4 0 0,-7 3 0,-5 2 0,-3 8 0,-2 4 0,-2 2 0,-5 3-260,-2 5 0,-1 4 0,-4 8 0,4-3-1934,3-2 2227,-7 0 1,12 0-1,-7-3 1,2-4 0,7-8-1,5-6 1,4-6-1,-2-2 1,1 1 0,-1-1-1,5-2-342,3-3 1,-6-2-1,8 0 1,2-2-179,3-6 543,2 6 0,0-17 0,0 5 1,2-6-1,3-1 0,5-1 1,2 1-1,4-1 345,3 1 1,-4-10 1130,-1-5-876,-9-5 0,7-2 0,-5 0 0,7 0 0,5 0 0,3 0 0,2 0 0,4 0 118,8 0 1,21 0 0,13 0 0,11 0 1045,14 0-1252,8 10 1,14 2 0,-56-2 0,0 1 0,0 0 0,0 0 150,53 10 0,-51-6 0,-2 2 0,49 16 0</inkml:trace>
  <inkml:trace contextRef="#ctx0" brushRef="#br0" timeOffset="2">22026 8321 30310,'0'-22'-3277,"0"1"0,0-1 0,-2 3-754,-5 5 0,4 2 3999,-4 5 0,2 4 0,1-6 0,-6 2 1145,-2 0 1,7-3 2923,-2 3-3574,5 4-200,2-6-3084,0 9 3151,9 0 0,-4 0 0,9 2 0,3 3 0,2 2 0,3 0 0,-1 1 0,3-1 250,5-2 0,4 4 0,10-2 0,0-2 1052,0-3-1510,0 8 0,10-8 0,1 6 0,4-6 0,-3-2 0,0 0 0,-3 0 0,1 0 0,-6 0 0,-1 0 0,-3 0 412,0 0 0,-10 0 0,-2 0 0,-2 0 515,0 0-948,-1 0 0,1 0 0,-1 0 0,1 0 1,2 0-1,5 0 0,5 0 0,2 0 0,0 0 1,0 0-1,2 0 512,5 0 1,-2 0 0,7 0 0,-3 2-238,-4 5-341,-3-4 0,5 6 0,1-9 1,-4 0-1,-1 0 0,-6 0 0,-1 0 1,-4 0-1,4 0 0,1 0 0,1 0 60,-5 0 1,4 0-1,-4 0 1,5 0-52,2 0-56,0 0 1,-1 0-1,1 0 1,0 0-1,3 3 1,2 2-1,4 2 1,3-2 0,5-3-1,2-2 1,2 0 62,1 0 1,-1 0-1,1 0 1,1 0 301,6 0-353,-15 0 0,13 0 0,-18 0 0,3 0 0,-5 0 0,5 0 0,-2 0 0,-6 0 0,-1 0 0,-3-2 0,0-3 0,0-2 0,-7-1 0,-3 8 0,-2 0 0,-5 0 0,8-9 0,-10 6 0,4-6 0,-4 2 0,0 0 0,2 2 0,3 2 0,-3 3 0,-2 0-12,-2 0 1,9 0-1,4 0 0,4 0-146,-4 0 138,6 0 0,-8 3 0,13 2 0,2 2 0,2-2 0,-3-1 0,-4 1 0,-4 2 0,-1 0 0,2 1 0,3-1 39,-2-2 0,-5-3 1,2-2-1,-2 2 29,2 5-50,3-4 1,9 6 0,2-9 0,1 0 0,4 0 0,3 0 0,7 0 0,0 0 0,2 3 0,2 2 0,8 2-31,5-2 1,-5-3-1,-1-2 1,1 2 469,-2 5-438,6-4 0,1 9 0,9-7 0,-2 2 0,-1-2 0,1-3 0,5-2 0,-1 2 0,1 3 0,-6 2 0,-1-2-126,-3-3 1,-8 1 0,-4 2 0,-4 2-863,-8-2 670,-12-3 0,-7 5 0,-15 0 0,-4 0 171,-2 3 1,-10-8-1,-3 8 1</inkml:trace>
  <inkml:trace contextRef="#ctx0" brushRef="#br0" timeOffset="3">4018 9396 31825,'15'-2'-2211,"-1"-6"1,-9 4 0,4-8 1144,1 2 0,-8 1 1,8 4 1105,-1-2 0,-6-3 1,6 5-1,1-4 126,4-3 0,-2 7 0,3-2 0,1 4 0,3 3 0,3 0 188,-1 0 0,3 0 0,2 0 0,5 0 650,3 0-872,11 0 1,3 0-1,9 0 1,3 0 0,2 0-1,5 0 1,5 0 0,6 0-1,6 0 1,2 0 0,2 0-112,5 0 0,-2 0 0,7 0 0,-2-2 516,-6-5-323,-1 5 0,-3-8 1,-1 10-1,-1-2 1,-5-3-1,-8-2 0,-1 2 1,-1 2-1,3 3 1,-3 0-1,-2 0 219,-3 0 1,-7 3-1,1 2 1,1 4-28,4 3-451,-9-7 1,6 7 0,-7-7 0,-1 2 0,3 0 0,0 0 0,5 0 0,-1-2 0,1-3 0,-5-2 0,0 0 60,0 0 0,0 0 0,4 0 0,-4 0 78,-2 0-89,7 0 1,-5 0-1,7 0 1,-3 0 0,-4 0-1,0-2 1,-2-3 0,2-2-1,-1 0 1,4 0 0,-3 0-6,-5 2 0,-5-5 0,1 3 0,1 2-117,3 3 111,1 2 0,-8-2 0,0-3 1,0-2-1,0 2 0,0 2 0,-1 3 1,1 0-1,0 0 0,3 0 0,2-2 8,2-5 1,7 5 0,-7-6 0,0 6 16,3 2-34,2 0 0,2 0 0,-2 0 0,0 0 0,0 0 0,4 0 0,1 0 0,0 0 0,-3 0 0,3-2 0,0-3-110,-3-2 0,10-1 1,-8 8-1,-1 0 28,-3 0 115,-5 0 0,2-2 0,3-3 0,0-2 1,-5 2-1,-4 3 0,-3 2 0,0-2 1,0-3-1,0-2 0,0 2 34,0 2 0,2 3 0,5 0 1,5 0 10,0 0-103,-3 0 1,-9-2 0,0-3 0,3-2-1,1 2 1,4 3 0,-4 2 0,-1 0-1,-3 0 1,2 0 0,3 0-118,2 0 1,0-7 0,-7 0 0,2 2-158,6 2 310,-6 3 1,7 0 0,-6 0 0,2 0-1,2 0 1,-3 0 0,-1 0 0,-3-2-1,0-3 1,0-2 0,0 2-47,0 3 1,7 2 0,2 0 0,1 0 84,-1 0-96,-1 0 1,-1-7 0,2 0-1,1 2 1,-1 2 0,-6 3-1,-6 0 1,-6 3 0,-3 2-1,-5 2 1,-4 0-1631,-8 3 0,3 1 1347,-10 11 0,9-1 1,-4 1-1</inkml:trace>
  <inkml:trace contextRef="#ctx0" brushRef="#br0" timeOffset="4">2514 15825 26045,'12'-10'-4958,"0"8"4619,-5-5 1,-2-3 0,7 1 280,-3-3 1,1 7 0,-5-5 0,2 1 0,0-3 0,0-3-834,0 1 465,1 9 0,-8-7 0,-3 8 0,-4-4 1,-7 4 1189,-5 1-598,-3 3 1,8 0-1,0 0 1,-3 0 0,-2 0-1,-3 3 1,1 1-1,-1 4 1,-2-1 0,-4 0-129,-8 0 1,-5 7 0,-2-4-1,-2 0 901,-5-1-880,-5-2 1,-10 0 0,3 3 0,3 0 0,4 2 0,2-1 0,8 4 0,4-1 0,8 0-1,2 3 1,5 2-271,2 3 1,5-1 0,4 1 0,8 2-338,5 4 540,2-4 0,0 7 1,0-9-1,0 2 0,0 4 1,0 6-1,2 2 0,3 0 1,2 4-1,0 6 0,0 4-367,0-3 1,3 6-1,-5 0 1,2-1-2559,-2 1 2715,-3 6 0,5-11 0,3 10 1,-1 1-1,3 3 0,0 3 0,5 2 1,2 2-1,3 5 0,-1 0 0,1 3-400,-1-1 1,-2-7-1,-2 3 1,-5-5-2008,-3-3 2461,-1 1 1,-8-1 0,0-1 0,0-4 0,2-1 0,3 1 0,4 1 0,3 0 0,5-8 0,2-4 0,2-10 149,1-4 1,-1-6 0,1-8 0,-1-6 1514,1-7-471,-10-5 1,5-4-383,-10-5 0,2-3 0,-2-4 32,8 7-470,4 4 1,2 3 0,3 0-1,5 0 1,9 0 0,10 0 0,9 0-1,5 0 1,5 0 0,5 0 503,7 0 0,4-9 1,3-3-1</inkml:trace>
  <inkml:trace contextRef="#ctx0" brushRef="#br0" timeOffset="5">16547 6493 10125,'2'-14'639,"3"0"0,4-1 0,1 1 360,-1 0 0,-2 7 0,-4-5 228,4 2 1,-5 0-269,6 3-780,-6 5 0,5-10 0,3 7 0,2-2 0,4 2 0,3 3 97,3 2 1,-1 0-1,1 0 1,2 0 323,4 0-459,-4 0 1,17 0 0,-5 0 0,4 0 0,6-3 0,1-1 0,4-4 0,-1 4 0,0 1 0,2 3 0,3-2 273,5-5 1,-5 4-1,0-4 1,-3 5-128,-4 2-103,7 0 0,-7 0 0,7 0 0,-3 0 0,-4 0 0,-5 0 0,-2 0 0,-3 0 0,0 0 0,-5 0 0,-2 0 288,-2 0 0,0 0 0,-8 0 0,1 0-473,-1 0 0,1 0 0,-1 0 0,1 0 0,-1 0 0,1 0 0,-1 0 0,1 0 0,-1 0 0,1 0 0,-1 0 0,1 0 0,-1 0 0,1 0 0,-1 0 0,1 0 0,-1 0 0,0 0 0,1-7 0,-1-1 0,1 4 0,-1 1 0,1 3 0,-1 0 0,1 0 0,-8 0 0,1 0 0,1 0 0,3 0 0,3 0 0,-1 0 0,1 0 0,-1 0 0,1 0 0,-1 0 0,1 0 0,-1 0 0,-6 0 0,-1 0 0,3 0-39,2 0 0,-5 0 0,0 3 0,3 1 1,2 4-1,3-4 0,-1-1 0,1-3 1,-1 0-1,1 2 29,-1 5 0,1-4 0,-1 4 0,3-5 195,5-2-183,-5 0 0,7 0 0,-10 0 0,1 0 1,-1 0-1,1 0 0,-1 0 0,1 0 1,-1 0-1,1 0 0,1 0-255,6 0 0,-5 7 1,7 1-1,-2-4 370,-1-1-73,1-3 1,0 0 0,-1 0 0,-2 0 0,1 0 0,-1 0 0,3 0 0,-3 0 0,-2 0 0,-3 0 0,1 0 109,-1 0 1,-6 0 0,-1 0 0,3 0-155,2 0 0,2 0 0,-6 0 0,-1 0 0,3 0 0,2 0 0,2 0 0,3 0 0,2 0 0,3 0 0,0 0 0,-1 0 0,1 0 0,0 0 0,-6 0 0,4 0 0,1 0 0,1 0 0,-7 0 0,-1 0 0,0 0 0,3 0 0,3 0 0,1 0 0,-1 0 0,-4-3 0,-1-1 0,2-4 0,4 4 0,-4 1 0,7 3 0,-2 0 0,0 0 0,2-7 0,-3 0 0,-4 0 0,7 7 0,-2 0 0,0 0 0,-3 0 0,0 0 0,0 0 0,3 0 0,-3 0 0,-2 0 0,-7 0 0,2 0 0,5 0 0,2 0 0,-4 0 0,-1 0 0,1 0 0,-1 0 0,1 0 0,-1 0 0,-7 0 0,1 0 0,-1 0 0,0 0 0,1 0 0,-11 0 0,6 0 0,-12 0 0,-6 0 0,6 0 0,-7 0 0,9 0-2061,0 0 0,-10 0 1,-2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16547 6364 7264,'0'-14'386,"0"0"1,0 6 0,0-6 45,0-3 1,0 5 48,0-2 1,0 0-1,0-8-176,0 1 1,-3 9-423,-4 5 1,5 2 1382,-6-2 578,6 4-1248,2-6-479,0 9 1,0 2-1,0 5 1,0 8 0,0 4 405,0 2 0,7-6 1,3-1 161,2 3-523,-8-8 0,16 10 1,-6-4-1,5 4 1,2 0-1,1-2 1,-1-3-1,1 0 0,2 1 208,4-1 1,4-7-1,6 8 1,-2-1 186,2-2-445,2 7 0,1-14 0,-3 7 0,-2-3 0,0-2 0,0 1 0,-3-1 0,0-3 0,-2 1 0,0 0 0,-2 2 134,2-2 0,-5-3 1,8-2-1,-1 0-19,1 0-160,-8 0 0,15 0 1,-8 0-1,3-2 1,-3-3-1,1-4 1,-1-1-1,5 1 0,1 1 1,-4 1-1,-4 0-17,0 2 1,-7 3-1,5 2 1,-3 0-132,3 0 135,-5 0 0,7 0 0,-7 0 1,2 0-1,5 0 0,2 0 0,6 0 1,1 0-1,3 0 0,3 0 0,1-3 115,3-4 0,8 3 0,-8-8 1,0 0-161,3 0-48,-8 7 0,7-12 1,-9 10-1,-2 0 0,-3 0 1,-2 0-1,0 2 0,-3 2 1,-2 3-1,-2 0 0,2 0-146,2 0 0,1 0 0,4 0 1,-2 0 129,2 0 54,3 0 0,2 0 0,0 0 0,2 0 0,3 3 0,2 2 0,0 2 0,0-3 0,0-1 0,-2-3 1,-3 0 53,-2 0 0,-7 0 0,0 0 0,0 0 7,-3 0-109,8 0 1,-15 0 0,8 0 0,-1 0 0,-2 0 0,2 0-1,-2 2 1,3 3 0,-3 2 0,2-2 0,-2-3-45,0-2 0,-2 0 0,-5 0 1,2 0 279,3 0-122,0 0 0,-1 0 0,3 0 0,0 0 0,3 0 0,-1 0 0,5 0 0,3 0 0,2-2 0,-3-3 0,-1-4 119,-4-3 0,6 5 1,4-5-1,-4 2-157,0 5-71,-1-7 1,-4 8 0,0-8 0,2 2 0,0 5 0,0 3 0,-4 2-1,-1-3 1,1-1 0,2-4 0,-3 4-163,-4 1 1,-5 3-1,-3 0 1,0 0-168,1 0 237,-1 0 0,-6 0 0,-3 3 0,0 1 0,0 4 0,4-1-396,3 2 903,-7-6 908,-2 6 142,-10-9 0,-2 0-958,-6 0-396,6 0 0,-8-2 0,10-5-510,0-8 0,0 3 1,0-2-1,0-3-19,0-2 388,0 7 0,0-7 0,0 5 0,0-8 0,0-4 0,0-3 0,0 3 1,0 0-1,0 0 0,0-3 0,0 0-237,0-2 0,0 7 1,0-7-1,0 3-250,0-1 477,0 0 1,0 8-1,0-1 1,0 1 0,0-1-1,0 1 1,0-1-1,0 1 176,0-1 0,-2 3 0,-3 2 22,-2 3-293,0 9 1,7-7 0,0 5-1,0-7-202,0-5 1,2-3 696,5 1-258,-4 9 0,9-5 0,-7 8 0,2-3 0,0-5 1,0-2-1,0-3 0,0 3 83,3 5 0,-8-5 0,8 4 349,-1-4-241,-6 7 0,6-7 0,-6 5 0,2-5 0,2-3 226,-3 1 1,-1 6-885,-3 1 699,0 9 1,-3-4 50,-4 9 1,-5 0-551,-9 0 129,9 0 0,-7 0 1,5 0-1,-6 0 0,-1 2 1,-1 3-1,1 2 105,-1-2 0,1-3 0,-1-2 0,-1 0-86,-6 0 14,-4 0 1,-10 3 0,0 1 0,-3 4 0,-2-1 0,-4 0 0,-1 0 0,1 0-1,4 0 1,5 1 0,5-4-11,2-1 0,7-3 0,-4 0 1,2 0 234,5 0-153,2 0 0,2 0 1,1 0-1,-1 0 1,1 0-1,-1 0 1,1-3-1,-1-1 0,-1-4 1,-4 4-1,-4 1-37,-2 3 1,4 0-1,-7 0 1,-2 0-72,-2 0 82,-3 0 1,2 0 0,3 0 0,2 3 0,0 1 0,0 4 0,3-4 0,2-1 0,5-3 0,2 2-64,2 5 1,1-4-1,-1 4 322,1-5-242,-1-11 1,1 4-1,-1-7 1,1 0 0,-3 2-1,-2 1 1,-3 4-1,3 0 1,0 1 0,-1-4-29,-1 4 0,-8 1 1,7 3-1,0 0-32,-2 0 45,8 0 1,-11 0 0,8 0 0,-5 0 0,0 0 0,0-2 0,2-3 0,0-2 0,-2 2-1,0 3 1,-2 2-29,0 0 0,4 0 0,-5 0 1,1 0-41,0 0-23,-3 0 1,0 0-1,0 0 1,-2 0-1,-3 0 1,-2 0-1,0 0 1,0 2-1,3 3 1,-1 4-1,3 1 12,0 0 0,-5 4 0,12-5 0,0 1 311,0 0-178,2-3 0,0-7 0,1 0 1,2 0-1,2 0 0,2 0 0,1 0 1,-1 0-1,1 0 0,-1 0-59,1 0 1,-1 0 0,1 0 0,-3 0-333,-5 0 333,5 0 0,-14 0 0,7 0 1,0 0-1,-2 0 0,2 0 1,-3 0-1,1 0 0,-3 0 0,0 0 1,3 0 84,2 0 0,-5 0 0,5 0 0,0 0-107,0 0 7,-8 0 1,8 7 0,-7 0-1,2-2 1,-2-3 0,0-2-1,0 0 1,2 0 0,0 0 0,0 0-1,1 0-178,-4 0 0,8 0 0,0 0 0,3 0 172,-1 0 39,-9 0 0,14 0 1,-5 0-1,5 0 0,3 0 1,-1 0-1,1 0 0,-1-2 1,1-3-1,-1-2 36,1 2 1,7-4 0,-1 1-1,1 1-499,2-2 409,-7 6 1,14-9 0,-9 8-1,-3-4 1,-2 4 0,-2-1-1,-1 0 1,1-2 0,-1 2-1,1 3 1,-1 2-347,1 0 0,-3 2 0,-3 3 0,-1 4-300,2 3 617,2-7 0,2 12 0,1-8 0,-1 1 0,1 0 0,-1-3 0,1 0 0,-1 3 0,1-1 89,-1 1 1,8-3 0,2-5-46,2 5 56,-6-4 1,11 6 0,-9-9 0,-1 3-576,3 4 0,3-2 58,9 9 497,0 0 1,0 1 0,0-1 0,0 3 0,0 4 0,0 5 0,2 6 0,3 1 0,2 3 0,-2 0 0,0-1 247,2 4 1,-5 1 0,5 3-1,-2 0 60,2 0-299,-4 0 1,6-7-1,-9 0 1,3 2-1,1 0 1,4-2-1,-4-7 1,-1-5-1,-3-3 1,0 1-1,0-1-79,0 1 0,0-8 1,2-2-186,5-2-97,-4-3 0,9-7 0,-8 2-233,4 5 0,1-2 179,-2 9 157,-4-9 1,16 7-1,-5-7 1,8 2 0,9 0-1,12 0 1,14 1-1,17-4 1,19-1 0,22-3 236,-51 0 0,3 0 0,7 0 0,2 0 0,6 0 0,-1 0 0</inkml:trace>
  <inkml:trace contextRef="#ctx0" brushRef="#br0" timeOffset="1">24497 12170 27006,'-21'9'-916,"-1"-6"0,1 4 0,-1-5 957,1-2 1,0 3-1,-1 1 1,1 3-92,-1-2 1,1 0 0,-1 0 0,1 2-1,-1-2 1,1-3 0,1 1 110,6 4 0,-5-5 0,5 8 0,-5-1-127,-3 6 1,3-4 0,2 1-253,3-2 270,9-3 1,-11 3 0,11 2 0,7 0 382,10-5 1,10-5-1,9-2 1,12-2 705,11-5-984,9 4 1,20-16 0,15 7 0,19-2 0,-49 7 0,3-1 0,6 0 0,3 0 0,7-1 0,3 1 0,7-1 0,2 1 0,5 2 0,2 0 0,3 1 0,1 1 0,-2 0 0,-1 1-82,-5-2 1,-3 0 0,-6 4 0,-2 0 0,-8-3 0,-2 1 0,-2 2 0,-2 2-606,-3 1 1,-3 3 714,49 7 0,-18 9-86,-23 1 0,-14 2 0,-15 9 0,-5 17 0,-2 15 0</inkml:trace>
  <inkml:trace contextRef="#ctx0" brushRef="#br0" timeOffset="2">16031 13481 28798,'0'-21'-9831,"7"-1"6820,0 1 0,3 9 4456,-3 5-624,-5 4 1,10 3-1,-5-2 1,10-3-294,9-2 1,10-3-1,14 3 1,10-5 766,9 0-1276,17-7 0,17 14 0,-42-1 0,2-2 0,7 1 0,3 0 0,7-1 0,3 1 0,3 1 0,2 0 0,2 1 0,1 1 0,0 1 0,0 1 0,0 1 0,-1 0 0,-4 1 0,-2 0 0,-6 0 0,-3 0-19,-9 0 0,-3 0 0,42 0 0,-10 0 0</inkml:trace>
  <inkml:trace contextRef="#ctx0" brushRef="#br0" timeOffset="3">16589 13503 25762,'0'-15'-3265,"0"1"0,0 0 1612,0-8 1,0 1 732,0-1 1,8 1 482,-1-1 527,0 1 1,-9 9-63,-6 5 279,-4 4 1,-2 3 0,0 0 0,-3 0 0,-2 3 0,-2 4 0,-1 7-641,1 5 1,-1 0-1,1-2 1,-1-3 2233,1 3-1656,-1-7 1,-2 6 0,-2-6 0,-3-1 0,3 3 0,2-2 0,3 2 0,-1-3-1,1 3 1,-1-2 0,1 0 385,-1-6 0,1 6 0,-1-3 0,1 0 1032,-1 3-1415,1-8 0,-1 8 0,1-8 0,-1 3 0,1 2 0,-1-2 0,1-3 0,-1 1 1017,1 4 0,7-5-1303,-1 5 391,10-4 1,-4-6 0,7-1 0,-6-4-391,-6 4 0,2-1-138,-2-2 96,-1 4 0,1-6 0,2 6-112,3-4 1,1-5 0,8-9-2291,0-1 2229,0 10 1,0-7-1,0 5 1,0-5-1,0-3 1,0 1 0,0-1-1,0 1 1,0-1-1,0 1-444,0-1 0,-2 3 1,-3 2-1,-2 3-1582,2-3 2132,-7-2 0,10-2 0,-5-1 0,2 1 0,0-1 0,-2 1 0,0-1 0,0 1 0,0-1 0,2 1-300,3-1 1,-6 8 0,1 0 0,0-3-1070,-3-2 1294,8 7 0,-7-7 1,9 4-1,0-4 1,0-2-1,0-1 1,0 1 334,0-1 1,0 8-1,2 0 333,5-3-310,5-2 1,2 0 0,-2 2 0,0 5 0,0 0 0,2 0 0,1-5 0,-1-2 0,3-2 0,0-1 15,-3 1 1,-2-1 0,-7 1-1,2-1 191,-2 1-333,-3 9 0,-2-7 0,0 4 1,0-4-1,0-2 0,0-1-91,0 1 0,-2 2 0,-3 2 414,-2 2-87,-1 11 1,-1-8 0,-5 7 0,-3 0 93,3 8 0,2-3 0,7 9-602,-2 1 558,-1-8 0,6 8 1,-3-8-1,-4 3 1,-3 2 1179,-5-2 1,5-3 914,-2-2-1826,9 0 0,-2 0 0,14 3 0,7 1-105,6 3 0,1 1 1,0-8-1,3 0 1084,5 0-1550,-5 9 1,9-6 0,-6 4 0,4-2 0,0-1 0,4 3 0,4-2 0,6-2 0,0-3-1,1 0 1,-3 0 505,0 0 0,7 0 1,0-3-1,-2-4 747,-3-7-1241,-11 4 0,6-7 0,-4 8 0,2-1 0,0-2 0,-4 3 0,-3-3 0,-3 2 0,1 1 0,0 4 0,-1 3-7,3 2 0,-7 0 0,7 0 0,0 0-18,5 0 19,-5 0 1,3 0-1,-8 0 1,3 0 0,-1 0-1,1 0 1,0 0 0,-3 0-1,-2 0 1,0 0 0,2 0-2,3 0 0,-1 0 0,-6 0 0,-1 0 0,10 0 0,-7 0 0,5 0 0,-5 0 0,-1 0 0,4 0 0,1 0 0,-1 0 0,-1 0 0,0 0 0,3-3 0,-3-4 0,-2 5 0,-3-5 0,1 4 0,-1 3 0,1 0 0,-1 0 0,1 0 0,-1 0 0,1 0 0,-1 0 0,1 0 0,-1 0 0,1 0 0,-1 0 0,1 0 0,-1 0 0,1 0 0,-1 0 0,1 0 0,-1 0 0,1 0 0,-1 0 0,1 0 0,-1-2 0,1-3 0,-1-2 0,1 0 0,-1-1 0,1 1-1128,-1 3 0,-7 1 1,1 3 1136,2 0-62,2 0 0,-5 0 1,0 0-1,3 0 650,2 0-740,-7 0-43,-2 0 1,-8 0 208,5 0 1,-2 0 34,9 0 120,-9 0 1,7 0-211,-5 0 0,-4 3-1569,4 4 1328,-5 5 1,-2 2 0,2-2 0,3 0-1,2 0 1,-2 5 0,-2 2 0,-3 2 0,2 1-1,3 2-324,2 4 0,0-4 1,-7 5-1,0-5-2113,0-3 2498,0 10 1,0-5 0,0 8-1,0-3 1,0-2 0,0-1 0,-2 1-1,-3-3 1,-5-2 0,1-2 0,-3-1-287,0 1 0,7-1 0,-4 1-1306,-1-1 1208,8 1 0,-15-8 0,10 0 307,2 3 0,3-5 467,2 2-183,0-9 0,0 7 1,0-5-6,0 8 1,7 4 262,0 2-383,0 1 0,-5-8 0,3 0 0,2 3 0,-2 2 0,-2 3-83,-3-1 0,0 1 0,0-1-573,0 1 589,0-10 0,0 0 1,0-5-1,0 7 0,0 5 1,0 3-501,0-1 1,0 1 0,0-1-574,0 1 931,-10-10 1,8 7 436,-6-5 0,-3 5 0,-1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8617 10987 27587,'-2'12'-9831,"-5"-5"9775,4-4 0,3-3 645,14 0 0,-2-8 0,0-1 0,0-1-542,0 1 1,-5 2-102,8 7 306,-1 0 1,8 0 0,-1 0 0,0 0 0,1 0-1,-1 0-76,1 0 0,-1 0 0,3 0 0,3-3 0,4-2 0,0-2 0,2 2 0,1 3-187,4 2 0,0 0 0,0 0 0,-4 0 1801,-3 0-1723,7 0 1,-12 0-1,7 0 1,-1 0 0,-6 0-1,-2 0 1,-3 0 0,1 0-1,-1 0 1,1 0 0,-1 0-115,1 0 0,-1 7 0,3 0 0,2 1 173,3 1-120,0-6 1,-13 6 0,1-7-1,4 3 1,1 5 0,4-1-1,-4 3 1,-1-2 0,1 2-1,6-3-145,3 1 0,0-1 1,-9-4-1,-1 2-662,1-2 792,9-2 0,-7 4 0,4 0 1,-1-2-1,-1-3 0,3-2 1,-3 0-1,-2 0 0,-3 0 1,1 0-1,-1 0 77,1 0 0,-1 0 0,1 0 0,-1 0-88,1 0 37,-1 0 0,3 0 0,2 2 0,3 3 0,-3 2 0,-2-2 0,0-2 0,2-3 0,3 0 0,0 0 0,-1 0 166,1 0 1,2 0 0,-2 0-1,4 0 602,0 0-707,8 0 1,-15-3-1,8-2 1,-1-2 0,-2 2-1,3 3 1,-3 2 0,0 0-1,-5 0 1,0 0-1,0 0 74,3 0 0,0 0 0,-8 0 0,3 0-6,5 0-139,-5 0 1,9 0 0,-7 0 0,3 0 0,0 0 0,-1 0-1,1 0 1,0 0 0,-1 0 0,1 0 0,-3 0 99,-2 0 1,5 0 0,2 0 0,0 0 273,0 0-369,-3 0 0,1 0 1,0 0-1,-1 0 1,1 0-1,2 0 1,0 0-1,3 0 0,-3 0 1,2 0-1,-2 0-7,0 0 0,5 0 1,-5 0-1,0 0-86,0 0 100,7 0 1,-11 0-1,8 0 1,4 0-1,-1 0 1,0 0 0,-2 0-1,2 0 1,3 0-1,2 0 1,0 0 9,-1 0 0,1 0 1,0 0-1,-2 0 7,-5 0-3,14 0 1,-24 0 0,12 0 0,-7 0 0,-2 0 0,0-2 0,-1-3 0,1-2 0,-3 2 0,-2 3 73,-2 2 0,6 0 1,1 0-1,-3 0-32,-2 0-64,-2 0 1,2 0 0,2 0 0,2-3 0,-1-2 0,-3-2 0,-3 2 0,1 3 0,-1 2-1,1 0 1,-1 0 16,1 0 1,-1 0-1,3 0 1,2 0 5,3 0-23,-1 0 1,1 0-1,0 0 1,-3-2-1,0-3 1,1-2-1,1 2 1,-2 3-1,-2 2 1,-2 0-1,-1 0-17,1 0 0,-1 0 0,1 0-88,-1 0 91,1 0 0,-1 0 1,1 0-1,-1 0 0,1 0 1,-1 0 45,1 0 0,-1 0 0,1 0-160,-1 0 113,1 0 1,-1 0 0,1 0 0,-1 0 0,1 0-1,-1 0 1,1 0 0,-1 0 0,1 0 0,-3 2-113,-5 5 0,5-4 0,-5 4 1,6-5-158,1-2 266,-9 0 1,7 0-1,-5 0 1,6 0 0,1 2-1,0 3-316,1 2 0,-1 1 29,1-8 330,-1 0 0,-6 0 1,-1 0-1,3 0 1,2 0-1,2 0 1,1 0 5,-1 0 1,-6 0 0,-1 0-184,3 0 180,2 0 0,2 0 1,1 0-1,-1 0 0,1 0 1,-1 0-1,1 0 0,-1 0 1,1 0-1,2 0 0,2 0 100,3 0 0,-1 0 0,-4 0 0,2 0 30,3 0-141,0 0 0,-8 0 0,1 0 1,-1 0-1,-2 2 0,-2 3 1,-3 2-1,3-2 0,2-3 102,3-2 0,-3 2 0,-3 3-506,-1 2 413,-1 1 0,8-8 0,-1 0 0,0 0 0,1 0 0,-1 0 0,1 0 0,-1 0 147,1 0 1,-1 0 0,1 0-204,-1 0-70,1 9 0,-8-6 0,1 4 0,1-5 1,3-2-1,3 0 0,-1 0 408,1 0 0,-8 0 188,0 0-82,-9 0 1,12-2 160,-10-5-1209,0 4 82,-7-16 0,3 17 0,1-8 0,6 3-536,2 0 671,-7 0-380,4-3 0,-6 8-743,4-6 328,-5 6 1088,8 2 2294,-10 0-3726,0 0 2148,9 0 0,-4 0 0,9 0 0,-6 0-172,6 0 1,-7 0 0,7 0 0,3 0 0,2 0-68,3 0 1,-1 0 0,1 0 388,-1 0-579,1 0 1,-8 0 0,0 0 0,3 0 0,2 0 0,3 0 0,-1-2-1,1-3-97,-1-2 1,1 0 0,-1 7-78,1 0-81,-1 0 1,-7 0-1,1 0 1,1 0 0,3 0-1,3 0 1,-1 0 0,1 0-74,-1 0 0,-6 0 0,-1 0 66,3 0 88,2 0 1,2 0 0,1 0 0,-1 0 0,1 2 0,-1 3 0,1 2 0,-1-2 0,1-3 2,-1-2 0,1 0 0,-1 0 65,1 0-19,-10 0 1,7 0-1,-5 0 1,5 0-1,3 0 1,-1 0-1,1 0-31,-1 0 1,-6 0 0,-1 0-1,3 0 16,2 0-51,-7 0 0,7 0 0,-5 0 1,3-2-1,2-3 0,0-2 1,5 0-1,0-1 0,0 1 1,-3 2-20,1 3 0,-1-5 1,1 0-1,-1 2-60,1 3 86,-1 2 0,0 0 0,1 0 1,-1 0-1,1 0 0,-1 0 0,1 0 1,-1 0-1,1 0 0,-1 0-20,1 0 1,-1 0 0,1 2 0,-1 3-394,1 2 379,-1 0 0,1-7 0,2 0 1,2 2-1,3 3 0,-3 2 0,-2-2 1,-3-2-1,1-1 0,-1 3 1,1 2-55,-1-2 1,1-3-1,-1-2 1,1 0 173,-1 0-73,10 10 1,-7-8-1,5 5 1,-5-4-1,-1-3 1,4 0-1,1 0 1,1 0-1,0 0 1,2 0-1,2 0 39,5 0 0,-4 0 1,-1 0-1,1 0 0,-1 0-23,-7 0 0,13 0 0,-8 0 1,0 0-1,2 0 0,0 0 0,6 0 1,-1 0-1,0 0 0,-2 0 1,2 0 101,3 0 1,2 0 0,0 0 0,-3 0 433,-4 0-512,5 0 1,-8-3 0,10-2 0,0-2-1,-2 2 1,-3 3 0,-5 2 0,1 0-1,-1 0 1,3 0 0,0 0-38,0 0 1,-10 0-1,5 0 1,-2 0 174,-1 0-158,10 0 0,-11 0 1,6 0-1,0 0 0,-1 0 1,1 0-1,-2 0 1,2 0-1,-2 0 0,3 0 1,-1 0-13,6 0 0,-6 0 0,0 0 1,1 0-12,-1 0 0,3 0 0,5 0 0,-3 0 0,-5 0 0,1 0 0,-1 0 0,5 0 0,3 0 0,0 0 0,-3 0 0,-2 0 0,2 0 0,2 0 0,3-2 0,-2-3 0,-5-2 0,4 0 0,-6 7 0,9 0 0,0 0 0,-3 0 0,-2-3 0,-2-2 0,0-2 0,2 2 0,0 3 0,3 2 0,-3 0 0,-2-7 0,2 0 0,-2 2-50,2 3 54,3 2 1,2 0-1,-3-3 1,-1-2-1,-1-2 1,2 2-1,3 3 1,-2 2-1,0 0 1,-1 0 0,6 0-5,4 0 0,-7 0 0,2 0 0,-7 0 0,0 0 0,3 0 0,2 0 0,-2 0 0,-3 0 0,-5 0 0,1 0 0,-3 0 0,2 0 0,-2 0 0,0 0 0,-2 0 0,2 0 0,-7 0 0,4 0 0,-4 0 0,-2 0 0,-1 0 0,3 0 0,2 2 0,3 3 0,-3 2 0,-2-2 0,-2-2 0,-1-3 0,3 0 0,2 0 0,5 0 0,3 0 0,-6 0 0,6 2 0,-1 3 0,1 2 0,-8 0 0,12-7 0,-9 0 0,0 0 0,2 0 0,2 0 0,0 0 0,-4 0 0,-5 0 0,-3 0 0,1 0 0,-1 0 0,1-2 0,-1-5 0,-9 4 0,5-9 0,-7 7 0,2-2 0,4 2 0,3 3 0,0 0-248,-4-5 1,4 4-1,-5-4 1,5 5 2,3 2 231,-1 0 1,1 0 0,-1 0 0,3 0-1,2 0 1,3 0 0,0 0 0,-1 0 0,3 0-1,0 0 1,0 0 106,-4 0 0,4 0 0,0 0 0,0 0-118,0 0 25,-2 9 1,-1-6-1,1 4 1,-3-5 0,0-2-1,1 0 1,1 2 0,-1 3-1,-1 2 1,0-2 0,5-2 54,3-3 0,-8 7 1,5 0-1,-2-2 545,-1-3-582,10-2 1,-11 7 0,6 0-1,1-2 1,-3-2 0,2-3 0,0 0-1,3 2 1,0 3 0,0 2 0,0-2-19,-3-3 0,8-2 0,-6 0 0,4 0 0,-3 0 0,4 0 0,-9 0 0,7 0 0,-2 0 0,0 0 0,0 0 0,-3 0 0,1 0 0,-3 0 0,2 0 0,-2 0 0,0 0 0,7-7 0,-2 0 0,5 0 0,2-3 0,-10 8 0,8-10 0,-5 7 0,4-5 0,3 1 0,0-1 0,-2 5 0,-3 1 0,-2-1 0,4-2 0,6 2 0,4 3 0,0-6 0,-5 1 0,3 2 0,2 3-78,0 2 0,1 0 0,1 0 0,1 0 1,-1 0-1,-2-2 0,0-3 0,3-2 0,-1 2 1,1 3-1,-3 2-507,3 0 1,-6 0-1,8 0 1,0 0-488,0 0 591,-7 9 1,4-4 0,-9 9-1,-2 3 1,-3 2 354,-2 3 1,0 9 0,7 2 0</inkml:trace>
  <inkml:trace contextRef="#ctx0" brushRef="#br0" timeOffset="1">12227 11030 27674,'-14'0'-1154,"0"0"1,9-2-486,-2-5 0,2 4 925,-2-4 1,4 2 0,-6 0 521,-1-2 91,8 0 1,-8 9 0,10 6-1004,0 6-359,0-4-783,0-1 943,0-9 1,3 0 1382,4 0 1,-5-2 0,8-3-1,-3-5 1,2-2 0,1-4-1,2-3-159,0-3 0,-7 1 1,2-1-1,-2 1-1325,2-1 1265,-5 1 0,8-8 0,-10-2 0,0 0 1,2-3-1,3 3 0,2-2 0,-2 2 1,-3-3-1,-2 3 0,0-2 113,0-1 1,0 8 0,0-3 0,0 6 28,0 1-8,0 1 0,-2-1 1,-3 1-1,-2-1 1,0 1-1,0-1 1,-1 1 77,4-1 0,-6 1 0,3-1-1430,2 1 1244,3 9 0,2-8 0,0 6 0,0-5 0,2 0 0,3 2 0,4 3 298,3-3 0,-4 0 0,3 1 1,-1 1 910,-5-1-1067,-3-3 1,5-5-1,1-3 1,-4-1 0,-1-1-1,-3 0 1,-3 1 0,-1-1-1,-4 0 1,1 1-1,0 1 93,0 4 0,0 8 0,7 1-96,0-3-111,-10-2 0,8 9 0,-5 10 1,7 10-1,4 4-19,4 1 1,1-1 0,-2 8 446,8-1-309,-6 1 0,8-8 0,-8 0 0,3 1 1,5-1-1,2-2 0,3 0 0,2-3 0,2 1 1,2-5-1,1-3 466,2-2 0,3 0 1,9 0-1,2 0 2216,5 0-2486,-5 0 1,17-2-1,-7-3 1,3-5-1,-3 1 1,-3-3-1,-4 2 1,-3 1-1,-2 2 1,0-1-1,0 1 450,0 2 0,0-4 0,0 2 0,0 2 1617,0 3-2104,0 2 1,-7 0 0,0 0 0,2 0 0,2 0-1,3 0 1,0 0 0,0 0 0,0 0 0,-2 0-1,-3 0 399,-2 0 1,-10 0-1,3 0 1,-5 0 648,-3 0-1251,1 0 0,-1 0 0,1 0 0,-1 0 0,1 0 0,-1 0 0,1 2 0,-1 3 1,3 2-128,5-2 1,-5-1 0,4 1 0,-4 2-618,-2-2 758,-1-2 0,1-3 0,-1 0 0,1 0 1,-1 0-1,1 0 0,-1 0 0,1 0 1,-1-3-3,1-4 0,-1 5-22,0-6 33,1 6 0,-8 2 0,1 0 0,1 0 0,3 0 0,3 0 578,-1 0-186,-9 0-564,-2 0 1,-10 2 0,0 6-3052,0 6 758,0-5 1786,0 1 0,0-8 1,2 3-1999,5 2 886,-4 1 1198,6 1 1,-9-4 0,3 7 0,2 0-285,2 0 1,2 0-460,-2 2 1434,-4 5 0,6-14 1,-6 7-1,2 0 1,4-3-1,1 3 397,-1 0 1,-2-5 727,-7 8-1305,0-1 1,8 0-1,-1 1 1,0 1 0,0 4-334,0 1 0,0-7 493,-7 1-218,0-11 1,0 16 0,0-6 0,0 5-235,0 3 0,0-1-132,0 1 319,0-11 1,0 1 0,0-4 0,0 6 0,0 5-357,0 3 1,-2-1 546,-5 1-14,4-1 1,-6-7 0,9 1-1,0 1 1,0 4 0,0 1-1,0 1 1,0-1-134,0 1 0,0 6 1,0 1-1,0 0 105,0 2-31,0-7 0,0 16 0,0-6 1,0 1-1,-3 1 0,-1 0 0,-3 0 1,2 0-1,0 2 0,0 0 1,-4 0-188,-3-2 0,0-2 488,-3 2 1,-13 4 0,4-6 0</inkml:trace>
  <inkml:trace contextRef="#ctx0" brushRef="#br0" timeOffset="2">15107 11181 32767,'0'12'-4916,"0"-3"1,9-9 3613,6 0 0,-3 0 3144,2 0-1391,-9 0 0,4-2-220,-9-5-1267,0 4 1,-2-6-244,-5 9 1319,4 0 0,-9-8 208,5 1 0,5-2 0,-8 4 0,1-5 0,-6 1 0,-1-3-934,1 0 0,-4-2-601,5-8 1028,4 1 1,1-1 0,9 1 0,0-1 0,0 1 0,0-1 0,0-2 0,0-2 0,0-3 0,0 3-313,0 2 1,0 3-1,0-3 1,0-3 647,0-1-112,0-1 0,2 8 1,3-1-1,2 1 0,-2-1 1,-3-2-1,-2-2 1,0-3-1,0 3 0,0 2 1,0 0-492,0-5 0,0 6 0,0-6 0,0 5-933,0 3 1290,10 9 1,-8-8 0,5 6 0,-4-5 0,-3-2 0,0-1-1,0 1 1,0-1-376,0 1 0,0-1 0,0 1 562,0-1-3,0 1 0,0 6 0,0 1 0,0-3 0,0-2 0,2-2 0,5-1 222,8 1 0,4 1 0,2 4 1,1 4 1648,-1 2-1586,10-7 0,-4 6 1,6-11-1,-2 1 1,-5 1-1,-2 4 0,-2 1 1,-1 1 1504,1 2-1132,-10 3-46,-3 9 0,-11 0 0,-3 2 575,-2 5 0,2-2 574,12 9-1619,-4-9 0,16 5 0,-5-10 0,5 0 0,3 0 0,-1 0 0,1 0 42,-1 0 1,1 0 0,1 0 494,6 0-613,-5 0 0,7 0 0,-10 0 0,3 0 0,3 0 0,1 0 0,1 0 0,0 0 0,2 0 0,0 0 0,2 0 99,0 0 0,-4 0 0,5 2 0,-1 3 251,0 2-354,-6 0 0,6-5 1,-7 3-1,3 2 1,0-2-1,-1-2 1,1-3-1,0 0 1,-1 0-1,3 0 1,3 0 252,4 0 1,-5 0 0,1 0 0,-1 0 187,1 0-513,1 0 0,1 0 0,0 0 0,0 0 0,0 0 0,0 0 0,2 0 0,0 0 0,0 0 0,-2-3 0,0-2 1,-3-2 1,8 0-1,-8 5 1,3-3 134,0-2-163,-10 0 1,5 4 0,-9-2-1,-1-2-295,1 2 1,-8 3 349,0 2-30,-9 0 1,14 0 0,-5 0 0,6 0 0,1 0 0,1 0 0,-1 0 0,1 0 0,1 0 0,4 0 91,1 0 1,1 0 0,-8 0 0,1-2-68,-1-6-27,1 6 1,-1-7 0,1 9 0,-1 0 0,1 0 0,-1 0-51,1 0 0,-1 0 424,1 0-349,-1 0 0,-6 0 0,-3-3 1,0-2-1,-1-2 0,6 2 1,2 3-1,3 2 0,-1 0 5,1 0 1,-3-2 0,-2-3-1,-3-2-786,3 2 761,2 3 1,0-1-1,-2-2 1,-3-2-1,0 0 1,1 0-1572,-1 0 588,-9 0 964,4 7 0,-9 2 1,0 5-1,3 5-2091,4 0 320,-5-2 1222,8-10 0,-10 9 1,0 5-1,0 6 0,0 1-436,0 1 0,0-8-1405,0 0 1877,0-9 0,7 7 0,0-5-100,-2 7 1,-3-2-1728,-2 3 2812,10-11 1,-8 8-1084,5-4 1565,5-6-263,-9 8 0,6-1 691,-9 5-1668,0-4 21,0 9 1,0-14 0,3 7 311,4-3 328,-5 8-296,8-15 0,-10 18 0,0-6-778,0 5 0,0-5-886,0 1 1313,0-11 1,0 8-1,0-4 1,0 6-1,-3 3 576,-4-3 1,5-2 94,-5-5-258,4-5 0,3 18 1,-2-6-358,-5 5 1,4-5 128,-4 1 248,5-11 0,2 8 0,0-4 0,0 6-95,0 5 0,2-5 176,5 1-223,-4-1 0,6 0 0,-6-2 0,1 0 0,3 0 0,1 3 0,-1-1 94,0 0 1,7 1 0,-7 6-344,-2 1 190,7-11 1,-9 9 0,6-6-1,-2 5 1,0 3 0,1-3 0,1-3-1,3-1 1,2 1 0,1 1 355,1-2 0,4 4 1,1-7-1,0 2 1121,1 0-1258,-1 1 0,1-1 1,-1-2-1,-1 0 1,-6 0-1,-9 4 1,-10 1-1,-9 0 97,-6-3 0,-11 1 0,-2 4 0,-3-3 1022,0-1-1288,1-1 0,-1 8 0,2-1 0,6 1 241,9-1 0,-3 1 1,10-1-1</inkml:trace>
  <inkml:trace contextRef="#ctx0" brushRef="#br0" timeOffset="3">19254 11159 32643,'10'-12'-8360,"2"3"4893,0-1 3312,-3 8 1,-7-8-1,3 8 1,5-3-1,-1-5 1,3 1 139,0-1 0,-7 1-1178,2 2 956,-4 4-62,-3-6 1,0 6-1,0-4 1,2-5 0,3-2-693,2-1 1,0 8 1404,-7-7-636,0 0 1,7-1 0,0 1-1,-2-3 1,-2-2 0,-3-2-187,0-1 1,2 1-1,3-1 1,2 1-602,-2-1 1008,-3 1 0,0-1 1,3 1-1,2-1 0,-2-2 1,-2-2-1,-1-3 0,3 3 1,2 2-1,-2 3 0,-3-1-424,-2 1 1,0-1 0,0 1 284,0-1 102,0 1 0,0-1 1,0 1-1,0-1 1,0 1-1,0-1 1,0 1-1,0-1 1,0 1-1,0-1 1,-2 1-144,-6-1 0,6 1 0,-5-1 391,5 1-206,2-1 1,0 8-1,0-1 1,0-1 0,0-3-1,0-3 1,0 1-1,2-1 1,3 1 164,2-1 0,2 3 0,-4 2 0,2 3 798,-2-3-847,7 8 0,-7-8 0,7 7 1,0 1 949,0-1 348,-8 3-871,6 7 1,-8 0 264,6 0 0,-4 7 183,11 0-594,-11 1 1,8-6 0,-5 3 0,8 2 0,4-2 715,2-3 0,-6-2 602,-1 0-1567,0 0 0,1 0 0,-1 0 0,3 0 0,2 0 0,2 0 0,1 0 0,-1 0 209,1 0 1,-1 0-1,1 0 1,2 0 713,4 0-1110,-4-10 1,7 8 0,-9-5 0,-1 2-1,1 0 1,-1-2 0,1 2 0,-1 3 0,1 2-1,-1 0 401,1 0 0,-1 0 1,1 0-1,-1 0 490,1 0-835,-1 0 1,1 0 0,-1 0 0,1 0 0,-1 0 0,1 0-1,-1 0 1,1 0 0,1 0 0,4 0 0,1 0 17,-1 0 0,4 0 0,-3-2 0,-1-3-358,-4-2 300,8 0 1,-4 7 0,6 0 0,-2 0 0,-5 0-1,1 0 1,-1-3 0,3-2 0,-3-2 0,0 2-1,0 3 0,3 2 1,0 0-1,-8 0 1,3 0 368,5 0-355,-5 0 1,7 0-1,-7 0 1,2 0 0,2 0-1,-1 0 1,-1 0 0,0 0-1,3-2 1,-3-3 0,-2-2-43,-2 2 1,6 3 0,1 2-1,-3 0 46,-2 0 0,-3 0 1,1 0-1,-1 0 1,1 0-1,-1 0 1,1 0-1,-1 0 1,1 0-1,-1 0 1,1 0-1,-1 0 92,1 0 0,-1 0 1,1 0 86,-1 0-176,1 0 1,-1 0 0,1 0 0,-1 0 0,1 0-1,-1 0 1,1 0 0,-1 0 0,1 0 0,2 0 0,2 0-12,2 0 1,4 0 0,-6 0 0,2-3-148,-1-4 157,-3 5 1,-3-8 0,3 10 0,2-2 0,3-3 0,-3-2 0,-2 2 0,-3 3 0,1 2 0,-1-3-143,1-4 0,-8 5 1,1-6-806,1 6 912,-6 2 1,2 0 0,-5 0 0,7 0 0,5 0 0,3 0 1,-8 7 0,1 0-873,1-2 850,-6 7 0,9-10 1,-5 8-1,5-3 1,3 0-1,-1-2 1,1-2-1,-3-1 159,-5 5 0,5-5 328,-4 6-340,4-6 0,2-2 1,1 0-1,-1 0 0,1 0 1,-1 0-1,1 0 135,-1 0 1,1 0 0,2 0 0,2 0-195,2 0-25,1 0 1,-5 0 0,2 0 0,3 0 0,0 0 0,-1 0-1,1 0 1,-3 0 0,-2 0 0,-3 0 0,1 0 265,-1 0 0,-6 0 0,-1 0 50,3 0-320,2 0 1,2 0-1,1 0 1,-1 0-1,1 0 1,-1 0 0,1 0-1,-1 0 1,1 0-52,-1 0 1,1 0 0,-1 0-117,1 0 164,-1 0 1,-6 0 0,-1 0 0,3 0 0,2 0 54,2 0-643,-9 0 433,-2 0 0,-10 2 1,2 3-1,3 5-502,2 2 0,10-8 657,-3 4-63,-4 4 0,9-10 0,-7 8 1,2-3-1,0 2 0,1 3-428,-3 5 0,-3-5 0,-6 0-1892,4-3 2083,-5 8 0,8-12 1,-10 9-1,0 3 1,2 0-1,3-1 1,2-1-99,-2 1 0,-3-4 1,1 0-1,1 0-1178,3 0 1616,1-7 1,-6 12-1,3-8 1,2 3-1,-2 5 1,-3 2-1204,-2 3 1,0-1-1024,0 1 2061,-9-11 0,4 6 1,-7-7-1,0 2 1,2 4-1,-2 1 393,0-3 0,8-2 1,-6-7 1202,1 2-1374,6 10 1,-9-12 0,8 9-1,-6 1 1,0-1 0,-2 0-1,1 3 1,-4 2-21,3 3 0,-7 6 0,5 3 0,-5 0-302,-3 0 164,1 8 0,2-6 0,2 10 0,3 0 0,-1 0 0,3-2 0,5-3 0,5-2 0,2 0 0,0-1 0,0-1-346,0-3 0,9-2 0,6-8 0,4 1 600,2-1-436,1 1 1,-8 6-1,-2 1 1,-2 0 0,-6-1-180,-1 1 1,-3 9-1,0-4 1</inkml:trace>
  <inkml:trace contextRef="#ctx0" brushRef="#br0" timeOffset="4">5480 13417 30927,'-12'-22'-2866,"-5"8"0,7 2 1,1 0-975,-1 0 3217,3 7 1,-2-4 106,-6 9 589,6 0 1,2-7-1,11-3 1,4-2-1,-4-5-520,-1-2 22,-3-2 0,2 9 1,5 5-1,8 4 287,4 3 0,0-2 1769,-5-5-937,5 4-630,-16-6 1,6 11 940,-9 5-1258,0-4 0,0 9 1,0-5-1,0 7 140,0 5 1,0-4-93,0-1-390,0-9 0,0 7 0,-2-5-1526,-5 7 725,4-4 1372,-6-1 1,9-6-1679,0 4 1786,0-5 298,0 8 1,2-10 0,5 0 0,8 0 0,4 0-1,2 0 1,1 0 345,-1 0 0,1-3 0,1-1 1,4-4 1734,1 4-2242,1 1 0,-5 3 0,2 0 1,5 0-1,0 0 0,3 0 1,-3 0-1,2 0 0,1 0 1,1 0-1,1 0 334,0 0 1,-3 0 0,6 0 0,-4-2 1433,4-5-1714,-8 4 1,9-6 0,-4 6-1,5-1 1,2-4 0,-3 1 0,-2 0-1,1 0 1,4 0 0,9 0 0,6-1 363,1 4 1,15 1 0,-7 3 0,7 0-549,7 0-84,3-9 0,2 6 1,-3-4-1,-1 5 0,-4 2 1,4 0-1,-1 0 0,0 0 1,-5 0-1,-2 0 0,-4 2-105,-4 5 0,-1-4 0,-3 4 0,-7-2-260,-12 2-122,-10-5 1,-18 15-1,-3-8-119,-3 3 1,-11-7-1,-10 5 1</inkml:trace>
  <inkml:trace contextRef="#ctx0" brushRef="#br0" timeOffset="5">12292 13417 30024,'0'-29'-2458,"0"0"0,0 1 1,-3 6-1,-1 1-6511,-4-1 8724,1 1 1,5 6 0,-5 3 0,-8 3 1423,-4 4-21,7 3 1,0 2 259,5 0 0,7 0-642,0 0 1,3 0-1044,11 0 667,0 0 1,1 0 0,-1 0 0,3 0 0,2 0 0,2 0 0,3 0 0,2 0 434,3 0 1,2 0 0,-2 0 0,6 0 1826,6 0-2534,2 0 0,2-7 0,3-1 0,5 4 0,-1 1 0,3 3 0,-2 0 1,2 0-1,-3 0 0,1 0 0,-6 0 84,-1 0 1,-3 0-1,0 0 1,0 0-67,0 0-148,-10 0 1,8 0-1,-8 3 1,5 1-1,1 4 1,1-4 0,1-1-1,4-3 1,3 0-1,4 0 1,3 0 15,3 0 1,6 0 0,-14 0 0,0 0 141,3 0-126,-8 0 0,8-3 0,-13-1 0,-1-4 0,-6 4 0,0 1 1,-2 3-1,3 0 0,-3 0 0,0 0 0,-2 0-40,2 0 0,0 3 1,4 1-1,-6 4-586,-5-4 558,-2-1 0,1 4 0,4 0 1,1-2-1,-1-3 0,-4 1 1,-1 1-1,-1 4 0,1-4 1,-1-1 84,1-3 0,-1 0 0,1 0 0,-1 0 31,1 0-68,-1 0 1,8 0-1,0 0 1,-1 0 0,1 0-1,2 0 1,2 0-1,6 0 1,1 0 0,3 0-1,0 0 1,0 0 0,0 0 0,0 0 1,2 0-96,6 0 90,-6 0 1,7 0-1,-9 0 1,0 0 0,0 0-1,0 0 1,0 0-1,-2 0 1,-3 0 0,-2 0-1,2 0 99,3 0 0,-1 0 1,-1 0-1,-4 0 127,4 0-296,1 0 1,6 0-1,1 0 1,3 0-1,1 0 1,1 0-1,3 2 1,5 3-1,-1 2 1,3-2-1,-2-3-429,2-2 0,0 0 0,3 0 0,-1 0-321,1 0 633,-10 0 195,-3 0 1,1 0-1,2 0 1</inkml:trace>
  <inkml:trace contextRef="#ctx0" brushRef="#br0" timeOffset="6">4792 13180 26618,'-10'-12'-9831,"8"0"4404,-5 5 5199,5 5 1,2-5-1,0 14 1,2 7 0,5 3-1,5 0 1,2-3 501,1 3 0,6 2 1,10 2-1,5 1 54,9-1-96,17 1 1,24 9 0,12 2 0</inkml:trace>
  <inkml:trace contextRef="#ctx0" brushRef="#br0" timeOffset="7">22155 4429 18566,'0'-21'-560,"0"-1"0,0 8 1,-2 2 38,-5 2 1,4 1 683,-4 2-1361,5 4 1470,2-6 0,0 6 270,0-4 1,-3 5-986,-4-5 400,5-5 0,-8 7 0,10-9 1,0-3 173,0-2 0,0 4 694,0 1-660,0 9 0,0-7 1062,0 5-661,0 5-337,0-8 1,0 13-1,0 4 1,0 7 403,0 5 1,-7 10 0,0 0 0,0-1 885,-3 3-1425,8-7 1,-10 17 0,7-5 0,-5 4 0,1 3 0,-1 0 0,3 0 0,0 0 0,0 0 0,2-2 0,3-3 44,2-2 0,0 0 1,-3 4-1,-1-1 236,-4-4-336,1-8 0,7 6 0,0-7 0,-2 3 1,-3-3-1,-2-2 0,2-2 0,3-1 0,2 1 1,0-1 26,0 1 0,0-8-375,0 0 95,0-9 1,2 12 0,3-7-1,4-1 1,1 3 0,2-2-1,-3 2-290,1-1 0,-3-3 1,-7 6 286,0 3 239,0 2 1,0-5-1,0 0 1,0 3 0,0 2-1,-2 0 1,-3-2 0,-2-3-1,2 3 42,3 2 1,2 3-1,-3-3 1,-1-2 140,-4-3-162,1 0 0,7 1 0,0-1 1,0 3-1,0 2 0,0 2-52,0 1 912,0-10-620,0-3 1,3-9-1,1-2 1,6-5 0,-1-8-1,3-1 1,-2-1 225,0 3 0,6-1 286,-1-6-729,-6 9 0,10-5 1,-4 8-1,4-1 1,2 0-1,1 3 1,-1 0-1,1 0 34,-1 2 1,1 0 0,-1 1-1,3-4 175,5 4-252,-6 1 0,18 3 1,-8 0-1,3 0 1,0 0-1,0 0 1,0 0-1,0 0 1,2 0-1,0 0 0,0 0 99,-2 0 1,-3 0 0,6-2-1,-6-3-298,-2-2 110,7 0 1,-7 7 0,8-3-1,-4-1 1,1-4 0,0 4-1,-3 1 1,-2 3 0,-2-2-1,2-3 1,3-2-218,-1 2 0,0 3 0,-6 2 1,4 0-612,2 0 909,-7 0 0,15-7 1,-8-1-1,3 4 0,0 1 1,0 1-1,0-3 1,0-2-1,-1 2 0,1 3 1,-2 2-14,-3 0 1,4 0 0,-6 0-1,-3 0 50,-2 0-37,-2 0 0,6 0 1,1 0-1,-3 0 1,-2 0-1,0 0 1,2 2-1,3 3 0,-3 2 1,0-2-1,1-3 71,1-2 0,3 0 1,-2 0-1,5 0-213,-1 0 112,-2 0 1,-2-2 0,2-3 0,0-2 0,2 2 0,-2 3 0,0 2 0,-5 0 0,-2 0-1,-2 0-126,-1 0 0,1 0 1,-1 0-198,1 0 346,-1 0 1,1 0 0,-1 0-1,3 0 1,5 0 0,7 0-1,4 0 1,3 0 0,0-3-1,3-1 1,1-4-1,3 4 0,1 1 0,-8 3 0,0 0-271,-1 0 217,1 0 1,-7 0 0,-2 0 0,-1 0 0,-2 3-1,0 1 1,-5 6 0,-2 0 0,-2-1 0,-1-2 0,1 0-16,-1 1 0,1-1 0,-1-5 0,1 3-136,-1 2 221,1 0 0,-1-7 0,3 0 0,2 0 0,3 0 0,-3 0 0,-2 0 0,-2 0 0,-1 0 0,1 0 0,-1 0-22,1 0 1,-1 0-1,3 0 1,2 0 35,3 0-28,9 0 1,-12 0 0,10-2-1,0-3 1,0-2 0,-3 0-1,1 0 1,-3-1 0,0 4-1,-5 1 1,-2 3 33,-3 0 0,1 0 0,-1 0 326,1 0-283,-1 0 1,1 0 0,-1 0-1,1 0 1,-1 0 0,1 0 0,-1 0-1,3-2 1,2-3 0,5-2 126,3 2 0,-8 3 0,5-1 0,-2-1 206,-1-4-431,11 1 0,-15 7 0,4 0 1,-2 0-1,1 0 0,1 0 0,-1 0 1,-3 0-1,-3 0 0,1 0 0,-1 0-53,1 0 0,-1 0 0,0 0-87,1 0 139,-1 0 0,1 0 0,-1 0 0,1 0 0,-3 3 0,-2 1 0,-3 4 0,3-4 0,2-1 38,2-3 1,1 0-1,-1 0-30,1 0-44,-1 0 0,-6 0 0,-1 0 0,3 0 0,2 2 0,2 3-396,1 2 0,-1 0-182,1-7 557,-1 10 1,-6-8 0,-1 5-1,0-2 1,1 0 0,-1 2-1,3-2 1,-1 0 0,1-1-1,-3 4-74,3-4 0,-5-1 0,0-1 1,0 3-266,0 2 386,2 0 0,8-7 0,-1 3 0,1 1 0,-1 4 0,1-4 0,-1 1-130,1 2 1,-8-4 0,0 4-463,3-5 649,-8-2 1,8 3 0,-7 1 0,2 4 0,4-4 0,3-1 0,3-3 0,-1 0 129,1 0 0,-1 0 0,1 0 1,-1 0 346,1 0-419,-1 0 0,1 0 0,-1 0 0,1 0 0,-1 0 97,1 0 0,-1 0 143,1 0-230,-10 0 0,7 0 0,-5 0 1,5 0-1,3 0 397,-1 0 1,1 0 160,-1 0-650,-9 0 1,0 0 0,-7-3 413,2-4 0,3 5-108,-3-5-67,-5 4 0,10 3 1,-5 0 273,8 0 1,-6-2 251,-2-5-776,5 4 0,-7-6 0,7 6-113,-2-4 0,-1 5 179,-2-5-13,-4 4 0,9 3 1,-5 0-54,7 0 0,-4-2 0,-1-3 0,1-2 0,-8 0 0,8 4 0,-10-4 0,0 2 0,0-9 0,0 9 0,-3-11 0,-2 6 0,-2-2 0,0-2 0,0-1 0,-3 4-336,-2 1 0,5-4 0,-5 4-1466,3-2 1545,-8-2 0,12-1 0,-7 1 1,0 0-1,3-1 0,-1 1-365,6-3 0,-1 1 0,0-1-975,-2 3 1282,0 9 1,4-14-1,-1 4 1,-4-4-1,1 0 1,0 2 105,0 3 0,0 7 0,7-7 683,0-3-323,0-2 0,2 0 0,3 2 0,2 3 1,0-3-1,3 0 0,2 0 0,2 3 0,-2-3 1,0-2-1,-3-2 388,1-1 1,4 8 0,-6 0 0,-1-3 1321,2-2-1761,-6-3 1,6 8-1,-9 0 1,0-3-1,0-2 1,0-3 0,0 1-1,0-3 1,3 0-1,1 0-115,3 5 1,3 2-1,-5-4 1,4-1 642,3 1-474,-7-1 1,12 1 0,-8-1-1,1 1 1,-1-1 0,-4 1 0,-2-1-1,-3 1 58,0-1 1,0 1-1063,0-1 538,0 1 0,-3 6 0,-2 1 0,-2-3-212,2-2 1,3 5 395,2 0 255,0 9 1,0-7-1,-2 7-481,-5-2 0,2 0 0,-10 7 66,-1 0 386,-3 0 1,-3 0 0,1 0 0,-3 0 0,-5 2 0,-7 3 0,-4 2 0,-6 0 0,-4 0 0,-7 1 0,-8-4 195,-6-1 0,4 4 0,-5 0 1,5-2 424,3-3-669,0 8 1,1-8-1,6 5 1,9-4 0,8-3-1,4 0 1,-2 0-1,0-3 1,-1-1 0,4-4-1,-4 4 52,-1 1 1,-3 1-1,-3-3 1,-1-2 46,-3 2-52,-1 3 1,8 2 0,0-3 0,3-1 0,4-4-1,7 4 1,6-1 0,1 0 0,1-2 0,-1 2 0,1 0-98,-1-2 0,1 5 0,-1-5 0,1 4-289,-1 3 249,-9-9 0,5 6 0,-8-4 0,1 5 0,0 2 1,-3 0-1,0 0 0,2 0 0,1 0 0,2 0 1,0-3-128,5-4 0,2 5 1,2-5-401,1 4 514,9-6 1,-7 6-1,4-4 1,-1 2-1,-1 1 1,3-4 0,-3 1-1,-4 0 1,-6 0-1,-1 0 1,-1 0-23,-2-1 0,5 1 0,-8 7 0,1 0 234,-1 0-138,-1 0 1,-1 0 0,0 0 0,0 0 0,0 0-1,3 0 1,-1 0 0,1 0 0,-5 0 0,0 0 0,-1 0 145,4 0 0,-1-2 0,-5-3 0,1-2-187,-3 2 38,14-7 1,-21 10 0,14-8 0,-2 3 0,0 0 0,2 0 0,-2 0 0,-1-1 0,1 4 0,2 1-1,-2 3 14,-2 0 0,6 0 1,3 0-1,2 0 173,1 0-196,-10 0 1,11 0-1,-6 0 1,-1 0 0,3 0-1,-2 0 1,2 0 0,-2 0-1,2 0 1,-3-2 0,3-3-158,0-2 1,-7 0-1,4 7 1,1 0 41,4 0 65,-4 0 0,7 0 0,-8 0 0,3 0 1,2 0-1,1 0 0,-1 2 0,3 3 1,2 2-1,3-2 0,1 0 141,6 2 1,-5-5 0,5 5-1,-5-4 540,-3-3-631,1 0 0,-1 0 0,1 2 0,-1 3 0,1 2 0,-3-2 0,-2-3 0,-3-2 0,0 0 0,1 0 0,-3 0-68,-3 0 1,5 0 0,-4 3 0,2 1 307,5 4-187,2-1 1,-5-5-1,1 3 1,1 2-1,3 0 1,1 3-1,-4 2 1,-1 2-1,1-2 38,3-2 1,3-1 0,-1-4 0,1 4-101,0 3 0,-1-7 0,1 7 0,-3-7 0,-3 2 0,-1 0 0,1 0 0,4 1 0,1-4 0,1 1 0,-3 0 0,-5 2 0,5 7 0,-4-6 0,4-4 0,2-1 0,1-3 0,-1 7 0,1 0 0,-1 0 0,1 0 0,-1 1 0,1-4 0,-1 1 0,1 0 0,-1 4 0,1 3 0,-1-7 0,-2 5 0,-2-3 0,-2 0 0,-1 0 0,5 0 0,-2 1 0,-3-4 0,0-1 0,1-3 0,-3 0 0,0 0 0,0 0 0,2-3 0,0-1-513,1-4 0,-1-6 0,8 7 1,-1 0-1871,1-3 1378,9 8 1,0-5-1,19 14 1,19 7 0,17 5-1,19 3 834,15-1 0,20 1 1,23-1-1</inkml:trace>
  <inkml:trace contextRef="#ctx0" brushRef="#br0" timeOffset="8">19082 12492 8813,'0'-12'1421,"0"-7"1,0 14-890,0-9 0,-2 9 224,-5-2 1,4 2-1,-6 0-197,-1-2 1,8 3-1,-8 11 1,3 7-1,0 8 146,2 6 0,3 8 1,2 12-1,0 4 230,0 3-852,0 3 1,-7 6-1,-1 1 1,4-1 0,1-2-1,3-2 1,-2-5 0,-3 0-1,-4-3 1,-1 1 0,0-5-32,6-3 1,-6-11 0,3-6 0,2-4-1407,3-2 430,-8-10 1,8-5 0,-3-14 0,7-8 0,8-6-1,2-8 924,5-7 0,2-4 0,2-3 0</inkml:trace>
  <inkml:trace contextRef="#ctx0" brushRef="#br0" timeOffset="9">19641 12557 8084,'-2'-19'231,"-3"2"0,-2 2 1,2-1-1,5-1 528,7 3 1,5 4 0,9 10 0,3 0-500,5 0 1,-5 3-198,4 4 0,-1-3 0,-1 11 1,3 2-1,-5 2 0,-5 5 0,-7 2 1,0 5-1,-3 2 0,1 6 1045,-6 1-990,-11 3 0,-5 0 0,-9 0 0,-3-2 0,-2-3 0,-5-5 0,-3-4 0,-4-7 0,-3-6 0,-2-1 0,0-3 192,0-5 0,3-7 0,4-10 0,7-11-482,6-13-346,1 3 0,10-17 1,5 8-1,7-1 1,7 3-1,10 2 1,7 3 517,4 4 0,20 5 0,-3 3 0</inkml:trace>
  <inkml:trace contextRef="#ctx0" brushRef="#br0" timeOffset="10">20694 12535 8232,'0'-12'21,"0"0"734,0 5-44,9 5 0,-4-10 564,10 5 0,-8 4-449,7-4 1,-9 2 114,2-2 333,-5 5-541,-2-8-683,0 20 1,-9-1 0,-3 8 0,-2-3 0,-3 1 0,-5-1 0,-6 3 0,-6 4 0,-4 5-1,-3 3-5,-2 2 1,1-7-1,1 5 1,3-5-146,2-3 0,7 1 16,-7-1 1,17-9 0,0-2 0,5-3 0,7 0 210,4-2 0,8-3 1,17 1-1,-1 1 422,1 4-461,-1 8 0,8-6 1,2 7-1,2-3 1,3 3-1,0 2 0,-3 0 1,1-2-1,-3-1 1,0 6-1,-5 2-679,-2-5 1,-3 2-1,1-6 1,-1 4-1848,1 2 2025,-10 1 0,5-8 0,-10 0 413,-3 3 0,-1-7 0,-3-1 0</inkml:trace>
  <inkml:trace contextRef="#ctx0" brushRef="#br0" timeOffset="11">21188 12557 8092,'-14'-3'687,"-1"-2"1797,-1-2-1805,6 0 0,1 5 1,11-3-1,5-2 1,8 2-1,4 5 884,2 7 0,10-2-1391,5 9 0,-3 1 0,3 9 0,2 2 0,1 5 0,-1 0 0,-2 2 0,-1-2 0,1 3 0,-2-1-835,-3 6 186,7-8 0,-14 7 0,4-9 0,-4-3 0,-2-2 0,-1-5 0,1-2 0,-1-6 0,1-1 0,-3-8 477,-5-6 0,5-8 0,-7-10 0</inkml:trace>
  <inkml:trace contextRef="#ctx0" brushRef="#br0" timeOffset="12">21962 12514 8092,'-22'-10'324,"1"8"0,-1-5 0,3 2 1007,5-2 0,-5 4-971,4-4 1,-1 14 0,-1 8 0,5 6 0,0 5 0,3 5 0,-3 0 0,0 3 68,-5-1 1,-2 10-472,-3 8 0,1-1 0,-3-7 0,-2 0 0,-3 0 0,3 0 0,0-3 0,2-1 1,0-6-1,5-2-1660,0-5 1,9-2 1701,3-2 0,5-10 0,2-3 0</inkml:trace>
  <inkml:trace contextRef="#ctx0" brushRef="#br0" timeOffset="13">22155 12944 8039,'-14'0'94,"-1"0"0,8 0 1358,-7 0-779,9 0 0,-4-3 0,6-1 0,-1-6 83,-4-2 0,1 5 0,10-5 0,4 2 1,7 8-540,5 7 0,-5 0 0,1 9 0,2 3-292,2 2-71,2 2 0,-7 1 1,1-1-1,-1 3 0,-2 2 1,-2 3-1,-3-3 0,0 1 1,-2-1-1,-3 3 0,-4-6-611,-5-6 1,2 0 0,-10-10-1,-1-2-149,-3-3 750,7-2 1,-7-2-1,7-5 1,0-8 0,5-4-1,7 0 1,4 2-1,6 5 1,2 3 27,5 4 0,4 3 0,5 2 0,3 2-92,-3 5-108,8-4 1,-8 16 327,10-5 0,9 5 0,10 3 0</inkml:trace>
  <inkml:trace contextRef="#ctx0" brushRef="#br0" timeOffset="14">23208 12578 8066,'-12'-2'-144,"5"-5"0,2 4 0,0-6 70,-2-1-838,0 8 197,7-17 715,0 16 0,0-16 0,0 7 0</inkml:trace>
  <inkml:trace contextRef="#ctx0" brushRef="#br0" timeOffset="15">23444 12342 8109,'3'12'576,"4"-5"1,-5-7 75,6-7 0,-4 4 25,4-4 1,-4 5 0,11 2 219,1 0 0,-4 0 0,0 2 1,-2 5-308,-5 8 1,-13 4 0,-6 2 0,-7 3-67,-8 5-463,5 4 1,-19 3 0,2 0-1,-6 2 1,-1 3 0,5-1 0,5-1-1,4-6 1,3-2 0,7-5-500,8-2 0,6-9 0,15-1-316,9 3 834,1-8 1,25 3-1,-4-5 1,5 5 0,2 3-1,2-1 1,3 0 0,2 1-1,-2-1 1,-1 3 0,1 2-1048,2 2 1,0-6 0,-7-4 0,0 1-3287,0 0 4253,0-7 0,0 5 0,0-10 0</inkml:trace>
  <inkml:trace contextRef="#ctx0" brushRef="#br0" timeOffset="16">23337 13438 8218,'-21'-14'0,"-1"2"4742,1 2-4028,9 3 0,21 7 0,22 0 0,15 0 0,13 0 0,8 0 0,7 0 0,5 0-5107,9 0 3868,8 0 1,11-2 53,1-5 1,-1-5 0,1-10 0</inkml:trace>
  <inkml:trace contextRef="#ctx0" brushRef="#br0" timeOffset="17">24326 12600 8107,'-22'0'353,"1"0"1,1-3 1044,6-4 192,-5 5 0,19-8 295,0 10 1,12 7-1647,17 0 1,-3 10 0,10-2-1,4 6 1,6 5 0,4 5 0,-2 0-1,-1 3 1,1-1 0,5 3-116,1-2-969,-6 6 0,5-13 0,-10 6 0,0-2 0,0-7 0,-3-5 0,-4-7 845,-7-2 0,-5-13 0,-3-9 0</inkml:trace>
  <inkml:trace contextRef="#ctx0" brushRef="#br0" timeOffset="18">25056 12514 8107,'-21'-12'0,"6"-5"0,1 7 0,-3 1 1394,-2-1 1,5 3-1,0 7-1035,-3 0 1,0 10 0,0 6-1,3 8 1,-3 10 0,-2 4 0,-2 7-1,-1 1 1,1 2-1236,-1 2 0,-6-2 172,-1 9 1,0-9 0,10 2 703,5-5 0,-5-2 0,7 0 0</inkml:trace>
  <inkml:trace contextRef="#ctx0" brushRef="#br0" timeOffset="19">25378 12987 8330,'-21'-3'390,"0"-4"1,-1 5 0,3-8 1844,5 1-1528,-6 6 0,11-9 0,-3 8 0,14-4 986,17 4-1438,3 1 1,9 3-1,-7 0 1,2 0-1,3 0 1,-3 0-1,0 0 1,1 0-1,1 3 1,-1 1 878,-4 4-1069,-11-1 1,5 2 0,-10 6 0,-2 4 0,-5 0 0,-7-2 0,-7-3 0,-6 0 0,-1 1-410,-1-1 1,1-7-1381,-1 7 1335,1-9 0,11 5 1,10-10-1,12 0 0,7 0 1,5 0-1,3-3 0,4-1 1,0-4-1,0 4-56,-5 1 0,5 3 0,-2 0 2381,-3 0-1495,-12 10 0,-4-5 0,-10 9 0,-3 3 1,-4 2-1,-7 2 0,-5-2 0,-5-2 0,-2-3 1,-3 3-1,3 0 138,2-3 0,2-2 0,1-7-2986,-1 2 1404,1 0 0,7-7 0,2-2 0,5-3 1003,9-2 0,7-19 0,13 2 0</inkml:trace>
  <inkml:trace contextRef="#ctx0" brushRef="#br0" timeOffset="20">26539 12363 8213,'9'-21'182,"-4"-1"371,10 1-73,-11-1 1,13 8 0,-7 2 0,-1 0 0,3 2 0,-2-2 2534,-1 0-2696,8 8 1,-15-3 0,5 14-1,-4 7 1,-6 5 1853,-4 3-2021,-5 9 0,-2-5 0,0 10 0,-5 2 0,-5 3 0,-7 2 0,0 0 0,-3 0 0,3 0 0,-2 0 0,-1 0 184,-4 0 1,7-3 0,2-4 0,6-7-274,1-5-90,1-3 0,9-6 0,7-4 0,12-1 1,12-8-1,10-4 0,4-8 0,8 1 0,4-1-187,5 6 0,8-6 0,-8 3 0,0 2-3179,2 3 2353,-6 2 0,6 2 1,-9 5-1,0 5 1,-2 3 1039,-5-1 0,-5 0 0,-10 8 0</inkml:trace>
  <inkml:trace contextRef="#ctx0" brushRef="#br0" timeOffset="21">26345 13288 8172,'-42'12'585,"8"4"1,5-8 0,10-4 0,15-1 886,18-3 1,17-3 0,19-1 0,7-6-585,5-2 1,10 5-1308,0-7 0,7 9 0,-8-2 0,-4 4 0,-5 3 0,-5 0 1,3 0-1,0 0 419,-3 0 0,5-9 0,-7-3 0</inkml:trace>
  <inkml:trace contextRef="#ctx0" brushRef="#br0" timeOffset="22">27420 12385 8311,'-33'-10'0,"4"-2"2334,5 0-1577,12 3 1,5 9 0,16 0 0,13 0 0,9 2 0,5 8 0,0 9 0,2 7 2012,2 0-3012,13 8 0,-8-1 0,3 8 0,-7-3 0,-6-2 0,4 2 0,-1 3 0,0 2 0,-5-3 0,-1-4 0,-6-5-4472,-2 0 2637,-3-7 2077,1-2 0,9-3 0,2-7 0</inkml:trace>
  <inkml:trace contextRef="#ctx0" brushRef="#br0" timeOffset="23">28258 12277 8237,'-31'-9'146,"-2"6"0,-8-4 1,3 7 1156,2 7 0,3 5-933,-3 10 1,-5 9 0,8 5 0,-3 7-1,0 4 1,0 6 0,0 2 0,3 2-1,2 0 1,5-2-830,2-2 1,-2-10 0,2-7 0,5 0-2227,-1-3 2685,11-2 0,-1-9 0,10-1 0</inkml:trace>
  <inkml:trace contextRef="#ctx0" brushRef="#br0" timeOffset="24">28365 12707 8094,'-9'-19'2540,"-5"5"-1682,-6-5 1,9 19-767,3 0 1,6 9 0,2 13-1,0-1 1,0 1 0,0-1-1,0 1 1,0-1 0,0 1 25,0-1 1,2 1 0,3-1 0,5 1-1,2-3 1,4-5 0,6-7-934,7-4 0,4-3 0,10 0 815,0 0 0,9-19 0,3-5 0</inkml:trace>
  <inkml:trace contextRef="#ctx0" brushRef="#br0" timeOffset="25">28838 12449 8120,'-21'0'0,"-1"0"445,1 0 1,-1 3 0,3 4 90,5 7 0,4 5 0,10 3 0,0 2 0,3 4 0,4 8 0,5 5 0,0 4-225,-5 5 1,2-2-1,-1 7 1,-4 0-213,-1 0-473,-13-7 0,-2 11 1,-9-8-1,2-4 0,2-4 1,3-7-1,-1-7 374,3-5 0,3-3 0,9 1 0</inkml:trace>
  <inkml:trace contextRef="#ctx0" brushRef="#br0" timeOffset="26">29655 12213 8236,'2'-19'0,"3"2"2200,2 2 1,0 8 3551,-7-7-5050,0 9 0,-2-2-591,-5 14 0,-5 5 0,-10 12 0,1 2 0,-3 5 0,-2 3 0,-5 4 0,-3 3 0,-4 2 0,-3 0 294,-2 0-446,10-10 1,-8 5 0,8-7 0,0 0 0,4 0 0,7-4 0,6-6-1,4-4 1,7-3 136,15 3 1,4-7-1,24-3 1,5-5 178,5-2-698,12 0 1,-8 0 0,8 0 0,-5 0-1,0 0 1,-1 3 0,4 1 0,-3 6 0,-5-1 422,-5 1 0,-2 16 0,0-2 0</inkml:trace>
  <inkml:trace contextRef="#ctx0" brushRef="#br0" timeOffset="27">29225 13159 8194,'-21'0'678,"-1"0"0,3-3 1,7-1-1,14-6 4321,17-2-4769,13 7 0,13-11 1,5 8-1,7 1 0,5 0 1,3 0-1,-3 2 0,0 3 1,0 2-1,5 0 1,0 0-231,0 0 0,-3-10 0,1-2 0</inkml:trace>
  <inkml:trace contextRef="#ctx0" brushRef="#br0" timeOffset="28">30278 12213 8326,'-10'-22'2587,"8"1"-1660,-5-1 0,7 13 1,7 9-1,7 12 0,5 7 1,3 5-676,-1 4 1,1 6-481,-1 9 1,1 7 0,-1 2 0,1 1 0,-1-1 0,1-1 0,-1-1 0,1 0 0,-3-2 0,-2 0 227,-3 2 0,-9-14 0,4 4 0</inkml:trace>
  <inkml:trace contextRef="#ctx0" brushRef="#br0" timeOffset="29">30837 12277 8156,'-22'-2'0,"1"-3"755,-1-2 0,-2 0 1,-2 9-1,-5 5-195,-2 8 0,4 6 1,-7 8-1,-4 7 1,-3 4-1,-3 3 1,6 3-1,-1 1-855,0 3 1,1 1-1,4-8 1,7-3-1515,6-4 786,1-5 1,10-9 0,5-1 1022,5 1 0,11-1 0,3 1 0</inkml:trace>
  <inkml:trace contextRef="#ctx0" brushRef="#br0" timeOffset="30">31009 12729 8055,'0'-22'250,"2"3"0,3 2 299,2 3 0,2 2 0,-4-5 750,2 3 1,3 9-1,-5-4 1,4 1-874,3 1 0,0 3 0,0 8 0,-9 6 0,-11 2 0,-4 5 1,-4 2-486,-3 2 1,-5 1 0,-3-1-1,-1 1-994,2-1 773,2 1 1,5-1 0,2 1 0,5-1 0,2 1 0,3-3 0,0-2 0,0-3 0,4 3 0,8-1-309,10-1 1,6-3-1,5-8 1,5 4 539,3-4 219,2-1 0,-1-3 0,-1 0 0,-3 0 0,-2 2 0,-1 3 1,1 4-1,-3 1 0,-4 2 0,-8 0 0,-7 5 429,-5 2 0,-2 2 1,-2 1-1,-7 2-39,-13 4-658,-9-4 1,-12 7-1,0-7 1,0 2-1,2 1 1,3-6-1,5-7 1,2-2 0,5-2-5246,2 0 5342,12-3 0,-7-17 0,7-2 0</inkml:trace>
  <inkml:trace contextRef="#ctx0" brushRef="#br0" timeOffset="31">5974 6364 30300,'12'-9'-3686,"7"6"1,-14-6-687,9 9 5591,-9 0 0,2 0 66,-14 0-1098,-5 0 1,-10 0 0,1 0 0,-1 0 0,1 0 657,-1 0-528,1 9 1,-1-6-1,1 4 19,-1-5 1,11 1 220,3 4-295,6-5 0,4 8 0,6-10 0,6 0 1,5 0-1,5 0 0,2 0-68,3 0 0,9 0 0,-2-3 0,4-1-81,3-3-100,0-1 1,7 8 0,3 0 0,0-2 0,1-3 0,1-2 0,3 2 0,-3 3 0,-3 2 0,-2 0 0,0 0 6,-2 0 1,5 0 0,-3-3 0,0-1 336,2-4-293,-6 1 1,6 7 0,-9 0 0,-2-2-1,-3-3 1,-2-2 0,2 2 0,3 3 0,-1 2-1,-1 0 1,-4 0 36,4 0 1,1 0-1,3 2 1,0 3 336,0 2-432,10 0 0,-8-7 0,5 0 0,-2 0 0,0 0 0,2 0 0,-2 0 0,-3-2 0,0-3 0,3-2 0,2 2 53,-2 3 1,-3-5 0,-2-1 0,0 4-144,0 1 85,0 3 0,-2 0 0,-3 0 1,-2 0-1,0 0 0,2 0 0,0 0 1,3 0-1,-3 3 0,2 1 1,1 4 136,2-4 0,0-1 1,2-3-1,3 0 211,2 0-355,0 0 0,3-3 1,4-1-1,3-4 1,0 4-1,-3-1 1,3 0-1,2-2 0,2 2 1,-2 3-1,-2 2-54,-3 0 0,0 0 0,10 0 0,3 0 204,1 0-84,-9 0 1,0 0 0,-4 0 0,4 0 0,2 0-1,1 0 1,-3 0 0,-3 0 0,-1 0 0,1 0 0,4 0-61,1 0 0,-2 0 0,-2 0 0,-3 0 0,3 0-18,2 0 0,-5 0 0,0 2 1,1 3-1,-1 2 0,0-2 1,1-3-1,-1-2 0,-2 0 1,0 0-1,-3 3-513,1 4 1,-3-5-1,-7 8 1,0-3-793,0 0 911,0 10 1,0-15-1,0 8 1,0-3 388,0 0 0,0 10 0,0-5 0</inkml:trace>
  <inkml:trace contextRef="#ctx0" brushRef="#br0" timeOffset="32">1547 5633 32767,'22'0'-1337,"-1"0"0,-7 0 0,1 0-236,2 0 1,2-7 1102,2 0 0,-9-10 0,-7 5 0,-8-2 0,-6 2-1371,-3 2 1866,-2 3 1,-5 5 0,2-3-1,2-2 1,-1 2 0,-3 3-1,0-1 232,4-4 0,6 2-40,9-9-951,0 9 0,0-7 0,0 5-2383,0-7 1856,0 4 0,0-2 1424,0 5 0,2 5 0,5-5 0,8 4 0,4 3 0,2 0 0,1 0 391,-1 0 1,1 0 0,-1 0 0,1 0 122,-1 0-680,1 0 0,6 3 0,1 1 0,-3 4 1,-2-1-1,-2 0 0,-1 3 0,0 1 1,-1 6-1,-4 2 0,-1 3-33,1-1 0,-4 1 0,0 2 0,0 2 901,0 3-824,-7 9 0,7-12 1,-7 10-1,2 2 0,-2 3 1,-1-1-1,1-1 0,2-6 1,-2 1-1,-3-3 0,-2 0 25,0-5 1,0-2 0,0-3-2213,0 1 1647,0-10 1,0 7 0,0-5 0,0 5 0,0 3 0,0-1-1018,0 1 0,0-1-788,0 1 2177,0-1 1,0 1-1,0-1 1,0 1-1,0-1 1,0 1-59,0-1 0,0 1 0,0-1-2,0 1 217,0-1 0,0-6 1,0-1-1,0 3 0,-2 2 1,-3 2-1,-2 1 0,0-1 1,0 1 124,0-1 0,-1 1 1,6-3-1,-3-2 424,-2-3-573,0 0 1,7 8 0,0-1-1,0 1 1,0-1 0,0 1-1,0-1-74,0 1 1,0-8-66,0 1 140,0-11-209,0 15-493,0-16 699,0 6 1,0-11 0,2-3 0,3-4 298,2-3 0,8 5 0,-6-5 871,3 2-934,-7 3 1,14 0 0,-5 0-1,5-1 1,3 1 0,-1 0-1,3 2 1,3 3 0,1-1 0,1-1 404,2-3 0,-5-1 0,10 6 0,2-3 2134,3-2-2512,2 0 1,2 7 0,3-3-1,2-1 1,0-3 0,0 2 0,3 2-1,2 3 1,2 0 0,-2 0 0,-5 0 460,-5 0 0,1 0 1,-1 0-1,1 0 1447,-6 0-2057,-11 0 1,11 0 0,-6 0 0,2 3-1,-3 2 1,0 2 0,-2-3 0,3-1 0,-3-3-1,0 0 1,-5 0 255,-2 0 1,5 0 0,-1 0 0,-1 0 15,-3 0-388,7 0 0,-8 0 0,6 0 0,-3 0 0,1 0 0,4 0 0,0 0 0,2 0 0,1 0 0,1-3 0,1-1-15,0-3 0,-10-1 0,3 8 0,-5-2-57,-3-5 225,-9 4 0,3-6-2127,-15 9 1941,4 0 0,-4 0 1,15 0-1,4 0 201,2 0 0,1-7 1,-3-3-281,-5-2-51,5 7 1,-16-7 0,6 8 0,-2-6 0,3 1 0,0-3 0,1 2-481,1 1 0,-4 1 0,6 8 393,3 0 258,2-9 1,2 4 0,1-7-1,-1 3 1,-2 1 0,-2 1 0,-3-2-1,3-3 189,2-5 1,-7 5-1,-5-2-1971,-4-3 1490,-3-2 1,-3 5 0,-2-1 0,-4 1 0,-3 0 0,-5-1 0,1-2 0,-1 1-219,2 1 1,11-4 0,-3 5-445,4-5 808,3 7 0,0-7 0,0 4 0,0-4 0,0-2 0,3 2 0,1 2 0,3 3 0,-2-3-666,-2-2 0,-3-3 0,2 1-1552,5-1 2285,-4 10 0,9-4 0,-8 6 0,6 1 0,-1-3 0,3 0 0,0-5 0,3-2 0,-1-3 164,0 1 1,-9 6 0,5 1 355,-1-3-503,-6-2 1,8 0-1,-6 2 1,2 3-1,-2-3 1,-2-2-1,-1-2 1,3-1 0,2 1-6,-2-1 1,-3 1 0,0-1 0,3 1 649,2-1-507,1 10 0,-1-7 1,0 5-1,0-5 1,0-3-1,0 1 0,1 2 275,1 4 0,-7 3-1212,6 5 968,-6 5 1,5-10 0,3 5 280,2-8 1,-8 3-140,4-2 55,-6 9 0,-2-7-375,0 5 0,-2 5 1,-6-5 839,-6 4-676,5-6 0,-11 6 0,6-4 0,-5 5 0,-2 2 0,-1 0 1,-2-3-1,-2-1 0,-5-4 0,-3 4 0,-4 1 434,-2 3 1,-3 0 0,-3 0-1,-4 0 1177,-7 0-1588,-5 10 0,4-8 0,1 8 0,-3-3 0,1 0 0,-1 0 0,3 0 0,-1 1 0,1-4 0,2 1 0,3 0 436,4 2 0,-5 0 1,1-7-1,-1 0 1477,1 0-1792,2 0 0,-3 0 0,-2 0 1,-2 0-1,2 0 0,0 0 0,0 0 1,-4 0-1,-4 0 0,1 0 0,3 0 80,1 0 1,-6 0 0,-10 0-1,0 0-181,0 0-216,2 0 0,8 7 0,-1 1 1,-2-4-1,1-1 0,1-3 1,10 2-1,10 3 0,7 2 1,4-2-1,3-3-635,5-2 1,9 0 0,5 3 144,3 4 0,11-5 1,10 8-1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12270 13374 25942,'12'9'-5784,"-2"-4"6309,-10 9-3721,0-9 2096,0 5 0,2-10 3120,5 0-1560,-4 0 0,16 0 0,-5 0 0,5 0 1234,3 0-1664,-10 0 1,7-3 0,-5-1-1,5-4 1,3 4 0,-1-1-1,1 0 1,-1-2 0,3 2 0,2 0 341,3-2 1,7 5-1,-5-5 1,0 2 824,0-2-906,-3 4 1,1-6-1,0 9 1,-3-3 0,0-1-1,1-4 1,1 4-1,-2 1 1,-2 3 0,-2 0-1,-1 0 438,1 0 1,6-7 0,3 0 0,1 2-476,-1 3-218,-3-8 1,1 8 0,2-5 0,0 2 0,0 0 0,-5-2 0,-2 2 0,-2 3 0,-1-1 0,1-1 0,-1-4-39,1 4 0,-1 1 1,1 3-144,-1 0 110,1 0 0,-1 7 0,1 1 0,1-4 0,4-1 0,4-3 0,0 0 0,0 0 0,-3 0 0,1 0 0,0 0 102,-3 0 1,5 0 0,-2 0 0,-3 0 147,-2 0-230,-12 0 1,14-7 0,-4-1 0,1 4-1,1 1 1,-2 3 0,-1 0 0,1 0-88,-1 0 0,-6 0 1,-1 0 213,3 0-95,2 0 1,2 0-1,1 0 1,-1 0-1,1 0-58,-1 0 1,1 0-1,-1 0 188,1 0-98,-10 0 0,7 0 0,-5 0 0,5-2 0,3-3 0,-1-2 1,1 2-1,-1 3 0,1-1 0,-1-1 0,1-4 88,-1 4 0,-7 1 1,1 3-589,1 0 449,-6 0 1,9 0 0,-5 0 0,5-2-1,3-3 1,-1-2 102,1 2 1,-1 3 0,1 2 175,-1 0-233,1-10 1,-8 8-1,1-5 1,1 4-298,3 3 40,3 0 241,-10 0 1,0 0 24,-5 0 1,-2 0-155,9 0-24,-9 0 1,7 0 0,-5 0 121,7 0 1,-2 0 380,2 0-315,-9 0 1,7 0-1,-5 0 1,8 0 85,4 0 1,-5 0-118,0 0-27,-9 0 1,7 0 0,-7-2 0,4-3-349,3-2 0,3 0-204,6 7 454,-9 0 1,0 0 0,-5 0-1,8 0 1,4 0-190,2 0 0,-7 0 309,1 0 94,-1 0 0,8 0 1,-1 0-1,1 0 1,-1 0-1,-2-3 1,-2-1-144,-3-4 0,-7 1 0,8 7-129,1 0 116,-6 0 1,9 0 0,-5 0 0,5 0 0,3 0 0,-1 0 0,1 0 0,-1 0 454,1 0 1,-1 0-325,1 0-104,-1 0 0,-6 0 0,-1 0 0,3 0 0,2 0 0,2 0-151,1 0 0,-8-7 0,0 0-508,3 2 839,-7 3 1,9 2-1,-5 0 1,5 0 0,3 0-55,-1 0 0,-6 0-199,-1 0 80,-9 0 1,14 0 0,-5 0 0,5 0 0,3 0 34,-1 0 0,1 0 1,-1 0 81,1 0-134,-10 0 0,7 0 0,-5 0 0,5 0 0,3 0 1,-1 0-1,1 0 0,-1 0 357,1 0 1,-8 0-1,0 0-92,3 0-260,-8 0 0,11-7 1,-6-1-1,5 4 1,3 1-1,-1 3 1,0 0-1,1 0-201,-1 0 0,1-2 0,-1-3-2,1-2 75,-1 0 1,-6 7 0,-1 0 0,3 0-2010,2 0 1066,-7 0 431,-3 0 1,-9 2-46,0 5 0,0 5 0,0 10 0</inkml:trace>
  <inkml:trace contextRef="#ctx0" brushRef="#br0" timeOffset="1">22456 13481 29210,'0'-21'-4916,"0"-1"1,0 1-3767,0-1 7717,0 10 0,-2 3 2000,-6 9 0,6-3 763,-5-4-1061,14 5 362,-5-17-4051,8 16 5607,-10-6-2397,0 9 0,0 2 1,-2 3 359,-6 2 0,6 3-1913,-5-3 1145,4-5 0,3 10 0,3-7 395,4 2 1,-2 7 0,9-6-27,3-4 79,2-1 1,2-3 0,1 0 0,2 0 0,2 0 0,3 0 0,-1 0 0,1 0 0,2 0 0,3 0 0,4 0-183,2 0 1,3 0-1,-2 0 1,-3 0 2744,-2 0-2666,0 0 0,7 0 0,0 0 1,-3 0-1,-2 0 0,-4-3 1,-3-1-1,-5-4 0,-2 4 1,-2 1-1,-1 3 420,1 0 0,-1 0 0,0 0 0,1 0 1432,-1 0-1884,1 0 1,-1 0 0,3 0 0,3 0 0,1 0 0,-1 0 0,-1 0 0,0 0 0,5 0 0,0 0-1,0 0 13,-5 0 0,1-2 1,-1-3-1,5-2-598,2 2 384,-6 3 0,11-5 0,-9-1 0,-3 4 0,0 1 0,0 3 0,3 0 0,-3 0 0,-2 0 0,-2 0 0,-1 0 14,1 0 1,6 0 0,1 0 0,-3 0 383,-2 0-333,-2 0 1,-1 0 0,1 0 0,-1 0 0,0 0 0,1 0 0,-1-2-180,1-5 0,-8 4-71,1-4-172,-11 5 1,4 2 508,-16 0 46,6 0-535,-8 0 110,10 0 1,3 0 365,4 0 119,-5 0 0,10 0 0,-5 0 1,8 0 341,4 0 0,2 0 566,1 0-1139,-10 0 1,7 0 0,-5 0-1,5 0 1,3 0 0,-1 0-57,1 0 0,-1 0 0,1 0 0,-1 0 30,1 0 88,-10 0 1,7 0-1,-5 0 1,5-3-1,3-1 1,-1-4-1,1 4 1,-1-1 104,1-2-676,-1 4-995,1-6-405,-10 9 1,-5 0 240,-14 0 1085,4 0 594,-6 0 0,-1 0 0,-2 0 0</inkml:trace>
  <inkml:trace contextRef="#ctx0" brushRef="#br0" timeOffset="2">26238 13481 26742,'0'-21'-4916,"0"6"1,-2 3 2424,-6 3 2931,6 2 0,-17 7 0,5 0 0,-5 0 1,-3 0-1,1 0 0,-1 0 0,1 0 1045,-1 0-1126,1 0 1,9 2 0,5 5-1,7 5-1593,7 0 1390,-5-2 0,10-10 1,-5 0-1,8 0 0,4 0 1,2 0-1,1 0 0,-1 0 1,3 0-1,5 0-193,6 0 1,8 0 0,8 0 0,11 0 2680,14 0-2514,3 0 1,35 0-1,1-3 1,-52 0 0,1-1-1,3-2 1,2-2 0,1-1-1,1-1 1,-1 0 0,0 1-1,-1 0 1,-1 1 0,-4 1-1,0 0 1,-2-1 0,-2-1-1,55-10-251,-5-3 0,-12 10 1,-8 5-1,-9 5-408,-9 2 463,-15 0 0,3 0 0,-12 0 1,-8 0-1,-6 0 0,-8 2 737,-4 5 1,13-4 0,-11 6 0</inkml:trace>
  <inkml:trace contextRef="#ctx0" brushRef="#br0" timeOffset="3">2321 14556 29003,'14'-2'-2663,"-2"-5"1147,-2-8 1206,6 6 1,-13-10 0,6 7 0,-2-3 0,1 1 0,-4-3 0,1 1 0,0-1-826,2 3 0,7 6 1226,-6-6 1,1 9-1,-2-2 1,8 5 0,4 2-1,2 0 1,3 0 0,5 0-1,9 2 1,10 3 78,9 2 0,15 0-89,6-7 0,13 7 0,5 1 0,2-4 0,7-1 0,2-1-128,0 5 0,-4 5 0,-17 10 0</inkml:trace>
  <inkml:trace contextRef="#ctx0" brushRef="#br0" timeOffset="4">29032 13309 18425,'21'-14'0,"3"2"482,5 2 0,9-4 1,22 7-1,21 2-203,21 3 1,-40 2 0,3 0 0,6 0 0,1 0-1,3 0 1,1 0-163,3-1 0,-1 2 1,-11 3-1,-2 1 1,-4 2-1,-1 1 198,41 11 1,-4 2-1,1 1 1</inkml:trace>
  <inkml:trace contextRef="#ctx0" brushRef="#br0" timeOffset="5">5759 14341 30105,'10'12'-4916,"-8"-2"1,8-13 4226,-10-4 0,0 2 0,-3-9 139,-4-3 0,5 5 0,-6-2 103,6-3 0,-5 5 199,0-2 446,0 0 0,9 2 1,5 5-1,7 4 0,6 3 1,1 0-1,3 0 0,5 0 1,6 0-1,8 0 0,7 0 435,8 0 1,6-7-1,5 0 1,6 2-560,1 3 1,7 2 141,3 0 0,5 0 1,-14 0-1,1 0 0,1 0 1,0 0-1,-3 0 0,-4 0 1,-5 0-1,-3 0 1775,1 0-1826,-1 0 0,-6 0 1,-4 0-1,-1 0 0,-3 2 1,3 5-1,2 8 0,2 4 1,-2 2-1,0 1 0,-3-1 40,1 1 1,11-1-1,-4-2 1,-3-2 1185,-2-3-1310,5-9 1,-8 5 0,8-10 0,-5 0 0,0 0 0,-3 0 0,1 0 0,-3 0 0,0 0 0,3 0 0,-1 0 4,1 0 0,4 0 1,-4 0-1,2 0-256,4 0 181,-6 0 0,6 0 0,-8 0 0,-1 0 1,0 0-1,-2 0 0,-5 0 0,-5 0 1,0-3-1,5-1 0,2-6 82,-2-2 1,5 5-1,-12-5 1,2 2-227,-2 6 181,5-8 0,-8 9 0,10-4 1,0 5-1,0 2 0,0 0 1,0 0-1,0 0 0,2 0 0,3 0 1,2 0 56,-2 0 1,7 0 0,0 0 0,2 0 110,0 0-284,1 0 1,-1-7 0,-2-3 0,-3 0 0,-4 1 0,-3 2 0,-2 0 0,0-3 0,0 0 0,0-1 0,-2 1-800,-5 0 0,4 1 0,-4 4 0,5-2-843,2 2 1676,0-7 0,9 0 1,3-9-1</inkml:trace>
  <inkml:trace contextRef="#ctx0" brushRef="#br0" timeOffset="6">1977 6429 29577,'21'-7'0,"1"-3"-1403,-1-2 0,1-2 0,-1-5 0,1 2 653,-1 3 1,-2 6 0,-2-3 0,-2 1 361,1 5 1,-4 3 1424,3 2 825,-11 0-1023,6 0-789,-10 9 0,2-6 0,3 6 0,5-2 0,1 1 1,6-4-1,5-1 0,4-1 0,3 3 412,-3 2 0,-2 0 1,0-7-1,2 0 967,3 0-1319,9 0 0,-12 0 0,10 0 0,0 3 1,-1 2-1,1 2 0,2-3 0,3 1 1,4 0-1,6 5 0,6-1-8,5 1 0,5 4 1,2-7-1,7 0 450,8 3-538,-3-8 0,24 15 0,-7-7 0,2-1 1,1 3-1,1-2 0,3 2 0,1-3 0,-4 1 1,-4-3-1,-2 0 7,-6 0 0,1 8 1,-3-6-1,1 1 625,-6-1-623,-2 8 1,5-15 0,3 8 0,-1-3 0,0 0 0,-4 0 0,0 1 0,-1-1 0,6 0 0,-1 0 0,0 0-1,-4-2 0,-3-3 0,5-2 0,0 0-91,0 0 66,0 0 1,-7 0-1,-3 0 1,-2 0-1,-2 0 1,-1-2-1,3-3 1,0-2-1,0 0 1,-4 0-1,-4 0-39,-1 2 0,-3 2 1,-2 3-1,-5 0-27,-3 0 43,8 0 0,-8 0 0,8 0 1,-5 0-1,0 0 0,-3 0 0,3 0 1,-2 0-1,2 0 0,-3 0 1,3 0-18,0 0 0,2-2 0,8-3 0,-1-2-307,1 2 344,-1 3 1,1-5 0,2-3 0,2 1 0,2-3-1,-1 2 1,-3-2 0,-1 0 0,4-2 0,1 0-1,-1-1 226,-4-2 1,-8 6 0,-3-1 0,-1 0-316,1 0 28,-7 7 1,5-12 0,-10 8 0,0-1 0,2-2 0,3 0-1,2-2 1,-2 0 0,-1 2 0,4 0 0,6 0-122,5-5 0,2 0 1,1 3-1,-1 4-727,1 1 659,-1 6 1,8-6 0,2 9-1,0 0 1,0 0 0,-2 0-1,-1 2 1,1 5 0,-3 5-1,-4 3 1,-8-1 235,-7 3 1,-5 11-1,-2 6 1</inkml:trace>
  <inkml:trace contextRef="#ctx0" brushRef="#br0" timeOffset="7">14698 14191 13756,'-9'-19'0,"-5"2"-2217,-6 3 2476,9 9 131,1-5 0,10 8 1,2-5-429,6-8 146,-6-4 0,7 5 0,-11 2 0,-5 2 0,-7 6 1063,-5 1-523,7 3 1,0 3 5413,4 4-3731,6-5-2268,-7 8 1,11-10 0,5 0 0,10 2 0,7 3 0,4 2 0,1-2-61,2-3 0,2 1 0,10 1 1,3 4 1381,4-4-1074,-5-1 0,20 4 0,-1 0 0,10-2 0,5-3 0,0-2 0,4 0 0,6 0 0,6 0 0,1 0 0,-3 0-102,-10 0 1,1 0-1,-10 0 1,0 0-76,0 0-141,-2 0 0,-17 0 0,-5 0 0,-3 0 0,1 0 0,5 0 1,-1 3-1,1 1 0,-3 4 0,3-1 0,4 0 210,5 0 0,-5 3 1,0-6-1,3 4 188,2-4-448,3 8 1,2-9 0,2 4 0,2-5-1,1-2 1,2 0 0,7 0 0,5 0-1,3 0 1,-8-2 0,-2-3-310,-3-2 0,-7 0 1,0 7-1,-11 0-1581,-15 0 1841,-10 9 1,-21-6-1,-2 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2063 3655 30019,'21'0'0,"1"-2"-2403,-1-5 1,1 4 0,-1-6 1791,1-1 0,-8 8 0,1-5-1111,1 4 2580,-6 3 420,-1 0-306,-9 0-510,0 0-540,-9 0 151,6 0 1,-9 0 0,8 3 0,-6 1 0,-2 4 74,-5-4 0,6 8 1,-4 0-1,-4 3-185,-7-1-127,2 0 1,-9 10 0,6 5 0,-1 7 0,-1 4 0,0 3 0,1 0 0,1 0 0,4 3 0,1 1 0,3 4-644,5-4 0,4-1 1,10-3-1,0-3-1292,0-4 1920,0 5 1,2-15 0,6 8-1,4-3 1,2-5 0,-2-2-1,0-3 1,-3 1-247,1-1 0,-13-6 1,-11-3-1,-5-3 19,-2-4 498,-10 7 1,4-10 0,-9 5-1,-2-2 1,0 0 0,2 2-1,5 0 1,3 0 0,-1 1-1,3-4 1,4 1 237,8 2 1,-3-2 742,10 9-990,0-9 0,7 7 1,0-5-1,2 5 1,3 3-1,2-1 1,0 3-1,0 2 172,1 2 0,-1 3 0,-5 2 0,3 5-235,2 3 110,10 2 0,-12 0 0,9-1 0,3 4 0,2 1 0,2 6 0,3 1 0,2 4 0,5-4 0,5 1 0,7 0 109,5 2 0,14 12 1,0 0-1,12 10-261,10 4 14,-3 3 1,-28-35 0,1 1 0,-2-1-1,-1 0 1,2 0 0,1-2 0,-2-3-1,-1-1 1,45 31 0,-13-7 0,-9-5-1,-9-9 1,-8-7 0,-9-5-655,-10 2 1,-2 2 0,-12 3-1,-8 0-246,-4 0 794,-14 0 0,-20 3 0,-13-1 0,-6 1 0,0-6 0,3-2 0,5-4 0,2-8 1,2-9-1,0-10 0,-2-5 526,-2-2 1,-1 0 0,-4-2-1,2-3 931,-2-2-1219,-2-10 0,-1 8 0,3-8 0,2 3 0,0-3 19,3-2 1,-8-3 0,8 1-1</inkml:trace>
  <inkml:trace contextRef="#ctx0" brushRef="#br0" timeOffset="1">2278 6235 24697,'7'-14'-4916,"0"0"1,3 6 3730,-3-6 1,5 2 1506,9-2 0,1-3 1,-1 10-1,1 2 0,-1 3 1,1 2-1,2 0 236,4 0 1,8 0 0,14 2 0,10 5 52,9 8 1,12 4-1,20 2-569,13 1 0,-48-8 0,2 0 0,3 2 0,1 0 0,3-1 0,1 1 0,1-1 0,1 1 0,0-2 0,-1 0 0,-2 1 0,-2-1 0,-3 0 0,-1 1 102,-3-3 0,-1 2 0,-1 2 0,1 1 0,-1 0 0,1 0 0</inkml:trace>
  <inkml:trace contextRef="#ctx0" brushRef="#br0" timeOffset="2">8015 16448 28151,'-21'3'-3063,"-1"2"2211,1 2 374,9 9 0,0-13 0,5 6 1,-7-1 257,-6-1 1,-1 9 0,-1-4-1</inkml:trace>
  <inkml:trace contextRef="#ctx0" brushRef="#br0" timeOffset="3">8961 16384 27081,'0'-22'-4916,"0"1"1,0 7-858,0-1 4990,0 1 0,0 0-98,0-1 762,0 10 1,0-7 0,2 8 271,5-3 109,-4-1 1,4 11-1,-14 4-952,-7 7 0,4-2 1347,3 3 0,-3-8 1046,3 7-1475,0-9 108,7 4 1,2-9-1,5 0 1,8 0-1,4-2 292,2-5 0,10 2 0,5-7 1,5 0 295,2 0 1,2 0-832,5-2 1,-2 2-1,12 7 1,4-4-1,8-1 1,2 1-1,0 4 1,-2 0-1,-1 0 1,3-2 258,3 2 1,-8 3 0,0-1-1,-7-1 1640,-5-3-1901,10-1 1,0 1 0,5-2 0,-5-1 0,-5-2 0,-3 3 0,-4-1 0,-5 5 0,-7 3 0,-7 2 0,-5 0 242,-4 0 1,4 0 0,-3 0-484,-1 0 254,-13 0 0,5 9 1,-7 3-1</inkml:trace>
  <inkml:trace contextRef="#ctx0" brushRef="#br0" timeOffset="4">28408 16319 26692,'0'-33'-3277,"0"2"0,0 9 0,0 1-1747,0-1 5136,0 1 1,3 2-1,2 2 1,4 5-1,3 3 1,5 4-1,2 2 1,2 3-1,1 0 766,-1 0 1,3 0 0,5 0-726,7 0 0,16 3 0,17 4 0,25 7 0,-33-4 1,4 2-1,15 2 0,5 0 0,17 4 0,6 0 0,-25-4 1,2 1-1,2-1 0,11 2 0,3 0 0,1 0-118,10 1 0,2 0 1,-1-1-1,1 1 1,0-1-1,0-1 1,3-2-1,0-1 1,0-1-1,-6-2 1,0 0-1,-1-1 1,-4-1-1,-1 0 1,-1-2-1,-2 0 1,-1-1-1,-1-1 1,-3 1-1,0-1 0,-2 0 1,-3-1-1,-1-1 1,-2 0-88,-5 1 0,-1-2 1,-1 1-1,38-1 1,-2 0-1,-7 0 1,-2 0 51,-3 0 0,0 0 0,2 0 0,-1 0 0,-4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28817 13266 26030,'2'-12'126,"5"5"0,10 5 0,9 2 0,10 2 0,5 3 0,2 4-65,0 3 1,7 3 0,2 9 0,1 2-1188,-1 3 0,8 6 982,-3-6 1,-4 9 0,-1-4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15708 4300 8452,'0'-14'1586,"0"0"-1132,0-1 1,0 1 63,0 0 1,0 6 368,0-6-645,0 9 0,-7-7 0,-2 8 0,-1-6 267,1-2-283,1 7 1,6-4 0,-5 9 0,-5-3 1052,0-4-721,2 5-414,10-8 1,0 20-1,0 4 1,0 8 0,0 6-1,0 6 1,0 2-1,0-1 1,0 6 0,0 4 421,0 6 1,8 8 0,-1-4 0,0 3-291,3-1 0,-8 0-178,5 8 0,-2-1 1,0 1-1,2-3 1,-2-2-1,-3-5 1,-2-3-1,0-4 0,0-3 1,0-4 29,0-5 1,0 2 0,0-9-1,0-3-306,0-2 0,0-10 71,0 0 0,10-9 688,4 2-406,-5-4-236,1-3 1,-12 0-1,-3 2 1,-5 3 0,1 5-344,-1 1 0,-4-3 168,7 6 461,-1-9 0,8 7 0,-2-8 0,-3 6 0,-4 0 0,-1 2-18,1-1 0,-6-3 0,8 6-961,2 3 565,-7-8 1,10 3 0,-7-5 1379,-1 8 1,8-3 732,-6 2-1272,6-9-1360,2 4 0,2-9 671,6 0 128,4 0 0,9 0 0,0-2 0,1-3 0,2-2 0,2 2 0,5 3 0,0 2 0,3 0 0,-1-3 142,5-4 1,3 5-1,2-5 1,0 4-231,0 3-3,0 0 1,0-7 0,0 0 0,0 2 0,0 3 0,-3 2 0,-2 0-1,-4 2 1,-1 3 0,-2 2 0,0-2 239,-4-3 1,4 5-1,-3 1 1,1-4-241,2-1 0,-7-3 0,9 2 0,-6 3 0,1 2 0,-1-2 0,-4-3 0,-1-2 0,2 0 0,2 0 0,3 0 0,-3 0 0,-2 0 0,0 0 0,2 0 0,3 0 0,-3 0 0,-2 0 0,4 0 0,1 0 0,-3 0 0,-2 0 0,-2 0 0,-1 0 0,1 0 0,-1 0 0,1 0 0,2 0 0,4 0 0,-4 0 0,5 0 0,-3 0 0,3 0 0,-6 0 0,6 0 0,2 0 0,0 0 0,0 0 0,0 0 0,-4 0 0,-4 0 0,1 0 0,3 0 0,1 0 0,1 0 0,-8 0 0,1 0 0,-1 0 0,-6 0 0,-3 3 0,0 1 0,0 6 0,4 0 0,3 2 0,3-3 0,-1 1 0,1-3 0,-1-5 0,1 5 0,-1-4 0,1 6 0,-1-9 0,-2 3 0,-2 1 0,-3 4 0,3-4 0,2-1 0,3-3 0,-8 0 0,-2 2 0,0 3 0,0 2 0,2 0 0,8-7 0,2 0 0,2 0 0,2 0 0,-1 0 0,-3 0 0,-1 0 0,4-2 0,4-3 0,2-2 0,-4-3 0,4 6 0,1-4 0,-1 4 0,-7-8 0,5 9 0,-9-4 0,-1 5 0,1 2 0,-1 0 0,1 0 0,-1 0 0,1 2 0,-1 3 0,1 2 0,-1-2 0,1 4 0,-1-1 0,1-4 0,-1-1 0,1 6 0,-1-6 0,1 4 0,-1-5 0,1-2 0,-1 3 0,1 1 0,-1 4 0,1-4 0,-8-1-496,0-3 434,-9 0 1,7 0 0,-5 0 285,8 0 232,-6 0-456,1 0 0,-10-3 0,-3-4 0,-4-7 0,5 2 0,-5-2-322,4-3 197,3-2 0,-7-3 1,0 1-1,2-1 1,3 1-1,-1-3 0,-2-2 1,-2-5-1,3 0 101,1-1 0,-4 4 1,0 6-1,2 1 419,3-1-344,2 1 1,0-1 0,0 1-1,0-1 1,0 1 0,2-1 0,3 1-1,2-1 1,-2 1 0,-3-1-1,-2 1 93,0-1 0,7 8 0,0 0 0,-2-3-144,-2-2 0,-3-3 0,0 1 0,2-1 0,3 1 0,2-3 0,-2-2 0,0-3 0,-1 3 0,6 2 0,-1 2 0,1 1 0,-5-1 0,4-2 0,-2-2 0,-2-3 0,-2 3 0,6 2 0,-6 3 0,4-1 0,-5 1 0,-2-1 0,2 1 0,3-1 0,2 1 0,1-1 0,-1 1 0,0-1 0,2 1 0,-4-1 0,2 1 0,-2-1 0,-2 1 0,-1 2 0,3 2 0,2 3 0,-2-3 0,-3-2 0,-2-3 0,0 1 0,2 2 0,3 2 0,2 3 0,-2-3 0,-2-2 0,-3-3 0,0 1 0,0 9 0,7-7 0,0 4 0,-2-4 0,-3 7 0,-2 3 0,-2 9 0,-6 2 0,-6 3 0,-5 2 0,-2 0 0,-1-4 0,-2 1 0,-4 4 0,4-1 0,-17 0 0,3 2 0,-8 1 0,-6 0 0,-3-3 0,-5 0 0,-2 0 0,-5-2 0,-2 0 0,-2-1 0,1 4 0,6-1 0,4-7 0,3 0 0,-3 0 0,8-10 0,-1 8 0,13-8 0,1 3 0,6 0 0,2 0 0,5 0 0,2-3 0,2 0 0,1 1 0,-1 2 0,1-3 0,-1 8 0,1-5 0,-1 4 0,1 3 0,-1 0 0,-6 0 0,-3 0 0,0 0 0,-3 0 0,3 0 0,-2 3 0,-1 1 0,-4 6 0,-3-1 0,-2 3-53,0 0 0,1-4 1,-1 3-1,0 1 264,0 0-211,0-7 0,-8 12 0,-1-8 0,-1 1 0,-2 2 0,3-2 0,-3 1 0,0-1 0,-7 0 0,-5-6 0,-4 1 0,1 2 0,1-4 0,0 4 0,-5-5 0,-3-2 0,8 0 0,-5 0 0,10-2 0,2-3 0,0-4 0,2-3 0,0-5 0,8 0 0,4 0 0,2 3 0,-1 0-1120,-3 2 0,2 2 0,10 10 0,4 0-2658,3 0 2914,3 0 1,6 12 0,3 7 863,5 8 0,-5 11 0,7-5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20415 2602 8080,'-10'-12'-371,"5"2"0,-7 8 1293,3-5 0,-8 4-644,3-4 1,-3 2-1,0 0 152,3-2 1,7 0 1058,-8 7-907,11 0 227,-6 0 543,10 0-302,0 0-757,10 0 1,-6 0 0,8-2-1,0-3 1,0-2 0,5 2 62,2 3 1,3 2 0,1 0 24,6 0-274,-5 0 0,17 0 0,-6 0 1,6 0-1,2 0 0,2 0 0,5 0 1,5-3-1,3-2 0,-3-2 0,-1 3 203,1 1 1,0 1 0,3-3-1,-11-2 73,-8 2-328,1 3 1,-6 2 0,6 0 0,-4 0-1,-7 0 1,-5 0 0,-3 0 0,3 0 0,2 0-1,3 0 139,-3 0 1,-2 0-1,0 0 1,2 0 52,3 0-198,-1 0 1,-6 0 0,-1 0 0,3 0 0,3 0 0,4 0 0,0 0 0,2 0 0,-2 0 0,2-3-1,-1-2 1,-1-2 1,4 0 0,-6 7 0,-3 0 50,-2 0-92,-2 0 1,-1 0 0,1 0 0,-1 0-1,1 0 1,-3 3 0,-3 1 0,-1 3 50,1-2 1,-4 0 0,3 0 0,1 2 20,4-2-28,1-3 0,1-2 0,-1 0 0,1 0 1,-1 0-1,3 0 0,2 0 0,3 0 1,-3 0-1,-2 0 0,-3 0-139,1 0 1,-1 0-1,1 0-268,-1 0 341,1 0 1,-1 0 0,1 0 0,-1 0 0,3 0 0,2 0 0,3 0-1,-3 0 1,1 0 0,1 0 0,8 0 11,5 0 0,-5-7 0,-1 0 0,4 2-3,1 3-22,-6 2 1,6 0 0,-6 0 0,1 0 0,1 0 0,0 0 0,0 0 0,0 0 0,-1 0 0,1 0 0,0 0-106,2 0 0,3 0 0,2 0 1,0 0 69,0 0 61,0 9 1,-3-6-1,-1 4 1,-4-2-1,4-1 1,-1 3-1,-2-2 1,-5 0-1,0 0 1,2 2-1,1-2 72,-6-3 0,3 1 0,0 1 1,3 3 58,4-2-84,-7-2 1,7-3 0,-7 0 0,0 0 0,3 0 0,-3 0 0,0 0 0,-3 0 0,1 0 0,0 0 0,-3 0 162,-2 0 1,-3 0 0,1 0 70,-1 0-219,10 0 1,-4 0 0,8 0-1,4 0 1,1 0 0,3 0-1,3-3 1,1-2 0,3-2-1,1 0 1,-1 0 49,0 0 0,0 0 0,-7 4 0,-2-2 14,-6-2-109,6 0 0,-15 7 1,8 0-1,-3 0 1,-3 0-1,1 0 1,0 0-1,-1 0 1,1 0-1,2 0 1,0 0 65,0 0 1,7 0 0,-2 0 0,5 0 177,2 0-205,0 0 0,0 0 1,0 0-1,-3 0 1,1 0-1,-3 0 0,3 0 1,-3 3-1,0 1 1,-2 3-1,0-2-19,2-2 1,-7-3-1,0 0 1,-2 0-38,-1 0 0,1 0 0,0 0 0,-1 0 0,1 0 0,0 0 0,2 0 0,0 0 0,2 0 0,-2 0 0,0 0 0,-2 0 0,2 0 0,-7 0 0,4 0 0,-4 0 0,-2 0 0,-1 0 0,1 0 0,-1 0 0,1-3 0,-1-2 0,1-2 0,-1 3 0,1 1 0,-8 3 0,0 0-1417,-9 0 0,2 3-1170,-14 4 1,5-3 0,-6 11-442,6 2 1099,2-8 0,0 3 1929,0-5 0,-9 5 0,-3 10 0</inkml:trace>
  <inkml:trace contextRef="#ctx0" brushRef="#br0" timeOffset="1">17492 6257 8054,'0'-22'-472,"0"8"2331,0 0-906,0 9 1,-2-5 300,-6 10 1,-3-2-693,-11-5 1,3 2-1,2-7 1,5 0-270,3 0 1,-8 7-623,3-2 333,-5 5 1,4 2 0,1 0 0,-3 0 0,-2 0 0,0 2 0,2 3 0,3 2 219,-3-2 0,5-3 0,-2 1 0,-3 1 202,-2 4-397,-12-1 0,5-5 1,-10 5-1,-2 5 1,-5 3-1,-5-1 1,-4 3-1,-3 2 0,-7 2 1,-5 1-1,-5 2-218,3 4 1,2-4 0,3 5 0,-1-5-33,1-3 240,-1-9 1,10 7 0,5-7 0,5 3 0,2-3 0,0 0 0,2-3 0,5 1 0,5-6 0,3 1-142,-1 2 119,0-4-49,8 6 1,9-6 0,2 2-1,3 4-6,0 3 1,-2 2 0,4 10 0,-2 3 57,2 1 77,2 1 0,1 2 1,-3 7-1,-4 8 0,-1 6 1,-2 5-1,3 8 0,-3 7 1,-3 4-1,-6 5 0,-5 3 356,-1 2 0,4-2 0,1-3 1,1-5 402,-1-2-770,10 7 1,-5-16-1,10-1 1,2-9-1,3-4 1,2-1 0,0-2-1,0-3 1,0-2-1,0-2 1,0-3 62,0-2 1,0-1 0,0 8 0,0 0-243,0 0 139,0 0 0,0 0 0,0 0 0,0 0 0,2 0 0,3-2 0,2-3 0,-2 1 0,-2 1 0,-3 3 1,0-2 38,0-1 1,0-6-1,0-1 1,0 1-45,0-1-50,0-7 0,7 5 1,0-9-1,-2-1 0,-1-1 1,1-4-1,2-1 1,1 1-1,-1 3 0,0 3 1,-2 2 49,-3 5 0,-2-3 0,0 7 0,0 1 15,0-1-85,0 3 0,-2 0 0,-3 0 0,-2 0 0,2-3 0,0-2 0,0-2 0,-2 2 0,2 0 0,3 0 0,2-2-111,0 2 1,0-8 0,0 9 0,2-4 294,6 1-110,-6 0 0,8-1 1,-10 3-1,0 0 1,0 0-1,0-2 0,0 2 1,0 5-1,0 2 1,0 0-1,0-2 54,0 2 0,0 3 0,2 2 0,3 0-150,2 0 19,0-9 0,0 4 1,3-7-1,-1 2 1,3 3-1,-2 0 1,2 0-1,-3 0 1,3-1-1,0 1 1,2 2 78,-2 3 0,5-5 0,-7 0 0,2 0 74,4-3-100,-6 8 0,2-8 0,-7 10 0,4 0 0,1 0 1,-1 2-1,-4 3 0,0 2 0,0-2 0,2-2 1,-2-1-60,-3 5 1,5-4 0,0 1 0,-2-6-97,-3-5 202,-2 0 0,0-1 0,0-1 0,0-1 0,0-2 0,0 3 0,0-1 0,0 3 0,0 0 0,0-3 0,0 1 12,0-1 1,0 1 0,0 4 0,0-5-187,0-2 101,10 8 0,-8-8 0,5 7 1,-4-2-1,-3 2 0,0 3 1,0 4-1,0 3 0,0 2 0,0 0 1,0 0 36,0 1 1,0-8 0,0-8-1,0 4 43,0 1-89,0 3 1,0 0 0,0-2 0,0-3-1,2-2 1,3 2 0,2 3 0,-2 2-1,-3 0 1,-2 0 0,0 0 105,0 0 0,0 0 0,0-3 0,0-1 173,0-4-238,0-8 1,0 4 0,0-10 0,0 1 0,3-1 0,2 1 85,2-1 0,7 1-87,-7-1-10,0 1 0,-4-8 1,2 0-1,2 3 1,0 2-1,0 3 1,0-1-48,-2 1 1,0-8-1,-1 0 236,4 3-126,-1 2 0,-7 3 1,0-1-1,2 1 1,3-1-1,2 1 1,-2-1-1,-3 1 16,-2-1 0,0-6 1,0-1 128,0 3-170,10-8 0,-8 10 0,5-4 0,-4 4 0,-3 2 63,0 1-41,9-1 187,-6-9 0,6 0 0,-9-5 7,0 8 333,0-6 266,0 1-582,0-10 0,10 0 0,4 0-320,5 0 90,-7 0 0,7 0 0,-4 0 0,4 0 0,5 0 0,2 0 0,3 0 1,-1 0-1,1-3 0,-1-1 0,-1-4 103,-3 4 1,4-6 0,1 3 0,-3 2-121,-2 3 22,-2-8 1,-1 8 0,1-5 0,-1 4 0,1 3-12,-1 0 0,0 0-80,1 0 23,-10 0 1,0 0-1,-5 0 1,7 0 0,5 0-1,3 0 1,-1 3-27,1 4 0,-1-5 0,1 5 58,-1-4-1,1-3 1,-1 7 0,1 0 0,-1-2 0,1-3 0,-3 1 0,-2 1 0,-3 4 0,3-4-1,2-1 156,2-3 0,-6 0 0,-1 0 0,3 0-32,2 0-74,2 0 1,1 0-1,-1 0 1,1 0-1,-1 0 1,1 0-1,-1 0 1,1 0-1,-1 2 1,3 3-1,2 2 70,3-2 0,0-3 1,-8-2-1,1 0 34,-1 0-403,1 0 0,-1 0 0,1 0 0,-1 0 0,0-2 0,1-3 0,-1-2 0,-1 0 0,-4 0-4101,-1-1 1,-8 1-495,7 7 4839,0 0 0,8 10 0,-1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4685 5526 8489,'-34'0'-34,"6"0"0,4 0 0,2 0 113,1 0 3742,9 0-5,2 0 1,27 0-3222,4 0 0,6 0 0,-3 0 0,2 0 730,2 0-1123,11 0 0,-13-3 1,10-1-1,2-4 1,0 4-1,0 1 1,-2 3-1,2 0 1,3 0-1,2 0 1,0-2 498,0-5 1,7 4 0,3-4 0,1 5-690,6 2-12,2 0 0,5-7 0,5-1 0,4 4 0,3-1 0,0 0 0,2-2 0,5 2 0,2 3 0,1 2 0,-8 0 0,-5 0 0,-4 0 0,-5 0 0,-1 0 0,-1 0 0,4 0 0,-21 7 0,7 0 0,0-2 0,0 0 0,4-1 0,1 4 0,0-4 0,-3 1 0,3 0 0,-1 2 0,-1-2 0,-6 0 0,-6-1 0,-1 4 0,-2-4 0,14 8 0,-28-9 0,11 4 0,-4-5 0,-5-2 0,3 0 0,-1 0 0,5 0 0,3 0 0,2 0 0,0 0 0,0 0 0,2-2 0,3-3 0,2-2 0,-2 2 0,-3-7 0,1 10 0,1-5 0,1 4 0,-5 3 0,-5 0 0,1 0 0,1-2 0,1-3 0,-3-2 0,-2 2 0,2 3 0,3 2 0,2-3 0,2-1 0,5-4 0,-5 1 0,8 5 0,-10-3 0,2-2 0,3 2 0,2 3 0,-2 2 0,-3-3 0,-2-1 0,0-4 0,0 4 0,0 1 0,-2 3 0,-3 0 0,-5 0 0,-2 0 0,-2 0 0,-7 0 0,-1 0 0,1 0 0,-1 0 0,3 0 0,2 0 0,3 0 0,-3 0 0,-2 0 0,-3 0 0,1 0 0,-1 0 0,1 0 0,-1 0 0,1 0 0,-1 0 0,1 0 0,-1 0 0,1 0 0,-1 0 0,1 0 0,-1 0 0,1 0 0,-1 0 0,3 0 0,5 0 0,-5 0 0,9 3 0,-7 1 0,5 4 0,1-4 0,1 1 0,-2 0 0,2 2 0,-2-2 0,0 0 0,-4-1 0,-3 4 0,-3-1 0,1-7 0,-1 0 0,1 9 0,-1-6 0,1 4 0,-1-5 0,1-2 0,-1 0 0,3 0 0,2 3 0,3 1 0,-1 4 0,4-4 0,3-1 0,6-3 0,2 0 0,2 0 0,5 0 0,-4 0 0,9-3 0,-8-1 0,4-4 0,-4 4 0,-1 1 0,-3 3 0,2-2 0,3-3 0,2-2 0,-2 2 0,-3 3 0,-2 2 0,2 0 0,3-3 0,2-4 0,0 5 0,-7-8 0,0 10 0,3-2 0,-1-3 0,0-2 0,-4 2 0,0 0 0,-1 1 0,3-4 0,0 4 0,0 1 0,-7 1 0,0-3 0,2-2 0,3 2 0,2 3 0,-8 2 0,1 0 0,0 0 0,0 0 0,0 0 0,2 0 0,0 0 0,0 0 0,-2 0 0,2 0 0,3 0 0,-5 0 0,-3 0 0,1 0 0,-1 0 0,-7-10 0,15 8 0,-8-5 0,3 4 0,-2 3 0,-1-2 0,0-3 0,6-2 0,1 2 0,3 3 0,0 2 0,0 0 0,0 0 0,0 0 0,0 0 0,0 0 0,0 0 0,0 0 0,0 0 0,2 0 0,3 2 0,2 3 0,-2 2 0,0-2 0,-1-3 0,6-2 0,2 3 0,5 4 0,-5-5 0,2 5 0,3-4 0,2-3 0,12 0 0,-15-3 0,6-1 0,-3-4 0,0 1 0,5 0 0,2 0 0,0 2 0,-4 0 0,-6 1 0,-1-4 0,-3 4 0,7 1 0,-7 3 0,2-2 0,0-5 0,-9 4 0,14-6 0,-5 6 0,5-1 0,3-4 0,-1 1 0,1 0 0,2-2 0,4-1 0,6-2 0,2 0 0,-1-5 0,-1 5 0,4-2 0,-2 0 0,2 2 0,-7-7 0,0 9 0,-10-4 0,1 4 0,2 3 0,0-2 0,-1-1 0,-6 0 0,-3 6 0,-2 1 0,5 1 0,2-5 0,-5 4 0,1-4 0,-1 5 0,-2 2 0,7 0 0,-9 0 0,4 0 0,-5 0 0,-1 0 0,-1 0 0,0 0 0,0 0 0,0 0 0,-5 0 0,-4 0 0,-5 0 0,0 0 0,7 0 0,-3 0 0,-4 0 0,5 0 0,-15 0 0,10 0 0,0 0 0,-1 0 0,1 0 0,0 2 0,0 3 0,0 2 0,2-2 0,0-3-92,-2-2 1,4 7 0,-6 1 0,2-1-38,-1 2 173,1-6 1,5 6 0,-3-6 0,-2 1 0,2 4 0,0-4 0,1-1 0,-6-3 0,0 2 0,-2 3 0,3 2-45,-1-2 0,-6-3 0,1 1 0,-4 1 0,-2 4-83,-1-1 0,8-5 0,-1 3 0,-1 2 0,-1 0 0,0 0 0,5 3 0,3 2 0,4 2 0,2 1 0,3-3 126,0-3 0,3 8 1,4-5-1,5 2 693,0 0-736,7-9 0,-7 7 1,9-7-1,1 2 0,-1 0 1,1 0-1,-1 1 1,0-4-1,1-1 0,-1-3 1,-1 0-1,-6 0 0,2 2 0,-8 3 0,-1 2 0,2-2 0,-6-3 0,6-2 0,-11 0 0,-3 0 0,-2 0 0,2 0 0,3 3 0,2 1 0,0 4 0,0-1 0,0 0 0,-1 0 0,9 3 0,-1-6 0,0 4 0,2-4 0,-6-1 0,16 4 0,-7 0 0,2-2 0,-2-3 0,0-2 0,0 3 0,2 1 0,0 4 0,-2-4 0,0-1 0,0-3 0,-5 0 0,5 0 0,0-3 0,0-4 0,-7 5 0,14-8 0,-5 10 0,3-2 0,0-3 0,-3-2 0,3 2 0,4 3 0,5-1 0,3-1 0,0-4 0,2 4 0,-8 1 0,6 3 0,-3-2 0,3-5 0,-5 4 0,9-6 0,-7 6 0,5-1 0,5-4 0,5 1 0,2 0 0,-3 0 0,1 0 0,0 0 0,1-1 0,1 4 0,-2-6 0,-3 3 0,-2 0 0,2-3 0,3 8 0,2-15 0,-3 10 0,-2 2 0,-2 0 0,0 1 0,0-4 0,0 4 0,-1-1 0,1 0 0,-2-2 0,-3 2 0,7 3 0,-5 2 0,3 0 0,0 0 0,-10 0 0,5 0 0,-7 0 0,0 0 0,-3 0 0,-9 0 0,-7 0 0,-5-3 0,0-1 0,0-4 0,-3 4 0,-4 1 0,2 3 0,-9 0 0,-3-2 0,-2-5 0,-2 4 0,2-6 0,2 9 0,2 0 0,-1 0 0,-3 0 0,-3 0 0,1 0 0,-1 0 0,1 0 0,-8 2 0,0 3 0,3 2 0,2 0 0,0-4 0,-2 1 0,-3 4 0,5-4 0,5 1 0,5 0 0,-1 5 0,4-1 0,3 1 0,6-6 0,2-1 0,2 4 0,3 0 0,2 0 0,-2 3 0,7-8 0,-10 8 0,8-8 0,-3 3 0,0 2 0,0-2 0,0-3 0,3 1 0,-1 1 0,3 4 0,-2-4 0,-1-1 0,1 4 0,-3 0 0,7-2 0,5-3 0,3-2 0,-1 0 0,1 0 0,2 0 0,7 0 0,9 0 0,8 0 0,2 0 0,3 0 0,1 0 0,6 0 0,5 0 0,-6 0 0,13 0 0,-3 0 0,3 0 0,-5 0 0,-45-3 0,1-1 0,-5 0 0,0 1 0,56-2 0,-5 3 0,-5 2 0,1 0 0,-3 0 0,-5 2 0,-7 3 0,-7 5-1667,-7 1 0,4-3 0,-6 6 0,-1 5-4743,-4 7 6410,-5-2 0,7 17 0,2-8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39:52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3546 6235 8027,'-29'-28'0,"0"-3"0,5 0 635,8-1 1,-1 1 0,8 5 3284,-3-3 1,7 1-2162,-2 6 1,14 20-1498,7 9 0,15 12 1,7 10-1,4 7 1,3 7-1,0 4 0,0 6 1,0 2-1,2 7 1,3 5 12,2 5 1,-7 2-1,-9-5 1,-1 3-1,-2-1 1,0-1 0,-4-6-1,-6-11 276,-7-13 1,3-9-106,-10-9-356,0-10 1,-7-12 0,0-17 0,3-12 0,4-14 0,7-14 0,5-15 0,3-14 0,-1-12 0,3-7 0,2-2-1355,3-1 1,0-4 0,-8 2 0,-2 10-2069,-4 9 0,1 5 609,-8 22 0,-1 25 2723,-7 32 0,0 33 0,0 20 0</inkml:trace>
  <inkml:trace contextRef="#ctx0" brushRef="#br0" timeOffset="1">3868 6278 8077,'-21'0'849,"-1"0"764,1 0-1108,9-9 1,2-3 0,15-7-1,9 4 1,15 6 0,11 2 0,11-1-1,6 4 1,5 1 0,2 6 0,1 4-1,-1 7 1,1 8-2500,-1 6 0,1-1 1994,-1 8 0,1 1 0,-1 7 0</inkml:trace>
  <inkml:trace contextRef="#ctx0" brushRef="#br0" timeOffset="2">4749 6300 8009,'-21'-7'0,"1"-3"3684,6-2 0,-3 5-1754,10-7 1,2 9-1945,13-2 0,6 4 0,15 3 0,6 0 1,8 0-1,5 0 0,5 3 0,-1 1 0,3 6-1022,0 2 0,0 0 0,2 5 0,-4-3 0,-3 3 0,0 2 1036,-2 2 0,7 1 0,0-1 0</inkml:trace>
  <inkml:trace contextRef="#ctx0" brushRef="#br0" timeOffset="3">5458 6063 8009,'-31'-21'0,"-5"2"0,-4 4 865,-3 8 1,7 5-1,0 2 1,0 2 0,3 8-1,4 9 1,5 10 0,3 4-562,-1 5 1,1 10 0,-1 5 0,3-1-1038,5 1 1,-3 6 0,10-1 732,2 4 0,-7 2 0,0 1 0</inkml:trace>
  <inkml:trace contextRef="#ctx0" brushRef="#br0" timeOffset="4">6275 5934 7984,'-10'-21'653,"-2"-1"1,-2 1 873,0-1 0,6 3 0,-6 2-835,-3 3 0,-2 9 0,-2-2 0,-1 5 0,1 7 0,-1 9 0,1 15 78,-1 9-856,1 14 0,-8 6 0,1 11 1,1 5-1,3 2 0,3 6 0,2 1 1,5 6-1,6 2 0,6-1 0,4-6-3450,6-10 2913,13-7 1,15-5 0,14-7-1,7-14 623,5-18 0,12-11 0,3-12 0</inkml:trace>
  <inkml:trace contextRef="#ctx0" brushRef="#br0" timeOffset="5">6941 6020 8017,'-34'0'1059,"-4"-7"1,10 0-1,1 2 1,6 0 0,4 1 858,3-4 0,9 4 0,0 11-1784,10 7-29,7 15 1,2 4 0,-2 10 0,0 3 0,-2 1 0,-1 6 0,-4 4-1,-3 8 1,-2 4 0,0 3 0,0 0-139,0-1 0,-7-6 1,-2-10-1,-1-3-615,1-4 417,2-22 0,7-4 1,0-29-1,0-20 1,2-16-1,7-16 1,11-13-1,8-12-843,6-6 0,-6-13 1,6 0-1,-1-7-819,1-5 1848,-17 53 0,1 0 1,18-38-1,-2 2 0,-3 17 1,-5 16-1,-2 15 0,-3 14 1,1 15-1,-1 14 0,-2 11 271,-4 11 0,1 6 0,-6 8 0,0 7 1332,-1 4-1217,8 3 0,-15 3 0,5 1 0,-4 6 0,-6 0 0,-4 2 0,-7-3 0,-5 1 0,-5-3 0,-2-2 0,-5-3 167,-3-4 0,-2-6 0,-7 1 1,0-7-1372,0-5-119,0-12 0,8-3 0,1-9 0,3 0 982,5 0 0,2-9 0,2-3 0</inkml:trace>
  <inkml:trace contextRef="#ctx0" brushRef="#br0" timeOffset="6">8037 5827 8030,'-31'0'849,"7"-3"1,-5-1 0,5-4 325,3 4 0,-1 1 0,1 3 0,-1 3 0,3 4 976,5 7-2160,4 5 0,1 5 1,-5 5-1,-5 9 0,-3 7 1,1 8-1,-1 2 0,1 5 1,-1 2-1,1 5 0,-1 2-459,1 3 214,9-1 1,2-6 0,10-1 0,2-2 0,6-7 0,8-9-1,13-13 1,14-6 253,12-8 0,7-12 0,2 2 0</inkml:trace>
  <inkml:trace contextRef="#ctx0" brushRef="#br0" timeOffset="7">8252 6192 8011,'-43'-9'269,"2"-1"0,3-7 1,5 6 2362,2 1 0,7-2 1,19 10-2211,19 4 0,8 12 1,13 1-1,4 6-264,1 8-615,-6-5 0,11 9 0,-7-7 0,0 3 0,3-3 1,0-2-1,2-2 0,-3-1 457,-4 1 0,5-1 0,-8 1 0</inkml:trace>
  <inkml:trace contextRef="#ctx0" brushRef="#br0" timeOffset="8">8703 6042 8005,'-36'-15'645,"0"1"0,8 2 0,-6-2 0,1 7 262,-1 4 1,8 6-1,-2 4 1,1 7-1,1 8 1,-3 9-1,3 9 1,2 11-823,3 3 1,-1 4 0,3 6 0,2 3-223,3 5-630,0-5 1,2 4 0,5-11 0,4-5 0,3-2 766,0-6 0,10-11 0,2-5 0</inkml:trace>
  <inkml:trace contextRef="#ctx0" brushRef="#br0" timeOffset="9">9047 5913 8004,'2'-22'1321,"3"1"1,2-1 1352,-2 1 1,-3 6-2107,-2 1 0,3 9 0,4 1 0,5 11 0,2 14 1,0 15-1,1 12 0,-1 9 0,-2 5 0,-2 5-336,-6 5 0,-1-3 0,-3 8 1,-3-1-960,-4 1 0,-7-8 106,-15 2 1,-4-4-1,-13-2 1,-1-3-1,-6-7 1,1-12-1,-3-12 621,0-7 0,-2 7 0,-8 2 0</inkml:trace>
  <inkml:trace contextRef="#ctx0" brushRef="#br0" timeOffset="10">10121 6386 7914,'-28'0'161,"-3"0"1,0 0 527,0 0 1,-1 0 0,9-3 0,-1-1 366,5-3 1,2-1 0,-2 6 0,7-3 0,12-2-529,12 2 1,7-4 0,5 1-1,4 4 1,11-1 0,8 0-1,11-2 1,4 2-434,2 3 0,10 2 1,5 0-1,7 0-785,7 0 746,5 0 0,5-3 1,2-1-424,5-4 0,2-8 0,-5 4 0</inkml:trace>
  <inkml:trace contextRef="#ctx0" brushRef="#br0" timeOffset="11">11024 5870 7940,'-22'0'1039,"1"0"0,7 0 0,4-3 1422,8-4 0,9 2-2350,21-9 1,15 7 0,17-5 0,7 2 0,7 6 0,0 1 0,0 3 0,-5 3 0,-4 1 0,-8 6-1454,-7 2 1311,-4 2 0,-20 8 0,-7 2 1,-7 2-1,-7 5 0,-8 2 1,-11 3-1,-12 3 0,-8-1 0,-4 2 1,-5 1 600,-5 7 0,-2-12 0,7 7 1,3-3 266,4 1-1270,-5-8 1,17 8 0,-2-8 0,7 1 0,7-3 0,2-2-1,8-1 433,7-2 0,7-2 0,9-2 0</inkml:trace>
  <inkml:trace contextRef="#ctx0" brushRef="#br0" timeOffset="12">12464 5999 7929,'0'-22'1347,"-10"1"0,-2-1-302,0 1 1,3-1 0,11 1 0,5-3-558,7-5 0,8 5 1,7-2-1,6 7 1,8 5-1,8-1 0,3 3 1,4 5-50,-1 5 1,8 21 0,6 10 0,-2 11-278,-2 10 1,-5 5 0,-7 10-171,-12-1 1,-12 8 0,-16 2 0,-8 2-1,-7 3 1,-12-2 0,-17-6 0,-19-6-1,-11-5 324,-6-3 0,1-19-100,-1-2 0,-6-12 1,-3-10-1,-3-7 1,-1-4-1,1-8 0,3-9 1,2-17-1,3-15 1,5-11-140,4-5 1,22-10-1,2-2 1,12 0-1073,10 0 1,14-5 278,14 7 0,15 3 0,9 14 0,10 10 0,11 11 0,11 8 716,8 7 0,6 2 0,2-4 0</inkml:trace>
  <inkml:trace contextRef="#ctx0" brushRef="#br0" timeOffset="13">12743 6278 9465,'-2'-19'0,"-3"2"1447,-2 3 0,-1 7 1,11-5-1,6 2 1,13 6-698,11 1 1,10 15 0,7 7-1,8 10-2095,4 4 0,12 3 1,5 7 227,4 0 1117,-6 0 0,6 0 0,-6 0 0</inkml:trace>
  <inkml:trace contextRef="#ctx0" brushRef="#br0" timeOffset="14">14161 5870 7914,'-14'-19'0,"2"2"972,2 3 0,1-1 0,4-6 249,-2-1 0,0 8-747,7 0 1,0 6 0,-3-3-1,-4 3 1,-7 11 0,-5 9-67,-3 7 0,1 5 0,-3 7 1,-2 9-1,-5 11 0,0 3 0,0 6 1,4 2-316,3 3 1,12-1 0,5 1 0,5-1-389,2 1-394,9-10 0,15 2 1,19-11-1,12-11 0,10-8 689,6-15 0,6-8 0,9-4 0</inkml:trace>
  <inkml:trace contextRef="#ctx0" brushRef="#br0" timeOffset="15">14505 5891 7925,'-21'0'1426,"-1"0"1,1 0 3299,-1 0-4371,10 0 1,5 0-1,17 0 1,11 0-1,15 3 1,12 1-1,9 6 1,7 2-1,6 5-6,1 2 1,3 0-1009,-2-5 0,-5 5 0,4-4 0,-4 4 0,-5 0 1,-4-2-1,-11-5 659,-8-3 0,-8-2 0,-10-7 0</inkml:trace>
  <inkml:trace contextRef="#ctx0" brushRef="#br0" timeOffset="16">15150 5633 7925,'-36'12'0,"2"-5"1052,3-4 1,-4-3 0,4 0 0,0 0 1172,0 0 0,2 2-1932,7 5 1,1 8 0,-1 13 0,1 8 0,-1 7 0,1 5 0,2 5 0,2 1 0,3 9 0,-1 1-783,4 1 0,-6 1 0,10-15 0,2-6-1030,2-7 1,6 1-2189,4-11 3707,5-9 0,19-9 0,2-10 0</inkml:trace>
  <inkml:trace contextRef="#ctx0" brushRef="#br0" timeOffset="17">15751 5547 7929,'-21'0'715,"-1"-2"755,1-5 0,2 7 0,7 0 0,14 14 0,15 10-678,9 5 1,10 9 0,-7-2-1,-3 4-352,-2 3-331,-3 0 0,-9 10 0,-5 4 0,-4 5 0,-8 3 0,-9 2 0,-15 2 0,-11 3 0,-11-3 0,-8-2 0,-8-5-466,-5-5 1,1-7 0,6-14 0,3-7-3733,5-5 3107,-5-12 982,26-3 0,-5-18 0,20-3 0</inkml:trace>
  <inkml:trace contextRef="#ctx0" brushRef="#br0" timeOffset="18">16611 5526 7943,'0'-22'-392,"2"1"1,3-1 0,2 1 979,-2-1 0,0 3 0,0 2 1,4 6-1,3 1 0,5 5 0,2 3 90,2 2 0,1 12 1,-1 12-1,1 16 1,-1 15-1,1 10 1,-3 9-1,-5 9-32,-7 8 0,-7 12 1,-7 0-1,-12 6 547,-14 6-1143,-3-10 1,-29-2 0,3-10 0,-9 0 0,-6-2 0,-4-7 0,0-15 0,2-16 0,10-15 0,7-12 0,9-9-4309,8-10 0,0-5 4258,16-2 0,0-9 0,8-3 0</inkml:trace>
  <inkml:trace contextRef="#ctx0" brushRef="#br0" timeOffset="19">2557 8278 7981,'-19'14'-1194,"2"-2"954,3-2 655,9-3 1,-7-7 0,5 0 0,-7-2 1808,-5-6-1684,7 6 0,-5-10 0,8 7 0,-3-2 0,-3 0 0,1 0 2296,0 0-2462,9-1 1,-7 8 0,10 0 0,2 0 0,9 0 0,10 0 3476,10 0-3685,14 0 1,12 0 0,12 0 0,4 0 0,8-2 0,5-3-1,2-2 1,-1 2 0,-1 3 0,-3 0 0,-4-3-230,-3-2 1,-10-1 0,-9 8 0,-2 0-1356,-6 0 615,-11 0 0,-5 0 0,-12 3 1,-4 4 542,-8 7 0,-12-2 1,-5 3 244,-2 1 267,8-6 0,-6 9 0,8-7 0,-3 2 0,-2 1 0,2 1 0,0 3 0,1 3 0,-4 2 0,4 5 547,1 6 1,-4-1 0,0 2-1,2 2-805,3 2-251,-8-6 1,8 7 0,-5-8 0,4 0 0,3-2 0,0-2-1,0 0 1,-2-3 0,-3-2 0,-2-3-3613,2 1 1,5-3 3868,7-5 0,15-4 0,11-10 0</inkml:trace>
  <inkml:trace contextRef="#ctx0" brushRef="#br0" timeOffset="20">4233 7977 8008,'-2'-22'21,"-3"1"273,-2-1 1,-7 8 0,4 0 0,1-3 559,-1-2 1,0-3 0,6 1 0,-3-1 0,2 1 0,2-1 4329,3 1-4611,0 9 1,3 5-1,4 14 1,10 10 0,6 11-1,9 15 1,1 12-1,5 7 1,5 8 3414,7 9-3988,-4-1 0,-1 18 0,-9-8 0,2 5 0,3 10 0,-1 5 0,-2-1 0,-4-9 0,-3-12 0,-7-14 0,-5-17 0,-5-15 0,1-16 0,6-24 0,-9-14 0,7-34 0,-5-9 0,5-15 0,5-11 0,3-11 0,4-8 0,0-6 0,2 1 0,-2 6 0,3 8-2099,-1 7 0,-4-5 0,6 17 0,4 5-5283,1 12 7382,-6 9 0,6 5 0,-6 0 0</inkml:trace>
  <inkml:trace contextRef="#ctx0" brushRef="#br0" timeOffset="21">4556 8407 8012,'-22'12'1441,"1"-5"514,-1-5 1,10-4-1531,5-5 0,17 4 1,11-6-1,15 2 1,12 0-1,9 2 1,7 2-1,8 3-1184,7 0 1,-5 0 0,0 0 0,-2 0 758,-1 0 0,10 0 0,-4 0 0</inkml:trace>
  <inkml:trace contextRef="#ctx0" brushRef="#br0" timeOffset="22">5523 8321 7975,'-34'0'0,"3"-2"0,12-6 6281,5-6-5794,4 4 0,20 1 1,6 9-1,11 0 0,9 2 1,4 5-1,3 8 1,0 4-1,0 5-911,0 4 1,0-1 5,0 9 0,-2-8 1,-3 6-1,-2-1 1,-1-2-1,1 3 1,-2-3-1,-3 0 418,-5-5 0,7-2 0,1-3 0</inkml:trace>
  <inkml:trace contextRef="#ctx0" brushRef="#br0" timeOffset="23">6232 8127 7975,'-31'0'471,"-5"0"0,3 0 1,-3 0-1,0 3 1482,2 4 1,-4 5-1634,10 9 0,-8 10 0,7 5 0,3 7 0,2 5 0,0 7 0,-2 5 0,-3 7 0,5 0 0,5-1-759,5-1-432,0-1 1,-8 6 0,1-6 870,-1-9 0,10-7 0,3-5 0</inkml:trace>
  <inkml:trace contextRef="#ctx0" brushRef="#br0" timeOffset="24">6876 7869 8020,'12'-23'385,"-4"-6"0,-6 5 0,-2-7 0,0 2 438,0 1 0,0-1 1,0 7-1,-2 1 34,-6-1 0,4 8 0,-11 2 0,-1 3 67,-4 4 1,1 14-717,5 13 1,-5 11-1,5 17 1,-5 8-1,-5 6 1,-3 8-1,1 7 1,5 4-1,4 3 1,3 0 1583,2 0-1990,2 10 1,10 0 0,5 2 0,7-10 0,14-9-1,10-8 1,12-8 0,4-13 0,8-14 0,4-15-1,6-11-8119,1-8 8317,20-12 0,-12-21 0,16-14 0</inkml:trace>
  <inkml:trace contextRef="#ctx0" brushRef="#br0" timeOffset="25">7629 7998 7957,'-22'-21'788,"1"-1"1,1 1 0,4 2 2433,1 4-2737,11 6 1,-6 4 0,10 5 0,0 12-1,3 12 1,1 12 0,6 7 0,-1 7 638,1 7-1018,-3-4 1,-7 11 0,2-2 0,3 8 0,2-1 0,-2 0 0,-5 1 0,-5 1 0,-2-1 0,0-6 0,0-7 360,0-6 0,0-23-731,7-6 152,0-15 0,2-33 0,5-27 1,7-16-1,6-12 0,1-3 1,1-2-1,1-2 0,4-6 0,4-6-1290,2-5 1,-4-10 0,7 1 0,-1 4-91,-1 7 1366,6 7 0,-8 32 1,3 16-1,-4 19 1,-2 15-1,0 5 1,-3 6-1,-2 8 1,-3 12-1,-2 7 1,-2 7 99,-3 2 0,-2 3 0,3 7 0,-8 2 814,-5 5-580,-2-4 1,0 14-1,-2-8 1,-5 1-1,-8-1 1,-4-2-1,-5 1 1,-4-1-1,-6-2 1,-1-5-1,1-8-136,3-6 0,2-12 1,8-5-1,-1-3-2724,1-4 1418,9-3 1234,2-2 0,10-19 0,0-5 0</inkml:trace>
  <inkml:trace contextRef="#ctx0" brushRef="#br0" timeOffset="26">8810 7955 7969,'-21'-19'1704,"-1"3"1,1 4 310,0 2 0,6 3-1582,1 7 0,7 0 1,-8 0-1,1 2 69,2 5 1,-7 8-353,5 13 0,-13-1 0,-1 11 0,-1 5 0,0 7 0,1 3 0,2 2 0,2 0 0,5 4 0,4 1-403,8-3 0,9 3 1,13-10-1,13-2-1598,11-3 0,13-4 340,5-5 1,6-12 0,1-12 1510,0-3 0,11-2 0,1-7 0</inkml:trace>
  <inkml:trace contextRef="#ctx0" brushRef="#br0" timeOffset="27">9283 8084 7038,'-28'-21'161,"-1"-1"1,0 3 0,8 3-1,-1 1 1549,1-1 0,11 6 0,13 3 0,13 4-1006,11 3 1,4 0 0,-5 3-1,5 6-815,2 13-105,-6-1 0,11 18 1,-7-8-1,0 2 1,2 5-1,-2 1 1,0-1-1,-2-5 1,0 1-1,2-1 1,0 3-5726,0-3 5941,7-2 0,-5-9 0,10-1 0</inkml:trace>
  <inkml:trace contextRef="#ctx0" brushRef="#br0" timeOffset="28">9949 7869 7969,'-9'-21'-372,"-1"-1"1,-6 1-1,1-1 1937,-1 1 1,6 7 0,0 2 0,3 0-492,0 0 0,0 9 0,5 3 0,-6 12 22,-6 7-1009,-5 12 1,-3 5 0,-1 12-1,-6 7 1,-7 5 0,-4 7-1,-3 2 1,-3 3 0,-2 2-1,-4 4 1,-1 6-785,1 0 0,9-3 0,12-19 0,7-5-2579,12-6 3276,7-16 0,15-13 0,2-13 0</inkml:trace>
  <inkml:trace contextRef="#ctx0" brushRef="#br0" timeOffset="29">10336 7568 13278,'0'-12'1877,"10"20"1,4 16 0,5 7-1628,3 7 0,-1 10 1,1 4-1,-3 3-372,-5 5 67,5 2 0,-16 12 0,1 5 0,-11 4 0,-14 3 1,-15 0-1,-12 0 0,-12 3 0,-6 2 0,-8-1 0,-3-6-827,-4-10 1,5-9-1,2-10 882,7-12 0,7 0 0,17-10 0</inkml:trace>
  <inkml:trace contextRef="#ctx0" brushRef="#br0" timeOffset="30">11239 8364 8496,'-24'0'0,"-2"0"2087,-3 0 0,0 0-631,8 0 1,11-2 0,13-3-1169,16-2 1,17-8 0,18 6-1,13-1 1,5 1 0,4 1 0,1 1-1,4 0-959,3 2 1,1 3 0,-1 2 0,-3-2 670,-2-6 0,0 6 0,7-8 0</inkml:trace>
  <inkml:trace contextRef="#ctx0" brushRef="#br0" timeOffset="31">12249 7891 7007,'-12'0'2961,"12"-7"0,19 0 1,12 2-2575,12 2 1,14 6 0,0 2-1,8 4-1290,7 3 889,-6 2 0,-1 8 0,-17-1 1,-10 1-1,-9 2 0,-8 4 1,-9 8-1,-14 7 0,-18 5 1,-15 5-1,-11 2 600,-4 4 0,-7-4 0,7 0 1,2-5 586,3-9-1740,11 2 1,3-12-1,12 7 1,5-4 0,7-3-1,4-3 567,3 4 0,10 1 0,2 10 0</inkml:trace>
  <inkml:trace contextRef="#ctx0" brushRef="#br0" timeOffset="32">13946 7998 7903,'-21'-14'205,"-1"0"1,1 2-1,2-5 1135,4 3 1,-1-1-652,9-6 0,2-1 0,14 1 0,10 2 0,12 2 0,10 3 1,12-1-174,6 3 0,8 3 0,2 9 0,5 0 0,3 0 0,2 5 0,-3 9 0,-4 17-367,-5 14 1,-13 13 0,-8 11 0,-15 5-332,-17 3-12,-9 1 0,-19 8 0,-15 0 0,-19-2 0,-11-5 1,-8-10-1,-3-9 0,-4-12 0,-2-12 0,-3-15 1,3-11-64,4-8 1,5-16 0,5-15-1,5-19 262,7-12-118,4-14 1,15 5 0,10-10-1,11-2 1,10-3 0,10-2 0,11 3-1,15 6 1,10 13 0,6 11 112,3 8 0,12 2 0,9 0 0</inkml:trace>
  <inkml:trace contextRef="#ctx0" brushRef="#br0" timeOffset="33">14462 8127 7903,'-21'0'1215,"-1"0"0,1 0-92,-1 0 1,8 0 0,4 0-1,8 0 1,14 0 0,12 3-1,14 4 2034,10 7-3677,7 5 1,19 3-1,4-1 1,4 1-1,-1-1 1,-5 3-1,1 3 1,-3 4-1,0 2 1,-8 3 519,-6-3 0,2 8 0,-7-8 0</inkml:trace>
  <inkml:trace contextRef="#ctx0" brushRef="#br0" timeOffset="34">15730 7869 7868,'-31'-19'0,"-5"3"1144,-5 1 0,8 1 0,4-5 1,6 4 451,1 8 1,1 5 0,-1 2-1394,1 0 1,9 9 0,2 8-1,3 9 1,-3 10 0,-2 7-1,-4 7 1,-1 8 0,0 2-20,3-3 1,0 12 0,-5-4 0,2 2-1,5-1 1,2-3 0,8-4 0,7-4-516,9-2 0,17-5 0,12-15 1,12-11-2053,7-13 2113,3-7 46,18-11 0,-4-13 0,16-11 1</inkml:trace>
  <inkml:trace contextRef="#ctx0" brushRef="#br0" timeOffset="35">16117 7783 7868,'-22'-2'2405,"1"-5"1,4 7-1801,10 0 1,9 12 0,22 14 0,2 5 1095,3 3-1787,9 1 0,-4 8 1,11 0-1,3 0 0,2 0 1,0-2-1,3-3 0,2-4 1,2-1-1,0-4 1,0-3-5855,-2-7 5940,-2-12 0,-1 3 0,3-10 0</inkml:trace>
  <inkml:trace contextRef="#ctx0" brushRef="#br0" timeOffset="36">16718 7762 7868,'-28'0'0,"-3"0"536,-3 0 0,8 0 0,-3 2 1,3 5 78,-3 8 0,6 11 0,-6 8 0,5 4 0,3 10 1,-1 4-1,1 8 0,-1 2-660,1 2 1,-6-1 0,3-4 0,5-1-757,0 1 125,10-16 1,-1 5 0,13-22 675,4-6 0,14 1 0,13-9 0</inkml:trace>
  <inkml:trace contextRef="#ctx0" brushRef="#br0" timeOffset="37">17105 7633 7868,'0'-10'2137,"0"10"0,0 15 0,3 21 1,1 14-2134,4 9 1,8 13-1,-1 2 1,4 5-659,2 9 534,-9-2 0,5 17 0,-10-12 0,-5-5 0,-6-7 0,-13-8 0,-9-6 0,-10-8 0,-5-7 0,-4-11 0,-5-13-711,-8-9 1,3-13-1,3 4 1,7-8 830,11-8 0,8-13 0,4-13 0</inkml:trace>
  <inkml:trace contextRef="#ctx0" brushRef="#br0" timeOffset="38">18094 7590 14510,'12'9'524,"14"6"0,-2 13 0,4 8 0,3 5 0,-2 4 0,-3 5 0,-2 10-50,-5 9 0,-11 1 1,-4 9-1,-11 4-495,-14 8 1,-13-10 0,-16 5 0,-10-5 0,-9-2 0,-12-2 0,-7-3 0,-5-5-1444,2-2 0,5-12 0,7-5 0,10-5 1464,9-2 0,-2-9 0,7-3 0</inkml:trace>
  <inkml:trace contextRef="#ctx0" brushRef="#br0" timeOffset="39">2514 7805 7960,'0'-22'1,"0"1"0,-7-1 77,0 1 1,0-1 0,7 1 53,0-1 0,0 1 0,0-1 1,0 1-1,0-1 1272,0 1 0,0 7 935,0-1-960,0 10-1148,0-4 0,-3 9 0,-1 2 0,-6 3 0,-2 5 0,-5 2 1,-4 4-1,-8 6 0,-7 6 226,-4 8 0,-13-2 0,-4 2 0,-5 2-313,-3 2 0,-1 3 1,-6 0-1,-7-2-237,-4-5 0,-1 2 1,5-9-1,10-3 0,7-2 1,9-3-1,8-1 0,14-4 12,12-1 1,9-1 0,10 7 0,3 3-208,4 5 333,5 4 1,9 20 0,3 4 0,2 10 0,5 10-1,0 9 1,1 4 0,-4 4 0,1 1 0,2 1-1,0-1 211,0-4 1,-5-5 0,-9-5 0,-3-4 50,3-3-325,-7 7 1,6-16 0,-9-1 0,1-11 0,-1-10-1,0-8 1,0-6 0,3-7 0,4-8 0,5-9 0,5-10-357,5-9 0,6-15 0,13-7 0,7-4-538,7-3 50,-2-10 0,16 10 862,-4 0 0,4 0 0,10 9 0</inkml:trace>
  <inkml:trace contextRef="#ctx0" brushRef="#br0" timeOffset="40">18695 9095 7998,'-14'0'-260,"0"0"103,-3 0 920,-2 0 1,5 0-1,-1 0 1,-1 0 2474,-4 0-2741,9 0 1,3 7 0,16 0-1,8-2 1,11-5 0,8-5-1,8-2 1,7 0 656,8-3 0,4 6-1656,2-11 0,1 8 1,2-5-1,2 0 1,5 0-1,0-4 0,0-4 1,-5-1 501,-2-1 0,-3-9 0,1-2 0</inkml:trace>
  <inkml:trace contextRef="#ctx0" brushRef="#br0" timeOffset="41">18824 8708 12902,'31'-7'187,"5"0"0,17-10 0,9 3 1,9-6-494,6-1 0,-1-1 1,5 3-1,-4 3 0,-6 4 1,-8 2 305,-11 5 0,-7 3 0,-2 2 0</inkml:trace>
  <inkml:trace contextRef="#ctx0" brushRef="#br0" timeOffset="42">19061 8256 8064,'0'-14'786,"0"0"-104,0-3 1,12 7-1,12 3 1,14 3-763,9-4 0,16 6 0,1-5 0,12 4 80,8 3 0,2 0 0,0 0 0</inkml:trace>
  <inkml:trace contextRef="#ctx0" brushRef="#br0" timeOffset="43">20694 7848 8106,'-22'-2'396,"1"-6"0,7 6 0,-1-5 630,-1 4 1,4 3 709,-3 0-899,11 0 0,4 0-487,14 0 1,5 0-1,5 3 1,2 2-1,5 2 1,3-2 0,4-1-1,2 1 1,6 2-1,1-2 412,4-3 1,-1-4 0,-5-3-609,5-2 1,-7-7 0,3 4-1,-8-2 1,-2-4 0,-3-1-1,-7 0 1,-7 5 1044,-4 3-1180,-11-8 0,6 17 0,-10 2 0,0 15 0,0 12 0,0 4 0,2 8 258,6 6 1,-6 1 0,8 10 0,-3 1-216,0 3 0,7 5-82,-7 5 1,1-3-1,-6 8 1,3-1-1,2-2 1,-2 3-1,-3-3 1,-2-3-1,-2-6 1,-3-8-39,-2-4 0,0-3 1,7-7-1,0 0 41,0 0 1,0-7-145,0 0 1,0-10 0,0 3 0,0-6 0,0-1-1025,0-1 826,0-9 728,0-2 0,0-12 0,-3-3 0,-4-2 0,-7-1 0,-5 1 0,-5 0 583,-5 2 1,-4 3-1,-10 2 1,-3 0-976,-4 0 1,-5 0 0,-9 0 0,2 0 0,4 0 0,8 0 0,7 0-1,7 0-5922,8 0 2988,4 0 2401,21-10 556,6-2 0,37-19 0,6-2 0</inkml:trace>
  <inkml:trace contextRef="#ctx0" brushRef="#br0" timeOffset="44">21489 8579 8085,'2'-14'488,"3"-1"0,2-1 593,-2-4 0,-3 6 212,-2 0-806,0 9 1,0-7 0,-2 7 0,-5-2 17,-7 2 0,2 3 0,-3 2 0,-1 0-24,-3 0 0,-3 0-317,1 0 0,-3 0 1,-5 0-1,-7 0 0,-7 0 1,-5 0-1,-2 0 0,3 0 1,1 0-1,6 0-650,4 0 1,5 0-3336,9 0 3350,10 0 1,51-10 0,20-2 0</inkml:trace>
  <inkml:trace contextRef="#ctx0" brushRef="#br0" timeOffset="45">21919 8385 8872,'-22'0'2607,"8"0"-2240,0 0 0,9 10 0,0 4 0,10 8 0,12 4 0,6 5 0,8 3-474,3 4 0,2 2 0,7 3 0,0 0 0,0 0 0,-3 0 1,-2-2-1,-2-3-1508,2-2 0,-4-10 1615,2 3 0,-10 5 0,5-1 0</inkml:trace>
  <inkml:trace contextRef="#ctx0" brushRef="#br0" timeOffset="46">22499 8407 8034,'-36'0'489,"0"0"1,3 0-1,-5 0 1,4 0-1,3 0 1,3 2-1,-1 8 1,0 9 428,3 7 0,2 13 0,0-1 0,-2 10-548,-3 9-635,-9 5 1,12 5-1,-10 2 1,0 3-1,3-3 1,2-4 264,0-8 0,7 5 0,-7-7 0</inkml:trace>
  <inkml:trace contextRef="#ctx0" brushRef="#br0" timeOffset="47">23337 8299 7692,'12'-2'114,"-5"-5"733,-4 4 0,-3-8-236,0 3 0,-10 6-149,-4-5 0,2 4 1,-3 3-1,-1 0 971,-3 0-1006,7 0 0,0 0 0,7 3 0,-5 2 0,-2 2 884,-4-2-1014,6-3 0,1 0 0,6 3 767,-4 2-741,-5 0 1364,0-7 1092,3 10-1836,9-8-826,0 8 0,4-10 0,8 0 1,12 0-1,10 0 0,11-2 0,10-6 1,12-4-1,9-2 0,15-3 1,9-2 217,10 0 0,0-14 0,-10 11 0,-7 1-316,-4 4-157,-13-2 0,-14 9 1,-19-4-1,-12 7 0,-12 4 1,-12 3-389,-14 0 0,-2 0-209,-6 0 613,11 0 0,-6 3 1,8 4-1,-3 7 1,-2 8-1,0 4 1,-1 5-1,1 3 0,0 4 902,-3 2 1,6 13 0,-11 4 0,-1 5 689,-3 3-1678,7-1 1,-7 1-1,7-1 1,0 1-1,4-3 1,6-5-1,2-6 1,0-8 0,0-8-1,2-4 1,6-4-4268,6-6 1,5 3 4474,3-17 0,-1 10 0,1-5 0</inkml:trace>
  <inkml:trace contextRef="#ctx0" brushRef="#br0" timeOffset="48">25357 7590 8090,'-14'-7'27,"2"-3"-18,2-2 0,3 5 0,7-7 378,0-3 1,0-2 0,-2-3 0,-3 1 0,-2-1 263,2 1 0,3 7 0,-1 2 0,-2 0 0,-4 2 0,-3 1-168,-5 4 0,-2 5 1,-2 7-1,-1 10 316,1 9-636,-1 7 1,-9 20-1,-2 7 1,-3 9-1,2 12 1,3 8-1,5 9 1,2 4-1,3 8 1,2 0-1,4-2 158,8-8 1,7-5 0,10-9-1,9-2-1132,7-5 317,12-15 0,-2-21 1,12-14-1,4-7 0,3-8 1,5-7-1,2-9 0,3-13 494,-1-13 0,0-20 0,1-7 0</inkml:trace>
  <inkml:trace contextRef="#ctx0" brushRef="#br0" timeOffset="49">25894 7697 8045,'-21'0'372,"6"0"1,1 0 0,-3 0 0,1 3-1,-1 4 1,3 7 0,-1 8 840,3 6 1,-7 6-1,7 9 1,0 0-527,5 0 0,-2 9-588,2 6 1,-1 2-1,8-1 1,-2-4-1,-3-2 1,-2-3-1,2 0 1,3 0-1,2-4 1,0-8-153,0-9-158,0-6 1,0-8 0,0-13 0,0-19-1,0-11 1,2-10 45,5-3 0,5-4 0,10-6 1,-1-6-325,1-5 81,-1-3 0,3-9 0,5-4 1,7-8-1,4-5 0,3-2 1,0 2-1,3 5 0,1 9 1,3 13-1,-4 14-98,-8 11 0,-7 18 0,-9 14 0,-3 7 508,-5 7 199,5 5 0,-17 17 0,6 2 1,-6 2-1,-2 5 0,-2 3 0,-3 2 1,-5 2-1,-2 3 0,-7 5 0,-5-1 876,-4 1 1,-10 4 0,2-7 0,-5-2-458,-2-3-746,0-11 0,0 6 0,3-6 0,1-3 1,6-10-1,2-11 0,7-10 0,12-10 126,19-11 0,15-10 0,21-12 0</inkml:trace>
  <inkml:trace contextRef="#ctx0" brushRef="#br0" timeOffset="50">26646 7633 8552,'-24'-2'972,"-4"-6"1,4-1 0,-2-8 174,9 3 0,0 7-975,10-8 0,0 13 0,5-1 0,-3 11 0,-2 6 0,-1 10 0,1 9 0,-2 8-623,-3 2 445,-3 0 1,1 9-1,0 3 1,-3 3-1,0-1 1,1 3-1,4 0 1,2-1-1,5-6 1,3-5-1,4-10-509,6-5 1,13 1-1,15-13 1,7-9 514,7-7 0,5-5 0,9 0 0</inkml:trace>
  <inkml:trace contextRef="#ctx0" brushRef="#br0" timeOffset="51">26861 7719 8045,'-14'0'3990,"0"0"-3114,9 0 1,5 9 0,17 6-1,6 4 130,6 2-1140,9 10 0,-11-4 0,8 6 0,1 1 0,0-3 0,0 0 1,2-5-1,0 0 0,0-2 0,-4 0 0,-3-5-3343,-5 0 0,-2-9 3477,-3-3 0,1-5 0,-1-2 0</inkml:trace>
  <inkml:trace contextRef="#ctx0" brushRef="#br0" timeOffset="52">27377 7611 8748,'-36'0'0,"3"3"645,2 4 1,-5 5-1,5 9 1,-3 3-169,-4 5 1,0 7 0,0 14 0,4 7 0,1 8 0,2 4 0,-3 3 0,3-3-206,0-2 0,3-5 0,6-2 1,3-5-1384,5-3 634,-5-2 0,16-16 0,-1-5 0,11-8 0,12-7 477,7-6 0,12-16 0,-4-4 0</inkml:trace>
  <inkml:trace contextRef="#ctx0" brushRef="#br0" timeOffset="53">27656 7525 11841,'7'15'0,"3"1"386,2 8 1,-7 7-1,4 12 1,-2 3-1,1 4 1,-4 7-1,-4 8 1,-9 4-201,-13 3 1,-11 7-1,-15-8 1,-4-1 12,-3-4 1,-3-11-506,-6-4 1,2-8 0,5-8 0,9-6-1,10-7 306,9-8 0,15-5 0,4-9 0</inkml:trace>
  <inkml:trace contextRef="#ctx0" brushRef="#br0" timeOffset="54">28151 8127 7965,'-22'0'304,"1"0"1,6-7 0,3-2 1175,3-3-1234,2 7 1,9-5-1,5 10 1,10-2 0,9-3-1,10-2 1,7 2 0,7 3-1,10 0 1,7-3 0,7-2 471,2 2-1164,3-7 0,7 9 1,0-6 445,0-1 0,0-2 0,0-9 0</inkml:trace>
  <inkml:trace contextRef="#ctx0" brushRef="#br0" timeOffset="55">28989 7611 8588,'0'-21'1314,"2"9"0,8 5 1,9 4-225,7 3 1,12 3-1024,-2 4 1,-3-2-1,3 9 1,0 3-1,-3 2 1,-4 5-1,-7 4 1,-8 8-1,-7 5 1,-7 2 446,-7 0-520,-15 0 1,-11 2 0,-12 5-1,-3 5 1,-5 0 0,1-4 0,2-6-1,7-2 1,5 0 0,2-2 0,5-6-899,9-6 1,3 2 0,12-2-1,2-3 904,3-2 0,11-12 0,3-3 0</inkml:trace>
  <inkml:trace contextRef="#ctx0" brushRef="#br0" timeOffset="56">30214 7719 8038,'0'-31'392,"7"5"1,2-8 0,3 3 158,5 5 0,2 9 1,2 3-1,1-1 1,-1 3-1,1 5 1,-1 5-1,1 4 682,-1 5 1,1 5-1169,-1 10 0,-6 7 1,-3 2-1,0 2 1,-3 5-1,1 5 1,-6 5-1,-4 2 0,-7 0 1,-9 1 148,-11-1-227,-6 0 1,-20 0-1,-4 0 1,-7-2 0,-8-5-1,-7-5 1,-7-4 0,-5-6-1,-2-9 1,5-9 0,7-8-89,9-2 0,22-9 0,12-8 1,12-9 105,14-10-747,26-5 0,19-9 1,25-2-1,6-1 742,8 1 0,4-8 0,10 5 0</inkml:trace>
  <inkml:trace contextRef="#ctx0" brushRef="#br0" timeOffset="57">30042 7998 7969,'-31'-9'965,"14"4"-95,-5-9 0,18 9 0,4-2 1,14 4-1,12 6 0,10 2 926,5 2 0,9 9-2097,0-1 0,2 4 0,-4 2 0,2 1 0,0-1 0,1 1 0,-1-1 0,-3 1 0,-4-1 1,-4 1 300,-4-1 0,11 10 0,9 3 0</inkml:trace>
  <inkml:trace contextRef="#ctx0" brushRef="#br0" timeOffset="58">31073 7654 7969,'-14'-2'0,"-1"-5"0,-1-5 511,-3 0 1,-5 2-1,-3 10 1,-1 0-1,2 3 1,-1 4-1,1 10 1,-5 9 123,-2 10 1,6 12 0,-1 4 0,4 1-204,2-1-538,1 8 1,2 2 0,4 7-1,8-4 1,5-8 0,4-4 0,5-5-1,8-5 1,6-8 0,8-6 0,7-5-3523,4-3 3628,3-9 0,10-2 0,2-10 0</inkml:trace>
  <inkml:trace contextRef="#ctx0" brushRef="#br0" timeOffset="59">31395 7654 8033,'22'22'372,"-1"-1"1,-2 1 0,-2 2-1,-2 4 1,1 6 0,1 2-1,0 0 184,-3 2 0,0 0 0,8 0 0,-1-4-1264,1-3 0,-1 5 393,1-8 1,2-6-1,2-10 315,3-3 0,9-2 0,-5-7 0</inkml:trace>
  <inkml:trace contextRef="#ctx0" brushRef="#br0" timeOffset="60">31804 7654 8013,'-22'0'0,"1"0"628,-1 0 1,1 3 0,-1 4-81,1 7 1,-3 8 0,-2 6 0,-3 8 0,0 5-1,-2 4 1,-5 5 0,-4 8-217,-3 4 1,0-5 0,0-2 0,0-5-1023,0-9-272,10 2 1,2-19 961,9 5 0,20-15 0,4-5 0</inkml:trace>
  <inkml:trace contextRef="#ctx0" brushRef="#br0" timeOffset="61">32191 7611 8059,'0'-14'1369,"0"0"0,-8 11 0,-1 3 0,-1 15-345,1 11 0,-6 7 0,6 13 0,-3 4 271,-5 7-1486,-2 5 0,-2 3 1,-1 2-1,-2 2 1,-4 3-1,-8-3 0,-5-2 1,-2-5-1,0-2 1,0-8-1,0-6-1868,0-13 0,10-9 1,2-10 2058,0-6 0,7-25 0,-7-7 0</inkml:trace>
  <inkml:trace contextRef="#ctx0" brushRef="#br0" timeOffset="62">32556 7439 8055,'-15'8'1497,"1"-1"1,9 2-1,-2-2 1,5 8-23,2 4 0,2 5 1,5 7-1,5 12 1027,0 12-2302,7 7 0,-9 12 0,4 5 1,-7 7-1,-9 5 0,-12 2 1,-17 0-1,-15 0 0,-13 0 1,-11-2-1,-11-5-974,-10-7 1,-4-5 0,-5-14 0,9-10-2272,10-14 1812,16-10 1233,13-5 0,9 1 0,0-1 0</inkml:trace>
  <inkml:trace contextRef="#ctx0" brushRef="#br0" timeOffset="63">12292 13890 27877,'0'-12'-3692,"0"2"0,2 10 4394,5 0 1,5-2-1,10-3 1,2-2-1,2 2 1,2 0 0,1 1-19,2-4 1,3 1 0,11 7-1,3 0-377,2 0 1,10-2 0,-3-3-176,5-2 0,2 0 0,1 7 0,-1 0 0,3 0 0,2 0 0,1 0 0,-6 2 0,-4 3 1183,0 2-1224,2 0 1,2-7-1,1 0 1,-1 0-1,0 0 1,-1 0-1,-1 0 1,-3 0 0,3 0-1,-2 0 1,2 0-48,0 0 0,5 0 0,5 0 0,4 0-35,1 0-9,6 0 0,-6 0 0,11 0 0,0 0 0,1-2 0,-6-3 0,1-2 0,-3 2 0,0 3 0,-2 2 0,0 2 0,-3 5 0,-2-4 0,-7 6 0,5-2 0,6 1 0,-4-1 0,10-5 0,-5 3 0,4 2 0,3-5 0,0-4 0,0-7 0,0-1 0,-2-2 0,-3 2 0,0-1 0,7-1 0,-9 7 0,7-2 0,-2 4 0,-1 3 0,3 0 0,7 0 0,3 0 0,-1 0 0,3 0 0,-2 0 0,2 0 0,-3 0 0,1-2 0,-6-3 0,-1-4 0,-3-3 0,9 4 0,3-6 0,0-3 0,-5-2 0,-5 7 0,6-7 0,3 7 0,4 0 0,4 5 0,0 2 0,7 1 0,7-4 0,-55 6 0,1 0 0,3 0 0,0 1 0,5 1 0,0 0 0,4 0 0,1 0 0,0 0 0,0 0 0,4 0 0,3 0 0,1 0 0,2 0 0,4 0 0,0 0 0,-6 0 0,0 0 0,0 3 0,0 1 0,-9 0 0,-2 0 0,2-1 0,-1 1 0,-2-1 0,-2 1 0,-2 0 0,-2 1 0,-5 1 0,-1 0 0,47 11 0,-16 2 0,-11 3 0,-11 2 0,-4 4 0,-12-4 0,-2 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8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3094 14900 26639,'12'-21'-1856,"0"2"0,-7 2 0,5 5 505,2 2 1539,-8-6 0,13 11 0,-7-7 0,-1 0 0,1 0 1,-6-5-289,-1-2 1,-3 5-829,0 0-87,0 9 449,0-5-403,0 10 4317,0 0-3184,9 0 1,-4 7-1,9 1 1,6-4 544,6-1-449,-2-3 1,16 0 0,-4 0 0,5 0 0,4 0 0,3 0-1,4-3 1,1-1 0,-1-4 0,-4 1 0,0 0 480,2 0 0,-5-3 0,6 6 0,-6-4 1079,-2 4-1656,0 1 0,0 3 1,2 0-1,3 0 0,2 0 1,-2 0-1,-3 0 1,-2 0-1,0 0 0,-2 0 1,-3 0 189,-2 0 1,0 0 0,7 0 0,0 0-355,0 0 0,0 0 0,0 0 0,0 0 0,-1 0 0,4 0 0,2 0 0,4 0 0,1 0 0,2 0 0,-3 0 0,3 0 0,0 0 0,0 0 0,2 3 0,-7 1 0,-4 4 0,-3-1 0,7-7 0,0 0 0,-2 0 0,-3 0 0,-2 0 0,0 2 0,0 3 0,0 2 0,0-2 0,2-3 0,5-2 0,-4 0 0,4 3 0,-2 1 0,2 4 0,-5-1 0,8-7 0,-8 0 0,3 2 0,2 3 0,0 2 0,3-2 0,2 0 0,2-1 0,0 4 0,3-1-46,2 2 0,2-6 0,1 4 0,-1-2-168,1 2 244,-1-5 1,8 8-1,0-10 1,-3 0 0,0 0-1,3 0 1,4-3 0,3-1-1,-3-4 1,1 4-1,1-1-15,11-2 1,4 4-1,10-6 1,-3 2-16,3-1 0,11 1 0,-52 4 0,0-1 0,4 0 0,0-1 0,-4-1 0,0 0 0,-1-1 0,0-1 0,56-6 0,2 0 0,-4-3 0,-6 0 0,-11 3 0,3-5 0,-4 7 0</inkml:trace>
  <inkml:trace contextRef="#ctx0" brushRef="#br0" timeOffset="1">11497 18190 27579,'-15'-7'-3460,"1"0"0,7-1 74,-8 8 4918,11 0 0,-13 3 0,7 2 0,-2 4-1324,-4 3-95,6-7 0,-7 2 1,10-14-1,3-7 0,1-6 1,3-1-1,0-1-694,0 1 596,0-1 0,7 1 0,3-1 0,-1 1 0,3-1 0,0 1-864,5-1 628,-7 11 164,-1 1 1,-9 19 0,0 6 0,0 4 0,0 2 0,3 1-484,4-1 1,-3-6 0,8-1-149,-2 3 610,-3-8 0,-7 3 0,2-7 0,3 5 0,2 2 0,-2 4 0,0 1 314,2-3 0,-4 6-336,4-6 376,-5-5 0,8 1 0,2-8 1,2 3-1,0 2 0,3-2 1,4-3 196,8-2 0,-5-2 0,5-3 1,-3-2 1785,3 2-1985,-6-7 1,18 10-1,-8-8 1,3 3-1,0 0 1,2 0-1,5 0 1,5-3-1,2 1 1,-2-1 0,-3 3 356,-2-3 1,0 8 0,0-8 0,0 3 478,0 0-1110,0 0 0,-7 7 0,0 0 0,0 0 0,-3 0 0,-4 0 0,-5 0 0,-3 0 0,0 0 0,1 0 0,-1 0 0,1 7 0,-3 3 0,-2-1 0,-3 1 0,0 7 0,8-13 0,-1 8 0,1 0 0,2-2 0,2 2 0,3-3 0,-3 3 0,-2-2 0,-3-1 0,1-2 0,-1 3 0,1-8 0,-1 6 0,1-6 0,-10-2 0,7 7 0,-5 0 0,5-2 0,3-3 0,-1-2 0,1 0 0,-1 0 0,3 0 0,5 0 0,-3 0 0,10 0 0,2 0 0,3 0 0,2 0 0,7 0 0,0-2 0,-2-3 0,-3-4 0,-4-1 0,-6-2 0,-6 3 0,-3-1 0,1 5 0,1 3 0,1 2 0,-8 0 0,1 0 0,-1 0 0,3 2 0,2 3 0,6 2 0,3-2 0,8-3 0,5-2 0,2 0 0,0 0 0,0 0 0,-2 0 0,-2 0 0,-3 0 0,-3 0 0,-4 0 0,5-9 0,-18 7 0,6-6 0,-5 6 0,-3 2 0,1 0 0,2 2 0,2 3 0,5 2 0,0 0 0,3 1 0,-1-1 0,3 0 0,9-7 0,3 0 0,2 0 0,0 0 0,-4 0 0,1 0 0,3-2 0,-4-3 0,-6-2 0,-6-1 0,-3 1 0,-5 0 0,-2 2 0,-2 3 0,-1 2 0,1 0 0,-11 0 0,1 0 0,-4 0 0,6 0 0,5-2 0,2-3 0,1-2 0,-1-1 0,1 1 0,-1 0 0,1 0 0,-1 5 0,1-6 0,-10 6 0,7-8 0,-2 10 0,7 0 0,7 0 0,0 0 0,2 0 0,0 0 0,6 0 0,1 0 0,3 0 0,0 0 0,3 0 0,1 0 0,3-2 0,-2-5 0,-2 5 0,-3-15 0,2 10 0,0-1 0,1 1 0,-6 0 0,1 2 0,-3 1 0,0-1 0,-2-2 0,2 2 0,3 2 0,-5 3 0,-1 3 0,4 2 0,1 2 0,3 0 0,-7-5 0,0 3 0,0 2 0,2-2 0,0-3 0,3-2 0,-5 0 0,-1 0 0,-1 0 0,4 0 0,3 0 0,2 0 0,-3 0 0,-2 0 0,-2 0 0,0 0 0,7 0 0,0 0 0,-2 0 0,-3 0 0,-5-2 0,1-3 0,-3-2 0,0 2 0,-5 3 0,-2 2 0,-5 2 0,-5 6 0,-7 6-2236,-14 15 0,-14 4 1932,-15 10 0,5 0 0,0 0 0</inkml:trace>
  <inkml:trace contextRef="#ctx0" brushRef="#br0" timeOffset="2">12872 18061 27972,'-22'-12'-2656,"8"2"1,0 10 2123,-3 0 1,-2 0 855,-3 0 0,11 10-275,3 4-1093,6-4 544,2-1 1,0-11 0,0-5-1228,0-7-1167,0 4 2317,0 0 1,2 10 1008,6 0 1,-4 0-377,11 0 51,-11 0 1,15 0 0,-4 0 0,4 0 0,2 0 0,1 3 0,-1 2 256,1 2 0,-1 0 1,1-7-1,2 0 2097,4 0-2192,-4 0 0,14 0 1,-7 0-1,3 0 0,4 0 1,0 0-1,1 0 0,-4 0 1,6 0-1,4 0 1,5-2 459,-2-6 1,-5 4 0,-5-8-1,-4 2 1855,-3 5-2712,-3-7 0,-6 10 0,-5-5 1,-13 4-1,-18 3 0,-17 3 1,-9 2-1,-6 4 248,-4 3 1,-12 0-1,-10 5 1,3-3 33,2 3-59,-7-8 0,5 11 0,-7-9 1,2 1-1,7-4 0,7-6 1,10 0-1,4 3 0,6 2-34,4-2 1,17-5-1,21-5 1,17-4-412,15-3 247,6 7 0,6-14 1,4 7-1,7-2 1,5 2-1,3 0 1,-1 2-1,-2-2 1,-2 3-1,-5-1 1,-2 5-43,-6 3 1,-4 2 0,-7 0 1500,-7 0-1290,-15 0 1,-7 0-1,-14 0 1,-10 2-1,-9 3 1,-12 5 0,-10 2-1,-9 4 1,-8 3-1,-2 3 1,1-1 106,4 1 1,4-1 0,1 1 0,9-1-1255,10 1 738,7-1 0,19 1 0,7-3 0,15-5 0,16-6 0,17-6 0,12-4 0,9-6 0,8-6 0,4-5 153,6-3 1,-8-6 0,0-3-1,-5 0 414,-5 0-123,-4-8 0,-22 16 1,-7-6-1,-12 5 1,-7 2-1,-12 3 0,-9 5 1,-15 7-1,-7 7 1,-7 7-39,-3 7 1,0 13-1,3 1 1,5-1-891,2-4 513,-7-1 0,16-1 0,-2 1 0,10-1 0,2 1 0,5-3 0,4-5 0,15-6 0,12-8 337,12-8 0,5 4 0,2-11 0,0-1 752,0-4-729,-10-1 0,5 2 0,-9 2 0,-3 5 0,-4 0 0,-6 3 0,-4-3 0,-7 2 1,-12 1 195,-12 4 0,-17 5 0,0 7 1,-2 7 738,2 5-1174,-4-7 1,16 8-1,-5-6 1,5 5 0,3 0-1,2-2 1,4-3-1,10 0 1,10-2 0,12-4 134,9-6 1,0-4 0,10-6 0,2-6 1436,3-5-1279,2-3 0,-10 1 0,-4-1 0,-5-1 0,-5-6 0,-2-2 0,-5 2 0,-5 10-809,-9 7 1,-8 5-1340,-12 7 1582,11 9 0,1-4 1,10 10-1,2-1 1,6-2-1,6-5 987,5-5 0,-9-2 1,-10 0 1283,-12 0-1752,-8 0 1,-11-7 0,-4 0 0,-6 2 0,-2 3 0,0 2 0,0 0 0,0 0 0,3 2 0,1 3 0,6 5-1103,2 2 0,9-8 1656,8 4-524,9-6 0,-2-2 1,12-2-1,2-6 0,0-4 1,0-2-1,1 0 0,-1-1 687,2 3 1,-6 1-2170,4 3 1206,-5 6 1,8-8-1,4 10 1,5 0-1,3 0 1,-1 3 0,1 2-1,-1 2 1,1-2-1,-1-3-13,1-2 1,-1 0-1,1 0 1195,-1 0-1082,-9 0 0,0 0 0,-7 2 0,2 5 0,-5 8 0,-4 4 1,-8 2-1,-4 1-374,-10-1 1,-7-4-1,-12 2 1,-2 5 1991,-5 0-1325,-5 0 0,-10-5 0,1-2 0,-1-5 1,1-3-1,-1-4 0,3-3 0,5-2 1,9 0-1,12-2 0,13-3 578,6-2 0,14-10 0,3 5-3520,12 1 2690,17-9 1,0 8 0,11-9 0,6 2 0,1 2 0,4 3 0,1-3 0,3-2 0,5-3 0,2 3 0,0 3 67,-5 1 0,5 11 1,-4-4-1,1 6 1935,-2 2-1975,6 0 0,-11 7 0,8 3 0,-3 2 0,3 4 1,-1 3-1,-1 1 0,-8-4 0,-5-1 0,-4-1 1,-5-2-380,-8-5 662,-13 5-29,-15-19 0,-15 12 0,-13-17 1,-8 2-1,-7 5 0,-7 3 1,-8 2-1,-4 0 0,-2 0 0,-1 2 1,3 6 456,5 6 0,-5 5 1,7 2-1,0 1-1442,5-1 442,-5 1 0,15-1 0,-6 1 1,6-1-1,9 1 0,9-3-354,15-5 1,19-4 0,24-10-1,4-2 5257,3-6-4582,10 6 1,9-15 0,12 8 0,2-3-1,3-5 1,-3 0 0,-4 1 0,-5 4 0,-5 2-1,-7 3 1,-12 0 136,-12 0 0,-19-1 0,-15 8 505,-16 0-596,-21 10 0,-15-5 1,-10 9-1,-1 0 1,-4 1-1,-4 2 1,3 4-1,1 5 1,11 1-1,4-4 1,9-1-661,8-1 1,0 1-1,12-1 1,7 1-1652,9-1 2252,8 1 1,21-10 0,5-3 0</inkml:trace>
  <inkml:trace contextRef="#ctx0" brushRef="#br0" timeOffset="3">15601 18319 29701,'2'-22'-4793,"3"1"1,2-1 1084,-2 1 3548,-3-1 1,-2 1 0,0-1 0,0 1 0,0-1-1,0 1 1,0-1-895,0 1 1217,0 9 1,3 2 0,4 13 0,7 2 0,8 4 599,7 3 1,6-7-589,15 2 0,-2 3 1,10-3-1,1-2 1,3-3-1,3-2 1,-1 0-1,-2 0 1,-4 0-1,-8 0 18,-5 0 1,-9 0 2132,0 0-2080,-20 0 0,1 0 0,-26 0 0,-13 0 0,-11 2 1,-10 6-1,-7 3 0,-10 4 0,-7-3 0,-7 0 446,-2 0 1,6-5-1,-1 7 1,4 0 491,2-2 1,3 5-1202,5-10 0,7 8 0,16-6 1,11 1-1,8 2 0,8-3 0,12 1 1,16-5-1,18-3 0,13-2-33,10 0 0,7-10 1,17-4-1,3-5-9,4-3 1,5-1 137,9-6 1,1 5 0,-1-5 0,-2 5 0,-5 3 0,-6-1 0,-11 1 0,-11 2-1,-17 5 249,-15 6 0,-23 8 0,-24 5-1078,-19 2 751,-22 10 1,-7-7 0,-14 6 0,-8-1 0,-9 1-1,-4 3 1,-4 1 0,-1-4 0,-3-1 0,0 1 0,5 3-106,7 3 0,17-8 0,4 1 0,15 1-359,12 3 382,16-7 0,18-2 0,18-10 1,17 0-1,14 0 0,15 0 1,9-2-1,10-6 0,5-6 1,4-5-1,8-5-1,11-5 1,-7 6-1,8-6 1,-6 3 784,-4-3-594,-2 5 0,-8-7 0,-7 12 0,-16 2 0,-15 5 0,-19 5 0,-17 7 0,-23 7 0,-25 5 162,-18 5 0,-15 2 0,-9 2 0,-13 1-125,-6-1-184,-6 11 0,-6-9 0,0 6 0,1-5 0,6 0 0,7 2 0,10 3 0,11-3 0,15-4 0,14-6-514,14-1 1,19-11 0,29 4 0,15-8-43,16-8 590,10-4 1,16-11-1,10-6 1,12-5 0,7-1-1,3-1 1,-1-2 0,0-1-1,-2 1 1,-2 2 0,-3 0 301,3 3 0,-15 2 0,-6 12 0,-13 4 249,-14 8-523,-17 5 0,-21 4 1,-27 5-1,-23 8 1,-22 4-1,-14 2 0,-10 1 1,-7-1-1,-5 3 78,-2 5 0,-10-3 0,5 8 0,0-1-211,5 1-96,15-8 0,4 12 0,9-7 0,5 0 0,13 0 0,18-4 0,22-6 0,19-7 0,19-6-275,14-6 0,10-12 0,10-4 0,-1-5 136,0-3 234,1 1 0,-1-1 0,1 1 1,-1-1-1,1 1 0,-1-1 60,1 1 1,-1-1 0,1 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8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3524 5547 32767,'0'-21'-4916,"0"-1"1,0 1-4916,0-1 5667,10 10 4612,-8-7 0,17 26 0,-7-4 0</inkml:trace>
  <inkml:trace contextRef="#ctx0" brushRef="#br0" timeOffset="1">2557 5461 29498,'10'-21'-9831,"-8"-1"6710,5 1 0,-2 6 2751,2 1 1,-2 9 1239,9-2-238,-9 5 0,14 11 1,-4 3-1,1 3 1,1-3 1478,-3-3-1798,-9-2 0,12-4 0,-8 1 0,3 4 0,5-4 1,2 1-1,3 0-258,-1 2 1,1 0 0,-1-7 1885,1 0-1628,-1 10 1,0-8-1,1 5 1,-1-4 0,1-3-1,-1 0 1,3 0 0,3 0-1,1 0 1,1 0 0,0 0 576,-1 0 0,10 0 1,-2 0-1,5-3 790,2-4-1685,0 5 1,0-8 0,0 10-1,0 0 1,-3 0 0,1 0 0,-3 0-1,3 0 1,-6 0 0,1 0 0,-2 0 137,4 0 0,-5 7 0,1 1 0,-3-1 172,-5 2-291,8-6 0,-1 13 0,8-8 1,-3-4-1,-2 1 0,2 0 0,5 2 1,4-2-1,6-3 0,0-2 1,1 0-15,1 0 0,-4 0 0,6 0 0,0 0 0,-2 0 0,7 0 0,-17 0 0,8 0 0,0 0 0,1 0 0,1 0 0,-4 0 0,-6 0 0,0 0 0,3 0 0,2 0 0,-2 0 0,4 3 0,1 1 0,-1 4 0,1-4 0,16-1 0,-19-3 0,15 0 0,-5 0 0,-3 0 0,0 0 0,3 0 0,2-3 0,2-1 0,1-6 0,2 1 0,4-1 0,3-7 0,5 5 0,-7-2 0,-5 0 0,-3 9 0,1-7 0,-1 7 0,1-2 0,-3 2 0,-5 3 0,-7 2 0,-2 0 0,0 0 0,4 0 0,3 0 0,5 0 0,-5 2 0,2 3 0,3 2 0,2-2 0,12-3 0,-7-2 0,7 0 0,0 0 0,4 0 0,6 0 0,2 0 0,0 0 0,-3 0 0,1 0 0,-3-2 0,0-5 0,1 4 0,-13-4 0,5 5 0,2 2 0,-7 0 0,8 0 0,-8 0 0,5 0 0,0 2 0,5 3 0,0 2 0,4-2 0,-2-3 0,1-2 0,-4 0 0,1 0 0,0 0 0,5 0 0,-3 0 0,-2 0 0,-10 0 0,5 0 0,-7 0 0,0-2 0,-1-3 0,-6-2 0,-5 2 0,-7 0 0,-3 1 0,-2-4 0,-2 4 0,-6 1 0,4 3 0,-11 0 0,1 0 0,2 0 0,-7 0 0,7 0 0,-10 0 0,1 3 0,2 1 0,2 4 0,5-1 0,0 0 0,0 0 0,-2-2 0,2-3 0,5-2 0,-3 0 0,1 0 0,-1 0 0,0 0 0,-6 0 0,13 0 0,-6 0 0,1 0 0,-1 0 0,-1 0 0,1 0 0,2 0 0,-1 0 0,-1 0 0,-1 0 0,1 0 0,2 0 0,6-2 0,1-3 0,0-2 0,0 0 0,3 4 0,4-1 0,5-4 0,2 4 0,0 1 0,3 1 0,2-3 0,3-2 0,-3 2 0,-3 0 0,-1-2 0,-3 5 0,4-5 0,-4 4 0,-2 3 0,-3 0 0,0-7 0,-2 0 0,-5 2 0,-5 3 0,0 2 0,0 0 0,-2 0 0,-5 0 0,-2 0 0,2-3 0,2-4 0,-4 5 0,4-5 0,-1 4 0,-6 3 0,7 0 0,-2 0 0,5 0 0,-5 0 0,-2 0 0,-1 0 0,1 0 0,0 0 0,-1 0 0,-1 0 0,-1 0 0,3 0 0,-6 7 0,8 1 0,-2-4 0,0-1 0,-1-3 0,1 7 0,2 0 0,3-2 0,4-3 0,2 1 0,3 1 0,0 4 0,0-4 0,3-1 0,1-3 0,4 0 0,8 0 0,-1 0 0,4 0 0,2 0 0,-9-10 0,5 5 0,-8-6 0,1-1 0,2 2 0,-3 0 0,1 6 0,-6 1 0,-1 3 0,-3 0 0,0 0 0,0 0 0,0 0 0,-3 0 0,-1 0 0,-4 0 0,-8 0 0,11 0 0,-7 0 0,0 0 0,2 0 0,1 0 0,2 0 0,-1 0 0,-1 0 0,-1 0 0,-2 0 0,0 0 0,5 0 0,-5 0 0,0 0 0,0 0-14,-2 0 1,-8 0 0,3 0-1,3 0 1,1 0 0,-2 0-1,-2 0 1,-2 0 0,2 0-1,2 0 1,3 0-150,-3 0 0,5 0 0,-2 3 1,-1 1 795,3 4-621,-7-1 1,14-7 0,-7 0 0,0 0 0,3 2 0,-1 3 0,3 2 0,0-2 0,0-3 0,2-2 0,3 0-8,1 0 1,1 0 0,0 0 0,0 0-6,0 0 0,0 0 0,0 0 0,0 0 0,-2 0 0,-3 0 0,-4 0 0,-1 0 0,-2 0 0,0 3 0,-2 1 0,-1 4-21,1-4 0,0 1 0,-8 0 0,1 2 72,-1-2-48,1 7 1,2-10 0,2 5-1,2-4 1,-1-3 0,-3 0-1,-3 0 1,1 0 0,-1 0-4,1 0 0,-1 0 0,0 0 0,1 9 0,-8-6 0,1 4 0,1-2 0,3-1 0,3 4 0,-1-1 0,1 2 0,-8-6 0,1 4 0,1-5 0,-6-2 0,9 0 0,-5 0 0,5 0 0,3 0 0,-1 0 0,1 0 0,-1 0 0,1 0 0,-1 0 0,1 0 0,6 0 0,1 0 0,-3 0 0,-2 0 0,-2 0 0,-1-7 0,1 0 0,-1 2 0,1 3 0,-1 2 0,1 0 0,-3-3 0,0-1 0,0-4 0,5 4 0,0 1 0,0 3 0,-3 0-13,1 0-48,-1 0 1,1-7-1,-1 0 1,1 2 0,-1 3-1,0 2 1,1 0 0,-3-3-316,-5-4 0,6 5-101,-6-5 427,5 4 0,2 3 1,1 0-1,-1 0 0,1 0 1,-1 0 161,1 0 1,-1 0-1,1 0 456,-1 0-533,1 0 1,-1 0-1,1 0 1,-1 0-1,1 0 1,-1 3-1,1 1-94,-1 4 1,-6-1 0,-1-7 98,3 0 20,2 0 1,-5 0 0,0 0 0,3 0 0,2 0 0,3 0 0,-1 0 0,1 0 0,-1 0 91,1 0 0,-1 0 1,1 0-153,-1 0 0,1 0 0,-1 0 0,1 0 0,-1 0 0,1 0 0,-1 0 0,1 0 0,-1 0 0,1 0 0,-1 0 0,0 0 0,1 0 0,-1 0 0,1 0 0,-1 0 0,1 0 0,-1 0 0,1 0 0,-1 0 0,1 0 0,-1 0 0,-6 0 0,-1 0 0,0-10 0,1 8-1611,-1-5 481,-9 4 1306,14 3 1,-14 0 0,9 0 0,3 0 0,2 0 263,2 0 0,1 0-662,-1 0 64,1 0 1,-8 0-1,0 0 1,3 0 0,2 0-1,0 3 1,-2 1 96,-3 4 1,-6-1-1,6-7 758,3 0-344,-8 9 0,10-6 0,-4 4 0,4-5 0,2-2-343,1 0 1,-8 0-11,0 0 0,1 0 0,-1 3 0,0 1 0,3 4 0,2-4 0,3-1 0,-1-3 0,1 0 0,-1 0 0,1 0 0,-11 0 0,9 0 0,-6 0 0,5 0 0,2 0 0,1 0 0,-1 0 0,1 0 0,-1 0 0,1 0 0,-8 0 0,1 0 0,1 0 0,3 0 0,3 0 0,-1 0 0,1 0 0,-1 0 0,1 0 0,-1 0 0,1 0 0,-1 0 0,1 0 0,-1 0 0,-2 2 0,-2 3 0,-3 2 0,3-2 0,2-3 0,3-2 0,-3 3 0,-5 4 0,5-5 0,-4 5 0,4-4 0,-7-3 0,7 0 0,-5 0 0,3 2 0,-1 3 0,-1 2 0,-10 0 0,4-7 0,-6 0 0,4 0 0,7 0 0,5 0 0,3 0 0,-1 0 0,1 0 0,-1 0 0,1 0 0,-1 0 0,1 0 0,-1 0 0,0 0 0,-6 0 0,-1 0 0,3 0 0,2 0-55,2 0 66,-9 0 0,0 0 0,-5 0 0,8 0 0,4 0-11,2 0 0,-6 0 0,-1 0 0,-9 0 0,14 0 0,-5 0 0,5 0 0,0 3 0,-4 4 0,4-5 0,-5 5 0,-4-4 0,9-3 0,-5 0 0,5 0 0,3 0 0,-1 0 0,-2 2 0,-4 5 0,4-4 0,-7 6 0,9-9 0,1 0 0,-1 0 0,1 0 0,-1 3 0,1 4 0,-1-5 0,1 5 0,-1-4 0,1-3 0,-1 0 0,1 0 0,-3 2 0,-3 3 0,-1 2 0,1-2 0,4-3 0,-6-2 0,0 0 0,3 0 0,-8 0 0,3 0 0,-4 0 0,4 3 0,2 1 0,0 4 0,3-1 0,2 2 0,-5-6 0,1 4 0,-1 5 0,0-10 0,1 5 0,1-4 0,3-3 0,3 0 0,-1 0 0,1 0 0,-10 0 0,7 0 0,-5 0 0,5 0 0,3 0 0,-1 0 0,-6-7 0,-1-1-377,3 4 303,2 1 0,-5 3 0,0 0 0,3 0 0,0-2 0,0-3 1,-3-2-1,3 2 0,2 3 0,2 2-15,1 0 1,-1 0-1,1 0-276,-1 0 332,1 0 1,-1 0-1,1 0 1,-1 0 0,1 0-1,-1 0 1,1 0-12,-1 0 1,-7 0-1,1 2 567,1 5-376,4-4 1,-6 6 0,0-9 0,3 0 0,2 0-1,3 0 201,-1 0 0,-7 0-348,1 0 0,-11 0 0,16 0 0,-6 0 0,5 0 0,2 0 0,1 0 0,-1 0 0,1 0 0,-1 0 0,1 0 0,-1 0 0,1 0-11,9-9 0,-7 6 0,7-4 0,-3 5 0,4 2 0,1-3 0,5-1 1,3-4-1,2 4 0,0 1 0,-3 3-152,-4 0 0,5 0 0,-8 0 0,1 0-22,-6 0 172,6-9 0,-10 6 1,4-4-1,-4 2 1,-2 1-1,-1-4 1,-2 1-1,-2 0 1,-3 0-1,3 0-225,2-3 1,2 5-1,1-6-793,-1 1 945,1-7 0,-1 15 1,1-5-1,2 4 0,2 3 1,3 0-1,-1-2 0,3-3 1,3-2-1,2 2 0,-1 3 49,4 2 1,-6 0 0,1 0 0,-1 0 271,0 0-255,-6 0 0,6 0 1,-7 0-1,3 0 0,-3 0 1,0 0-1,1 0 1,1 0-1,1 0 0,0 0 1,-1 0 41,-1 0 1,4 7-1,-3 0 1,1-2 700,2-3-670,-7-2 0,7 0 0,-10 0 0,3 0 0,3 0 1,1 0-1,-2 0 0,-2 0 0,-2 0 0,-1 0 1,1 0 148,-1 0 0,1 0 0,-1 0 0,1 0 101,-1 0-251,1 10 1,-8-8-1,0 5 1,3-2 0,2 0-1,3 2 1,-1 0-1,1 0 1,-1 1 0,1-4-1,-1-1 150,1-3 0,-3 2 0,-3 3 1,-1 2-203,2-2 0,2-3 0,2-2 0,1 0 0,-1 0 0,1 0 0,-1 0 0,1 0 0,-1 0 0,1 0 0,-1 0 0,0 0 0,1 0 0,-1 0-23,1-9 0,-1 6 1,1-4-1,-1 5 0,1 2 1,-1 0-1,1 0 0,-1 0 1,1 0-7,-1 0 0,1 0 0,-1 0-573,1 0 560,-1 0 1,1 0-1,-1 0 1,1 0 0,-1 0-1,1 0 1,-1 0-1,1 0 1,-1 0 0,1 0-220,-1 0 1,-6 0 0,-1 0 0,3 0-48,2 0-221,2 0 0,1 0 1,-1 0-1,1 0 1,-1 0-1,1 2 0,-3 5 346,-5 8 0,-4 13 0,-10 6 0</inkml:trace>
  <inkml:trace contextRef="#ctx0" brushRef="#br0" timeOffset="2">14011 4064 8339,'-22'-12'-146,"3"0"0,3 7 207,1-2 0,3-3 216,-2 3-174,4 5 1,10-17 0,0 4 0,0-4-1,0-2 1,0-1 0,0 1 239,0-1 1,-2 8 0,-5 2-138,-8 2 0,4 1-25,-4 2 1,8 4 0,-7-4 0,-3 5-1,-2 2 1,-3 0 270,1 0 1,9 9 0,2 6 0,3 4 0,0 2 0,0 10-317,7 5 1,0 5 0,0 4-1,0 3 1,0 7 0,0 5-1,0 6 1,0 4 0,0 4-1,0 2 115,0 1 0,0 6 0,0-4 0,0 2-510,0-2 1,-10-5 56,-4-9 0,2-3 0,0-5 1,0-7-1,3-7 0,-3-7 1,2-7-1,-2-5 0,3-3 1,-3-2-4582,0-4 4783,7 4 0,-14-17 0,7 8 0</inkml:trace>
  <inkml:trace contextRef="#ctx0" brushRef="#br0" timeOffset="3">13989 3913 8420,'-2'-14'-1120,"-3"0"1041,-2-3 572,0 7 1,0-9 0,-3 7 0,1-2 0,-3 2 0,0 2 638,-5 6 0,5 1-78,-2 3 0,7-7 1,-5-3 1247,2-1-2119,3 6 1,7-2 0,0 14 0,2 7 0,3 5 0,5 0 0,-1-2 0,3-3 336,0 3 0,10-7 0,6-1 1,1-2 355,2 1-785,2-1 0,13-7 0,1 0 0,6-3 0,2-1 0,5-6 0,2 0 0,4-2 0,4 3 0,1-1 0,-1 3-102,-4-2 1,-3 6 0,-4-4 0,-4 5 84,-2 2 53,-3 0 0,-7 0 1,0 0-1,0 0 1,0 0-1,0 0 1,0 0-1,0 0 1,0-3-1,-3-1 0,-2-6 428,-2-2 1,0 7 0,5-4 0,-6 2-704,-6-1 177,-5 1 1,-3 7 0,1 0 0,-1 0 0,1 0 0,-1 0 0,1 0 0,-1 0 207,1 0 1,7-2-1,2-3 1,2-5 393,5-1-631,3 6 0,2-12 0,0 7 0,0-1 0,0-6 0,0 0 0,-3 3 0,-1 4 0,-6 3 0,-2 0 0,-5 2-54,-2 3 1,-2 2-1,-1 0-114,1 0 197,-10 0 1,7 0 0,-5 0 0,5 0 0,3 0 0,-1 0 0,3 0 0,2 0 0,5 0 0,3 0 0,4 0-30,2 0 0,3 0 0,-2-3 0,-3-1 0,-2-4-139,-10 1 1,8 7 0,-8 0 0,0 3 0,-4 1 0,-6 6 0,1-1-28,2 1 0,-4 0 0,-1-6 0,3 4 684,2-4-417,2-1 0,1-3 0,-1 0 0,1 0 0,-1 0 1,1-3-1,-1-1 0,1-4 0,-1 4 0,1 1 1,-1 3-102,1 0 0,-1 0 0,1 0 0,-1 0-402,1 0 428,-1 0 0,1 0 0,-1 0 0,0 0 0,1 0 0,2 0 0,2 0 1,3 0-1,-3 0 0,-2 0 0,0 0 2,4 0 1,-4 0 0,5 0 0,-5 0-29,-3 0-14,1 0 1,6 0-1,1 0 1,-3 0-1,-2 0 1,-2 0-1,-1 0 1,1 0 0,-1 0-1,1 0 47,-1 0 1,1 0 0,-1 0 0,1 0-55,-1 0 23,1 0 0,-1 0 0,1 0 0,-1 0 0,1 0 0,-1 0 0,1 0 0,-1-2 1,1-3-1,-1-2-2,1 2 0,-1 3 0,1 2 0,-1 0-93,0 0 59,11 0 0,-9-7 1,6-1-1,-5 4 0,-3 1 1,1 3-1,-1 0 0,1 0 1,-1 0-1,1 0-245,-1 0 1,1 0-1,-1 0 1,1 0 28,-1 0 252,1 10 1,-1-8 0,1 5 0,-1-4-1,1-3 1,2 0 0,2 0 0,5 0-1,0 0 1,2 0 0,-2 0 40,0 0 0,5 0 0,-5 0 0,0 0-31,0 0-61,-2 0 1,-5 0 0,2 0-1,3 0 1,-3 0 0,0 0 0,1 0-1,1 0 1,-1 0 0,-4 0-1,-1 0-27,-1 0 0,1 2 0,-1 3 1,1 2 80,-1-2-27,1-3 1,-8 1 0,1 1 0,1 4-1,3-1 1,3 0 0,-1 0 0,1 0 0,-1 0-1,1 1 15,-1-4 1,1 1 0,-1 0 0,3 2 80,5-2-121,-5-3 0,9-2 1,-4 3-1,4 1 1,3 4-1,-3-4 0,1-1 1,-3-3-1,2 0 1,-2 0-1,3 0-211,-1 0 0,-4 7 1,7 0-1,-1-2-276,-1-3 450,7-2 0,-15 7 0,7 1 1,1-1-1,-3 0 0,0 2 1,-5 3-1,-2 5 0,-3 2 0,1 3 1,-1-1-98,1 1 1,-1-8 0,1 0 0,-1 3-6,1 2 192,-1 3 0,8-8 1,2-2-1,0-2 0,2-6 1,1-1-1,4-1 0,0 3 1,0 2-1,-2-2 0,0-3-8,-3-2 1,8 0 0,-7 0 0,-1 0 155,-4 0-138,-6 0 0,1 0 0,3 0 0,1 0 0,-1 0 0,-4 0 0,-1 0 29,-1 0 1,-6 0-64,-1 0-68,-9 0 1,7 0 0,-5 0 0,7 0-1,5 0-215,3 0 191,-1 0 784,-9 0 0,3 0-2466,-15 0 873,4 0 964,-23 0 0,14 0 1,-9 0-1,0 3 1,0 1-652,-1 4 0,8-1-179,-7-7 171,-1 0 0,1 0 0,0 0 848,-3 0 148,7 0-1574,-9 0 1,15 0-2555,-11 0 2575,10 0-1279,-4 0 2450,9 0 0,-10 0 0,-2 0 0</inkml:trace>
  <inkml:trace contextRef="#ctx0" brushRef="#br0" timeOffset="4">21382 4107 8092,'-22'-19'0,"1"2"465,-1 3 0,8-1 0,-1-6 0,1-1 0,2 1 0,5-1 3339,5 1-3346,2 9 1,0 5-1,2 14-212,5 7 0,-4 17 1,4 10-1,-5 11 1,-2 8-1,-2 9 0,-5 5 1,-8 10-1,-1 7 362,1 9 1,-11 5-894,4 3 1,-4 2-1,2 2 1,-2 0 0,-3-9-1,5-15 1,8-16-1,6-12 1,3-10 0,0-7-6330,2-7 6614,12-15 0,5-11 0,10-10 0</inkml:trace>
  <inkml:trace contextRef="#ctx0" brushRef="#br0" timeOffset="5">26238 2451 8030,'0'-21'-321,"0"-1"1,0 1 103,0-1 396,0 1 0,7-1 0,0 1 0,1-1 0,-1-2 0,0-2 0,0-3 0,3 3 0,2 2 0,2 3 1,-2-3 1069,-3-5 0,6 5-1106,-8-5 0,0 6 0,-7 1 1,-2 3-1,-8 5 0,-9 6 1,-10 8-1,-4 8 0,-5 6 699,-3 5-911,-11 3 1,6 9-1,-4 4 1,5 8-1,-1 8 1,-1 4 0,-4 4-1,4 3 1,1 5-1,3 0 1,-2 3 76,-5 1 0,12-2 0,-3 8 0,8-1-131,6 1-45,3 2 0,5 4 0,5-4 0,7-10 0,4-6 0,3-9 1,0-3-1,0-8 0,0-8 0,3-6-3844,4-10 4012,-5 3 0,18-20 0,-9 8 0</inkml:trace>
  <inkml:trace contextRef="#ctx0" brushRef="#br0" timeOffset="6">25250 3010 8078,'0'-21'1192,"0"18"1,0 13 0,0 14-1062,0 12 0,0 7 1,0 4-1,-3 6 1,-2 2-1,-2 5 1,2-1-1,3 1 50,2-3 1,0-9 0,2 0 0,6-10-135,6-9 0,7-8 0,8-6 0,7-8 1,4-5-1,6-4 0,4-8 0,5-9-387,0-7 1,7-3-1,-5 8 1,8-3-893,6-5-1127,-4 5 2115,17-7 0,-8-9 0,10-6 0</inkml:trace>
  <inkml:trace contextRef="#ctx0" brushRef="#br0" timeOffset="7">27141 1634 8035,'-22'0'-304,"8"0"1,2-2 0,0-3 632,0-2 1,5 0 0,-5 4 0,0-2 192,0-2 0,5 0 0,-8 5 40,-1-5 0,4 4-239,-2-4 1,6 5 0,-1 2 0,6 0-1,15 0 1,12 0 0,12 0 0,7 0-1,7 2 121,7 5 1,1-4-1,1 4 1,4-5-447,-4-2-165,1 0 0,4-7 0,-2 0 0,-4 0 0,-8-1 0,-7 1 0,-7 2 0,-8 3 0,-4 2 0,-5 2-189,-4 6 0,-6 4 1,-11 9-1,-3 3 576,-2 5-251,0 4 1,0 12 0,-1 3-1,1 5 1,0 2 0,0 4-1,2 6 1,3 4 0,2 1-1,0-6 1,2-4 30,5 0 0,15-8 0,11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8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6081 11482 29002,'-14'0'-674,"0"0"1,7 0 751,-8 0 1,8 0-53,-7 0 0,7 0 0,-8 0 0,-1 0 134,-4 0 1,6 0-166,0 0 1,7-8 0,-8-1 0,1-3-699,2-5 92,2 8 0,10-3-2170,0 5 136,0 4 2393,0-6 0,3 1 0,4 1 0,7 2 0,5 3 378,3 2 0,-8 0 0,1 0 0,1 0 63,3 0-129,3 0 0,-1 0 0,1 0 1,2-2-1,2-3 0,5-2 1,2 2-1,3 0 0,0 0 0,0-4 1,0-1 272,-3 1 0,1-1 1,-8 5-1,3-2 950,-3 2-841,-2-6 1,-10 8-1,0-4 1,1 7 588,-3 7 0,7-2 796,-5 9-1800,5-9 1,-5 5-1,1-10 1,1 0 0,4 0-1,1 0 1,1 0-1,-1 0 1,1 0 0,-1 0-1,1 0-151,-1 0 1,8 0-1,-1 0 1,-1 0 182,-4 0-75,-1 0 0,-1 7 0,1 0 0,-1-2 0,1-1 1,-1 1-1,1 2 0,-1-2 0,1-2 0,-1-3 0,1 0 180,-1 0 0,-6 0 0,-1 0 0,3 0 534,2 0-657,2 0 1,-6 0 0,-1 0 0,3 0 0,2 0 0,2 0-1,1 0 1,-1 0 55,1 0 1,-8 0-1,0 0-7,3 0-89,2 0 0,3 0 0,-1 0 0,1 0 0,-1 0 0,1 0 0,-1 0 0,1 0 0,-1 0 74,1 0 0,-1 0 172,1 0-333,-1 0 1,-7 0-1,-2 2 1,-2 5-992,-5 7 1,-3-2-1397,-2 3 1933,0-10 0,0 14 1,2-7-1,6 0 217,6-5 0,-2-5 85,2-2 231,0 0 0,1 0 0,-1 0 0,3 0 1,2 0-1,2 0 0,1 0 0,-1 0 1,1 0-44,-1 0 0,8 0 0,0 0 0,-1 0 90,3 0 179,-7 0 1,7 0 0,-7 0 0,2 0 0,3 0-1,-3 0 1,-2 0 0,-2 0 0,-1 0 583,1 0 0,-1 0 0,1 0 1959,-1 0-2649,-9 0 1,7 0 0,-4 0 0,4 0 0,2 0 0,1 0 0,-1 0 0,1 0 0,-1 0 0,1 0 76,-1 0 0,1-2 0,-1-3-559,1-2 119,-11 0 0,9 7 0,-6 0 121,5 0 0,-5 0 0,1 0 31,1 0 181,-6 0 1,9 0 0,-5 0 0,5 0 0,3 0 0,-1 0-149,1 0 1,-8 0-115,1 0 191,-11 0 0,8 0 0,-5 0 518,8 0-9,4 0-554,2 0 0,-6 0 0,-3 2 0,0 3 0,-1 2 0,6-2 0,2-3 163,3-2 1,-8 0 0,0-2-32,3-5-265,2 4 0,3-14 1,-1 8-1,1-1 0,-1 1-422,1 4 0,-1 3 250,1 2 370,-1 0 1,-7 0 0,1 0 0,2 0-1,2 0 1,2-3 0,1-2-102,-1-2 1,1 0-793,-1 7 712,1 0 0,-8 0 1,0 0-1,3 0 1,2 0 296,3 0 1,-8 0 1120,0 0-1129,0 0 0,1 0 0,-1 2 0,3 3 0,2 2-406,2-2 1,1-2 237,-1-3 226,-9 9 1,7-6 0,-4 4 0,4-5 0,2-2 0,1 0 365,-1 0 1,-6 0-1293,-1 0 514,0 0 0,1 0 0,-1 0 0,3 0-541,2 0 578,-7 10 278,-3-8 1,-9 17-2853,0-5 54,0-4-180,0 0 1504,0-10 0,0 2-1362,0 5 2574,10-4 0,-5 6 1,9-7-1,3 3 0,2 2-18,2-2 0,-6 5 0,-1-3 212,3-2 339,2-3 1,2-2 0,1 0 0,-1 0 0,1 0 0,-1 0-1,1 0 1,-1 0 0,1 0 0,-1 0 403,1 0 1,-1-2 0,1-3 0,-1-2 1381,1 2-1913,-10 3 1,7-1-1,-5-2 1,5-2-1,3 2 1,-1 3 0,1 2-1,-1 0 1,0 0 541,1 0 0,-1-7 0,1 0-195,-1 2-566,1 3 0,-3-1 0,-2-2 1,-3-2-1,3 2 0,2 1 0,2-1-100,1-2 0,-8 0-1127,1 7 1175,-1 0 0,0 0 1,0-3-1,3-2 1,2-2-1,3 2 212,-1 3 0,1 2 0,-1-2-46,1-5-149,-1 4 1,1-6 0,-1 9 0,1 0 0,-1 0-1,1 0 1,-1 0 0,1 0 135,-1 0 0,-7 0 1,1 0 198,2 0-194,-8 0 1,10 0 0,-5 0 0,6 0 0,1 0 574,1 0 0,-1 0-276,1 0-466,-1 0 1,-7 0 0,1 0-1,1 0 1,4 0 0,1 0 0,0 0-31,1 0 0,-1 0 1,1 0 421,-1 0-325,1 0 0,-1 0 1,1 0-1,-1 0 1,1 0-1,-1 0 1,1 0-1,-1 0 1,1 2-18,-1 5 1,-6-4 0,-1 4-526,3-5 505,2-2 0,2 0 0,1 0 0,-1 0 0,1 0 0,-1 0 0,1 0 63,-1 0 0,-6 0 1,-1 0-87,3 0-15,-8 0 1,10 0-1,-4 0 1,4 0-1,2 0-24,1 0 1,-1 0 0,1 0 28,-1 0 56,-9 0 1,7 0-1,-5 0 1,6 0 0,1 0-1,1 0 1,-1 0 0,1 0-1,-1 0 175,1 0 0,-1 0 0,0 0 93,1 0-273,-1 0 1,-6 0 0,-1 0 0,3 0 0,2 0-194,2 0 0,-6 0 27,-1 0 103,-9 0 0,7-2 1,-5-3-1,7-2 1,5 2-26,3 3 1,-1-1-73,1-4 90,-1 5 0,-6-8 0,-1 10 0,0-2 0,1-3 0,-1-2 0,3 2 1,2 3-1,2 2 0,1 0 0,-1 0 48,1 0 0,-1-3 1,3-2-1,2-2-486,3 2 504,0 3 0,-8 2 1,1 0-1,-1 0 1,1 0-1,-1 0 1,1 0-1,-1 0 1,1 0-1,-1 0 58,1 0 0,-1 0 1,1 0 545,-1 0-506,1 0 1,-1 0-1,0 0 1,1 0-1,-1 0 1,1 0 0,-1 0 22,1 0 1,-3-2 0,-2-3-291,-3-2 52,0 0 0,1 7 1,-3-3-1,0-2 0,0-2 1,4 2-13,3 3 0,3-5 1,-1 0-596,1 2 654,-1 3 1,1 2 0,-1 0 0,1 0 0,-1 0 0,1-3 0,-1-2 0,1-2 0,-1 2 0,1 3-554,-1 2 0,1-7-1518,-1 0 214,-9 0 1442,-2 7 0,-20 0 1,-2 0-1</inkml:trace>
  <inkml:trace contextRef="#ctx0" brushRef="#br0" timeOffset="1">18910 10106 30739,'12'0'-2088,"-2"0"2997,-10 0 0,0 2-2420,0 5 1,2-5 0,3 8 1074,2 0 0,0 2 0,-7 9 0,0 1 0,0-1 1,0 1-1697,0-1 2036,0 1 0,0-1 0,0 1 0,-2 1 1,-3 4-1,-4 4 0,-1 0 0,0 2 0,3 1 1,0 4-1,-2 3-2,-3 2 0,4 0 0,-3 0 1,1 0-1167,5 0 0,3-8 987,2 1 0,0-9 1,0 4-1,0-3 1,0 1-1,0-3 1,0-2-1,2-2 1,3-1-1,2 1-440,-2-1 1,-3 3-1,-2 2 1,0 3 151,0-3 525,0-2 1,0 5-1,0-1 1,-2 1 0,-5 0-1,-5 2 1,-2 0 0,-1 0-1,1-2 1,0-1-1,2 1 11,2-3 1,3-2 0,7-2-417,0-1 445,9 1 1,3-1 0,7 1-1,-2-1 1,-2 1 0,-1 2 0,-2 2-1,-5 2 1,-5-1 0,-2-3-214,0-3 1,0 1 0,-2-1 0,-5 1 901,-8-1-634,6 1 1,-10-1 0,7 1 0,0-1 0,5 1-1,4-1 1,3 1 0,0-1 0,0 1 63,0-1 0,8 1 0,1-1 0,3 1 388,5-1-427,2 1 1,-5-1 0,0 1-1,1-1 1,-1-2 0,-2-2-1,-2-3 323,-6 3 1,-1-5-863,-3 2 1038,0-9 1,2 2-1,5-14 1,8-5-1,1-2 1,1 2-124,-3 2 1,3 1 0,9 4 0,3-2 1255,-3 2-1511,8 3 0,-1 2 0,13-3 1,1-2-1,6-2 0,2 3 1,7 1-1,5 1 0,9-3 1,5-2-1,8 0 300,-1-3 1,0 5 0,-4-7-1,-1 3 1430,3 4-1736,-14-7 0,12 10 0,-22-5 1,-3 2-1,-1 0 0,-1-2 0,-2 2 1,-5 3-1,-2 2 0,0 0 0,4 0 476,3 0 0,-7 0 1,2 0-1,-2 0-394,2 0-176,-5 0 1,15 0 0,-10 0 0,-2 0 0,-3 0 0,-4 0 0,-3 0 0,-2 0 0,-1 0 0,1 0 0,-2 0-35,-3 0 1,7 0-1,-5 0 1,3 0-239,0 0 183,0 9 0,0-6 0,-1 4 0,4-5 1,-1-2-1,-2 0 0,-5 0 0,-3 0 1,3 0-1,0 0 0,1 3 5,-6 4 0,5-5 0,-3 5 0,1-4-70,2-3 48,-7 0 1,7 0 0,-9 2 0,-1 3 0,1 2 0,-1-2 0,1-3-1,-1-2 1,0 0 179,1 0 1,-10-2 0,-3-3-468,1-2-129,-8 0 1,8 4 0,-10-4-1300,0-7 1,7 2-68,0-3 1566,10 11 1,-15-8-1,6 5 1,-6-8-1,0-4 1,3-2-601,2-1 1,0 8 0,-7-1-2096,0-1 2622,0 6 0,3-2 0,2 5 0,4-5 0,1-2 0,2 2 0,-3 0 0,3 2 0,-2-2 94,-1 0 1,1 8 0,-5-6-997,2 1 1391,9 6 1,-13-9 0,6 7 0,-1-4 0,1-1 0,1-2 0,2 3 130,0-1 0,-5-4 0,5 4 555,-3-2-792,8 8 1,-12-13-1,7 7 1,0 1 0,-3-3-1,3 0 1,-2-5-1,2-2 1,-3-2-52,1-1 1,-3 1 0,-5-1-1,3 1-320,2-1 164,0 1 1,-7-1 0,0-2-1,-2-2 1,-3-3 0,-2 3-1,2 2 1,3 3 0,2-1-1,0 1 1,0-1-80,0 1 1,0-1-1,0 1 1,0-1-1116,0 1 1296,0-1 0,0-7 1,-3 1-1,-1-1 0,-6 0 1,1 1-1,-3 1 0,0 4 1,-3 1-1,3 1 0,3-1-192,-1 1 1,8-1 0,-5 1-206,4-1 428,3 1 1,0 6 0,3 1 0,4-3-1,7-2 1,5-2 0,0-1 0,-2 1 0,-3-3-1,1-3 159,-3-1 0,0-1 0,-8 8 0,4-3 36,-4-5-229,-1 5 1,-3 0 0,0 10-1,0-3 1,0-2 0,0-2-72,0-1 1,2 3-554,5 5 672,-4 4 0,6 8 0,-6-3 1,1-5-1,4-2-83,-4-4 0,-1 4-406,-3-3 450,0 11 1,0-16 0,-3 9 0,-1-4 0,-4 1 0,4-3 0,1-2-64,3-2 1,0-1 183,0 1-111,0-1 0,0 8 0,0-1 0,0-1 1,0-3-1,0-3 0,0 1-25,0-1 1,0 1-948,0-1 840,0 1 1,0 6-1,0 1 1,0-3 106,0-2 1,0 5-344,0-1 524,-9 11 1,4-6 0,-9 10 0,-3 0 0,-5 0 0,-6 0 0,-8 0 0,-5 0 0,-4 0 0,-5 2 352,-7 6 1,2-4 0,-5 8 0,-5 0 2274,-4 0-2563,-2-7 0,-3 7 0,-5-7 0,-5 2 0,-7-2 0,-6-1 1,-11 1-1,-2 2 0,-2-2 0,-3-2 0,54-3 0,-2 2 89,-4 1 1,1 1-1,3-3 1,1 0-1,-1 3 1,0 0-1,-57-2 2184,8-2-2319,12 0 0,0 0 0,11 0 0,8 0 0,5 0 0,7 0 0,2 0 1,2 0-1,1 0 0,2 0 0,2 0 87,3 0 1,-1 0 0,-4 0 0,5 0-1484,7 0 1080,4 0 1,6 0 0,2 0 0,4 0 0,1 0 229,-1 0 1,8 0 0,-5 0-1</inkml:trace>
  <inkml:trace contextRef="#ctx0" brushRef="#br0" timeOffset="2">1698 11482 29503,'0'-15'-9831,"0"1"6220,0 9 0,-3-4 3919,-4 9 0,2 9 1,-9 5-1,-3 3 1,-2 0-1,-2-5 226,-1-3 1,8 6 0,0-8 0,-6 0 45,-6 3 1,2-6 0,-7 8-419,0-2 0,5-3 0,-10-7 1,-2 0-1,-3 0 0,-4 0 0,-3 0 1,-2 0-1,0 0 1045,-3 0-1242,-2 0 1,1 0-1,1 0 1,3 0-1,0 0 1,4 0-1,6 2 1,6 6-1,3 6 1,5 5 277,2 3 1,12-8 0,5 0 0,5 3-145,2 2-116,0 3 1,2-1 0,5 3 0,5 2-1,3 3 1,-1 0 0,3 2 0,2 5 0,2 4-1,-2 1 1,-2-1-81,-3 3 0,-9-2 1,2 14-1,-4 0-2194,-3 0 2056,0 2 0,0 8 0,0 2 0,-3 2 0,-2 2 0,-4-1 0,-1-6 0,-2-4 0,3-5 0,-3-2 0,0-6-306,-5-1 1,1-10-1,-1-3 1,3 0-1570,-3 1 2007,-2 2 1,4 0 0,3-1 0,3 1-1,4 0 1,3 0 0,2 0 0,0-3 0,0-2-1,2-2 1,3 0 219,2-3 1,3-9 0,-6-3-308,4 3 177,-1 2 0,-5-5 0,3 0 0,2 3 0,-2 2 0,-3 3-105,-2-1 1,0 1 0,3-1 224,4 1-16,-5-10 1,17 7-1,-7-5 1,2 3 0,1 0-1,2-3 1,2 0 0,0 1 302,-5-1 0,3-7 0,-8 5 669,3-2-747,3 6 0,-1-11 1,0 7-1,1 0 1122,-4 0-773,9-7-193,-18 4 1,8-6 0,-10 4-807,0 7 1,0-2-1144,0 2 1075,0-9 0,0 7 1,0-5-455,0 8 0,0-3-1009,0 2 1445,0-9 1,0 7-1,0-5-264,0 7-1644,0-4 2203,0-1 1,0-6 270,0 4 1,9-5 2651,5 5-2473,-4-4 1,2-3 0,-5 0 0,7 0 0,5 0 0,3 0 0,-1 0 0,3 0 0,3 0 402,1 0 1,3 0-1,-4 0 1,4 0 2233,2 0-2674,3 0 1,4 0-1,-1 0 1,-6 0 0,0 0-1,1 0 1,2 0-1,-3 0 1,-2 0 0,-2 0-1,2 0 349,2 0 1,1 7 0,4 0 0,-5-2 1693,-2-3-2052,8-2 1,-15 0 0,4 0 0,-4 0 0,-2 0 0,-1 3-387,0 4 0,1 5 0,-1 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8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11647 3569 8473,'-21'0'-1403,"-1"-2"1529,1-5 0,1 2 0,4-7 0,4 0 583,2 0 1,1 0 0,4-5-1,-2 3 1,2-3 0,3-2 3153,2-2-3079,0-1 1,2 10 115,5 5-683,5 14 0,2-2 0,1 9 1,1 1-1,4-1 0,1-2 1,3 0-1,2-3 0,5 1 0,3-5 430,4-3-1,2-2 1,6 0 0,2 0-255,2 0-330,9 0 1,-4 0 0,10 0 0,2-2 0,4-3 0,8-2 0,5 0 0,2 0 0,0-3 0,2 0-1,3-2-106,2 1 0,7 6 0,-7-2 0,-5 4-402,-6 3 433,1 0 0,-16 0 1,2 0-1,-7 0 1,-7 0-1,-2 0 1,-5 3-1,-5 1 1,-5 4-1,-5-4 1,1-1-117,-1-3 0,-4 7 1,4 0-1,1-2-408,-1-3 424,3-2 0,0 0 1,-1 0-1,4 0 0,1 3 1,3 1-1,0 4 0,0-4 1,0-1-1,0-3 1,-2 2-275,-5 5 0,2-4 0,-10 4 199,-1-5 941,-3-2 1,-15 0 2286,-9 0-2638,-9 0-560,-3 0 0,-5 3 0,7 4 0,1 7 1,-1 5-1,5 3 0,3 2 0,0 7 1,-3 9 46,-2 8 1,0 21-1,7 3 1,0 12 534,0 9-314,0 5 1,0 16 0,0 1-1,0-3 1,2-2 0,3 0-1,4 2 1,1 5 0,-1 1-1,-1-1 1,-1-8 86,0-6 0,7-7 1,-4-8-1,2 3-66,4 2-95,-6 0 1,7-7-1,-8 0 1,3 0-1,5 0 1,0-2-1,-1-5 1,-1-8-1,1-1 1,3 1-1,1 6 75,-6-1 1,5 6 0,-7-8 0,2 2-46,1 5-70,-11 3 0,13-1 0,-10-1 0,0-6 0,1 1 0,-1 1 1,0 8-1,0 5 0,0 0 0,0-3 0,1-2-73,-1 0 0,7-2 1,-4-5-1,-1-7-247,1-6 297,6-1 1,-6 2 0,4 2 0,-4 3 0,-3-3 0,0-2 0,0 0-1,0 2 1,1 3 0,-4-3 0,-1-2-68,-3-3 1,7-6 0,0-1 0,0 0-233,3-2 263,-8-2 0,10-8 1,-7 3-1,4 2 1,1-2-1,2 0 0,-2 0 1,1 2-1,-1-2 1,2-3-1,-3-2-72,1 0 0,4 0 1,-6 0-1,-4 0 357,-1 0-197,-3 0 1,7-7-1,0 0 1,-2 2-1,-3 0 1,-2 3-1,0-1 1,-2 6-1,-3 2 1,-2 2-1,2 0-52,3-2 1,2 4-1,0-4 1,2-5-19,5-5-18,-4-11 0,9 13 1,-8-6-1,6-1 1,-1-4-1,1-3 0,-3 0 1,0 5-1,0 3 1,-2 2-1,-2-1 122,-3 1 0,0 0 0,0 7 0,0 0-50,0 0-47,0 0 0,0 7 0,0 0 1,0 1-1,0-1 0,0 0 0,0-2 1,0 0-1,0-1 0,0 6 0,0-1-46,0 1 0,0-3 0,0-4 0,0 1 116,0 3-81,0 10 0,7-14 0,0 6 0,-2-2 0,-3-2 0,-2-3 0,0-4 0,0-3 0,3-7 0,1-4-612,3-6 787,1 1 721,-8-10-710,0-3 0,0 1 0,0 4-236,0 5 92,0 3 1,0-1 0,0 1 0,2-1 0,3 1-1,2-1 1,-2 1 0,-3-1 0,-2 1 0,0-1 21,0 1 0,7-1 1,0 1-1,-2-1 22,-2 1-83,-3 9 1,2-7 0,3 4 0,2-4 0,-2-2 0,-3 2 0,-2 2 0,2 5 0,3 0 0,2 2 0,-2-2-301,-2 1 0,4 3 1,0-4-1,0 0 0,3 1 316,-8-4 0,15 3 1,-10 3-1,-2 2 0,-1-3 1,1 0-1,2-2 1,1 3-1,-1-1 0,0 3 1,-2 0-32,-3 0 0,0-10 1,3 3-1,2-5 145,-2-3-120,-2-9 1,-3 7 0,0-4 0,0 4 0,0 2-97,0 1 1,0-8 0,0 0-355,0 3 299,0 2 0,0 3 0,0-1-81,0 1 415,-10-10-99,8-3 0,-18-9 0,6 0 0,-3 3 0,1 1 0,1 4 0,-1-4 0,-3 1 0,-5 0 140,-5 2 0,-2 7 0,-10-4 0,-2 0 438,-9-1-562,-8 8 0,-16-8 0,-10 8 1,-14-3-1,-13 3 0,53-9 1,-1 1-1,-3 0 0,1 1 0,0-1 1,-1 1-1,3 2 0,1 0 1,-53 12-1,8 0 526,5-3 1,29-9 0,6-5-788,15-4-554,26-3 1,0-10-1,24-4 1,10-5 0,9-5-1,12-5 1,12-9 750,12-10 0,7-7 0,2-9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2127 5440 8079,'0'12'615,"0"-3"0,3-9 716,4 0-642,-5 0 0,10 0 0,-7-2 1625,2-5-481,0 4-938,-7-6 0,0 11 1,-2 3-498,-5 2 0,-5 7 0,-10-6 0,1-1 0,-3 0 0,-2 0 1,-5-2-205,-3-3 0,-4 5 0,-12 3 0,-7 2-13,-5 5-190,-3 2 1,-9 2 0,-5 1 0,-4-1 0,-1 1 0,5-1 0,8 1 0,6-3-1,8-2 1,9-5 0,8-3-45,4-4 1,17-3 0,-3-2 188,3 0 49,10 0 1,-8 3 0,10 4-109,2 7 1,3 8 0,2 6 0,0 8 555,0 5-428,0 2 1,0 9 0,2 3-1,3 5 1,2 2 0,0 5-1,0 2 1,3 5 0,-1 3-1,3 2 1,-2 0 227,-1 2 1,6 5 0,-6 5 0,1 2-434,-1-3 0,-2-1 0,-7-10 0,0 0 0,0 2 0,0 2 0,0 1 0,0-3 0,0-4 0,0-1 0,0-2 0,0 0-5,0-4 1,0-11 0,0-4-1,0-2-338,0-5 318,0-3 1,0-12 0,0-4 0,0-5 0,0-3 0,0 1 0,0-1 0,0 1 0,0-1 0,3 1 224,4-1 1,-5 1 0,6-1-201,-6 1 0,-2-1 0,0 1 0,0-1 0,0 1 0,2-1 0,3 1 0,2-1 0,-2 1-35,-3-1 0,-2 1 1,0-1 26,0 1 120,0-10-112,0-3-205,0-9 307,0 0 1,10 0-103,4 0 0,1 3 0,4 2 0,7 2 0,5-2 0,5-3 0,7-2 0,9 0 0,6 0 0,6 0 0,5 0 0,3-2 0,0-3 0,-1-2 0,1 2 0,-5 2-897,-8 3 0,-6 0 0,-10 3 0,0 2-639,0 2 1,-10 7-56,-4-7 1,-5 8 0,-3-6 1590,1 3 0,-1 2 0,1 8 0</inkml:trace>
  <inkml:trace contextRef="#ctx0" brushRef="#br0" timeOffset="1">2235 9439 8059,'-12'10'275,"0"-8"0,7 7 1554,-2 1 217,0-8 740,7 8 264,0-10-929,0 0-1956,-10 10 1,1-6 0,-8 8 0,3 0 0,-3 0 0,-2 5 0,-5 0 0,-2-1 0,-5-1-1,0-1 1,-3 0 166,1 1 0,-3-11 0,-9 4 1,-3-6-366,-2-2-119,-10 0 0,8 0 0,-8 0 0,5-2 0,2-3 0,6-2 0,1 2 0,3 5 0,3 5 1,4 4-1,7 3-47,5 5 1,3 0 0,2-1-1,4-1 59,8 1 144,5 4 0,0-6 0,-3 0 0,-2 3 0,2 2 0,2 3 0,3-1 0,0 3 0,0 2 0,0 5 185,0 3 1,0 9 0,0 9-1,0 3 564,0 5-655,0 2 1,0 10 0,0 2 0,0 2 0,0 5 0,0 3-1,0 0 1,0-3 0,0-5 0,0-2 0,0-2-60,0 2 0,0-5 0,0 8 0,0-1-651,0 1 536,0-8 0,0 12 1,0-11-1,0-6 1,0-4-1,0 0 1,0-1-1,-2 1 1,-3-5-1,-2-3 1,2-4-62,3-2 0,2 6 1,0 3-1,-2 0 153,-6-5 15,6 5 0,-10-9 1,7 6-1,-2-2 1,2 0-1,3-2 1,2-2-1,0-3 1,0 0-1,0 0 1,0 0 43,0 0 0,0-3 0,0-1 0,0-4 12,0 4-63,0-8 0,2 2 1,3-7-1,2 5 0,-2 3 1,-3 2-1,-2-3 0,3-4 1,2-5-1,2 0 0,-2 2 120,-3 3 0,-2-1 1,0-6-182,0-1 20,0 1 1,2-1 0,3 1 0,2-1 0,-2 1 0,0-1 0,0 3 0,2 2 0,0 3 0,0-3 0,0-2 1,-2-2 1,0-1 0,0 1-1,2-1 54,-3 1-44,-1-1 1,4 1 0,0-1 0,-2 1 0,-3-1 0,-2 1 0,0 2 0,0 2 0,0 3-32,0-3 1,0-2 0,0-3 0,0 1-53,0-1 1,0 3 97,0 5 0,8-5 0,-1 4 0,-3-4 0,-1-2 0,-3-1 0,0 1 0,0-1 0,0 1 285,0-1 0,0 1 333,0-1 136,0-9 394,0 7-774,0-16-125,-10 6-535,8-9 1,2 0 0,14 0-223,5 0 291,3 0 0,6 0 1,4 0-1,1 3 1,5 1-1,5 6 1,5 0-1,2 1 1,0-1-1,0 2 0,0-2-1499,-2-1 0,-2 1 0,-6-6 0,-4 4-3342,-7-4 5048,-6-1 0,9-13 0,1-2 0</inkml:trace>
  <inkml:trace contextRef="#ctx0" brushRef="#br0" timeOffset="2">1891 14857 7906,'0'-14'275,"0"0"1,0 6 1350,0-6-779,0 9 1,0-7-1,2 8 1678,6-4-1864,-6 1 1,5 7-412,-14 0 1,2 7-1,-9 3-235,-3 2 0,-2-5 0,-2 5 0,-3 0 0,-5 0 1,-7 5-1,-4 2 0,-6 2 0,-4 1-126,-7-1 1,2 3 74,-2 5 0,6-3 1,-3 10-1,1 0 1,8-3-1,4-4 1,8-5-1,2-3-880,4 1 239,13-10 695,4-3 1,13-9 0,2 3 0,2 4 0,0 7 0,0 5 0,3 3 176,2-1 0,-5 10 0,7 3 0,0 2 185,-2-1-301,7 1 1,-7 7 0,7 0 0,-2-2 0,-2-3 0,-1-2 0,0 0 0,0 0 0,1-1 0,-1 4 0,-2-1-107,-2-2 1,4 2 0,-5-7 0,1 0-351,0 0 333,-3 7 1,-7-14-1,0 5 1,0-5-1,0-3 1,0 1 0,0-1-1,-3-2 368,-4-4 1,5-3 0,-8-7 231,1 2 88,6 0 1,-6-5-1,9 5-305,0 8 0,0-3 0,2 0 0,3 0-478,2 0 49,10 2 1,-12 0-1,7 1 1,-1 1-1,1 3 1,5 3-1,0-1 1,0 1-324,-3-1 1,-7-9 0,5-2-428,-2-1 1346,-3-6 1,-5 6-1,3-11 335,2-5 0,3 4-542,-3-4-316,5 5 1,2-1 0,0-1-1,3-3 1,2 2 0,3 2 0,-1 3-1,3 0 1,5 0 0,6 3 0,8 4-619,8 7 1,-4 8 0,11 4 0,-1 5-1867,-2 3 1723,7-8 0,-10 14 0,6-6 1,-8-1-1,-5-6 778,-2-11 0,0 3 0,0-7 0</inkml:trace>
  <inkml:trace contextRef="#ctx0" brushRef="#br0" timeOffset="3">9133 8170 8587,'0'-21'-244,"0"-1"0,0 1 365,0-1 1,0 8 0,0 0 446,0-3 0,0-2 500,0-3-733,0 10 1,0 5 0,2 12 702,5 2-688,-4 0 1,9-7 0,-5 3 0,7 2 0,5 2 0,3-2 82,-1-3 0,1 5 1,-1 0-1,1-2-81,-1-3-262,1 8 1,2-8 0,2 8 0,5-3 0,2 0 0,3-2 0,0 0 0,0 0 0,2 2-1,3-2 1,2-1 217,-1 3 1,1-4 0,0 4 0,0-2-336,0 2 72,0-5 1,0 8-1,0-10 1,-2 2 0,-3 3-1,-4 2 1,-1-2 0,-2 0-1,0 0 1,-5 2 0,1 0 55,1 2 0,-4-6 0,7 4 0,-2-2-101,-1 2 73,1-5 0,-7 8 1,-1-10-1,3 2 0,2 3 1,3 2-1,-3-2 1,-2-3-1,-2-2 0,1 0 1,4 0 156,1 0 1,3-2 0,-4-3 0,4-2 16,2 2-239,3 3 0,7 2 1,0 0-1,0 0 1,2-2-1,3-3 1,2-2-1,-2 2 1,-3 2-1,1 3 1,1 0 75,3 0 1,1 0-1,-8 0 1,0 0 264,0 0-226,9 0 1,1 0 0,6 0 0,-1 0 0,4-2 0,5-5 0,7-7 0,2-6 0,3-3 0,0-1 0,-3 0 179,-2 5 0,0 4 0,-7 1 0,0 7-710,-5 4 311,-12 3 0,5 3 1,-7 2-1,2 4 1,-3 3-1,-1 2 1,-3 1-1,0-3 1,0 0-1,0-3 1,0 3-89,0 0 0,0-7 1,0 2-1,0-2 156,0 2 38,0-5 0,-3 10 0,-2-7 0,-4 2 0,-1-2 1,-2-3-1,3-2 0,-3 0 0,0 3 0,-3 2 1,1 2 154,0-2 0,7-3 0,-8-2 1,-2 0-265,-2 0 80,7 0 1,-4 2 0,6 3 0,1 2 0,-3-2-1,2-3 1,0 1 0,3 2 0,0 2 0,0-2-1,2-3 67,3-2 1,2 0-1,0-2 1,2-3 484,5-2-450,-5-10 0,10 12 0,-4-7 1,3 0-1,4 0 0,-3-4 0,0-1 1,-3 0-1,3 3 0,-2-1 0,-1 3 0,-4 5 1,-3-2-1,-2 2 1,0 2-231,0 2 85,0 3 0,-7 0 0,-3 3 0,-2 4 0,-2 5 1,0 2-1,-1 1 0,-1-1 0,-1 0 0,0-2 1,5 0 19,3 0 0,-6-7 0,6 2 0,-1-5 328,1-2-210,1 0 0,6 0 1,-3 0-1,-4 0 1,-1 0-1,-2 0 1,2 0-1,-1 0 0,-1 0 1,-3 0-1,1 3-139,0 4 1,-1-2 0,-6 7 0,-1 0-635,1 0 683,-1-8 0,1 13 0,1-7 1,4-1-1,1 3 0,-1-2 1,-3-1-1,-1-4 0,4-3 0,1-2 368,-1 0 0,-4 0 1,1 0-1,3 0 231,1 0-590,10-9 1,-11 6-1,6-4 1,-2 3-1,-2-1 1,0-2-1,-1 2 1,-2 2-1,-2 3 1,-2 3-435,-1 4 1,1-5 0,-3 8 67,-5-1 381,5-6 0,-14 9 1,9-7-1,3 2 0,2-2 1,3-3-1,-1-2 1,3 0 303,5 0 1,-5 0 0,7-2 0,-3-3 355,1-2-702,9-10 1,-4 14-1,9-6 1,-3 2-1,-2 0 1,-2 2-1,2 2 1,1 3-1,-1 0 1,-2 0-1,2 0-152,2 0 1,-4 3-1,0 2 1,2 4-56,3 3 310,2 2 0,0-2 0,0-4 0,2-6 0,5-2 0,8 0 0,1 0 0,3 0 0,-2-2 1,4-3-1,1-5 328,4-2 1,0 7 0,-6-4-1,-4 2-254,-1 0-142,-1-1 1,5 8 0,-2 0 0,-5 0 0,-3 0 0,-2 0 0,3 0 0,2 0 0,0 0 0,-5 0 0,-5 0-112,-2 0 1,2 0-1,3 0 1,5-2 198,2-5-32,-8 4 1,8-13 0,-5 6 0,8-2 0,4-4 0,2-4-1,-2 1 1,-2 3 0,-3 4 0,1 2 0,-3 5-79,-5 3 0,-5 4 0,-2 3 0,0 5-754,0 2 680,-10 2 0,6 7 0,-11 1 0,1-1 0,2 1 0,2-1 0,1 1 0,-3-3 0,-3-2 0,1-5 0,0 0-11,2 0 1,-7-5 0,4 5 0,-1-3 486,1-4-263,-4 7 1,10-10 0,-8 8 0,5-3 0,0 3 0,2-1 0,1 1 0,2-3-1,-1 0 1,1 0 0,0 0-169,-3 3 0,8-5 1,-5 7-1,4 0-809,3 0 800,0 2 1,-7 0 0,0-2 0,2 0 0,0-2 0,1-1-1,-4-4 1,4 0 0,4 0 0,7 2 0,5-2 303,0-3 1,7-12-1,-5-4 1,7-5 588,8-3-748,-5 1 1,14-8-1,-9 1 1,-3 1-1,0 6 1,1 4-1,-1 3 1,-5-1-1,-4 3 1,-3 5-1,1 5-56,-1 2 1,-9 0 0,2 0 0,-5 0-9,-2 0-96,0 9 0,7-4 0,0 7 0,-2-2 0,-3-5 0,-2-3 0,0-2 0,0 2 0,0 3 0,0 2 0,0 0-1349,0 3 0,-7-5 0,0 12 1,0 6-3717,-3 11 5104,8 6 1,-17 3-1,7 0 1</inkml:trace>
  <inkml:trace contextRef="#ctx0" brushRef="#br0" timeOffset="4">4556 9417 8494,'-22'12'0,"1"-2"0,-1-3 33,1 0 0,6 0 0,3-4 0,0 2 247,1 2 0,3 0 1,-4-9-1,3-8 0,4-9 1,3-10-1,2-4 0,2 4 0,3-4 0,4-1 1,3 3-1,3 0 0,-3 5 645,-5 2 1,2 10 95,-1-1-634,-1 11 0,2-4 1,6 13-1,4 2 332,2-2 1,-7 5-1,1-3-432,2-2 0,2-1 0,2 1-190,1 2 0,-1 8 1,-2-6-1,-2 1 0,-3-1 1,3-2-1,2 1 1,3 1-175,-1 3 0,1 0 0,-1 5 1,0-5 2,1-3 119,9-2 1,-7 1 0,5-1 0,-6-2 0,-1-1 0,-1 1 0,3 2 0,3-2 0,1 0 0,-2 0 162,-2 2 1,-2 2 0,-1-4 0,1 2-155,-1-2-54,1-3 0,-1-2 1,1 0-1,-1 0 1,1 0-1,-1 0 1,1 0-1,-1 0 1,1 0-1,-1 0 1,1 0 79,-1 0 0,-7 0 0,1 0 1,2 0-25,2 0-33,2 0 1,1 0 0,-1 0 0,3 0 0,2 0 0,5-2 0,0-3 0,3-2 0,-1 2 0,3 1 0,0-1 54,0-2 1,7-8-1,7 6 1,-3-3 32,-1-5-130,6-2 0,-4 5 1,7 2-1,0 0 1,-3 2-1,3 1 1,-2 4-1,2 0 0,-3 0 1,1-2-1,-5 2-34,-3 3 1,-2 0-1,2-3 1,3-2 25,2 2 29,-9 2 1,-1 1 0,-4-3 0,2-2-1,1 2 1,-6 3 0,1 2 0,-3 0-1,2 0 1,-2 0 0,2 0 4,1 0 0,-5 0 0,6 0 1,4 0-25,1 0-13,3 0 0,-2 0 1,-3 0-1,-2 0 0,2 0 1,3 0-1,-1 2 0,-2 3 1,-4 2-1,-1-2 0,1-3 98,4-2 1,0 3 0,0 2 0,-4 2 123,-3-2-159,7 7 1,-5-10 0,8 7-1,-3-1 1,-4 1 0,-1 1-1,0 2 1,6-3 0,-1 3 0,0 0-1,-5 2-121,-2-2 0,0 8 1,-2-9-1,5 4 13,-1-1 84,8 0 0,-15 1 0,10-3 0,2 0 0,0-3 0,0 1 0,-2-3 0,2 0 1,3 0-1,2-2 0,0-3-1,0-2 0,0 8 1,0-1-1,0-2-247,0-3 231,9-2 1,-6 2-1,4 3 1,-5 2 0,-2 1-1,0-1 1,0 2 0,0 3-1,0 3 1,0-1-1,-2-2 1,-6-3 1,11 8-1,-8-3 1,0 3-11,3-3 32,-1 6 0,6-11 0,1 8 0,4-5 0,-4 0 0,-1-3 0,-3 1 0,2-3 1,3 0-1,2 0 0,-2-2 36,-3-2 0,-2-3 1,0 2-1,0 3-138,0 2 57,-10 0 1,8 3 0,-5 2 0,4 2 0,1 0 0,-3 1-1,-4-1 1,-1 0 0,-2 3 0,5 2 0,0 0-167,2-5 0,7-2 0,-6-7 1,6 2 112,5-2 119,10-2 1,-13-3-1,8 0 1,0-3 0,-2-2-1,2-4 1,0-1 0,2-2-1,0 3 1,-2-1-1,0 5 95,0 3 1,0 2 0,5 0 0,-5 0 34,-3 0-163,8 0 1,-12 0-1,9 0 1,0 0-1,-2 0 1,-2 2 0,-1 3-1,5 2 1,3-2-1,0-2 1,-5-3-24,-3 0 0,8 0 0,-5 0 0,2 0 58,0 0-9,-9-10 0,12 8 1,-10-8-1,0 3 1,0 0-1,-2 2 1,-5 3-1,-5 2 0,0 0 1,3 0-1,2 0 102,0 0 1,0 0 0,0 0 0,0 0 15,0 0-148,0-10 0,0 8 0,0-6 1,0 4-1,0-1 0,0-2 0,0 0 1,-3-1-1,-1 1 0,-6 2 0,0 1 138,1-4 0,-8 6 0,5-5 0,-2 5 199,-1 2-311,1 0 1,0 0 0,2-3 0,0-2 0,2-2 0,-2 2 0,3 3 0,-3 2 0,2 0 0,-2 0 0,0 0-233,-4 0 0,-1 0 1,0 0-1,3 0 165,-3 0 64,-2 0 0,-3 0 0,1 0 0,-1 0 1,1 0-1,-1 0 0,1 0 0,-1 0 1,1 0-1,-1 0 0,1 0 162,-1 0 1,1 0-1,2 0 1,2 0-66,3 0-119,-1 0 1,1 0-1,-1 0 1,-1 0-1,-1 0 1,0 0 0,5 0-1,0 0 1,0 0-1,-2 0 1,0 0 58,-1 0 0,3-7 0,-4 0 0,4 2 216,2 3-238,-7 2 0,8 0 0,-8 0-25,3 0 0,7 0 0,-5 0 0,0 0 0,2 0 0,0 0 0,3 0 0,0 0-69,0 0-1,-7 0 1,6 0 0,4 0 354,1 0-269,3 0 0,3 0 0,1-3 0,3-2 1,1-4-1,1-1 0,3-2 0,2 3 1,-2-3-1,-2 2 0,-3 1 9,2 4 1,-6 3-1,2 2 1,-8 2-145,-4 5 90,0-5 1,4 18-1,-1-8 1,-4 2-1,1-2 1,0 0-1,0-3 1,2 1-1,0-5 1,0-3-1,-2-2 161,2 0 1,3 0 0,2 0 0,0 0 465,0 0-547,0 0 0,0-7 0,0 0 0,0 2 1,0 3-1,-3 2 0,-1 0 0,-4 0 0,1 0 1,0 0-1,-2 0-49,-3 0 0,0 2 1,-5 5-1,5 5-279,2 0 230,-6 7 0,11-9 0,-10 6 1,1-4-1,0-2 0,2-3 1,0 0-1,2 0 0,-2-2 0,0-2 1,-2-3 14,2 0 1,-7 0-1,5 0 1,-3 0 712,2 0-630,-4 0 1,10-3-1,-8-2 1,3-2-1,-3 0 1,-2 0 0,-3 0-1,1 2 1,-1 3-1,1 2 1,-1 0-146,1 0 0,-8 0 1,0 0-1,3 0-324,2 0 377,-7 0 0,7 0 0,-4 0 0,4 0 0,2 0 0,1 0 0,-1 0 295,1 0 0,-8 0 0,-2-3 0,0-2 6,0-2-313,-7 0 0,7 5 0,-5-3 0,5-5 0,2 1 1,0-1-330,3 5 1,-7 1 407,-3-4 146,-5 6 517,8-7-1098,-8 9-3549,8 0 1890,-10 0 0,7 2 1,2 3-1,3 4 2056,5 3 0,12 12 0,4 10 0</inkml:trace>
  <inkml:trace contextRef="#ctx0" brushRef="#br0" timeOffset="5">3847 16728 22637,'-12'-10'-2762,"4"-4"0,4 4 0,-1 1 1736,-2-1 1,0 6 815,7-11 0,0 1 1094,0-8 1,2 10 221,5 5 0,5 5 1,10 2 793,-1 0-1717,0 0 1,1 7 0,-1 0 0,1-2 0,-1 0-1,1 0 1,2 2 0,4-3 0,6-1 0,2-3 0,0 0 247,2 0 1,2 7 0,3 0 0,0-2 1653,0-3-1818,0-2 0,0 0 1,3 0-1,1 0 0,3 0 1,-2 0-1,0 0 0,0 0 1,2-2-1,-2-3 0,-3-2 616,-2 2 1,0-4 0,2 2 0,3 2 706,2 2-1590,0-6 0,-7 6 0,0-4 0,0 5 0,0 2 0,0 0 0,-2 0 0,-1 0 0,-1 0 0,1 2 0,-4 3 0,-3 2 0,3 8 0,-5-6 0,0 1-24,0-1 26,8-2 0,-16 1 0,8-1 0,1 0 0,1 0 1,0 0-1,-2-2 0,-2-3 0,2-2 0,0 0 1,3 0-3,-1 0 0,-4 0 0,4 0 0,1 0 0,-1 0 0,3 0 0,-3 0 0,-2 0 0,-2 0 0,0 0 0,-1 0 0,3 0 0,3 0 0,1 0 0,1 0 0,2 0-88,3 0 1,2 0-1,0 0 1,0 0 41,0 0 82,10 0 0,-6 0 0,8 0 0,0 0 0,-2 0 0,2 0 0,-3 0 0,3 0 0,-2 0 0,1 0 0,-1 0-36,-1 0 0,-1 3 0,-8 2 0,0 2 0,0-3 0,9-1 0,-4 4 0,7 0 0,0-2 0,0 0 0,4 0 0,3 2 0,5-3 0,2-1 0,5-1 0,1 3 0,-1 2 0,-3 0 0,-6-4 0,-1 2 0,1 2 0,-1 0 0,-2-7 0,-5 0 0,-4 2 0,-3 3 0,3 2 0,2-2 0,2-3 0,-2-2 0,-3 3 0,-2 2 0,1 2 0,6 0 0,-7-7 0,-2 0 0,-3 0 0,-2 0 0,0 7 0,0 0 0,-2-2 0,-3-3 0,-2-2 0,-1 3 0,1 2 0,0 2 0,2 0 0,1 0-32,-4 0 1,6 8-1,-5-8 1,4 0-34,3 2 82,0-6 0,0 6 1,0-9-1,0 3 0,3 2 1,1 2-1,3-2 0,-2-3 1,-2-2-1,-3 0 1,0 0-18,0 0 0,0 0 0,-1 0 0,1 0 0,0 0 0,0 0 0,5 0 0,-2 0 0,-6 2 0,1 3 0,-1 5 0,3 2 0,0 2 0,0 0 0,0-2 0,3 0-227,4 0 0,-3 0 0,8 2 1,-2-6 98,-5-6 174,7-2 1,-10 7 0,7 0-1,-1-2 1,1-3 0,1-2-1,-1 0 1,-2 0 0,3 0-1,2 0 1,2 0 83,0 0 1,1-7-1,9-2 1,4-3-131,8-5 0,-5-2 0,7 5 0,-7-1 0,3-1 0,4-4 0,0 1 0,-2 3 0,-5 4 0,-3 2 0,1 3 0,-3 0 0,-2 0 0,-2-8 0,1 8 0,4 2 0,1 3 0,1-8 0,0 8 0,-1-5 0,1 4 0,-3 3 0,-2 0 0,-3 0 0,1 0 0,-3 0 0,-5 0 0,-4 0 0,-3 0 0,10 0 0,-3 3 0,5 2 0,2 2 0,-9 0 0,7-5 0,-4 3 0,-1 2 0,-4 0 0,-10 1 0,-3-1 0,1 0 0,2 0 0,-3 0 0,-1-2 0,-4-3 0,-8 6 0,4-1 0,-3-2 0,1-3 0,0-2 0,-1 0 0,1 0 0,-3 0 0,-2 0 0,0 0 0,2 0 0,5 0 0,3 0 0,1 0 0,4-2 0,4-6 0,-12 6 0,12-5 0,-3 4 0,1 3 0,2 0 0,0 0 0,0 0 0,2 0 0,3 0 0,4 0 0,3 0 0,3 0 0,-1 0 0,0-2 0,3-3 0,2-2 0,3 0 0,-1 7 0,0 0 0,1 0 0,-10 0 0,7-7 0,-5 0 0,3 2 0,0 2 0,-5 3 0,-1 0 0,-1 0 0,2-2 0,0-3 0,4-2 0,4 2 0,-6-4 0,0 2 0,3-1 0,2-1 0,2 6 0,-6-9 0,-1 8 0,0-3 0,1-1 0,-3 1 0,-1 0 0,-1 2 0,0 3 0,-3-1 0,0-1 0,0-3 0,2-1 0,-4 8 0,2 0 0,-2 0 0,-3 0 0,6 0 0,-1 0 0,-2 0 0,-3 0 0,-2 0 0,0 0 0,-3 0 0,-1 0 0,-6 0 0,0 0 0,1 0 0,-1-2 0,6-3 0,-6-2 0,-2 2 0,7 3 0,-12 2 0,10 0 0,0 0 0,-2 0 0,-3-3 0,-3-1 0,3-3 0,3 2 0,2 0 0,-1 0 0,1-2 0,-7 0 0,4 4 0,1-1 0,-1-3-546,3-10 0,0 14 0,0-6 0,4 2 1,5-3-1,6 1 495,-4-1 0,8-7 1,0 5-1</inkml:trace>
  <inkml:trace contextRef="#ctx0" brushRef="#br0" timeOffset="6">27377 9805 17000,'0'-22'905,"0"8"0,0-1-1096,0-1 1,0 4 473,0-3 1,0 8 0,0-7-110,0-3 1,-2 5-1,-6 0 1,-6 0-514,-5 0 0,5 8 1,-1-4-519,-1 6 989,-3 2 1,-3 2-1,1 3 1,-1 5-1,1-1 1,-1 3-1,1-2 1,-1 2-1,1-3 1,-1 3 741,1 0 0,6-7 1,1 5 149,-3-1-556,-2-7 0,5 10 1,0-7-1,-3 5 1,0 2 333,3 4 0,4 4 0,13 1-750,4 1 179,5-11 0,19 6 0,7-10 1,7-2-1,8-2 0,2-3 0,7 0 1,5 0-1,7 0 0,0-3 0,5-4 355,4-7 1,-9-5 0,10-1 0,-6 4-587,-1 1-49,-8 1 1,3-7 0,-13 1-1,-4 4 1,-5 4 0,-7 0-1,-4 2 1,-4 1 0,-1 4 0,-5 3-1,-6 2-574,-1 0 1,-8 0 0,1 0-1,1 0-606,3 0 993,-7 0 1,7 0 0,-4 0-1,1 2 1,1 3 0,-2 2-1,1-2 1,3-1 0,3 1-1,-1 2 1,1 1-458,-1 1 0,-6-4 1,-1 7 263,3-3 486,2-1 1,-7 1 0,-8 3 0,-6 2 609,-5 1 0,-7-1 1,4 8-1,0-1 378,1 1-883,2 9 0,0 2 0,-1 10 1,4 2-1,1 6 0,3 6 1,0 7-1,0 10 0,0 10 1,0 9-1,0 5 406,0 5 1,0-3 0,0 3-1,0 0 775,0-8-1343,-9-4 0,6-5 0,-6 2 0,2 3 0,-1 0 0,4-7 0,1-8 0,6-7 0,1 1 0,6-6 0,0-2 0,-1-9 0,5-13 0,-4-4 0,2 3 0,5 1 0,-8 3 0,1 0 0,-8 0 0,3 0 0,2 0 0,-2 0 0,-3 0 0,-2 0 0,0-2 0,0-5 0,0-5 0,0 0 0,0 0 0,0 5 0,0-5 0,0 0 0,0-7 0,0 14 0,0-9 0,0-3 0,0-2 0,0-3 0,0 1 0,0-1 0,3 1-195,4-1 0,2 1 0,8-3 1,-5-2-1029,-2-3 1066,6-9 1,-11 14-1,9-5 1,1 5 0,-1 3-1,-2-1 1,0 1-76,0-1 0,-5 1 0,5-1-482,-3 1 644,-1-1 0,-1 1 1,2-1-1,1 1 1,2-1-1,-3 1 1,3-1-1,0 1 0,5-1 1,0 1-208,-3-1 0,3 1 1,-8-1-1,1 1-342,-1-1 611,8 1 1,-15-1 0,8 1 0,-3-1 0,0 1 0,-2-1 0,-2 1 0,-1-1 0,3 1-1,2-1 1,-2 1 245,-3-1 1,-2 1 0,0-1 0,-2 1 820,-6-1-1010,6 1 0,-7-1 0,9 1 1,-3 2-1,-2 2 0,-2 3 0,2-3 1,1 0-1,-1 3 0,-2 4 0,0 3-121,-3 0 1,8-7 0,-6 4 0,4 0 213,-3 1-104,4-8 0,-6 8 0,9-8 1,-3 3-1,-2-3 0,-2-2 1,2-3-1,3 1 0,2-1 1,-2 1-1,-3-1 73,-2 1 0,0-1 0,7 1 106,0-1-306,0 1 1,0-8-1,0 0 1,0 3-1,0 2 1,0 3 0,0-1-1,0 1 1,0-1-1,0 1-73,0-1 0,-3 3 0,-2 5 0,-2 4-244,2 1 321,-6 6 0,6-9 0,-7 8 1,0-4-1,2 1 0,1-2 0,2-6 1,-1-4-480,1-2 503,0-10 202,7-3 1,3-11-1,1-5 568,3-8 0,-2 6 71,-12 2-653,-5 4 0,-12 3 1,-4 0-1,-11 0 0,-11 3 1,-14 4-1,-15 10 0,-14 6 1,-12 6-1,-7-3 0,-1-2 196,4-2 1,1-1 0,3-2 0,7-2-1813,12-3 949,10-9 1,16 5-1,8-10 1,11 0-1,10-3 1,12-4-1,9-7 1,10-3-2921,7 3 0,5-5 3340,10 4 0,9-4 0,2-2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9111 7461 26575,'0'-12'-9282,"0"2"7535,0 1 0,-2 6 1938,-5-4 0,4 7 0,-6 5 1865,-1 2-1815,-2 10 0,-2-12 1,0 7-1,-3 0 0,-2 0 1,-3 2-1,1 0 1,-1-2-1,1 0 0,-1-2 369,1-1 0,2 1 1,2-5 566,3 2-1263,-1 9 0,1-13 0,0 6 0,-3 1 0,-2 2 0,0 2 0,2-2 1219,3-2 1,9-1-1,-4-4 2173,-1 2-2774,8 0 0,-6-7-240,16 0 0,-6-2-389,5-5 64,5 4 0,-10-8 0,8 6 1,0-2-1,4 2 0,3 0 1,-1 0-60,-1-2 0,-8 0 1,7 7-1,3 0 611,2 0-347,2-10 1,8 8-1,0-8 1,-1 3 0,1-2-1,2-1 1,3 1 0,1 1-1,1 1 1,-2-2-1,-1-1 31,0 1 1,-6 1 0,4 8 0,-3-2 423,1-5-627,0 4 0,-8-6 0,1 9 0,-1 0 0,1 0 0,-1 0 0,1 0 0,-1 0 0,1 0 0,-1 0 0,1 0 0,-1 0 0,1 0 0,-1 0 0,1 0 0,-1 0 0,1 0 0,-1 0 0,0 0 0,1 2 0,-1 3 0,1 2 0,-1-2 0,1 0 0,-1 2 0,1-5 0,-1 6 0,1-6-53,-1-2 58,1 0 0,-1 0 0,1 0 1,-1 0-1,1 0 0,-1 0 1,1 0-1,-1 0 0,1 0 1,-1 0-6,1 0 0,-1 0 0,1 0-694,-1 0 631,-9 0 0,7 2 1,-4 3-1,4 2 0,0 0 1,-2 1-1,-3 1 0,3 1 1,2-1-1,5-4 0,2-3 365,2-2 1,1 0 0,-7 0 0,-1 0-130,1 0-173,-1 0 0,1 0 0,-1 0 0,1 0 0,-1 0 0,1 0 0,-1 0 0,0 0 0,1 0 0,-1 3-73,1 4 1,-1-5-1,1 6 1,2-6 142,4-2-50,-4 0 0,17 0 0,-5 0 0,4 0 0,1 0 0,-3-2 0,-2-3 0,5-2 0,2-1 0,2 1 0,-5 0-20,1 2 0,0-4 0,4 2 0,0 2 0,-2 2 0,5 3 0,-14-7 0,9 0 0,-1 2 0,1 3 0,-2 2 0,-3 0 0,-2 0 0,2 0 0,3 0 0,2 0 0,0 0 0,0-2 0,0-3 0,-3-2 0,-4 2 0,5 2 0,-10 3 0,7 0 0,-5 0 0,-2 0 0,-2 0 0,0 0 0,-1 0 0,-1 0 0,-3 0 0,-3 0 0,1 0 0,-1 0 0,1 0 0,-1 0 0,1 10 0,1-8 0,4 6 0,4-6 0,0-2 0,2 0 0,-2 0 0,3 0 0,-3 0 0,0 0 0,-3 0 0,3 0 0,-7 0 0,7 0 0,-2 0 0,0 0 0,-1 9 0,-6-6 0,-1 4 0,1-2 0,-1 0 0,1 2 0,-1 0 0,1 0 0,-1 0 0,1-2 0,-1-3-87,1-2 1,-8 8 0,0-1 0,3-2-295,2-3 456,3-2 0,-1 0 0,1 0 0,-1 0 0,1 0 0,-1 0 0,1 0 0,-1 0-12,1 0 0,-1-2-63,0-6 0,-9 6 0,8-8 0,-9 8 0,4-3 0,-1-2 0,3 2 0,2 3 0,2 2 0,1 0 0,-10 0 0,0 0 0,-5 0 0,-5 0 0,8 0 0,-10 0 0,0 0-1314,9 0 1,-6 2-1655,4 5 1552,-5-4 0,-2 9 1,3-7 888,4 2 0,-5 9 1,8-4-1</inkml:trace>
  <inkml:trace contextRef="#ctx0" brushRef="#br0" timeOffset="1">26560 14255 27482,'-21'0'-7,"-1"-9"0,1-3 0</inkml:trace>
  <inkml:trace contextRef="#ctx0" brushRef="#br0" timeOffset="2">26689 14234 27488,'-7'-22'-9831,"0"1"9150,-10-1 0,8 8 1,-8 2 1042,3 2 1,7 3-1,-8 7 1,-2 0 0,-2 0 1002,-2 0-1234,-1 0 0,1 0 0,-1 0 0,1 0 1,-1 3-1,1 1 0,-1 4 261,1-4 409,-1-1 1,8-3-285,0 0 0,9-3 1253,-2-4-837,5 5-587,2-8-2834,0 10 1719,0-9 1,2 6 0,5-4 960,7 5 0,5-1 99,3-4-322,-10 5 0,7-8 1,-5 8-1,5-3 1,3-2-1,-1 2 0,1 3 1,2 2 46,4 0 1,-1-7 0,9-1-1,2 4 631,2 1-552,3 3 0,0 0 1,0 0-1,0 0 0,0 0 1,0 0-1,0 0 0,0 0 1,0 0-1,2 0 0,3 0 538,2 0 0,1 0 0,-6 0 0,3 0 2136,2 0-2664,-10 0 0,1 0 0,-5 0 0,4 0 0,1 3 1,-3 1-1,-4 4 0,-3-4 0,-3-1 0,1-3 0,2 0 12,2 0 0,-6 7 0,4 0 0,-3-2 630,1-3-668,9 8 0,-12-8 0,8 5 0,-1-4 0,1-3 0,2 0 0,-1 0 0,-1 0 0,-1 0 0,-2 0 0,3-3 1,-1-4 0,-4 5 0,4-5 1,1 4-353,-1 3 247,-7 0 0,13-2 0,-11-3 0,-2-2 0,1 2 0,-1 3 0,3 2 0,-3 0 0,-2 0 0,-3 0 10,1 0 0,-1 0 0,1 0-52,-1 0 52,1 0 1,-8 0-1,0 0 1,3 0 0,2 0 24,3 0 1,-1 0 0,1-3-487,-1-4 491,1 5 1,1-8 0,6 10 0,7 0 0,5-2 0,6-3 0,8-2 0,12 2 0,7 3 0,7-1 0,3-1 190,2-4 0,5-1 0,-3 4 0,-5-2 118,1 2-322,-10 3 1,7-1 0,-9-1 0,-3-4 0,-2 4 0,-3 1 0,1 3 0,-1 0 0,-2 0 0,-4 0 0,-6 0-44,1 0 1,-8 0 0,5 0 0,-7 0 464,-7 0-423,5 0 1,-15 0-1,7-2 1,1-3-1,-3-2 1,0 2-1,-2 3 1,-1 2-1,3 0 1,3 0-1,1 0 56,-1 0 0,4 0 0,-7 2 0,3 3-51,4 2-6,-7 0 0,7 0 0,-7 1 0,0-4 0,0 1 0,-5 0 0,-2 2 0,-2-2 0,-1 0 0,1 2 0,-8-5 0,0 5 0,3-4 0,2-3 0,-4 0 0,-1 0 0,3 0 0,2 0 0,2 0 0,1 0 0,-1 0 0,-2-3 0,-2-1 0,-3-4 0,1 1 0,6 7 0,1 0 0,-10-9 0,7 6 0,-7-6-367,-1-1-1950,-1 8 1345,-10-8 0,-2 10 1,-6 0-1,-6 0-38,-5 0 1,-2 0 366,-1 0 474,1 0 1,6 0-1,1 3 1,-3 1-1,-2 4-3520,-2-4 2345,9-1 1614,2-3 0,10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6511 6493 14741,'0'-12'-881,"0"-7"1,0 15 1286,0-11 1,0 8-282,0-7 0,-2 9 0,-5-5 1,-8 3 149,-4 0 0,5 0-257,0 7 0,9-3 889,-2-4-573,-5 5 1,12-8 0,0 10 0,12 0 44,7 0 0,2 0 0,1 0 0,-1 0 96,1 0-355,-1 0 1,8 0 0,2 3 0,2 2 0,5 2 0,5-3 0,5 1-1,5 0 1,-1 2 0,3-2 0,-2-3 228,-1-2 0,6 0 0,-8 3 0,-5 2 95,-7 2-456,3 0 0,-17 0 0,4 0 0,-4 0 0,-2 1 0,-1 1 0,1 1 0,-1-1 0,-2-2 0,-2 1 182,-3-1 0,1 0 196,6-7-346,1 9 0,-1-6 1,1 4-1,-1-5 0,1-2 1,-1 0-1,1 0 0,-1 0 86,1 0 1,-8 0 0,0 0-105,3 0-36,-8 0 1,11 0-1,-6 3 1,5 2 0,2 2-1,-1 0-64,-6 2 0,5-6 1,-5 4 34,5-5 155,3-2 1,-8 8 0,1-1 0,1-3 0,3-1 0,3-3 0,-1 0 0,1 0 448,-1 0 0,1-7-224,-1 0-389,-9-1 1,0 8 0,-5 0 0,5 3 0,3 2 0,-1 2 115,3-3 0,-5-1 0,2-3 672,3 0-629,2 0 0,-5 0 0,0 0 0,1-3 1,-1-1-1,0-3 0,3 2 0,2 2 1,3 3-84,-1 0 1,1 0-1,-1 0-168,1 0 180,-1 0 1,1 0 0,-1 0-1,1 0 1,-1 0 0,1 3 0,1 2-1,4 2 1,1-3 0,-1-1-1,-1-3 141,3 0 0,2-3 0,4-1 0,-4-3 152,0 2-264,-7-7 1,7 9 0,-9-4 0,-1 2-1,1 1 1,-1-3 0,1 2 0,-1 2-134,1 3 1,-8 0-1,0 0-66,3 0 304,2 0 0,3 0 0,-1 0 1,3 0-1,2-2 0,3-3 0,-3-2 1,1 0-1,-1 0 28,2 0 1,-6-3 0,-8 5 0,3-2-238,2 2 0,3 3 1,-8 2-1,0 0 1,3 0-1,2 0 1,3 0-1,-1 0 1,1 0 1,-1 0 0,1 0 1,-1 0-1,3 0 118,5 0 20,-6 0 1,11 0 0,-8-3 0,3-1 0,-3-3-1,-2 2 1,-3 0 0,1 0 0,-1-2 0,1 2 0,-1 3-213,1 2 1,-8 0 0,0 0-49,3 0 185,2 0 0,-4 0 0,-1 0 1,3 0-1,2 0 0,2 0 0,1 0 1,-1 0 207,1 0 0,-1 0 1,1 0-132,-1 0-130,1 0 1,-1 0-1,1 0 1,-1 0 0,1 0-1,-1 0-150,1 0 0,-8 0 79,0 0 139,-9 0 1,14 0 0,-5 0 0,6 0 0,1 0 0,1 0 0,-1 0 0,1 0 96,-1 0 0,1-7 0,-1 0 0,0 2 220,1 2-372,-1 3 1,1 0-1,-1 0 1,1 0 0,-1 0-1,1 0 1,-1 0 0,1 0-65,-1 0 1,1 0 0,-1 0 0,1 0-109,-1 0 184,1 0 0,-1 0 0,1 0 1,-1 0-1,3 0 0,2 0 0,3 0 1,-3 0-1,-2 0 0,0 0-113,5 0 0,2 0 1,5 0-293,-8 0 363,-13 10 0,4-8 0,-5 5 0,3-2 0,-1 0 0,-1 2 1,1-2-1,4 0 0,1 0 5,1 2 1,-1 0 0,1-7 174,-1 0-106,1 0 0,-1 0 1,0 0-1,1 0 1,-1 2-1,1 3 0,-1 2 1,1-2-232,-1-3 0,1 1 0,-1 2 0,3 2-276,5-3 516,-5-1 1,16-3-1,-6 0 1,2 0 0,-3 0-1,0 0 1,1 0 0,2 0-1,0 0 1,-3 0 0,-2 2-10,-5 5 1,5-4-1,0 4-3,3-5-27,-18 8 1,13-5-1,-15 7 1,6 0-1,1-3 1,1 3-1,-1-2 1,1-1 0,-1-2-1,1 1 1,-1-1-51,0-3 1,1 1 0,-1 0 154,1 2-48,-1 0 1,-6-7 0,-1 0 0,0 3-1,1 2 1,-1 2 0,3-3-167,2-1 1,2 4 0,1 0 0,-1 0-216,1 3 369,9-8 1,-7 8 0,4-10-1,-1 0 1,-1 0 0,3 0-1,-3 0 1,-2 0 0,-3 0-1,1 0 1,-1 0 622,1 0 0,-1 0 119,1 0-824,-1 0 1,-7 0-1,1 0 1,2 0-1,2 0 1,2 0-129,1 0 0,1 2 178,6 5 64,-5-4 1,7 6-1,-9-9 1,-1 0-1,1 0 1,-1 0 0,0 0-1,1 0 1,-1 0-1,1 0 1,-1 0 169,1 0 1,-1 0-1,1-2-271,-1-5 24,1 4 0,-1-6 1,1 9-1,-1 0 1,1 0-1,-1 0 1,1 0-1,-1 0 1,1 0-1,2 0 1,2 0-41,3 0 0,-1 0 1,-4 0-1,2 0 230,3 0-102,0 0 0,-8 0 0,1 0 0,-1 0 1,1 0-1,-1 0 0,1 0 0,-1-3 4,1-4 1,-1 5 0,1-5 147,-1 4-222,1 3 0,-1 0 0,1 0 0,-1 0 0,1 0 0,-3-2 0,-3-3 0,-1-2 0,1 2 128,3 3 1,3 2 0,-1 0-145,1 0 48,-10 0 1,7 0 0,-5 0-1,5 0 1,3 0 0,-3-3 142,-5-4 139,5 5-859,-16-8-498,6 10 1030,-9 0-2443,0 0 0,-9 0 1,-3 0-1</inkml:trace>
  <inkml:trace contextRef="#ctx0" brushRef="#br0" timeOffset="1">18566 6429 20564,'-14'0'-1628,"0"0"1,7 0 1487,-8 0 125,11 0 0,-8 0 1,4 0 107,-6 0 0,2 0 106,-2 0 1,9-3-908,-2-4 622,5 5 1,-1-8 0,-2 8-1,-4-3 1,-3-2 333,-5 2 1,-2 3 13,-2 2-166,-1 0 0,8 0 0,-1 0 1,1 2 537,2 5 1,3-2 372,9 10-944,0-11 1,2 6 0,5-10-1,5 2 1,2 3 0,1 2-1,1-2 1,4-3 0,1-2 740,1 0 1,6 0-1,3 0 1,0 0 1089,0 0-1698,8 0 1,-4-2 0,13-3-1,5-4 1,2-3 0,2-5 0,0-5-1,0-4 1,3-3 0,0 3 0,0 2 140,-3 3 0,-9-1 0,2 1 0,-5-1 537,-2 1-891,-9 9 1,-3 2-1,-10 10 1,1 0-1,-1 0 1,1 0-1,-1 0 1,0 0-1,3 0 1,3 0-1,4 0-102,2 0 1,-4 0 0,4 0 0,1 0 782,-1 0-702,3 0 0,-3 0 1,-2 0-1,-2 3 1,0 1-1,-1 4 1,1-4-1,0-1 1,-3-3-1,-2 0-84,-3 0 0,1 0 0,-1 2-677,1 5 675,-1-4 0,1 9 0,-1-8 0,1 4 0,-1-4 1,3-1-1,2-1 0,5 3 0,0 2 0,0-2 0,-2-3-203,2-2 0,-5 7 0,8 1 0,-1-4-416,1-1 677,-8-3 0,5 7 0,-10 0 0,3 0 0,3 0 0,-1 3 0,-5 0 0,-4-1 0,-3-2 0,1 0 0,-1 1-262,3-4 1,-5 6 0,2 0-692,3 2 951,2-8 1,-5 13-1,0-7 1,3-1 0,2 1-1,3-3 1,-1 0 0,1 0-1,-1 0 1,3 1 0,2-1 66,3-3 0,2 1 0,-2 0 0,4 2 19,1-2-1,6-3 1,-9-2-1,7 0 1,-4 0-1,-1 0 1,-2 0-1,0 3 1,-4 2 0,-1 4-1,0 1 1,3-1-132,-3-4 0,-9 5 0,-3-1 0,3 1-172,2-1 337,2-2 0,1 1 0,-1 1 0,3 1 0,5-1 0,4-2 0,1 1 0,-6-1 0,-4-3 220,-2-1 0,-1-3 0,1 0 0,-1 0 422,1 0-681,-10 0 1,7 0 0,-5 0 0,5 0 0,0 2 0,-2 3-185,-3 2 1,-7 0-1,8-7 552,2 0-226,2 0 1,4-2-1,4-3 1,1-4 0,-1-1-1,-3-2 1,-3 0-1,3-5 1,2 1 0,3-1 359,-3 3 0,-2 2 0,-3-5 1,1 3 856,-1-3-1279,-9 7 1,7-2 0,-4 8 0,4-3-364,2 2 1,-6 2 399,-1 3 15,-9 0 1,7 0-1,-5 0 1,7 0 0,5 0-1,3 0 248,-1 0 1,-6 0-683,-1 0-91,-9 0 0,7 0 1,-5 0-1,5 3-585,0 4 0,0-5 132,-5 5 700,-5-4 1,10-3-1,-5 0 1,5 2-214,0 5 0,0-4 74,-5 4 131,-4-5 1,16-2 0,-5 0 419,5 0-63,3 0-216,-1 0 0,-9 3 0,-2 2 0,-1 2 0,6-3-198,4-1 0,-5-3 562,0 0-211,1 0 0,-1 0 0,0 0 0,3 0 0,2 0 0,3 0 106,-1 0 0,-7 0 1,-2 2-122,-2 5-394,-3-4 0,-5 6 0,6-9 1,6 0 365,5 0 1,-5 0 508,1 0-518,-11 0 0,8 0 1,-4 0-1,6 0 1,5 0 52,2 0 0,-6 0-68,-1 0-54,0 0 1,1 0 0,-3-2 0,0-3 0,0-2-1,4 2 329,3 3 1,1-1 0,-4-1 1144,-1-3-1400,-11-1 1,15 6 0,-4-3-1,1-4 1,1-1 0,-2-2-1,1 3 109,3-1 1,-4-4-1,-3 4 355,-3-2-604,8 7 1,-12-4 0,7 6-1,0-1 1,-1-3-67,6 2 0,2 2-112,3 3 259,-1 0 1,-6 0-1,-1 0 1,3 0 0,2 0-1,2 0-144,1 0 1,-10 3 0,-3 2-1409,1 2 1211,-8 0 0,10-7 0,-7 2 0,4 3 0,1 5-953,-1 2-414,-1-8 1139,1 6 1,-6-8 0,6 3-118,1 2 0,-8 3-272,5-3 721,-4-5 1,-1 8 245,5-10 524,5 9-621,0-6 1,0 6 0,-5-9 478,7 0 1,-2 0 0,0 3 627,-2 4-963,-3-5 0,3 8 0,4-10 0,5 0 0,3 0 85,-1 0 1,1 0 0,-1 0 602,0 0-694,-9 0 0,8 0 0,-6 0 0,5 0 1,2 0-1,1 0 0,-1 0 0,1 0 1,-1 0-1,1 0 0,-1 0 95,1 0 1,2 0 0,2 0-1,3 0 881,-3 0-1067,-2 0 1,-3-3-1,1-1 1,-1-3 0,1 2-1,-1 2 1,1 3-236,-1 0 1,-6 3 0,-1 2-1,0 4-194,-2 3 380,7-7 1,-14 7 0,9-5 0,3 5 0,0 2-1,-1-2 1,-1 0 0,2-2 0,2-1 218,2-4 0,1-3 0,-3 1 0,-3 2-286,-1 2 107,-1 0 0,0-7 1,1 0-1,1 0 1,1-3 458,-3-4 100,6 5-471,-18-17 1,15 14 0,-8-7 0,3 0 0,5 3 0,2-3 0,2 2 352,1 1 1,-3-1-1,-2 5 702,-3-2-1147,0 0 0,8 7 1,-1 0-1,1 0 0,-1 0 56,1 0 1,-8 0 0,-2 2-26,-2 5-70,6-4 1,-11 6-1,10-9 1,1 0-1,3 0 1,3 0-267,-1 0 0,-6 3-394,-1 4 634,0-5 1,1 8-1,-1-10 1,3 0 0,2 0-1,2 0 1,1 0-1,-1 0 110,1 0 1,-1 0-1,1 0-140,-1 0 140,1 0 1,-8 0 0,0 0 0,3 0 0,2 0 0,3 0 0,-1 0 118,1 0 1,-8 0 127,0 0-303,-9 0 1,7 0-1,-5 0 222,7 0-9,-4 0-412,0 0 0,-8 0 44,5 0 1,-2 0 224,9 0 28,-9 0 1,14 0-1,-5 0 957,5 0-597,-7 0-399,8 0 1,-18-3-62,5-4 1,-2 5 122,2-5-1,-5 4 1,10 3 0,-7-2 0,5-3-10,2-2 0,-8-3 0,6 6 529,-1-3-759,-6-1 1,9 8 0,-5 0 0,7 0 7,5 0 0,-4-2 449,-1-5-295,0 4 1,1-6 0,-1 9-1,3 0 1,2 0-712,2 0 1,-6 0-182,-1 0 807,0 0 0,1-7 1,-1 0-1,3 2 1,2 2-1,2 1 1,1-3-283,-1-2 1,1-7 0,-1 4-1,1-2-710,-1-5 721,-9 8 0,14-10 1,-4 4-1,2-4 1,0-2-1,0-1 1,2 1-1,2-1 1,-1 1-1,-3-1 0,-3 1-633,1-1 0,-1 8 0,1 2 0,-1 2 1169,1 6-103,-1 1 0,1 3-161,-1 0 0,10 10 1,2 2-1</inkml:trace>
  <inkml:trace contextRef="#ctx0" brushRef="#br0" timeOffset="2">2579 6085 8370,'-22'0'-328,"3"2"-33,5 5 0,2-4 845,5 4 1,4-7 0,-2-7 0,8-8 0,6-1 678,3 1 0,-7 3 0,5 8 349,-1-4 0,-6-1 832,4 2-1493,-5 4-439,-2-6 1,-2 9 0,-3-3 0,-5-1 228,-1-4 1,-4 1 0,-6 7-197,-1 0-423,1 0 0,-8 0 0,0 0 0,1 0 0,-1 3 0,-2 4 0,-2 7 0,-6 5 0,-1 3 0,-1-3 0,3-2-101,2-3 1,0 0-1,-4 8 1,2-3 142,2-5 0,10 3 0,-5-7 1,2-1-60,0 1 1,1 4-1,6-7 1,-2 0-1,-2 0 1,-3 3 0,3 0-1,2 2-296,3-1 1,2-3-1,2 4 1,3-3 8,-3-4 0,-2 4 333,-3-1 0,10 1 1275,5-2-969,5-4-432,2 6 1,0 1 0,0 4-1,0 5 1,0 3 0,0-1-1,2 3 214,5 5 0,-2 4 0,7 13 0,0 2 12,0 2 1,-5 2 0,5-2 0,0 8-48,0 4 1,-5-5 0,5-2 0,-3 0 0,-4-2 0,-2 2 0,-1-3 0,3-2-144,2-9 1,0 2 0,-7-10 0,0 3-46,0 0 1,3-12-1,1 0-694,3-7 1729,1-13 236,-8-4-384,0-2-983,0-17 0,2 16 54,5-4 1,-2 3 201,9-4 1,3 6 0,9-5 0,3 4 0,0 3 0,4-2 0,8-3-295,6-2 1,6 0 0,-5 7 0,4 0-1653,3 0 998,-7 0 0,7 2 1,-8 5-1,1 8 0,-5 6 872,-5 8 0,8 4 0,9 10 0</inkml:trace>
  <inkml:trace contextRef="#ctx0" brushRef="#br0" timeOffset="3">5480 16814 8151,'0'14'-455,"0"1"1062,0-11-421,0 6 1,0-13 0,0-4-1,2-5 2628,5 0-1011,-4-7-1395,6 7-121,-9 0 0,0 0 1,3 8-1,1-6 1648,3-2-1539,1 7-221,-8-4 1,-3 9 0,-4 0 0,-7 0-128,-5 0 1,-3 2 0,1 3 6,-1 2 1,8 8-1,0-8 1,-3 0-16,-2 2 1,0-4-1,2 7 1,3-2-1,-1-3 1,1 0-1,0 0 69,-3-2 1,5-3 0,0 1 201,2 4 1,1-5-461,2 5 0,4-2 0,-4 2 0,5 8 0,2 4 0,0 2 47,0 1 1,0-8 0,2 1 0,3 4 127,2 7 0,10-2 0,-5 5 0,2-3 129,0 2 1,-2 6 0,5 9-1,-5 0 1,-2 2 0,-6 3-1,-1 2 1,-1 0 306,5 3 1,-4-10-1,4 2 1,-5-9-386,-2-5 0,0 5 1,0-7-166,0-3 0,0-2 404,0-3 1,0-6 34,0-1 118,0-9 1,0 7-177,0-5 0,0-2-172,0 9 1,0-7-1,-2 5 202,-5-2 0,4-1 955,-4-2-1001,5-4-1374,2 6 328,0-9 1,7 3 0,2 2-1,3 2-253,5-2 370,2-3 1,3 0-1,2 3 1,2 2 0,3 0-1,-3 1 1,-2 1 651,-3 3 0,10 2 0,3 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11196 5354 11318,'-22'0'-736,"10"-3"655,5-4 1,5 2 378,2-9 1,0 7 0,0-7 502,0-3-619,0-2 1,0 9 0,0 10 215,0 12 0,0 0 19,0 2 1,7-6-1,0 6 1,-2 3 786,-3 2 0,-2-5-955,0 0 12,0-9 0,0 7 1,3-7-1,4 2 119,7-2 0,5-3 0,0-4 21,-4-5 1,4 4-298,-5-4 0,-2 5 0,2-1 1,3-1-1,2-4 0,3 4 1,-1 1-1,3 1 0,2-3 1,5-2 174,3 2 1,-6-4 0,8 1 0,0 1 365,-3-2-547,8 6 0,-10-6 0,7 9 1,-2-3-1,2-1 0,1-4 0,-1 4 1,-5 1-1,1 3 0,-3 0 0,2 0 46,0 0 0,-4 0 1,5 0-1,-1 0 93,0 0-194,3 0 0,0 0 0,-3 0 0,1 0 0,-3 0 0,2 0 0,-2 0 0,3 0 0,-3 0 0,2 0 0,-2 0 206,0 0 0,5 0 0,-7 0 0,-1 0 36,4 0-295,-9 0 0,18 0 1,-8 0-1,3 0 1,0 0-1,0 0 1,0 0-1,-1 0 1,4 0-1,1 0 1,1 0-283,-5 0 1,4 0 0,-4 0 0,5 3-34,2 4 321,-10-5 1,8 8-1,-5-10 1,4 0 0,3 0-1,-2 0 1,-3 0 0,-2 0-1,2 0 1,2 0 0,3 0 116,0 0 0,-7 0 1,0 0-1,2-3 9,3-4-229,-8 5 1,5-8-1,-6 10 1,-1 0 0,2 0-1,0 0 1,6 0 0,1 3-1,3 1 1,0 6 0,3 0-349,4-1 0,-3 5 0,8-4 0,0 0 301,0-1 131,-7 8 1,12-12 0,-10 7 0,0-3 0,0-2-1,0 0 1,-2 1 0,-3-4 0,-4-1 0,-3-3-1,-2 0 199,2 0 0,-4 0 1,-1 0-1,-2 0-30,-5 0-105,-2 0 1,5 0 0,2 0 0,0 0 0,0 0 0,-5 0 0,0 0 0,1 0 0,4 0 0,0 0 0,2 0 182,1 0 0,1 0 0,6-3 1,-3-1 354,-2-4-516,0 1 0,7 7 0,0 0 0,0 0 0,0-2 0,0-3 0,0-2 1,0 2-1,0 3 0,-3-1 0,-1-1 143,-4-4 1,-1 1 0,4 7 0,-5 0-77,-2 0-178,-2 0 1,0 0 0,-1 0-1,-1 0 1,-3 0 0,-3 3-1,0 1 1,1 4 0,-1-4-1,1 1-153,-1 2 1,1-4 0,-1 4 0,1-5 468,-1-2-153,1 10 0,-8-8 1,1 5-1,1-4 1,3-3-1,3 0 1,-1 0-1,1 0 0,-1 0 1,1 0 277,-1 0 0,1 0 1,-1 0-1,1 0-186,-1 0-215,-9 0 0,7 0 0,-4 0 1,4 0-1,2 0 0,1 0 0,-1 0 1,1 0-1,-1 0 0,1 0-49,-1 0 1,1 0 0,-1 0 0,1 0 64,-1 0-8,1 0 0,-1 0 0,1 0 1,-1 0-1,1 0 0,-1 0 1,3 0-1,2 0 0,3 0 1,-3 0 20,-2 0 1,0 0 0,2 0 0,3 0 356,-3 0-291,-12 0 1,5 0-1,-4 0 1,4 0-1,2 0 1,1 0-1,-1 0-116,1 0 1,-8 0-96,0 0 200,-9 0 0,14 0 1,-4 0-1,4 0 1,2 0 159,1 0 1,-1 0-1,1 0 1,-1 0 38,1 0-250,-10 0 0,7 0 0,-5 0 0,5 0 0,3 0 0,-1 0 0,1 0 0,-1 0 0,1 0 0,-1 0-33,1 0 0,-1 0 0,1 0 0,-1 0 40,1 0-58,-1 0 0,-7 0 1,1 0-1,1 0 0,4 0 1,1 0-1,0 0 1,1 0-1,-1 0 0,1 0-83,-1 0 1,1 2 0,-1 3 76,1 2 9,-1 0 1,1-7-1,-1 0 1,1 0-1,-1 0 1,1 0 0,-1 0-1,1 0 1,-1 0-1,1 0 1,-1 0 1,1 0 0,-1 0-1,1 0 408,-1 0-332,1 0 0,6 0 0,1 0 0,-3 0 0,-2 0 0,-2 0 1,-1 0-938,1 0 482,-1 0 277,1 0 1,-10 10 0,-3 2-1,-2 2 1058,0 0 0,3-9-846,-3 2-105,5-4 1,2-3-1,1 0 1,1 0-195,4 0 0,-6 0-625,0 0 788,-9 0 1,14 0-1,-5 0 1,6 0 0,1 0-1,1 0 1,1 0-1,4 0 123,1 0 0,3-3 1,-4-1-1,1-4 287,-1 4-295,6 1 0,-9 3 0,7 0 0,-2-2 0,2-3 0,0-2 0,0 2 0,-5 3 0,0 2 0,0-3 0,3-1-37,-3-4 0,1 1 0,-1 7 1,5-2-213,2-5 196,-6 4 0,11-9 0,-7 8 0,0-4 1,2 4-1,-2-1 0,3 0 0,-3-2 0,0 0 1,-5 0-1,-2-1 359,-3 4 1,1-6 0,-1 3-395,1 2-38,-10 3 1,7 2 0,-5 0-1,5 0 1,3 0 0,-1 0-1,1 0-175,-1 0 0,-6 0 0,-1 0 0,3 0 27,2 0 176,-7 0 0,7 0 1,-5 0-1,5 0 0,3 0 1,-1 0-1,1 0 0,-1 0 1,1 0-57,-1 0 0,1 0 1,-1 0-385,1 0 392,-1 0 1,1 0-1,-1 0 1,1 0-1,-1 0 1,1 0 0,-1 0-1,1 0 1,-1 0-242,1 0 0,-1 0 1,3 0-1,2 0-247,3 0 545,0 0 1,-6 0 0,4 0 0,4 0 0,0 0 0,0 0 0,-3 0 0,3 0 0,3 0 0,-1 0 0,-2 0 15,0 0 0,-7 0 0,5 0 0,-3 0-189,3 0 147,-5 0 0,7 0 1,-10 0-1,1 0 1,-1 0-1,1 0 0,-1 0 1,1 0-405,-1 0 1,1 2 14,-1 5 331,1-4 0,-8 6 0,0-9 184,3 0-298,-7 0 65,-1 0 1,-6 3 0,4 1 0,7 4 32,5-4 1,-5-1 0,1-3-72,1 0 249,-6 0 1,9 2-1,-5 3 1,6 2-1,1-2 1,1-3 0,-1-2-1,1 0 1,-1 0 230,0 0 0,3 0 0,3 0 0,4 0-76,2 0-200,3 0 1,0 0 0,-3 0 0,-2 0 0,-2 0 0,0 0 0,-1 0 0,-2 0 0,-2 0 0,-2 0 0,-1 0-226,1 0 1,-1 0 0,1 0-62,-1 0 245,1 0 0,-1 0 0,1 0 0,-1 0 1,1 0-1,-1 0 0,3 0 0,2 0 1,3 0 18,-3 0 0,-2 0 0,0 0 0,2 0 44,3 0-46,0 0 0,-1 0 0,3 0 0,0 0 0,3 0 0,-1 0 0,3 0 0,0 0 0,0 0 0,2-2 0,0-3-135,-2-2 0,2 0 0,-7 7 0,0 0-110,0 0 223,7 0 1,-14 0 0,7 0-1,-2 0 1,0 0 0,-1 2 0,1 3-1,-1 2 1,1-2 0,0-3 0,-1-2 21,-1 0 1,4 7-1,0 1 1,0-4 102,0-1-120,7-3 0,-12 2 0,10 3 0,0 2 0,0-2 0,-3-3 1,1-2-1,-3 0 0,2 0 0,-2 3 0,0 1-453,-5 4 1,-4 1 0,-3-4-155,3 2 622,-6 10 1,18-15 0,-8 5 0,3-4 0,-3-1 0,0 3 0,0 2 0,3-2 0,-3-3 0,1-2 0,-1 0 19,2 0 1,1 0 0,-7 0 0,-1 0 157,1 0-144,9 0 0,-7 7 0,4 1 0,-4-4 0,0-1 0,2-3 1,3 2-1,-1 3 0,1 2 0,0-2 0,-1-3 220,3-2 0,1 0 0,6 3 0,-2 1 178,2 4-384,-7-1 0,9-7 1,-4 0-1,5 0 0,2 0 1,0 0-1,-3 0 0,1 0 1,-3 0-1,3 0 1,-5 0 68,-3 0 1,3 0 0,-5 0 0,0 0-48,0 0 4,-2 0 0,-8 0 0,1 0 0,-1 0 1,0 0-1,1 0 0,-1 0 0,1 0 0,-1 0 227,1 0 0,-1 0 0,1 0-7,-1 0-263,1 0 1,-8 0 0,1 0 0,1 0 0,3 0 0,3 0 0,-1 0 0,1 0-164,-1 0 0,1 0 0,-1 0-482,1 0 567,-10 0 1,7 0 0,-5 0 0,5 0 0,3 0 0,-1 0 0,1 0 0,-1 0-184,1 0 1,-1 0-1,1-3 1,-1-1-354,1-4 455,-10 1 1,7 7 0,-5 0 0,5-2 0,3-3-1,-1-2 1,-2 0 0,-2 0-4056,-3-1 1937,-9 1-901,5 7 3162,-1 0 0,3-9 0,10-3 0</inkml:trace>
  <inkml:trace contextRef="#ctx0" brushRef="#br0" timeOffset="1">5716 7160 8002,'-21'-22'0,"-1"-2"0,1-4 0,1 4 0,4-5 0,4 5 837,2 3 0,-4-1 1,7 1-1,2-1 141,3 1 0,2-3 0,0-2 0,0-3 0,0 3 0,2 4 1,3 6 2386,2 1-3134,0 10 1,3-2 0,6 17-1,8 11 1,5 13 0,0 9-1,2 9 1,4 13 0,6 11 637,2 8 1,0 4-895,0 5 0,0-2 0,-2 12 0,-3 4 0,-2 8 0,2 0 0,0-5 0,-2-15 0,-8-14 1,-4-16 296,-2-12 53,-1-18 1,-9-32-212,-5-25 1,-4-26-1,-3-18 1,2-18 0,5-19-1,8-14 1,-6 51-1,1-2 1,1-2 0,-1-1-1,0-2 1,-1-2-1,0 2 1,-1 1-1244,-1-3 0,0 1 1,0 8-1,1 1 1,1 1-1,1 1 1,6-49-949,-1 21 1,-8 20 479,7 35 0,-9 17 0,2 19 1597,-4 12 0,6 7 0,3 2 0</inkml:trace>
  <inkml:trace contextRef="#ctx0" brushRef="#br0" timeOffset="2">5974 7375 8088,'-22'2'2020,"1"5"0,7-4-529,-1 4 0,13-5 0,4-2-1545,17 0 0,15 0 0,18-2 0,10-3 0,10-4 0,4-1 1,6-2-1,1 0-2019,3-5 2073,0-2 0,0-12 0,0-2 0</inkml:trace>
  <inkml:trace contextRef="#ctx0" brushRef="#br0" timeOffset="3">7091 7310 10274,'-21'0'0,"-1"0"1884,1 0 1,-1 0-1,1 0 1,2 3-1558,4 4 1,8-2 0,12 11-1,5 6-660,2 4 1,-8 10 399,4-7 0,1 9 0,-2-5 0,-2 3 0,-3 0 0,-2 0 0,0-3 0,0-4 0,0-5-1071,0-3 772,0-9 1,0-14-134,0-20 0,10-11 0,2-15 1,5-4-1,2-1 0,5 1 0,-1 4 1,1 2-1,-2 6 0,-1 2 1032,1 2 1,-1 17 0,1-1 0,-1 9 543,1 6 0,-1 7-1003,1 12 0,-8 13 0,0 21 0,3 4 0,0 3 0,0 5 0,-3 0 0,0 2 0,0-3 1,-2 1-1974,-2-7 1,7-6-1,-5-6 1765,0-5 0,16 4 0,-4-6 0</inkml:trace>
  <inkml:trace contextRef="#ctx0" brushRef="#br0" timeOffset="4">8810 6902 8091,'0'-22'280,"0"1"0,-7 7 0,-2-1 894,-3-2 1,5-2 0,-8-2-99,-1-1 0,-3 3 0,-1 3 0,4 4 501,1 2 1,1 0-1374,-7 3 0,-1 7 0,-2 0 0,-2 15 0,-5 13 1,-3 18-1,-1 18 0,-1 25 0,2 20 0,17-44 0,1 2 1,1 5-1,1 2 0,0 5 0,2 2 0,3 2 0,1 1 1,2 1-1,3 0 360,2-2 0,4-2 1,4-7-1,5-4 1,6-8-1,5-2 1,32 42-978,16-25 14,11-18 1,13-27 0,8-11 0,9-14 398,-51-6 0,0-7 0,2-11 0,0-6 0,2-6 0,-1 0 0</inkml:trace>
  <inkml:trace contextRef="#ctx0" brushRef="#br0" timeOffset="5">10465 6966 8011,'22'0'1532,"-10"-2"-40,-5-5 1,-5 2-943,-2-9 1,0 7-1,0-8 1,-2 1-1,-3 0 1,-5 2 1912,-2 2-2291,8-7 1,-8 13 0,5-8 0,-8 2 0,-4 5 0,-2 3 0,-1 2 0,-2 0 0,-4 0 0,-8 0 0,-5 0 1072,-2 0-1254,-9 0 1,-1 7 0,-6 3-1,1 2 1,1 4 0,0 3-1,2 3 1,5-1 0,9 3-1,10 5-155,7 7 1,5 7-1,5 5 1,6 6 236,6 9 0,7-1 53,9 17 0,3-1 0,16 8 1,1 0-1,-1 0 0,3-2 1,-3-3-1,-2-2 0,-2 0 1,-3-3 89,-7-4 1,1-7 0,-11-6 0,1-1-416,-1 1 179,-2-6 0,-9-8 0,-5-11 0,-8-3 0,-4-3 0,-2-1 0,-1-6 0,3-6 0,3-6 50,1-2 0,10-2 1,-2-12-1,5-7-834,2-6 339,9-1 1,3-3 0,12-2-1,5-5 1,7 0 0,7-3-1,7 1 1,5-3 0,2 0-1,0 3-7033,3 2 7498,-7 2 0,18-2 0,-4-3 0</inkml:trace>
  <inkml:trace contextRef="#ctx0" brushRef="#br0" timeOffset="6">9885 8020 8621,'-14'-22'0,"2"1"1154,2-1 0,-4 1 0,7-1 1,4 1-1,10-3 1264,15-5-2617,9 5 0,14-7 0,3 10 0,5-1 0,4 3 0,7 3 0,8 4 0,2 2 199,0 5 0,-2-7 0,-8 0 0</inkml:trace>
  <inkml:trace contextRef="#ctx0" brushRef="#br0" timeOffset="7">10680 7482 7946,'12'22'2615,"-2"-10"0,-3 0 0,2-5-1907,3 7 0,2-2 0,8 3 1,2 4 565,4 7-1225,-4-2 0,17 16 0,-5-4 1,4 5-1,3 2 0,-2 0 0,-5-2 1,-8-3-1,-4-5 0,-2-2-254,-1-4 361,-9-13-424,-2-5 1,-10-28 0,0-9-1,2-13 1,5-9 0,10-7-1,7-8 1,9-7 0,8-4 267,11-1 0,8-6 0,5 6 0</inkml:trace>
  <inkml:trace contextRef="#ctx0" brushRef="#br0" timeOffset="8">11604 7783 7946,'-7'15'1834,"0"-1"-155,-10 0 1,24-2-1301,0-4 0,20-8 1,8-10-1,6-9 1,2-7-1,0-3 1,2-2-1,3-3 1,2-1-1,-2-1-1849,-3-2 1250,-11-3 0,4-2 0,-12 2 0,-4 3 0,-8 5 0,-4-1 0,-8 5 1,-9 1-1,-12 6 0,-10 3 0,-2 10-153,0 4 1,-7 5 0,4 2 0,-1 8 995,-1 11-485,9 10 1,-11 12 0,10 3 0,-1 4 0,3 7 0,2 5 0,7 3 0,5 2-1,7 0 1,3 0 0,4-5-250,6 0 1,6-12-1,15-7 1,6-14-2440,6-13 1699,11 3 1,-4-26 850,10 0 0,-1-29 0,7-9 0</inkml:trace>
  <inkml:trace contextRef="#ctx0" brushRef="#br0" timeOffset="9">12356 7525 7946,'22'-31'77,"-3"7"1,-5-4 0,-7 4 1361,-4 2 1,-3 8-176,0 0 0,0 11 0,0 6 0,0 16 0,0 14 0,0 8 0,0 2-919,0 0 1,0 2 0,0 3 0,0 2-784,0-2 1,0-5-1,2-5 1,3-4 0,2-3-1,-2-5-720,-3-2 0,-2-22 0,2-14 1,6-16-642,6-15 1604,5-24 0,3 9 0,1-16 1,6 3-1,7-1 0,2 5 1,0 7-1,-4 13 0,-1 11 1,-2 14-1,0 13 542,-4 6 1,-4 15 0,-3 10 0,-4 11 1011,-1 8-1312,-1 11 0,5 3 0,-2 8 0,-3-4 0,3-4 0,4 0 0,5-5 0,6-2 0,-1-10-47,0-4 0,7-15 0,-5-10 0</inkml:trace>
  <inkml:trace contextRef="#ctx0" brushRef="#br0" timeOffset="10">13560 7138 7946,'-10'-43'894,"-4"0"0,-5 10 0,-3 4 0,1 8 510,-1 6 0,1 6 0,-1 14 1,1 9-1,2 17 0,2 14 1,5 13-597,2 4 0,-4 12 0,7 5 1,2 7-1598,3 7 264,2-5 0,2 10 1,8-7-1,9 5 0,9-3 1,8-5-1,10-14 525,8-12 0,18-9 0,4-10 0</inkml:trace>
  <inkml:trace contextRef="#ctx0" brushRef="#br0" timeOffset="11">14075 7461 7915,'0'-22'-190,"0"-6"0,-2-1 1,-3 3 2589,-2 2-1132,0 2 0,0 1 0,-1-1 1,1 1-1,0-1-675,0 1 1,0 11 0,7 13 0,2 16 0,3 17-1,5 11 1,1 11 0,6 6-511,2 8 0,0 4 1,-2 8-1,-5-3 104,-2-2-246,-3-10 1,-7 8-1,0-10 1,0-3 0,0-11-1,0-13 1,0-21-1,0-23-259,0-32 0,2-31 1,5-21-1,10-15-2341,9-9 2298,-15 49 1,2 1-1,28-45 1,-8-1 0,3 15-1,-3 14 1,-2 17-1,-7 22 1,-5 25 0,-7 30 552,-2 23 0,-3 17 1,-7 16-1,0 6 375,0-1-490,10 8 0,-1-17 1,8 5-1,0-8 0,4-7 1,8-6-1,4-8 0,3-10-77,-3-12 0,18 1 0,-6-10 0</inkml:trace>
  <inkml:trace contextRef="#ctx0" brushRef="#br0" timeOffset="12">15064 6687 8018,'12'-3'847,"-5"-4"0,-5-5 422,-2-9 0,-9-1 1,-3 1-1,-3 2 1,4 2 403,1 3 1,3-1 0,9-4-1535,5 5 1,8 4 0,11 8-180,3-5 1,6 4 0,-6-4 0,0 7 0,-1 7 0,1 8-1,-3 4 1,-4 5 0,-8 2 131,-7 3 0,-7 16 0,-9-2 0,-10 5 0,-10 2 0,-4 0 0,-8-2 0,-4-3-236,-6-2 0,4-9 0,11-6 0,7-6-2293,5-8 1967,12 5 1,-2-16-1,16 4 1,15-5-1,12-2 1,9 0-1,3 0 1,4 0 0,-2 0 247,-5 0 1,3 0-1,-5 0 1,4 3 800,3 4-162,-9 5 0,-3 9 0,-12 3 1,-3 3-1,-4 4 0,-2 2 0,-8 5 1,-6 0-1,-11 1 0,-6-3 1,-6 2 191,-1 2 0,-10-6 0,4-5 1,-2-6-2358,1-1 671,8-10 0,-4 0 0,10-7 0,2-1 1077,4-6 0,-4-8 0,7-11 0</inkml:trace>
  <inkml:trace contextRef="#ctx0" brushRef="#br0" timeOffset="13">16332 6708 15735,'14'10'1970,"0"4"1,-2 8 0,5 9-1,-3 9-635,3 8 0,9 21-1572,3 3 1,0 9-1,-8 8 1,-2 2-1,-5 4 1,-9 3-1,-14 7 1,-20 3-1,-21 2 1,17-57 0,-3-1-458,-6 1 0,-2-1 1,-4-4-1,-2-1 1,-6 2-1,-3-2 1,0-1-1,-1-1-555,0-1 1,0-2-1,3-5 1,0-3 864,-43 17 0,4-6 0,10-2 0</inkml:trace>
  <inkml:trace contextRef="#ctx0" brushRef="#br0" timeOffset="14">17728 7848 7979,'-31'0'115,"7"7"0,-4 0 0,4-2 666,2-3 0,1-2 0,2-2 0,2-3 1440,3-2 0,9-2 0,0 4 0,12-5 2452,15-2-4470,28 7 1,22-14 0,28 5-1,19-5 1,-51 8 0,3 0-1,7 1 1,1-1 0,6 0-1,2 0 1,6 1 0,1 1-1,4 0 1,2 2 0,1 0-1,1 2 1,-2-1 0,0 0-1917,-1-1 0,-2 2 1192,-4 2 1,-2 1 0,-5-3 0,-3 0 0,-8 4 0,-4 0 0,-7-1-1,-4-1 521,43-4 0,-12-19 0,-5 2 0</inkml:trace>
  <inkml:trace contextRef="#ctx0" brushRef="#br0" timeOffset="15">19619 6945 7960,'-31'0'2661,"-4"0"0,4 0 0,9 2-402,20 5 0,16-2 0,31 10 0,6-1-749,6-2-1757,14 7 0,6-10 1,6 8-1,-1-2 1,-4-1-1,4 0 1,1 1-1,3-1 0,-2 0 1,-8 1-1,-11-1-1388,-13-2 0,-19 14 0,-11 0 1,-17 10 211,-17 10 1670,-22 11 1,-37 7 0,-20 18 0,43-38 0,-2 0-1,-2 3 1,-1-1 0,3 0 0,0-1 0,0 0-1,2 1 1,2-1 0,1 1 0,1 0 0,2 1-1,-32 41 1,17-7-554,19-9 1,23-15 305,15-6 0,19-6 0,15-2 0</inkml:trace>
  <inkml:trace contextRef="#ctx0" brushRef="#br0" timeOffset="16">22069 7095 7934,'22'-43'-520,"-3"17"1,-5 5 0,-4 4 2077,-1 5 2309,-6-7 1,9 9 3082,-5-4-6727,-5 4 0,-2 10 0,-14 0 0,-5 0 0,-3 0 0,1 3 1,-3 2-1,-5 2 307,-7-3-842,-4 8 1,-13-2 0,-2 7 0,-2-3 0,0 3 0,-5 2 0,-5 2 0,-2 1 0,6-1-1,11 3 1,7 3-240,2 1 0,2 3 0,5 0 0,10 10 717,9 7 42,8 11 0,9-4 0,0 12 0,0 5 1,0 4-1,2 3 0,5-2 0,5-3 1,2-3-1,-2 1 0,-2 0 536,-5-3 0,4-12 0,-2-4 0,-2-3-496,-2 0-286,-3-9 1,0-3 0,-3-9 0,-4-3 0,-7-4-197,-5-8 0,7-14 0,9-17 0,13-7-911,11-4 728,15-11 0,7-1 0,12-10 1,2 2-1,1 5 0,1 5 0,6 2 1,4-2-1,3-1 0,-5 3 0,-5 8 417,-5 4 0,-9 2 0,4 1 0</inkml:trace>
  <inkml:trace contextRef="#ctx0" brushRef="#br0" timeOffset="17">21274 7869 8394,'-7'-21'0,"0"-1"1070,2 1 0,5-3 0,7-5 0,10-4 496,9-1 0,17-4-1518,14 10 1,1-1 0,4 7 0,7 3 0,5 5 0,5 7-1,0 4-48,-1 3 0,1-19 0,7-5 0</inkml:trace>
  <inkml:trace contextRef="#ctx0" brushRef="#br0" timeOffset="18">22306 7439 8198,'-22'0'0,"1"0"1158,-1 0 0,8 0-298,-1 0 0,13 0 0,2 0 0,12 0 0,7 3 1,5 4-1,5 7 0,4 8 61,0 6 0,6 6 0,-8 9 1,0 0-329,0 0-631,-3 9 0,1-6 1,0 4-1,-3-5 0,-2-4 1,-5-5-1,-2-7 0,-3-8 1,3-7-1,2-6-120,2-6 1,1-24 0,-1-13 0,3-18-803,5-9 610,4-12 0,17-10 0,3-9 0,4 2 350,10 3 0,7-8 0,-31 47 0,0 0 0</inkml:trace>
  <inkml:trace contextRef="#ctx0" brushRef="#br0" timeOffset="19">23638 7740 7396,'-22'12'-335,"1"7"0,-1-7 0,1 0 1139,-1-4 1,8-6 0,0-2 16,-3 0 1,0-2 0,3-6-1,9-6 458,10-5 0,7 0-959,9 4 1,3-4 0,5 5 0,4-3 0,3 1 0,0 1 0,0-1 0,0-4 0,-1-1 0,1-1 405,-2 1 0,4-1-932,-9 1 1,6-3 0,-6-2-1,-3-3 1,-4 0 0,-8 1-1,-7-3 1,-4 0 0,-8-3-1,-9 3-567,-15 0 0,-12 10 0,-6 9 1,-6 2 432,-2 5 1,-2 3 464,-8 2 0,1 17 0,2 6 0,5 9 0,4 8 0,5 8 1,5 7-1,12 2 0,12 1 0,12 1 500,5 3 0,14 3 0,9-3 0,17-5-1615,17-6 695,2-6 1,34-12 0,-5-4 0,5-7-1,2-8 295,0-7 0,10-5 0,-5-2 0</inkml:trace>
  <inkml:trace contextRef="#ctx0" brushRef="#br0" timeOffset="20">24562 7267 8119,'12'-14'0,"-3"0"433,1-3 123,-8-2 1,8-3 0,-10 1 0,0-1 0,0 1 0,0-1 0,0 1 0,0-1 2043,0 1 0,-3 2-1752,-4 4 1,5 3-1,-8 8 1,3-1-1,0 7 1,2 13 66,3 11 1,2 7-768,0 10 0,0 10 1,0 4-1,0 5 1,0 3-1,0 2 0,0 2 1,-2 3-1,-3-3 1,-5-4 66,-2-8 0,5-2 1,-5-10-1,3-2 110,4-9-440,2-18 1,-4-11 0,0-19-1,5-17 1,7-17 0,9-17 0,7-13-1,6-11 1,4-4-1378,2 2 1,-4 12 0,4 8 0,1 4-357,-1 2 1694,-7 10 1,12 12-1,-7 17 1,1 9 0,-1 10-1,-5 5 1,-5 4 0,-4 5-1,-5 10 1,0 7 0,-3 7 696,1 3 0,4-6 0,-6 8 0,-1 0-301,2-3-532,-6 8 1,9-8 0,-8 8 0,6-3 0,-1-4 0,3-1 0,0-2-1,5 0 1,0-4 289,-3-4 0,15-1 0,-5-1 0</inkml:trace>
  <inkml:trace contextRef="#ctx0" brushRef="#br0" timeOffset="21">25851 6923 7961,'12'-21'6,"-2"7"1,-10-1 250,0-2 1,7 6-1,0-4 47,-2-2 1,-3-2-1,1-2 1,1-1 340,4 1 1,-1-1 0,-7 1 0,0-1 568,0 1 1,0 7-137,0-1-880,-10 10 0,5-4 0,-9 9 0,-3 2 0,-2 5 1,-2 10-1,-1 9 0,-2 10 0,-2 5 0,-5 4 0,0 5 282,0 8 0,5 1 0,11 1 0,8-5-696,5-2-55,2 6 0,19-13 0,10 2 0,11-10 0,10-10 0,10-4 0,9-2 1,8-3-1,-1-5 0,-2-6 0,-2-8-3210,-1-8 0,1 4 3481,-8-11 0,1-9 0,-1-9 0</inkml:trace>
  <inkml:trace contextRef="#ctx0" brushRef="#br0" timeOffset="22">26754 6601 8783,'-12'-22'587,"2"8"0,8 2 1,-3 0 1661,-2 0-1476,0-2 0,7 0 1,0 4-1,0 10 1,2 17 125,5 14 1,-4 19 0,4 7-900,-5 5 0,-4 5 0,-5 3 0,-8 4 0,-4 0 0,-2-3 0,-1-6 0,1-10 0,-1-7-402,1-8 294,-1-11 1,8-8 0,2-16 0,3-10 0,4-11 0,2-11 0,6-11 0,6-10 0,10-9 0,12-8-1041,10-6 0,-3-3 1,15-5-1,-3 10 328,0 9 0,0 7 767,-7 10 0,-2 5 1,-5 9-1,-8 15 0,-4 12 1,-5 11-1,-4 13 1,-8 11-1,-5 8 213,-2 2 1,-7 2-1,0 3 1,2 2-368,3-2 1,2-3-510,0-2 0,0-2 0,0-3 0,2-4 716,5-3 0,5-12 0,10-10 0</inkml:trace>
  <inkml:trace contextRef="#ctx0" brushRef="#br0" timeOffset="23">27807 6343 7312,'0'-22'1950,"0"1"1884,0-1-3260,0 10 0,2 3 1,5 11-1,5 5 1,3 8-1,-1 4 1,3 5-89,2 4 0,0 6 1,-2 11-1,-6 5 0,1 8 1,-2 4-1,-1 5 1,-4 4-321,-2 8 0,-20 5 0,-5-1 1,-4-1-115,-5-3-494,-12-10 0,-2 5 1,-8-12-1,3-5 1,2-9-1,5-12 0,8-12 1,4-10-1,7-7-6209,7-9 6651,7-8 0,20-21 0,2-2 0</inkml:trace>
  <inkml:trace contextRef="#ctx0" brushRef="#br0" timeOffset="24">29096 6128 7953,'0'-24'-136,"2"-2"0,3-3 543,2 3 0,1 2 0,-6 5 1262,5 4 1,-2 8-1482,9 14 0,1 8 0,6 13 0,1 11 0,-1 8 1,1 13-1,-1 7 0,-2 9 0,-2 8 0,-5 12 203,-3 6 0,-2 6 1,-9 2-1,-7 4 1,-1-53-1,-2 0 1,-4 1-1,-4-2 0,-2-2 1,-4-1-1,-31 45-38,-5-4 1,-10-16 0,-2 1-1,-2-6-2439,-5-8 1601,7-12 0,7-14 0,12-14 0,3-7 1,6-8 484,8-7 0,-3-5 0,8-2 0</inkml:trace>
  <inkml:trace contextRef="#ctx0" brushRef="#br0" timeOffset="25">8596 11331 8142,'-22'12'414,"3"0"0,2-7 1279,3 2-124,0 0 0,-1-7 0,1 0 0,0-2 3403,2-5-4841,2 4 0,20-16 1,4 7-1,8-2 0,9-1 1,12 1-1,14 0 1,10-1-1,7 1 0,2 0 1,8-1-3000,6-1 1997,-1-3 0,23-10 0,-5-2 0,1-3 871,-5-4 0,2-2 0,-8-3 0</inkml:trace>
  <inkml:trace contextRef="#ctx0" brushRef="#br0" timeOffset="26">8660 10901 7976,'-21'0'591,"-1"0"0,1-2 1100,-1-5 1,10-5-1084,5-10 1,7-7 0,7 1-1,10 1 1,12 4 0,13 1-1,13 1 1,7-1 0,3 3-775,-1 5 0,8-3 1,2 7-1,2 1 0,3-1 1,-2 3-1,-6 0 166,-4 0 0,-2-10 0,-1 5 0</inkml:trace>
  <inkml:trace contextRef="#ctx0" brushRef="#br0" timeOffset="27">8746 10364 8111,'-10'21'577,"-1"-9"0,-6-7 1,10-10-1,19-12 1,19-7 98,19-4 1,19-8-1,12 5 1,10 0 0,12-3-1,11 1 1,-50 15 0,1 0-677,5 1 0,1 1 0,3-5 0,0 1 0,1 3 0,0 1 0</inkml:trace>
  <inkml:trace contextRef="#ctx0" brushRef="#br0" timeOffset="28">10573 10127 8036,'-3'-19'0,"-2"2"59,-2 3 1,0 0-1,7-8 212,0 1 0,0 6 0,0 1 0,0-3 481,0-2 1,0 5-1,0-1 1,0-1 165,0-3 0,2 7 1,3 7-1,5 10 1,-1 9-63,1 5 0,7 12 1,-3 7-1,5 8 725,3 4-1427,-1 10 0,8-5 0,2 9 0,2 3 0,5 2 0,1 5 0,-1 0 0,-5 0 0,1-4 0,-3-6 0,0-4 161,-5-3 0,-9-19 1,-5-2-652,-3-9 456,-2-15 0,-7-5 1,3-17-1,1-14 1,6-19-1,4-21 1,8-20-1,6-16 1,6-13-1,-15 53 1,3-1-354,1-2 0,1-1 0,0-1 0,0 1 1,3 0-1,1 1 0,-1 3 0,1 1-1961,27-49 260,-7 11 0,2 30 0,-12 7 1934,-2 5 0,-1 19 0,8-5 0</inkml:trace>
  <inkml:trace contextRef="#ctx0" brushRef="#br0" timeOffset="29">11002 10407 8035,'-9'19'772,"-6"-5"0,4 3 12,-4-10 0,10-2 1,1-15-1,11-9-575,14-7 1,10-10 0,12 5-1,3 0 1,1 0 0,6 4-1,2 4 1,5 1-2914,2 1 2704,2-1 0,1 10 0,-1 3 0</inkml:trace>
  <inkml:trace contextRef="#ctx0" brushRef="#br0" timeOffset="30">11991 10084 7944,'-22'0'1474,"-2"0"1,-2 0-1,-2 0 1,4-2-627,7-6 1,7 8-1,13-2 1,2 12-1098,2 9 0,7-3 73,-7 13 1,8 5-1,-8 1 1,-3 6-1,-1 4 1,-3 3 0,0 2-1,-3 1 1,-4-1-1,-5-3-365,0-6 1,-4-7 0,9-13 0,-1-2 194,-1-4 0,6-8 172,-4-14 1,14-25 0,10-18 0,9-9 0,10-6 0,5 1 0,-1-1 0,-1 3-1,-4 5 1,4 6 434,1 6 1,-6 7-1,-6 7 1,-4 12 355,-2 7 0,-1 5-367,1 7 1,-1 11 0,-2 11 0,-2 14-1,-5 9 1,0 8 0,0 2 0,2 2-1,0 0 1,1-2-1654,1-2 1403,4 7 0,1-5 0,1 9 0</inkml:trace>
  <inkml:trace contextRef="#ctx0" brushRef="#br0" timeOffset="31">13345 9934 8015,'-10'-22'242,"5"8"0,-9-1 502,-3-1 1,5-1 0,-2 0 306,-3 3 0,5 9 1,-2-2-1,-3 5 1455,-2 2-2323,-2 0 0,6 11 0,-1 13 1,-6 17-1,-6 16 0,-3 13 1,-3 11-1,1 10 0,-3 11 1,2 11-1,19-53 0,2 1 1312,0 2 0,2 1-1705,4 6 0,2-1 1,-2 50-1,19-4 1,16-20-1,23-16 1,18-14-1,17-15 1,12-14-1,7-15 210,2-11 0,10-27 0,2-7 0</inkml:trace>
  <inkml:trace contextRef="#ctx0" brushRef="#br0" timeOffset="32">14269 10213 8504,'-15'-12'1036,"3"3"461,3-1-555,2 8 1,4-8 0,-1 8 155,-4-6 1,1-3-1,7-11 1,0 1-934,0-1 1,10 3 0,4 5 0,8 4-51,6 0-186,-4 8 0,17-7 1,-3 11-1,7 5 1,5 10-1,-2 9 1,-2 10-1,-6 9 1,-4 10-1,-10 12 1,-9 7-51,-10 7 0,-16 5 1,-13 5-1,-14 5 976,-12 2-560,-6-7 0,-11-8 0,1-18 1,-1-13-1,-2-9 0,0-9 1,3-13-1,9-14 0,7-14 1,8-14-1,4-15 428,7-12 1,8-19 0,6-19 0,13-14-2662,14-12 1281,2 2 1,27-5 0,-5 15 0,4 9-1,3 12 1,3 17 0,1 16 0,6 15-1,-1 10 1,3 7 656,0 6 0,3 16 0,6 4 0</inkml:trace>
  <inkml:trace contextRef="#ctx0" brushRef="#br0" timeOffset="33">15386 10299 8573,'12'-2'1520,"-5"-6"0,-7-1 0,-5-8 0,-4 5-1148,-3 3 1,5-1 0,-8 5 0,-1-2-377,-3 2 1,-3 5-1,-2 10 1,-2 11-1,-5 13 1,0 7 0,0 4-1,2 5-65,-2 7 1,7 13-1,-2 1 1,9-1 100,10-3 1,5-5 0,2-7 70,0-12 0,17-12 1,6-17-1,8-9 0,8-10 1,1-14-1,3-15 0,0-16 1,0-12 830,0-9 1,-7-8-898,0-15 1,-8-6-1,6-15 1,-17 56-1,-1-1 1,-1-1 0,-1 0-1,0 0 1,-2 0-1,-3 1 1,-1-1-1,-1-1 1,-2 2 0,-3-57-1,-7 9 4,-9 17 0,-7 24 1,-6 27-1,-1 16 89,1 14 1,6 10-207,7 8 1,-3 15 0,10 18 0,2 12 0,3 6 0,2 11 0,0 4-1,0 7 1,0 3 0,2 2-373,5 0 1,-2 0 0,7-3 0,0-4-308,0-7 1,-5 2 0,7 0-1,1-3 1,-1-1 0,0-11 754,3-4 0,2-4 0,3-8 0</inkml:trace>
  <inkml:trace contextRef="#ctx0" brushRef="#br0" timeOffset="34">16332 10063 6295,'0'-22'7956,"0"1"-7481,0 9-1238,0-8-152,-10 18 1,5-7-77,-9 9 207,9 0 0,-4 2 784,9 5 0,-10 5 0,-2 10 0</inkml:trace>
  <inkml:trace contextRef="#ctx0" brushRef="#br0" timeOffset="35">16504 10127 6702,'0'12'1413,"0"-2"0,0-13 1,0-4-281,0-7 1,0 2-596,0-3 1,-3 3-1,-2-4 1,-4 4-294,-3 2 0,-5 3 0,-9 7 0,-3 0 0,1 0 1,-3 0-1,-5 5-92,-5 9 0,-2 3 0,3 19 0,1 4 1,6 6-1,2 6 0,5 3 0,4 5-363,8 2 1,7-7 0,16-5 0,13-7-603,11-7 817,8-5 0,9-19 0,2-7 1,3-12-1,3-15 0,-1-14 1,-2-12-1,-3-9 0,-4-7 0,-3-8 1,-2-9 252,0-10 1,-7-5 0,-2-9 0,-6 0-214,-9-5 37,3-2 1,-20-3 0,3 1 0,-10 4 0,-9 9 0,-5 18 0,-3 18 0,1 18 0,-1 13 0,1 13 313,-1 16 0,8 24 0,2 24 0,0 14 295,0 13-681,8 6 1,-6 22 0,10 7-1,0 12 1,0 5 0,0-60 0,0 0-1,2 55 1,6-7 0,6-7 0,5-3-1,2-2-1412,1-7 1,-1-10 0,1-24-1,-1-9-1648,1-9 2423,9-18 627,-7-11 0,7-20 0,-10-2 0</inkml:trace>
  <inkml:trace contextRef="#ctx0" brushRef="#br0" timeOffset="36">17685 9353 8103,'-9'-12'-211,"6"0"0,-6 7-60,-1-2 1,8-2 568,-5 1 1,4 4 0,3-11-1,0-1 362,0-4 0,0 6 0,0 0 1,0-3-1,0-2 372,0-3 0,0 8 0,-2 2 300,-5 3-1090,5 1 1,-18 8-1,4 5 1,-8 7 0,-7 14-1,-3 13 1,-4 13-1,-5 13 1,-5 14 0,-2 16-1,3 15 126,23-50 1,2 2 0,2 1 0,2 1 0,1 0 0,3 1 0,3-1 0,3 1-23,0-1 0,4 1-823,6 54 0,15-12 1,16-16-1,13-9 1,9-11-1,9-9 1,5-12-1,1-16 1,-1-15-1,3-12 477,6-4 0,6-23 0,2-3 0</inkml:trace>
  <inkml:trace contextRef="#ctx0" brushRef="#br0" timeOffset="37">18115 9912 8034,'0'-24'173,"0"-2"0,0-3 2137,0 3-1459,0 2 0,0 3 0,3 4 0,1 12 0,4 19 904,-4 17 0,6 20-1598,-3 6 0,3-2 0,-6 2 1,4 1-1,-4-1 0,-1-2 1,-3-3-1,0-4 0,0-2 0,0-6 536,0-4-1030,-10-5 1,8-17 0,-5-16-1,7-27 1,7-23 0,9-18-1,11-8-1041,9-6 1,4 0 0,1 6 0,-3 8 330,-2 11 1166,0 6 1,-3 22 0,-4 9 0,-6 15-1,-1 12 1,-1 12 0,1 11 0,-1 13 0,1 9-1,-3 5 1,-2 3 900,-3-4 0,0 4 1,8-13-1,-1-4-1389,1-1-207,-1-9 0,3 1 0,3-13 1,1-5-1,1-7 576,2-4 0,2-13 0,10-2 0</inkml:trace>
  <inkml:trace contextRef="#ctx0" brushRef="#br0" timeOffset="38">19576 9331 14932,'34'24'0,"-5"5"119,-6 7 1,6 4 0,0 3 0,-1 3 0,-1 4 0,-3 7-1,-8 6 1,-4 1-292,-7 1 1,-15 9-1,-13 2 1,-18 0-183,-14-4 0,-9-5-3,-8-2 0,3-1 1,-10-2-1,2-7 1,6-12-1,11-12 357,12-7 0,1-12 0,13-2 0</inkml:trace>
  <inkml:trace contextRef="#ctx0" brushRef="#br0" timeOffset="39">20715 9934 7801,'-21'0'1225,"-1"0"1,1 0-263,-1 0 0,8 0 0,0 0 785,-3 0 0,-2 0 885,-3 0-2156,11 0 0,6 0 0,21-3 0,23-2 0,23-4 0,21-1 0,20-2-469,16 0 0,-54 9 0,2-1 0,7-2 0,2-2-646,-1-1 1,1 1 0,-1 2 0,0 0 0,0-1 0,0 0 0,0-1-1,-2-1 1,-1 0 0,-3-1 0,-4 0 0,-3-1 637,48-11 0,-22-9 0,-14-2 0</inkml:trace>
  <inkml:trace contextRef="#ctx0" brushRef="#br0" timeOffset="40">21833 9245 7960,'-41'0'0,"5"-2"1915,8-5 0,13 2 0,13-7-1278,14 3 0,14 1 0,24 8 0,10 0 0,9 0 0,10 0 0,5 3 1,2 2-1,0 4-629,0 3 0,-1 2-548,1 8 1,-2-1 0,-8 1 0,-13 2 0,-18 2-1,-14 3 1,-10-1 0,-6 4 0,-13 3 0,-14 8 293,-16 8 0,-18-6 0,-6 8 1,-1-3 1347,1 0 1,1 0-980,8-7 1,10 0-1,4 0 1,5-2-1,5-6-123,5-6 0,5 5 0,9-1 0</inkml:trace>
  <inkml:trace contextRef="#ctx0" brushRef="#br0" timeOffset="41">23788 9460 7956,'0'-21'422,"3"2"1,1 2 142,4 3 1,1 2 0,-2-2-1,5 4-111,0 0 1,10 8-1,-3-5 1,9 4-1,8 3 1,7 0-1,5 3 1,2 4-86,3 7 1,-6 15-1,8 7 1,-5 4-1,-9 6 1,-10 2-1,-9 4 1,-8 1-272,-7-1 0,-7 6 0,-12-8 1,-14-2 288,-15-3-177,-16-12 0,2-1 0,-12-11 1,-2-2-1,-3-5 0,3-6 0,5-8 1,4-8-1,7-8 0,8-11 0,12-11-61,6-10 1,15 3 0,5-7 0,10 1-2952,11 1 2050,10 0 0,21 14 0,5 5 0,10 5 752,9 7 0,8 2 0,9-5 0</inkml:trace>
  <inkml:trace contextRef="#ctx0" brushRef="#br0" timeOffset="42">24970 9633 7956,'-43'-10'0,"0"-4"0,0-5 2649,0-3 1,3 8-2218,4-1 0,5 11 1,9-4-1,1 6 0,-1 2 1,3 2-1,3 6 0,4 8 1,2 11-1,3 8-617,-3 6 1,8 2 0,-5 0-1,4 0-194,3 0 0,8 0 193,-1 0 0,17-2 0,-1-6 0,6-8 0,5-11 0,-1-8 0,8-6 0,4-4 0,5-8 0,0-14 589,3-16 1,-8-13-1,8-14 1,-6-5-95,-4-6 0,3-6-322,-18-2 1,1-10-1,-10-4 1,-5-5-1,-6 0 1,-6 7 0,-2 12-1,-2 14 1,-3 13-1,-2 11-1133,2 10 833,-7 16 354,10 32 1,-8 6 0,10 23 0,0 6-1,0 12 1,0 13 0,0 6 0,0 3-1,-2 0 1,-3 2 0,-2 0-501,2-2 0,3 12 0,2-8 1,0 1-1019,0-3 1477,9-12 0,3 6 0,10-11 0</inkml:trace>
  <inkml:trace contextRef="#ctx0" brushRef="#br0" timeOffset="43">25894 9396 8534,'-33'-2'0,"4"-3"339,5-2 0,3-8 0,-1 8 0,1 2-376,-1 3-141,10 2 0,3 2 0,9 6 0,0 6 0,0 5 0,2 0 0,5-5 0,5-4 0,3-3-924,-1 0 1,-7 0 2929,7-7-1190,-9 0 1,12-2 0,-10-5-1,-2-7 1,-3-6 0,1-1-1,1-1 1,4 1 370,-4-1 1,1 3 0,0 3 0,2 1-156,-2-1-578,-3 6 1,-2-9 0,-2 5 0,-5-3 0,-8 3 0,-6 6-1,-8 6 1,-7 2 0,-4 2 0,-3 8 35,0 11 0,0 10 1,-2 15-1,-1 4-678,3 7 227,5 5 0,16 3 1,3 0-1,5-1 1,12-2-1,14-5 1,16-9-1,10-12 1,8-14-1,6-13 1,8-9-259,2-7 0,7-15 0,-11-16 1,1-12 278,-1-14 193,-6-10 0,-9-5 1,-2 0-1,-5-5 1,-8-4-1,-4-8 1,-5 1-1,-4-1 1,-8 8-1,-5 7 0,-2 11 463,0 11 1,-7 8-1,-3 16-408,-2 6-247,8 15 0,-6 6 1,10 16-1,0 8 1,-2 11-1,-3 11 1,-2 10-1,0 9 1,-3 7-1,-2 6 1,-2 4-647,-1 2 0,1 3 0,-7 7 0,-1 0-1343,1 0 1305,9 10 1,-7-8 0,7 8 0,0-3 800,5 0 0,-5 0 0,0-7 0</inkml:trace>
  <inkml:trace contextRef="#ctx0" brushRef="#br0" timeOffset="44">26797 9138 7979,'-22'-29'0,"1"-2"1317,-1-2 0,8 14 1,0-3-1,-3 3-179,-2 0 0,5 7 0,-1 5 1,-2 4-1,-2 6 0,-2 4 1,-1 7-679,1 5 0,-1 15 1,-1 7-1,-4 11-465,-1 10-152,-11-2 1,13 16 0,-7-4 0,2 7 0,4 5 0,4 2-1,3 0 1,6-3 0,7-4 0,7-10 0,9-7-1571,13-4 0,2-20 0,12-5 0,4-14-1634,8-11 2029,7-6 1332,9-12 0,10-21 0,3-14 0</inkml:trace>
  <inkml:trace contextRef="#ctx0" brushRef="#br0" timeOffset="45">27227 9245 7940,'-22'0'1589,"1"0"0,6 0 0,3 3-618,3 4 1,-1 5-1,5 9 1,-4 3-1,-1 5 1,-2 7 0,3 7-1,-3 7-148,0 7 1,-2 3-1,-8 0 1,1-5-501,-1-3-595,10-1 0,-4-18 0,6-4 0,0-10 0,3-14 1,10-20-1,11-18 0,12-15-1480,10-9 1,7-5 0,5-3-1,4 3-118,3 5 1709,-7 4 1,5 10-1,-11 2 1,-1 6 0,-3 8-1,-4 11 1,-6 13 0,-6 13-1,-8 16 1,-4 10 481,-6 9 1,-11 13 0,-5-1 0,-2 5-417,0 3-110,9-11 1,-5-1 0,10-10 204,0 0 0,10-10 0,2-1 0</inkml:trace>
  <inkml:trace contextRef="#ctx0" brushRef="#br0" timeOffset="46">27957 8493 8273,'-12'-10'3346,"3"6"-1880,9-11 1,-7 8 233,-1-7 1,4 9 0,11-2-1457,7 4 1,5 6 0,3 2 0,-3 4 0,-3 1 0,-1 2 0,-1 0 0,0 2-189,1-2 0,-10 7 0,2-5 0,-5 5 427,-2 3-510,0-1 0,-17 3 1,-4 3-1,-5 1 1,-5-1-1,-3-4 1,-2-1-1,3-1 0,2 1 1,5-3-1,4-2-3222,8-3 0,4 0 1528,10 8 1678,10-1 0,4-9 0,12-4 0,5-4 0,0 1 0,1 5 0,-4-1 0,-2 3 0,-2 0 0,-5 5 0,-2 2 1023,-5 2 1,-2 1 0,-10 2 0,-3 2 1486,-4 3-2309,-5 9 1,-12-12-1,-4 8 1,-8-1-1,-5-2 1,-2 0 0,3-2-1,1-3 1,8-2-1,5-7-4760,7-5 4602,12 5 0,-3-15 0,10 7 0</inkml:trace>
  <inkml:trace contextRef="#ctx0" brushRef="#br0" timeOffset="47">28903 8923 8753,'-22'-2'1362,"1"-6"0,6 6 0,3-8 1,1 3-1,1 3 34,0 6 0,6 0 0,11 15 0,7 5-44,5 4-1269,3 12 0,-1-5 1,1 13-1,-1 2 1,-2 7-1,-4 4 1,-8 8-1,-5 2 1,-4 6-1,-8 3 0,-11 8-286,-13 8 0,-16-13 0,-7 0 1,-5-12-1218,-3-14 935,1-7 1,2-17 0,4-9-1,11-13 1,8-9 0,13-7 0,7-10-1,7-7 485,3-4 0,21-11 0,11 6 0</inkml:trace>
  <inkml:trace contextRef="#ctx0" brushRef="#br0" timeOffset="48">29934 8643 7851,'0'-33'678,"0"4"0,0 5 1,3 5 378,4 5 0,2 7 1,8 16-1,-3 13-118,3 11 1,2 18 0,3 6-429,-1 5 1,-2 12 0,-4 7 0,-8 8 0,-5 9 0,-4 4 0,-8 11 0,-14 4-1,7-55 1,-4 0 1187,-1 2 0,-4-1-1698,-8-3 1,-1-1 0,7 3 0,-1-2-1,-6-6 1,-2-3 0,-32 40 0,0-17-1,-3-15 1,0-11 0,3-10 0,5-11 0,9-8-1,7-7-1982,5-3 0,10-1 1,4-11-1,7-4 1981,8-7 0,-5-25 0,7-6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16:17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17084 6902 8472,'-22'0'0,"1"9"0,-1 3 0</inkml:trace>
  <inkml:trace contextRef="#ctx0" brushRef="#br0" timeOffset="1">17041 6859 8439,'14'-10'-978,"0"-4"1,-9 2 675,2-2 1,-7 7 326,-7-8 0,2 10 245,-9-2 1,7 5 0,-7 2-1,-3 0 1,-2 0 0,-3 0-1,1 0 1,-1 0 0,1 0 2662,-1 0 1,8 0-1301,0 0-1140,9 0 1,-7 0 0,5 0 0,-5-3 0,-2-1 0,-1-6 777,-1-2 1,4 7-395,-3-2-400,10 5 0,-4-1 1059,9-4-968,0 5-375,0-8 0,9 10 0,3 3 0,3 2 0,-1 2 0,3 0 0,2 0 0,5 3 0,2-1 0,7 1 165,8-6 0,0 1 0,18 0 1,6 2-359,4-2 0,22-3 0,-12-2 0,16-2 0,-4-3 0,-3-2 0,-7 0 0,-4 0 0,-10 0 0,-5 2 0,-7 2 0,-1 3 0,1 0 0,-7 0 0,2 0 0,0 0 0,8 0 0,-11 0 0,23 0 0,-18 0 0,3-2 0,7-3 0,5-2 0,5 2 0,-1 3 0,1-1 0,0-1 0,-1-3 0,3 2 0,-9-5 0,2 3 0,-8 2 0,1 3 0,12-8 0,-6 8 0,6-5 0,-5 4 0,0 3 0,2 0 0,5 0 0,0 0 0,2 0 0,-1 0 0,1 0 0,0 0 0,-4 0 0,7 0 0,0 0 0,-3 0 0,-2 0 0,-10 0 0,1 0 0,-1 0 0,-2 0 0,-2 0 0,-5 0 0,0 0 0,0 0 0,5 0 0,-1 0 0,-1 0 0,4 3 0,-5 2 0,5 4 0,2 3 0,1-7 0,-1 7 0,-1-7 0,-4 2 0,1-3 0,2-1 0,2-1 0,-1 3 0,-4 2 0,-1-2 0,-1-3 0,3-2 0,2 0 0,2 0 0,3 0 0,5 0 0,4 0 0,17 0 0,0-2 0,3-3 0,4-2 0,10 0 0,9 0 0,-56 3 0,1 1 0,0-1 0,1 0 0,-2 1 0,0-1 0,1 0 0,1 1 0,2 1 0,0-1 0,0-1 0,0-1 0,2 1 0,0 1 0,-3 0 0,-1 1 0,55-1 0,-8-6 0,-12 6 0,1-4 0,-1 5 0,-5 2 0,-9 0 0,-9 0 0,-6 0 0,1 0 0,-3 0 0,-4 0 0,-8 0 0,3 7 0,-10 3 0,0 2-5782,2 4 4918,-6 3 864,-3-7 0,7 7 0,-5-7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6A3C0-5C12-4171-9F7A-D2351B1F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1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r>
              <a:rPr lang="en-US">
                <a:highlight>
                  <a:srgbClr val="CCCCFF"/>
                </a:highlight>
              </a:rPr>
              <a:t>Definition</a:t>
            </a:r>
            <a:r>
              <a:rPr lang="en-US"/>
              <a:t>: </a:t>
            </a:r>
          </a:p>
          <a:p>
            <a:pPr marL="37271" lvl="1"/>
            <a:r>
              <a:rPr lang="en-US"/>
              <a:t>A </a:t>
            </a:r>
            <a:r>
              <a:rPr lang="en-US" b="1">
                <a:solidFill>
                  <a:srgbClr val="4C3282"/>
                </a:solidFill>
              </a:rPr>
              <a:t>theorem</a:t>
            </a:r>
            <a:r>
              <a:rPr lang="en-US"/>
              <a:t> is a statement that can be shown to be true.</a:t>
            </a:r>
          </a:p>
          <a:p>
            <a:pPr marL="37271" lvl="1"/>
            <a:endParaRPr lang="en-US"/>
          </a:p>
          <a:p>
            <a:pPr marL="37271" lvl="1"/>
            <a:r>
              <a:rPr lang="en-US"/>
              <a:t>A </a:t>
            </a:r>
            <a:r>
              <a:rPr lang="en-US" b="1">
                <a:solidFill>
                  <a:srgbClr val="4C3282"/>
                </a:solidFill>
              </a:rPr>
              <a:t>proof</a:t>
            </a:r>
            <a:r>
              <a:rPr lang="en-US"/>
              <a:t> is a valid argument that establishes a statement to be true.</a:t>
            </a:r>
          </a:p>
          <a:p>
            <a:pPr marL="37271" lvl="1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6DF54-7CBF-38CA-6F89-6E73612F5E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4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r>
              <a:rPr lang="en-US"/>
              <a:t>This isn’t the “real” definition of integer---it relies on real numbers! Which we haven’t defined (go visit the math department)</a:t>
            </a:r>
          </a:p>
          <a:p>
            <a:pPr marL="37271" lvl="1"/>
            <a:r>
              <a:rPr lang="en-US"/>
              <a:t>For our purposes, there’s no need to dig deeper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E2A0B-650B-2865-AB7A-09655C4E48C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31400-33FB-7BE5-AD5C-CD9A51FF1A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2FDD-C1A6-E3C2-7F5E-B37D87C53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97956-9FD8-D59D-6BB9-FA120AE4C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8D7FD-2518-C78F-F108-8E509A014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93493-DAAC-2FA0-4A0F-8059ADAB6D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6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003A-3BBE-5269-ED19-3F82DA631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E2FDF6-14E2-109E-A04A-C3AA34AE1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0D6AB-6BC3-7B56-84DB-0A73C43B5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AA5A1-E566-0CFA-F69D-FB9269DEFE0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E9339-BA1D-EF35-CC27-C78ED31E6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483469-F984-9187-CD83-F4F44AE32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7793C-6CBC-41C0-7597-8FD102F71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r>
              <a:rPr lang="en-US"/>
              <a:t>Have a 5 minute discussion on this</a:t>
            </a:r>
          </a:p>
          <a:p>
            <a:pPr marL="37271" lvl="1"/>
            <a:r>
              <a:rPr lang="en-US" b="1"/>
              <a:t>Intuition: is this true?</a:t>
            </a:r>
          </a:p>
          <a:p>
            <a:pPr marL="37271" lvl="1"/>
            <a:r>
              <a:rPr lang="en-US" b="1"/>
              <a:t>Write out scratchwork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C854B-4C8E-2B8D-B805-ADE9DE00F6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54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94D2-3ADC-41D9-C3E4-225C21CC9B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0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2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23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17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B3182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70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B3182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1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09892" y="2325115"/>
            <a:ext cx="4930140" cy="3738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181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79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60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70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255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7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452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48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746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562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0298" y="397890"/>
            <a:ext cx="581025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666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003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921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311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20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7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6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8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5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5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3AD4CFF-3F4D-4F61-9550-7E98A6C190D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80237"/>
            <a:ext cx="760539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2837179"/>
            <a:ext cx="10933430" cy="315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B3182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73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416814"/>
            <a:ext cx="688720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411376"/>
            <a:ext cx="10982325" cy="447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4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97890"/>
            <a:ext cx="8738615" cy="592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488186"/>
            <a:ext cx="11256010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94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customXml" Target="../ink/ink1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customXml" Target="../ink/ink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7.png"/><Relationship Id="rId4" Type="http://schemas.openxmlformats.org/officeDocument/2006/relationships/customXml" Target="../ink/ink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9.png"/><Relationship Id="rId4" Type="http://schemas.openxmlformats.org/officeDocument/2006/relationships/customXml" Target="../ink/ink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customXml" Target="../ink/ink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2.png"/><Relationship Id="rId4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customXml" Target="../ink/ink4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88" y="5313285"/>
            <a:ext cx="7772400" cy="1463040"/>
          </a:xfrm>
        </p:spPr>
        <p:txBody>
          <a:bodyPr>
            <a:normAutofit/>
          </a:bodyPr>
          <a:lstStyle/>
          <a:p>
            <a:r>
              <a:rPr lang="en-US" dirty="0"/>
              <a:t>More Proof Strategies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25</a:t>
            </a:r>
          </a:p>
          <a:p>
            <a:r>
              <a:rPr lang="en-US" dirty="0"/>
              <a:t>Lecture 7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275E13A1-25F1-6D87-C3B3-4F5571E6B4C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6723" y="1754123"/>
            <a:ext cx="7525511" cy="29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84E19-2EF4-A567-D96C-61B05564B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C07DF0E-069A-A5D9-6600-C08611E41A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t>Proof</a:t>
            </a:r>
            <a:r>
              <a:rPr spc="340"/>
              <a:t> </a:t>
            </a:r>
            <a:r>
              <a:t>by</a:t>
            </a:r>
            <a:r>
              <a:rPr spc="325"/>
              <a:t> </a:t>
            </a:r>
            <a:r>
              <a:rPr spc="60"/>
              <a:t>Contrapositive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20BDE08-DB25-92A4-66CD-10606C5FA05E}"/>
              </a:ext>
            </a:extLst>
          </p:cNvPr>
          <p:cNvSpPr txBox="1"/>
          <p:nvPr/>
        </p:nvSpPr>
        <p:spPr>
          <a:xfrm>
            <a:off x="645058" y="1419605"/>
            <a:ext cx="7103745" cy="45268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3𝑥</a:t>
            </a:r>
            <a:r>
              <a:rPr kumimoji="0" sz="24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odd,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odd.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A87B170-AD9E-0286-BD0C-612B131E72B1}"/>
              </a:ext>
            </a:extLst>
          </p:cNvPr>
          <p:cNvGrpSpPr/>
          <p:nvPr/>
        </p:nvGrpSpPr>
        <p:grpSpPr>
          <a:xfrm>
            <a:off x="8619426" y="220662"/>
            <a:ext cx="3366135" cy="814705"/>
            <a:chOff x="8619426" y="220662"/>
            <a:chExt cx="3366135" cy="81470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804E349-DC6C-2595-816C-B20BBEACD29A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3216655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216655" y="798576"/>
                  </a:lnTo>
                  <a:lnTo>
                    <a:pt x="3258734" y="791793"/>
                  </a:lnTo>
                  <a:lnTo>
                    <a:pt x="3295272" y="772903"/>
                  </a:lnTo>
                  <a:lnTo>
                    <a:pt x="3324079" y="744096"/>
                  </a:lnTo>
                  <a:lnTo>
                    <a:pt x="3342969" y="707558"/>
                  </a:lnTo>
                  <a:lnTo>
                    <a:pt x="3349752" y="665479"/>
                  </a:lnTo>
                  <a:lnTo>
                    <a:pt x="3349752" y="133096"/>
                  </a:lnTo>
                  <a:lnTo>
                    <a:pt x="3342969" y="91017"/>
                  </a:lnTo>
                  <a:lnTo>
                    <a:pt x="3324079" y="54479"/>
                  </a:lnTo>
                  <a:lnTo>
                    <a:pt x="3295272" y="25672"/>
                  </a:lnTo>
                  <a:lnTo>
                    <a:pt x="3258734" y="6782"/>
                  </a:lnTo>
                  <a:lnTo>
                    <a:pt x="321665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3A382A9-8DC6-CB58-892E-A269E45F89A2}"/>
                </a:ext>
              </a:extLst>
            </p:cNvPr>
            <p:cNvSpPr/>
            <p:nvPr/>
          </p:nvSpPr>
          <p:spPr>
            <a:xfrm>
              <a:off x="8627364" y="228600"/>
              <a:ext cx="3350260" cy="798830"/>
            </a:xfrm>
            <a:custGeom>
              <a:avLst/>
              <a:gdLst/>
              <a:ahLst/>
              <a:cxnLst/>
              <a:rect l="l" t="t" r="r" b="b"/>
              <a:pathLst>
                <a:path w="335025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216655" y="0"/>
                  </a:lnTo>
                  <a:lnTo>
                    <a:pt x="3258734" y="6782"/>
                  </a:lnTo>
                  <a:lnTo>
                    <a:pt x="3295272" y="25672"/>
                  </a:lnTo>
                  <a:lnTo>
                    <a:pt x="3324079" y="54479"/>
                  </a:lnTo>
                  <a:lnTo>
                    <a:pt x="3342969" y="91017"/>
                  </a:lnTo>
                  <a:lnTo>
                    <a:pt x="3349752" y="133096"/>
                  </a:lnTo>
                  <a:lnTo>
                    <a:pt x="3349752" y="665479"/>
                  </a:lnTo>
                  <a:lnTo>
                    <a:pt x="3342969" y="707558"/>
                  </a:lnTo>
                  <a:lnTo>
                    <a:pt x="3324079" y="744096"/>
                  </a:lnTo>
                  <a:lnTo>
                    <a:pt x="3295272" y="772903"/>
                  </a:lnTo>
                  <a:lnTo>
                    <a:pt x="3258734" y="791793"/>
                  </a:lnTo>
                  <a:lnTo>
                    <a:pt x="3216655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65A50CA-2EDD-D53A-7D02-8F92F3C31F13}"/>
                </a:ext>
              </a:extLst>
            </p:cNvPr>
            <p:cNvSpPr/>
            <p:nvPr/>
          </p:nvSpPr>
          <p:spPr>
            <a:xfrm>
              <a:off x="9229217" y="677037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0" y="0"/>
                  </a:moveTo>
                  <a:lnTo>
                    <a:pt x="230758" y="9525"/>
                  </a:lnTo>
                  <a:lnTo>
                    <a:pt x="244379" y="15430"/>
                  </a:lnTo>
                  <a:lnTo>
                    <a:pt x="256095" y="23622"/>
                  </a:lnTo>
                  <a:lnTo>
                    <a:pt x="279906" y="61650"/>
                  </a:lnTo>
                  <a:lnTo>
                    <a:pt x="287781" y="116586"/>
                  </a:lnTo>
                  <a:lnTo>
                    <a:pt x="286902" y="137423"/>
                  </a:lnTo>
                  <a:lnTo>
                    <a:pt x="273811" y="188340"/>
                  </a:lnTo>
                  <a:lnTo>
                    <a:pt x="244522" y="220184"/>
                  </a:lnTo>
                  <a:lnTo>
                    <a:pt x="231139" y="226187"/>
                  </a:lnTo>
                  <a:lnTo>
                    <a:pt x="234060" y="235712"/>
                  </a:lnTo>
                  <a:lnTo>
                    <a:pt x="279102" y="208994"/>
                  </a:lnTo>
                  <a:lnTo>
                    <a:pt x="304387" y="159543"/>
                  </a:lnTo>
                  <a:lnTo>
                    <a:pt x="309244" y="117855"/>
                  </a:lnTo>
                  <a:lnTo>
                    <a:pt x="308043" y="96512"/>
                  </a:lnTo>
                  <a:lnTo>
                    <a:pt x="308030" y="96281"/>
                  </a:lnTo>
                  <a:lnTo>
                    <a:pt x="298315" y="57991"/>
                  </a:lnTo>
                  <a:lnTo>
                    <a:pt x="266176" y="15065"/>
                  </a:lnTo>
                  <a:lnTo>
                    <a:pt x="251184" y="6145"/>
                  </a:lnTo>
                  <a:lnTo>
                    <a:pt x="234060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771"/>
                  </a:lnTo>
                  <a:lnTo>
                    <a:pt x="4857" y="76327"/>
                  </a:lnTo>
                  <a:lnTo>
                    <a:pt x="71" y="116586"/>
                  </a:lnTo>
                  <a:lnTo>
                    <a:pt x="0" y="117855"/>
                  </a:lnTo>
                  <a:lnTo>
                    <a:pt x="4841" y="159543"/>
                  </a:lnTo>
                  <a:lnTo>
                    <a:pt x="30071" y="208994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650" y="220184"/>
                  </a:lnTo>
                  <a:lnTo>
                    <a:pt x="53054" y="211883"/>
                  </a:lnTo>
                  <a:lnTo>
                    <a:pt x="29338" y="173289"/>
                  </a:lnTo>
                  <a:lnTo>
                    <a:pt x="21516" y="117855"/>
                  </a:lnTo>
                  <a:lnTo>
                    <a:pt x="21462" y="116586"/>
                  </a:lnTo>
                  <a:lnTo>
                    <a:pt x="24971" y="78200"/>
                  </a:lnTo>
                  <a:lnTo>
                    <a:pt x="43338" y="34099"/>
                  </a:lnTo>
                  <a:lnTo>
                    <a:pt x="78485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83F20C26-07DF-787D-353C-6C7F8EA21D74}"/>
              </a:ext>
            </a:extLst>
          </p:cNvPr>
          <p:cNvSpPr txBox="1"/>
          <p:nvPr/>
        </p:nvSpPr>
        <p:spPr>
          <a:xfrm>
            <a:off x="8745728" y="303021"/>
            <a:ext cx="292227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825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Odd</a:t>
            </a:r>
            <a:r>
              <a:rPr kumimoji="0" sz="20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≔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∃𝑘(𝑥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</a:t>
            </a:r>
            <a:r>
              <a:rPr kumimoji="0" sz="20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95CDBE-35A2-7920-5133-80674C9574FA}"/>
                  </a:ext>
                </a:extLst>
              </p:cNvPr>
              <p:cNvSpPr txBox="1"/>
              <p:nvPr/>
            </p:nvSpPr>
            <p:spPr>
              <a:xfrm>
                <a:off x="815546" y="1872293"/>
                <a:ext cx="9934832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Odd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Odd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Even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Even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+2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95CDBE-35A2-7920-5133-80674C957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6" y="1872293"/>
                <a:ext cx="9934832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9">
            <a:extLst>
              <a:ext uri="{FF2B5EF4-FFF2-40B4-BE49-F238E27FC236}">
                <a16:creationId xmlns:a16="http://schemas.microsoft.com/office/drawing/2014/main" id="{1545B812-C37B-185E-C090-46E90DBEF8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4202" y="2297777"/>
            <a:ext cx="10933430" cy="4560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We</a:t>
            </a:r>
            <a:r>
              <a:rPr spc="-20"/>
              <a:t> </a:t>
            </a:r>
            <a:r>
              <a:t>prove</a:t>
            </a:r>
            <a:r>
              <a:rPr spc="-40"/>
              <a:t> </a:t>
            </a:r>
            <a:r>
              <a:t>by</a:t>
            </a:r>
            <a:r>
              <a:rPr spc="-30"/>
              <a:t> </a:t>
            </a:r>
            <a:r>
              <a:t>contrapositive.</a:t>
            </a:r>
            <a:r>
              <a:rPr spc="-40"/>
              <a:t> </a:t>
            </a:r>
            <a:endParaRPr lang="en-US" spc="-4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Let</a:t>
            </a:r>
            <a:r>
              <a:rPr spc="-4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60">
                <a:latin typeface="Cambria Math"/>
                <a:cs typeface="Cambria Math"/>
              </a:rPr>
              <a:t> </a:t>
            </a:r>
            <a:r>
              <a:t>be</a:t>
            </a:r>
            <a:r>
              <a:rPr spc="-25"/>
              <a:t> </a:t>
            </a:r>
            <a:r>
              <a:t>an</a:t>
            </a:r>
            <a:r>
              <a:rPr spc="-15"/>
              <a:t> </a:t>
            </a:r>
            <a:r>
              <a:t>arbitrary</a:t>
            </a:r>
            <a:r>
              <a:rPr spc="-45"/>
              <a:t> </a:t>
            </a:r>
            <a:r>
              <a:rPr spc="-20"/>
              <a:t>integer.</a:t>
            </a:r>
            <a:r>
              <a:rPr spc="-30"/>
              <a:t> </a:t>
            </a:r>
            <a:r>
              <a:t>Suppose</a:t>
            </a:r>
            <a:r>
              <a:rPr spc="-30"/>
              <a:t> </a:t>
            </a:r>
            <a:r>
              <a:t>that</a:t>
            </a:r>
            <a:r>
              <a:rPr spc="-6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6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40"/>
              <a:t> </a:t>
            </a:r>
            <a:r>
              <a:rPr spc="-10"/>
              <a:t>even. </a:t>
            </a: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lang="en-US"/>
              <a:t>Then</a:t>
            </a:r>
            <a:r>
              <a:rPr lang="en-US" spc="-35"/>
              <a:t> </a:t>
            </a:r>
            <a:r>
              <a:rPr lang="en-US"/>
              <a:t>by</a:t>
            </a:r>
            <a:r>
              <a:rPr lang="en-US" spc="-25"/>
              <a:t> </a:t>
            </a:r>
            <a:r>
              <a:rPr lang="en-US"/>
              <a:t>definition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20"/>
              <a:t> </a:t>
            </a:r>
            <a:r>
              <a:rPr lang="en-US"/>
              <a:t>even,</a:t>
            </a:r>
            <a:r>
              <a:rPr lang="en-US" spc="-10"/>
              <a:t> </a:t>
            </a:r>
            <a:r>
              <a:rPr lang="en-US">
                <a:latin typeface="Cambria Math"/>
                <a:cs typeface="Cambria Math"/>
              </a:rPr>
              <a:t>𝑥</a:t>
            </a:r>
            <a:r>
              <a:rPr lang="en-US" spc="17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=</a:t>
            </a:r>
            <a:r>
              <a:rPr lang="en-US" spc="10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2𝑘</a:t>
            </a:r>
            <a:r>
              <a:rPr lang="en-US" spc="155">
                <a:latin typeface="Cambria Math"/>
                <a:cs typeface="Cambria Math"/>
              </a:rPr>
              <a:t> </a:t>
            </a:r>
            <a:r>
              <a:rPr lang="en-US"/>
              <a:t>for</a:t>
            </a:r>
            <a:r>
              <a:rPr lang="en-US" spc="-30"/>
              <a:t> </a:t>
            </a:r>
            <a:r>
              <a:rPr lang="en-US"/>
              <a:t>some</a:t>
            </a:r>
            <a:r>
              <a:rPr lang="en-US" spc="-20"/>
              <a:t> </a:t>
            </a:r>
            <a:r>
              <a:rPr lang="en-US"/>
              <a:t>integer</a:t>
            </a:r>
            <a:r>
              <a:rPr lang="en-US" spc="-20"/>
              <a:t> </a:t>
            </a:r>
            <a:r>
              <a:rPr lang="en-US">
                <a:latin typeface="Cambria Math"/>
                <a:cs typeface="Cambria Math"/>
              </a:rPr>
              <a:t>𝑘</a:t>
            </a:r>
            <a:r>
              <a:rPr lang="en-US"/>
              <a:t>.</a:t>
            </a:r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lang="en-US"/>
              <a:t>Consider</a:t>
            </a:r>
            <a:r>
              <a:rPr lang="en-US" spc="-20"/>
              <a:t> </a:t>
            </a:r>
            <a:r>
              <a:rPr lang="en-US">
                <a:latin typeface="Cambria Math"/>
                <a:cs typeface="Cambria Math"/>
              </a:rPr>
              <a:t>3𝑥</a:t>
            </a:r>
            <a:r>
              <a:rPr lang="en-US" spc="4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-20">
                <a:latin typeface="Cambria Math"/>
                <a:cs typeface="Cambria Math"/>
              </a:rPr>
              <a:t> </a:t>
            </a:r>
            <a:r>
              <a:rPr lang="en-US" spc="-25">
                <a:latin typeface="Cambria Math"/>
                <a:cs typeface="Cambria Math"/>
              </a:rPr>
              <a:t>2:  </a:t>
            </a:r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lang="en-US" spc="-25">
                <a:latin typeface="Cambria Math"/>
                <a:cs typeface="Cambria Math"/>
              </a:rPr>
              <a:t>	</a:t>
            </a:r>
            <a:r>
              <a:rPr lang="en-US">
                <a:latin typeface="Cambria Math"/>
                <a:cs typeface="Cambria Math"/>
              </a:rPr>
              <a:t>3𝑥</a:t>
            </a:r>
            <a:r>
              <a:rPr lang="en-US" spc="6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</a:t>
            </a:r>
            <a:r>
              <a:rPr lang="en-US" spc="13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=</a:t>
            </a:r>
            <a:r>
              <a:rPr lang="en-US" spc="12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3</a:t>
            </a:r>
            <a:r>
              <a:rPr lang="en-US" spc="465">
                <a:latin typeface="Cambria Math"/>
                <a:cs typeface="Cambria Math"/>
              </a:rPr>
              <a:t>(</a:t>
            </a:r>
            <a:r>
              <a:rPr lang="en-US" spc="-35">
                <a:latin typeface="Cambria Math"/>
                <a:cs typeface="Cambria Math"/>
              </a:rPr>
              <a:t>2𝑘)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-1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</a:t>
            </a:r>
            <a:r>
              <a:rPr lang="en-US" spc="12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=</a:t>
            </a:r>
            <a:r>
              <a:rPr lang="en-US" spc="13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6𝑘</a:t>
            </a:r>
            <a:r>
              <a:rPr lang="en-US" spc="6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-1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</a:t>
            </a:r>
            <a:r>
              <a:rPr lang="en-US" spc="12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=</a:t>
            </a:r>
            <a:r>
              <a:rPr lang="en-US" spc="13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2(3𝑘</a:t>
            </a:r>
            <a:r>
              <a:rPr lang="en-US" spc="6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-15">
                <a:latin typeface="Cambria Math"/>
                <a:cs typeface="Cambria Math"/>
              </a:rPr>
              <a:t> </a:t>
            </a:r>
            <a:r>
              <a:rPr lang="en-US" spc="-25">
                <a:latin typeface="Cambria Math"/>
                <a:cs typeface="Cambria Math"/>
              </a:rPr>
              <a:t>1)</a:t>
            </a:r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endParaRPr lang="en-US" spc="-10"/>
          </a:p>
          <a:p>
            <a:pPr marL="12700" marR="351155">
              <a:spcBef>
                <a:spcPts val="100"/>
              </a:spcBef>
            </a:pPr>
            <a:r>
              <a:rPr lang="en-US"/>
              <a:t>Since</a:t>
            </a:r>
            <a:r>
              <a:rPr lang="en-US" spc="-30"/>
              <a:t> </a:t>
            </a:r>
            <a:r>
              <a:rPr lang="en-US">
                <a:latin typeface="Cambria Math"/>
                <a:cs typeface="Cambria Math"/>
              </a:rPr>
              <a:t>𝑘</a:t>
            </a:r>
            <a:r>
              <a:rPr lang="en-US" spc="160">
                <a:latin typeface="Cambria Math"/>
                <a:cs typeface="Cambria Math"/>
              </a:rPr>
              <a:t> </a:t>
            </a:r>
            <a:r>
              <a:rPr lang="en-US"/>
              <a:t>is</a:t>
            </a:r>
            <a:r>
              <a:rPr lang="en-US" spc="-25"/>
              <a:t> </a:t>
            </a:r>
            <a:r>
              <a:rPr lang="en-US"/>
              <a:t>an</a:t>
            </a:r>
            <a:r>
              <a:rPr lang="en-US" spc="-40"/>
              <a:t> </a:t>
            </a:r>
            <a:r>
              <a:rPr lang="en-US" spc="-20"/>
              <a:t>integer,</a:t>
            </a:r>
            <a:r>
              <a:rPr lang="en-US" spc="-25"/>
              <a:t> </a:t>
            </a:r>
            <a:r>
              <a:rPr lang="en-US">
                <a:latin typeface="Cambria Math"/>
                <a:cs typeface="Cambria Math"/>
              </a:rPr>
              <a:t>3𝑘</a:t>
            </a:r>
            <a:r>
              <a:rPr lang="en-US" spc="35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+</a:t>
            </a:r>
            <a:r>
              <a:rPr lang="en-US" spc="-20">
                <a:latin typeface="Cambria Math"/>
                <a:cs typeface="Cambria Math"/>
              </a:rPr>
              <a:t> </a:t>
            </a:r>
            <a:r>
              <a:rPr lang="en-US">
                <a:latin typeface="Cambria Math"/>
                <a:cs typeface="Cambria Math"/>
              </a:rPr>
              <a:t>1</a:t>
            </a:r>
            <a:r>
              <a:rPr lang="en-US" spc="90">
                <a:latin typeface="Cambria Math"/>
                <a:cs typeface="Cambria Math"/>
              </a:rPr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an</a:t>
            </a:r>
            <a:r>
              <a:rPr lang="en-US" spc="-25"/>
              <a:t> </a:t>
            </a:r>
            <a:r>
              <a:rPr lang="en-US" spc="-20"/>
              <a:t>integer. </a:t>
            </a:r>
            <a:r>
              <a:t>So</a:t>
            </a:r>
            <a:r>
              <a:rPr spc="-25"/>
              <a:t> </a:t>
            </a:r>
            <a:r>
              <a:t>by</a:t>
            </a:r>
            <a:r>
              <a:rPr spc="-40"/>
              <a:t> </a:t>
            </a:r>
            <a:r>
              <a:t>definition</a:t>
            </a:r>
            <a:r>
              <a:rPr spc="-40"/>
              <a:t> </a:t>
            </a:r>
            <a:r>
              <a:t>of</a:t>
            </a:r>
            <a:r>
              <a:rPr spc="-35"/>
              <a:t> </a:t>
            </a:r>
            <a:r>
              <a:t>even,</a:t>
            </a:r>
            <a:r>
              <a:rPr spc="-10"/>
              <a:t>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3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2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2</a:t>
            </a:r>
            <a:r>
              <a:rPr b="0" spc="8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35"/>
              <a:t> </a:t>
            </a:r>
            <a:r>
              <a:rPr spc="-10"/>
              <a:t>even. </a:t>
            </a:r>
            <a:endParaRPr lang="en-US" spc="-10"/>
          </a:p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t>Since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75">
                <a:latin typeface="Cambria Math"/>
                <a:cs typeface="Cambria Math"/>
              </a:rPr>
              <a:t> </a:t>
            </a:r>
            <a:r>
              <a:t>was</a:t>
            </a:r>
            <a:r>
              <a:rPr spc="-15"/>
              <a:t> </a:t>
            </a:r>
            <a:r>
              <a:t>arbitrary,</a:t>
            </a:r>
            <a:r>
              <a:rPr spc="-55"/>
              <a:t> </a:t>
            </a:r>
            <a:r>
              <a:t>we</a:t>
            </a:r>
            <a:r>
              <a:rPr spc="-25"/>
              <a:t> </a:t>
            </a:r>
            <a:r>
              <a:t>have</a:t>
            </a:r>
            <a:r>
              <a:rPr spc="-5"/>
              <a:t> </a:t>
            </a:r>
            <a:r>
              <a:t>shown</a:t>
            </a:r>
            <a:r>
              <a:rPr spc="-25"/>
              <a:t> </a:t>
            </a:r>
            <a:r>
              <a:t>that</a:t>
            </a:r>
            <a:r>
              <a:rPr spc="-20"/>
              <a:t> </a:t>
            </a:r>
            <a:r>
              <a:t>for</a:t>
            </a:r>
            <a:r>
              <a:rPr spc="-20"/>
              <a:t> </a:t>
            </a:r>
            <a:r>
              <a:t>all</a:t>
            </a:r>
            <a:r>
              <a:rPr spc="-30"/>
              <a:t> </a:t>
            </a:r>
            <a:r>
              <a:t>integers</a:t>
            </a:r>
            <a:r>
              <a:rPr spc="1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t>,</a:t>
            </a:r>
            <a:r>
              <a:rPr spc="-20"/>
              <a:t> </a:t>
            </a:r>
            <a:r>
              <a:t>if</a:t>
            </a:r>
            <a:r>
              <a:rPr spc="-15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rPr b="0" spc="185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25"/>
              <a:t> </a:t>
            </a:r>
            <a:r>
              <a:t>even</a:t>
            </a:r>
            <a:r>
              <a:rPr spc="-25"/>
              <a:t> </a:t>
            </a:r>
            <a:r>
              <a:t>then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4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10">
                <a:latin typeface="Cambria Math"/>
                <a:cs typeface="Cambria Math"/>
              </a:rPr>
              <a:t> </a:t>
            </a:r>
            <a:r>
              <a:rPr b="0" spc="-50">
                <a:latin typeface="Cambria Math"/>
                <a:cs typeface="Cambria Math"/>
              </a:rPr>
              <a:t>2 </a:t>
            </a:r>
            <a:r>
              <a:t>is</a:t>
            </a:r>
            <a:r>
              <a:rPr spc="-30"/>
              <a:t> </a:t>
            </a:r>
            <a:r>
              <a:t>even.</a:t>
            </a:r>
            <a:r>
              <a:rPr spc="-20"/>
              <a:t> </a:t>
            </a:r>
            <a:r>
              <a:t>Thus</a:t>
            </a:r>
            <a:r>
              <a:rPr spc="-10"/>
              <a:t> </a:t>
            </a:r>
            <a:r>
              <a:t>the</a:t>
            </a:r>
            <a:r>
              <a:rPr spc="-20"/>
              <a:t> </a:t>
            </a:r>
            <a:r>
              <a:t>contrapositive</a:t>
            </a:r>
            <a:r>
              <a:rPr spc="-60"/>
              <a:t> </a:t>
            </a:r>
            <a:r>
              <a:t>also</a:t>
            </a:r>
            <a:r>
              <a:rPr spc="-5"/>
              <a:t> </a:t>
            </a:r>
            <a:r>
              <a:t>holds:</a:t>
            </a:r>
            <a:r>
              <a:rPr spc="-25"/>
              <a:t> </a:t>
            </a:r>
            <a:r>
              <a:t>for</a:t>
            </a:r>
            <a:r>
              <a:rPr spc="-25"/>
              <a:t> </a:t>
            </a:r>
            <a:r>
              <a:t>all</a:t>
            </a:r>
            <a:r>
              <a:rPr spc="-20"/>
              <a:t> </a:t>
            </a:r>
            <a:r>
              <a:t>integers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𝑥</a:t>
            </a:r>
            <a:r>
              <a:t>,</a:t>
            </a:r>
            <a:r>
              <a:rPr spc="-25"/>
              <a:t> </a:t>
            </a:r>
            <a:r>
              <a:t>if</a:t>
            </a:r>
            <a:r>
              <a:rPr spc="-20"/>
              <a:t> </a:t>
            </a:r>
            <a:r>
              <a:rPr b="0">
                <a:latin typeface="Cambria Math"/>
                <a:cs typeface="Cambria Math"/>
              </a:rPr>
              <a:t>3𝑥</a:t>
            </a:r>
            <a:r>
              <a:rPr b="0" spc="4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+</a:t>
            </a:r>
            <a:r>
              <a:rPr b="0" spc="-2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2</a:t>
            </a:r>
            <a:r>
              <a:rPr b="0" spc="120">
                <a:latin typeface="Cambria Math"/>
                <a:cs typeface="Cambria Math"/>
              </a:rPr>
              <a:t> </a:t>
            </a:r>
            <a:r>
              <a:t>is</a:t>
            </a:r>
            <a:r>
              <a:rPr spc="-30"/>
              <a:t> </a:t>
            </a:r>
            <a:r>
              <a:t>odd,</a:t>
            </a:r>
            <a:r>
              <a:rPr spc="-35"/>
              <a:t> </a:t>
            </a:r>
            <a:r>
              <a:t>then</a:t>
            </a:r>
            <a:r>
              <a:rPr spc="-15"/>
              <a:t> </a:t>
            </a:r>
            <a:r>
              <a:rPr b="0" spc="-50">
                <a:latin typeface="Cambria Math"/>
                <a:cs typeface="Cambria Math"/>
              </a:rPr>
              <a:t>𝑥 </a:t>
            </a:r>
            <a:r>
              <a:t>is</a:t>
            </a:r>
            <a:r>
              <a:rPr spc="-30"/>
              <a:t> </a:t>
            </a:r>
            <a:r>
              <a:rPr spc="-20"/>
              <a:t>odd.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56DB9F-F1BD-7D22-FF91-7159C0A92599}"/>
                  </a:ext>
                </a:extLst>
              </p14:cNvPr>
              <p14:cNvContentPartPr/>
              <p14:nvPr/>
            </p14:nvContentPartPr>
            <p14:xfrm>
              <a:off x="533880" y="2151720"/>
              <a:ext cx="9329760" cy="4335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56DB9F-F1BD-7D22-FF91-7159C0A925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520" y="2142360"/>
                <a:ext cx="9348480" cy="43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80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9152-0B94-BA51-F6BA-E29A3E48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498C3-E106-54AA-0024-DBCFB21A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60469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66662-F4ED-267D-27FC-D1F9F541B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F68CA1-105E-258E-0A6F-6FECA3F2D5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1E668AB-68A2-D04D-C91B-98B0C1A9CB80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F3024255-01A4-A15D-CC44-92E66F63B6B4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A73C4F7-E1A7-F9C7-7ACC-AF7B133D4D52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F429356-72D1-0388-9E13-F9493D3A51E0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70666AC-110A-8BAD-631D-EFB6E6E4ADD3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FF7A26D3-10E2-5B71-2CC7-2F7DF1E5B378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55E78D-33CE-EE88-A2EC-11F53319D5CA}"/>
                  </a:ext>
                </a:extLst>
              </p14:cNvPr>
              <p14:cNvContentPartPr/>
              <p14:nvPr/>
            </p14:nvContentPartPr>
            <p14:xfrm>
              <a:off x="2003760" y="1892880"/>
              <a:ext cx="8834760" cy="220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55E78D-33CE-EE88-A2EC-11F53319D5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4400" y="1883520"/>
                <a:ext cx="8853480" cy="22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50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4CF3-9AC3-FAA9-8820-A1E4E3952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649565F-4988-5BD1-D474-94E629FCDE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A77E170-A523-B6D9-4621-122048875AF2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532B0720-0788-1847-470C-9DC3E45D1454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FF1FADF-FE50-3F0D-4F09-906DE29AC6B1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A31CCA-D050-3C7E-5DB3-101442848CE9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272C551-D69D-36C9-E5CE-A3FF0C5F41DC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E312F1D2-FBF8-37AE-475E-9FB182EFA8DE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46AE28-CF83-17D6-8606-041CDECFEA65}"/>
                  </a:ext>
                </a:extLst>
              </p:cNvPr>
              <p:cNvSpPr txBox="1"/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Even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Even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Odd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Odd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46AE28-CF83-17D6-8606-041CDECFE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11E06F-B79C-9F71-E875-DAEB72A94612}"/>
                  </a:ext>
                </a:extLst>
              </p14:cNvPr>
              <p14:cNvContentPartPr/>
              <p14:nvPr/>
            </p14:nvContentPartPr>
            <p14:xfrm>
              <a:off x="6026400" y="2391840"/>
              <a:ext cx="3233880" cy="10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11E06F-B79C-9F71-E875-DAEB72A946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7040" y="2382480"/>
                <a:ext cx="3252600" cy="1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595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16C42-EB8A-4A05-9A6A-EE18F0125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60178D-BEE7-C543-E984-FFAF263635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5CD2ADC-2176-1B84-A652-0141D0AA2357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50517BB3-1033-408C-5AED-170B11A45D26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8EED1A4-5751-DB5B-5E82-A004E1C4A83C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D9C3BC2-26EA-25CA-FC37-C581C5F00D5F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32D75681-D020-F716-F745-ED29E4DC903A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7C78BA3B-F535-2520-0264-6CEAA9A655B3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72CFA-B06B-B3F8-5021-B59BB29DBD8F}"/>
                  </a:ext>
                </a:extLst>
              </p:cNvPr>
              <p:cNvSpPr txBox="1"/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Even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Even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Odd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Odd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72CFA-B06B-B3F8-5021-B59BB29DB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485C041-1093-8449-522A-5C6AADCD7BB1}"/>
              </a:ext>
            </a:extLst>
          </p:cNvPr>
          <p:cNvSpPr txBox="1"/>
          <p:nvPr/>
        </p:nvSpPr>
        <p:spPr>
          <a:xfrm>
            <a:off x="581557" y="2836329"/>
            <a:ext cx="112082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contrapositive.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 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532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Since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arbitrary,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shown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-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 contrapositive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holds: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54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33449D-3DA6-C585-CFC3-4CA2D3036A9D}"/>
                  </a:ext>
                </a:extLst>
              </p14:cNvPr>
              <p14:cNvContentPartPr/>
              <p14:nvPr/>
            </p14:nvContentPartPr>
            <p14:xfrm>
              <a:off x="457200" y="2345400"/>
              <a:ext cx="6861600" cy="428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33449D-3DA6-C585-CFC3-4CA2D3036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840" y="2336040"/>
                <a:ext cx="6880320" cy="43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5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AFC3C-56F9-F6F6-932C-138A1DF01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EF3BFD7-27B5-2E18-5935-F355AA2373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2E779A6-5863-2E79-CD21-154140D68719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38E50354-3C59-5FAC-0F80-73FBE2E22F71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7410214-5614-FFAD-F5CB-4435AB955659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3E5D373-B728-9166-B06E-CFFCAE68DDFD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C4299A8-E89F-272E-4B65-9922D3E4FCFA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AAB8607D-08B1-480C-FCE0-47ADD725C2D3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5D1D95-1B97-F1FD-56A8-472722CF9FD2}"/>
                  </a:ext>
                </a:extLst>
              </p:cNvPr>
              <p:cNvSpPr txBox="1"/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Even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Even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Odd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Odd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5D1D95-1B97-F1FD-56A8-472722CF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330CBAF-7968-29FF-3500-295FA5455D07}"/>
              </a:ext>
            </a:extLst>
          </p:cNvPr>
          <p:cNvSpPr txBox="1"/>
          <p:nvPr/>
        </p:nvSpPr>
        <p:spPr>
          <a:xfrm>
            <a:off x="581557" y="2836329"/>
            <a:ext cx="112082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contrapositive.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 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[Unroll predicate definitions]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[Manipulate towards goal]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532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Since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arbitrary,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shown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-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 contrapositive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holds: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54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C349F3-245F-FA00-ABC3-2AA1C015E2E5}"/>
                  </a:ext>
                </a:extLst>
              </p14:cNvPr>
              <p14:cNvContentPartPr/>
              <p14:nvPr/>
            </p14:nvContentPartPr>
            <p14:xfrm>
              <a:off x="4092480" y="77400"/>
              <a:ext cx="8030160" cy="578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C349F3-245F-FA00-ABC3-2AA1C015E2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3120" y="68040"/>
                <a:ext cx="8048880" cy="58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64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D7BC0-633F-DA33-139F-22FF69EF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D37F92-61C1-8FA1-FCBF-C45A928392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3B2E91C-923F-C609-9456-737E68514BFE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6C2EC0C1-49BA-1D0E-16E5-AE6960B9B736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0CAC05B-02AE-7811-7B8A-B9EF2604E70F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FE35B6E-F7DE-4A54-6B11-E3312B92BDEC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5201F5E2-D67B-6BD0-E8B7-68E51D6AA40D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2EDB24B1-7F25-A139-CE2D-ECFF05D9954A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68C2A1-3876-763A-D35A-B573520FAE73}"/>
                  </a:ext>
                </a:extLst>
              </p:cNvPr>
              <p:cNvSpPr txBox="1"/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Even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Even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Odd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Odd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68C2A1-3876-763A-D35A-B573520FA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DCDC6E2-4AF0-77BB-75B7-1DEFA51B7987}"/>
              </a:ext>
            </a:extLst>
          </p:cNvPr>
          <p:cNvSpPr txBox="1"/>
          <p:nvPr/>
        </p:nvSpPr>
        <p:spPr>
          <a:xfrm>
            <a:off x="581557" y="2836329"/>
            <a:ext cx="112082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contrapositive.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 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odd,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</a:t>
            </a:r>
            <a:r>
              <a:rPr kumimoji="0" lang="en-US" sz="2400" b="0" i="0" u="none" strike="noStrike" kern="0" cap="none" spc="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400" b="0" i="0" u="none" strike="noStrike" kern="0" cap="none" spc="9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[Manipulate towards goal]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532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Since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arbitrary,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shown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-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 contrapositive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holds: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54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D315D-9F24-A6B0-64A8-F3C9A37C4E51}"/>
                  </a:ext>
                </a:extLst>
              </p14:cNvPr>
              <p14:cNvContentPartPr/>
              <p14:nvPr/>
            </p14:nvContentPartPr>
            <p14:xfrm>
              <a:off x="649800" y="3970800"/>
              <a:ext cx="4004280" cy="182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D315D-9F24-A6B0-64A8-F3C9A37C4E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440" y="3961440"/>
                <a:ext cx="4023000" cy="18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22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9A9F8-3DE4-70B5-8757-A7BFB555B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2658FA-0E29-A085-425F-56995D8F1F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Another</a:t>
            </a:r>
            <a:r>
              <a:rPr spc="310"/>
              <a:t> </a:t>
            </a:r>
            <a:r>
              <a:t>Proof</a:t>
            </a:r>
            <a:r>
              <a:rPr spc="305"/>
              <a:t> </a:t>
            </a:r>
            <a:r>
              <a:t>by</a:t>
            </a:r>
            <a:r>
              <a:rPr spc="285"/>
              <a:t> </a:t>
            </a:r>
            <a:r>
              <a:rPr spc="60"/>
              <a:t>Contrapositive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3FC55D2-0A83-3970-FACF-3F3C2449ECD0}"/>
              </a:ext>
            </a:extLst>
          </p:cNvPr>
          <p:cNvSpPr txBox="1"/>
          <p:nvPr/>
        </p:nvSpPr>
        <p:spPr>
          <a:xfrm>
            <a:off x="581558" y="1352549"/>
            <a:ext cx="11018520" cy="114646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Contrapositive: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sz="2625" b="0" i="0" u="none" strike="noStrike" kern="0" cap="none" spc="53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even,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79FE8487-BAD7-2198-8404-887C6B254545}"/>
              </a:ext>
            </a:extLst>
          </p:cNvPr>
          <p:cNvGrpSpPr/>
          <p:nvPr/>
        </p:nvGrpSpPr>
        <p:grpSpPr>
          <a:xfrm>
            <a:off x="9094914" y="220662"/>
            <a:ext cx="2890520" cy="814705"/>
            <a:chOff x="9094914" y="220662"/>
            <a:chExt cx="2890520" cy="8147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339EFDA-2559-F8F2-BECC-C3D0810DDBD0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2741168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2741168" y="798576"/>
                  </a:lnTo>
                  <a:lnTo>
                    <a:pt x="2783246" y="791793"/>
                  </a:lnTo>
                  <a:lnTo>
                    <a:pt x="2819784" y="772903"/>
                  </a:lnTo>
                  <a:lnTo>
                    <a:pt x="2848591" y="744096"/>
                  </a:lnTo>
                  <a:lnTo>
                    <a:pt x="2867481" y="707558"/>
                  </a:lnTo>
                  <a:lnTo>
                    <a:pt x="2874264" y="665479"/>
                  </a:lnTo>
                  <a:lnTo>
                    <a:pt x="2874264" y="133096"/>
                  </a:lnTo>
                  <a:lnTo>
                    <a:pt x="2867481" y="91017"/>
                  </a:lnTo>
                  <a:lnTo>
                    <a:pt x="2848591" y="54479"/>
                  </a:lnTo>
                  <a:lnTo>
                    <a:pt x="2819784" y="25672"/>
                  </a:lnTo>
                  <a:lnTo>
                    <a:pt x="2783246" y="6782"/>
                  </a:lnTo>
                  <a:lnTo>
                    <a:pt x="274116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BF56943-5DE0-385D-3882-71243426F6AF}"/>
                </a:ext>
              </a:extLst>
            </p:cNvPr>
            <p:cNvSpPr/>
            <p:nvPr/>
          </p:nvSpPr>
          <p:spPr>
            <a:xfrm>
              <a:off x="9102852" y="228600"/>
              <a:ext cx="2874645" cy="798830"/>
            </a:xfrm>
            <a:custGeom>
              <a:avLst/>
              <a:gdLst/>
              <a:ahLst/>
              <a:cxnLst/>
              <a:rect l="l" t="t" r="r" b="b"/>
              <a:pathLst>
                <a:path w="2874645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2741168" y="0"/>
                  </a:lnTo>
                  <a:lnTo>
                    <a:pt x="2783246" y="6782"/>
                  </a:lnTo>
                  <a:lnTo>
                    <a:pt x="2819784" y="25672"/>
                  </a:lnTo>
                  <a:lnTo>
                    <a:pt x="2848591" y="54479"/>
                  </a:lnTo>
                  <a:lnTo>
                    <a:pt x="2867481" y="91017"/>
                  </a:lnTo>
                  <a:lnTo>
                    <a:pt x="2874264" y="133096"/>
                  </a:lnTo>
                  <a:lnTo>
                    <a:pt x="2874264" y="665479"/>
                  </a:lnTo>
                  <a:lnTo>
                    <a:pt x="2867481" y="707558"/>
                  </a:lnTo>
                  <a:lnTo>
                    <a:pt x="2848591" y="744096"/>
                  </a:lnTo>
                  <a:lnTo>
                    <a:pt x="2819784" y="772903"/>
                  </a:lnTo>
                  <a:lnTo>
                    <a:pt x="2783246" y="791793"/>
                  </a:lnTo>
                  <a:lnTo>
                    <a:pt x="2741168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105F486-A26E-9439-AB8C-15E83D0D4F6D}"/>
                </a:ext>
              </a:extLst>
            </p:cNvPr>
            <p:cNvSpPr/>
            <p:nvPr/>
          </p:nvSpPr>
          <p:spPr>
            <a:xfrm>
              <a:off x="9794621" y="677037"/>
              <a:ext cx="309880" cy="236220"/>
            </a:xfrm>
            <a:custGeom>
              <a:avLst/>
              <a:gdLst/>
              <a:ahLst/>
              <a:cxnLst/>
              <a:rect l="l" t="t" r="r" b="b"/>
              <a:pathLst>
                <a:path w="309879" h="236219">
                  <a:moveTo>
                    <a:pt x="234187" y="0"/>
                  </a:moveTo>
                  <a:lnTo>
                    <a:pt x="230885" y="9525"/>
                  </a:lnTo>
                  <a:lnTo>
                    <a:pt x="244506" y="15430"/>
                  </a:lnTo>
                  <a:lnTo>
                    <a:pt x="256222" y="23622"/>
                  </a:lnTo>
                  <a:lnTo>
                    <a:pt x="280033" y="61650"/>
                  </a:lnTo>
                  <a:lnTo>
                    <a:pt x="287908" y="116586"/>
                  </a:lnTo>
                  <a:lnTo>
                    <a:pt x="287029" y="137423"/>
                  </a:lnTo>
                  <a:lnTo>
                    <a:pt x="273938" y="188340"/>
                  </a:lnTo>
                  <a:lnTo>
                    <a:pt x="244596" y="220184"/>
                  </a:lnTo>
                  <a:lnTo>
                    <a:pt x="231139" y="226187"/>
                  </a:lnTo>
                  <a:lnTo>
                    <a:pt x="234187" y="235712"/>
                  </a:lnTo>
                  <a:lnTo>
                    <a:pt x="279229" y="208994"/>
                  </a:lnTo>
                  <a:lnTo>
                    <a:pt x="304514" y="159543"/>
                  </a:lnTo>
                  <a:lnTo>
                    <a:pt x="309372" y="117855"/>
                  </a:lnTo>
                  <a:lnTo>
                    <a:pt x="308170" y="96512"/>
                  </a:lnTo>
                  <a:lnTo>
                    <a:pt x="308157" y="96281"/>
                  </a:lnTo>
                  <a:lnTo>
                    <a:pt x="298442" y="57991"/>
                  </a:lnTo>
                  <a:lnTo>
                    <a:pt x="266255" y="15065"/>
                  </a:lnTo>
                  <a:lnTo>
                    <a:pt x="251257" y="6145"/>
                  </a:lnTo>
                  <a:lnTo>
                    <a:pt x="234187" y="0"/>
                  </a:lnTo>
                  <a:close/>
                </a:path>
                <a:path w="309879" h="236219">
                  <a:moveTo>
                    <a:pt x="75183" y="0"/>
                  </a:moveTo>
                  <a:lnTo>
                    <a:pt x="30321" y="26771"/>
                  </a:lnTo>
                  <a:lnTo>
                    <a:pt x="4921" y="76327"/>
                  </a:lnTo>
                  <a:lnTo>
                    <a:pt x="72" y="116586"/>
                  </a:lnTo>
                  <a:lnTo>
                    <a:pt x="0" y="117855"/>
                  </a:lnTo>
                  <a:lnTo>
                    <a:pt x="1096" y="137423"/>
                  </a:lnTo>
                  <a:lnTo>
                    <a:pt x="1214" y="139521"/>
                  </a:lnTo>
                  <a:lnTo>
                    <a:pt x="10929" y="177899"/>
                  </a:lnTo>
                  <a:lnTo>
                    <a:pt x="43068" y="220662"/>
                  </a:lnTo>
                  <a:lnTo>
                    <a:pt x="75183" y="235712"/>
                  </a:lnTo>
                  <a:lnTo>
                    <a:pt x="78231" y="226187"/>
                  </a:lnTo>
                  <a:lnTo>
                    <a:pt x="64777" y="220184"/>
                  </a:lnTo>
                  <a:lnTo>
                    <a:pt x="53181" y="211883"/>
                  </a:lnTo>
                  <a:lnTo>
                    <a:pt x="29412" y="173289"/>
                  </a:lnTo>
                  <a:lnTo>
                    <a:pt x="21642" y="117855"/>
                  </a:lnTo>
                  <a:lnTo>
                    <a:pt x="21589" y="116586"/>
                  </a:lnTo>
                  <a:lnTo>
                    <a:pt x="25050" y="78200"/>
                  </a:lnTo>
                  <a:lnTo>
                    <a:pt x="43465" y="34099"/>
                  </a:lnTo>
                  <a:lnTo>
                    <a:pt x="78612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60556480-1059-60CA-207D-B35AA3A0D5DA}"/>
              </a:ext>
            </a:extLst>
          </p:cNvPr>
          <p:cNvSpPr txBox="1"/>
          <p:nvPr/>
        </p:nvSpPr>
        <p:spPr>
          <a:xfrm>
            <a:off x="9221216" y="303021"/>
            <a:ext cx="256857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994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Even</a:t>
            </a:r>
            <a:r>
              <a:rPr kumimoji="0" sz="2000" b="0" i="0" u="none" strike="noStrike" kern="0" cap="none" spc="3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FF8461-DA55-D70F-40EA-CCB3E6A74D75}"/>
                  </a:ext>
                </a:extLst>
              </p:cNvPr>
              <p:cNvSpPr txBox="1"/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Even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Even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Odd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Odd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FF8461-DA55-D70F-40EA-CCB3E6A74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8" y="1925783"/>
                <a:ext cx="792686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4E2DD1-C575-AF6F-7AC2-E7825E093500}"/>
              </a:ext>
            </a:extLst>
          </p:cNvPr>
          <p:cNvSpPr txBox="1"/>
          <p:nvPr/>
        </p:nvSpPr>
        <p:spPr>
          <a:xfrm>
            <a:off x="591922" y="2317346"/>
            <a:ext cx="11208233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contrapositive.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 </a:t>
            </a: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odd,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</a:t>
            </a:r>
            <a:r>
              <a:rPr kumimoji="0" lang="en-US" sz="2400" b="0" i="0" u="none" strike="noStrike" kern="0" cap="none" spc="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400" b="0" i="0" u="none" strike="noStrike" kern="0" cap="none" spc="9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19380" marR="0" lvl="0" indent="0" algn="ctr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>
                <a:tab pos="963930" algn="l"/>
                <a:tab pos="5794375" algn="l"/>
                <a:tab pos="8054340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675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(2𝑘</a:t>
            </a:r>
            <a:r>
              <a:rPr kumimoji="0" lang="en-US" sz="2400" b="0" i="0" u="none" strike="noStrike" kern="0" cap="none" spc="8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1)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585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8𝑘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39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8𝑘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400" b="0" i="0" u="none" strike="noStrike" kern="0" cap="none" spc="39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4𝑘</a:t>
            </a:r>
            <a:r>
              <a:rPr kumimoji="0" lang="en-US" sz="2400" b="0" i="0" u="none" strike="noStrike" kern="0" cap="none" spc="8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400" b="0" i="0" u="none" strike="noStrike" kern="0" cap="none" spc="1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(4𝑘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45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4𝑘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400" b="0" i="0" u="none" strike="noStrike" kern="0" cap="none" spc="45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+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2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76200" marR="4508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Since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integer,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4𝑘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3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4𝑘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400" b="0" i="0" u="none" strike="noStrike" kern="0" cap="none" spc="3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2𝑘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532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Since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arbitrary,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shown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-37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 contrapositive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holds: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400" b="0" i="0" u="none" strike="noStrike" kern="0" cap="none" spc="540" normalizeH="0" baseline="28571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even,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101CD7-3FA1-3D98-3C5B-23099586D298}"/>
                  </a:ext>
                </a:extLst>
              </p14:cNvPr>
              <p14:cNvContentPartPr/>
              <p14:nvPr/>
            </p14:nvContentPartPr>
            <p14:xfrm>
              <a:off x="2096280" y="4396680"/>
              <a:ext cx="8145720" cy="735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101CD7-3FA1-3D98-3C5B-23099586D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6920" y="4387320"/>
                <a:ext cx="8164440" cy="7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003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38024-C653-4D05-30D7-C64FB658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B5F4-F8D9-1B68-5B82-6931C1A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Strategy: Biconditional</a:t>
            </a:r>
          </a:p>
        </p:txBody>
      </p:sp>
    </p:spTree>
    <p:extLst>
      <p:ext uri="{BB962C8B-B14F-4D97-AF65-F5344CB8AC3E}">
        <p14:creationId xmlns:p14="http://schemas.microsoft.com/office/powerpoint/2010/main" val="151432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275" dirty="0"/>
              <a:t> </a:t>
            </a:r>
            <a:r>
              <a:rPr dirty="0"/>
              <a:t>of</a:t>
            </a:r>
            <a:r>
              <a:rPr spc="245" dirty="0"/>
              <a:t> </a:t>
            </a:r>
            <a:r>
              <a:rPr dirty="0"/>
              <a:t>a</a:t>
            </a:r>
            <a:r>
              <a:rPr spc="265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3" name="object 3"/>
          <p:cNvSpPr/>
          <p:nvPr/>
        </p:nvSpPr>
        <p:spPr>
          <a:xfrm>
            <a:off x="1112418" y="1989200"/>
            <a:ext cx="2205355" cy="429259"/>
          </a:xfrm>
          <a:custGeom>
            <a:avLst/>
            <a:gdLst/>
            <a:ahLst/>
            <a:cxnLst/>
            <a:rect l="l" t="t" r="r" b="b"/>
            <a:pathLst>
              <a:path w="2205354" h="429260">
                <a:moveTo>
                  <a:pt x="117030" y="14224"/>
                </a:moveTo>
                <a:lnTo>
                  <a:pt x="112699" y="0"/>
                </a:lnTo>
                <a:lnTo>
                  <a:pt x="87198" y="9956"/>
                </a:lnTo>
                <a:lnTo>
                  <a:pt x="64795" y="25552"/>
                </a:lnTo>
                <a:lnTo>
                  <a:pt x="29298" y="73660"/>
                </a:lnTo>
                <a:lnTo>
                  <a:pt x="7315" y="138607"/>
                </a:lnTo>
                <a:lnTo>
                  <a:pt x="0" y="214630"/>
                </a:lnTo>
                <a:lnTo>
                  <a:pt x="1752" y="252260"/>
                </a:lnTo>
                <a:lnTo>
                  <a:pt x="7315" y="290347"/>
                </a:lnTo>
                <a:lnTo>
                  <a:pt x="29298" y="355219"/>
                </a:lnTo>
                <a:lnTo>
                  <a:pt x="64795" y="403453"/>
                </a:lnTo>
                <a:lnTo>
                  <a:pt x="112699" y="429006"/>
                </a:lnTo>
                <a:lnTo>
                  <a:pt x="117030" y="414782"/>
                </a:lnTo>
                <a:lnTo>
                  <a:pt x="97320" y="404545"/>
                </a:lnTo>
                <a:lnTo>
                  <a:pt x="80162" y="389661"/>
                </a:lnTo>
                <a:lnTo>
                  <a:pt x="53492" y="345948"/>
                </a:lnTo>
                <a:lnTo>
                  <a:pt x="37299" y="286677"/>
                </a:lnTo>
                <a:lnTo>
                  <a:pt x="31902" y="214630"/>
                </a:lnTo>
                <a:lnTo>
                  <a:pt x="33248" y="176974"/>
                </a:lnTo>
                <a:lnTo>
                  <a:pt x="44043" y="111163"/>
                </a:lnTo>
                <a:lnTo>
                  <a:pt x="65557" y="58839"/>
                </a:lnTo>
                <a:lnTo>
                  <a:pt x="97320" y="24447"/>
                </a:lnTo>
                <a:lnTo>
                  <a:pt x="117030" y="14224"/>
                </a:lnTo>
                <a:close/>
              </a:path>
              <a:path w="2205354" h="429260">
                <a:moveTo>
                  <a:pt x="470763" y="63500"/>
                </a:moveTo>
                <a:lnTo>
                  <a:pt x="466064" y="50165"/>
                </a:lnTo>
                <a:lnTo>
                  <a:pt x="442201" y="58775"/>
                </a:lnTo>
                <a:lnTo>
                  <a:pt x="421297" y="71234"/>
                </a:lnTo>
                <a:lnTo>
                  <a:pt x="388340" y="107823"/>
                </a:lnTo>
                <a:lnTo>
                  <a:pt x="367931" y="156654"/>
                </a:lnTo>
                <a:lnTo>
                  <a:pt x="361251" y="212979"/>
                </a:lnTo>
                <a:lnTo>
                  <a:pt x="361162" y="214630"/>
                </a:lnTo>
                <a:lnTo>
                  <a:pt x="362851" y="244881"/>
                </a:lnTo>
                <a:lnTo>
                  <a:pt x="376377" y="298323"/>
                </a:lnTo>
                <a:lnTo>
                  <a:pt x="403212" y="341718"/>
                </a:lnTo>
                <a:lnTo>
                  <a:pt x="442125" y="370446"/>
                </a:lnTo>
                <a:lnTo>
                  <a:pt x="466064" y="379095"/>
                </a:lnTo>
                <a:lnTo>
                  <a:pt x="470255" y="365633"/>
                </a:lnTo>
                <a:lnTo>
                  <a:pt x="451510" y="357352"/>
                </a:lnTo>
                <a:lnTo>
                  <a:pt x="435330" y="345808"/>
                </a:lnTo>
                <a:lnTo>
                  <a:pt x="410692" y="312928"/>
                </a:lnTo>
                <a:lnTo>
                  <a:pt x="396049" y="268287"/>
                </a:lnTo>
                <a:lnTo>
                  <a:pt x="391198" y="214630"/>
                </a:lnTo>
                <a:lnTo>
                  <a:pt x="391134" y="212979"/>
                </a:lnTo>
                <a:lnTo>
                  <a:pt x="392366" y="184886"/>
                </a:lnTo>
                <a:lnTo>
                  <a:pt x="402170" y="136169"/>
                </a:lnTo>
                <a:lnTo>
                  <a:pt x="421728" y="97815"/>
                </a:lnTo>
                <a:lnTo>
                  <a:pt x="451777" y="71767"/>
                </a:lnTo>
                <a:lnTo>
                  <a:pt x="470763" y="63500"/>
                </a:lnTo>
                <a:close/>
              </a:path>
              <a:path w="2205354" h="429260">
                <a:moveTo>
                  <a:pt x="793597" y="214630"/>
                </a:moveTo>
                <a:lnTo>
                  <a:pt x="786815" y="156667"/>
                </a:lnTo>
                <a:lnTo>
                  <a:pt x="766419" y="107823"/>
                </a:lnTo>
                <a:lnTo>
                  <a:pt x="733463" y="71234"/>
                </a:lnTo>
                <a:lnTo>
                  <a:pt x="688695" y="50165"/>
                </a:lnTo>
                <a:lnTo>
                  <a:pt x="683996" y="63500"/>
                </a:lnTo>
                <a:lnTo>
                  <a:pt x="703046" y="71767"/>
                </a:lnTo>
                <a:lnTo>
                  <a:pt x="719416" y="83210"/>
                </a:lnTo>
                <a:lnTo>
                  <a:pt x="744194" y="115570"/>
                </a:lnTo>
                <a:lnTo>
                  <a:pt x="758761" y="159283"/>
                </a:lnTo>
                <a:lnTo>
                  <a:pt x="763625" y="212979"/>
                </a:lnTo>
                <a:lnTo>
                  <a:pt x="762406" y="241960"/>
                </a:lnTo>
                <a:lnTo>
                  <a:pt x="752640" y="291960"/>
                </a:lnTo>
                <a:lnTo>
                  <a:pt x="733056" y="331012"/>
                </a:lnTo>
                <a:lnTo>
                  <a:pt x="703287" y="357352"/>
                </a:lnTo>
                <a:lnTo>
                  <a:pt x="684504" y="365633"/>
                </a:lnTo>
                <a:lnTo>
                  <a:pt x="688695" y="379095"/>
                </a:lnTo>
                <a:lnTo>
                  <a:pt x="733564" y="358000"/>
                </a:lnTo>
                <a:lnTo>
                  <a:pt x="766546" y="321564"/>
                </a:lnTo>
                <a:lnTo>
                  <a:pt x="786828" y="272770"/>
                </a:lnTo>
                <a:lnTo>
                  <a:pt x="791895" y="244881"/>
                </a:lnTo>
                <a:lnTo>
                  <a:pt x="793597" y="214630"/>
                </a:lnTo>
                <a:close/>
              </a:path>
              <a:path w="2205354" h="429260">
                <a:moveTo>
                  <a:pt x="1721967" y="63500"/>
                </a:moveTo>
                <a:lnTo>
                  <a:pt x="1717268" y="50165"/>
                </a:lnTo>
                <a:lnTo>
                  <a:pt x="1693405" y="58775"/>
                </a:lnTo>
                <a:lnTo>
                  <a:pt x="1672501" y="71234"/>
                </a:lnTo>
                <a:lnTo>
                  <a:pt x="1639544" y="107823"/>
                </a:lnTo>
                <a:lnTo>
                  <a:pt x="1619135" y="156654"/>
                </a:lnTo>
                <a:lnTo>
                  <a:pt x="1612455" y="212979"/>
                </a:lnTo>
                <a:lnTo>
                  <a:pt x="1612366" y="214630"/>
                </a:lnTo>
                <a:lnTo>
                  <a:pt x="1614055" y="244881"/>
                </a:lnTo>
                <a:lnTo>
                  <a:pt x="1627581" y="298323"/>
                </a:lnTo>
                <a:lnTo>
                  <a:pt x="1654416" y="341718"/>
                </a:lnTo>
                <a:lnTo>
                  <a:pt x="1693329" y="370446"/>
                </a:lnTo>
                <a:lnTo>
                  <a:pt x="1717268" y="379095"/>
                </a:lnTo>
                <a:lnTo>
                  <a:pt x="1721459" y="365633"/>
                </a:lnTo>
                <a:lnTo>
                  <a:pt x="1702714" y="357352"/>
                </a:lnTo>
                <a:lnTo>
                  <a:pt x="1686534" y="345808"/>
                </a:lnTo>
                <a:lnTo>
                  <a:pt x="1661896" y="312928"/>
                </a:lnTo>
                <a:lnTo>
                  <a:pt x="1647253" y="268287"/>
                </a:lnTo>
                <a:lnTo>
                  <a:pt x="1642402" y="214630"/>
                </a:lnTo>
                <a:lnTo>
                  <a:pt x="1642338" y="212979"/>
                </a:lnTo>
                <a:lnTo>
                  <a:pt x="1643570" y="184886"/>
                </a:lnTo>
                <a:lnTo>
                  <a:pt x="1653374" y="136169"/>
                </a:lnTo>
                <a:lnTo>
                  <a:pt x="1672932" y="97815"/>
                </a:lnTo>
                <a:lnTo>
                  <a:pt x="1702981" y="71767"/>
                </a:lnTo>
                <a:lnTo>
                  <a:pt x="1721967" y="63500"/>
                </a:lnTo>
                <a:close/>
              </a:path>
              <a:path w="2205354" h="429260">
                <a:moveTo>
                  <a:pt x="2044801" y="214630"/>
                </a:moveTo>
                <a:lnTo>
                  <a:pt x="2038019" y="156667"/>
                </a:lnTo>
                <a:lnTo>
                  <a:pt x="2017623" y="107823"/>
                </a:lnTo>
                <a:lnTo>
                  <a:pt x="1984667" y="71234"/>
                </a:lnTo>
                <a:lnTo>
                  <a:pt x="1939899" y="50165"/>
                </a:lnTo>
                <a:lnTo>
                  <a:pt x="1935200" y="63500"/>
                </a:lnTo>
                <a:lnTo>
                  <a:pt x="1954250" y="71767"/>
                </a:lnTo>
                <a:lnTo>
                  <a:pt x="1970633" y="83210"/>
                </a:lnTo>
                <a:lnTo>
                  <a:pt x="1995398" y="115570"/>
                </a:lnTo>
                <a:lnTo>
                  <a:pt x="2009965" y="159283"/>
                </a:lnTo>
                <a:lnTo>
                  <a:pt x="2014829" y="212979"/>
                </a:lnTo>
                <a:lnTo>
                  <a:pt x="2013610" y="241960"/>
                </a:lnTo>
                <a:lnTo>
                  <a:pt x="2003844" y="291960"/>
                </a:lnTo>
                <a:lnTo>
                  <a:pt x="1984260" y="331012"/>
                </a:lnTo>
                <a:lnTo>
                  <a:pt x="1954491" y="357352"/>
                </a:lnTo>
                <a:lnTo>
                  <a:pt x="1935708" y="365633"/>
                </a:lnTo>
                <a:lnTo>
                  <a:pt x="1939899" y="379095"/>
                </a:lnTo>
                <a:lnTo>
                  <a:pt x="1984768" y="358000"/>
                </a:lnTo>
                <a:lnTo>
                  <a:pt x="2017750" y="321564"/>
                </a:lnTo>
                <a:lnTo>
                  <a:pt x="2038032" y="272770"/>
                </a:lnTo>
                <a:lnTo>
                  <a:pt x="2043099" y="244881"/>
                </a:lnTo>
                <a:lnTo>
                  <a:pt x="2044801" y="214630"/>
                </a:lnTo>
                <a:close/>
              </a:path>
              <a:path w="2205354" h="429260">
                <a:moveTo>
                  <a:pt x="2204809" y="214630"/>
                </a:moveTo>
                <a:lnTo>
                  <a:pt x="2202980" y="175196"/>
                </a:lnTo>
                <a:lnTo>
                  <a:pt x="2188311" y="104762"/>
                </a:lnTo>
                <a:lnTo>
                  <a:pt x="2159266" y="46774"/>
                </a:lnTo>
                <a:lnTo>
                  <a:pt x="2117547" y="9956"/>
                </a:lnTo>
                <a:lnTo>
                  <a:pt x="2092045" y="0"/>
                </a:lnTo>
                <a:lnTo>
                  <a:pt x="2087727" y="14224"/>
                </a:lnTo>
                <a:lnTo>
                  <a:pt x="2107412" y="24447"/>
                </a:lnTo>
                <a:lnTo>
                  <a:pt x="2124583" y="39306"/>
                </a:lnTo>
                <a:lnTo>
                  <a:pt x="2151354" y="83058"/>
                </a:lnTo>
                <a:lnTo>
                  <a:pt x="2167521" y="142468"/>
                </a:lnTo>
                <a:lnTo>
                  <a:pt x="2172944" y="214630"/>
                </a:lnTo>
                <a:lnTo>
                  <a:pt x="2171585" y="252260"/>
                </a:lnTo>
                <a:lnTo>
                  <a:pt x="2160778" y="317893"/>
                </a:lnTo>
                <a:lnTo>
                  <a:pt x="2139226" y="370116"/>
                </a:lnTo>
                <a:lnTo>
                  <a:pt x="2107412" y="404545"/>
                </a:lnTo>
                <a:lnTo>
                  <a:pt x="2087727" y="414782"/>
                </a:lnTo>
                <a:lnTo>
                  <a:pt x="2092045" y="429006"/>
                </a:lnTo>
                <a:lnTo>
                  <a:pt x="2139950" y="403453"/>
                </a:lnTo>
                <a:lnTo>
                  <a:pt x="2175484" y="355219"/>
                </a:lnTo>
                <a:lnTo>
                  <a:pt x="2197481" y="290347"/>
                </a:lnTo>
                <a:lnTo>
                  <a:pt x="2202980" y="253796"/>
                </a:lnTo>
                <a:lnTo>
                  <a:pt x="2204809" y="214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464716"/>
            <a:ext cx="8029575" cy="9245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Recall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biconditionals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statements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form: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6265" algn="l"/>
                <a:tab pos="944880" algn="l"/>
                <a:tab pos="1391285" algn="l"/>
                <a:tab pos="2196465" algn="l"/>
              </a:tabLst>
              <a:defRPr/>
            </a:pP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↔</a:t>
            </a: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202" y="3274153"/>
            <a:ext cx="10454005" cy="88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5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51045" algn="l"/>
                <a:tab pos="4900295" algn="l"/>
                <a:tab pos="5345430" algn="l"/>
                <a:tab pos="6122670" algn="l"/>
                <a:tab pos="6708140" algn="l"/>
                <a:tab pos="7581265" algn="l"/>
                <a:tab pos="7960995" algn="l"/>
                <a:tab pos="8406130" algn="l"/>
                <a:tab pos="9152890" algn="l"/>
                <a:tab pos="966025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strategy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implication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both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directions.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I.e.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lang="en-US" sz="2800" kern="0" spc="-5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))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))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EFBB77-E7BC-D7E1-9C1F-4A021EFF9687}"/>
                  </a:ext>
                </a:extLst>
              </p:cNvPr>
              <p:cNvSpPr txBox="1"/>
              <p:nvPr/>
            </p:nvSpPr>
            <p:spPr>
              <a:xfrm>
                <a:off x="2025650" y="4327538"/>
                <a:ext cx="768985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b="0" dirty="0">
                    <a:solidFill>
                      <a:srgbClr val="4C3282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EFBB77-E7BC-D7E1-9C1F-4A021EFF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50" y="4327538"/>
                <a:ext cx="7689850" cy="787139"/>
              </a:xfrm>
              <a:prstGeom prst="rect">
                <a:avLst/>
              </a:prstGeom>
              <a:blipFill>
                <a:blip r:embed="rId2"/>
                <a:stretch>
                  <a:fillRect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6B3DE7-C0D5-56B3-C2DA-65D2B9455E15}"/>
                  </a:ext>
                </a:extLst>
              </p14:cNvPr>
              <p14:cNvContentPartPr/>
              <p14:nvPr/>
            </p14:nvContentPartPr>
            <p14:xfrm>
              <a:off x="545760" y="2427120"/>
              <a:ext cx="10857600" cy="4082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6B3DE7-C0D5-56B3-C2DA-65D2B9455E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400" y="2417760"/>
                <a:ext cx="10876320" cy="410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197996" cy="516551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 dirty="0">
                <a:latin typeface="Segoe UI Semilight"/>
                <a:cs typeface="Segoe UI Semilight"/>
              </a:rPr>
              <a:t>HW</a:t>
            </a:r>
            <a:r>
              <a:rPr lang="en-US" sz="2800" spc="-25" dirty="0">
                <a:latin typeface="Segoe UI Semilight"/>
                <a:cs typeface="Segoe UI Semilight"/>
              </a:rPr>
              <a:t>2 is due tonight!</a:t>
            </a:r>
            <a:endParaRPr lang="en-US" sz="2800" spc="-6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Stop by OH for support while finishing the assignment!</a:t>
            </a: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spc="-25" dirty="0">
                <a:latin typeface="Segoe UI Semilight"/>
                <a:cs typeface="Segoe UI Semilight"/>
              </a:rPr>
              <a:t>HW3 is released!</a:t>
            </a:r>
            <a:endParaRPr lang="en-US" sz="2800" spc="-6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Please start early- this HW is a significant step up from HW1 and HW2</a:t>
            </a:r>
          </a:p>
          <a:p>
            <a:pPr marL="478790" lvl="1">
              <a:lnSpc>
                <a:spcPct val="100000"/>
              </a:lnSpc>
              <a:spcBef>
                <a:spcPts val="600"/>
              </a:spcBef>
              <a:tabLst>
                <a:tab pos="935990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47879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35990" algn="l"/>
              </a:tabLst>
            </a:pPr>
            <a:r>
              <a:rPr lang="en-US" sz="2800" dirty="0">
                <a:latin typeface="Segoe UI Semilight"/>
                <a:cs typeface="Segoe UI Semilight"/>
              </a:rPr>
              <a:t>HW1 feedback is out!</a:t>
            </a: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Make sure to read </a:t>
            </a:r>
            <a:r>
              <a:rPr lang="en-US" sz="2400" i="1" dirty="0">
                <a:latin typeface="Segoe UI Semilight"/>
                <a:cs typeface="Segoe UI Semilight"/>
              </a:rPr>
              <a:t>all</a:t>
            </a:r>
            <a:r>
              <a:rPr lang="en-US" sz="2400" dirty="0">
                <a:latin typeface="Segoe UI Semilight"/>
                <a:cs typeface="Segoe UI Semilight"/>
              </a:rPr>
              <a:t> of your feedback! </a:t>
            </a: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HW1 Regrade requests are open for one week</a:t>
            </a: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Submit your regrade request(s) by Thursday EOD if you want your request to be responded to before the resubmission window closes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C5162-BBC1-BA7D-4A88-C29624ADF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81D6-4B68-AFE5-D792-D07394CB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Proof of a Biconditional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3116-ABCD-1AD9-0136-975A900F0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32477"/>
          </a:xfrm>
        </p:spPr>
        <p:txBody>
          <a:bodyPr>
            <a:norm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 b="1" dirty="0">
                <a:solidFill>
                  <a:schemeClr val="tx1"/>
                </a:solidFill>
              </a:rPr>
              <a:t>Prove</a:t>
            </a:r>
            <a:r>
              <a:rPr lang="en-US" sz="2800" dirty="0">
                <a:solidFill>
                  <a:schemeClr val="tx1"/>
                </a:solidFill>
              </a:rPr>
              <a:t>: “</a:t>
            </a:r>
            <a:r>
              <a:rPr lang="en-US" sz="2400" dirty="0">
                <a:latin typeface="Segoe UI Semilight"/>
                <a:cs typeface="Segoe UI Semilight"/>
              </a:rPr>
              <a:t>For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an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𝑥</a:t>
            </a:r>
            <a:r>
              <a:rPr lang="en-US" sz="2400" dirty="0">
                <a:latin typeface="Segoe UI Semilight"/>
                <a:cs typeface="Segoe UI Semilight"/>
              </a:rPr>
              <a:t>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2𝑥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3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15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if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only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if</a:t>
            </a:r>
            <a:r>
              <a:rPr lang="en-US" sz="2400" spc="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𝑥</a:t>
            </a:r>
            <a:r>
              <a:rPr lang="en-US" sz="2400" spc="19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6</a:t>
            </a:r>
            <a:r>
              <a:rPr lang="en-US" sz="2800" dirty="0">
                <a:solidFill>
                  <a:schemeClr val="tx1"/>
                </a:solidFill>
              </a:rPr>
              <a:t>.”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What’s the claim in logic?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How would we prove this claim?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9FC55-D947-0F6D-2398-E7053B2C2C8F}"/>
                  </a:ext>
                </a:extLst>
              </p:cNvPr>
              <p:cNvSpPr txBox="1"/>
              <p:nvPr/>
            </p:nvSpPr>
            <p:spPr>
              <a:xfrm>
                <a:off x="1370347" y="3347033"/>
                <a:ext cx="107061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+3=15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=6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+3→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=6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∧∀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=6→2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US" sz="2400" dirty="0">
                  <a:solidFill>
                    <a:srgbClr val="4C3282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</a:rPr>
                  <a:t>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9FC55-D947-0F6D-2398-E7053B2C2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47" y="3347033"/>
                <a:ext cx="1070610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F46D6C-F107-C05C-5140-09FDD1123939}"/>
                  </a:ext>
                </a:extLst>
              </p:cNvPr>
              <p:cNvSpPr txBox="1"/>
              <p:nvPr/>
            </p:nvSpPr>
            <p:spPr>
              <a:xfrm>
                <a:off x="654202" y="4691530"/>
                <a:ext cx="77562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kern="0" dirty="0">
                    <a:solidFill>
                      <a:srgbClr val="4C3282"/>
                    </a:solidFill>
                  </a:rPr>
                  <a:t>Write two sub-proofs, one for each implication: </a:t>
                </a:r>
                <a:endParaRPr lang="en-US" sz="2400" i="1" kern="0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+3=15→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=6)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4C3282"/>
                    </a:solidFill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+3 </m:t>
                    </m:r>
                    <m:r>
                      <a:rPr lang="en-US" sz="2400" i="1" ker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)</a:t>
                </a:r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F46D6C-F107-C05C-5140-09FDD1123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2" y="4691530"/>
                <a:ext cx="7756226" cy="830997"/>
              </a:xfrm>
              <a:prstGeom prst="rect">
                <a:avLst/>
              </a:prstGeom>
              <a:blipFill>
                <a:blip r:embed="rId4"/>
                <a:stretch>
                  <a:fillRect l="-117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E25410-D753-1113-2C61-10CF02483F0E}"/>
                  </a:ext>
                </a:extLst>
              </p14:cNvPr>
              <p14:cNvContentPartPr/>
              <p14:nvPr/>
            </p14:nvContentPartPr>
            <p14:xfrm>
              <a:off x="1841040" y="1896480"/>
              <a:ext cx="10227600" cy="3730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E25410-D753-1113-2C61-10CF02483F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1680" y="1887120"/>
                <a:ext cx="10246320" cy="37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93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C7CD8-43E2-DA77-075A-183323DD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D327DA-CF8A-5B33-43F7-75907926C1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275" dirty="0"/>
              <a:t> </a:t>
            </a:r>
            <a:r>
              <a:rPr dirty="0"/>
              <a:t>of</a:t>
            </a:r>
            <a:r>
              <a:rPr spc="245" dirty="0"/>
              <a:t> </a:t>
            </a:r>
            <a:r>
              <a:rPr dirty="0"/>
              <a:t>a</a:t>
            </a:r>
            <a:r>
              <a:rPr spc="265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AC01664-FF59-504B-88B4-D9664B7772EF}"/>
              </a:ext>
            </a:extLst>
          </p:cNvPr>
          <p:cNvSpPr txBox="1"/>
          <p:nvPr/>
        </p:nvSpPr>
        <p:spPr>
          <a:xfrm>
            <a:off x="759142" y="1281684"/>
            <a:ext cx="106737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52649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A95F3-A336-01A5-0493-E5C2ED125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E62F274-FB9A-A8F4-B3BA-A6D7FE2BCB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275" dirty="0"/>
              <a:t> </a:t>
            </a:r>
            <a:r>
              <a:rPr dirty="0"/>
              <a:t>of</a:t>
            </a:r>
            <a:r>
              <a:rPr spc="245" dirty="0"/>
              <a:t> </a:t>
            </a:r>
            <a:r>
              <a:rPr dirty="0"/>
              <a:t>a</a:t>
            </a:r>
            <a:r>
              <a:rPr spc="265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AA17462-0C91-8B59-6967-B4EBD6D4F10E}"/>
              </a:ext>
            </a:extLst>
          </p:cNvPr>
          <p:cNvSpPr txBox="1"/>
          <p:nvPr/>
        </p:nvSpPr>
        <p:spPr>
          <a:xfrm>
            <a:off x="759142" y="1281684"/>
            <a:ext cx="106737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69040B-54AE-46A7-004A-32A140A86A68}"/>
                  </a:ext>
                </a:extLst>
              </p:cNvPr>
              <p:cNvSpPr txBox="1"/>
              <p:nvPr/>
            </p:nvSpPr>
            <p:spPr>
              <a:xfrm>
                <a:off x="654202" y="1954670"/>
                <a:ext cx="90706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[Proof that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+3=15→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=6)</m:t>
                    </m:r>
                  </m:oMath>
                </a14:m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,</a:t>
                </a:r>
                <a:r>
                  <a:rPr lang="en-US" sz="2400" dirty="0">
                    <a:solidFill>
                      <a:srgbClr val="4C3282"/>
                    </a:solidFill>
                  </a:rPr>
                  <a:t> called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direction ]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69040B-54AE-46A7-004A-32A140A86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2" y="1954670"/>
                <a:ext cx="9070658" cy="461665"/>
              </a:xfrm>
              <a:prstGeom prst="rect">
                <a:avLst/>
              </a:prstGeom>
              <a:blipFill>
                <a:blip r:embed="rId2"/>
                <a:stretch>
                  <a:fillRect l="-1008" t="-13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0612D5-E65B-B43D-4E53-500D8C9DD2EC}"/>
                  </a:ext>
                </a:extLst>
              </p:cNvPr>
              <p:cNvSpPr txBox="1"/>
              <p:nvPr/>
            </p:nvSpPr>
            <p:spPr>
              <a:xfrm>
                <a:off x="654202" y="3783470"/>
                <a:ext cx="90706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[Proof that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=6→2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+3=15</m:t>
                    </m:r>
                  </m:oMath>
                </a14:m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),</a:t>
                </a:r>
                <a:r>
                  <a:rPr lang="en-US" sz="2400" dirty="0">
                    <a:solidFill>
                      <a:srgbClr val="4C3282"/>
                    </a:solidFill>
                  </a:rPr>
                  <a:t> called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direction ]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0612D5-E65B-B43D-4E53-500D8C9DD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2" y="3783470"/>
                <a:ext cx="9070658" cy="461665"/>
              </a:xfrm>
              <a:prstGeom prst="rect">
                <a:avLst/>
              </a:prstGeom>
              <a:blipFill>
                <a:blip r:embed="rId3"/>
                <a:stretch>
                  <a:fillRect l="-1008" t="-13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F738D6-CA15-CBD5-C741-63959B2D02E2}"/>
                  </a:ext>
                </a:extLst>
              </p14:cNvPr>
              <p14:cNvContentPartPr/>
              <p14:nvPr/>
            </p14:nvContentPartPr>
            <p14:xfrm>
              <a:off x="2343960" y="108360"/>
              <a:ext cx="8796240" cy="414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F738D6-CA15-CBD5-C741-63959B2D0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4600" y="99000"/>
                <a:ext cx="8814960" cy="41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946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B53FC-4129-AE8B-C477-F61023540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42123D5-C197-A925-619D-AB92FBBC73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275" dirty="0"/>
              <a:t> </a:t>
            </a:r>
            <a:r>
              <a:rPr dirty="0"/>
              <a:t>of</a:t>
            </a:r>
            <a:r>
              <a:rPr spc="245" dirty="0"/>
              <a:t> </a:t>
            </a:r>
            <a:r>
              <a:rPr dirty="0"/>
              <a:t>a</a:t>
            </a:r>
            <a:r>
              <a:rPr spc="265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F0E2EEA-7E8B-715F-24C2-0385A5164886}"/>
              </a:ext>
            </a:extLst>
          </p:cNvPr>
          <p:cNvSpPr txBox="1"/>
          <p:nvPr/>
        </p:nvSpPr>
        <p:spPr>
          <a:xfrm>
            <a:off x="759142" y="1281684"/>
            <a:ext cx="106737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0538C-DEB6-3738-AA8D-52A3269FC90B}"/>
              </a:ext>
            </a:extLst>
          </p:cNvPr>
          <p:cNvSpPr txBox="1"/>
          <p:nvPr/>
        </p:nvSpPr>
        <p:spPr>
          <a:xfrm>
            <a:off x="708342" y="1954670"/>
            <a:ext cx="97755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⇒</a:t>
            </a:r>
            <a:r>
              <a:rPr kumimoji="0" lang="en-US" sz="24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lang="en-US" sz="2400" b="0" i="0" u="none" strike="noStrike" kern="0" cap="none" spc="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1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</a:p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20" dirty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	[Proof that x = 6]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lang="en-US" sz="2400" b="0" i="0" u="none" strike="noStrike" kern="0" cap="none" spc="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lang="en-US" sz="2400" b="0" i="0" u="none" strike="noStrike" kern="0" cap="none" spc="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ECE0F-008E-27F5-8CDE-C8C1565D17CA}"/>
                  </a:ext>
                </a:extLst>
              </p:cNvPr>
              <p:cNvSpPr txBox="1"/>
              <p:nvPr/>
            </p:nvSpPr>
            <p:spPr>
              <a:xfrm>
                <a:off x="759142" y="4184492"/>
                <a:ext cx="90706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[Proof that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=6→2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+3=15</m:t>
                    </m:r>
                  </m:oMath>
                </a14:m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),</a:t>
                </a:r>
                <a:r>
                  <a:rPr lang="en-US" sz="2400" dirty="0">
                    <a:solidFill>
                      <a:srgbClr val="4C3282"/>
                    </a:solidFill>
                  </a:rPr>
                  <a:t> called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direction ]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ECE0F-008E-27F5-8CDE-C8C1565D1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42" y="4184492"/>
                <a:ext cx="9070658" cy="461665"/>
              </a:xfrm>
              <a:prstGeom prst="rect">
                <a:avLst/>
              </a:prstGeom>
              <a:blipFill>
                <a:blip r:embed="rId2"/>
                <a:stretch>
                  <a:fillRect l="-1075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A2851C-6A2A-486E-BEFE-A45DB2CBB01E}"/>
                  </a:ext>
                </a:extLst>
              </p14:cNvPr>
              <p14:cNvContentPartPr/>
              <p14:nvPr/>
            </p14:nvContentPartPr>
            <p14:xfrm>
              <a:off x="1424160" y="1850040"/>
              <a:ext cx="8130240" cy="2073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A2851C-6A2A-486E-BEFE-A45DB2CBB0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800" y="1840680"/>
                <a:ext cx="8148960" cy="20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73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1920E-1389-4DC3-5F54-69F5BE91E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203B0E-13B5-F88C-CCBF-345704046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275" dirty="0"/>
              <a:t> </a:t>
            </a:r>
            <a:r>
              <a:rPr dirty="0"/>
              <a:t>of</a:t>
            </a:r>
            <a:r>
              <a:rPr spc="245" dirty="0"/>
              <a:t> </a:t>
            </a:r>
            <a:r>
              <a:rPr dirty="0"/>
              <a:t>a</a:t>
            </a:r>
            <a:r>
              <a:rPr spc="265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304C755-7C4F-62EC-726E-6113CD09AC35}"/>
              </a:ext>
            </a:extLst>
          </p:cNvPr>
          <p:cNvSpPr txBox="1"/>
          <p:nvPr/>
        </p:nvSpPr>
        <p:spPr>
          <a:xfrm>
            <a:off x="759142" y="1281684"/>
            <a:ext cx="106737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42C63B-B4A4-B405-9902-B620F88D292F}"/>
                  </a:ext>
                </a:extLst>
              </p:cNvPr>
              <p:cNvSpPr txBox="1"/>
              <p:nvPr/>
            </p:nvSpPr>
            <p:spPr>
              <a:xfrm>
                <a:off x="708342" y="1954670"/>
                <a:ext cx="977550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⇒</a:t>
                </a:r>
                <a:r>
                  <a:rPr kumimoji="0" lang="en-US" sz="2400" b="0" i="0" u="none" strike="noStrike" kern="0" cap="none" spc="114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lang="en-US" sz="2400" b="0" i="0" u="none" strike="noStrike" kern="0" cap="none" spc="-4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integer.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Suppose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6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kern="0" spc="-20" dirty="0">
                  <a:solidFill>
                    <a:srgbClr val="4B3182"/>
                  </a:solidFill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kern="0" spc="-20" dirty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	Then </a:t>
                </a:r>
                <a14:m>
                  <m:oMath xmlns:m="http://schemas.openxmlformats.org/officeDocument/2006/math"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2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= 12</m:t>
                    </m:r>
                  </m:oMath>
                </a14:m>
                <a:r>
                  <a:rPr lang="en-US" sz="2400" kern="0" spc="-20" dirty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. Thus, </a:t>
                </a:r>
                <a14:m>
                  <m:oMath xmlns:m="http://schemas.openxmlformats.org/officeDocument/2006/math"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= 6</m:t>
                    </m:r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B3182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kumimoji="0" lang="en-US" sz="2400" b="0" i="0" u="none" strike="noStrike" kern="0" cap="none" spc="-5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400" b="0" i="0" u="none" strike="noStrike" kern="0" cap="none" spc="-1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integers</a:t>
                </a:r>
                <a:r>
                  <a:rPr kumimoji="0" lang="en-US" sz="2400" b="0" i="0" u="none" strike="noStrike" kern="0" cap="none" spc="1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if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5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14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10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then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9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6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42C63B-B4A4-B405-9902-B620F88D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" y="1954670"/>
                <a:ext cx="9775508" cy="1938992"/>
              </a:xfrm>
              <a:prstGeom prst="rect">
                <a:avLst/>
              </a:prstGeom>
              <a:blipFill>
                <a:blip r:embed="rId2"/>
                <a:stretch>
                  <a:fillRect l="-436" t="-251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878349-B111-8F30-331F-2117C09D9D40}"/>
                  </a:ext>
                </a:extLst>
              </p:cNvPr>
              <p:cNvSpPr txBox="1"/>
              <p:nvPr/>
            </p:nvSpPr>
            <p:spPr>
              <a:xfrm>
                <a:off x="759142" y="4184492"/>
                <a:ext cx="90706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[Proof that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=6→2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+3=15</m:t>
                    </m:r>
                  </m:oMath>
                </a14:m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),</a:t>
                </a:r>
                <a:r>
                  <a:rPr lang="en-US" sz="2400" dirty="0">
                    <a:solidFill>
                      <a:srgbClr val="4C3282"/>
                    </a:solidFill>
                  </a:rPr>
                  <a:t> called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direction ]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878349-B111-8F30-331F-2117C09D9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42" y="4184492"/>
                <a:ext cx="9070658" cy="461665"/>
              </a:xfrm>
              <a:prstGeom prst="rect">
                <a:avLst/>
              </a:prstGeom>
              <a:blipFill>
                <a:blip r:embed="rId3"/>
                <a:stretch>
                  <a:fillRect l="-1075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4CF6A05-19E9-2D00-83A0-9747A7F62C91}"/>
                  </a:ext>
                </a:extLst>
              </p14:cNvPr>
              <p14:cNvContentPartPr/>
              <p14:nvPr/>
            </p14:nvContentPartPr>
            <p14:xfrm>
              <a:off x="2475360" y="2345400"/>
              <a:ext cx="5346000" cy="921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4CF6A05-19E9-2D00-83A0-9747A7F62C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6000" y="2336040"/>
                <a:ext cx="5364720" cy="9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5927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6F08B-2B95-0304-B471-9E93D7ED4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5F232DA-BB4A-CAA9-BF72-5423BFD610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275" dirty="0"/>
              <a:t> </a:t>
            </a:r>
            <a:r>
              <a:rPr dirty="0"/>
              <a:t>of</a:t>
            </a:r>
            <a:r>
              <a:rPr spc="245" dirty="0"/>
              <a:t> </a:t>
            </a:r>
            <a:r>
              <a:rPr dirty="0"/>
              <a:t>a</a:t>
            </a:r>
            <a:r>
              <a:rPr spc="265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BDD266F-9A54-F6CA-F8F2-41374E5F4AAE}"/>
              </a:ext>
            </a:extLst>
          </p:cNvPr>
          <p:cNvSpPr txBox="1"/>
          <p:nvPr/>
        </p:nvSpPr>
        <p:spPr>
          <a:xfrm>
            <a:off x="759142" y="1281684"/>
            <a:ext cx="106737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129B92-AF8B-C214-EC4C-C650A587C421}"/>
                  </a:ext>
                </a:extLst>
              </p:cNvPr>
              <p:cNvSpPr txBox="1"/>
              <p:nvPr/>
            </p:nvSpPr>
            <p:spPr>
              <a:xfrm>
                <a:off x="708342" y="1954670"/>
                <a:ext cx="977550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⇒</a:t>
                </a:r>
                <a:r>
                  <a:rPr kumimoji="0" lang="en-US" sz="2400" b="0" i="0" u="none" strike="noStrike" kern="0" cap="none" spc="114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lang="en-US" sz="2400" b="0" i="0" u="none" strike="noStrike" kern="0" cap="none" spc="-4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integer.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Suppose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6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kern="0" spc="-20" dirty="0">
                  <a:solidFill>
                    <a:srgbClr val="4B3182"/>
                  </a:solidFill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kern="0" spc="-20" dirty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	Then </a:t>
                </a:r>
                <a14:m>
                  <m:oMath xmlns:m="http://schemas.openxmlformats.org/officeDocument/2006/math"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2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= 12</m:t>
                    </m:r>
                  </m:oMath>
                </a14:m>
                <a:r>
                  <a:rPr lang="en-US" sz="2400" kern="0" spc="-20" dirty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. Thus, </a:t>
                </a:r>
                <a14:m>
                  <m:oMath xmlns:m="http://schemas.openxmlformats.org/officeDocument/2006/math"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= 6</m:t>
                    </m:r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B3182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kumimoji="0" lang="en-US" sz="2400" b="0" i="0" u="none" strike="noStrike" kern="0" cap="none" spc="-5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400" b="0" i="0" u="none" strike="noStrike" kern="0" cap="none" spc="-1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integers</a:t>
                </a:r>
                <a:r>
                  <a:rPr kumimoji="0" lang="en-US" sz="2400" b="0" i="0" u="none" strike="noStrike" kern="0" cap="none" spc="1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if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5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14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10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then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9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6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129B92-AF8B-C214-EC4C-C650A587C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" y="1954670"/>
                <a:ext cx="9775508" cy="1938992"/>
              </a:xfrm>
              <a:prstGeom prst="rect">
                <a:avLst/>
              </a:prstGeom>
              <a:blipFill>
                <a:blip r:embed="rId2"/>
                <a:stretch>
                  <a:fillRect l="-436" t="-251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2AAABA-0D24-77E0-55DA-302762A45B3B}"/>
                  </a:ext>
                </a:extLst>
              </p:cNvPr>
              <p:cNvSpPr txBox="1"/>
              <p:nvPr/>
            </p:nvSpPr>
            <p:spPr>
              <a:xfrm>
                <a:off x="708342" y="4410566"/>
                <a:ext cx="9775508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⇐</a:t>
                </a:r>
                <a:r>
                  <a:rPr kumimoji="0" lang="en-US" sz="2400" b="0" i="0" u="none" strike="noStrike" kern="0" cap="none" spc="10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lang="en-US" sz="2400" b="0" i="0" u="none" strike="noStrike" kern="0" cap="none" spc="-4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integer.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Suppose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0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6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1275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336165" algn="l"/>
                  </a:tabLst>
                  <a:defRPr/>
                </a:pPr>
                <a:endParaRPr lang="en-US" sz="2400" kern="0" dirty="0">
                  <a:solidFill>
                    <a:srgbClr val="4B3182"/>
                  </a:solidFill>
                  <a:latin typeface="Cambria Math"/>
                  <a:cs typeface="Cambria Math"/>
                </a:endParaRPr>
              </a:p>
              <a:p>
                <a:pPr marL="41275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336165" algn="l"/>
                  </a:tabLst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[Proof that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B31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B31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B318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+ 3 = 15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]</a:t>
                </a:r>
              </a:p>
              <a:p>
                <a:pPr marL="41275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336165" algn="l"/>
                  </a:tabLst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kumimoji="0" lang="en-US" sz="2400" b="0" i="0" u="none" strike="noStrike" kern="0" cap="none" spc="-5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400" b="0" i="0" u="none" strike="noStrike" kern="0" cap="none" spc="-1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integers</a:t>
                </a:r>
                <a:r>
                  <a:rPr kumimoji="0" lang="en-US" sz="2400" b="0" i="0" u="none" strike="noStrike" kern="0" cap="none" spc="1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if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9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6</a:t>
                </a:r>
                <a:r>
                  <a:rPr kumimoji="0" lang="en-US" sz="2400" b="0" i="0" u="none" strike="noStrike" kern="0" cap="none" spc="114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then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5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14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2AAABA-0D24-77E0-55DA-302762A4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" y="4410566"/>
                <a:ext cx="9775508" cy="2169825"/>
              </a:xfrm>
              <a:prstGeom prst="rect">
                <a:avLst/>
              </a:prstGeom>
              <a:blipFill>
                <a:blip r:embed="rId3"/>
                <a:stretch>
                  <a:fillRect l="-436" t="-2254" b="-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6263C0-D4AE-BF70-6491-088797B1BBF7}"/>
                  </a:ext>
                </a:extLst>
              </p14:cNvPr>
              <p14:cNvContentPartPr/>
              <p14:nvPr/>
            </p14:nvContentPartPr>
            <p14:xfrm>
              <a:off x="5097960" y="4837680"/>
              <a:ext cx="1841760" cy="77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6263C0-D4AE-BF70-6491-088797B1BB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8600" y="4828320"/>
                <a:ext cx="1860480" cy="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9087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5C48D-AA36-96CD-FEB7-A488F5D04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D2ED30-3499-F65C-439D-1CC4A2EEFC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275" dirty="0"/>
              <a:t> </a:t>
            </a:r>
            <a:r>
              <a:rPr dirty="0"/>
              <a:t>of</a:t>
            </a:r>
            <a:r>
              <a:rPr spc="245" dirty="0"/>
              <a:t> </a:t>
            </a:r>
            <a:r>
              <a:rPr dirty="0"/>
              <a:t>a</a:t>
            </a:r>
            <a:r>
              <a:rPr spc="265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25B0606-82DE-054D-E9A6-AAA966657C33}"/>
              </a:ext>
            </a:extLst>
          </p:cNvPr>
          <p:cNvSpPr txBox="1"/>
          <p:nvPr/>
        </p:nvSpPr>
        <p:spPr>
          <a:xfrm>
            <a:off x="759142" y="1281684"/>
            <a:ext cx="106737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FDFB64-F707-8A78-E008-F50E449D4DEC}"/>
                  </a:ext>
                </a:extLst>
              </p:cNvPr>
              <p:cNvSpPr txBox="1"/>
              <p:nvPr/>
            </p:nvSpPr>
            <p:spPr>
              <a:xfrm>
                <a:off x="708342" y="1954670"/>
                <a:ext cx="977550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⇒</a:t>
                </a:r>
                <a:r>
                  <a:rPr kumimoji="0" lang="en-US" sz="2400" b="0" i="0" u="none" strike="noStrike" kern="0" cap="none" spc="114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lang="en-US" sz="2400" b="0" i="0" u="none" strike="noStrike" kern="0" cap="none" spc="-4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integer.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Suppose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6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kern="0" spc="-20" dirty="0">
                  <a:solidFill>
                    <a:srgbClr val="4B3182"/>
                  </a:solidFill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kern="0" spc="-20" dirty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	Then </a:t>
                </a:r>
                <a14:m>
                  <m:oMath xmlns:m="http://schemas.openxmlformats.org/officeDocument/2006/math"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2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= 12</m:t>
                    </m:r>
                  </m:oMath>
                </a14:m>
                <a:r>
                  <a:rPr lang="en-US" sz="2400" kern="0" spc="-20" dirty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. Thus, </a:t>
                </a:r>
                <a14:m>
                  <m:oMath xmlns:m="http://schemas.openxmlformats.org/officeDocument/2006/math"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= 6</m:t>
                    </m:r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B3182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kumimoji="0" lang="en-US" sz="2400" b="0" i="0" u="none" strike="noStrike" kern="0" cap="none" spc="-5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400" b="0" i="0" u="none" strike="noStrike" kern="0" cap="none" spc="-1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integers</a:t>
                </a:r>
                <a:r>
                  <a:rPr kumimoji="0" lang="en-US" sz="2400" b="0" i="0" u="none" strike="noStrike" kern="0" cap="none" spc="1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if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5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14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10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then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9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6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FDFB64-F707-8A78-E008-F50E449D4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" y="1954670"/>
                <a:ext cx="9775508" cy="1938992"/>
              </a:xfrm>
              <a:prstGeom prst="rect">
                <a:avLst/>
              </a:prstGeom>
              <a:blipFill>
                <a:blip r:embed="rId2"/>
                <a:stretch>
                  <a:fillRect l="-436" t="-251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AFFCEF3-32A7-F783-0683-D8773F388359}"/>
              </a:ext>
            </a:extLst>
          </p:cNvPr>
          <p:cNvSpPr txBox="1"/>
          <p:nvPr/>
        </p:nvSpPr>
        <p:spPr>
          <a:xfrm>
            <a:off x="708342" y="4306737"/>
            <a:ext cx="9775508" cy="248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⇐</a:t>
            </a:r>
            <a:r>
              <a:rPr kumimoji="0" lang="en-US" sz="2400" b="0" i="0" u="none" strike="noStrike" kern="0" cap="none" spc="10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</a:p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rgbClr val="4B3182"/>
              </a:solidFill>
              <a:latin typeface="Cambria Math"/>
              <a:cs typeface="Cambria Math"/>
            </a:endParaRPr>
          </a:p>
          <a:p>
            <a:pPr marL="48895" lvl="0">
              <a:defRPr/>
            </a:pP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Consider</a:t>
            </a:r>
            <a:r>
              <a:rPr lang="en-US" sz="2400" kern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2𝑥</a:t>
            </a:r>
            <a:r>
              <a:rPr lang="en-US" sz="2400" kern="0" spc="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1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 dirty="0">
                <a:solidFill>
                  <a:srgbClr val="4B3182"/>
                </a:solidFill>
                <a:latin typeface="Cambria Math"/>
                <a:cs typeface="Cambria Math"/>
              </a:rPr>
              <a:t>3</a:t>
            </a:r>
            <a:r>
              <a:rPr lang="en-US" sz="2400" kern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:</a:t>
            </a:r>
            <a:endParaRPr lang="en-US" sz="2400" kern="0" dirty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412750" lvl="0" algn="ctr">
              <a:spcBef>
                <a:spcPts val="400"/>
              </a:spcBef>
              <a:tabLst>
                <a:tab pos="2336165" algn="l"/>
              </a:tabLst>
              <a:defRPr/>
            </a:pP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2𝑥</a:t>
            </a:r>
            <a:r>
              <a:rPr lang="en-US" sz="2400" kern="0" spc="5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+ 3</a:t>
            </a:r>
            <a:r>
              <a:rPr lang="en-US" sz="2400" kern="0" spc="12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3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2(6) + 3</a:t>
            </a:r>
            <a:r>
              <a:rPr lang="en-US" sz="2400" kern="0" spc="13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2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12</a:t>
            </a:r>
            <a:r>
              <a:rPr lang="en-US" sz="2400" kern="0" spc="-1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+ 3</a:t>
            </a:r>
            <a:r>
              <a:rPr lang="en-US" sz="2400" kern="0" spc="13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2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 dirty="0">
                <a:solidFill>
                  <a:srgbClr val="4B3182"/>
                </a:solidFill>
                <a:latin typeface="Cambria Math"/>
                <a:cs typeface="Cambria Math"/>
              </a:rPr>
              <a:t>15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412750" marR="0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165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lang="en-US" sz="24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lang="en-US" sz="2400" b="0" i="0" u="none" strike="noStrike" kern="0" cap="none" spc="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493A10-E7F5-3994-1E01-634D8751E0BE}"/>
                  </a:ext>
                </a:extLst>
              </p14:cNvPr>
              <p14:cNvContentPartPr/>
              <p14:nvPr/>
            </p14:nvContentPartPr>
            <p14:xfrm>
              <a:off x="2123280" y="1687320"/>
              <a:ext cx="5938200" cy="4304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493A10-E7F5-3994-1E01-634D8751E0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3920" y="1677960"/>
                <a:ext cx="5956920" cy="43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130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Remark:</a:t>
            </a:r>
            <a:r>
              <a:rPr spc="229" dirty="0"/>
              <a:t> </a:t>
            </a:r>
            <a:r>
              <a:rPr spc="70" dirty="0"/>
              <a:t>Biconditional</a:t>
            </a:r>
            <a:r>
              <a:rPr spc="250" dirty="0"/>
              <a:t> </a:t>
            </a:r>
            <a:r>
              <a:rPr spc="40" dirty="0"/>
              <a:t>Proofs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11247120" cy="188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direction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biconditional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use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whichever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type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fits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best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(direct,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contrapositive,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etc.).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Consider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claim: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8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8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iff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519" y="3299333"/>
            <a:ext cx="6809407" cy="57644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5730" algn="l"/>
                <a:tab pos="3569970" algn="l"/>
                <a:tab pos="4027170" algn="l"/>
                <a:tab pos="519747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⇐</a:t>
            </a:r>
            <a:r>
              <a:rPr kumimoji="0" sz="2800" b="0" i="0" u="none" strike="noStrike" kern="0" cap="none" spc="1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∀𝑛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→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800" b="0" i="0" u="none" strike="noStrike" kern="0" cap="none" spc="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))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4417" y="3326189"/>
            <a:ext cx="4567555" cy="57644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Use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direct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2295" y="4017075"/>
            <a:ext cx="525970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303020" algn="l"/>
                <a:tab pos="2075814" algn="l"/>
                <a:tab pos="2533650" algn="l"/>
                <a:tab pos="3833495" algn="l"/>
                <a:tab pos="5168900" algn="l"/>
              </a:tabLst>
            </a:pPr>
            <a:r>
              <a:rPr lang="en-US" sz="28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r>
              <a:rPr lang="en-US" sz="2800" kern="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Use</a:t>
            </a:r>
            <a:r>
              <a:rPr lang="en-US" sz="2800" kern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contrapositive.</a:t>
            </a:r>
            <a:r>
              <a:rPr lang="en-US" sz="2800" kern="0" spc="-7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I.e.</a:t>
            </a:r>
            <a:r>
              <a:rPr lang="en-US" sz="2800" kern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prove</a:t>
            </a:r>
            <a:endParaRPr lang="en-US" sz="2800" kern="0" dirty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3020" algn="l"/>
                <a:tab pos="2075814" algn="l"/>
                <a:tab pos="2533650" algn="l"/>
                <a:tab pos="3833495" algn="l"/>
                <a:tab pos="51689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∀𝑛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→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))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CD749-FA44-5E60-BC8D-5C6CA2870173}"/>
              </a:ext>
            </a:extLst>
          </p:cNvPr>
          <p:cNvSpPr txBox="1"/>
          <p:nvPr/>
        </p:nvSpPr>
        <p:spPr>
          <a:xfrm>
            <a:off x="407519" y="3937246"/>
            <a:ext cx="7770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3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5730" algn="l"/>
                <a:tab pos="3438525" algn="l"/>
                <a:tab pos="4712970" algn="l"/>
                <a:tab pos="6014720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⇒</a:t>
            </a:r>
            <a:r>
              <a:rPr kumimoji="0" lang="en-US" sz="2800" b="0" i="0" u="none" strike="noStrike" kern="0" cap="none" spc="1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lang="en-US" sz="28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∀𝑛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lang="en-US" sz="2800" b="0" i="0" u="none" strike="noStrike" kern="0" cap="none" spc="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3)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lang="en-US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lang="en-US" sz="2800" kern="0" spc="-2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𝑛))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B223CE-B535-B5C6-2EDA-1ECC3B7C2818}"/>
                  </a:ext>
                </a:extLst>
              </p14:cNvPr>
              <p14:cNvContentPartPr/>
              <p14:nvPr/>
            </p14:nvContentPartPr>
            <p14:xfrm>
              <a:off x="2576160" y="3297240"/>
              <a:ext cx="7457040" cy="124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B223CE-B535-B5C6-2EDA-1ECC3B7C28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6800" y="3287880"/>
                <a:ext cx="7475760" cy="126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175872"/>
            <a:ext cx="713724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More Practice: </a:t>
            </a:r>
            <a:br>
              <a:rPr lang="en-US" dirty="0"/>
            </a:br>
            <a:r>
              <a:rPr lang="en-US" dirty="0"/>
              <a:t>Another </a:t>
            </a:r>
            <a:r>
              <a:rPr dirty="0"/>
              <a:t>Proof</a:t>
            </a:r>
            <a:r>
              <a:rPr spc="260" dirty="0"/>
              <a:t> </a:t>
            </a:r>
            <a:r>
              <a:rPr dirty="0"/>
              <a:t>of</a:t>
            </a:r>
            <a:r>
              <a:rPr spc="235" dirty="0"/>
              <a:t> </a:t>
            </a:r>
            <a:r>
              <a:rPr dirty="0"/>
              <a:t>a</a:t>
            </a:r>
            <a:r>
              <a:rPr spc="250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202" y="1672103"/>
            <a:ext cx="11138535" cy="467436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4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iff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19426" y="220662"/>
            <a:ext cx="3366135" cy="1031240"/>
            <a:chOff x="8619426" y="220662"/>
            <a:chExt cx="3366135" cy="1031240"/>
          </a:xfrm>
        </p:grpSpPr>
        <p:sp>
          <p:nvSpPr>
            <p:cNvPr id="8" name="object 8"/>
            <p:cNvSpPr/>
            <p:nvPr/>
          </p:nvSpPr>
          <p:spPr>
            <a:xfrm>
              <a:off x="8627364" y="228600"/>
              <a:ext cx="3350260" cy="1015365"/>
            </a:xfrm>
            <a:custGeom>
              <a:avLst/>
              <a:gdLst/>
              <a:ahLst/>
              <a:cxnLst/>
              <a:rect l="l" t="t" r="r" b="b"/>
              <a:pathLst>
                <a:path w="3350259" h="1015365">
                  <a:moveTo>
                    <a:pt x="3180587" y="0"/>
                  </a:moveTo>
                  <a:lnTo>
                    <a:pt x="169163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29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845820"/>
                  </a:lnTo>
                  <a:lnTo>
                    <a:pt x="6039" y="890806"/>
                  </a:lnTo>
                  <a:lnTo>
                    <a:pt x="23085" y="931220"/>
                  </a:lnTo>
                  <a:lnTo>
                    <a:pt x="49529" y="965453"/>
                  </a:lnTo>
                  <a:lnTo>
                    <a:pt x="83763" y="991898"/>
                  </a:lnTo>
                  <a:lnTo>
                    <a:pt x="124177" y="1008944"/>
                  </a:lnTo>
                  <a:lnTo>
                    <a:pt x="169163" y="1014984"/>
                  </a:lnTo>
                  <a:lnTo>
                    <a:pt x="3180587" y="1014984"/>
                  </a:lnTo>
                  <a:lnTo>
                    <a:pt x="3225574" y="1008944"/>
                  </a:lnTo>
                  <a:lnTo>
                    <a:pt x="3265988" y="991898"/>
                  </a:lnTo>
                  <a:lnTo>
                    <a:pt x="3300222" y="965453"/>
                  </a:lnTo>
                  <a:lnTo>
                    <a:pt x="3326666" y="931220"/>
                  </a:lnTo>
                  <a:lnTo>
                    <a:pt x="3343712" y="890806"/>
                  </a:lnTo>
                  <a:lnTo>
                    <a:pt x="3349752" y="845820"/>
                  </a:lnTo>
                  <a:lnTo>
                    <a:pt x="3349752" y="169163"/>
                  </a:lnTo>
                  <a:lnTo>
                    <a:pt x="3343712" y="124177"/>
                  </a:lnTo>
                  <a:lnTo>
                    <a:pt x="3326666" y="83763"/>
                  </a:lnTo>
                  <a:lnTo>
                    <a:pt x="3300221" y="49529"/>
                  </a:lnTo>
                  <a:lnTo>
                    <a:pt x="3265988" y="23085"/>
                  </a:lnTo>
                  <a:lnTo>
                    <a:pt x="3225574" y="6039"/>
                  </a:lnTo>
                  <a:lnTo>
                    <a:pt x="318058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627364" y="228600"/>
              <a:ext cx="3350260" cy="1015365"/>
            </a:xfrm>
            <a:custGeom>
              <a:avLst/>
              <a:gdLst/>
              <a:ahLst/>
              <a:cxnLst/>
              <a:rect l="l" t="t" r="r" b="b"/>
              <a:pathLst>
                <a:path w="3350259" h="1015365">
                  <a:moveTo>
                    <a:pt x="0" y="169163"/>
                  </a:moveTo>
                  <a:lnTo>
                    <a:pt x="6039" y="124177"/>
                  </a:lnTo>
                  <a:lnTo>
                    <a:pt x="23085" y="83763"/>
                  </a:lnTo>
                  <a:lnTo>
                    <a:pt x="49529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3" y="0"/>
                  </a:lnTo>
                  <a:lnTo>
                    <a:pt x="3180587" y="0"/>
                  </a:lnTo>
                  <a:lnTo>
                    <a:pt x="3225574" y="6039"/>
                  </a:lnTo>
                  <a:lnTo>
                    <a:pt x="3265988" y="23085"/>
                  </a:lnTo>
                  <a:lnTo>
                    <a:pt x="3300221" y="49529"/>
                  </a:lnTo>
                  <a:lnTo>
                    <a:pt x="3326666" y="83763"/>
                  </a:lnTo>
                  <a:lnTo>
                    <a:pt x="3343712" y="124177"/>
                  </a:lnTo>
                  <a:lnTo>
                    <a:pt x="3349752" y="169163"/>
                  </a:lnTo>
                  <a:lnTo>
                    <a:pt x="3349752" y="845820"/>
                  </a:lnTo>
                  <a:lnTo>
                    <a:pt x="3343712" y="890806"/>
                  </a:lnTo>
                  <a:lnTo>
                    <a:pt x="3326666" y="931220"/>
                  </a:lnTo>
                  <a:lnTo>
                    <a:pt x="3300222" y="965453"/>
                  </a:lnTo>
                  <a:lnTo>
                    <a:pt x="3265988" y="991898"/>
                  </a:lnTo>
                  <a:lnTo>
                    <a:pt x="3225574" y="1008944"/>
                  </a:lnTo>
                  <a:lnTo>
                    <a:pt x="3180587" y="1014984"/>
                  </a:lnTo>
                  <a:lnTo>
                    <a:pt x="169163" y="1014984"/>
                  </a:lnTo>
                  <a:lnTo>
                    <a:pt x="124177" y="1008944"/>
                  </a:lnTo>
                  <a:lnTo>
                    <a:pt x="83763" y="991898"/>
                  </a:lnTo>
                  <a:lnTo>
                    <a:pt x="49529" y="965453"/>
                  </a:lnTo>
                  <a:lnTo>
                    <a:pt x="23085" y="931220"/>
                  </a:lnTo>
                  <a:lnTo>
                    <a:pt x="6039" y="890806"/>
                  </a:lnTo>
                  <a:lnTo>
                    <a:pt x="0" y="845820"/>
                  </a:lnTo>
                  <a:lnTo>
                    <a:pt x="0" y="169163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239758" y="634618"/>
              <a:ext cx="399415" cy="539115"/>
            </a:xfrm>
            <a:custGeom>
              <a:avLst/>
              <a:gdLst/>
              <a:ahLst/>
              <a:cxnLst/>
              <a:rect l="l" t="t" r="r" b="b"/>
              <a:pathLst>
                <a:path w="399415" h="539115">
                  <a:moveTo>
                    <a:pt x="78486" y="312801"/>
                  </a:moveTo>
                  <a:lnTo>
                    <a:pt x="75184" y="303276"/>
                  </a:lnTo>
                  <a:lnTo>
                    <a:pt x="58102" y="309422"/>
                  </a:lnTo>
                  <a:lnTo>
                    <a:pt x="43116" y="318350"/>
                  </a:lnTo>
                  <a:lnTo>
                    <a:pt x="10922" y="361276"/>
                  </a:lnTo>
                  <a:lnTo>
                    <a:pt x="1206" y="399567"/>
                  </a:lnTo>
                  <a:lnTo>
                    <a:pt x="0" y="421132"/>
                  </a:lnTo>
                  <a:lnTo>
                    <a:pt x="1092" y="440753"/>
                  </a:lnTo>
                  <a:lnTo>
                    <a:pt x="1206" y="442861"/>
                  </a:lnTo>
                  <a:lnTo>
                    <a:pt x="10922" y="481203"/>
                  </a:lnTo>
                  <a:lnTo>
                    <a:pt x="43014" y="523938"/>
                  </a:lnTo>
                  <a:lnTo>
                    <a:pt x="75184" y="538988"/>
                  </a:lnTo>
                  <a:lnTo>
                    <a:pt x="78105" y="529463"/>
                  </a:lnTo>
                  <a:lnTo>
                    <a:pt x="64719" y="523468"/>
                  </a:lnTo>
                  <a:lnTo>
                    <a:pt x="53149" y="515162"/>
                  </a:lnTo>
                  <a:lnTo>
                    <a:pt x="29337" y="476567"/>
                  </a:lnTo>
                  <a:lnTo>
                    <a:pt x="21501" y="421132"/>
                  </a:lnTo>
                  <a:lnTo>
                    <a:pt x="21463" y="419989"/>
                  </a:lnTo>
                  <a:lnTo>
                    <a:pt x="22339" y="399846"/>
                  </a:lnTo>
                  <a:lnTo>
                    <a:pt x="35433" y="350139"/>
                  </a:lnTo>
                  <a:lnTo>
                    <a:pt x="64935" y="318706"/>
                  </a:lnTo>
                  <a:lnTo>
                    <a:pt x="78486" y="312801"/>
                  </a:lnTo>
                  <a:close/>
                </a:path>
                <a:path w="399415" h="539115">
                  <a:moveTo>
                    <a:pt x="168402" y="9525"/>
                  </a:moveTo>
                  <a:lnTo>
                    <a:pt x="165100" y="0"/>
                  </a:lnTo>
                  <a:lnTo>
                    <a:pt x="148018" y="6146"/>
                  </a:lnTo>
                  <a:lnTo>
                    <a:pt x="133019" y="15074"/>
                  </a:lnTo>
                  <a:lnTo>
                    <a:pt x="100838" y="58000"/>
                  </a:lnTo>
                  <a:lnTo>
                    <a:pt x="91122" y="96291"/>
                  </a:lnTo>
                  <a:lnTo>
                    <a:pt x="89916" y="117856"/>
                  </a:lnTo>
                  <a:lnTo>
                    <a:pt x="91008" y="137477"/>
                  </a:lnTo>
                  <a:lnTo>
                    <a:pt x="91122" y="139585"/>
                  </a:lnTo>
                  <a:lnTo>
                    <a:pt x="100838" y="177927"/>
                  </a:lnTo>
                  <a:lnTo>
                    <a:pt x="132930" y="220662"/>
                  </a:lnTo>
                  <a:lnTo>
                    <a:pt x="165100" y="235712"/>
                  </a:lnTo>
                  <a:lnTo>
                    <a:pt x="168021" y="226187"/>
                  </a:lnTo>
                  <a:lnTo>
                    <a:pt x="154635" y="220192"/>
                  </a:lnTo>
                  <a:lnTo>
                    <a:pt x="143065" y="211886"/>
                  </a:lnTo>
                  <a:lnTo>
                    <a:pt x="119253" y="173291"/>
                  </a:lnTo>
                  <a:lnTo>
                    <a:pt x="111417" y="117856"/>
                  </a:lnTo>
                  <a:lnTo>
                    <a:pt x="111379" y="116713"/>
                  </a:lnTo>
                  <a:lnTo>
                    <a:pt x="112255" y="96570"/>
                  </a:lnTo>
                  <a:lnTo>
                    <a:pt x="125349" y="46863"/>
                  </a:lnTo>
                  <a:lnTo>
                    <a:pt x="154851" y="15430"/>
                  </a:lnTo>
                  <a:lnTo>
                    <a:pt x="168402" y="9525"/>
                  </a:lnTo>
                  <a:close/>
                </a:path>
                <a:path w="399415" h="539115">
                  <a:moveTo>
                    <a:pt x="309245" y="421132"/>
                  </a:moveTo>
                  <a:lnTo>
                    <a:pt x="308038" y="399846"/>
                  </a:lnTo>
                  <a:lnTo>
                    <a:pt x="308025" y="399567"/>
                  </a:lnTo>
                  <a:lnTo>
                    <a:pt x="304380" y="379603"/>
                  </a:lnTo>
                  <a:lnTo>
                    <a:pt x="279044" y="330047"/>
                  </a:lnTo>
                  <a:lnTo>
                    <a:pt x="234061" y="303276"/>
                  </a:lnTo>
                  <a:lnTo>
                    <a:pt x="230759" y="312801"/>
                  </a:lnTo>
                  <a:lnTo>
                    <a:pt x="244398" y="318719"/>
                  </a:lnTo>
                  <a:lnTo>
                    <a:pt x="256159" y="326910"/>
                  </a:lnTo>
                  <a:lnTo>
                    <a:pt x="280009" y="364934"/>
                  </a:lnTo>
                  <a:lnTo>
                    <a:pt x="287782" y="419989"/>
                  </a:lnTo>
                  <a:lnTo>
                    <a:pt x="286918" y="440753"/>
                  </a:lnTo>
                  <a:lnTo>
                    <a:pt x="273812" y="491617"/>
                  </a:lnTo>
                  <a:lnTo>
                    <a:pt x="244589" y="523468"/>
                  </a:lnTo>
                  <a:lnTo>
                    <a:pt x="231140" y="529463"/>
                  </a:lnTo>
                  <a:lnTo>
                    <a:pt x="234061" y="538988"/>
                  </a:lnTo>
                  <a:lnTo>
                    <a:pt x="279171" y="512279"/>
                  </a:lnTo>
                  <a:lnTo>
                    <a:pt x="304444" y="462876"/>
                  </a:lnTo>
                  <a:lnTo>
                    <a:pt x="308038" y="442861"/>
                  </a:lnTo>
                  <a:lnTo>
                    <a:pt x="309245" y="421132"/>
                  </a:lnTo>
                  <a:close/>
                </a:path>
                <a:path w="399415" h="539115">
                  <a:moveTo>
                    <a:pt x="399161" y="117856"/>
                  </a:moveTo>
                  <a:lnTo>
                    <a:pt x="397954" y="96570"/>
                  </a:lnTo>
                  <a:lnTo>
                    <a:pt x="397941" y="96291"/>
                  </a:lnTo>
                  <a:lnTo>
                    <a:pt x="394296" y="76327"/>
                  </a:lnTo>
                  <a:lnTo>
                    <a:pt x="368960" y="26771"/>
                  </a:lnTo>
                  <a:lnTo>
                    <a:pt x="323977" y="0"/>
                  </a:lnTo>
                  <a:lnTo>
                    <a:pt x="320675" y="9525"/>
                  </a:lnTo>
                  <a:lnTo>
                    <a:pt x="334314" y="15443"/>
                  </a:lnTo>
                  <a:lnTo>
                    <a:pt x="346075" y="23634"/>
                  </a:lnTo>
                  <a:lnTo>
                    <a:pt x="369925" y="61658"/>
                  </a:lnTo>
                  <a:lnTo>
                    <a:pt x="377698" y="116713"/>
                  </a:lnTo>
                  <a:lnTo>
                    <a:pt x="376834" y="137477"/>
                  </a:lnTo>
                  <a:lnTo>
                    <a:pt x="363728" y="188341"/>
                  </a:lnTo>
                  <a:lnTo>
                    <a:pt x="334505" y="220192"/>
                  </a:lnTo>
                  <a:lnTo>
                    <a:pt x="321056" y="226187"/>
                  </a:lnTo>
                  <a:lnTo>
                    <a:pt x="323977" y="235712"/>
                  </a:lnTo>
                  <a:lnTo>
                    <a:pt x="369087" y="209003"/>
                  </a:lnTo>
                  <a:lnTo>
                    <a:pt x="394360" y="159600"/>
                  </a:lnTo>
                  <a:lnTo>
                    <a:pt x="397954" y="139585"/>
                  </a:lnTo>
                  <a:lnTo>
                    <a:pt x="399161" y="117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756395" y="259207"/>
            <a:ext cx="292227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36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kumimoji="0" sz="2000" b="0" i="0" u="none" strike="noStrike" kern="0" cap="none" spc="3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82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kumimoji="0" sz="20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0B927-4C22-53F1-1126-12EE0D822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DB5D72-C4A8-73DF-FEC8-AEA2D61FD3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175872"/>
            <a:ext cx="713724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More Practice: </a:t>
            </a:r>
            <a:br>
              <a:rPr lang="en-US" dirty="0"/>
            </a:br>
            <a:r>
              <a:rPr lang="en-US" dirty="0"/>
              <a:t>Another </a:t>
            </a:r>
            <a:r>
              <a:rPr dirty="0"/>
              <a:t>Proof</a:t>
            </a:r>
            <a:r>
              <a:rPr spc="260" dirty="0"/>
              <a:t> </a:t>
            </a:r>
            <a:r>
              <a:rPr dirty="0"/>
              <a:t>of</a:t>
            </a:r>
            <a:r>
              <a:rPr spc="235" dirty="0"/>
              <a:t> </a:t>
            </a:r>
            <a:r>
              <a:rPr dirty="0"/>
              <a:t>a</a:t>
            </a:r>
            <a:r>
              <a:rPr spc="250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2816608-F2E8-40A7-93AA-6592B8BB0B22}"/>
              </a:ext>
            </a:extLst>
          </p:cNvPr>
          <p:cNvSpPr txBox="1"/>
          <p:nvPr/>
        </p:nvSpPr>
        <p:spPr>
          <a:xfrm>
            <a:off x="654202" y="1672103"/>
            <a:ext cx="11138535" cy="467436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4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iff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02BC5591-372B-B41B-68F0-70DB273B1D88}"/>
              </a:ext>
            </a:extLst>
          </p:cNvPr>
          <p:cNvGrpSpPr/>
          <p:nvPr/>
        </p:nvGrpSpPr>
        <p:grpSpPr>
          <a:xfrm>
            <a:off x="8619426" y="220662"/>
            <a:ext cx="3366135" cy="1031240"/>
            <a:chOff x="8619426" y="220662"/>
            <a:chExt cx="3366135" cy="103124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337B906-D9AA-4464-506B-023BF9F727F0}"/>
                </a:ext>
              </a:extLst>
            </p:cNvPr>
            <p:cNvSpPr/>
            <p:nvPr/>
          </p:nvSpPr>
          <p:spPr>
            <a:xfrm>
              <a:off x="8627364" y="228600"/>
              <a:ext cx="3350260" cy="1015365"/>
            </a:xfrm>
            <a:custGeom>
              <a:avLst/>
              <a:gdLst/>
              <a:ahLst/>
              <a:cxnLst/>
              <a:rect l="l" t="t" r="r" b="b"/>
              <a:pathLst>
                <a:path w="3350259" h="1015365">
                  <a:moveTo>
                    <a:pt x="3180587" y="0"/>
                  </a:moveTo>
                  <a:lnTo>
                    <a:pt x="169163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29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845820"/>
                  </a:lnTo>
                  <a:lnTo>
                    <a:pt x="6039" y="890806"/>
                  </a:lnTo>
                  <a:lnTo>
                    <a:pt x="23085" y="931220"/>
                  </a:lnTo>
                  <a:lnTo>
                    <a:pt x="49529" y="965453"/>
                  </a:lnTo>
                  <a:lnTo>
                    <a:pt x="83763" y="991898"/>
                  </a:lnTo>
                  <a:lnTo>
                    <a:pt x="124177" y="1008944"/>
                  </a:lnTo>
                  <a:lnTo>
                    <a:pt x="169163" y="1014984"/>
                  </a:lnTo>
                  <a:lnTo>
                    <a:pt x="3180587" y="1014984"/>
                  </a:lnTo>
                  <a:lnTo>
                    <a:pt x="3225574" y="1008944"/>
                  </a:lnTo>
                  <a:lnTo>
                    <a:pt x="3265988" y="991898"/>
                  </a:lnTo>
                  <a:lnTo>
                    <a:pt x="3300222" y="965453"/>
                  </a:lnTo>
                  <a:lnTo>
                    <a:pt x="3326666" y="931220"/>
                  </a:lnTo>
                  <a:lnTo>
                    <a:pt x="3343712" y="890806"/>
                  </a:lnTo>
                  <a:lnTo>
                    <a:pt x="3349752" y="845820"/>
                  </a:lnTo>
                  <a:lnTo>
                    <a:pt x="3349752" y="169163"/>
                  </a:lnTo>
                  <a:lnTo>
                    <a:pt x="3343712" y="124177"/>
                  </a:lnTo>
                  <a:lnTo>
                    <a:pt x="3326666" y="83763"/>
                  </a:lnTo>
                  <a:lnTo>
                    <a:pt x="3300221" y="49529"/>
                  </a:lnTo>
                  <a:lnTo>
                    <a:pt x="3265988" y="23085"/>
                  </a:lnTo>
                  <a:lnTo>
                    <a:pt x="3225574" y="6039"/>
                  </a:lnTo>
                  <a:lnTo>
                    <a:pt x="318058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D22EA9A-B9CD-D472-4E6D-466081D4F144}"/>
                </a:ext>
              </a:extLst>
            </p:cNvPr>
            <p:cNvSpPr/>
            <p:nvPr/>
          </p:nvSpPr>
          <p:spPr>
            <a:xfrm>
              <a:off x="8627364" y="228600"/>
              <a:ext cx="3350260" cy="1015365"/>
            </a:xfrm>
            <a:custGeom>
              <a:avLst/>
              <a:gdLst/>
              <a:ahLst/>
              <a:cxnLst/>
              <a:rect l="l" t="t" r="r" b="b"/>
              <a:pathLst>
                <a:path w="3350259" h="1015365">
                  <a:moveTo>
                    <a:pt x="0" y="169163"/>
                  </a:moveTo>
                  <a:lnTo>
                    <a:pt x="6039" y="124177"/>
                  </a:lnTo>
                  <a:lnTo>
                    <a:pt x="23085" y="83763"/>
                  </a:lnTo>
                  <a:lnTo>
                    <a:pt x="49529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3" y="0"/>
                  </a:lnTo>
                  <a:lnTo>
                    <a:pt x="3180587" y="0"/>
                  </a:lnTo>
                  <a:lnTo>
                    <a:pt x="3225574" y="6039"/>
                  </a:lnTo>
                  <a:lnTo>
                    <a:pt x="3265988" y="23085"/>
                  </a:lnTo>
                  <a:lnTo>
                    <a:pt x="3300221" y="49529"/>
                  </a:lnTo>
                  <a:lnTo>
                    <a:pt x="3326666" y="83763"/>
                  </a:lnTo>
                  <a:lnTo>
                    <a:pt x="3343712" y="124177"/>
                  </a:lnTo>
                  <a:lnTo>
                    <a:pt x="3349752" y="169163"/>
                  </a:lnTo>
                  <a:lnTo>
                    <a:pt x="3349752" y="845820"/>
                  </a:lnTo>
                  <a:lnTo>
                    <a:pt x="3343712" y="890806"/>
                  </a:lnTo>
                  <a:lnTo>
                    <a:pt x="3326666" y="931220"/>
                  </a:lnTo>
                  <a:lnTo>
                    <a:pt x="3300222" y="965453"/>
                  </a:lnTo>
                  <a:lnTo>
                    <a:pt x="3265988" y="991898"/>
                  </a:lnTo>
                  <a:lnTo>
                    <a:pt x="3225574" y="1008944"/>
                  </a:lnTo>
                  <a:lnTo>
                    <a:pt x="3180587" y="1014984"/>
                  </a:lnTo>
                  <a:lnTo>
                    <a:pt x="169163" y="1014984"/>
                  </a:lnTo>
                  <a:lnTo>
                    <a:pt x="124177" y="1008944"/>
                  </a:lnTo>
                  <a:lnTo>
                    <a:pt x="83763" y="991898"/>
                  </a:lnTo>
                  <a:lnTo>
                    <a:pt x="49529" y="965453"/>
                  </a:lnTo>
                  <a:lnTo>
                    <a:pt x="23085" y="931220"/>
                  </a:lnTo>
                  <a:lnTo>
                    <a:pt x="6039" y="890806"/>
                  </a:lnTo>
                  <a:lnTo>
                    <a:pt x="0" y="845820"/>
                  </a:lnTo>
                  <a:lnTo>
                    <a:pt x="0" y="169163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467B23C-A795-78EC-CB9F-3A89E6FACC95}"/>
                </a:ext>
              </a:extLst>
            </p:cNvPr>
            <p:cNvSpPr/>
            <p:nvPr/>
          </p:nvSpPr>
          <p:spPr>
            <a:xfrm>
              <a:off x="9239758" y="634618"/>
              <a:ext cx="399415" cy="539115"/>
            </a:xfrm>
            <a:custGeom>
              <a:avLst/>
              <a:gdLst/>
              <a:ahLst/>
              <a:cxnLst/>
              <a:rect l="l" t="t" r="r" b="b"/>
              <a:pathLst>
                <a:path w="399415" h="539115">
                  <a:moveTo>
                    <a:pt x="78486" y="312801"/>
                  </a:moveTo>
                  <a:lnTo>
                    <a:pt x="75184" y="303276"/>
                  </a:lnTo>
                  <a:lnTo>
                    <a:pt x="58102" y="309422"/>
                  </a:lnTo>
                  <a:lnTo>
                    <a:pt x="43116" y="318350"/>
                  </a:lnTo>
                  <a:lnTo>
                    <a:pt x="10922" y="361276"/>
                  </a:lnTo>
                  <a:lnTo>
                    <a:pt x="1206" y="399567"/>
                  </a:lnTo>
                  <a:lnTo>
                    <a:pt x="0" y="421132"/>
                  </a:lnTo>
                  <a:lnTo>
                    <a:pt x="1092" y="440753"/>
                  </a:lnTo>
                  <a:lnTo>
                    <a:pt x="1206" y="442861"/>
                  </a:lnTo>
                  <a:lnTo>
                    <a:pt x="10922" y="481203"/>
                  </a:lnTo>
                  <a:lnTo>
                    <a:pt x="43014" y="523938"/>
                  </a:lnTo>
                  <a:lnTo>
                    <a:pt x="75184" y="538988"/>
                  </a:lnTo>
                  <a:lnTo>
                    <a:pt x="78105" y="529463"/>
                  </a:lnTo>
                  <a:lnTo>
                    <a:pt x="64719" y="523468"/>
                  </a:lnTo>
                  <a:lnTo>
                    <a:pt x="53149" y="515162"/>
                  </a:lnTo>
                  <a:lnTo>
                    <a:pt x="29337" y="476567"/>
                  </a:lnTo>
                  <a:lnTo>
                    <a:pt x="21501" y="421132"/>
                  </a:lnTo>
                  <a:lnTo>
                    <a:pt x="21463" y="419989"/>
                  </a:lnTo>
                  <a:lnTo>
                    <a:pt x="22339" y="399846"/>
                  </a:lnTo>
                  <a:lnTo>
                    <a:pt x="35433" y="350139"/>
                  </a:lnTo>
                  <a:lnTo>
                    <a:pt x="64935" y="318706"/>
                  </a:lnTo>
                  <a:lnTo>
                    <a:pt x="78486" y="312801"/>
                  </a:lnTo>
                  <a:close/>
                </a:path>
                <a:path w="399415" h="539115">
                  <a:moveTo>
                    <a:pt x="168402" y="9525"/>
                  </a:moveTo>
                  <a:lnTo>
                    <a:pt x="165100" y="0"/>
                  </a:lnTo>
                  <a:lnTo>
                    <a:pt x="148018" y="6146"/>
                  </a:lnTo>
                  <a:lnTo>
                    <a:pt x="133019" y="15074"/>
                  </a:lnTo>
                  <a:lnTo>
                    <a:pt x="100838" y="58000"/>
                  </a:lnTo>
                  <a:lnTo>
                    <a:pt x="91122" y="96291"/>
                  </a:lnTo>
                  <a:lnTo>
                    <a:pt x="89916" y="117856"/>
                  </a:lnTo>
                  <a:lnTo>
                    <a:pt x="91008" y="137477"/>
                  </a:lnTo>
                  <a:lnTo>
                    <a:pt x="91122" y="139585"/>
                  </a:lnTo>
                  <a:lnTo>
                    <a:pt x="100838" y="177927"/>
                  </a:lnTo>
                  <a:lnTo>
                    <a:pt x="132930" y="220662"/>
                  </a:lnTo>
                  <a:lnTo>
                    <a:pt x="165100" y="235712"/>
                  </a:lnTo>
                  <a:lnTo>
                    <a:pt x="168021" y="226187"/>
                  </a:lnTo>
                  <a:lnTo>
                    <a:pt x="154635" y="220192"/>
                  </a:lnTo>
                  <a:lnTo>
                    <a:pt x="143065" y="211886"/>
                  </a:lnTo>
                  <a:lnTo>
                    <a:pt x="119253" y="173291"/>
                  </a:lnTo>
                  <a:lnTo>
                    <a:pt x="111417" y="117856"/>
                  </a:lnTo>
                  <a:lnTo>
                    <a:pt x="111379" y="116713"/>
                  </a:lnTo>
                  <a:lnTo>
                    <a:pt x="112255" y="96570"/>
                  </a:lnTo>
                  <a:lnTo>
                    <a:pt x="125349" y="46863"/>
                  </a:lnTo>
                  <a:lnTo>
                    <a:pt x="154851" y="15430"/>
                  </a:lnTo>
                  <a:lnTo>
                    <a:pt x="168402" y="9525"/>
                  </a:lnTo>
                  <a:close/>
                </a:path>
                <a:path w="399415" h="539115">
                  <a:moveTo>
                    <a:pt x="309245" y="421132"/>
                  </a:moveTo>
                  <a:lnTo>
                    <a:pt x="308038" y="399846"/>
                  </a:lnTo>
                  <a:lnTo>
                    <a:pt x="308025" y="399567"/>
                  </a:lnTo>
                  <a:lnTo>
                    <a:pt x="304380" y="379603"/>
                  </a:lnTo>
                  <a:lnTo>
                    <a:pt x="279044" y="330047"/>
                  </a:lnTo>
                  <a:lnTo>
                    <a:pt x="234061" y="303276"/>
                  </a:lnTo>
                  <a:lnTo>
                    <a:pt x="230759" y="312801"/>
                  </a:lnTo>
                  <a:lnTo>
                    <a:pt x="244398" y="318719"/>
                  </a:lnTo>
                  <a:lnTo>
                    <a:pt x="256159" y="326910"/>
                  </a:lnTo>
                  <a:lnTo>
                    <a:pt x="280009" y="364934"/>
                  </a:lnTo>
                  <a:lnTo>
                    <a:pt x="287782" y="419989"/>
                  </a:lnTo>
                  <a:lnTo>
                    <a:pt x="286918" y="440753"/>
                  </a:lnTo>
                  <a:lnTo>
                    <a:pt x="273812" y="491617"/>
                  </a:lnTo>
                  <a:lnTo>
                    <a:pt x="244589" y="523468"/>
                  </a:lnTo>
                  <a:lnTo>
                    <a:pt x="231140" y="529463"/>
                  </a:lnTo>
                  <a:lnTo>
                    <a:pt x="234061" y="538988"/>
                  </a:lnTo>
                  <a:lnTo>
                    <a:pt x="279171" y="512279"/>
                  </a:lnTo>
                  <a:lnTo>
                    <a:pt x="304444" y="462876"/>
                  </a:lnTo>
                  <a:lnTo>
                    <a:pt x="308038" y="442861"/>
                  </a:lnTo>
                  <a:lnTo>
                    <a:pt x="309245" y="421132"/>
                  </a:lnTo>
                  <a:close/>
                </a:path>
                <a:path w="399415" h="539115">
                  <a:moveTo>
                    <a:pt x="399161" y="117856"/>
                  </a:moveTo>
                  <a:lnTo>
                    <a:pt x="397954" y="96570"/>
                  </a:lnTo>
                  <a:lnTo>
                    <a:pt x="397941" y="96291"/>
                  </a:lnTo>
                  <a:lnTo>
                    <a:pt x="394296" y="76327"/>
                  </a:lnTo>
                  <a:lnTo>
                    <a:pt x="368960" y="26771"/>
                  </a:lnTo>
                  <a:lnTo>
                    <a:pt x="323977" y="0"/>
                  </a:lnTo>
                  <a:lnTo>
                    <a:pt x="320675" y="9525"/>
                  </a:lnTo>
                  <a:lnTo>
                    <a:pt x="334314" y="15443"/>
                  </a:lnTo>
                  <a:lnTo>
                    <a:pt x="346075" y="23634"/>
                  </a:lnTo>
                  <a:lnTo>
                    <a:pt x="369925" y="61658"/>
                  </a:lnTo>
                  <a:lnTo>
                    <a:pt x="377698" y="116713"/>
                  </a:lnTo>
                  <a:lnTo>
                    <a:pt x="376834" y="137477"/>
                  </a:lnTo>
                  <a:lnTo>
                    <a:pt x="363728" y="188341"/>
                  </a:lnTo>
                  <a:lnTo>
                    <a:pt x="334505" y="220192"/>
                  </a:lnTo>
                  <a:lnTo>
                    <a:pt x="321056" y="226187"/>
                  </a:lnTo>
                  <a:lnTo>
                    <a:pt x="323977" y="235712"/>
                  </a:lnTo>
                  <a:lnTo>
                    <a:pt x="369087" y="209003"/>
                  </a:lnTo>
                  <a:lnTo>
                    <a:pt x="394360" y="159600"/>
                  </a:lnTo>
                  <a:lnTo>
                    <a:pt x="397954" y="139585"/>
                  </a:lnTo>
                  <a:lnTo>
                    <a:pt x="399161" y="117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A33BEE8-3E10-AC0C-0D08-B91EAEBB6AB4}"/>
              </a:ext>
            </a:extLst>
          </p:cNvPr>
          <p:cNvSpPr txBox="1"/>
          <p:nvPr/>
        </p:nvSpPr>
        <p:spPr>
          <a:xfrm>
            <a:off x="8756395" y="259207"/>
            <a:ext cx="292227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36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kumimoji="0" sz="2000" b="0" i="0" u="none" strike="noStrike" kern="0" cap="none" spc="3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82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kumimoji="0" sz="20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35A917-BBB7-7BE4-2ED1-12B7FF24CF3B}"/>
                  </a:ext>
                </a:extLst>
              </p:cNvPr>
              <p:cNvSpPr txBox="1"/>
              <p:nvPr/>
            </p:nvSpPr>
            <p:spPr>
              <a:xfrm>
                <a:off x="654202" y="2567677"/>
                <a:ext cx="90706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[Proof that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Odd</m:t>
                    </m:r>
                    <m: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(3</m:t>
                    </m:r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]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35A917-BBB7-7BE4-2ED1-12B7FF24C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2" y="2567677"/>
                <a:ext cx="9070658" cy="461665"/>
              </a:xfrm>
              <a:prstGeom prst="rect">
                <a:avLst/>
              </a:prstGeom>
              <a:blipFill>
                <a:blip r:embed="rId2"/>
                <a:stretch>
                  <a:fillRect l="-1008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60848B-8CEA-4362-80AF-4E33B5F9A8CD}"/>
                  </a:ext>
                </a:extLst>
              </p:cNvPr>
              <p:cNvSpPr txBox="1"/>
              <p:nvPr/>
            </p:nvSpPr>
            <p:spPr>
              <a:xfrm>
                <a:off x="654202" y="4396477"/>
                <a:ext cx="90706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[Proof that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Odd</m:t>
                    </m:r>
                    <m: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(3</m:t>
                    </m:r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kern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en-US" sz="2400" kern="0" dirty="0">
                    <a:solidFill>
                      <a:srgbClr val="4C3282"/>
                    </a:solidFill>
                    <a:latin typeface="Cambria Math"/>
                  </a:rPr>
                  <a:t>)</a:t>
                </a:r>
                <a:r>
                  <a:rPr lang="en-US" sz="2400" dirty="0">
                    <a:solidFill>
                      <a:srgbClr val="4C3282"/>
                    </a:solidFill>
                  </a:rPr>
                  <a:t>]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60848B-8CEA-4362-80AF-4E33B5F9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2" y="4396477"/>
                <a:ext cx="9070658" cy="461665"/>
              </a:xfrm>
              <a:prstGeom prst="rect">
                <a:avLst/>
              </a:prstGeom>
              <a:blipFill>
                <a:blip r:embed="rId3"/>
                <a:stretch>
                  <a:fillRect l="-1008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7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F071A-C2FE-EAE3-BAF3-6C3F8CBF3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0410AAF-9E91-E362-E5C3-B611B5EC5E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42DB5E5-C7F6-2DDE-A19D-F50CE6A164CA}"/>
              </a:ext>
            </a:extLst>
          </p:cNvPr>
          <p:cNvSpPr txBox="1"/>
          <p:nvPr/>
        </p:nvSpPr>
        <p:spPr>
          <a:xfrm>
            <a:off x="626008" y="1277943"/>
            <a:ext cx="10816692" cy="723018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 dirty="0">
                <a:latin typeface="Segoe UI Semilight"/>
                <a:cs typeface="Segoe UI Semilight"/>
              </a:rPr>
              <a:t>H</a:t>
            </a:r>
            <a:r>
              <a:rPr lang="en-US" sz="2800" spc="-25" dirty="0">
                <a:latin typeface="Segoe UI Semilight"/>
                <a:cs typeface="Segoe UI Semilight"/>
              </a:rPr>
              <a:t>omework Resubmissions</a:t>
            </a:r>
            <a:endParaRPr lang="en-US" sz="2800" spc="-6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For each homework, you may resubmit up to 2 problems for an improved grade</a:t>
            </a: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Three steps to resubmit your work</a:t>
            </a:r>
          </a:p>
          <a:p>
            <a:pPr marL="1393190" lvl="2" indent="-457200"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1) Revise your work using the feedback on your original submission</a:t>
            </a:r>
          </a:p>
          <a:p>
            <a:pPr marL="1393190" lvl="2" indent="-457200"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400" b="1" dirty="0">
                <a:latin typeface="Segoe UI Semilight"/>
                <a:cs typeface="Segoe UI Semilight"/>
              </a:rPr>
              <a:t>2) Submit your revised work using the “Homework 1 Resubmission” assignment on </a:t>
            </a:r>
            <a:r>
              <a:rPr lang="en-US" sz="2400" b="1" dirty="0" err="1">
                <a:latin typeface="Segoe UI Semilight"/>
                <a:cs typeface="Segoe UI Semilight"/>
              </a:rPr>
              <a:t>Gradescope</a:t>
            </a:r>
            <a:endParaRPr lang="en-US" sz="2400" b="1" dirty="0">
              <a:latin typeface="Segoe UI Semilight"/>
              <a:cs typeface="Segoe UI Semilight"/>
            </a:endParaRPr>
          </a:p>
          <a:p>
            <a:pPr marL="1393190" lvl="2" indent="-457200"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400" b="1" dirty="0">
                <a:latin typeface="Segoe UI Semilight"/>
                <a:cs typeface="Segoe UI Semilight"/>
              </a:rPr>
              <a:t>3) Fill out the HW1 Resubmission form on the Ed board</a:t>
            </a: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400" b="1" dirty="0">
                <a:latin typeface="Segoe UI Semilight"/>
                <a:cs typeface="Segoe UI Semilight"/>
              </a:rPr>
              <a:t>Both steps 2 and 3 must be completed for your resubmission to be graded</a:t>
            </a: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Resubmissions are open from Wednesday at noon until 11:59 pm on Friday</a:t>
            </a: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Late days cannot be used on resubmissions (unless there are extenuating circumstances)</a:t>
            </a: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935990" lvl="1" indent="-457200">
              <a:spcBef>
                <a:spcPts val="600"/>
              </a:spcBef>
              <a:buChar char="-"/>
              <a:tabLst>
                <a:tab pos="935990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478790" lvl="1">
              <a:lnSpc>
                <a:spcPct val="100000"/>
              </a:lnSpc>
              <a:spcBef>
                <a:spcPts val="600"/>
              </a:spcBef>
              <a:tabLst>
                <a:tab pos="935990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78A4E8-2C8F-9975-F230-7B67070E1AA6}"/>
                  </a:ext>
                </a:extLst>
              </p14:cNvPr>
              <p14:cNvContentPartPr/>
              <p14:nvPr/>
            </p14:nvContentPartPr>
            <p14:xfrm>
              <a:off x="843120" y="6037560"/>
              <a:ext cx="425880" cy="768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78A4E8-2C8F-9975-F230-7B67070E1A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760" y="6028200"/>
                <a:ext cx="444600" cy="7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139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F38C7-D755-9B9D-C0BE-1B16FD7EE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19E67FC-DE68-74A5-7E51-B72F53A59FC4}"/>
              </a:ext>
            </a:extLst>
          </p:cNvPr>
          <p:cNvSpPr/>
          <p:nvPr/>
        </p:nvSpPr>
        <p:spPr>
          <a:xfrm>
            <a:off x="4851653" y="2737739"/>
            <a:ext cx="498475" cy="258445"/>
          </a:xfrm>
          <a:custGeom>
            <a:avLst/>
            <a:gdLst/>
            <a:ahLst/>
            <a:cxnLst/>
            <a:rect l="l" t="t" r="r" b="b"/>
            <a:pathLst>
              <a:path w="498475" h="258444">
                <a:moveTo>
                  <a:pt x="415671" y="0"/>
                </a:moveTo>
                <a:lnTo>
                  <a:pt x="411988" y="10540"/>
                </a:lnTo>
                <a:lnTo>
                  <a:pt x="426942" y="17019"/>
                </a:lnTo>
                <a:lnTo>
                  <a:pt x="439800" y="25987"/>
                </a:lnTo>
                <a:lnTo>
                  <a:pt x="465899" y="67631"/>
                </a:lnTo>
                <a:lnTo>
                  <a:pt x="473485" y="105596"/>
                </a:lnTo>
                <a:lnTo>
                  <a:pt x="473519" y="105834"/>
                </a:lnTo>
                <a:lnTo>
                  <a:pt x="473519" y="150655"/>
                </a:lnTo>
                <a:lnTo>
                  <a:pt x="465899" y="189950"/>
                </a:lnTo>
                <a:lnTo>
                  <a:pt x="439848" y="232251"/>
                </a:lnTo>
                <a:lnTo>
                  <a:pt x="412369" y="247903"/>
                </a:lnTo>
                <a:lnTo>
                  <a:pt x="415671" y="258318"/>
                </a:lnTo>
                <a:lnTo>
                  <a:pt x="450945" y="241823"/>
                </a:lnTo>
                <a:lnTo>
                  <a:pt x="476885" y="213233"/>
                </a:lnTo>
                <a:lnTo>
                  <a:pt x="492775" y="174879"/>
                </a:lnTo>
                <a:lnTo>
                  <a:pt x="498094" y="129286"/>
                </a:lnTo>
                <a:lnTo>
                  <a:pt x="496773" y="105834"/>
                </a:lnTo>
                <a:lnTo>
                  <a:pt x="496760" y="105596"/>
                </a:lnTo>
                <a:lnTo>
                  <a:pt x="486092" y="63599"/>
                </a:lnTo>
                <a:lnTo>
                  <a:pt x="464945" y="29432"/>
                </a:lnTo>
                <a:lnTo>
                  <a:pt x="434413" y="6762"/>
                </a:lnTo>
                <a:lnTo>
                  <a:pt x="415671" y="0"/>
                </a:lnTo>
                <a:close/>
              </a:path>
              <a:path w="498475" h="258444">
                <a:moveTo>
                  <a:pt x="82423" y="0"/>
                </a:moveTo>
                <a:lnTo>
                  <a:pt x="47259" y="16573"/>
                </a:lnTo>
                <a:lnTo>
                  <a:pt x="21336" y="45338"/>
                </a:lnTo>
                <a:lnTo>
                  <a:pt x="5334" y="83692"/>
                </a:lnTo>
                <a:lnTo>
                  <a:pt x="78" y="127888"/>
                </a:lnTo>
                <a:lnTo>
                  <a:pt x="0" y="129286"/>
                </a:lnTo>
                <a:lnTo>
                  <a:pt x="5334" y="174878"/>
                </a:lnTo>
                <a:lnTo>
                  <a:pt x="21336" y="213233"/>
                </a:lnTo>
                <a:lnTo>
                  <a:pt x="47212" y="241823"/>
                </a:lnTo>
                <a:lnTo>
                  <a:pt x="82423" y="258318"/>
                </a:lnTo>
                <a:lnTo>
                  <a:pt x="85725" y="247903"/>
                </a:lnTo>
                <a:lnTo>
                  <a:pt x="71010" y="241327"/>
                </a:lnTo>
                <a:lnTo>
                  <a:pt x="58308" y="232251"/>
                </a:lnTo>
                <a:lnTo>
                  <a:pt x="32248" y="189950"/>
                </a:lnTo>
                <a:lnTo>
                  <a:pt x="24576" y="150655"/>
                </a:lnTo>
                <a:lnTo>
                  <a:pt x="23680" y="129286"/>
                </a:lnTo>
                <a:lnTo>
                  <a:pt x="23622" y="127888"/>
                </a:lnTo>
                <a:lnTo>
                  <a:pt x="27447" y="85756"/>
                </a:lnTo>
                <a:lnTo>
                  <a:pt x="47654" y="37455"/>
                </a:lnTo>
                <a:lnTo>
                  <a:pt x="86106" y="10540"/>
                </a:lnTo>
                <a:lnTo>
                  <a:pt x="82423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D70C85E-BD5E-B546-623A-880777231E4F}"/>
              </a:ext>
            </a:extLst>
          </p:cNvPr>
          <p:cNvSpPr/>
          <p:nvPr/>
        </p:nvSpPr>
        <p:spPr>
          <a:xfrm>
            <a:off x="7568945" y="2737739"/>
            <a:ext cx="984250" cy="258445"/>
          </a:xfrm>
          <a:custGeom>
            <a:avLst/>
            <a:gdLst/>
            <a:ahLst/>
            <a:cxnLst/>
            <a:rect l="l" t="t" r="r" b="b"/>
            <a:pathLst>
              <a:path w="984250" h="258444">
                <a:moveTo>
                  <a:pt x="901826" y="0"/>
                </a:moveTo>
                <a:lnTo>
                  <a:pt x="898144" y="10540"/>
                </a:lnTo>
                <a:lnTo>
                  <a:pt x="913098" y="17019"/>
                </a:lnTo>
                <a:lnTo>
                  <a:pt x="925956" y="25987"/>
                </a:lnTo>
                <a:lnTo>
                  <a:pt x="952055" y="67631"/>
                </a:lnTo>
                <a:lnTo>
                  <a:pt x="959641" y="105596"/>
                </a:lnTo>
                <a:lnTo>
                  <a:pt x="959675" y="105834"/>
                </a:lnTo>
                <a:lnTo>
                  <a:pt x="960627" y="127888"/>
                </a:lnTo>
                <a:lnTo>
                  <a:pt x="959675" y="150655"/>
                </a:lnTo>
                <a:lnTo>
                  <a:pt x="956818" y="171338"/>
                </a:lnTo>
                <a:lnTo>
                  <a:pt x="936690" y="220650"/>
                </a:lnTo>
                <a:lnTo>
                  <a:pt x="898525" y="247903"/>
                </a:lnTo>
                <a:lnTo>
                  <a:pt x="901826" y="258318"/>
                </a:lnTo>
                <a:lnTo>
                  <a:pt x="937101" y="241823"/>
                </a:lnTo>
                <a:lnTo>
                  <a:pt x="963040" y="213233"/>
                </a:lnTo>
                <a:lnTo>
                  <a:pt x="978931" y="174879"/>
                </a:lnTo>
                <a:lnTo>
                  <a:pt x="984250" y="129286"/>
                </a:lnTo>
                <a:lnTo>
                  <a:pt x="982929" y="105834"/>
                </a:lnTo>
                <a:lnTo>
                  <a:pt x="972248" y="63599"/>
                </a:lnTo>
                <a:lnTo>
                  <a:pt x="951101" y="29432"/>
                </a:lnTo>
                <a:lnTo>
                  <a:pt x="920569" y="6762"/>
                </a:lnTo>
                <a:lnTo>
                  <a:pt x="901826" y="0"/>
                </a:lnTo>
                <a:close/>
              </a:path>
              <a:path w="984250" h="258444">
                <a:moveTo>
                  <a:pt x="82423" y="0"/>
                </a:moveTo>
                <a:lnTo>
                  <a:pt x="47259" y="16573"/>
                </a:lnTo>
                <a:lnTo>
                  <a:pt x="21335" y="45338"/>
                </a:lnTo>
                <a:lnTo>
                  <a:pt x="5333" y="83692"/>
                </a:lnTo>
                <a:lnTo>
                  <a:pt x="78" y="127888"/>
                </a:lnTo>
                <a:lnTo>
                  <a:pt x="0" y="129286"/>
                </a:lnTo>
                <a:lnTo>
                  <a:pt x="1333" y="152975"/>
                </a:lnTo>
                <a:lnTo>
                  <a:pt x="12001" y="194972"/>
                </a:lnTo>
                <a:lnTo>
                  <a:pt x="33095" y="229046"/>
                </a:lnTo>
                <a:lnTo>
                  <a:pt x="82423" y="258318"/>
                </a:lnTo>
                <a:lnTo>
                  <a:pt x="85725" y="247903"/>
                </a:lnTo>
                <a:lnTo>
                  <a:pt x="71010" y="241327"/>
                </a:lnTo>
                <a:lnTo>
                  <a:pt x="58308" y="232251"/>
                </a:lnTo>
                <a:lnTo>
                  <a:pt x="32248" y="189950"/>
                </a:lnTo>
                <a:lnTo>
                  <a:pt x="24576" y="150655"/>
                </a:lnTo>
                <a:lnTo>
                  <a:pt x="23680" y="129286"/>
                </a:lnTo>
                <a:lnTo>
                  <a:pt x="23622" y="127888"/>
                </a:lnTo>
                <a:lnTo>
                  <a:pt x="27447" y="85756"/>
                </a:lnTo>
                <a:lnTo>
                  <a:pt x="47654" y="37455"/>
                </a:lnTo>
                <a:lnTo>
                  <a:pt x="86105" y="10540"/>
                </a:lnTo>
                <a:lnTo>
                  <a:pt x="82423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5366765-D36B-CFC7-98A0-878F812E6A7C}"/>
              </a:ext>
            </a:extLst>
          </p:cNvPr>
          <p:cNvSpPr/>
          <p:nvPr/>
        </p:nvSpPr>
        <p:spPr>
          <a:xfrm>
            <a:off x="4025646" y="5043551"/>
            <a:ext cx="986155" cy="258445"/>
          </a:xfrm>
          <a:custGeom>
            <a:avLst/>
            <a:gdLst/>
            <a:ahLst/>
            <a:cxnLst/>
            <a:rect l="l" t="t" r="r" b="b"/>
            <a:pathLst>
              <a:path w="986154" h="258445">
                <a:moveTo>
                  <a:pt x="903351" y="0"/>
                </a:moveTo>
                <a:lnTo>
                  <a:pt x="899667" y="10541"/>
                </a:lnTo>
                <a:lnTo>
                  <a:pt x="914622" y="17019"/>
                </a:lnTo>
                <a:lnTo>
                  <a:pt x="927480" y="25987"/>
                </a:lnTo>
                <a:lnTo>
                  <a:pt x="953579" y="67631"/>
                </a:lnTo>
                <a:lnTo>
                  <a:pt x="961165" y="105596"/>
                </a:lnTo>
                <a:lnTo>
                  <a:pt x="961199" y="105834"/>
                </a:lnTo>
                <a:lnTo>
                  <a:pt x="962151" y="127888"/>
                </a:lnTo>
                <a:lnTo>
                  <a:pt x="961199" y="150655"/>
                </a:lnTo>
                <a:lnTo>
                  <a:pt x="958341" y="171338"/>
                </a:lnTo>
                <a:lnTo>
                  <a:pt x="938214" y="220650"/>
                </a:lnTo>
                <a:lnTo>
                  <a:pt x="900049" y="247904"/>
                </a:lnTo>
                <a:lnTo>
                  <a:pt x="903351" y="258318"/>
                </a:lnTo>
                <a:lnTo>
                  <a:pt x="938625" y="241823"/>
                </a:lnTo>
                <a:lnTo>
                  <a:pt x="964564" y="213233"/>
                </a:lnTo>
                <a:lnTo>
                  <a:pt x="980455" y="174878"/>
                </a:lnTo>
                <a:lnTo>
                  <a:pt x="985774" y="129286"/>
                </a:lnTo>
                <a:lnTo>
                  <a:pt x="984453" y="105834"/>
                </a:lnTo>
                <a:lnTo>
                  <a:pt x="984440" y="105596"/>
                </a:lnTo>
                <a:lnTo>
                  <a:pt x="973772" y="63599"/>
                </a:lnTo>
                <a:lnTo>
                  <a:pt x="952625" y="29432"/>
                </a:lnTo>
                <a:lnTo>
                  <a:pt x="922093" y="6762"/>
                </a:lnTo>
                <a:lnTo>
                  <a:pt x="903351" y="0"/>
                </a:lnTo>
                <a:close/>
              </a:path>
              <a:path w="986154" h="258445">
                <a:moveTo>
                  <a:pt x="82423" y="0"/>
                </a:moveTo>
                <a:lnTo>
                  <a:pt x="47259" y="16573"/>
                </a:lnTo>
                <a:lnTo>
                  <a:pt x="21336" y="45338"/>
                </a:lnTo>
                <a:lnTo>
                  <a:pt x="5334" y="83693"/>
                </a:lnTo>
                <a:lnTo>
                  <a:pt x="78" y="127888"/>
                </a:lnTo>
                <a:lnTo>
                  <a:pt x="0" y="129286"/>
                </a:lnTo>
                <a:lnTo>
                  <a:pt x="5334" y="174879"/>
                </a:lnTo>
                <a:lnTo>
                  <a:pt x="21336" y="213233"/>
                </a:lnTo>
                <a:lnTo>
                  <a:pt x="47212" y="241823"/>
                </a:lnTo>
                <a:lnTo>
                  <a:pt x="82423" y="258318"/>
                </a:lnTo>
                <a:lnTo>
                  <a:pt x="85725" y="247904"/>
                </a:lnTo>
                <a:lnTo>
                  <a:pt x="71010" y="241327"/>
                </a:lnTo>
                <a:lnTo>
                  <a:pt x="58308" y="232251"/>
                </a:lnTo>
                <a:lnTo>
                  <a:pt x="32248" y="189950"/>
                </a:lnTo>
                <a:lnTo>
                  <a:pt x="24576" y="150655"/>
                </a:lnTo>
                <a:lnTo>
                  <a:pt x="23680" y="129286"/>
                </a:lnTo>
                <a:lnTo>
                  <a:pt x="23621" y="127888"/>
                </a:lnTo>
                <a:lnTo>
                  <a:pt x="27447" y="85756"/>
                </a:lnTo>
                <a:lnTo>
                  <a:pt x="47654" y="37455"/>
                </a:lnTo>
                <a:lnTo>
                  <a:pt x="86105" y="10541"/>
                </a:lnTo>
                <a:lnTo>
                  <a:pt x="82423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C421870-DCA2-D748-64CE-8327341B68E3}"/>
              </a:ext>
            </a:extLst>
          </p:cNvPr>
          <p:cNvSpPr txBox="1"/>
          <p:nvPr/>
        </p:nvSpPr>
        <p:spPr>
          <a:xfrm>
            <a:off x="645058" y="1404765"/>
            <a:ext cx="11138535" cy="53333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4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iff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⇐</a:t>
            </a:r>
            <a:r>
              <a:rPr kumimoji="0" sz="2200" b="0" i="0" u="none" strike="noStrike" kern="0" cap="none" spc="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integer.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sz="22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200" b="0" i="0" u="none" strike="noStrike" kern="0" cap="none" spc="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200" b="0" i="0" u="none" strike="noStrike" kern="0" cap="none" spc="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some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consider</a:t>
            </a:r>
            <a:r>
              <a:rPr kumimoji="0" sz="22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: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44780" marR="0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77085" algn="l"/>
                <a:tab pos="5279390" algn="l"/>
              </a:tabLst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1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4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+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2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6𝑘</a:t>
            </a:r>
            <a:r>
              <a:rPr kumimoji="0" sz="2200" b="0" i="0" u="none" strike="noStrike" kern="0" cap="none" spc="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1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200" b="0" i="0" u="none" strike="noStrike" kern="0" cap="none" spc="4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3𝑘</a:t>
            </a:r>
            <a:r>
              <a:rPr kumimoji="0" sz="2200" b="0" i="0" u="none" strike="noStrike" kern="0" cap="none" spc="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+</a:t>
            </a:r>
            <a:r>
              <a:rPr kumimoji="0" sz="22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86995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r>
              <a:rPr kumimoji="0" sz="22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integer,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3𝑘</a:t>
            </a:r>
            <a:r>
              <a:rPr kumimoji="0" sz="2200" b="0" i="0" u="none" strike="noStrike" kern="0" cap="none" spc="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200" b="0" i="0" u="none" strike="noStrike" kern="0" cap="none" spc="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times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plus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1.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shows</a:t>
            </a:r>
            <a:r>
              <a:rPr kumimoji="0" sz="22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2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odd.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168910" lvl="0" indent="0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⇒</a:t>
            </a:r>
            <a:r>
              <a:rPr kumimoji="0" sz="2200" b="0" i="0" u="none" strike="noStrike" kern="0" cap="none" spc="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2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contrapositive.</a:t>
            </a:r>
            <a:r>
              <a:rPr kumimoji="0" sz="22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2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200" b="0" i="0" u="none" strike="noStrike" kern="0" cap="none" spc="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200" b="0" i="0" u="none" strike="noStrike" kern="0" cap="none" spc="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200" b="0" i="0" u="none" strike="noStrike" kern="0" cap="none" spc="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some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consider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: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42240" marR="0" lvl="0" indent="0" algn="ctr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560955" algn="l"/>
              </a:tabLst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409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200" b="0" i="0" u="none" strike="noStrike" kern="0" cap="none" spc="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+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6𝑘</a:t>
            </a:r>
            <a:r>
              <a:rPr kumimoji="0" sz="2200" b="0" i="0" u="none" strike="noStrike" kern="0" cap="none" spc="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6𝑘</a:t>
            </a:r>
            <a:r>
              <a:rPr kumimoji="0" sz="2200" b="0" i="0" u="none" strike="noStrike" kern="0" cap="none" spc="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200" b="0" i="0" u="none" strike="noStrike" kern="0" cap="none" spc="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2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2(3𝑘</a:t>
            </a:r>
            <a:r>
              <a:rPr kumimoji="0" sz="2200" b="0" i="0" u="none" strike="noStrike" kern="0" cap="none" spc="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3)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sz="22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r>
              <a:rPr kumimoji="0" sz="2200" b="0" i="0" u="none" strike="noStrike" kern="0" cap="none" spc="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integer,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3𝑘</a:t>
            </a:r>
            <a:r>
              <a:rPr kumimoji="0" sz="2200" b="0" i="0" u="none" strike="noStrike" kern="0" cap="none" spc="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times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even,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shows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contrapositive</a:t>
            </a:r>
            <a:r>
              <a:rPr kumimoji="0" sz="22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also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holds: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200" b="0" i="0" u="none" strike="noStrike" kern="0" cap="none" spc="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200" b="0" i="0" u="none" strike="noStrike" kern="0" cap="none" spc="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odd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2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25264728-02BC-4BCD-60D1-B570B28C13B5}"/>
              </a:ext>
            </a:extLst>
          </p:cNvPr>
          <p:cNvGrpSpPr/>
          <p:nvPr/>
        </p:nvGrpSpPr>
        <p:grpSpPr>
          <a:xfrm>
            <a:off x="8619426" y="220662"/>
            <a:ext cx="3366135" cy="1031240"/>
            <a:chOff x="8619426" y="220662"/>
            <a:chExt cx="3366135" cy="103124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74051E4-8820-8780-D4C6-799AD78E98C0}"/>
                </a:ext>
              </a:extLst>
            </p:cNvPr>
            <p:cNvSpPr/>
            <p:nvPr/>
          </p:nvSpPr>
          <p:spPr>
            <a:xfrm>
              <a:off x="8627364" y="228600"/>
              <a:ext cx="3350260" cy="1015365"/>
            </a:xfrm>
            <a:custGeom>
              <a:avLst/>
              <a:gdLst/>
              <a:ahLst/>
              <a:cxnLst/>
              <a:rect l="l" t="t" r="r" b="b"/>
              <a:pathLst>
                <a:path w="3350259" h="1015365">
                  <a:moveTo>
                    <a:pt x="3180587" y="0"/>
                  </a:moveTo>
                  <a:lnTo>
                    <a:pt x="169163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29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845820"/>
                  </a:lnTo>
                  <a:lnTo>
                    <a:pt x="6039" y="890806"/>
                  </a:lnTo>
                  <a:lnTo>
                    <a:pt x="23085" y="931220"/>
                  </a:lnTo>
                  <a:lnTo>
                    <a:pt x="49529" y="965453"/>
                  </a:lnTo>
                  <a:lnTo>
                    <a:pt x="83763" y="991898"/>
                  </a:lnTo>
                  <a:lnTo>
                    <a:pt x="124177" y="1008944"/>
                  </a:lnTo>
                  <a:lnTo>
                    <a:pt x="169163" y="1014984"/>
                  </a:lnTo>
                  <a:lnTo>
                    <a:pt x="3180587" y="1014984"/>
                  </a:lnTo>
                  <a:lnTo>
                    <a:pt x="3225574" y="1008944"/>
                  </a:lnTo>
                  <a:lnTo>
                    <a:pt x="3265988" y="991898"/>
                  </a:lnTo>
                  <a:lnTo>
                    <a:pt x="3300222" y="965453"/>
                  </a:lnTo>
                  <a:lnTo>
                    <a:pt x="3326666" y="931220"/>
                  </a:lnTo>
                  <a:lnTo>
                    <a:pt x="3343712" y="890806"/>
                  </a:lnTo>
                  <a:lnTo>
                    <a:pt x="3349752" y="845820"/>
                  </a:lnTo>
                  <a:lnTo>
                    <a:pt x="3349752" y="169163"/>
                  </a:lnTo>
                  <a:lnTo>
                    <a:pt x="3343712" y="124177"/>
                  </a:lnTo>
                  <a:lnTo>
                    <a:pt x="3326666" y="83763"/>
                  </a:lnTo>
                  <a:lnTo>
                    <a:pt x="3300221" y="49529"/>
                  </a:lnTo>
                  <a:lnTo>
                    <a:pt x="3265988" y="23085"/>
                  </a:lnTo>
                  <a:lnTo>
                    <a:pt x="3225574" y="6039"/>
                  </a:lnTo>
                  <a:lnTo>
                    <a:pt x="318058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6CFBFED-3431-12D9-7A22-F9ACE894559E}"/>
                </a:ext>
              </a:extLst>
            </p:cNvPr>
            <p:cNvSpPr/>
            <p:nvPr/>
          </p:nvSpPr>
          <p:spPr>
            <a:xfrm>
              <a:off x="8627364" y="228600"/>
              <a:ext cx="3350260" cy="1015365"/>
            </a:xfrm>
            <a:custGeom>
              <a:avLst/>
              <a:gdLst/>
              <a:ahLst/>
              <a:cxnLst/>
              <a:rect l="l" t="t" r="r" b="b"/>
              <a:pathLst>
                <a:path w="3350259" h="1015365">
                  <a:moveTo>
                    <a:pt x="0" y="169163"/>
                  </a:moveTo>
                  <a:lnTo>
                    <a:pt x="6039" y="124177"/>
                  </a:lnTo>
                  <a:lnTo>
                    <a:pt x="23085" y="83763"/>
                  </a:lnTo>
                  <a:lnTo>
                    <a:pt x="49529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3" y="0"/>
                  </a:lnTo>
                  <a:lnTo>
                    <a:pt x="3180587" y="0"/>
                  </a:lnTo>
                  <a:lnTo>
                    <a:pt x="3225574" y="6039"/>
                  </a:lnTo>
                  <a:lnTo>
                    <a:pt x="3265988" y="23085"/>
                  </a:lnTo>
                  <a:lnTo>
                    <a:pt x="3300221" y="49529"/>
                  </a:lnTo>
                  <a:lnTo>
                    <a:pt x="3326666" y="83763"/>
                  </a:lnTo>
                  <a:lnTo>
                    <a:pt x="3343712" y="124177"/>
                  </a:lnTo>
                  <a:lnTo>
                    <a:pt x="3349752" y="169163"/>
                  </a:lnTo>
                  <a:lnTo>
                    <a:pt x="3349752" y="845820"/>
                  </a:lnTo>
                  <a:lnTo>
                    <a:pt x="3343712" y="890806"/>
                  </a:lnTo>
                  <a:lnTo>
                    <a:pt x="3326666" y="931220"/>
                  </a:lnTo>
                  <a:lnTo>
                    <a:pt x="3300222" y="965453"/>
                  </a:lnTo>
                  <a:lnTo>
                    <a:pt x="3265988" y="991898"/>
                  </a:lnTo>
                  <a:lnTo>
                    <a:pt x="3225574" y="1008944"/>
                  </a:lnTo>
                  <a:lnTo>
                    <a:pt x="3180587" y="1014984"/>
                  </a:lnTo>
                  <a:lnTo>
                    <a:pt x="169163" y="1014984"/>
                  </a:lnTo>
                  <a:lnTo>
                    <a:pt x="124177" y="1008944"/>
                  </a:lnTo>
                  <a:lnTo>
                    <a:pt x="83763" y="991898"/>
                  </a:lnTo>
                  <a:lnTo>
                    <a:pt x="49529" y="965453"/>
                  </a:lnTo>
                  <a:lnTo>
                    <a:pt x="23085" y="931220"/>
                  </a:lnTo>
                  <a:lnTo>
                    <a:pt x="6039" y="890806"/>
                  </a:lnTo>
                  <a:lnTo>
                    <a:pt x="0" y="845820"/>
                  </a:lnTo>
                  <a:lnTo>
                    <a:pt x="0" y="169163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CD1D0E6-0C7C-8EF4-EF84-E07DCD8A41C2}"/>
                </a:ext>
              </a:extLst>
            </p:cNvPr>
            <p:cNvSpPr/>
            <p:nvPr/>
          </p:nvSpPr>
          <p:spPr>
            <a:xfrm>
              <a:off x="9239758" y="634618"/>
              <a:ext cx="399415" cy="539115"/>
            </a:xfrm>
            <a:custGeom>
              <a:avLst/>
              <a:gdLst/>
              <a:ahLst/>
              <a:cxnLst/>
              <a:rect l="l" t="t" r="r" b="b"/>
              <a:pathLst>
                <a:path w="399415" h="539115">
                  <a:moveTo>
                    <a:pt x="78486" y="312801"/>
                  </a:moveTo>
                  <a:lnTo>
                    <a:pt x="75184" y="303276"/>
                  </a:lnTo>
                  <a:lnTo>
                    <a:pt x="58102" y="309422"/>
                  </a:lnTo>
                  <a:lnTo>
                    <a:pt x="43116" y="318350"/>
                  </a:lnTo>
                  <a:lnTo>
                    <a:pt x="10922" y="361276"/>
                  </a:lnTo>
                  <a:lnTo>
                    <a:pt x="1206" y="399567"/>
                  </a:lnTo>
                  <a:lnTo>
                    <a:pt x="0" y="421132"/>
                  </a:lnTo>
                  <a:lnTo>
                    <a:pt x="1092" y="440753"/>
                  </a:lnTo>
                  <a:lnTo>
                    <a:pt x="1206" y="442861"/>
                  </a:lnTo>
                  <a:lnTo>
                    <a:pt x="10922" y="481203"/>
                  </a:lnTo>
                  <a:lnTo>
                    <a:pt x="43014" y="523938"/>
                  </a:lnTo>
                  <a:lnTo>
                    <a:pt x="75184" y="538988"/>
                  </a:lnTo>
                  <a:lnTo>
                    <a:pt x="78105" y="529463"/>
                  </a:lnTo>
                  <a:lnTo>
                    <a:pt x="64719" y="523468"/>
                  </a:lnTo>
                  <a:lnTo>
                    <a:pt x="53149" y="515162"/>
                  </a:lnTo>
                  <a:lnTo>
                    <a:pt x="29337" y="476567"/>
                  </a:lnTo>
                  <a:lnTo>
                    <a:pt x="21501" y="421132"/>
                  </a:lnTo>
                  <a:lnTo>
                    <a:pt x="21463" y="419989"/>
                  </a:lnTo>
                  <a:lnTo>
                    <a:pt x="22339" y="399846"/>
                  </a:lnTo>
                  <a:lnTo>
                    <a:pt x="35433" y="350139"/>
                  </a:lnTo>
                  <a:lnTo>
                    <a:pt x="64935" y="318706"/>
                  </a:lnTo>
                  <a:lnTo>
                    <a:pt x="78486" y="312801"/>
                  </a:lnTo>
                  <a:close/>
                </a:path>
                <a:path w="399415" h="539115">
                  <a:moveTo>
                    <a:pt x="168402" y="9525"/>
                  </a:moveTo>
                  <a:lnTo>
                    <a:pt x="165100" y="0"/>
                  </a:lnTo>
                  <a:lnTo>
                    <a:pt x="148018" y="6146"/>
                  </a:lnTo>
                  <a:lnTo>
                    <a:pt x="133019" y="15074"/>
                  </a:lnTo>
                  <a:lnTo>
                    <a:pt x="100838" y="58000"/>
                  </a:lnTo>
                  <a:lnTo>
                    <a:pt x="91122" y="96291"/>
                  </a:lnTo>
                  <a:lnTo>
                    <a:pt x="89916" y="117856"/>
                  </a:lnTo>
                  <a:lnTo>
                    <a:pt x="91008" y="137477"/>
                  </a:lnTo>
                  <a:lnTo>
                    <a:pt x="91122" y="139585"/>
                  </a:lnTo>
                  <a:lnTo>
                    <a:pt x="100838" y="177927"/>
                  </a:lnTo>
                  <a:lnTo>
                    <a:pt x="132930" y="220662"/>
                  </a:lnTo>
                  <a:lnTo>
                    <a:pt x="165100" y="235712"/>
                  </a:lnTo>
                  <a:lnTo>
                    <a:pt x="168021" y="226187"/>
                  </a:lnTo>
                  <a:lnTo>
                    <a:pt x="154635" y="220192"/>
                  </a:lnTo>
                  <a:lnTo>
                    <a:pt x="143065" y="211886"/>
                  </a:lnTo>
                  <a:lnTo>
                    <a:pt x="119253" y="173291"/>
                  </a:lnTo>
                  <a:lnTo>
                    <a:pt x="111417" y="117856"/>
                  </a:lnTo>
                  <a:lnTo>
                    <a:pt x="111379" y="116713"/>
                  </a:lnTo>
                  <a:lnTo>
                    <a:pt x="112255" y="96570"/>
                  </a:lnTo>
                  <a:lnTo>
                    <a:pt x="125349" y="46863"/>
                  </a:lnTo>
                  <a:lnTo>
                    <a:pt x="154851" y="15430"/>
                  </a:lnTo>
                  <a:lnTo>
                    <a:pt x="168402" y="9525"/>
                  </a:lnTo>
                  <a:close/>
                </a:path>
                <a:path w="399415" h="539115">
                  <a:moveTo>
                    <a:pt x="309245" y="421132"/>
                  </a:moveTo>
                  <a:lnTo>
                    <a:pt x="308038" y="399846"/>
                  </a:lnTo>
                  <a:lnTo>
                    <a:pt x="308025" y="399567"/>
                  </a:lnTo>
                  <a:lnTo>
                    <a:pt x="304380" y="379603"/>
                  </a:lnTo>
                  <a:lnTo>
                    <a:pt x="279044" y="330047"/>
                  </a:lnTo>
                  <a:lnTo>
                    <a:pt x="234061" y="303276"/>
                  </a:lnTo>
                  <a:lnTo>
                    <a:pt x="230759" y="312801"/>
                  </a:lnTo>
                  <a:lnTo>
                    <a:pt x="244398" y="318719"/>
                  </a:lnTo>
                  <a:lnTo>
                    <a:pt x="256159" y="326910"/>
                  </a:lnTo>
                  <a:lnTo>
                    <a:pt x="280009" y="364934"/>
                  </a:lnTo>
                  <a:lnTo>
                    <a:pt x="287782" y="419989"/>
                  </a:lnTo>
                  <a:lnTo>
                    <a:pt x="286918" y="440753"/>
                  </a:lnTo>
                  <a:lnTo>
                    <a:pt x="273812" y="491617"/>
                  </a:lnTo>
                  <a:lnTo>
                    <a:pt x="244589" y="523468"/>
                  </a:lnTo>
                  <a:lnTo>
                    <a:pt x="231140" y="529463"/>
                  </a:lnTo>
                  <a:lnTo>
                    <a:pt x="234061" y="538988"/>
                  </a:lnTo>
                  <a:lnTo>
                    <a:pt x="279171" y="512279"/>
                  </a:lnTo>
                  <a:lnTo>
                    <a:pt x="304444" y="462876"/>
                  </a:lnTo>
                  <a:lnTo>
                    <a:pt x="308038" y="442861"/>
                  </a:lnTo>
                  <a:lnTo>
                    <a:pt x="309245" y="421132"/>
                  </a:lnTo>
                  <a:close/>
                </a:path>
                <a:path w="399415" h="539115">
                  <a:moveTo>
                    <a:pt x="399161" y="117856"/>
                  </a:moveTo>
                  <a:lnTo>
                    <a:pt x="397954" y="96570"/>
                  </a:lnTo>
                  <a:lnTo>
                    <a:pt x="397941" y="96291"/>
                  </a:lnTo>
                  <a:lnTo>
                    <a:pt x="394296" y="76327"/>
                  </a:lnTo>
                  <a:lnTo>
                    <a:pt x="368960" y="26771"/>
                  </a:lnTo>
                  <a:lnTo>
                    <a:pt x="323977" y="0"/>
                  </a:lnTo>
                  <a:lnTo>
                    <a:pt x="320675" y="9525"/>
                  </a:lnTo>
                  <a:lnTo>
                    <a:pt x="334314" y="15443"/>
                  </a:lnTo>
                  <a:lnTo>
                    <a:pt x="346075" y="23634"/>
                  </a:lnTo>
                  <a:lnTo>
                    <a:pt x="369925" y="61658"/>
                  </a:lnTo>
                  <a:lnTo>
                    <a:pt x="377698" y="116713"/>
                  </a:lnTo>
                  <a:lnTo>
                    <a:pt x="376834" y="137477"/>
                  </a:lnTo>
                  <a:lnTo>
                    <a:pt x="363728" y="188341"/>
                  </a:lnTo>
                  <a:lnTo>
                    <a:pt x="334505" y="220192"/>
                  </a:lnTo>
                  <a:lnTo>
                    <a:pt x="321056" y="226187"/>
                  </a:lnTo>
                  <a:lnTo>
                    <a:pt x="323977" y="235712"/>
                  </a:lnTo>
                  <a:lnTo>
                    <a:pt x="369087" y="209003"/>
                  </a:lnTo>
                  <a:lnTo>
                    <a:pt x="394360" y="159600"/>
                  </a:lnTo>
                  <a:lnTo>
                    <a:pt x="397954" y="139585"/>
                  </a:lnTo>
                  <a:lnTo>
                    <a:pt x="399161" y="117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83482BEF-11B3-ED00-9C96-5EC55CD04F1C}"/>
              </a:ext>
            </a:extLst>
          </p:cNvPr>
          <p:cNvSpPr txBox="1"/>
          <p:nvPr/>
        </p:nvSpPr>
        <p:spPr>
          <a:xfrm>
            <a:off x="8756395" y="259207"/>
            <a:ext cx="292227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536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Even</a:t>
            </a:r>
            <a:r>
              <a:rPr kumimoji="0" sz="2000" b="0" i="0" u="none" strike="noStrike" kern="0" cap="none" spc="3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82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Odd</a:t>
            </a:r>
            <a:r>
              <a:rPr kumimoji="0" sz="20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≔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∃𝑘(𝑥</a:t>
            </a:r>
            <a:r>
              <a:rPr kumimoji="0" sz="20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2𝑘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F327B649-9D84-F415-21D5-73FF199D35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175872"/>
            <a:ext cx="713724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More Practice: </a:t>
            </a:r>
            <a:br>
              <a:rPr lang="en-US" dirty="0"/>
            </a:br>
            <a:r>
              <a:rPr lang="en-US" dirty="0"/>
              <a:t>Another </a:t>
            </a:r>
            <a:r>
              <a:rPr dirty="0"/>
              <a:t>Proof</a:t>
            </a:r>
            <a:r>
              <a:rPr spc="260" dirty="0"/>
              <a:t> </a:t>
            </a:r>
            <a:r>
              <a:rPr dirty="0"/>
              <a:t>of</a:t>
            </a:r>
            <a:r>
              <a:rPr spc="235" dirty="0"/>
              <a:t> </a:t>
            </a:r>
            <a:r>
              <a:rPr dirty="0"/>
              <a:t>a</a:t>
            </a:r>
            <a:r>
              <a:rPr spc="250" dirty="0"/>
              <a:t> </a:t>
            </a:r>
            <a:r>
              <a:rPr spc="60" dirty="0"/>
              <a:t>Biconditional</a:t>
            </a:r>
          </a:p>
        </p:txBody>
      </p:sp>
    </p:spTree>
    <p:extLst>
      <p:ext uri="{BB962C8B-B14F-4D97-AF65-F5344CB8AC3E}">
        <p14:creationId xmlns:p14="http://schemas.microsoft.com/office/powerpoint/2010/main" val="3398981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Remark:</a:t>
            </a:r>
            <a:r>
              <a:rPr spc="220" dirty="0"/>
              <a:t> </a:t>
            </a:r>
            <a:r>
              <a:rPr spc="65" dirty="0"/>
              <a:t>Multiple</a:t>
            </a:r>
            <a:r>
              <a:rPr spc="235" dirty="0"/>
              <a:t> </a:t>
            </a:r>
            <a:r>
              <a:rPr spc="60" dirty="0"/>
              <a:t>Biconditionals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018" y="1445513"/>
            <a:ext cx="6404610" cy="157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wanted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↔</a:t>
            </a:r>
            <a:r>
              <a:rPr kumimoji="0" sz="28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𝑞</a:t>
            </a:r>
            <a:r>
              <a:rPr kumimoji="0" sz="28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↔</a:t>
            </a:r>
            <a:r>
              <a:rPr kumimoji="0" sz="28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𝑟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How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many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sub-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proofs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would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need?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556637-0F9A-50F6-7B52-FDA844310994}"/>
                  </a:ext>
                </a:extLst>
              </p:cNvPr>
              <p:cNvSpPr txBox="1"/>
              <p:nvPr/>
            </p:nvSpPr>
            <p:spPr>
              <a:xfrm>
                <a:off x="831850" y="3246044"/>
                <a:ext cx="11049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could do every pair: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p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r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∧(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𝑟</m:t>
                    </m:r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4C328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556637-0F9A-50F6-7B52-FDA844310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" y="3246044"/>
                <a:ext cx="11049563" cy="461665"/>
              </a:xfrm>
              <a:prstGeom prst="rect">
                <a:avLst/>
              </a:prstGeom>
              <a:blipFill>
                <a:blip r:embed="rId2"/>
                <a:stretch>
                  <a:fillRect l="-8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A54153-F751-EB52-C208-E680FEC68436}"/>
                  </a:ext>
                </a:extLst>
              </p:cNvPr>
              <p:cNvSpPr txBox="1"/>
              <p:nvPr/>
            </p:nvSpPr>
            <p:spPr>
              <a:xfrm>
                <a:off x="831850" y="3931535"/>
                <a:ext cx="99409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it turns out we only need 3. For instance,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→</m:t>
                        </m:r>
                        <m: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∧(</m:t>
                    </m:r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𝑟</m:t>
                    </m:r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→</m:t>
                    </m:r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𝑝</m:t>
                    </m:r>
                    <m:r>
                      <a:rPr lang="en-US" sz="24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A54153-F751-EB52-C208-E680FEC68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" y="3931535"/>
                <a:ext cx="9940926" cy="461665"/>
              </a:xfrm>
              <a:prstGeom prst="rect">
                <a:avLst/>
              </a:prstGeom>
              <a:blipFill>
                <a:blip r:embed="rId3"/>
                <a:stretch>
                  <a:fillRect l="-92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EC3B181-9ED4-2F74-9ACD-428C639A3647}"/>
              </a:ext>
            </a:extLst>
          </p:cNvPr>
          <p:cNvSpPr txBox="1"/>
          <p:nvPr/>
        </p:nvSpPr>
        <p:spPr>
          <a:xfrm>
            <a:off x="831850" y="4617026"/>
            <a:ext cx="9709150" cy="83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5715">
              <a:lnSpc>
                <a:spcPts val="3020"/>
              </a:lnSpc>
              <a:spcBef>
                <a:spcPts val="480"/>
              </a:spcBef>
              <a:defRPr/>
            </a:pP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Any</a:t>
            </a:r>
            <a:r>
              <a:rPr lang="en-US" sz="2400" kern="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chain</a:t>
            </a:r>
            <a:r>
              <a:rPr lang="en-US" sz="2400" kern="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kern="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conditional</a:t>
            </a:r>
            <a:r>
              <a:rPr lang="en-US" sz="2400" kern="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statements</a:t>
            </a:r>
            <a:r>
              <a:rPr lang="en-US" sz="2400" kern="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work</a:t>
            </a:r>
            <a:r>
              <a:rPr lang="en-US" sz="2400" kern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so</a:t>
            </a:r>
            <a:r>
              <a:rPr lang="en-US" sz="2400" kern="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long</a:t>
            </a:r>
            <a:r>
              <a:rPr lang="en-US" sz="2400" kern="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as</a:t>
            </a:r>
            <a:r>
              <a:rPr lang="en-US" sz="2400" kern="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you</a:t>
            </a:r>
            <a:r>
              <a:rPr lang="en-US" sz="2400" kern="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can</a:t>
            </a:r>
            <a:r>
              <a:rPr lang="en-US" sz="2400" kern="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follow</a:t>
            </a:r>
            <a:r>
              <a:rPr lang="en-US" sz="2400" kern="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the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chain</a:t>
            </a:r>
            <a:r>
              <a:rPr lang="en-US" sz="2400" kern="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400" kern="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implications</a:t>
            </a:r>
            <a:r>
              <a:rPr lang="en-US" sz="2400" kern="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to</a:t>
            </a:r>
            <a:r>
              <a:rPr lang="en-US" sz="2400" kern="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get</a:t>
            </a:r>
            <a:r>
              <a:rPr lang="en-US" sz="2400" kern="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from</a:t>
            </a:r>
            <a:r>
              <a:rPr lang="en-US" sz="2400" kern="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any</a:t>
            </a:r>
            <a:r>
              <a:rPr lang="en-US" sz="2400" kern="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statement</a:t>
            </a:r>
            <a:r>
              <a:rPr lang="en-US" sz="2400" kern="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to</a:t>
            </a:r>
            <a:r>
              <a:rPr lang="en-US" sz="2400" kern="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any</a:t>
            </a:r>
            <a:r>
              <a:rPr lang="en-US" sz="2400" kern="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other.</a:t>
            </a:r>
            <a:endParaRPr lang="en-US" sz="2400" kern="0" dirty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662DE1-41F5-BBA3-6696-D3821872F382}"/>
                  </a:ext>
                </a:extLst>
              </p14:cNvPr>
              <p14:cNvContentPartPr/>
              <p14:nvPr/>
            </p14:nvContentPartPr>
            <p14:xfrm>
              <a:off x="837360" y="170280"/>
              <a:ext cx="10031400" cy="6517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662DE1-41F5-BBA3-6696-D3821872F3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000" y="160920"/>
                <a:ext cx="10050120" cy="653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300" dirty="0"/>
              <a:t> </a:t>
            </a:r>
            <a:r>
              <a:rPr spc="55" dirty="0"/>
              <a:t>Strategies</a:t>
            </a:r>
            <a:r>
              <a:rPr spc="345" dirty="0"/>
              <a:t> </a:t>
            </a:r>
            <a:r>
              <a:rPr dirty="0"/>
              <a:t>So</a:t>
            </a:r>
            <a:r>
              <a:rPr spc="305" dirty="0"/>
              <a:t> </a:t>
            </a:r>
            <a:r>
              <a:rPr spc="-25" dirty="0"/>
              <a:t>Far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45058" y="1411376"/>
            <a:ext cx="10982325" cy="305981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Direct</a:t>
            </a:r>
            <a:r>
              <a:rPr spc="-85" dirty="0"/>
              <a:t> </a:t>
            </a:r>
            <a:r>
              <a:rPr spc="-20" dirty="0"/>
              <a:t>Proof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Proof</a:t>
            </a:r>
            <a:r>
              <a:rPr spc="-95" dirty="0"/>
              <a:t> </a:t>
            </a:r>
            <a:r>
              <a:rPr dirty="0"/>
              <a:t>by</a:t>
            </a:r>
            <a:r>
              <a:rPr spc="-80" dirty="0"/>
              <a:t> </a:t>
            </a:r>
            <a:r>
              <a:rPr spc="-10" dirty="0"/>
              <a:t>Contrapositive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Proof</a:t>
            </a:r>
            <a:r>
              <a:rPr spc="-105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10" dirty="0"/>
              <a:t>Biconditional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>
                <a:solidFill>
                  <a:srgbClr val="7E7E7E"/>
                </a:solidFill>
              </a:rPr>
              <a:t>Proof</a:t>
            </a:r>
            <a:r>
              <a:rPr spc="-95" dirty="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by</a:t>
            </a:r>
            <a:r>
              <a:rPr spc="-80" dirty="0">
                <a:solidFill>
                  <a:srgbClr val="7E7E7E"/>
                </a:solidFill>
              </a:rPr>
              <a:t> </a:t>
            </a:r>
            <a:r>
              <a:rPr spc="-10" dirty="0">
                <a:solidFill>
                  <a:srgbClr val="7E7E7E"/>
                </a:solidFill>
              </a:rPr>
              <a:t>Cases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>
                <a:solidFill>
                  <a:srgbClr val="7E7E7E"/>
                </a:solidFill>
              </a:rPr>
              <a:t>Proof</a:t>
            </a:r>
            <a:r>
              <a:rPr spc="-105" dirty="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of</a:t>
            </a:r>
            <a:r>
              <a:rPr spc="-105" dirty="0">
                <a:solidFill>
                  <a:srgbClr val="7E7E7E"/>
                </a:solidFill>
              </a:rPr>
              <a:t> </a:t>
            </a:r>
            <a:r>
              <a:rPr spc="-10" dirty="0">
                <a:solidFill>
                  <a:srgbClr val="7E7E7E"/>
                </a:solidFill>
              </a:rPr>
              <a:t>Existence</a:t>
            </a: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pc="-10" dirty="0">
                <a:solidFill>
                  <a:srgbClr val="7E7E7E"/>
                </a:solidFill>
              </a:rPr>
              <a:t>Proof by Counterexample</a:t>
            </a:r>
            <a:endParaRPr spc="-10" dirty="0">
              <a:solidFill>
                <a:srgbClr val="7E7E7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F22225-9CA2-AD27-413D-71097FF3F63E}"/>
                  </a:ext>
                </a:extLst>
              </p14:cNvPr>
              <p14:cNvContentPartPr/>
              <p14:nvPr/>
            </p14:nvContentPartPr>
            <p14:xfrm>
              <a:off x="363600" y="1401120"/>
              <a:ext cx="4696200" cy="316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F22225-9CA2-AD27-413D-71097FF3F6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240" y="1391760"/>
                <a:ext cx="4714920" cy="318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2893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Segoe UI Semibold"/>
                <a:cs typeface="Segoe UI Semibold"/>
              </a:rPr>
              <a:t>Proof</a:t>
            </a:r>
            <a:r>
              <a:rPr sz="3200" b="1" spc="37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by</a:t>
            </a:r>
            <a:r>
              <a:rPr sz="3200" b="1" spc="345" dirty="0">
                <a:latin typeface="Segoe UI Semibold"/>
                <a:cs typeface="Segoe UI Semibold"/>
              </a:rPr>
              <a:t> </a:t>
            </a:r>
            <a:r>
              <a:rPr sz="3200" b="1" spc="45" dirty="0">
                <a:latin typeface="Segoe UI Semibold"/>
                <a:cs typeface="Segoe UI Semibold"/>
              </a:rPr>
              <a:t>Cases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Shaking</a:t>
            </a:r>
            <a:r>
              <a:rPr spc="260" dirty="0"/>
              <a:t> </a:t>
            </a:r>
            <a:r>
              <a:rPr spc="50" dirty="0"/>
              <a:t>Hands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91540">
              <a:lnSpc>
                <a:spcPct val="100000"/>
              </a:lnSpc>
              <a:spcBef>
                <a:spcPts val="95"/>
              </a:spcBef>
            </a:pPr>
            <a:r>
              <a:rPr dirty="0"/>
              <a:t>Suppose</a:t>
            </a:r>
            <a:r>
              <a:rPr spc="-55" dirty="0"/>
              <a:t> </a:t>
            </a:r>
            <a:r>
              <a:rPr dirty="0"/>
              <a:t>there</a:t>
            </a:r>
            <a:r>
              <a:rPr spc="-55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dirty="0"/>
              <a:t>six</a:t>
            </a:r>
            <a:r>
              <a:rPr spc="-55" dirty="0"/>
              <a:t> </a:t>
            </a:r>
            <a:r>
              <a:rPr dirty="0"/>
              <a:t>people</a:t>
            </a:r>
            <a:r>
              <a:rPr spc="-6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room.</a:t>
            </a:r>
            <a:r>
              <a:rPr spc="-75" dirty="0"/>
              <a:t> </a:t>
            </a:r>
            <a:r>
              <a:rPr dirty="0"/>
              <a:t>Some</a:t>
            </a:r>
            <a:r>
              <a:rPr spc="-5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them</a:t>
            </a:r>
            <a:r>
              <a:rPr spc="-70" dirty="0"/>
              <a:t> </a:t>
            </a:r>
            <a:r>
              <a:rPr dirty="0"/>
              <a:t>shake</a:t>
            </a:r>
            <a:r>
              <a:rPr spc="-50" dirty="0"/>
              <a:t> </a:t>
            </a:r>
            <a:r>
              <a:rPr spc="-10" dirty="0"/>
              <a:t>hands. </a:t>
            </a:r>
            <a:r>
              <a:rPr dirty="0"/>
              <a:t>Consider</a:t>
            </a:r>
            <a:r>
              <a:rPr spc="-5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-10" dirty="0"/>
              <a:t>claim:</a:t>
            </a: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pc="-10" dirty="0"/>
          </a:p>
          <a:p>
            <a:pPr marL="40640" algn="ctr">
              <a:lnSpc>
                <a:spcPct val="100000"/>
              </a:lnSpc>
            </a:pPr>
            <a:r>
              <a:rPr dirty="0"/>
              <a:t>There</a:t>
            </a:r>
            <a:r>
              <a:rPr spc="-4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at</a:t>
            </a:r>
            <a:r>
              <a:rPr spc="-60" dirty="0"/>
              <a:t> </a:t>
            </a:r>
            <a:r>
              <a:rPr dirty="0"/>
              <a:t>least</a:t>
            </a:r>
            <a:r>
              <a:rPr spc="-55" dirty="0"/>
              <a:t> </a:t>
            </a:r>
            <a:r>
              <a:rPr dirty="0"/>
              <a:t>three</a:t>
            </a:r>
            <a:r>
              <a:rPr spc="-40" dirty="0"/>
              <a:t> </a:t>
            </a:r>
            <a:r>
              <a:rPr dirty="0"/>
              <a:t>people</a:t>
            </a:r>
            <a:r>
              <a:rPr spc="-45" dirty="0"/>
              <a:t> </a:t>
            </a:r>
            <a:r>
              <a:rPr dirty="0"/>
              <a:t>who</a:t>
            </a:r>
            <a:r>
              <a:rPr spc="-30" dirty="0"/>
              <a:t> </a:t>
            </a:r>
            <a:r>
              <a:rPr dirty="0"/>
              <a:t>all</a:t>
            </a:r>
            <a:r>
              <a:rPr spc="-60" dirty="0"/>
              <a:t> </a:t>
            </a:r>
            <a:r>
              <a:rPr dirty="0"/>
              <a:t>shook</a:t>
            </a:r>
            <a:r>
              <a:rPr spc="-70" dirty="0"/>
              <a:t> </a:t>
            </a:r>
            <a:r>
              <a:rPr dirty="0"/>
              <a:t>each</a:t>
            </a:r>
            <a:r>
              <a:rPr spc="-50" dirty="0"/>
              <a:t> </a:t>
            </a:r>
            <a:r>
              <a:rPr dirty="0"/>
              <a:t>other’s</a:t>
            </a:r>
            <a:r>
              <a:rPr spc="-60" dirty="0"/>
              <a:t> </a:t>
            </a:r>
            <a:r>
              <a:rPr dirty="0"/>
              <a:t>hands,</a:t>
            </a:r>
            <a:r>
              <a:rPr spc="-40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spc="-10" dirty="0"/>
              <a:t>three</a:t>
            </a:r>
          </a:p>
          <a:p>
            <a:pPr marL="39370" algn="ctr">
              <a:lnSpc>
                <a:spcPct val="100000"/>
              </a:lnSpc>
            </a:pPr>
            <a:r>
              <a:rPr dirty="0"/>
              <a:t>people</a:t>
            </a:r>
            <a:r>
              <a:rPr spc="-25" dirty="0"/>
              <a:t> </a:t>
            </a:r>
            <a:r>
              <a:rPr dirty="0"/>
              <a:t>such</a:t>
            </a:r>
            <a:r>
              <a:rPr spc="-30" dirty="0"/>
              <a:t> </a:t>
            </a:r>
            <a:r>
              <a:rPr dirty="0"/>
              <a:t>that</a:t>
            </a:r>
            <a:r>
              <a:rPr spc="-60" dirty="0"/>
              <a:t> </a:t>
            </a:r>
            <a:r>
              <a:rPr dirty="0"/>
              <a:t>no</a:t>
            </a:r>
            <a:r>
              <a:rPr spc="-30" dirty="0"/>
              <a:t> </a:t>
            </a:r>
            <a:r>
              <a:rPr dirty="0"/>
              <a:t>pair</a:t>
            </a:r>
            <a:r>
              <a:rPr spc="-5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them</a:t>
            </a:r>
            <a:r>
              <a:rPr spc="-40" dirty="0"/>
              <a:t> </a:t>
            </a:r>
            <a:r>
              <a:rPr dirty="0"/>
              <a:t>shook</a:t>
            </a:r>
            <a:r>
              <a:rPr spc="-55" dirty="0"/>
              <a:t> </a:t>
            </a:r>
            <a:r>
              <a:rPr spc="-10" dirty="0"/>
              <a:t>hands.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4B3182"/>
                </a:solidFill>
              </a:rPr>
              <a:t>Is</a:t>
            </a:r>
            <a:r>
              <a:rPr spc="-10" dirty="0">
                <a:solidFill>
                  <a:srgbClr val="4B3182"/>
                </a:solidFill>
              </a:rPr>
              <a:t> </a:t>
            </a:r>
            <a:r>
              <a:rPr dirty="0">
                <a:solidFill>
                  <a:srgbClr val="4B3182"/>
                </a:solidFill>
              </a:rPr>
              <a:t>it</a:t>
            </a:r>
            <a:r>
              <a:rPr spc="-15" dirty="0">
                <a:solidFill>
                  <a:srgbClr val="4B3182"/>
                </a:solidFill>
              </a:rPr>
              <a:t> </a:t>
            </a:r>
            <a:r>
              <a:rPr spc="-10" dirty="0">
                <a:solidFill>
                  <a:srgbClr val="4B3182"/>
                </a:solidFill>
              </a:rPr>
              <a:t>true?</a:t>
            </a:r>
            <a:r>
              <a:rPr lang="en-US" spc="-10" dirty="0">
                <a:solidFill>
                  <a:srgbClr val="4B3182"/>
                </a:solidFill>
              </a:rPr>
              <a:t> Can you prove or disprove it?</a:t>
            </a:r>
            <a:endParaRPr spc="-10" dirty="0">
              <a:solidFill>
                <a:srgbClr val="4B318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0D5F29-860C-9DDC-E867-B39856D4EFB4}"/>
                  </a:ext>
                </a:extLst>
              </p14:cNvPr>
              <p14:cNvContentPartPr/>
              <p14:nvPr/>
            </p14:nvContentPartPr>
            <p14:xfrm>
              <a:off x="525960" y="2701440"/>
              <a:ext cx="689040" cy="125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0D5F29-860C-9DDC-E867-B39856D4E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600" y="2692080"/>
                <a:ext cx="707760" cy="127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Shaking</a:t>
            </a:r>
            <a:r>
              <a:rPr spc="260" dirty="0"/>
              <a:t> </a:t>
            </a:r>
            <a:r>
              <a:rPr spc="50" dirty="0"/>
              <a:t>Hands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103689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six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Some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shake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Consider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13698" y="5169090"/>
            <a:ext cx="311785" cy="319405"/>
            <a:chOff x="2413698" y="5169090"/>
            <a:chExt cx="311785" cy="319405"/>
          </a:xfrm>
        </p:grpSpPr>
        <p:sp>
          <p:nvSpPr>
            <p:cNvPr id="5" name="object 5"/>
            <p:cNvSpPr/>
            <p:nvPr/>
          </p:nvSpPr>
          <p:spPr>
            <a:xfrm>
              <a:off x="2421635" y="5177028"/>
              <a:ext cx="295910" cy="303530"/>
            </a:xfrm>
            <a:custGeom>
              <a:avLst/>
              <a:gdLst/>
              <a:ahLst/>
              <a:cxnLst/>
              <a:rect l="l" t="t" r="r" b="b"/>
              <a:pathLst>
                <a:path w="295910" h="303529">
                  <a:moveTo>
                    <a:pt x="147827" y="0"/>
                  </a:moveTo>
                  <a:lnTo>
                    <a:pt x="101096" y="7735"/>
                  </a:lnTo>
                  <a:lnTo>
                    <a:pt x="60514" y="29272"/>
                  </a:lnTo>
                  <a:lnTo>
                    <a:pt x="28517" y="62106"/>
                  </a:lnTo>
                  <a:lnTo>
                    <a:pt x="7534" y="103729"/>
                  </a:lnTo>
                  <a:lnTo>
                    <a:pt x="0" y="151638"/>
                  </a:lnTo>
                  <a:lnTo>
                    <a:pt x="7534" y="199546"/>
                  </a:lnTo>
                  <a:lnTo>
                    <a:pt x="28517" y="241169"/>
                  </a:lnTo>
                  <a:lnTo>
                    <a:pt x="60514" y="274003"/>
                  </a:lnTo>
                  <a:lnTo>
                    <a:pt x="101096" y="295540"/>
                  </a:lnTo>
                  <a:lnTo>
                    <a:pt x="147827" y="303276"/>
                  </a:lnTo>
                  <a:lnTo>
                    <a:pt x="194559" y="295540"/>
                  </a:lnTo>
                  <a:lnTo>
                    <a:pt x="235141" y="274003"/>
                  </a:lnTo>
                  <a:lnTo>
                    <a:pt x="267138" y="241169"/>
                  </a:lnTo>
                  <a:lnTo>
                    <a:pt x="288121" y="199546"/>
                  </a:lnTo>
                  <a:lnTo>
                    <a:pt x="295656" y="151638"/>
                  </a:lnTo>
                  <a:lnTo>
                    <a:pt x="288121" y="103729"/>
                  </a:lnTo>
                  <a:lnTo>
                    <a:pt x="267138" y="62106"/>
                  </a:lnTo>
                  <a:lnTo>
                    <a:pt x="235141" y="29272"/>
                  </a:lnTo>
                  <a:lnTo>
                    <a:pt x="194559" y="7735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421635" y="5177028"/>
              <a:ext cx="295910" cy="303530"/>
            </a:xfrm>
            <a:custGeom>
              <a:avLst/>
              <a:gdLst/>
              <a:ahLst/>
              <a:cxnLst/>
              <a:rect l="l" t="t" r="r" b="b"/>
              <a:pathLst>
                <a:path w="295910" h="303529">
                  <a:moveTo>
                    <a:pt x="0" y="151638"/>
                  </a:moveTo>
                  <a:lnTo>
                    <a:pt x="7534" y="103729"/>
                  </a:lnTo>
                  <a:lnTo>
                    <a:pt x="28517" y="62106"/>
                  </a:lnTo>
                  <a:lnTo>
                    <a:pt x="60514" y="29272"/>
                  </a:lnTo>
                  <a:lnTo>
                    <a:pt x="101096" y="7735"/>
                  </a:lnTo>
                  <a:lnTo>
                    <a:pt x="147827" y="0"/>
                  </a:lnTo>
                  <a:lnTo>
                    <a:pt x="194559" y="7735"/>
                  </a:lnTo>
                  <a:lnTo>
                    <a:pt x="235141" y="29272"/>
                  </a:lnTo>
                  <a:lnTo>
                    <a:pt x="267138" y="62106"/>
                  </a:lnTo>
                  <a:lnTo>
                    <a:pt x="288121" y="103729"/>
                  </a:lnTo>
                  <a:lnTo>
                    <a:pt x="295656" y="151638"/>
                  </a:lnTo>
                  <a:lnTo>
                    <a:pt x="288121" y="199546"/>
                  </a:lnTo>
                  <a:lnTo>
                    <a:pt x="267138" y="241169"/>
                  </a:lnTo>
                  <a:lnTo>
                    <a:pt x="235141" y="274003"/>
                  </a:lnTo>
                  <a:lnTo>
                    <a:pt x="194559" y="295540"/>
                  </a:lnTo>
                  <a:lnTo>
                    <a:pt x="147827" y="303276"/>
                  </a:lnTo>
                  <a:lnTo>
                    <a:pt x="101096" y="295540"/>
                  </a:lnTo>
                  <a:lnTo>
                    <a:pt x="60514" y="274003"/>
                  </a:lnTo>
                  <a:lnTo>
                    <a:pt x="28517" y="241169"/>
                  </a:lnTo>
                  <a:lnTo>
                    <a:pt x="7534" y="199546"/>
                  </a:lnTo>
                  <a:lnTo>
                    <a:pt x="0" y="151638"/>
                  </a:lnTo>
                  <a:close/>
                </a:path>
              </a:pathLst>
            </a:custGeom>
            <a:ln w="15874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00376" y="5167629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B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49562" y="6046914"/>
            <a:ext cx="313055" cy="319405"/>
            <a:chOff x="2849562" y="6046914"/>
            <a:chExt cx="313055" cy="319405"/>
          </a:xfrm>
        </p:grpSpPr>
        <p:sp>
          <p:nvSpPr>
            <p:cNvPr id="9" name="object 9"/>
            <p:cNvSpPr/>
            <p:nvPr/>
          </p:nvSpPr>
          <p:spPr>
            <a:xfrm>
              <a:off x="2857500" y="6054852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80" h="303529">
                  <a:moveTo>
                    <a:pt x="148589" y="0"/>
                  </a:moveTo>
                  <a:lnTo>
                    <a:pt x="101632" y="7730"/>
                  </a:lnTo>
                  <a:lnTo>
                    <a:pt x="60844" y="29258"/>
                  </a:lnTo>
                  <a:lnTo>
                    <a:pt x="28675" y="62084"/>
                  </a:lnTo>
                  <a:lnTo>
                    <a:pt x="7577" y="103710"/>
                  </a:lnTo>
                  <a:lnTo>
                    <a:pt x="0" y="151638"/>
                  </a:lnTo>
                  <a:lnTo>
                    <a:pt x="7577" y="199565"/>
                  </a:lnTo>
                  <a:lnTo>
                    <a:pt x="28675" y="241191"/>
                  </a:lnTo>
                  <a:lnTo>
                    <a:pt x="60844" y="274017"/>
                  </a:lnTo>
                  <a:lnTo>
                    <a:pt x="101632" y="295545"/>
                  </a:lnTo>
                  <a:lnTo>
                    <a:pt x="148589" y="303276"/>
                  </a:lnTo>
                  <a:lnTo>
                    <a:pt x="195547" y="295545"/>
                  </a:lnTo>
                  <a:lnTo>
                    <a:pt x="236335" y="274017"/>
                  </a:lnTo>
                  <a:lnTo>
                    <a:pt x="268504" y="241191"/>
                  </a:lnTo>
                  <a:lnTo>
                    <a:pt x="289602" y="199565"/>
                  </a:lnTo>
                  <a:lnTo>
                    <a:pt x="297180" y="151638"/>
                  </a:lnTo>
                  <a:lnTo>
                    <a:pt x="289602" y="103710"/>
                  </a:lnTo>
                  <a:lnTo>
                    <a:pt x="268504" y="62084"/>
                  </a:lnTo>
                  <a:lnTo>
                    <a:pt x="236335" y="29258"/>
                  </a:lnTo>
                  <a:lnTo>
                    <a:pt x="195547" y="7730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857500" y="6054852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80" h="303529">
                  <a:moveTo>
                    <a:pt x="0" y="151638"/>
                  </a:moveTo>
                  <a:lnTo>
                    <a:pt x="7577" y="103710"/>
                  </a:lnTo>
                  <a:lnTo>
                    <a:pt x="28675" y="62084"/>
                  </a:lnTo>
                  <a:lnTo>
                    <a:pt x="60844" y="29258"/>
                  </a:lnTo>
                  <a:lnTo>
                    <a:pt x="101632" y="7730"/>
                  </a:lnTo>
                  <a:lnTo>
                    <a:pt x="148589" y="0"/>
                  </a:lnTo>
                  <a:lnTo>
                    <a:pt x="195547" y="7730"/>
                  </a:lnTo>
                  <a:lnTo>
                    <a:pt x="236335" y="29258"/>
                  </a:lnTo>
                  <a:lnTo>
                    <a:pt x="268504" y="62084"/>
                  </a:lnTo>
                  <a:lnTo>
                    <a:pt x="289602" y="103710"/>
                  </a:lnTo>
                  <a:lnTo>
                    <a:pt x="297180" y="151638"/>
                  </a:lnTo>
                  <a:lnTo>
                    <a:pt x="289602" y="199565"/>
                  </a:lnTo>
                  <a:lnTo>
                    <a:pt x="268504" y="241191"/>
                  </a:lnTo>
                  <a:lnTo>
                    <a:pt x="236335" y="274017"/>
                  </a:lnTo>
                  <a:lnTo>
                    <a:pt x="195547" y="295545"/>
                  </a:lnTo>
                  <a:lnTo>
                    <a:pt x="148589" y="303276"/>
                  </a:lnTo>
                  <a:lnTo>
                    <a:pt x="101632" y="295545"/>
                  </a:lnTo>
                  <a:lnTo>
                    <a:pt x="60844" y="274017"/>
                  </a:lnTo>
                  <a:lnTo>
                    <a:pt x="28675" y="241191"/>
                  </a:lnTo>
                  <a:lnTo>
                    <a:pt x="7577" y="199565"/>
                  </a:lnTo>
                  <a:lnTo>
                    <a:pt x="0" y="151638"/>
                  </a:lnTo>
                  <a:close/>
                </a:path>
              </a:pathLst>
            </a:custGeom>
            <a:ln w="15875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24682" y="6045504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97718" y="6046914"/>
            <a:ext cx="313055" cy="319405"/>
            <a:chOff x="4097718" y="6046914"/>
            <a:chExt cx="313055" cy="319405"/>
          </a:xfrm>
        </p:grpSpPr>
        <p:sp>
          <p:nvSpPr>
            <p:cNvPr id="13" name="object 13"/>
            <p:cNvSpPr/>
            <p:nvPr/>
          </p:nvSpPr>
          <p:spPr>
            <a:xfrm>
              <a:off x="4105655" y="6054852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79" h="303529">
                  <a:moveTo>
                    <a:pt x="148590" y="0"/>
                  </a:moveTo>
                  <a:lnTo>
                    <a:pt x="101632" y="7730"/>
                  </a:lnTo>
                  <a:lnTo>
                    <a:pt x="60844" y="29258"/>
                  </a:lnTo>
                  <a:lnTo>
                    <a:pt x="28675" y="62084"/>
                  </a:lnTo>
                  <a:lnTo>
                    <a:pt x="7577" y="103710"/>
                  </a:lnTo>
                  <a:lnTo>
                    <a:pt x="0" y="151638"/>
                  </a:lnTo>
                  <a:lnTo>
                    <a:pt x="7577" y="199565"/>
                  </a:lnTo>
                  <a:lnTo>
                    <a:pt x="28675" y="241191"/>
                  </a:lnTo>
                  <a:lnTo>
                    <a:pt x="60844" y="274017"/>
                  </a:lnTo>
                  <a:lnTo>
                    <a:pt x="101632" y="295545"/>
                  </a:lnTo>
                  <a:lnTo>
                    <a:pt x="148590" y="303276"/>
                  </a:lnTo>
                  <a:lnTo>
                    <a:pt x="195547" y="295545"/>
                  </a:lnTo>
                  <a:lnTo>
                    <a:pt x="236335" y="274017"/>
                  </a:lnTo>
                  <a:lnTo>
                    <a:pt x="268504" y="241191"/>
                  </a:lnTo>
                  <a:lnTo>
                    <a:pt x="289602" y="199565"/>
                  </a:lnTo>
                  <a:lnTo>
                    <a:pt x="297180" y="151638"/>
                  </a:lnTo>
                  <a:lnTo>
                    <a:pt x="289602" y="103710"/>
                  </a:lnTo>
                  <a:lnTo>
                    <a:pt x="268504" y="62084"/>
                  </a:lnTo>
                  <a:lnTo>
                    <a:pt x="236335" y="29258"/>
                  </a:lnTo>
                  <a:lnTo>
                    <a:pt x="195547" y="773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105655" y="6054852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79" h="303529">
                  <a:moveTo>
                    <a:pt x="0" y="151638"/>
                  </a:moveTo>
                  <a:lnTo>
                    <a:pt x="7577" y="103710"/>
                  </a:lnTo>
                  <a:lnTo>
                    <a:pt x="28675" y="62084"/>
                  </a:lnTo>
                  <a:lnTo>
                    <a:pt x="60844" y="29258"/>
                  </a:lnTo>
                  <a:lnTo>
                    <a:pt x="101632" y="7730"/>
                  </a:lnTo>
                  <a:lnTo>
                    <a:pt x="148590" y="0"/>
                  </a:lnTo>
                  <a:lnTo>
                    <a:pt x="195547" y="7730"/>
                  </a:lnTo>
                  <a:lnTo>
                    <a:pt x="236335" y="29258"/>
                  </a:lnTo>
                  <a:lnTo>
                    <a:pt x="268504" y="62084"/>
                  </a:lnTo>
                  <a:lnTo>
                    <a:pt x="289602" y="103710"/>
                  </a:lnTo>
                  <a:lnTo>
                    <a:pt x="297180" y="151638"/>
                  </a:lnTo>
                  <a:lnTo>
                    <a:pt x="289602" y="199565"/>
                  </a:lnTo>
                  <a:lnTo>
                    <a:pt x="268504" y="241191"/>
                  </a:lnTo>
                  <a:lnTo>
                    <a:pt x="236335" y="274017"/>
                  </a:lnTo>
                  <a:lnTo>
                    <a:pt x="195547" y="295545"/>
                  </a:lnTo>
                  <a:lnTo>
                    <a:pt x="148590" y="303276"/>
                  </a:lnTo>
                  <a:lnTo>
                    <a:pt x="101632" y="295545"/>
                  </a:lnTo>
                  <a:lnTo>
                    <a:pt x="60844" y="274017"/>
                  </a:lnTo>
                  <a:lnTo>
                    <a:pt x="28675" y="241191"/>
                  </a:lnTo>
                  <a:lnTo>
                    <a:pt x="7577" y="199565"/>
                  </a:lnTo>
                  <a:lnTo>
                    <a:pt x="0" y="151638"/>
                  </a:lnTo>
                  <a:close/>
                </a:path>
              </a:pathLst>
            </a:custGeom>
            <a:ln w="15875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73473" y="6045504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D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49562" y="4350702"/>
            <a:ext cx="1561465" cy="319405"/>
            <a:chOff x="2849562" y="4350702"/>
            <a:chExt cx="1561465" cy="319405"/>
          </a:xfrm>
        </p:grpSpPr>
        <p:sp>
          <p:nvSpPr>
            <p:cNvPr id="17" name="object 17"/>
            <p:cNvSpPr/>
            <p:nvPr/>
          </p:nvSpPr>
          <p:spPr>
            <a:xfrm>
              <a:off x="2857500" y="4358640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80" h="303529">
                  <a:moveTo>
                    <a:pt x="148589" y="0"/>
                  </a:moveTo>
                  <a:lnTo>
                    <a:pt x="101632" y="7735"/>
                  </a:lnTo>
                  <a:lnTo>
                    <a:pt x="60844" y="29272"/>
                  </a:lnTo>
                  <a:lnTo>
                    <a:pt x="28675" y="62106"/>
                  </a:lnTo>
                  <a:lnTo>
                    <a:pt x="7577" y="103729"/>
                  </a:lnTo>
                  <a:lnTo>
                    <a:pt x="0" y="151637"/>
                  </a:lnTo>
                  <a:lnTo>
                    <a:pt x="7577" y="199546"/>
                  </a:lnTo>
                  <a:lnTo>
                    <a:pt x="28675" y="241169"/>
                  </a:lnTo>
                  <a:lnTo>
                    <a:pt x="60844" y="274003"/>
                  </a:lnTo>
                  <a:lnTo>
                    <a:pt x="101632" y="295540"/>
                  </a:lnTo>
                  <a:lnTo>
                    <a:pt x="148589" y="303276"/>
                  </a:lnTo>
                  <a:lnTo>
                    <a:pt x="195547" y="295540"/>
                  </a:lnTo>
                  <a:lnTo>
                    <a:pt x="236335" y="274003"/>
                  </a:lnTo>
                  <a:lnTo>
                    <a:pt x="268504" y="241169"/>
                  </a:lnTo>
                  <a:lnTo>
                    <a:pt x="289602" y="199546"/>
                  </a:lnTo>
                  <a:lnTo>
                    <a:pt x="297180" y="151637"/>
                  </a:lnTo>
                  <a:lnTo>
                    <a:pt x="289602" y="103729"/>
                  </a:lnTo>
                  <a:lnTo>
                    <a:pt x="268504" y="62106"/>
                  </a:lnTo>
                  <a:lnTo>
                    <a:pt x="236335" y="29272"/>
                  </a:lnTo>
                  <a:lnTo>
                    <a:pt x="195547" y="7735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857500" y="4358640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80" h="303529">
                  <a:moveTo>
                    <a:pt x="0" y="151637"/>
                  </a:moveTo>
                  <a:lnTo>
                    <a:pt x="7577" y="103729"/>
                  </a:lnTo>
                  <a:lnTo>
                    <a:pt x="28675" y="62106"/>
                  </a:lnTo>
                  <a:lnTo>
                    <a:pt x="60844" y="29272"/>
                  </a:lnTo>
                  <a:lnTo>
                    <a:pt x="101632" y="7735"/>
                  </a:lnTo>
                  <a:lnTo>
                    <a:pt x="148589" y="0"/>
                  </a:lnTo>
                  <a:lnTo>
                    <a:pt x="195547" y="7735"/>
                  </a:lnTo>
                  <a:lnTo>
                    <a:pt x="236335" y="29272"/>
                  </a:lnTo>
                  <a:lnTo>
                    <a:pt x="268504" y="62106"/>
                  </a:lnTo>
                  <a:lnTo>
                    <a:pt x="289602" y="103729"/>
                  </a:lnTo>
                  <a:lnTo>
                    <a:pt x="297180" y="151637"/>
                  </a:lnTo>
                  <a:lnTo>
                    <a:pt x="289602" y="199546"/>
                  </a:lnTo>
                  <a:lnTo>
                    <a:pt x="268504" y="241169"/>
                  </a:lnTo>
                  <a:lnTo>
                    <a:pt x="236335" y="274003"/>
                  </a:lnTo>
                  <a:lnTo>
                    <a:pt x="195547" y="295540"/>
                  </a:lnTo>
                  <a:lnTo>
                    <a:pt x="148589" y="303276"/>
                  </a:lnTo>
                  <a:lnTo>
                    <a:pt x="101632" y="295540"/>
                  </a:lnTo>
                  <a:lnTo>
                    <a:pt x="60844" y="274003"/>
                  </a:lnTo>
                  <a:lnTo>
                    <a:pt x="28675" y="241169"/>
                  </a:lnTo>
                  <a:lnTo>
                    <a:pt x="7577" y="199546"/>
                  </a:lnTo>
                  <a:lnTo>
                    <a:pt x="0" y="151637"/>
                  </a:lnTo>
                  <a:close/>
                </a:path>
              </a:pathLst>
            </a:custGeom>
            <a:ln w="15875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105655" y="4358640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79" h="303529">
                  <a:moveTo>
                    <a:pt x="148590" y="0"/>
                  </a:moveTo>
                  <a:lnTo>
                    <a:pt x="101632" y="7735"/>
                  </a:lnTo>
                  <a:lnTo>
                    <a:pt x="60844" y="29272"/>
                  </a:lnTo>
                  <a:lnTo>
                    <a:pt x="28675" y="62106"/>
                  </a:lnTo>
                  <a:lnTo>
                    <a:pt x="7577" y="103729"/>
                  </a:lnTo>
                  <a:lnTo>
                    <a:pt x="0" y="151637"/>
                  </a:lnTo>
                  <a:lnTo>
                    <a:pt x="7577" y="199546"/>
                  </a:lnTo>
                  <a:lnTo>
                    <a:pt x="28675" y="241169"/>
                  </a:lnTo>
                  <a:lnTo>
                    <a:pt x="60844" y="274003"/>
                  </a:lnTo>
                  <a:lnTo>
                    <a:pt x="101632" y="295540"/>
                  </a:lnTo>
                  <a:lnTo>
                    <a:pt x="148590" y="303276"/>
                  </a:lnTo>
                  <a:lnTo>
                    <a:pt x="195547" y="295540"/>
                  </a:lnTo>
                  <a:lnTo>
                    <a:pt x="236335" y="274003"/>
                  </a:lnTo>
                  <a:lnTo>
                    <a:pt x="268504" y="241169"/>
                  </a:lnTo>
                  <a:lnTo>
                    <a:pt x="289602" y="199546"/>
                  </a:lnTo>
                  <a:lnTo>
                    <a:pt x="297180" y="151637"/>
                  </a:lnTo>
                  <a:lnTo>
                    <a:pt x="289602" y="103729"/>
                  </a:lnTo>
                  <a:lnTo>
                    <a:pt x="268504" y="62106"/>
                  </a:lnTo>
                  <a:lnTo>
                    <a:pt x="236335" y="29272"/>
                  </a:lnTo>
                  <a:lnTo>
                    <a:pt x="195547" y="773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105655" y="4358640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79" h="303529">
                  <a:moveTo>
                    <a:pt x="0" y="151637"/>
                  </a:moveTo>
                  <a:lnTo>
                    <a:pt x="7577" y="103729"/>
                  </a:lnTo>
                  <a:lnTo>
                    <a:pt x="28675" y="62106"/>
                  </a:lnTo>
                  <a:lnTo>
                    <a:pt x="60844" y="29272"/>
                  </a:lnTo>
                  <a:lnTo>
                    <a:pt x="101632" y="7735"/>
                  </a:lnTo>
                  <a:lnTo>
                    <a:pt x="148590" y="0"/>
                  </a:lnTo>
                  <a:lnTo>
                    <a:pt x="195547" y="7735"/>
                  </a:lnTo>
                  <a:lnTo>
                    <a:pt x="236335" y="29272"/>
                  </a:lnTo>
                  <a:lnTo>
                    <a:pt x="268504" y="62106"/>
                  </a:lnTo>
                  <a:lnTo>
                    <a:pt x="289602" y="103729"/>
                  </a:lnTo>
                  <a:lnTo>
                    <a:pt x="297180" y="151637"/>
                  </a:lnTo>
                  <a:lnTo>
                    <a:pt x="289602" y="199546"/>
                  </a:lnTo>
                  <a:lnTo>
                    <a:pt x="268504" y="241169"/>
                  </a:lnTo>
                  <a:lnTo>
                    <a:pt x="236335" y="274003"/>
                  </a:lnTo>
                  <a:lnTo>
                    <a:pt x="195547" y="295540"/>
                  </a:lnTo>
                  <a:lnTo>
                    <a:pt x="148590" y="303276"/>
                  </a:lnTo>
                  <a:lnTo>
                    <a:pt x="101632" y="295540"/>
                  </a:lnTo>
                  <a:lnTo>
                    <a:pt x="60844" y="274003"/>
                  </a:lnTo>
                  <a:lnTo>
                    <a:pt x="28675" y="241169"/>
                  </a:lnTo>
                  <a:lnTo>
                    <a:pt x="7577" y="199546"/>
                  </a:lnTo>
                  <a:lnTo>
                    <a:pt x="0" y="151637"/>
                  </a:lnTo>
                  <a:close/>
                </a:path>
              </a:pathLst>
            </a:custGeom>
            <a:ln w="15874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24682" y="4348988"/>
            <a:ext cx="1393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80160" algn="l"/>
              </a:tabLst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	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F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82350" y="5169090"/>
            <a:ext cx="313055" cy="319405"/>
            <a:chOff x="4582350" y="5169090"/>
            <a:chExt cx="313055" cy="319405"/>
          </a:xfrm>
        </p:grpSpPr>
        <p:sp>
          <p:nvSpPr>
            <p:cNvPr id="23" name="object 23"/>
            <p:cNvSpPr/>
            <p:nvPr/>
          </p:nvSpPr>
          <p:spPr>
            <a:xfrm>
              <a:off x="4590288" y="5177028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79" h="303529">
                  <a:moveTo>
                    <a:pt x="148589" y="0"/>
                  </a:moveTo>
                  <a:lnTo>
                    <a:pt x="101632" y="7735"/>
                  </a:lnTo>
                  <a:lnTo>
                    <a:pt x="60844" y="29272"/>
                  </a:lnTo>
                  <a:lnTo>
                    <a:pt x="28675" y="62106"/>
                  </a:lnTo>
                  <a:lnTo>
                    <a:pt x="7577" y="103729"/>
                  </a:lnTo>
                  <a:lnTo>
                    <a:pt x="0" y="151638"/>
                  </a:lnTo>
                  <a:lnTo>
                    <a:pt x="7577" y="199546"/>
                  </a:lnTo>
                  <a:lnTo>
                    <a:pt x="28675" y="241169"/>
                  </a:lnTo>
                  <a:lnTo>
                    <a:pt x="60844" y="274003"/>
                  </a:lnTo>
                  <a:lnTo>
                    <a:pt x="101632" y="295540"/>
                  </a:lnTo>
                  <a:lnTo>
                    <a:pt x="148589" y="303276"/>
                  </a:lnTo>
                  <a:lnTo>
                    <a:pt x="195547" y="295540"/>
                  </a:lnTo>
                  <a:lnTo>
                    <a:pt x="236335" y="274003"/>
                  </a:lnTo>
                  <a:lnTo>
                    <a:pt x="268504" y="241169"/>
                  </a:lnTo>
                  <a:lnTo>
                    <a:pt x="289602" y="199546"/>
                  </a:lnTo>
                  <a:lnTo>
                    <a:pt x="297179" y="151638"/>
                  </a:lnTo>
                  <a:lnTo>
                    <a:pt x="289602" y="103729"/>
                  </a:lnTo>
                  <a:lnTo>
                    <a:pt x="268504" y="62106"/>
                  </a:lnTo>
                  <a:lnTo>
                    <a:pt x="236335" y="29272"/>
                  </a:lnTo>
                  <a:lnTo>
                    <a:pt x="195547" y="7735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590288" y="5177028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79" h="303529">
                  <a:moveTo>
                    <a:pt x="0" y="151638"/>
                  </a:moveTo>
                  <a:lnTo>
                    <a:pt x="7577" y="103729"/>
                  </a:lnTo>
                  <a:lnTo>
                    <a:pt x="28675" y="62106"/>
                  </a:lnTo>
                  <a:lnTo>
                    <a:pt x="60844" y="29272"/>
                  </a:lnTo>
                  <a:lnTo>
                    <a:pt x="101632" y="7735"/>
                  </a:lnTo>
                  <a:lnTo>
                    <a:pt x="148589" y="0"/>
                  </a:lnTo>
                  <a:lnTo>
                    <a:pt x="195547" y="7735"/>
                  </a:lnTo>
                  <a:lnTo>
                    <a:pt x="236335" y="29272"/>
                  </a:lnTo>
                  <a:lnTo>
                    <a:pt x="268504" y="62106"/>
                  </a:lnTo>
                  <a:lnTo>
                    <a:pt x="289602" y="103729"/>
                  </a:lnTo>
                  <a:lnTo>
                    <a:pt x="297179" y="151638"/>
                  </a:lnTo>
                  <a:lnTo>
                    <a:pt x="289602" y="199546"/>
                  </a:lnTo>
                  <a:lnTo>
                    <a:pt x="268504" y="241169"/>
                  </a:lnTo>
                  <a:lnTo>
                    <a:pt x="236335" y="274003"/>
                  </a:lnTo>
                  <a:lnTo>
                    <a:pt x="195547" y="295540"/>
                  </a:lnTo>
                  <a:lnTo>
                    <a:pt x="148589" y="303276"/>
                  </a:lnTo>
                  <a:lnTo>
                    <a:pt x="101632" y="295540"/>
                  </a:lnTo>
                  <a:lnTo>
                    <a:pt x="60844" y="274003"/>
                  </a:lnTo>
                  <a:lnTo>
                    <a:pt x="28675" y="241169"/>
                  </a:lnTo>
                  <a:lnTo>
                    <a:pt x="7577" y="199546"/>
                  </a:lnTo>
                  <a:lnTo>
                    <a:pt x="0" y="151638"/>
                  </a:lnTo>
                  <a:close/>
                </a:path>
              </a:pathLst>
            </a:custGeom>
            <a:ln w="15875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76902" y="5167629"/>
            <a:ext cx="12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74620" y="4617720"/>
            <a:ext cx="2063750" cy="1588135"/>
          </a:xfrm>
          <a:custGeom>
            <a:avLst/>
            <a:gdLst/>
            <a:ahLst/>
            <a:cxnLst/>
            <a:rect l="l" t="t" r="r" b="b"/>
            <a:pathLst>
              <a:path w="2063750" h="1588135">
                <a:moveTo>
                  <a:pt x="42672" y="711707"/>
                </a:moveTo>
                <a:lnTo>
                  <a:pt x="1474470" y="0"/>
                </a:lnTo>
              </a:path>
              <a:path w="2063750" h="1588135">
                <a:moveTo>
                  <a:pt x="435863" y="0"/>
                </a:moveTo>
                <a:lnTo>
                  <a:pt x="1474851" y="1482331"/>
                </a:lnTo>
              </a:path>
              <a:path w="2063750" h="1588135">
                <a:moveTo>
                  <a:pt x="1684020" y="0"/>
                </a:moveTo>
                <a:lnTo>
                  <a:pt x="2063750" y="560323"/>
                </a:lnTo>
              </a:path>
              <a:path w="2063750" h="1588135">
                <a:moveTo>
                  <a:pt x="435863" y="0"/>
                </a:moveTo>
                <a:lnTo>
                  <a:pt x="1916049" y="711707"/>
                </a:lnTo>
              </a:path>
              <a:path w="2063750" h="1588135">
                <a:moveTo>
                  <a:pt x="1474851" y="0"/>
                </a:moveTo>
                <a:lnTo>
                  <a:pt x="435863" y="1482331"/>
                </a:lnTo>
              </a:path>
              <a:path w="2063750" h="1588135">
                <a:moveTo>
                  <a:pt x="480060" y="1588007"/>
                </a:moveTo>
                <a:lnTo>
                  <a:pt x="1432306" y="1588007"/>
                </a:lnTo>
              </a:path>
              <a:path w="2063750" h="1588135">
                <a:moveTo>
                  <a:pt x="226568" y="0"/>
                </a:moveTo>
                <a:lnTo>
                  <a:pt x="0" y="604773"/>
                </a:lnTo>
              </a:path>
            </a:pathLst>
          </a:custGeom>
          <a:ln w="9525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751002" y="5230050"/>
            <a:ext cx="313055" cy="318135"/>
            <a:chOff x="6751002" y="5230050"/>
            <a:chExt cx="313055" cy="318135"/>
          </a:xfrm>
        </p:grpSpPr>
        <p:sp>
          <p:nvSpPr>
            <p:cNvPr id="28" name="object 28"/>
            <p:cNvSpPr/>
            <p:nvPr/>
          </p:nvSpPr>
          <p:spPr>
            <a:xfrm>
              <a:off x="6758940" y="5237988"/>
              <a:ext cx="297180" cy="302260"/>
            </a:xfrm>
            <a:custGeom>
              <a:avLst/>
              <a:gdLst/>
              <a:ahLst/>
              <a:cxnLst/>
              <a:rect l="l" t="t" r="r" b="b"/>
              <a:pathLst>
                <a:path w="297179" h="302260">
                  <a:moveTo>
                    <a:pt x="148589" y="0"/>
                  </a:moveTo>
                  <a:lnTo>
                    <a:pt x="101632" y="7693"/>
                  </a:lnTo>
                  <a:lnTo>
                    <a:pt x="60844" y="29114"/>
                  </a:lnTo>
                  <a:lnTo>
                    <a:pt x="28675" y="61776"/>
                  </a:lnTo>
                  <a:lnTo>
                    <a:pt x="7577" y="103193"/>
                  </a:lnTo>
                  <a:lnTo>
                    <a:pt x="0" y="150875"/>
                  </a:lnTo>
                  <a:lnTo>
                    <a:pt x="7577" y="198558"/>
                  </a:lnTo>
                  <a:lnTo>
                    <a:pt x="28675" y="239975"/>
                  </a:lnTo>
                  <a:lnTo>
                    <a:pt x="60844" y="272637"/>
                  </a:lnTo>
                  <a:lnTo>
                    <a:pt x="101632" y="294058"/>
                  </a:lnTo>
                  <a:lnTo>
                    <a:pt x="148589" y="301752"/>
                  </a:lnTo>
                  <a:lnTo>
                    <a:pt x="195547" y="294058"/>
                  </a:lnTo>
                  <a:lnTo>
                    <a:pt x="236335" y="272637"/>
                  </a:lnTo>
                  <a:lnTo>
                    <a:pt x="268504" y="239975"/>
                  </a:lnTo>
                  <a:lnTo>
                    <a:pt x="289602" y="198558"/>
                  </a:lnTo>
                  <a:lnTo>
                    <a:pt x="297179" y="150875"/>
                  </a:lnTo>
                  <a:lnTo>
                    <a:pt x="289602" y="103193"/>
                  </a:lnTo>
                  <a:lnTo>
                    <a:pt x="268504" y="61776"/>
                  </a:lnTo>
                  <a:lnTo>
                    <a:pt x="236335" y="29114"/>
                  </a:lnTo>
                  <a:lnTo>
                    <a:pt x="195547" y="7693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D3F5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58940" y="5237988"/>
              <a:ext cx="297180" cy="302260"/>
            </a:xfrm>
            <a:custGeom>
              <a:avLst/>
              <a:gdLst/>
              <a:ahLst/>
              <a:cxnLst/>
              <a:rect l="l" t="t" r="r" b="b"/>
              <a:pathLst>
                <a:path w="297179" h="302260">
                  <a:moveTo>
                    <a:pt x="0" y="150875"/>
                  </a:moveTo>
                  <a:lnTo>
                    <a:pt x="7577" y="103193"/>
                  </a:lnTo>
                  <a:lnTo>
                    <a:pt x="28675" y="61776"/>
                  </a:lnTo>
                  <a:lnTo>
                    <a:pt x="60844" y="29114"/>
                  </a:lnTo>
                  <a:lnTo>
                    <a:pt x="101632" y="7693"/>
                  </a:lnTo>
                  <a:lnTo>
                    <a:pt x="148589" y="0"/>
                  </a:lnTo>
                  <a:lnTo>
                    <a:pt x="195547" y="7693"/>
                  </a:lnTo>
                  <a:lnTo>
                    <a:pt x="236335" y="29114"/>
                  </a:lnTo>
                  <a:lnTo>
                    <a:pt x="268504" y="61776"/>
                  </a:lnTo>
                  <a:lnTo>
                    <a:pt x="289602" y="103193"/>
                  </a:lnTo>
                  <a:lnTo>
                    <a:pt x="297179" y="150875"/>
                  </a:lnTo>
                  <a:lnTo>
                    <a:pt x="289602" y="198558"/>
                  </a:lnTo>
                  <a:lnTo>
                    <a:pt x="268504" y="239975"/>
                  </a:lnTo>
                  <a:lnTo>
                    <a:pt x="236335" y="272637"/>
                  </a:lnTo>
                  <a:lnTo>
                    <a:pt x="195547" y="294058"/>
                  </a:lnTo>
                  <a:lnTo>
                    <a:pt x="148589" y="301752"/>
                  </a:lnTo>
                  <a:lnTo>
                    <a:pt x="101632" y="294058"/>
                  </a:lnTo>
                  <a:lnTo>
                    <a:pt x="60844" y="272637"/>
                  </a:lnTo>
                  <a:lnTo>
                    <a:pt x="28675" y="239975"/>
                  </a:lnTo>
                  <a:lnTo>
                    <a:pt x="7577" y="198558"/>
                  </a:lnTo>
                  <a:lnTo>
                    <a:pt x="0" y="15087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838568" y="522808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B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03986" y="6229794"/>
            <a:ext cx="313055" cy="319405"/>
            <a:chOff x="7003986" y="6229794"/>
            <a:chExt cx="313055" cy="319405"/>
          </a:xfrm>
        </p:grpSpPr>
        <p:sp>
          <p:nvSpPr>
            <p:cNvPr id="32" name="object 32"/>
            <p:cNvSpPr/>
            <p:nvPr/>
          </p:nvSpPr>
          <p:spPr>
            <a:xfrm>
              <a:off x="7011923" y="6237732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79" h="303529">
                  <a:moveTo>
                    <a:pt x="148590" y="0"/>
                  </a:moveTo>
                  <a:lnTo>
                    <a:pt x="101632" y="7730"/>
                  </a:lnTo>
                  <a:lnTo>
                    <a:pt x="60844" y="29258"/>
                  </a:lnTo>
                  <a:lnTo>
                    <a:pt x="28675" y="62084"/>
                  </a:lnTo>
                  <a:lnTo>
                    <a:pt x="7577" y="103710"/>
                  </a:lnTo>
                  <a:lnTo>
                    <a:pt x="0" y="151638"/>
                  </a:lnTo>
                  <a:lnTo>
                    <a:pt x="7577" y="199565"/>
                  </a:lnTo>
                  <a:lnTo>
                    <a:pt x="28675" y="241191"/>
                  </a:lnTo>
                  <a:lnTo>
                    <a:pt x="60844" y="274017"/>
                  </a:lnTo>
                  <a:lnTo>
                    <a:pt x="101632" y="295545"/>
                  </a:lnTo>
                  <a:lnTo>
                    <a:pt x="148590" y="303276"/>
                  </a:lnTo>
                  <a:lnTo>
                    <a:pt x="195547" y="295545"/>
                  </a:lnTo>
                  <a:lnTo>
                    <a:pt x="236335" y="274017"/>
                  </a:lnTo>
                  <a:lnTo>
                    <a:pt x="268504" y="241191"/>
                  </a:lnTo>
                  <a:lnTo>
                    <a:pt x="289602" y="199565"/>
                  </a:lnTo>
                  <a:lnTo>
                    <a:pt x="297179" y="151638"/>
                  </a:lnTo>
                  <a:lnTo>
                    <a:pt x="289602" y="103710"/>
                  </a:lnTo>
                  <a:lnTo>
                    <a:pt x="268504" y="62084"/>
                  </a:lnTo>
                  <a:lnTo>
                    <a:pt x="236335" y="29258"/>
                  </a:lnTo>
                  <a:lnTo>
                    <a:pt x="195547" y="773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D3F5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11923" y="6237732"/>
              <a:ext cx="297180" cy="303530"/>
            </a:xfrm>
            <a:custGeom>
              <a:avLst/>
              <a:gdLst/>
              <a:ahLst/>
              <a:cxnLst/>
              <a:rect l="l" t="t" r="r" b="b"/>
              <a:pathLst>
                <a:path w="297179" h="303529">
                  <a:moveTo>
                    <a:pt x="0" y="151638"/>
                  </a:moveTo>
                  <a:lnTo>
                    <a:pt x="7577" y="103710"/>
                  </a:lnTo>
                  <a:lnTo>
                    <a:pt x="28675" y="62084"/>
                  </a:lnTo>
                  <a:lnTo>
                    <a:pt x="60844" y="29258"/>
                  </a:lnTo>
                  <a:lnTo>
                    <a:pt x="101632" y="7730"/>
                  </a:lnTo>
                  <a:lnTo>
                    <a:pt x="148590" y="0"/>
                  </a:lnTo>
                  <a:lnTo>
                    <a:pt x="195547" y="7730"/>
                  </a:lnTo>
                  <a:lnTo>
                    <a:pt x="236335" y="29258"/>
                  </a:lnTo>
                  <a:lnTo>
                    <a:pt x="268504" y="62084"/>
                  </a:lnTo>
                  <a:lnTo>
                    <a:pt x="289602" y="103710"/>
                  </a:lnTo>
                  <a:lnTo>
                    <a:pt x="297179" y="151638"/>
                  </a:lnTo>
                  <a:lnTo>
                    <a:pt x="289602" y="199565"/>
                  </a:lnTo>
                  <a:lnTo>
                    <a:pt x="268504" y="241191"/>
                  </a:lnTo>
                  <a:lnTo>
                    <a:pt x="236335" y="274017"/>
                  </a:lnTo>
                  <a:lnTo>
                    <a:pt x="195547" y="295545"/>
                  </a:lnTo>
                  <a:lnTo>
                    <a:pt x="148590" y="303276"/>
                  </a:lnTo>
                  <a:lnTo>
                    <a:pt x="101632" y="295545"/>
                  </a:lnTo>
                  <a:lnTo>
                    <a:pt x="60844" y="274017"/>
                  </a:lnTo>
                  <a:lnTo>
                    <a:pt x="28675" y="241191"/>
                  </a:lnTo>
                  <a:lnTo>
                    <a:pt x="7577" y="199565"/>
                  </a:lnTo>
                  <a:lnTo>
                    <a:pt x="0" y="15163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079995" y="6228689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253666" y="6229794"/>
            <a:ext cx="311785" cy="319405"/>
            <a:chOff x="8253666" y="6229794"/>
            <a:chExt cx="311785" cy="319405"/>
          </a:xfrm>
        </p:grpSpPr>
        <p:sp>
          <p:nvSpPr>
            <p:cNvPr id="36" name="object 36"/>
            <p:cNvSpPr/>
            <p:nvPr/>
          </p:nvSpPr>
          <p:spPr>
            <a:xfrm>
              <a:off x="8261604" y="6237732"/>
              <a:ext cx="295910" cy="303530"/>
            </a:xfrm>
            <a:custGeom>
              <a:avLst/>
              <a:gdLst/>
              <a:ahLst/>
              <a:cxnLst/>
              <a:rect l="l" t="t" r="r" b="b"/>
              <a:pathLst>
                <a:path w="295909" h="303529">
                  <a:moveTo>
                    <a:pt x="147827" y="0"/>
                  </a:moveTo>
                  <a:lnTo>
                    <a:pt x="101096" y="7730"/>
                  </a:lnTo>
                  <a:lnTo>
                    <a:pt x="60514" y="29258"/>
                  </a:lnTo>
                  <a:lnTo>
                    <a:pt x="28517" y="62084"/>
                  </a:lnTo>
                  <a:lnTo>
                    <a:pt x="7534" y="103710"/>
                  </a:lnTo>
                  <a:lnTo>
                    <a:pt x="0" y="151638"/>
                  </a:lnTo>
                  <a:lnTo>
                    <a:pt x="7534" y="199565"/>
                  </a:lnTo>
                  <a:lnTo>
                    <a:pt x="28517" y="241191"/>
                  </a:lnTo>
                  <a:lnTo>
                    <a:pt x="60514" y="274017"/>
                  </a:lnTo>
                  <a:lnTo>
                    <a:pt x="101096" y="295545"/>
                  </a:lnTo>
                  <a:lnTo>
                    <a:pt x="147827" y="303276"/>
                  </a:lnTo>
                  <a:lnTo>
                    <a:pt x="194559" y="295545"/>
                  </a:lnTo>
                  <a:lnTo>
                    <a:pt x="235141" y="274017"/>
                  </a:lnTo>
                  <a:lnTo>
                    <a:pt x="267138" y="241191"/>
                  </a:lnTo>
                  <a:lnTo>
                    <a:pt x="288121" y="199565"/>
                  </a:lnTo>
                  <a:lnTo>
                    <a:pt x="295655" y="151638"/>
                  </a:lnTo>
                  <a:lnTo>
                    <a:pt x="288121" y="103710"/>
                  </a:lnTo>
                  <a:lnTo>
                    <a:pt x="267138" y="62084"/>
                  </a:lnTo>
                  <a:lnTo>
                    <a:pt x="235141" y="29258"/>
                  </a:lnTo>
                  <a:lnTo>
                    <a:pt x="194559" y="7730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D3F5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61604" y="6237732"/>
              <a:ext cx="295910" cy="303530"/>
            </a:xfrm>
            <a:custGeom>
              <a:avLst/>
              <a:gdLst/>
              <a:ahLst/>
              <a:cxnLst/>
              <a:rect l="l" t="t" r="r" b="b"/>
              <a:pathLst>
                <a:path w="295909" h="303529">
                  <a:moveTo>
                    <a:pt x="0" y="151638"/>
                  </a:moveTo>
                  <a:lnTo>
                    <a:pt x="7534" y="103710"/>
                  </a:lnTo>
                  <a:lnTo>
                    <a:pt x="28517" y="62084"/>
                  </a:lnTo>
                  <a:lnTo>
                    <a:pt x="60514" y="29258"/>
                  </a:lnTo>
                  <a:lnTo>
                    <a:pt x="101096" y="7730"/>
                  </a:lnTo>
                  <a:lnTo>
                    <a:pt x="147827" y="0"/>
                  </a:lnTo>
                  <a:lnTo>
                    <a:pt x="194559" y="7730"/>
                  </a:lnTo>
                  <a:lnTo>
                    <a:pt x="235141" y="29258"/>
                  </a:lnTo>
                  <a:lnTo>
                    <a:pt x="267138" y="62084"/>
                  </a:lnTo>
                  <a:lnTo>
                    <a:pt x="288121" y="103710"/>
                  </a:lnTo>
                  <a:lnTo>
                    <a:pt x="295655" y="151638"/>
                  </a:lnTo>
                  <a:lnTo>
                    <a:pt x="288121" y="199565"/>
                  </a:lnTo>
                  <a:lnTo>
                    <a:pt x="267138" y="241191"/>
                  </a:lnTo>
                  <a:lnTo>
                    <a:pt x="235141" y="274017"/>
                  </a:lnTo>
                  <a:lnTo>
                    <a:pt x="194559" y="295545"/>
                  </a:lnTo>
                  <a:lnTo>
                    <a:pt x="147827" y="303276"/>
                  </a:lnTo>
                  <a:lnTo>
                    <a:pt x="101096" y="295545"/>
                  </a:lnTo>
                  <a:lnTo>
                    <a:pt x="60514" y="274017"/>
                  </a:lnTo>
                  <a:lnTo>
                    <a:pt x="28517" y="241191"/>
                  </a:lnTo>
                  <a:lnTo>
                    <a:pt x="7534" y="199565"/>
                  </a:lnTo>
                  <a:lnTo>
                    <a:pt x="0" y="15163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328786" y="6228689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D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627302" y="4615878"/>
            <a:ext cx="1235075" cy="932180"/>
            <a:chOff x="7627302" y="4615878"/>
            <a:chExt cx="1235075" cy="932180"/>
          </a:xfrm>
        </p:grpSpPr>
        <p:sp>
          <p:nvSpPr>
            <p:cNvPr id="40" name="object 40"/>
            <p:cNvSpPr/>
            <p:nvPr/>
          </p:nvSpPr>
          <p:spPr>
            <a:xfrm>
              <a:off x="7635240" y="4623815"/>
              <a:ext cx="295910" cy="302260"/>
            </a:xfrm>
            <a:custGeom>
              <a:avLst/>
              <a:gdLst/>
              <a:ahLst/>
              <a:cxnLst/>
              <a:rect l="l" t="t" r="r" b="b"/>
              <a:pathLst>
                <a:path w="295909" h="302260">
                  <a:moveTo>
                    <a:pt x="147827" y="0"/>
                  </a:moveTo>
                  <a:lnTo>
                    <a:pt x="101096" y="7693"/>
                  </a:lnTo>
                  <a:lnTo>
                    <a:pt x="60514" y="29114"/>
                  </a:lnTo>
                  <a:lnTo>
                    <a:pt x="28517" y="61776"/>
                  </a:lnTo>
                  <a:lnTo>
                    <a:pt x="7534" y="103193"/>
                  </a:lnTo>
                  <a:lnTo>
                    <a:pt x="0" y="150875"/>
                  </a:lnTo>
                  <a:lnTo>
                    <a:pt x="7534" y="198558"/>
                  </a:lnTo>
                  <a:lnTo>
                    <a:pt x="28517" y="239975"/>
                  </a:lnTo>
                  <a:lnTo>
                    <a:pt x="60514" y="272637"/>
                  </a:lnTo>
                  <a:lnTo>
                    <a:pt x="101096" y="294058"/>
                  </a:lnTo>
                  <a:lnTo>
                    <a:pt x="147827" y="301751"/>
                  </a:lnTo>
                  <a:lnTo>
                    <a:pt x="194559" y="294058"/>
                  </a:lnTo>
                  <a:lnTo>
                    <a:pt x="235141" y="272637"/>
                  </a:lnTo>
                  <a:lnTo>
                    <a:pt x="267138" y="239975"/>
                  </a:lnTo>
                  <a:lnTo>
                    <a:pt x="288121" y="198558"/>
                  </a:lnTo>
                  <a:lnTo>
                    <a:pt x="295655" y="150875"/>
                  </a:lnTo>
                  <a:lnTo>
                    <a:pt x="288121" y="103193"/>
                  </a:lnTo>
                  <a:lnTo>
                    <a:pt x="267138" y="61776"/>
                  </a:lnTo>
                  <a:lnTo>
                    <a:pt x="235141" y="29114"/>
                  </a:lnTo>
                  <a:lnTo>
                    <a:pt x="194559" y="7693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D3F5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635240" y="4623815"/>
              <a:ext cx="295910" cy="302260"/>
            </a:xfrm>
            <a:custGeom>
              <a:avLst/>
              <a:gdLst/>
              <a:ahLst/>
              <a:cxnLst/>
              <a:rect l="l" t="t" r="r" b="b"/>
              <a:pathLst>
                <a:path w="295909" h="302260">
                  <a:moveTo>
                    <a:pt x="0" y="150875"/>
                  </a:moveTo>
                  <a:lnTo>
                    <a:pt x="7534" y="103193"/>
                  </a:lnTo>
                  <a:lnTo>
                    <a:pt x="28517" y="61776"/>
                  </a:lnTo>
                  <a:lnTo>
                    <a:pt x="60514" y="29114"/>
                  </a:lnTo>
                  <a:lnTo>
                    <a:pt x="101096" y="7693"/>
                  </a:lnTo>
                  <a:lnTo>
                    <a:pt x="147827" y="0"/>
                  </a:lnTo>
                  <a:lnTo>
                    <a:pt x="194559" y="7693"/>
                  </a:lnTo>
                  <a:lnTo>
                    <a:pt x="235141" y="29114"/>
                  </a:lnTo>
                  <a:lnTo>
                    <a:pt x="267138" y="61776"/>
                  </a:lnTo>
                  <a:lnTo>
                    <a:pt x="288121" y="103193"/>
                  </a:lnTo>
                  <a:lnTo>
                    <a:pt x="295655" y="150875"/>
                  </a:lnTo>
                  <a:lnTo>
                    <a:pt x="288121" y="198558"/>
                  </a:lnTo>
                  <a:lnTo>
                    <a:pt x="267138" y="239975"/>
                  </a:lnTo>
                  <a:lnTo>
                    <a:pt x="235141" y="272637"/>
                  </a:lnTo>
                  <a:lnTo>
                    <a:pt x="194559" y="294058"/>
                  </a:lnTo>
                  <a:lnTo>
                    <a:pt x="147827" y="301751"/>
                  </a:lnTo>
                  <a:lnTo>
                    <a:pt x="101096" y="294058"/>
                  </a:lnTo>
                  <a:lnTo>
                    <a:pt x="60514" y="272637"/>
                  </a:lnTo>
                  <a:lnTo>
                    <a:pt x="28517" y="239975"/>
                  </a:lnTo>
                  <a:lnTo>
                    <a:pt x="7534" y="198558"/>
                  </a:lnTo>
                  <a:lnTo>
                    <a:pt x="0" y="15087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557260" y="5237987"/>
              <a:ext cx="297180" cy="302260"/>
            </a:xfrm>
            <a:custGeom>
              <a:avLst/>
              <a:gdLst/>
              <a:ahLst/>
              <a:cxnLst/>
              <a:rect l="l" t="t" r="r" b="b"/>
              <a:pathLst>
                <a:path w="297179" h="302260">
                  <a:moveTo>
                    <a:pt x="148590" y="0"/>
                  </a:moveTo>
                  <a:lnTo>
                    <a:pt x="101632" y="7693"/>
                  </a:lnTo>
                  <a:lnTo>
                    <a:pt x="60844" y="29114"/>
                  </a:lnTo>
                  <a:lnTo>
                    <a:pt x="28675" y="61776"/>
                  </a:lnTo>
                  <a:lnTo>
                    <a:pt x="7577" y="103193"/>
                  </a:lnTo>
                  <a:lnTo>
                    <a:pt x="0" y="150875"/>
                  </a:lnTo>
                  <a:lnTo>
                    <a:pt x="7577" y="198558"/>
                  </a:lnTo>
                  <a:lnTo>
                    <a:pt x="28675" y="239975"/>
                  </a:lnTo>
                  <a:lnTo>
                    <a:pt x="60844" y="272637"/>
                  </a:lnTo>
                  <a:lnTo>
                    <a:pt x="101632" y="294058"/>
                  </a:lnTo>
                  <a:lnTo>
                    <a:pt x="148590" y="301752"/>
                  </a:lnTo>
                  <a:lnTo>
                    <a:pt x="195547" y="294058"/>
                  </a:lnTo>
                  <a:lnTo>
                    <a:pt x="236335" y="272637"/>
                  </a:lnTo>
                  <a:lnTo>
                    <a:pt x="268504" y="239975"/>
                  </a:lnTo>
                  <a:lnTo>
                    <a:pt x="289602" y="198558"/>
                  </a:lnTo>
                  <a:lnTo>
                    <a:pt x="297180" y="150875"/>
                  </a:lnTo>
                  <a:lnTo>
                    <a:pt x="289602" y="103193"/>
                  </a:lnTo>
                  <a:lnTo>
                    <a:pt x="268504" y="61776"/>
                  </a:lnTo>
                  <a:lnTo>
                    <a:pt x="236335" y="29114"/>
                  </a:lnTo>
                  <a:lnTo>
                    <a:pt x="195547" y="7693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D3F5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557260" y="5237987"/>
              <a:ext cx="297180" cy="302260"/>
            </a:xfrm>
            <a:custGeom>
              <a:avLst/>
              <a:gdLst/>
              <a:ahLst/>
              <a:cxnLst/>
              <a:rect l="l" t="t" r="r" b="b"/>
              <a:pathLst>
                <a:path w="297179" h="302260">
                  <a:moveTo>
                    <a:pt x="0" y="150875"/>
                  </a:moveTo>
                  <a:lnTo>
                    <a:pt x="7577" y="103193"/>
                  </a:lnTo>
                  <a:lnTo>
                    <a:pt x="28675" y="61776"/>
                  </a:lnTo>
                  <a:lnTo>
                    <a:pt x="60844" y="29114"/>
                  </a:lnTo>
                  <a:lnTo>
                    <a:pt x="101632" y="7693"/>
                  </a:lnTo>
                  <a:lnTo>
                    <a:pt x="148590" y="0"/>
                  </a:lnTo>
                  <a:lnTo>
                    <a:pt x="195547" y="7693"/>
                  </a:lnTo>
                  <a:lnTo>
                    <a:pt x="236335" y="29114"/>
                  </a:lnTo>
                  <a:lnTo>
                    <a:pt x="268504" y="61776"/>
                  </a:lnTo>
                  <a:lnTo>
                    <a:pt x="289602" y="103193"/>
                  </a:lnTo>
                  <a:lnTo>
                    <a:pt x="297180" y="150875"/>
                  </a:lnTo>
                  <a:lnTo>
                    <a:pt x="289602" y="198558"/>
                  </a:lnTo>
                  <a:lnTo>
                    <a:pt x="268504" y="239975"/>
                  </a:lnTo>
                  <a:lnTo>
                    <a:pt x="236335" y="272637"/>
                  </a:lnTo>
                  <a:lnTo>
                    <a:pt x="195547" y="294058"/>
                  </a:lnTo>
                  <a:lnTo>
                    <a:pt x="148590" y="301752"/>
                  </a:lnTo>
                  <a:lnTo>
                    <a:pt x="101632" y="294058"/>
                  </a:lnTo>
                  <a:lnTo>
                    <a:pt x="60844" y="272637"/>
                  </a:lnTo>
                  <a:lnTo>
                    <a:pt x="28675" y="239975"/>
                  </a:lnTo>
                  <a:lnTo>
                    <a:pt x="7577" y="198558"/>
                  </a:lnTo>
                  <a:lnTo>
                    <a:pt x="0" y="150875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644255" y="5228082"/>
            <a:ext cx="12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6206" y="2920999"/>
            <a:ext cx="11214735" cy="134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other’s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hands,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pair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610225" marR="0" lvl="0" indent="0" defTabSz="914400" eaLnBrk="1" fontAlgn="auto" latinLnBrk="0" hangingPunct="1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Not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obvious!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Doesn’t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work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70014" y="4091853"/>
            <a:ext cx="1565910" cy="82232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5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61594" marR="0" lvl="0" indent="0" algn="ctr" defTabSz="91440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011923" y="4881371"/>
            <a:ext cx="1546225" cy="1508760"/>
          </a:xfrm>
          <a:custGeom>
            <a:avLst/>
            <a:gdLst/>
            <a:ahLst/>
            <a:cxnLst/>
            <a:rect l="l" t="t" r="r" b="b"/>
            <a:pathLst>
              <a:path w="1546225" h="1508760">
                <a:moveTo>
                  <a:pt x="665606" y="0"/>
                </a:moveTo>
                <a:lnTo>
                  <a:pt x="0" y="400176"/>
                </a:lnTo>
              </a:path>
              <a:path w="1546225" h="1508760">
                <a:moveTo>
                  <a:pt x="44196" y="507491"/>
                </a:moveTo>
                <a:lnTo>
                  <a:pt x="1545844" y="507491"/>
                </a:lnTo>
              </a:path>
              <a:path w="1546225" h="1508760">
                <a:moveTo>
                  <a:pt x="1544954" y="507491"/>
                </a:moveTo>
                <a:lnTo>
                  <a:pt x="252983" y="1400809"/>
                </a:lnTo>
              </a:path>
              <a:path w="1546225" h="1508760">
                <a:moveTo>
                  <a:pt x="297179" y="1508759"/>
                </a:moveTo>
                <a:lnTo>
                  <a:pt x="1249426" y="1508759"/>
                </a:lnTo>
              </a:path>
              <a:path w="1546225" h="1508760">
                <a:moveTo>
                  <a:pt x="876300" y="0"/>
                </a:moveTo>
                <a:lnTo>
                  <a:pt x="1397889" y="135620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222674A-F4A7-0EF3-7B96-FE5AA2C25850}"/>
                  </a:ext>
                </a:extLst>
              </p14:cNvPr>
              <p14:cNvContentPartPr/>
              <p14:nvPr/>
            </p14:nvContentPartPr>
            <p14:xfrm>
              <a:off x="1949400" y="3800520"/>
              <a:ext cx="7605000" cy="2879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222674A-F4A7-0EF3-7B96-FE5AA2C258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040" y="3791160"/>
                <a:ext cx="7623720" cy="289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3080A-0054-998D-2C85-9EE78DA88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6ACD04-4AA0-7917-6490-B3B92FD07818}"/>
              </a:ext>
            </a:extLst>
          </p:cNvPr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3758E71-4ACC-3A1D-1713-64ECD88263E0}"/>
              </a:ext>
            </a:extLst>
          </p:cNvPr>
          <p:cNvSpPr txBox="1"/>
          <p:nvPr/>
        </p:nvSpPr>
        <p:spPr>
          <a:xfrm>
            <a:off x="645058" y="410336"/>
            <a:ext cx="112312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six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other’s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hands,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pair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940101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0E452-E298-AF0B-C64C-2A63B4773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0BA74E8-B20B-4B7E-3279-1E63DA1BE4A5}"/>
              </a:ext>
            </a:extLst>
          </p:cNvPr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6784B8E-0565-D522-AC6C-B6BC097E7D8A}"/>
              </a:ext>
            </a:extLst>
          </p:cNvPr>
          <p:cNvSpPr txBox="1"/>
          <p:nvPr/>
        </p:nvSpPr>
        <p:spPr>
          <a:xfrm>
            <a:off x="645058" y="410336"/>
            <a:ext cx="112312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six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other’s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hands,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pair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FA9D1-535C-9F0A-B7F2-30CC7DFFA0BF}"/>
              </a:ext>
            </a:extLst>
          </p:cNvPr>
          <p:cNvSpPr txBox="1"/>
          <p:nvPr/>
        </p:nvSpPr>
        <p:spPr>
          <a:xfrm>
            <a:off x="430529" y="1557421"/>
            <a:ext cx="11082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Idea behind proof: We will choose one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person,</a:t>
            </a:r>
            <a:r>
              <a:rPr kumimoji="0" lang="en-US" sz="24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call</a:t>
            </a:r>
            <a:r>
              <a:rPr kumimoji="0" lang="en-US" sz="24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lang="en-US" sz="2400" kern="0" dirty="0">
                <a:solidFill>
                  <a:srgbClr val="4B31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They must have either shook hands with 3 or more other people in the room or shook hands with 2 or fewer people. In both cases, we will show our claim holds.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01C554-5DE1-B450-7610-7613922289F7}"/>
                  </a:ext>
                </a:extLst>
              </p14:cNvPr>
              <p14:cNvContentPartPr/>
              <p14:nvPr/>
            </p14:nvContentPartPr>
            <p14:xfrm>
              <a:off x="512280" y="1571400"/>
              <a:ext cx="10542960" cy="125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01C554-5DE1-B450-7610-761392228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920" y="1562040"/>
                <a:ext cx="10561680" cy="12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299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9C1A8-A672-C53D-40E3-D8CB02103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C3C75B-57A5-3221-22AE-9845E7684B14}"/>
              </a:ext>
            </a:extLst>
          </p:cNvPr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263F98C-F880-00A1-F84E-03D70A535BD8}"/>
              </a:ext>
            </a:extLst>
          </p:cNvPr>
          <p:cNvSpPr txBox="1"/>
          <p:nvPr/>
        </p:nvSpPr>
        <p:spPr>
          <a:xfrm>
            <a:off x="645058" y="410336"/>
            <a:ext cx="112312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six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other’s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hands,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pair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D1466-5062-442A-3B8D-D9FD72E1A475}"/>
              </a:ext>
            </a:extLst>
          </p:cNvPr>
          <p:cNvSpPr txBox="1"/>
          <p:nvPr/>
        </p:nvSpPr>
        <p:spPr>
          <a:xfrm>
            <a:off x="430533" y="4455034"/>
            <a:ext cx="11082014" cy="131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035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fewer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others’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000" kern="0" spc="-30" noProof="0" dirty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119380" lvl="0">
              <a:spcBef>
                <a:spcPts val="2275"/>
              </a:spcBef>
              <a:defRPr/>
            </a:pPr>
            <a:r>
              <a:rPr lang="en-US" sz="20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[Proof that there are at least three people who shook each other’s hands, or three people such that no pair of them shook hands]</a:t>
            </a:r>
            <a:endParaRPr lang="en-US" sz="2000" kern="0" dirty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6261F-F47E-628A-18AD-612E8EEA9408}"/>
              </a:ext>
            </a:extLst>
          </p:cNvPr>
          <p:cNvSpPr txBox="1"/>
          <p:nvPr/>
        </p:nvSpPr>
        <p:spPr>
          <a:xfrm>
            <a:off x="430529" y="1557421"/>
            <a:ext cx="1108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Choose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one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person,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call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Note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has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5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around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6AD26-F5EA-246C-055D-4810BF88FE1A}"/>
              </a:ext>
            </a:extLst>
          </p:cNvPr>
          <p:cNvSpPr txBox="1"/>
          <p:nvPr/>
        </p:nvSpPr>
        <p:spPr>
          <a:xfrm>
            <a:off x="430529" y="2145004"/>
            <a:ext cx="11082018" cy="131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19380" lvl="0" indent="0" defTabSz="914400" eaLnBrk="1" fontAlgn="auto" latinLnBrk="0" hangingPunct="1">
              <a:spcBef>
                <a:spcPts val="2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000" b="0" i="0" u="none" strike="noStrike" kern="0" cap="none" spc="-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more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others’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</a:p>
          <a:p>
            <a:pPr marL="12700" marR="119380" lvl="0" indent="0" defTabSz="914400" eaLnBrk="1" fontAlgn="auto" latinLnBrk="0" hangingPunct="1">
              <a:spcBef>
                <a:spcPts val="2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[Proof that there are at least three people who shook each other’s hands, or three people such that no pair of them shook hands]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D1E33-B06E-ACBD-AADC-3196219E6EAB}"/>
              </a:ext>
            </a:extLst>
          </p:cNvPr>
          <p:cNvSpPr txBox="1"/>
          <p:nvPr/>
        </p:nvSpPr>
        <p:spPr>
          <a:xfrm>
            <a:off x="430529" y="6205748"/>
            <a:ext cx="1075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035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Because the claim holds in both cases and our cases are exhaustive, we’ve proven our claim.</a:t>
            </a:r>
            <a:endParaRPr lang="en-US" sz="2000" kern="0" spc="-30" noProof="0" dirty="0">
              <a:solidFill>
                <a:srgbClr val="4B3182"/>
              </a:solidFill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6A67C6-B630-DA13-6E1D-EC9748E13AC7}"/>
                  </a:ext>
                </a:extLst>
              </p14:cNvPr>
              <p14:cNvContentPartPr/>
              <p14:nvPr/>
            </p14:nvContentPartPr>
            <p14:xfrm>
              <a:off x="448560" y="2438280"/>
              <a:ext cx="10660680" cy="4296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6A67C6-B630-DA13-6E1D-EC9748E13A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200" y="2428920"/>
                <a:ext cx="10679400" cy="431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5789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058" y="410336"/>
            <a:ext cx="112312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six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other’s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hands,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pair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7B891-CDE8-144A-7DE1-A030E3268B79}"/>
              </a:ext>
            </a:extLst>
          </p:cNvPr>
          <p:cNvSpPr txBox="1"/>
          <p:nvPr/>
        </p:nvSpPr>
        <p:spPr>
          <a:xfrm>
            <a:off x="430533" y="4455034"/>
            <a:ext cx="11082014" cy="131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035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fewer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others’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000" kern="0" spc="-30" noProof="0" dirty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119380" lvl="0">
              <a:spcBef>
                <a:spcPts val="2275"/>
              </a:spcBef>
              <a:defRPr/>
            </a:pPr>
            <a:r>
              <a:rPr lang="en-US" sz="20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[Proof that there are at least three people who shook each other’s hands, or three people such that no pair of them shook hands]</a:t>
            </a:r>
            <a:endParaRPr lang="en-US" sz="2000" kern="0" dirty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B1CB2-7698-6913-2C8B-32BAAC7113DD}"/>
              </a:ext>
            </a:extLst>
          </p:cNvPr>
          <p:cNvSpPr txBox="1"/>
          <p:nvPr/>
        </p:nvSpPr>
        <p:spPr>
          <a:xfrm>
            <a:off x="430529" y="1557421"/>
            <a:ext cx="1108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Choose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one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person,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call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Note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has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5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around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19A01-C781-A11F-39DD-3ACE9D7354E9}"/>
              </a:ext>
            </a:extLst>
          </p:cNvPr>
          <p:cNvSpPr txBox="1"/>
          <p:nvPr/>
        </p:nvSpPr>
        <p:spPr>
          <a:xfrm>
            <a:off x="430529" y="2145004"/>
            <a:ext cx="11082018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19380" lvl="0" indent="0" defTabSz="914400" eaLnBrk="1" fontAlgn="auto" latinLnBrk="0" hangingPunct="1">
              <a:spcBef>
                <a:spcPts val="2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000" b="0" i="0" u="none" strike="noStrike" kern="0" cap="none" spc="-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more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others’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</a:p>
          <a:p>
            <a:pPr marL="12700" marR="119380" lvl="0" indent="0" defTabSz="914400" eaLnBrk="1" fontAlgn="auto" latinLnBrk="0" hangingPunct="1">
              <a:spcBef>
                <a:spcPts val="2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Pick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them,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call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120014" lvl="0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[There are two cases for </a:t>
            </a:r>
            <a:r>
              <a:rPr lang="en-US" sz="2000" kern="0" spc="-10" dirty="0">
                <a:solidFill>
                  <a:srgbClr val="4B3182"/>
                </a:solidFill>
                <a:latin typeface="Cambria Math"/>
                <a:cs typeface="Cambria Math"/>
              </a:rPr>
              <a:t>𝐵</a:t>
            </a:r>
            <a:r>
              <a:rPr lang="en-US" sz="2000" kern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kern="0" spc="-10" dirty="0">
                <a:solidFill>
                  <a:srgbClr val="4B3182"/>
                </a:solidFill>
                <a:latin typeface="Cambria Math"/>
                <a:cs typeface="Cambria Math"/>
              </a:rPr>
              <a:t>𝐶</a:t>
            </a:r>
            <a:r>
              <a:rPr lang="en-US" sz="2000" kern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kern="0" spc="-10" dirty="0">
                <a:solidFill>
                  <a:srgbClr val="4B3182"/>
                </a:solidFill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: either two of </a:t>
            </a:r>
            <a:r>
              <a:rPr lang="en-US" sz="2000" kern="0" spc="-10" dirty="0">
                <a:solidFill>
                  <a:srgbClr val="4B3182"/>
                </a:solidFill>
                <a:latin typeface="Cambria Math"/>
                <a:cs typeface="Cambria Math"/>
              </a:rPr>
              <a:t>𝐵</a:t>
            </a:r>
            <a:r>
              <a:rPr lang="en-US" sz="2000" kern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kern="0" spc="-10" dirty="0">
                <a:solidFill>
                  <a:srgbClr val="4B3182"/>
                </a:solidFill>
                <a:latin typeface="Cambria Math"/>
                <a:cs typeface="Cambria Math"/>
              </a:rPr>
              <a:t>𝐶</a:t>
            </a:r>
            <a:r>
              <a:rPr lang="en-US" sz="2000" kern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kern="0" spc="-10" dirty="0">
                <a:solidFill>
                  <a:srgbClr val="4B3182"/>
                </a:solidFill>
                <a:latin typeface="Cambria Math"/>
                <a:cs typeface="Cambria Math"/>
              </a:rPr>
              <a:t>𝐷 </a:t>
            </a:r>
            <a:r>
              <a:rPr lang="en-US" sz="20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shook hands with each other (proving our claim) or none of them shook hands with each other (also proving our claim)]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0B3B3-419B-738B-537F-271052B44370}"/>
              </a:ext>
            </a:extLst>
          </p:cNvPr>
          <p:cNvSpPr txBox="1"/>
          <p:nvPr/>
        </p:nvSpPr>
        <p:spPr>
          <a:xfrm>
            <a:off x="430529" y="6205748"/>
            <a:ext cx="1075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035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Because the claim holds in both cases and our cases are exhaustive, we’ve proven our claim.</a:t>
            </a:r>
            <a:endParaRPr lang="en-US" sz="2000" kern="0" spc="-30" noProof="0" dirty="0">
              <a:solidFill>
                <a:srgbClr val="4B3182"/>
              </a:solidFill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6353B0-9770-8987-2A38-A70E549A99D0}"/>
                  </a:ext>
                </a:extLst>
              </p14:cNvPr>
              <p14:cNvContentPartPr/>
              <p14:nvPr/>
            </p14:nvContentPartPr>
            <p14:xfrm>
              <a:off x="3751920" y="1184400"/>
              <a:ext cx="7775280" cy="195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6353B0-9770-8987-2A38-A70E549A99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2560" y="1175040"/>
                <a:ext cx="7794000" cy="196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BA6C4-5CB8-EACE-1C28-BFDBE883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FEA02-E132-830F-B742-7010A511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88036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379BB-EFF2-14CA-1325-D17CED5BD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197DB15-FE2D-C610-AC9C-BF62ED16D705}"/>
              </a:ext>
            </a:extLst>
          </p:cNvPr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E555DB8-38B0-7735-BC9E-77684F78D248}"/>
              </a:ext>
            </a:extLst>
          </p:cNvPr>
          <p:cNvSpPr txBox="1"/>
          <p:nvPr/>
        </p:nvSpPr>
        <p:spPr>
          <a:xfrm>
            <a:off x="645058" y="410336"/>
            <a:ext cx="112312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six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other’s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hands,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pair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A9C47-54BD-0D07-78D1-92D23DF166D1}"/>
              </a:ext>
            </a:extLst>
          </p:cNvPr>
          <p:cNvSpPr txBox="1"/>
          <p:nvPr/>
        </p:nvSpPr>
        <p:spPr>
          <a:xfrm>
            <a:off x="430533" y="4455034"/>
            <a:ext cx="11082014" cy="131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035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fewer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others’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000" kern="0" spc="-30" noProof="0" dirty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 marR="119380" lvl="0">
              <a:spcBef>
                <a:spcPts val="2275"/>
              </a:spcBef>
              <a:defRPr/>
            </a:pPr>
            <a:r>
              <a:rPr lang="en-US" sz="20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[Proof that there are at least three people who shook each other’s hands, or three people such that no pair of them shook hands]</a:t>
            </a:r>
            <a:endParaRPr lang="en-US" sz="2000" kern="0" dirty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1A3BA-37AF-6113-3AD1-573D293F27E1}"/>
              </a:ext>
            </a:extLst>
          </p:cNvPr>
          <p:cNvSpPr txBox="1"/>
          <p:nvPr/>
        </p:nvSpPr>
        <p:spPr>
          <a:xfrm>
            <a:off x="430529" y="1557421"/>
            <a:ext cx="1108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Choose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one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person,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call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Note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has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5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around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94E22-25E4-49DD-88EA-D1235F52E430}"/>
              </a:ext>
            </a:extLst>
          </p:cNvPr>
          <p:cNvSpPr txBox="1"/>
          <p:nvPr/>
        </p:nvSpPr>
        <p:spPr>
          <a:xfrm>
            <a:off x="430529" y="2145004"/>
            <a:ext cx="11082018" cy="1926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19380" lvl="0" indent="0" defTabSz="914400" eaLnBrk="1" fontAlgn="auto" latinLnBrk="0" hangingPunct="1">
              <a:spcBef>
                <a:spcPts val="2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000" b="0" i="0" u="none" strike="noStrike" kern="0" cap="none" spc="-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more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others’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</a:p>
          <a:p>
            <a:pPr marL="12700" marR="119380" lvl="0" indent="0" defTabSz="914400" eaLnBrk="1" fontAlgn="auto" latinLnBrk="0" hangingPunct="1">
              <a:spcBef>
                <a:spcPts val="2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Pick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them,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call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120014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000" b="0" i="0" u="none" strike="noStrike" kern="0" cap="none" spc="20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other,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shaken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none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000" b="0" i="0" u="none" strike="noStrike" kern="0" cap="none" spc="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1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shaken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65D4A-22DA-0675-928A-F92569229BA9}"/>
              </a:ext>
            </a:extLst>
          </p:cNvPr>
          <p:cNvSpPr txBox="1"/>
          <p:nvPr/>
        </p:nvSpPr>
        <p:spPr>
          <a:xfrm>
            <a:off x="430529" y="6205748"/>
            <a:ext cx="1075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035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Because the claim holds in both cases and our cases are exhaustive, we’ve proven our claim.</a:t>
            </a:r>
            <a:endParaRPr lang="en-US" sz="2000" kern="0" spc="-30" noProof="0" dirty="0">
              <a:solidFill>
                <a:srgbClr val="4B3182"/>
              </a:solidFill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8D6B25-5A83-587B-3238-29ED8CFCAD25}"/>
                  </a:ext>
                </a:extLst>
              </p14:cNvPr>
              <p14:cNvContentPartPr/>
              <p14:nvPr/>
            </p14:nvContentPartPr>
            <p14:xfrm>
              <a:off x="301680" y="3042000"/>
              <a:ext cx="518760" cy="1177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8D6B25-5A83-587B-3238-29ED8CFCAD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320" y="3032640"/>
                <a:ext cx="537480" cy="11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911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BED95-BA03-6066-5BF1-484BB8CBC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D60E8E4-F19D-AF8A-028B-F66A15C0777E}"/>
              </a:ext>
            </a:extLst>
          </p:cNvPr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FE6C493-0F9D-F042-E3F4-5F86E90785D5}"/>
              </a:ext>
            </a:extLst>
          </p:cNvPr>
          <p:cNvSpPr txBox="1"/>
          <p:nvPr/>
        </p:nvSpPr>
        <p:spPr>
          <a:xfrm>
            <a:off x="645058" y="410336"/>
            <a:ext cx="112312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six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other’s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hands,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pair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F189B-9686-8AD2-9D37-77472B7F381E}"/>
              </a:ext>
            </a:extLst>
          </p:cNvPr>
          <p:cNvSpPr txBox="1"/>
          <p:nvPr/>
        </p:nvSpPr>
        <p:spPr>
          <a:xfrm>
            <a:off x="430533" y="4455034"/>
            <a:ext cx="110820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035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fewer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others’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</a:p>
          <a:p>
            <a:pPr marL="12700" marR="5080" lvl="0">
              <a:spcBef>
                <a:spcPts val="605"/>
              </a:spcBef>
              <a:tabLst>
                <a:tab pos="5380355" algn="l"/>
              </a:tabLst>
              <a:defRPr/>
            </a:pP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Pick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three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the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people</a:t>
            </a:r>
            <a:r>
              <a:rPr lang="en-US" sz="20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𝐴</a:t>
            </a:r>
            <a:r>
              <a:rPr lang="en-US" sz="2000" spc="14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did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not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shake</a:t>
            </a:r>
            <a:r>
              <a:rPr lang="en-US" sz="20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hands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with,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call</a:t>
            </a:r>
            <a:r>
              <a:rPr lang="en-US" sz="20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them</a:t>
            </a:r>
            <a:r>
              <a:rPr lang="en-US" sz="2000" spc="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𝑋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𝑌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25" dirty="0">
                <a:solidFill>
                  <a:srgbClr val="4B3182"/>
                </a:solidFill>
                <a:latin typeface="Cambria Math"/>
                <a:cs typeface="Cambria Math"/>
              </a:rPr>
              <a:t>𝑍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kumimoji="0" lang="en-US" sz="2000" b="0" i="0" u="none" strike="noStrike" kern="0" cap="none" spc="-30" normalizeH="0" baseline="0" dirty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5080" lvl="0">
              <a:spcBef>
                <a:spcPts val="605"/>
              </a:spcBef>
              <a:tabLst>
                <a:tab pos="5380355" algn="l"/>
              </a:tabLst>
              <a:defRPr/>
            </a:pPr>
            <a:r>
              <a:rPr lang="en-US" sz="20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[There are two cases for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𝑋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𝑌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25" dirty="0">
                <a:solidFill>
                  <a:srgbClr val="4B3182"/>
                </a:solidFill>
                <a:latin typeface="Cambria Math"/>
                <a:cs typeface="Cambria Math"/>
              </a:rPr>
              <a:t>𝑍 </a:t>
            </a:r>
            <a:r>
              <a:rPr lang="en-US" sz="20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: either they all shook hands (proving our claim) or at least two of them did not shake hands (also proving our claim)]</a:t>
            </a:r>
            <a:endParaRPr lang="en-US" sz="2000" kern="0" dirty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1AFA3-13AB-E23D-38E7-5728CF3D0014}"/>
              </a:ext>
            </a:extLst>
          </p:cNvPr>
          <p:cNvSpPr txBox="1"/>
          <p:nvPr/>
        </p:nvSpPr>
        <p:spPr>
          <a:xfrm>
            <a:off x="430529" y="1557421"/>
            <a:ext cx="1108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Choose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one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person,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call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Note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has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5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around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0A62-DDF1-9CB5-E87D-0A503ABE57E5}"/>
              </a:ext>
            </a:extLst>
          </p:cNvPr>
          <p:cNvSpPr txBox="1"/>
          <p:nvPr/>
        </p:nvSpPr>
        <p:spPr>
          <a:xfrm>
            <a:off x="430529" y="2145004"/>
            <a:ext cx="11082018" cy="1926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19380" lvl="0" indent="0" defTabSz="914400" eaLnBrk="1" fontAlgn="auto" latinLnBrk="0" hangingPunct="1">
              <a:spcBef>
                <a:spcPts val="2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000" b="0" i="0" u="none" strike="noStrike" kern="0" cap="none" spc="-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more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others’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</a:p>
          <a:p>
            <a:pPr marL="12700" marR="119380" lvl="0" indent="0" defTabSz="914400" eaLnBrk="1" fontAlgn="auto" latinLnBrk="0" hangingPunct="1">
              <a:spcBef>
                <a:spcPts val="2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Pick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them,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call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120014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000" b="0" i="0" u="none" strike="noStrike" kern="0" cap="none" spc="20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other,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shaken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none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000" b="0" i="0" u="none" strike="noStrike" kern="0" cap="none" spc="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1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shaken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7A07F-48A8-AF05-A087-F9EB71346346}"/>
              </a:ext>
            </a:extLst>
          </p:cNvPr>
          <p:cNvSpPr txBox="1"/>
          <p:nvPr/>
        </p:nvSpPr>
        <p:spPr>
          <a:xfrm>
            <a:off x="430529" y="6205748"/>
            <a:ext cx="1075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035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Because the claim holds in both cases and our cases are exhaustive, we’ve proven our claim.</a:t>
            </a:r>
            <a:endParaRPr lang="en-US" sz="2000" kern="0" spc="-30" noProof="0" dirty="0">
              <a:solidFill>
                <a:srgbClr val="4B3182"/>
              </a:solidFill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2CA0DA-A8C3-3D6F-2E2D-CAC35A7A400D}"/>
                  </a:ext>
                </a:extLst>
              </p14:cNvPr>
              <p14:cNvContentPartPr/>
              <p14:nvPr/>
            </p14:nvContentPartPr>
            <p14:xfrm>
              <a:off x="7728120" y="3599280"/>
              <a:ext cx="3396600" cy="1618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2CA0DA-A8C3-3D6F-2E2D-CAC35A7A40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8760" y="3589920"/>
                <a:ext cx="3415320" cy="16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7348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D7415-80AA-BBB5-6F3A-9319E2D1F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904C439-504F-BB06-8435-49E6B6CAD661}"/>
              </a:ext>
            </a:extLst>
          </p:cNvPr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00190BA-7E89-6A75-3172-D07E36D700B7}"/>
              </a:ext>
            </a:extLst>
          </p:cNvPr>
          <p:cNvSpPr txBox="1"/>
          <p:nvPr/>
        </p:nvSpPr>
        <p:spPr>
          <a:xfrm>
            <a:off x="645058" y="410336"/>
            <a:ext cx="112312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six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other’s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hands,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pair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92C9B-E9BA-A27F-E66D-8A43CE729A6E}"/>
              </a:ext>
            </a:extLst>
          </p:cNvPr>
          <p:cNvSpPr txBox="1"/>
          <p:nvPr/>
        </p:nvSpPr>
        <p:spPr>
          <a:xfrm>
            <a:off x="430533" y="4359784"/>
            <a:ext cx="1108201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035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fewer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others’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</a:p>
          <a:p>
            <a:pPr marL="12700" marR="5080" lvl="0">
              <a:spcBef>
                <a:spcPts val="605"/>
              </a:spcBef>
              <a:tabLst>
                <a:tab pos="5380355" algn="l"/>
              </a:tabLst>
              <a:defRPr/>
            </a:pP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Pick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three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the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people</a:t>
            </a:r>
            <a:r>
              <a:rPr lang="en-US" sz="20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𝐴</a:t>
            </a:r>
            <a:r>
              <a:rPr lang="en-US" sz="2000" spc="14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did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not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shake</a:t>
            </a:r>
            <a:r>
              <a:rPr lang="en-US" sz="20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hands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with,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call</a:t>
            </a:r>
            <a:r>
              <a:rPr lang="en-US" sz="20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them</a:t>
            </a:r>
            <a:r>
              <a:rPr lang="en-US" sz="2000" spc="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𝑋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𝑌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25" dirty="0">
                <a:solidFill>
                  <a:srgbClr val="4B3182"/>
                </a:solidFill>
                <a:latin typeface="Cambria Math"/>
                <a:cs typeface="Cambria Math"/>
              </a:rPr>
              <a:t>𝑍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kumimoji="0" lang="en-US" sz="2000" b="0" i="0" u="none" strike="noStrike" kern="0" cap="none" spc="-30" normalizeH="0" baseline="0" dirty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5080" lvl="0">
              <a:spcBef>
                <a:spcPts val="605"/>
              </a:spcBef>
              <a:tabLst>
                <a:tab pos="5380355" algn="l"/>
              </a:tabLst>
              <a:defRPr/>
            </a:pP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lang="en-US" sz="20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if</a:t>
            </a:r>
            <a:r>
              <a:rPr lang="en-US" sz="20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any</a:t>
            </a:r>
            <a:r>
              <a:rPr lang="en-US" sz="20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of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𝑋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𝑌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𝑍</a:t>
            </a:r>
            <a:r>
              <a:rPr lang="en-US" sz="2000" spc="17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also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did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not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shake</a:t>
            </a:r>
            <a:r>
              <a:rPr lang="en-US" sz="20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with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each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other,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have</a:t>
            </a:r>
            <a:r>
              <a:rPr lang="en-US" sz="20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3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people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who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have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not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shaken</a:t>
            </a:r>
            <a:r>
              <a:rPr lang="en-US" sz="20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hands.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If</a:t>
            </a:r>
            <a:r>
              <a:rPr lang="en-US" sz="20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000" spc="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𝑋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𝑌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lang="en-US" sz="20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Cambria Math"/>
                <a:cs typeface="Cambria Math"/>
              </a:rPr>
              <a:t>𝑍</a:t>
            </a:r>
            <a:r>
              <a:rPr lang="en-US" sz="2000" spc="16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0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shook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hands</a:t>
            </a:r>
            <a:r>
              <a:rPr lang="en-US" sz="20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with</a:t>
            </a:r>
            <a:r>
              <a:rPr lang="en-US" sz="20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each</a:t>
            </a:r>
            <a:r>
              <a:rPr lang="en-US" sz="20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other,</a:t>
            </a:r>
            <a:r>
              <a:rPr lang="en-US" sz="20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lang="en-US" sz="20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lang="en-US" sz="20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have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3</a:t>
            </a:r>
            <a:r>
              <a:rPr lang="en-US" sz="20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people</a:t>
            </a:r>
            <a:r>
              <a:rPr lang="en-US" sz="20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who</a:t>
            </a:r>
            <a:r>
              <a:rPr lang="en-US" sz="20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have</a:t>
            </a:r>
            <a:r>
              <a:rPr lang="en-US" sz="20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lang="en-US" sz="20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dirty="0">
                <a:solidFill>
                  <a:srgbClr val="4B3182"/>
                </a:solidFill>
                <a:latin typeface="Segoe UI Semilight"/>
                <a:cs typeface="Segoe UI Semilight"/>
              </a:rPr>
              <a:t>shaken</a:t>
            </a:r>
            <a:r>
              <a:rPr lang="en-US" sz="20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hands.</a:t>
            </a:r>
            <a:endParaRPr lang="en-US" sz="2000" kern="0" dirty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C14C5-F4CE-7802-7BB9-9DAE760227B9}"/>
              </a:ext>
            </a:extLst>
          </p:cNvPr>
          <p:cNvSpPr txBox="1"/>
          <p:nvPr/>
        </p:nvSpPr>
        <p:spPr>
          <a:xfrm>
            <a:off x="430529" y="1557421"/>
            <a:ext cx="1108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Choose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one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person,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call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Note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has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5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around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room.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860CD-AE7A-7497-243B-91BDC9A1D717}"/>
              </a:ext>
            </a:extLst>
          </p:cNvPr>
          <p:cNvSpPr txBox="1"/>
          <p:nvPr/>
        </p:nvSpPr>
        <p:spPr>
          <a:xfrm>
            <a:off x="430529" y="2145004"/>
            <a:ext cx="11082018" cy="1926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19380" lvl="0" indent="0" defTabSz="914400" eaLnBrk="1" fontAlgn="auto" latinLnBrk="0" hangingPunct="1">
              <a:spcBef>
                <a:spcPts val="2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000" b="0" i="0" u="none" strike="noStrike" kern="0" cap="none" spc="-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0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more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others’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</a:p>
          <a:p>
            <a:pPr marL="12700" marR="119380" lvl="0" indent="0" defTabSz="914400" eaLnBrk="1" fontAlgn="auto" latinLnBrk="0" hangingPunct="1">
              <a:spcBef>
                <a:spcPts val="2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Pick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three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them,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call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them</a:t>
            </a:r>
            <a:r>
              <a:rPr kumimoji="0" lang="en-US" sz="20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120014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000" b="0" i="0" u="none" strike="noStrike" kern="0" cap="none" spc="20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other,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shaken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none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000" b="0" i="0" u="none" strike="noStrike" kern="0" cap="none" spc="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000" b="0" i="0" u="none" strike="noStrike" kern="0" cap="none" spc="1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shook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each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other,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people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shaken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hands.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B1CFF-1D38-A758-C89B-53CE8193FECA}"/>
              </a:ext>
            </a:extLst>
          </p:cNvPr>
          <p:cNvSpPr txBox="1"/>
          <p:nvPr/>
        </p:nvSpPr>
        <p:spPr>
          <a:xfrm>
            <a:off x="430529" y="6205748"/>
            <a:ext cx="1075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035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Because the claim holds in both cases and our cases are exhaustive, we’ve proven our claim.</a:t>
            </a:r>
            <a:endParaRPr lang="en-US" sz="2000" kern="0" spc="-30" noProof="0" dirty="0">
              <a:solidFill>
                <a:srgbClr val="4B3182"/>
              </a:solidFill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098904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350" dirty="0"/>
              <a:t> </a:t>
            </a:r>
            <a:r>
              <a:rPr dirty="0"/>
              <a:t>by</a:t>
            </a:r>
            <a:r>
              <a:rPr spc="340" dirty="0"/>
              <a:t> </a:t>
            </a:r>
            <a:r>
              <a:rPr spc="45" dirty="0"/>
              <a:t>Cases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5058" y="1411376"/>
            <a:ext cx="10157460" cy="288643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strategy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27685" marR="0" lvl="0" indent="-514984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Breaking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assumption(s)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into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smaller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2451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careful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make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sure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are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highlight>
                  <a:srgbClr val="CCCCFF"/>
                </a:highlight>
                <a:uLnTx/>
                <a:uFillTx/>
                <a:latin typeface="Segoe UI Semilight"/>
                <a:cs typeface="Segoe UI Semilight"/>
              </a:rPr>
              <a:t>exhaustive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(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cover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possible</a:t>
            </a:r>
            <a:r>
              <a:rPr lang="en-US" sz="28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scenarios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)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It’s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ok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overlap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though.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24510" marR="2258695" lvl="0" indent="-512445" defTabSz="914400" eaLnBrk="1" fontAlgn="auto" latinLnBrk="0" hangingPunct="1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524510" algn="l"/>
                <a:tab pos="527685" algn="l"/>
                <a:tab pos="2141220" algn="l"/>
                <a:tab pos="3188970" algn="l"/>
                <a:tab pos="4417060" algn="l"/>
                <a:tab pos="5561965" algn="l"/>
                <a:tab pos="5999480" algn="l"/>
                <a:tab pos="709549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Proving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these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cases.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353B4-EC30-3036-A92C-76E5923E392A}"/>
              </a:ext>
            </a:extLst>
          </p:cNvPr>
          <p:cNvSpPr txBox="1"/>
          <p:nvPr/>
        </p:nvSpPr>
        <p:spPr>
          <a:xfrm>
            <a:off x="1181100" y="4634984"/>
            <a:ext cx="7689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Formally:</a:t>
            </a:r>
            <a:r>
              <a:rPr lang="pt-BR" sz="28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(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lang="pt-BR" sz="28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lang="pt-BR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Q)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lang="pt-BR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R</a:t>
            </a:r>
            <a:r>
              <a:rPr kumimoji="0" lang="pt-BR" sz="28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lang="pt-BR" sz="2800" kern="0" dirty="0">
                <a:solidFill>
                  <a:srgbClr val="4B3182"/>
                </a:solidFill>
                <a:latin typeface="Cambria Math"/>
                <a:cs typeface="Cambria Math"/>
              </a:rPr>
              <a:t> (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lang="pt-BR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lang="pt-BR" sz="28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R)</a:t>
            </a:r>
            <a:r>
              <a:rPr lang="pt-BR" sz="2800" kern="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lang="pt-BR" sz="2800" kern="0" dirty="0">
                <a:solidFill>
                  <a:srgbClr val="4B3182"/>
                </a:solidFill>
                <a:latin typeface="Cambria Math"/>
                <a:cs typeface="Cambria Math"/>
              </a:rPr>
              <a:t> (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kumimoji="0" lang="pt-BR" sz="28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lang="pt-BR" sz="28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R)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C3562A-722A-0C61-E462-FC9944D1C3D3}"/>
                  </a:ext>
                </a:extLst>
              </p14:cNvPr>
              <p14:cNvContentPartPr/>
              <p14:nvPr/>
            </p14:nvContentPartPr>
            <p14:xfrm>
              <a:off x="1384920" y="348480"/>
              <a:ext cx="9585000" cy="493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C3562A-722A-0C61-E462-FC9944D1C3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5560" y="339120"/>
                <a:ext cx="9603720" cy="494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260" dirty="0"/>
              <a:t> </a:t>
            </a:r>
            <a:r>
              <a:rPr spc="75" dirty="0"/>
              <a:t>numbers:</a:t>
            </a:r>
            <a:r>
              <a:rPr spc="305" dirty="0"/>
              <a:t> </a:t>
            </a:r>
            <a:r>
              <a:rPr dirty="0"/>
              <a:t>Proof</a:t>
            </a:r>
            <a:r>
              <a:rPr spc="270" dirty="0"/>
              <a:t> </a:t>
            </a:r>
            <a:r>
              <a:rPr dirty="0"/>
              <a:t>by</a:t>
            </a:r>
            <a:r>
              <a:rPr spc="280" dirty="0"/>
              <a:t> </a:t>
            </a:r>
            <a:r>
              <a:rPr spc="45" dirty="0"/>
              <a:t>Cases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558" y="1489709"/>
            <a:ext cx="110286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52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34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67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D58143-707E-959C-2782-747EA515FEAE}"/>
                  </a:ext>
                </a:extLst>
              </p14:cNvPr>
              <p14:cNvContentPartPr/>
              <p14:nvPr/>
            </p14:nvContentPartPr>
            <p14:xfrm>
              <a:off x="703800" y="890280"/>
              <a:ext cx="9740160" cy="150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D58143-707E-959C-2782-747EA515FE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440" y="880920"/>
                <a:ext cx="9758880" cy="152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D4F0A-FD7A-6DD4-A106-2B1AE6286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D67A16B-C076-0F26-6C11-D8976949F6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260" dirty="0"/>
              <a:t> </a:t>
            </a:r>
            <a:r>
              <a:rPr spc="75" dirty="0"/>
              <a:t>numbers:</a:t>
            </a:r>
            <a:r>
              <a:rPr spc="305" dirty="0"/>
              <a:t> </a:t>
            </a:r>
            <a:r>
              <a:rPr dirty="0"/>
              <a:t>Proof</a:t>
            </a:r>
            <a:r>
              <a:rPr spc="270" dirty="0"/>
              <a:t> </a:t>
            </a:r>
            <a:r>
              <a:rPr dirty="0"/>
              <a:t>by</a:t>
            </a:r>
            <a:r>
              <a:rPr spc="280" dirty="0"/>
              <a:t> </a:t>
            </a:r>
            <a:r>
              <a:rPr spc="45" dirty="0"/>
              <a:t>Cases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4BAFF75-CA72-D411-0535-E89021A69AF4}"/>
              </a:ext>
            </a:extLst>
          </p:cNvPr>
          <p:cNvSpPr txBox="1"/>
          <p:nvPr/>
        </p:nvSpPr>
        <p:spPr>
          <a:xfrm>
            <a:off x="581558" y="1489709"/>
            <a:ext cx="110286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52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34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67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67A3D-5E2F-3A02-2A52-D08374B07B4D}"/>
              </a:ext>
            </a:extLst>
          </p:cNvPr>
          <p:cNvSpPr txBox="1"/>
          <p:nvPr/>
        </p:nvSpPr>
        <p:spPr>
          <a:xfrm>
            <a:off x="581558" y="2505670"/>
            <a:ext cx="10410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 arbitrary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real numbers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lang="en-US" sz="24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8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57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60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lang="en-US" sz="24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37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359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 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4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A5502-0431-0329-F6B5-BD82369D8AB9}"/>
              </a:ext>
            </a:extLst>
          </p:cNvPr>
          <p:cNvSpPr txBox="1"/>
          <p:nvPr/>
        </p:nvSpPr>
        <p:spPr>
          <a:xfrm>
            <a:off x="581558" y="5629113"/>
            <a:ext cx="10664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lang="en-US" sz="2400" b="0" i="0" u="none" strike="noStrike" kern="0" cap="none" spc="-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1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our cases were exhaustive, and the claim holds in each case, we’ve proven our claim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CD224B-4B73-3485-7331-05365854C64B}"/>
                  </a:ext>
                </a:extLst>
              </p14:cNvPr>
              <p14:cNvContentPartPr/>
              <p14:nvPr/>
            </p14:nvContentPartPr>
            <p14:xfrm>
              <a:off x="394560" y="2260080"/>
              <a:ext cx="10273680" cy="437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CD224B-4B73-3485-7331-05365854C6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200" y="2250720"/>
                <a:ext cx="10292400" cy="43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250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04E2B-F7E9-40F3-8FB8-FEE03E969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8BB22B8-3A75-4D7D-7CC2-63E4947D8D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260" dirty="0"/>
              <a:t> </a:t>
            </a:r>
            <a:r>
              <a:rPr spc="75" dirty="0"/>
              <a:t>numbers:</a:t>
            </a:r>
            <a:r>
              <a:rPr spc="305" dirty="0"/>
              <a:t> </a:t>
            </a:r>
            <a:r>
              <a:rPr dirty="0"/>
              <a:t>Proof</a:t>
            </a:r>
            <a:r>
              <a:rPr spc="270" dirty="0"/>
              <a:t> </a:t>
            </a:r>
            <a:r>
              <a:rPr dirty="0"/>
              <a:t>by</a:t>
            </a:r>
            <a:r>
              <a:rPr spc="280" dirty="0"/>
              <a:t> </a:t>
            </a:r>
            <a:r>
              <a:rPr spc="45" dirty="0"/>
              <a:t>Cases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AC78AA8-0CDA-26BE-B9FB-BEE158645E9D}"/>
              </a:ext>
            </a:extLst>
          </p:cNvPr>
          <p:cNvSpPr txBox="1"/>
          <p:nvPr/>
        </p:nvSpPr>
        <p:spPr>
          <a:xfrm>
            <a:off x="581558" y="1489709"/>
            <a:ext cx="110286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52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34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67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90646-4C7C-0BCF-F896-31153855EED5}"/>
              </a:ext>
            </a:extLst>
          </p:cNvPr>
          <p:cNvSpPr txBox="1"/>
          <p:nvPr/>
        </p:nvSpPr>
        <p:spPr>
          <a:xfrm>
            <a:off x="581558" y="2505670"/>
            <a:ext cx="10410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 arbitrary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real numbers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lang="en-US" sz="24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8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57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60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lang="en-US" sz="24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37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359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 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4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5FFA8-6FB8-5F55-1CE7-2BE4560E6FE3}"/>
              </a:ext>
            </a:extLst>
          </p:cNvPr>
          <p:cNvSpPr txBox="1"/>
          <p:nvPr/>
        </p:nvSpPr>
        <p:spPr>
          <a:xfrm>
            <a:off x="581558" y="5629113"/>
            <a:ext cx="10664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lang="en-US" sz="2400" b="0" i="0" u="none" strike="noStrike" kern="0" cap="none" spc="-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1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our cases were exhaustive, and the claim holds in each case, we’ve proven our claim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46682E-CC29-1661-6DD2-0749149A1BCA}"/>
                  </a:ext>
                </a:extLst>
              </p:cNvPr>
              <p:cNvSpPr txBox="1"/>
              <p:nvPr/>
            </p:nvSpPr>
            <p:spPr>
              <a:xfrm>
                <a:off x="581558" y="3963270"/>
                <a:ext cx="1041029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 lvl="0">
                  <a:tabLst>
                    <a:tab pos="2317115" algn="l"/>
                    <a:tab pos="6160135" algn="l"/>
                  </a:tabLst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[We can split into two cases based on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B31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B31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B318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: </a:t>
                </a:r>
                <a:r>
                  <a:rPr lang="en-US" sz="2400" kern="0" dirty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when </a:t>
                </a:r>
                <a:r>
                  <a:rPr lang="en-US" sz="2400" kern="0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sz="2400" kern="0" baseline="-15873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400" kern="0" spc="562" baseline="-15873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≤</a:t>
                </a:r>
                <a:r>
                  <a:rPr lang="en-US" sz="2400" kern="0" spc="135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 spc="-25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10</a:t>
                </a:r>
                <a:r>
                  <a:rPr lang="en-US" sz="2400" kern="0" dirty="0">
                    <a:solidFill>
                      <a:srgbClr val="4C3282"/>
                    </a:solidFill>
                    <a:latin typeface="Segoe UI Semilight"/>
                    <a:cs typeface="Segoe UI Semilight"/>
                  </a:rPr>
                  <a:t> (our claim immediately follows) and when </a:t>
                </a:r>
                <a:r>
                  <a:rPr lang="en-US" sz="2400" kern="0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sz="2400" kern="0" baseline="-15873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400" kern="0" spc="562" baseline="-15873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 spc="135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&gt;</a:t>
                </a:r>
                <a:r>
                  <a:rPr lang="en-US" sz="2400" kern="0" spc="-25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10]</a:t>
                </a:r>
                <a:r>
                  <a:rPr lang="en-US" sz="2400" kern="0" dirty="0">
                    <a:solidFill>
                      <a:srgbClr val="4C3282"/>
                    </a:solidFill>
                    <a:latin typeface="Segoe UI Semilight"/>
                    <a:cs typeface="Segoe UI Semilight"/>
                  </a:rPr>
                  <a:t> 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46682E-CC29-1661-6DD2-0749149A1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58" y="3963270"/>
                <a:ext cx="10410292" cy="830997"/>
              </a:xfrm>
              <a:prstGeom prst="rect">
                <a:avLst/>
              </a:prstGeom>
              <a:blipFill>
                <a:blip r:embed="rId2"/>
                <a:stretch>
                  <a:fillRect l="-117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66A5D5-1827-6CD8-93E9-3499BBE5A191}"/>
                  </a:ext>
                </a:extLst>
              </p14:cNvPr>
              <p14:cNvContentPartPr/>
              <p14:nvPr/>
            </p14:nvContentPartPr>
            <p14:xfrm>
              <a:off x="5593320" y="1865520"/>
              <a:ext cx="4200840" cy="304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66A5D5-1827-6CD8-93E9-3499BBE5A1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3960" y="1856160"/>
                <a:ext cx="4219560" cy="30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2546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A7ACB-B020-99CE-0702-C8ECFC636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871EA5B-E9C4-2CE7-1894-62F46F022A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260" dirty="0"/>
              <a:t> </a:t>
            </a:r>
            <a:r>
              <a:rPr spc="75" dirty="0"/>
              <a:t>numbers:</a:t>
            </a:r>
            <a:r>
              <a:rPr spc="305" dirty="0"/>
              <a:t> </a:t>
            </a:r>
            <a:r>
              <a:rPr dirty="0"/>
              <a:t>Proof</a:t>
            </a:r>
            <a:r>
              <a:rPr spc="270" dirty="0"/>
              <a:t> </a:t>
            </a:r>
            <a:r>
              <a:rPr dirty="0"/>
              <a:t>by</a:t>
            </a:r>
            <a:r>
              <a:rPr spc="280" dirty="0"/>
              <a:t> </a:t>
            </a:r>
            <a:r>
              <a:rPr spc="45" dirty="0"/>
              <a:t>Cases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0117758-DF73-7C99-9F09-9598C6ECF3CE}"/>
              </a:ext>
            </a:extLst>
          </p:cNvPr>
          <p:cNvSpPr txBox="1"/>
          <p:nvPr/>
        </p:nvSpPr>
        <p:spPr>
          <a:xfrm>
            <a:off x="581558" y="1489709"/>
            <a:ext cx="110286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52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34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67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B3B73-80D0-1085-0477-F8BBA4297BB7}"/>
              </a:ext>
            </a:extLst>
          </p:cNvPr>
          <p:cNvSpPr txBox="1"/>
          <p:nvPr/>
        </p:nvSpPr>
        <p:spPr>
          <a:xfrm>
            <a:off x="581558" y="2505670"/>
            <a:ext cx="10410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 arbitrary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real numbers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lang="en-US" sz="24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8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57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60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lang="en-US" sz="24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37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359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 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4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D8AD2-E59D-5843-095F-E79F3E90B50B}"/>
              </a:ext>
            </a:extLst>
          </p:cNvPr>
          <p:cNvSpPr txBox="1"/>
          <p:nvPr/>
        </p:nvSpPr>
        <p:spPr>
          <a:xfrm>
            <a:off x="581558" y="5504934"/>
            <a:ext cx="10664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lang="en-US" sz="2400" b="0" i="0" u="none" strike="noStrike" kern="0" cap="none" spc="-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1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our cases were exhaustive, and the claim holds in each case, we’ve proven our claim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49B44-81F0-E009-575D-408F16C40B79}"/>
              </a:ext>
            </a:extLst>
          </p:cNvPr>
          <p:cNvSpPr txBox="1"/>
          <p:nvPr/>
        </p:nvSpPr>
        <p:spPr>
          <a:xfrm>
            <a:off x="581558" y="3521334"/>
            <a:ext cx="1041029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17115" algn="l"/>
                <a:tab pos="6160135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53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53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359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5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desired.</a:t>
            </a: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17115" algn="l"/>
                <a:tab pos="6160135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55880" lvl="0">
              <a:spcBef>
                <a:spcPts val="605"/>
              </a:spcBef>
              <a:tabLst>
                <a:tab pos="2362835" algn="l"/>
                <a:tab pos="308737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[Proof that </a:t>
            </a:r>
            <a:r>
              <a:rPr lang="en-US" sz="2400" kern="0" dirty="0">
                <a:solidFill>
                  <a:srgbClr val="4C3282"/>
                </a:solidFill>
                <a:latin typeface="Cambria Math"/>
                <a:cs typeface="Cambria Math"/>
              </a:rPr>
              <a:t>𝑥</a:t>
            </a:r>
            <a:r>
              <a:rPr lang="en-US" sz="2625" kern="0" baseline="-15873" dirty="0">
                <a:solidFill>
                  <a:srgbClr val="4C3282"/>
                </a:solidFill>
                <a:latin typeface="Cambria Math"/>
                <a:cs typeface="Cambria Math"/>
              </a:rPr>
              <a:t>1</a:t>
            </a:r>
            <a:r>
              <a:rPr lang="en-US" sz="2625" kern="0" spc="367" baseline="-15873" dirty="0">
                <a:solidFill>
                  <a:srgbClr val="4C32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C32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10" dirty="0">
                <a:solidFill>
                  <a:srgbClr val="4C32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C3282"/>
                </a:solidFill>
                <a:latin typeface="Cambria Math"/>
                <a:cs typeface="Cambria Math"/>
              </a:rPr>
              <a:t>𝑥</a:t>
            </a:r>
            <a:r>
              <a:rPr lang="en-US" sz="2625" kern="0" baseline="-15873" dirty="0">
                <a:solidFill>
                  <a:srgbClr val="4C3282"/>
                </a:solidFill>
                <a:latin typeface="Cambria Math"/>
                <a:cs typeface="Cambria Math"/>
              </a:rPr>
              <a:t>2</a:t>
            </a:r>
            <a:r>
              <a:rPr lang="en-US" sz="2625" kern="0" spc="540" baseline="-15873" dirty="0">
                <a:solidFill>
                  <a:srgbClr val="4C32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C3282"/>
                </a:solidFill>
                <a:latin typeface="Cambria Math"/>
                <a:cs typeface="Cambria Math"/>
              </a:rPr>
              <a:t>≤</a:t>
            </a:r>
            <a:r>
              <a:rPr lang="en-US" sz="2400" kern="0" spc="130" dirty="0">
                <a:solidFill>
                  <a:srgbClr val="4C32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 dirty="0">
                <a:solidFill>
                  <a:srgbClr val="4C3282"/>
                </a:solidFill>
                <a:latin typeface="Cambria Math"/>
                <a:cs typeface="Cambria Math"/>
              </a:rPr>
              <a:t>20</a:t>
            </a:r>
            <a:r>
              <a:rPr lang="en-US" sz="2400" kern="0" spc="-25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]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C3282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35915F-9B9E-A002-3481-31552E612CC0}"/>
                  </a:ext>
                </a:extLst>
              </p14:cNvPr>
              <p14:cNvContentPartPr/>
              <p14:nvPr/>
            </p14:nvContentPartPr>
            <p14:xfrm>
              <a:off x="549360" y="1385640"/>
              <a:ext cx="10706760" cy="346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35915F-9B9E-A002-3481-31552E612C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000" y="1376280"/>
                <a:ext cx="10725480" cy="34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501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F1306-3F03-3C77-3049-99CB5776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AE1129-7B5D-7657-FCA4-475E7C595B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260" dirty="0"/>
              <a:t> </a:t>
            </a:r>
            <a:r>
              <a:rPr spc="75" dirty="0"/>
              <a:t>numbers:</a:t>
            </a:r>
            <a:r>
              <a:rPr spc="305" dirty="0"/>
              <a:t> </a:t>
            </a:r>
            <a:r>
              <a:rPr dirty="0"/>
              <a:t>Proof</a:t>
            </a:r>
            <a:r>
              <a:rPr spc="270" dirty="0"/>
              <a:t> </a:t>
            </a:r>
            <a:r>
              <a:rPr dirty="0"/>
              <a:t>by</a:t>
            </a:r>
            <a:r>
              <a:rPr spc="280" dirty="0"/>
              <a:t> </a:t>
            </a:r>
            <a:r>
              <a:rPr spc="45" dirty="0"/>
              <a:t>Cases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C1435D5-6543-FD89-81E1-27B949C5484F}"/>
              </a:ext>
            </a:extLst>
          </p:cNvPr>
          <p:cNvSpPr txBox="1"/>
          <p:nvPr/>
        </p:nvSpPr>
        <p:spPr>
          <a:xfrm>
            <a:off x="581558" y="1489709"/>
            <a:ext cx="110286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52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34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67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34F9D-FE72-5EDA-3698-ECE089199D40}"/>
              </a:ext>
            </a:extLst>
          </p:cNvPr>
          <p:cNvSpPr txBox="1"/>
          <p:nvPr/>
        </p:nvSpPr>
        <p:spPr>
          <a:xfrm>
            <a:off x="581558" y="2505670"/>
            <a:ext cx="10410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 arbitrary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real numbers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lang="en-US" sz="24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8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57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60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lang="en-US" sz="24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37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359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 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4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A27EC-0DB1-2651-0F23-C2B2942A0656}"/>
              </a:ext>
            </a:extLst>
          </p:cNvPr>
          <p:cNvSpPr txBox="1"/>
          <p:nvPr/>
        </p:nvSpPr>
        <p:spPr>
          <a:xfrm>
            <a:off x="581558" y="5504934"/>
            <a:ext cx="10664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lang="en-US" sz="2400" b="0" i="0" u="none" strike="noStrike" kern="0" cap="none" spc="-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1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our cases were exhaustive, and the claim holds in each case, we’ve proven our claim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60300-C327-7AE2-C6B8-C4A140BD71C0}"/>
              </a:ext>
            </a:extLst>
          </p:cNvPr>
          <p:cNvSpPr txBox="1"/>
          <p:nvPr/>
        </p:nvSpPr>
        <p:spPr>
          <a:xfrm>
            <a:off x="581558" y="3521334"/>
            <a:ext cx="1041029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>
              <a:tabLst>
                <a:tab pos="2317115" algn="l"/>
                <a:tab pos="6160135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Then</a:t>
            </a:r>
            <a:r>
              <a:rPr lang="en-US" sz="2400" kern="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lang="en-US" sz="2400" kern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532" baseline="-15873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≤</a:t>
            </a:r>
            <a:r>
              <a:rPr lang="en-US" sz="2400" kern="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 dirty="0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,</a:t>
            </a:r>
            <a:r>
              <a:rPr lang="en-US" sz="2400" kern="0" spc="-135" dirty="0">
                <a:solidFill>
                  <a:srgbClr val="4B3182"/>
                </a:solidFill>
                <a:latin typeface="Cambria Math"/>
                <a:cs typeface="Cambria Math"/>
              </a:rPr>
              <a:t> 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532" baseline="-15873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≤</a:t>
            </a:r>
            <a:r>
              <a:rPr lang="en-US" sz="2400" kern="0" spc="10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 dirty="0">
                <a:solidFill>
                  <a:srgbClr val="4B3182"/>
                </a:solidFill>
                <a:latin typeface="Cambria Math"/>
                <a:cs typeface="Cambria Math"/>
              </a:rPr>
              <a:t>10</a:t>
            </a:r>
            <a:r>
              <a:rPr lang="en-US" sz="2400" kern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So</a:t>
            </a:r>
            <a:r>
              <a:rPr lang="en-US" sz="2400" kern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359" baseline="-15873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2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 dirty="0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kern="0" spc="555" baseline="-15873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≤</a:t>
            </a:r>
            <a:r>
              <a:rPr lang="en-US" sz="2400" kern="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20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400" kern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as</a:t>
            </a:r>
            <a:r>
              <a:rPr lang="en-US" sz="2400" kern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desired.</a:t>
            </a:r>
          </a:p>
          <a:p>
            <a:pPr marL="76200" lvl="0">
              <a:tabLst>
                <a:tab pos="2317115" algn="l"/>
                <a:tab pos="6160135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558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362835" algn="l"/>
                <a:tab pos="308737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since</a:t>
            </a:r>
            <a:r>
              <a:rPr kumimoji="0" lang="en-US" sz="24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8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≥</a:t>
            </a:r>
            <a:r>
              <a:rPr kumimoji="0" lang="en-US" sz="2400" b="0" i="0" u="none" strike="noStrike" kern="0" cap="none" spc="1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 we</a:t>
            </a:r>
            <a:r>
              <a:rPr kumimoji="0" lang="en-US" sz="24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9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10,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59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10,</a:t>
            </a:r>
            <a:r>
              <a:rPr kumimoji="0" lang="en-US" sz="2400" b="0" i="0" u="none" strike="noStrike" kern="0" cap="none" spc="-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8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35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 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4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	 Thus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34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4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&lt;</a:t>
            </a:r>
            <a:r>
              <a:rPr kumimoji="0" lang="en-US" sz="2400" b="0" i="0" u="none" strike="noStrike" kern="0" cap="none" spc="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desired.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4B8114-1DF4-E47B-CCCA-9DF7E52E8DD4}"/>
                  </a:ext>
                </a:extLst>
              </p14:cNvPr>
              <p14:cNvContentPartPr/>
              <p14:nvPr/>
            </p14:nvContentPartPr>
            <p14:xfrm>
              <a:off x="711720" y="2252520"/>
              <a:ext cx="10273680" cy="2988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4B8114-1DF4-E47B-CCCA-9DF7E52E8D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2360" y="2243160"/>
                <a:ext cx="10292400" cy="30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425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Four</a:t>
            </a:r>
            <a:r>
              <a:rPr spc="280" dirty="0"/>
              <a:t> </a:t>
            </a:r>
            <a:r>
              <a:rPr spc="60" dirty="0"/>
              <a:t>Color</a:t>
            </a:r>
            <a:r>
              <a:rPr spc="270" dirty="0"/>
              <a:t> </a:t>
            </a:r>
            <a:r>
              <a:rPr spc="55" dirty="0"/>
              <a:t>Theorem:</a:t>
            </a:r>
            <a:r>
              <a:rPr spc="300" dirty="0"/>
              <a:t> </a:t>
            </a:r>
            <a:r>
              <a:rPr dirty="0"/>
              <a:t>Proof</a:t>
            </a:r>
            <a:r>
              <a:rPr spc="260" dirty="0"/>
              <a:t> </a:t>
            </a:r>
            <a:r>
              <a:rPr dirty="0"/>
              <a:t>by</a:t>
            </a:r>
            <a:r>
              <a:rPr spc="275" dirty="0"/>
              <a:t> </a:t>
            </a:r>
            <a:r>
              <a:rPr spc="55" dirty="0"/>
              <a:t>Cases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9709"/>
            <a:ext cx="11046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Theorem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(Four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Color):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plane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surface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regions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colored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four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colors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less.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Two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regions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common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border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must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get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same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color.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5391403"/>
            <a:ext cx="10906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first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had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1,936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cases.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shortest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known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today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over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600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0233" y="2810313"/>
            <a:ext cx="2339225" cy="2339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5144" y="2764535"/>
            <a:ext cx="3810000" cy="23713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04FA83-4CCD-23E5-CF65-953B99B738F0}"/>
                  </a:ext>
                </a:extLst>
              </p14:cNvPr>
              <p14:cNvContentPartPr/>
              <p14:nvPr/>
            </p14:nvContentPartPr>
            <p14:xfrm>
              <a:off x="518400" y="1300320"/>
              <a:ext cx="11643120" cy="4652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04FA83-4CCD-23E5-CF65-953B99B738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40" y="1290960"/>
                <a:ext cx="11661840" cy="467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Theorems and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4407540"/>
            <a:ext cx="11187258" cy="2088793"/>
          </a:xfrm>
        </p:spPr>
        <p:txBody>
          <a:bodyPr>
            <a:norm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/>
              <a:t>You’ll also see 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/>
              <a:t>“</a:t>
            </a:r>
            <a:r>
              <a:rPr lang="en-US" sz="2800">
                <a:highlight>
                  <a:srgbClr val="CCCCFF"/>
                </a:highlight>
              </a:rPr>
              <a:t>claim</a:t>
            </a:r>
            <a:r>
              <a:rPr lang="en-US" sz="2800"/>
              <a:t>” (the statement we’re about to prove)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/>
              <a:t>“</a:t>
            </a:r>
            <a:r>
              <a:rPr lang="en-US" sz="2800">
                <a:highlight>
                  <a:srgbClr val="CCCCFF"/>
                </a:highlight>
              </a:rPr>
              <a:t>lemma</a:t>
            </a:r>
            <a:r>
              <a:rPr lang="en-US" sz="2800"/>
              <a:t>” (small theorem, used to prove a bigger theorem)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/>
              <a:t>“</a:t>
            </a:r>
            <a:r>
              <a:rPr lang="en-US" sz="2800">
                <a:highlight>
                  <a:srgbClr val="CCCCFF"/>
                </a:highlight>
              </a:rPr>
              <a:t>corollary</a:t>
            </a:r>
            <a:r>
              <a:rPr lang="en-US" sz="2800"/>
              <a:t>” (small theorem, proven using a bigger theorem)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0ED527-63BB-4D35-9F4C-D636D046B6E7}"/>
              </a:ext>
            </a:extLst>
          </p:cNvPr>
          <p:cNvSpPr/>
          <p:nvPr/>
        </p:nvSpPr>
        <p:spPr>
          <a:xfrm>
            <a:off x="659358" y="1505291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Theorem</a:t>
            </a:r>
            <a:r>
              <a:rPr lang="en-US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: A statement that has been proven to be true.</a:t>
            </a:r>
            <a:endParaRPr lang="en-US" sz="2800" b="1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4B16E-50D5-4545-9A45-299B3127D3EA}"/>
              </a:ext>
            </a:extLst>
          </p:cNvPr>
          <p:cNvSpPr/>
          <p:nvPr/>
        </p:nvSpPr>
        <p:spPr>
          <a:xfrm>
            <a:off x="659358" y="3060712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Proof: A valid argument that establishes a statement to be true.</a:t>
            </a:r>
            <a:endParaRPr lang="en-US" sz="2800" b="1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B299E4-E03A-D084-60D6-AB356B767AE9}"/>
                  </a:ext>
                </a:extLst>
              </p14:cNvPr>
              <p14:cNvContentPartPr/>
              <p14:nvPr/>
            </p14:nvContentPartPr>
            <p14:xfrm>
              <a:off x="372240" y="4977000"/>
              <a:ext cx="301320" cy="1558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B299E4-E03A-D084-60D6-AB356B767A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880" y="4967640"/>
                <a:ext cx="320040" cy="15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6868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30099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70" dirty="0">
                <a:latin typeface="Segoe UI Semibold"/>
                <a:cs typeface="Segoe UI Semibold"/>
              </a:rPr>
              <a:t>Existence</a:t>
            </a:r>
            <a:r>
              <a:rPr sz="3200" b="1" spc="235" dirty="0">
                <a:latin typeface="Segoe UI Semibold"/>
                <a:cs typeface="Segoe UI Semibold"/>
              </a:rPr>
              <a:t> </a:t>
            </a:r>
            <a:r>
              <a:rPr sz="3200" b="1" spc="-20" dirty="0">
                <a:latin typeface="Segoe UI Semibold"/>
                <a:cs typeface="Segoe UI Semibold"/>
              </a:rPr>
              <a:t>Proof</a:t>
            </a:r>
            <a:endParaRPr sz="3200">
              <a:latin typeface="Segoe UI Semibold"/>
              <a:cs typeface="Segoe UI Semibol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480B0F-F38D-D3C1-12BA-6D443FAA0680}"/>
                  </a:ext>
                </a:extLst>
              </p14:cNvPr>
              <p14:cNvContentPartPr/>
              <p14:nvPr/>
            </p14:nvContentPartPr>
            <p14:xfrm>
              <a:off x="10374120" y="4768200"/>
              <a:ext cx="232200" cy="9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480B0F-F38D-D3C1-12BA-6D443FAA06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4760" y="4758840"/>
                <a:ext cx="250920" cy="11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Existence</a:t>
            </a:r>
            <a:r>
              <a:rPr spc="245" dirty="0"/>
              <a:t> </a:t>
            </a:r>
            <a:r>
              <a:rPr spc="-20" dirty="0"/>
              <a:t>Proof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708" y="1518622"/>
            <a:ext cx="106819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a statement of the form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∃𝑥</a:t>
            </a:r>
            <a:r>
              <a:rPr kumimoji="0" sz="28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P(𝑥)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give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domain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makes</a:t>
            </a:r>
            <a:r>
              <a:rPr lang="en-US" sz="28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D26A91-3E07-ED2E-C35C-AC262CD48B16}"/>
                  </a:ext>
                </a:extLst>
              </p14:cNvPr>
              <p14:cNvContentPartPr/>
              <p14:nvPr/>
            </p14:nvContentPartPr>
            <p14:xfrm>
              <a:off x="5562360" y="1463040"/>
              <a:ext cx="1446840" cy="65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D26A91-3E07-ED2E-C35C-AC262CD48B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3000" y="1453680"/>
                <a:ext cx="1465560" cy="66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Existence</a:t>
            </a:r>
            <a:r>
              <a:rPr spc="245" dirty="0"/>
              <a:t> </a:t>
            </a:r>
            <a:r>
              <a:rPr spc="-20" dirty="0"/>
              <a:t>Proof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350" y="1485434"/>
            <a:ext cx="12233199" cy="156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some</a:t>
            </a:r>
            <a:r>
              <a:rPr kumimoji="0" sz="27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</a:t>
            </a:r>
            <a:r>
              <a:rPr kumimoji="0" sz="27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7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7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7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7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 +</a:t>
            </a:r>
            <a:r>
              <a:rPr kumimoji="0" sz="2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8</a:t>
            </a:r>
            <a:r>
              <a:rPr kumimoji="0" sz="27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also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>
              <a:solidFill>
                <a:sysClr val="windowText" lastClr="000000"/>
              </a:solidFill>
              <a:latin typeface="Cambria Math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4EC88-4308-0BAB-9285-020586EA9B52}"/>
              </a:ext>
            </a:extLst>
          </p:cNvPr>
          <p:cNvSpPr txBox="1"/>
          <p:nvPr/>
        </p:nvSpPr>
        <p:spPr>
          <a:xfrm>
            <a:off x="3708400" y="3244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3565" algn="l"/>
                <a:tab pos="1647825" algn="l"/>
                <a:tab pos="2075814" algn="l"/>
                <a:tab pos="3429635" algn="l"/>
                <a:tab pos="4478020" algn="l"/>
                <a:tab pos="5829935" algn="l"/>
              </a:tabLst>
              <a:defRPr/>
            </a:pP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∃𝑝(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Prime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𝑝)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Prime(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6)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Prime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lang="en-US" sz="2400" b="0" i="0" u="none" strike="noStrike" kern="0" cap="none" spc="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8))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EBB5C-EB0D-BCA1-DE3A-AFCDB422AFCA}"/>
              </a:ext>
            </a:extLst>
          </p:cNvPr>
          <p:cNvSpPr txBox="1"/>
          <p:nvPr/>
        </p:nvSpPr>
        <p:spPr>
          <a:xfrm>
            <a:off x="3848100" y="526134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Provide such a prime number.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747B7-68C2-7818-164D-89C4062E8D2F}"/>
              </a:ext>
            </a:extLst>
          </p:cNvPr>
          <p:cNvSpPr txBox="1"/>
          <p:nvPr/>
        </p:nvSpPr>
        <p:spPr>
          <a:xfrm>
            <a:off x="654202" y="2583934"/>
            <a:ext cx="4444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claim in logic?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7847D-8B43-8651-2D31-E286F7776B0F}"/>
              </a:ext>
            </a:extLst>
          </p:cNvPr>
          <p:cNvSpPr txBox="1"/>
          <p:nvPr/>
        </p:nvSpPr>
        <p:spPr>
          <a:xfrm>
            <a:off x="660400" y="44952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would we prove this claim?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1C0E46-4E6F-9054-65BE-462F2C264814}"/>
                  </a:ext>
                </a:extLst>
              </p14:cNvPr>
              <p14:cNvContentPartPr/>
              <p14:nvPr/>
            </p14:nvContentPartPr>
            <p14:xfrm>
              <a:off x="1632240" y="1819080"/>
              <a:ext cx="9809640" cy="19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1C0E46-4E6F-9054-65BE-462F2C2648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2880" y="1809720"/>
                <a:ext cx="9828360" cy="21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E182-BD50-35B0-60A4-421F12CC0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3D313A-DF69-77F5-E7F5-9A6E61825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Existence</a:t>
            </a:r>
            <a:r>
              <a:rPr spc="245" dirty="0"/>
              <a:t> </a:t>
            </a:r>
            <a:r>
              <a:rPr spc="-20" dirty="0"/>
              <a:t>Proof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133002F-E55E-925C-9A81-C725755F46B0}"/>
              </a:ext>
            </a:extLst>
          </p:cNvPr>
          <p:cNvSpPr txBox="1"/>
          <p:nvPr/>
        </p:nvSpPr>
        <p:spPr>
          <a:xfrm>
            <a:off x="387502" y="1427374"/>
            <a:ext cx="11804498" cy="1545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some</a:t>
            </a:r>
            <a:r>
              <a:rPr kumimoji="0" sz="27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</a:t>
            </a:r>
            <a:r>
              <a:rPr kumimoji="0" sz="27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7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7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7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7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 +</a:t>
            </a:r>
            <a:r>
              <a:rPr kumimoji="0" sz="2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8</a:t>
            </a:r>
            <a:r>
              <a:rPr kumimoji="0" sz="27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also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>
              <a:solidFill>
                <a:sysClr val="windowText" lastClr="000000"/>
              </a:solidFill>
              <a:latin typeface="Cambria Math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C2EEA-69B7-41D3-E8E8-B700B87E6C90}"/>
              </a:ext>
            </a:extLst>
          </p:cNvPr>
          <p:cNvSpPr txBox="1"/>
          <p:nvPr/>
        </p:nvSpPr>
        <p:spPr>
          <a:xfrm>
            <a:off x="1352550" y="2200342"/>
            <a:ext cx="9302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Consider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lang="en-US" sz="2400" b="0" i="0" u="none" strike="noStrike" kern="0" cap="none" spc="1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11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also</a:t>
            </a:r>
            <a:r>
              <a:rPr kumimoji="0" lang="en-US" sz="24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prime,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lang="en-US" sz="24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8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13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990365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When</a:t>
            </a:r>
            <a:r>
              <a:rPr spc="235" dirty="0"/>
              <a:t> </a:t>
            </a:r>
            <a:r>
              <a:rPr dirty="0"/>
              <a:t>are</a:t>
            </a:r>
            <a:r>
              <a:rPr spc="235" dirty="0"/>
              <a:t> </a:t>
            </a:r>
            <a:r>
              <a:rPr spc="65" dirty="0"/>
              <a:t>Existence</a:t>
            </a:r>
            <a:r>
              <a:rPr spc="250" dirty="0"/>
              <a:t> </a:t>
            </a:r>
            <a:r>
              <a:rPr spc="50" dirty="0"/>
              <a:t>Proofs</a:t>
            </a:r>
            <a:r>
              <a:rPr spc="229" dirty="0"/>
              <a:t> </a:t>
            </a:r>
            <a:r>
              <a:rPr spc="50" dirty="0"/>
              <a:t>often</a:t>
            </a:r>
            <a:r>
              <a:rPr spc="240" dirty="0"/>
              <a:t> </a:t>
            </a:r>
            <a:r>
              <a:rPr spc="50" dirty="0"/>
              <a:t>helpful?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8502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claim,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negation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3500120"/>
            <a:ext cx="9212580" cy="1457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Existence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proofs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often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helpful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“for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all”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claims.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Another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term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 by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counterexample.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3FDCE0-2787-6E05-5DE4-2FD898BFB00D}"/>
                  </a:ext>
                </a:extLst>
              </p14:cNvPr>
              <p14:cNvContentPartPr/>
              <p14:nvPr/>
            </p14:nvContentPartPr>
            <p14:xfrm>
              <a:off x="479520" y="1927440"/>
              <a:ext cx="11255400" cy="3073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3FDCE0-2787-6E05-5DE4-2FD898BFB0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160" y="1918080"/>
                <a:ext cx="11274120" cy="309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5" dirty="0"/>
              <a:t>Proof by </a:t>
            </a:r>
            <a:r>
              <a:rPr spc="55" dirty="0"/>
              <a:t>Counterexample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10830560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single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can’t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6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</a:t>
            </a:r>
            <a:r>
              <a:rPr kumimoji="0" sz="2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statement.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single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counterexample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</a:t>
            </a:r>
            <a:r>
              <a:rPr kumimoji="0" sz="260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</a:t>
            </a:r>
            <a:r>
              <a:rPr kumimoji="0" sz="2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statement.</a:t>
            </a:r>
            <a:endParaRPr kumimoji="0" lang="en-US" sz="26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6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example,</a:t>
            </a:r>
            <a:r>
              <a:rPr kumimoji="0" lang="en-US" sz="26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lang="en-US" sz="26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</a:t>
            </a:r>
            <a:r>
              <a:rPr kumimoji="0" lang="en-US" sz="2600" b="0" i="0" u="none" strike="noStrike" kern="0" cap="none" spc="-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“all</a:t>
            </a:r>
            <a:r>
              <a:rPr kumimoji="0" lang="en-US" sz="26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professors</a:t>
            </a:r>
            <a:r>
              <a:rPr kumimoji="0" lang="en-US" sz="26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like</a:t>
            </a:r>
            <a:r>
              <a:rPr kumimoji="0" lang="en-US" sz="26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pizza”,</a:t>
            </a:r>
            <a:r>
              <a:rPr kumimoji="0" lang="en-US" sz="26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you</a:t>
            </a:r>
            <a:r>
              <a:rPr kumimoji="0" lang="en-US" sz="26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must</a:t>
            </a:r>
            <a:r>
              <a:rPr kumimoji="0" lang="en-US" sz="26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find</a:t>
            </a:r>
            <a:r>
              <a:rPr kumimoji="0" lang="en-US" sz="26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lang="en-US" sz="26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professor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who</a:t>
            </a:r>
            <a:r>
              <a:rPr kumimoji="0" lang="en-US" sz="26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does</a:t>
            </a:r>
            <a:r>
              <a:rPr kumimoji="0" lang="en-US" sz="26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</a:t>
            </a:r>
            <a:r>
              <a:rPr kumimoji="0" lang="en-US" sz="26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like</a:t>
            </a:r>
            <a:r>
              <a:rPr kumimoji="0" lang="en-US" sz="26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pizza.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058" y="4150207"/>
            <a:ext cx="2451735" cy="51103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formal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logic: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69A3AC-D4A9-ED26-0C23-EEAC4711963E}"/>
                  </a:ext>
                </a:extLst>
              </p:cNvPr>
              <p:cNvSpPr txBox="1"/>
              <p:nvPr/>
            </p:nvSpPr>
            <p:spPr>
              <a:xfrm>
                <a:off x="852858" y="4774145"/>
                <a:ext cx="270997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¬∀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69A3AC-D4A9-ED26-0C23-EEAC47119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58" y="4774145"/>
                <a:ext cx="2709973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3546BA-9662-D887-E885-9D4CBDBC9B51}"/>
                  </a:ext>
                </a:extLst>
              </p:cNvPr>
              <p:cNvSpPr txBox="1"/>
              <p:nvPr/>
            </p:nvSpPr>
            <p:spPr>
              <a:xfrm>
                <a:off x="3606735" y="4774145"/>
                <a:ext cx="301185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≡∃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3546BA-9662-D887-E885-9D4CBDBC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35" y="4774145"/>
                <a:ext cx="3011850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CFC865-F588-D4D9-F5F2-78655CF4DDBE}"/>
                  </a:ext>
                </a:extLst>
              </p:cNvPr>
              <p:cNvSpPr txBox="1"/>
              <p:nvPr/>
            </p:nvSpPr>
            <p:spPr>
              <a:xfrm>
                <a:off x="3606735" y="5184642"/>
                <a:ext cx="313002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≡∃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CFC865-F588-D4D9-F5F2-78655CF4D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35" y="5184642"/>
                <a:ext cx="3130024" cy="416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E9FB2-752C-015E-443D-46C34200ADB2}"/>
                  </a:ext>
                </a:extLst>
              </p:cNvPr>
              <p:cNvSpPr txBox="1"/>
              <p:nvPr/>
            </p:nvSpPr>
            <p:spPr>
              <a:xfrm>
                <a:off x="3606735" y="5601487"/>
                <a:ext cx="335925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≡∃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¬¬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E9FB2-752C-015E-443D-46C34200A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35" y="5601487"/>
                <a:ext cx="3359253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5C1A8F-EA5A-1ABE-0004-FE0D1A4F9FA1}"/>
                  </a:ext>
                </a:extLst>
              </p:cNvPr>
              <p:cNvSpPr txBox="1"/>
              <p:nvPr/>
            </p:nvSpPr>
            <p:spPr>
              <a:xfrm>
                <a:off x="3602946" y="6043265"/>
                <a:ext cx="290079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≡∃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5C1A8F-EA5A-1ABE-0004-FE0D1A4F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46" y="6043265"/>
                <a:ext cx="2900794" cy="416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308F291-4D03-325D-5206-B131F7575389}"/>
              </a:ext>
            </a:extLst>
          </p:cNvPr>
          <p:cNvSpPr txBox="1"/>
          <p:nvPr/>
        </p:nvSpPr>
        <p:spPr>
          <a:xfrm>
            <a:off x="7376126" y="4751734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C3282"/>
                </a:solidFill>
              </a:rPr>
              <a:t>DeMorgan’s</a:t>
            </a:r>
            <a:r>
              <a:rPr lang="en-US" sz="2400" dirty="0">
                <a:solidFill>
                  <a:srgbClr val="4C3282"/>
                </a:solidFill>
              </a:rPr>
              <a:t> Law for Quantifiers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AAC75F-DB20-9DBE-4B0E-F72553331D61}"/>
              </a:ext>
            </a:extLst>
          </p:cNvPr>
          <p:cNvSpPr txBox="1"/>
          <p:nvPr/>
        </p:nvSpPr>
        <p:spPr>
          <a:xfrm>
            <a:off x="7424450" y="5139822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C3282"/>
                </a:solidFill>
              </a:rPr>
              <a:t>Law of Implication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74BD36-2319-8120-5169-49E856F9BF48}"/>
              </a:ext>
            </a:extLst>
          </p:cNvPr>
          <p:cNvSpPr txBox="1"/>
          <p:nvPr/>
        </p:nvSpPr>
        <p:spPr>
          <a:xfrm>
            <a:off x="7424450" y="5601487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C3282"/>
                </a:solidFill>
              </a:rPr>
              <a:t>DeMorgan’s</a:t>
            </a:r>
            <a:r>
              <a:rPr lang="en-US" sz="2400" dirty="0">
                <a:solidFill>
                  <a:srgbClr val="4C3282"/>
                </a:solidFill>
              </a:rPr>
              <a:t> Law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889527-9F52-2DE1-1876-09EEE15D4998}"/>
              </a:ext>
            </a:extLst>
          </p:cNvPr>
          <p:cNvSpPr txBox="1"/>
          <p:nvPr/>
        </p:nvSpPr>
        <p:spPr>
          <a:xfrm>
            <a:off x="7424450" y="6063152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C3282"/>
                </a:solidFill>
              </a:rPr>
              <a:t>Double Negation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5B1ADA-39F2-00AC-5F27-DDA9EFE5F6A4}"/>
                  </a:ext>
                </a:extLst>
              </p14:cNvPr>
              <p14:cNvContentPartPr/>
              <p14:nvPr/>
            </p14:nvContentPartPr>
            <p14:xfrm>
              <a:off x="1113840" y="5248080"/>
              <a:ext cx="5368320" cy="143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5B1ADA-39F2-00AC-5F27-DDA9EFE5F6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4480" y="5238720"/>
                <a:ext cx="5387040" cy="145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86C6-30F6-BCC4-0B0B-17F9BF659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7E70AC-6791-0185-AF10-A58F8EA748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5" dirty="0"/>
              <a:t>Proof by Counterexample</a:t>
            </a:r>
            <a:endParaRPr spc="5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A8AA317-D7E0-79C8-CBDC-7E22E4BEED81}"/>
              </a:ext>
            </a:extLst>
          </p:cNvPr>
          <p:cNvSpPr/>
          <p:nvPr/>
        </p:nvSpPr>
        <p:spPr>
          <a:xfrm>
            <a:off x="5974969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35780E8-CE2C-4085-D2DB-9C2DAC0FEEDB}"/>
              </a:ext>
            </a:extLst>
          </p:cNvPr>
          <p:cNvSpPr/>
          <p:nvPr/>
        </p:nvSpPr>
        <p:spPr>
          <a:xfrm>
            <a:off x="5059045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C895298-612F-338A-F46B-2FD5DAE2FC2E}"/>
              </a:ext>
            </a:extLst>
          </p:cNvPr>
          <p:cNvSpPr/>
          <p:nvPr/>
        </p:nvSpPr>
        <p:spPr>
          <a:xfrm>
            <a:off x="7460868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3510394-669A-0876-9759-F9D804F5364B}"/>
              </a:ext>
            </a:extLst>
          </p:cNvPr>
          <p:cNvSpPr/>
          <p:nvPr/>
        </p:nvSpPr>
        <p:spPr>
          <a:xfrm>
            <a:off x="6552565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DC9C2EC-1E39-7035-AED1-8CBBD4867146}"/>
              </a:ext>
            </a:extLst>
          </p:cNvPr>
          <p:cNvSpPr/>
          <p:nvPr/>
        </p:nvSpPr>
        <p:spPr>
          <a:xfrm>
            <a:off x="8827896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7305092-A4E6-EF35-B835-B708A99A8D4D}"/>
              </a:ext>
            </a:extLst>
          </p:cNvPr>
          <p:cNvSpPr/>
          <p:nvPr/>
        </p:nvSpPr>
        <p:spPr>
          <a:xfrm>
            <a:off x="8507856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13E081F-B296-1417-9CA5-F037C2A78561}"/>
              </a:ext>
            </a:extLst>
          </p:cNvPr>
          <p:cNvSpPr txBox="1"/>
          <p:nvPr/>
        </p:nvSpPr>
        <p:spPr>
          <a:xfrm>
            <a:off x="608482" y="1445513"/>
            <a:ext cx="9263380" cy="157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20565" algn="l"/>
                <a:tab pos="5537200" algn="l"/>
                <a:tab pos="6014720" algn="l"/>
                <a:tab pos="7969884" algn="l"/>
                <a:tab pos="838898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𝑎,</a:t>
            </a: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𝑏,</a:t>
            </a:r>
            <a:r>
              <a:rPr kumimoji="0" sz="2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𝑐,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𝑏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|𝑏|.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false.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17898-3F18-8B3E-F6E6-D5A32089863C}"/>
                  </a:ext>
                </a:extLst>
              </p14:cNvPr>
              <p14:cNvContentPartPr/>
              <p14:nvPr/>
            </p14:nvContentPartPr>
            <p14:xfrm>
              <a:off x="920520" y="557280"/>
              <a:ext cx="9113400" cy="1494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17898-3F18-8B3E-F6E6-D5A3208986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1160" y="547920"/>
                <a:ext cx="9132120" cy="15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77791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5" dirty="0"/>
              <a:t>Proof by Counterexample</a:t>
            </a:r>
            <a:endParaRPr spc="55" dirty="0"/>
          </a:p>
        </p:txBody>
      </p:sp>
      <p:sp>
        <p:nvSpPr>
          <p:cNvPr id="3" name="object 3"/>
          <p:cNvSpPr/>
          <p:nvPr/>
        </p:nvSpPr>
        <p:spPr>
          <a:xfrm>
            <a:off x="5974969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9045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0868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2565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7896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07856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482" y="1445513"/>
            <a:ext cx="9263380" cy="157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20565" algn="l"/>
                <a:tab pos="5537200" algn="l"/>
                <a:tab pos="6014720" algn="l"/>
                <a:tab pos="7969884" algn="l"/>
                <a:tab pos="838898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𝑎,</a:t>
            </a: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𝑏,</a:t>
            </a:r>
            <a:r>
              <a:rPr kumimoji="0" sz="2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𝑐,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𝑏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|𝑏|.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false.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9305" y="37974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19265" y="37974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482" y="3693363"/>
            <a:ext cx="9731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1420" algn="l"/>
                <a:tab pos="669861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Consider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2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−6,</a:t>
            </a:r>
            <a:r>
              <a:rPr kumimoji="0" sz="2800" b="0" i="0" u="none" strike="noStrike" kern="0" cap="none" spc="-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20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4,</a:t>
            </a: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Certainly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≠</a:t>
            </a:r>
            <a:r>
              <a:rPr kumimoji="0" sz="2800" b="0" i="0" u="none" strike="noStrike" kern="0" cap="none" spc="1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|𝑏|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 Observe</a:t>
            </a:r>
            <a:r>
              <a:rPr kumimoji="0" sz="28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79752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3790" y="4181475"/>
            <a:ext cx="27305" cy="322580"/>
          </a:xfrm>
          <a:custGeom>
            <a:avLst/>
            <a:gdLst/>
            <a:ahLst/>
            <a:cxnLst/>
            <a:rect l="l" t="t" r="r" b="b"/>
            <a:pathLst>
              <a:path w="27304" h="322579">
                <a:moveTo>
                  <a:pt x="26695" y="0"/>
                </a:moveTo>
                <a:lnTo>
                  <a:pt x="0" y="0"/>
                </a:lnTo>
                <a:lnTo>
                  <a:pt x="0" y="322580"/>
                </a:lnTo>
                <a:lnTo>
                  <a:pt x="26695" y="322580"/>
                </a:lnTo>
                <a:lnTo>
                  <a:pt x="26695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50640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57348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01260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26713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73657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3790" y="4743830"/>
            <a:ext cx="27305" cy="322580"/>
          </a:xfrm>
          <a:custGeom>
            <a:avLst/>
            <a:gdLst/>
            <a:ahLst/>
            <a:cxnLst/>
            <a:rect l="l" t="t" r="r" b="b"/>
            <a:pathLst>
              <a:path w="27304" h="322579">
                <a:moveTo>
                  <a:pt x="26695" y="0"/>
                </a:moveTo>
                <a:lnTo>
                  <a:pt x="0" y="0"/>
                </a:lnTo>
                <a:lnTo>
                  <a:pt x="0" y="322580"/>
                </a:lnTo>
                <a:lnTo>
                  <a:pt x="26695" y="322580"/>
                </a:lnTo>
                <a:lnTo>
                  <a:pt x="26695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7845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49729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63289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3916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1258" y="3941724"/>
            <a:ext cx="4521835" cy="115062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505585" algn="l"/>
                <a:tab pos="2798445" algn="l"/>
                <a:tab pos="3275329" algn="l"/>
                <a:tab pos="394779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−6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1080" algn="l"/>
                <a:tab pos="1497965" algn="l"/>
                <a:tab pos="2526030" algn="l"/>
                <a:tab pos="3002915" algn="l"/>
                <a:tab pos="341122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4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8482" y="5200853"/>
            <a:ext cx="614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counterexample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FA0067-03FB-F99F-00DF-80C50983D1C6}"/>
                  </a:ext>
                </a:extLst>
              </p14:cNvPr>
              <p14:cNvContentPartPr/>
              <p14:nvPr/>
            </p14:nvContentPartPr>
            <p14:xfrm>
              <a:off x="185760" y="3537360"/>
              <a:ext cx="8084520" cy="1610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FA0067-03FB-F99F-00DF-80C50983D1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400" y="3528000"/>
                <a:ext cx="8103240" cy="162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A5D77-C7D4-1FA3-1153-35FD718B4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B453402-98E0-96B6-29EF-5628DAE751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lang="en-US" spc="55" dirty="0"/>
              <a:t>Practice: Proof by Counterexample</a:t>
            </a:r>
            <a:endParaRPr spc="5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07D3AE7-BF71-20E5-45E8-F6FD17469002}"/>
              </a:ext>
            </a:extLst>
          </p:cNvPr>
          <p:cNvSpPr txBox="1"/>
          <p:nvPr/>
        </p:nvSpPr>
        <p:spPr>
          <a:xfrm>
            <a:off x="608482" y="1445513"/>
            <a:ext cx="10798810" cy="30196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given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508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boss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 following process will always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make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change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amount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</a:t>
            </a:r>
            <a:r>
              <a:rPr lang="en-US" sz="28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: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first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use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many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will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fit,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coins,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cent.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counterexample.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124604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AFAD5-FB9C-B6D8-0E0D-2BC6F3A49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0CBB1C-83C1-6218-4CED-889F00A42A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lang="en-US" spc="55" dirty="0"/>
              <a:t>Practice: Proof by Counterexample</a:t>
            </a:r>
            <a:endParaRPr spc="5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9B22C65-1FA9-E3A0-9762-F1568E61FE47}"/>
              </a:ext>
            </a:extLst>
          </p:cNvPr>
          <p:cNvSpPr txBox="1"/>
          <p:nvPr/>
        </p:nvSpPr>
        <p:spPr>
          <a:xfrm>
            <a:off x="608482" y="1445513"/>
            <a:ext cx="10798810" cy="30196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given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508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boss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 following process will always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make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change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amount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</a:t>
            </a:r>
            <a:r>
              <a:rPr lang="en-US" sz="28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: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first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use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many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will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fit,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coins,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cent.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counterexample.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41EBA-F72F-4B2D-D681-EA9F0D6D99F1}"/>
              </a:ext>
            </a:extLst>
          </p:cNvPr>
          <p:cNvSpPr txBox="1"/>
          <p:nvPr/>
        </p:nvSpPr>
        <p:spPr>
          <a:xfrm>
            <a:off x="473303" y="5151186"/>
            <a:ext cx="1106916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6364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Consider</a:t>
            </a:r>
            <a:r>
              <a:rPr kumimoji="0" lang="en-US" sz="2800" b="0" i="0" u="none" strike="noStrike" kern="0" cap="none" spc="-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making</a:t>
            </a:r>
            <a:r>
              <a:rPr kumimoji="0" lang="en-US" sz="2800" b="0" i="0" u="none" strike="noStrike" kern="0" cap="none" spc="-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lang="en-US" sz="2800" b="0" i="0" u="none" strike="noStrike" kern="0" cap="none" spc="-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800" b="0" i="0" u="none" strike="noStrike" kern="0" cap="none" spc="-10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change.</a:t>
            </a:r>
            <a:r>
              <a:rPr kumimoji="0" lang="en-US" sz="2800" b="0" i="0" u="none" strike="noStrike" kern="0" cap="none" spc="-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lang="en-US" sz="2800" b="0" i="0" u="none" strike="noStrike" kern="0" cap="none" spc="-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boss’s</a:t>
            </a:r>
            <a:r>
              <a:rPr kumimoji="0" lang="en-US" sz="2800" b="0" i="0" u="none" strike="noStrike" kern="0" cap="none" spc="-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strategy</a:t>
            </a:r>
            <a:r>
              <a:rPr kumimoji="0" lang="en-US" sz="2800" b="0" i="0" u="none" strike="noStrike" kern="0" cap="none" spc="-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would</a:t>
            </a:r>
            <a:r>
              <a:rPr kumimoji="0" lang="en-US" sz="2800" b="0" i="0" u="none" strike="noStrike" kern="0" cap="none" spc="-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involve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using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¢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coins,</a:t>
            </a:r>
            <a:r>
              <a:rPr kumimoji="0" lang="en-US" sz="2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i.e.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6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coins.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However</a:t>
            </a:r>
            <a:r>
              <a:rPr kumimoji="0" lang="en-US" sz="2800" b="0" i="0" u="none" strike="noStrike" kern="0" cap="none" spc="-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you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make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lang="en-US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much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change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using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3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coins: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¢,</a:t>
            </a:r>
            <a:r>
              <a:rPr kumimoji="0" lang="en-US" sz="2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¢.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21479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need a basic starting point to be able to prove things.</a:t>
            </a:r>
          </a:p>
          <a:p>
            <a:r>
              <a:rPr lang="en-US"/>
              <a:t>Objects to work with.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Some </a:t>
            </a:r>
            <a:r>
              <a:rPr lang="en-US" b="1"/>
              <a:t>definitions</a:t>
            </a:r>
            <a:r>
              <a:rPr lang="en-US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211" r="-1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BD49B-8855-BE2E-172B-122975D54B4F}"/>
                  </a:ext>
                </a:extLst>
              </p14:cNvPr>
              <p14:cNvContentPartPr/>
              <p14:nvPr/>
            </p14:nvContentPartPr>
            <p14:xfrm>
              <a:off x="115920" y="4203000"/>
              <a:ext cx="6158520" cy="76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BD49B-8855-BE2E-172B-122975D54B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560" y="4193640"/>
                <a:ext cx="6177240" cy="7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6037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6CD4C-56DC-D166-D564-8E38659C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83C9BEA-C0DF-2A54-D201-1BA6FCC74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300" dirty="0"/>
              <a:t> </a:t>
            </a:r>
            <a:r>
              <a:rPr spc="55" dirty="0"/>
              <a:t>Strategies</a:t>
            </a:r>
            <a:r>
              <a:rPr spc="345" dirty="0"/>
              <a:t> </a:t>
            </a:r>
            <a:r>
              <a:rPr dirty="0"/>
              <a:t>So</a:t>
            </a:r>
            <a:r>
              <a:rPr spc="305" dirty="0"/>
              <a:t> </a:t>
            </a:r>
            <a:r>
              <a:rPr spc="-25" dirty="0"/>
              <a:t>Far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EDD1256-1039-67CC-3A87-6D782C4CF5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5058" y="1411376"/>
            <a:ext cx="10982325" cy="305981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Direct</a:t>
            </a:r>
            <a:r>
              <a:rPr spc="-85" dirty="0"/>
              <a:t> </a:t>
            </a:r>
            <a:r>
              <a:rPr spc="-20" dirty="0"/>
              <a:t>Proof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Proof</a:t>
            </a:r>
            <a:r>
              <a:rPr spc="-95" dirty="0"/>
              <a:t> </a:t>
            </a:r>
            <a:r>
              <a:rPr dirty="0"/>
              <a:t>by</a:t>
            </a:r>
            <a:r>
              <a:rPr spc="-80" dirty="0"/>
              <a:t> </a:t>
            </a:r>
            <a:r>
              <a:rPr spc="-10" dirty="0"/>
              <a:t>Contrapositive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Proof</a:t>
            </a:r>
            <a:r>
              <a:rPr spc="-105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10" dirty="0"/>
              <a:t>Biconditional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Proof</a:t>
            </a:r>
            <a:r>
              <a:rPr spc="-95" dirty="0"/>
              <a:t> </a:t>
            </a:r>
            <a:r>
              <a:rPr dirty="0"/>
              <a:t>by</a:t>
            </a:r>
            <a:r>
              <a:rPr spc="-80" dirty="0"/>
              <a:t> </a:t>
            </a:r>
            <a:r>
              <a:rPr spc="-10" dirty="0"/>
              <a:t>Cases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Proof</a:t>
            </a:r>
            <a:r>
              <a:rPr spc="-105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10" dirty="0"/>
              <a:t>Existence</a:t>
            </a: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pc="-10" dirty="0"/>
              <a:t>Proof by Counterexample</a:t>
            </a:r>
            <a:endParaRPr spc="-1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FC97A7-E20A-184D-BCFE-779FFBA3E6AD}"/>
                  </a:ext>
                </a:extLst>
              </p14:cNvPr>
              <p14:cNvContentPartPr/>
              <p14:nvPr/>
            </p14:nvContentPartPr>
            <p14:xfrm>
              <a:off x="4138920" y="1216080"/>
              <a:ext cx="1470240" cy="401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FC97A7-E20A-184D-BCFE-779FFBA3E6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9560" y="1206720"/>
                <a:ext cx="1488960" cy="40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0605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Come to OH today if need extra support while finishing HW2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Read your HW1 feedback and revise your work with it in mind if you’re resubmitting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CC7 due Friday at noon</a:t>
            </a:r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Direct Proof Template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>
                    <a:solidFill>
                      <a:srgbClr val="4C3282"/>
                    </a:solidFill>
                  </a:rPr>
                </a:br>
                <a:r>
                  <a:rPr lang="en-US" sz="220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/>
                  <a:t>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/>
          </a:p>
          <a:p>
            <a:pPr marL="36576" lvl="1">
              <a:lnSpc>
                <a:spcPct val="100000"/>
              </a:lnSpc>
              <a:buClrTx/>
            </a:pPr>
            <a:r>
              <a:rPr lang="en-US" sz="220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/>
              <a:t>Conclude that you have proved the claim.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t="-2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120DCC-4777-7F1B-69A4-0DAAFF5FE929}"/>
                  </a:ext>
                </a:extLst>
              </p14:cNvPr>
              <p14:cNvContentPartPr/>
              <p14:nvPr/>
            </p14:nvContentPartPr>
            <p14:xfrm>
              <a:off x="5554440" y="882360"/>
              <a:ext cx="4231080" cy="437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120DCC-4777-7F1B-69A4-0DAAFF5FE9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45080" y="873000"/>
                <a:ext cx="4249800" cy="43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30998-3917-146B-D7A9-014107F11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EEE2-5F3B-5BF3-E327-C89FAC97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Direct Proof Steps</a:t>
            </a:r>
            <a:br>
              <a:rPr lang="en-US" sz="3600"/>
            </a:br>
            <a:endParaRPr lang="en-US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9E74F-0BC3-9872-DD19-D44D1AD02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Conclude that you have proved the claim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9E74F-0BC3-9872-DD19-D44D1AD02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63725E-DC78-5970-D45C-7A6A2B715C4B}"/>
                  </a:ext>
                </a:extLst>
              </p14:cNvPr>
              <p14:cNvContentPartPr/>
              <p14:nvPr/>
            </p14:nvContentPartPr>
            <p14:xfrm>
              <a:off x="325080" y="1958400"/>
              <a:ext cx="10196280" cy="421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63725E-DC78-5970-D45C-7A6A2B715C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720" y="1949040"/>
                <a:ext cx="10215000" cy="42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011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45058" y="451110"/>
                <a:ext cx="11001375" cy="2228174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159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/>
                  <a:t>Proof</a:t>
                </a:r>
                <a:r>
                  <a:rPr lang="en-US" spc="340"/>
                  <a:t> </a:t>
                </a:r>
                <a:r>
                  <a:rPr lang="en-US"/>
                  <a:t>by</a:t>
                </a:r>
                <a:r>
                  <a:rPr lang="en-US" spc="325"/>
                  <a:t> </a:t>
                </a:r>
                <a:r>
                  <a:rPr lang="en-US" spc="60"/>
                  <a:t>Contrapositive</a:t>
                </a:r>
                <a:br>
                  <a:rPr lang="en-US" spc="60"/>
                </a:br>
                <a:br>
                  <a:rPr lang="en-US" spc="60"/>
                </a:b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Proof</a:t>
                </a:r>
                <a:r>
                  <a:rPr lang="en-US" sz="2800" b="0" spc="-7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by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contrapositive</a:t>
                </a:r>
                <a:r>
                  <a:rPr lang="en-US" sz="2800" b="0" spc="-8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is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another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strategy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proving</a:t>
                </a:r>
                <a:r>
                  <a:rPr lang="en-US" sz="2800" b="0" spc="-6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statements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of</a:t>
                </a:r>
                <a:r>
                  <a:rPr lang="en-US" sz="2800" b="0" spc="-7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 spc="-2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the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form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∀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𝑃</m:t>
                    </m:r>
                    <m:d>
                      <m:dPr>
                        <m:ctrlPr>
                          <a:rPr lang="en-US" sz="2800" i="1" spc="-25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a:rPr lang="en-US" sz="2800" i="1" spc="-25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𝑥</m:t>
                        </m:r>
                      </m:e>
                    </m:d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→ 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𝑄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)).</m:t>
                    </m:r>
                  </m:oMath>
                </a14:m>
                <a:endParaRPr sz="2800"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5058" y="451110"/>
                <a:ext cx="11001375" cy="2228174"/>
              </a:xfrm>
              <a:prstGeom prst="rect">
                <a:avLst/>
              </a:prstGeom>
              <a:blipFill>
                <a:blip r:embed="rId2"/>
                <a:stretch>
                  <a:fillRect l="-2881" t="-6557"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9166733" y="4558664"/>
            <a:ext cx="2706370" cy="429259"/>
          </a:xfrm>
          <a:custGeom>
            <a:avLst/>
            <a:gdLst/>
            <a:ahLst/>
            <a:cxnLst/>
            <a:rect l="l" t="t" r="r" b="b"/>
            <a:pathLst>
              <a:path w="2706370" h="429260">
                <a:moveTo>
                  <a:pt x="117094" y="14224"/>
                </a:moveTo>
                <a:lnTo>
                  <a:pt x="112776" y="0"/>
                </a:lnTo>
                <a:lnTo>
                  <a:pt x="87261" y="9956"/>
                </a:lnTo>
                <a:lnTo>
                  <a:pt x="64858" y="25552"/>
                </a:lnTo>
                <a:lnTo>
                  <a:pt x="29337" y="73660"/>
                </a:lnTo>
                <a:lnTo>
                  <a:pt x="7327" y="138607"/>
                </a:lnTo>
                <a:lnTo>
                  <a:pt x="0" y="214630"/>
                </a:lnTo>
                <a:lnTo>
                  <a:pt x="1752" y="252260"/>
                </a:lnTo>
                <a:lnTo>
                  <a:pt x="7327" y="290347"/>
                </a:lnTo>
                <a:lnTo>
                  <a:pt x="29337" y="355219"/>
                </a:lnTo>
                <a:lnTo>
                  <a:pt x="64858" y="403453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45"/>
                </a:lnTo>
                <a:lnTo>
                  <a:pt x="80175" y="389661"/>
                </a:lnTo>
                <a:lnTo>
                  <a:pt x="53467" y="345948"/>
                </a:lnTo>
                <a:lnTo>
                  <a:pt x="37287" y="286677"/>
                </a:lnTo>
                <a:lnTo>
                  <a:pt x="31877" y="214630"/>
                </a:lnTo>
                <a:lnTo>
                  <a:pt x="33223" y="176974"/>
                </a:lnTo>
                <a:lnTo>
                  <a:pt x="44030" y="111163"/>
                </a:lnTo>
                <a:lnTo>
                  <a:pt x="65557" y="58839"/>
                </a:lnTo>
                <a:lnTo>
                  <a:pt x="97345" y="24447"/>
                </a:lnTo>
                <a:lnTo>
                  <a:pt x="117094" y="14224"/>
                </a:lnTo>
                <a:close/>
              </a:path>
              <a:path w="2706370" h="429260">
                <a:moveTo>
                  <a:pt x="766445" y="63500"/>
                </a:moveTo>
                <a:lnTo>
                  <a:pt x="761746" y="50165"/>
                </a:lnTo>
                <a:lnTo>
                  <a:pt x="737882" y="58775"/>
                </a:lnTo>
                <a:lnTo>
                  <a:pt x="716978" y="71234"/>
                </a:lnTo>
                <a:lnTo>
                  <a:pt x="684022" y="107823"/>
                </a:lnTo>
                <a:lnTo>
                  <a:pt x="663613" y="156654"/>
                </a:lnTo>
                <a:lnTo>
                  <a:pt x="656932" y="212979"/>
                </a:lnTo>
                <a:lnTo>
                  <a:pt x="656844" y="214630"/>
                </a:lnTo>
                <a:lnTo>
                  <a:pt x="658533" y="244881"/>
                </a:lnTo>
                <a:lnTo>
                  <a:pt x="672058" y="298323"/>
                </a:lnTo>
                <a:lnTo>
                  <a:pt x="698893" y="341718"/>
                </a:lnTo>
                <a:lnTo>
                  <a:pt x="737806" y="370446"/>
                </a:lnTo>
                <a:lnTo>
                  <a:pt x="761746" y="379095"/>
                </a:lnTo>
                <a:lnTo>
                  <a:pt x="765937" y="365633"/>
                </a:lnTo>
                <a:lnTo>
                  <a:pt x="747191" y="357352"/>
                </a:lnTo>
                <a:lnTo>
                  <a:pt x="731012" y="345808"/>
                </a:lnTo>
                <a:lnTo>
                  <a:pt x="706374" y="312928"/>
                </a:lnTo>
                <a:lnTo>
                  <a:pt x="691730" y="268300"/>
                </a:lnTo>
                <a:lnTo>
                  <a:pt x="686879" y="214630"/>
                </a:lnTo>
                <a:lnTo>
                  <a:pt x="686816" y="212979"/>
                </a:lnTo>
                <a:lnTo>
                  <a:pt x="688047" y="184886"/>
                </a:lnTo>
                <a:lnTo>
                  <a:pt x="697852" y="136169"/>
                </a:lnTo>
                <a:lnTo>
                  <a:pt x="717410" y="97815"/>
                </a:lnTo>
                <a:lnTo>
                  <a:pt x="747458" y="71767"/>
                </a:lnTo>
                <a:lnTo>
                  <a:pt x="766445" y="63500"/>
                </a:lnTo>
                <a:close/>
              </a:path>
              <a:path w="2706370" h="429260">
                <a:moveTo>
                  <a:pt x="1089279" y="214630"/>
                </a:moveTo>
                <a:lnTo>
                  <a:pt x="1082497" y="156654"/>
                </a:lnTo>
                <a:lnTo>
                  <a:pt x="1062101" y="107823"/>
                </a:lnTo>
                <a:lnTo>
                  <a:pt x="1029144" y="71234"/>
                </a:lnTo>
                <a:lnTo>
                  <a:pt x="984377" y="50165"/>
                </a:lnTo>
                <a:lnTo>
                  <a:pt x="979678" y="63500"/>
                </a:lnTo>
                <a:lnTo>
                  <a:pt x="998728" y="71767"/>
                </a:lnTo>
                <a:lnTo>
                  <a:pt x="1015111" y="83210"/>
                </a:lnTo>
                <a:lnTo>
                  <a:pt x="1039876" y="115570"/>
                </a:lnTo>
                <a:lnTo>
                  <a:pt x="1054442" y="159283"/>
                </a:lnTo>
                <a:lnTo>
                  <a:pt x="1059307" y="212979"/>
                </a:lnTo>
                <a:lnTo>
                  <a:pt x="1058087" y="241960"/>
                </a:lnTo>
                <a:lnTo>
                  <a:pt x="1048321" y="291960"/>
                </a:lnTo>
                <a:lnTo>
                  <a:pt x="1028738" y="331012"/>
                </a:lnTo>
                <a:lnTo>
                  <a:pt x="998969" y="357352"/>
                </a:lnTo>
                <a:lnTo>
                  <a:pt x="980186" y="365633"/>
                </a:lnTo>
                <a:lnTo>
                  <a:pt x="984377" y="379095"/>
                </a:lnTo>
                <a:lnTo>
                  <a:pt x="1029246" y="358000"/>
                </a:lnTo>
                <a:lnTo>
                  <a:pt x="1062228" y="321564"/>
                </a:lnTo>
                <a:lnTo>
                  <a:pt x="1082509" y="272770"/>
                </a:lnTo>
                <a:lnTo>
                  <a:pt x="1087577" y="244881"/>
                </a:lnTo>
                <a:lnTo>
                  <a:pt x="1089279" y="214630"/>
                </a:lnTo>
                <a:close/>
              </a:path>
              <a:path w="2706370" h="429260">
                <a:moveTo>
                  <a:pt x="2706230" y="214630"/>
                </a:moveTo>
                <a:lnTo>
                  <a:pt x="2704401" y="175196"/>
                </a:lnTo>
                <a:lnTo>
                  <a:pt x="2689733" y="104762"/>
                </a:lnTo>
                <a:lnTo>
                  <a:pt x="2660688" y="46774"/>
                </a:lnTo>
                <a:lnTo>
                  <a:pt x="2618968" y="9956"/>
                </a:lnTo>
                <a:lnTo>
                  <a:pt x="2593467" y="0"/>
                </a:lnTo>
                <a:lnTo>
                  <a:pt x="2589149" y="14224"/>
                </a:lnTo>
                <a:lnTo>
                  <a:pt x="2608834" y="24447"/>
                </a:lnTo>
                <a:lnTo>
                  <a:pt x="2626004" y="39306"/>
                </a:lnTo>
                <a:lnTo>
                  <a:pt x="2652776" y="83058"/>
                </a:lnTo>
                <a:lnTo>
                  <a:pt x="2668943" y="142468"/>
                </a:lnTo>
                <a:lnTo>
                  <a:pt x="2674366" y="214630"/>
                </a:lnTo>
                <a:lnTo>
                  <a:pt x="2673007" y="252260"/>
                </a:lnTo>
                <a:lnTo>
                  <a:pt x="2662199" y="317893"/>
                </a:lnTo>
                <a:lnTo>
                  <a:pt x="2640647" y="370116"/>
                </a:lnTo>
                <a:lnTo>
                  <a:pt x="2608834" y="404545"/>
                </a:lnTo>
                <a:lnTo>
                  <a:pt x="2589149" y="414782"/>
                </a:lnTo>
                <a:lnTo>
                  <a:pt x="2593467" y="429006"/>
                </a:lnTo>
                <a:lnTo>
                  <a:pt x="2641371" y="403453"/>
                </a:lnTo>
                <a:lnTo>
                  <a:pt x="2676906" y="355219"/>
                </a:lnTo>
                <a:lnTo>
                  <a:pt x="2698902" y="290347"/>
                </a:lnTo>
                <a:lnTo>
                  <a:pt x="2704401" y="253796"/>
                </a:lnTo>
                <a:lnTo>
                  <a:pt x="2706230" y="214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058" y="4507738"/>
            <a:ext cx="9498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51240" algn="l"/>
                <a:tab pos="9295765" algn="l"/>
              </a:tabLst>
            </a:pP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strategy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to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contrapositive,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i.e.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spc="-25">
                <a:latin typeface="Cambria Math"/>
                <a:cs typeface="Cambria Math"/>
              </a:rPr>
              <a:t>∀𝑥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25">
                <a:latin typeface="Cambria Math"/>
                <a:cs typeface="Cambria Math"/>
              </a:rPr>
              <a:t>¬Q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5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80520" y="4608829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4" h="328929">
                <a:moveTo>
                  <a:pt x="327532" y="0"/>
                </a:moveTo>
                <a:lnTo>
                  <a:pt x="322833" y="13335"/>
                </a:lnTo>
                <a:lnTo>
                  <a:pt x="341883" y="21595"/>
                </a:lnTo>
                <a:lnTo>
                  <a:pt x="358266" y="33035"/>
                </a:lnTo>
                <a:lnTo>
                  <a:pt x="383031" y="65405"/>
                </a:lnTo>
                <a:lnTo>
                  <a:pt x="397605" y="109108"/>
                </a:lnTo>
                <a:lnTo>
                  <a:pt x="401195" y="134346"/>
                </a:lnTo>
                <a:lnTo>
                  <a:pt x="401248" y="134717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2" y="315468"/>
                </a:lnTo>
                <a:lnTo>
                  <a:pt x="327532" y="328930"/>
                </a:lnTo>
                <a:lnTo>
                  <a:pt x="372411" y="307832"/>
                </a:lnTo>
                <a:lnTo>
                  <a:pt x="405383" y="271399"/>
                </a:lnTo>
                <a:lnTo>
                  <a:pt x="425672" y="222599"/>
                </a:lnTo>
                <a:lnTo>
                  <a:pt x="432434" y="164465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2" y="0"/>
                </a:lnTo>
                <a:close/>
              </a:path>
              <a:path w="432434" h="328929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4"/>
                </a:lnTo>
                <a:lnTo>
                  <a:pt x="0" y="164465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30"/>
                </a:lnTo>
                <a:lnTo>
                  <a:pt x="109093" y="315468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5"/>
                </a:lnTo>
                <a:lnTo>
                  <a:pt x="29972" y="162814"/>
                </a:lnTo>
                <a:lnTo>
                  <a:pt x="34893" y="109108"/>
                </a:lnTo>
                <a:lnTo>
                  <a:pt x="49529" y="65405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75518" y="4507738"/>
            <a:ext cx="1224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22985" algn="l"/>
              </a:tabLst>
            </a:pPr>
            <a:r>
              <a:rPr sz="2800">
                <a:latin typeface="Cambria Math"/>
                <a:cs typeface="Cambria Math"/>
              </a:rPr>
              <a:t>→</a:t>
            </a:r>
            <a:r>
              <a:rPr sz="2800" spc="135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¬P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5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0A065-33AC-EF63-F46C-D5E7381EB12D}"/>
              </a:ext>
            </a:extLst>
          </p:cNvPr>
          <p:cNvSpPr txBox="1"/>
          <p:nvPr/>
        </p:nvSpPr>
        <p:spPr>
          <a:xfrm>
            <a:off x="1288191" y="5060092"/>
            <a:ext cx="673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Remember, an implication is equivalent to its contrapositive!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138ED8-9218-020D-1231-89567D92422E}"/>
                  </a:ext>
                </a:extLst>
              </p14:cNvPr>
              <p14:cNvContentPartPr/>
              <p14:nvPr/>
            </p14:nvContentPartPr>
            <p14:xfrm>
              <a:off x="3118320" y="2671200"/>
              <a:ext cx="8447400" cy="246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138ED8-9218-020D-1231-89567D9242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8960" y="2661840"/>
                <a:ext cx="8466120" cy="247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08-inference-proofs</Template>
  <TotalTime>1564</TotalTime>
  <Words>5895</Words>
  <Application>Microsoft Office PowerPoint</Application>
  <PresentationFormat>Widescreen</PresentationFormat>
  <Paragraphs>461</Paragraphs>
  <Slides>61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77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Trebuchet MS</vt:lpstr>
      <vt:lpstr>Tw Cen MT</vt:lpstr>
      <vt:lpstr>Wingdings 3</vt:lpstr>
      <vt:lpstr>Integral</vt:lpstr>
      <vt:lpstr>Office Theme</vt:lpstr>
      <vt:lpstr>1_Office Theme</vt:lpstr>
      <vt:lpstr>2_Office Theme</vt:lpstr>
      <vt:lpstr>More Proof Strategies </vt:lpstr>
      <vt:lpstr>Announcements</vt:lpstr>
      <vt:lpstr>Announcements</vt:lpstr>
      <vt:lpstr>Review</vt:lpstr>
      <vt:lpstr>Theorems and Proofs</vt:lpstr>
      <vt:lpstr>Integer</vt:lpstr>
      <vt:lpstr>Direct Proof Template</vt:lpstr>
      <vt:lpstr>Direct Proof Steps </vt:lpstr>
      <vt:lpstr>Proof by Contrapositive  Proof by contrapositive is another strategy for proving statements of the form ∀x(P(x)→ Q(x)).</vt:lpstr>
      <vt:lpstr>Proof by Contrapositive</vt:lpstr>
      <vt:lpstr>Warm Up</vt:lpstr>
      <vt:lpstr>Another Proof by Contrapositive</vt:lpstr>
      <vt:lpstr>Another Proof by Contrapositive</vt:lpstr>
      <vt:lpstr>Another Proof by Contrapositive</vt:lpstr>
      <vt:lpstr>Another Proof by Contrapositive</vt:lpstr>
      <vt:lpstr>Another Proof by Contrapositive</vt:lpstr>
      <vt:lpstr>Another Proof by Contrapositive</vt:lpstr>
      <vt:lpstr>Proof Strategy: Biconditional</vt:lpstr>
      <vt:lpstr>Proof of a Biconditional</vt:lpstr>
      <vt:lpstr>Proof of a Biconditional</vt:lpstr>
      <vt:lpstr>Proof of a Biconditional</vt:lpstr>
      <vt:lpstr>Proof of a Biconditional</vt:lpstr>
      <vt:lpstr>Proof of a Biconditional</vt:lpstr>
      <vt:lpstr>Proof of a Biconditional</vt:lpstr>
      <vt:lpstr>Proof of a Biconditional</vt:lpstr>
      <vt:lpstr>Proof of a Biconditional</vt:lpstr>
      <vt:lpstr>Remark: Biconditional Proofs</vt:lpstr>
      <vt:lpstr>More Practice:  Another Proof of a Biconditional</vt:lpstr>
      <vt:lpstr>More Practice:  Another Proof of a Biconditional</vt:lpstr>
      <vt:lpstr>More Practice:  Another Proof of a Biconditional</vt:lpstr>
      <vt:lpstr>Remark: Multiple Biconditionals</vt:lpstr>
      <vt:lpstr>Proof Strategies So Far</vt:lpstr>
      <vt:lpstr>Proof by Cases</vt:lpstr>
      <vt:lpstr>Shaking Hands</vt:lpstr>
      <vt:lpstr>Shaking Hands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by Cases</vt:lpstr>
      <vt:lpstr>5 numbers: Proof by Cases</vt:lpstr>
      <vt:lpstr>5 numbers: Proof by Cases</vt:lpstr>
      <vt:lpstr>5 numbers: Proof by Cases</vt:lpstr>
      <vt:lpstr>5 numbers: Proof by Cases</vt:lpstr>
      <vt:lpstr>5 numbers: Proof by Cases</vt:lpstr>
      <vt:lpstr>Four Color Theorem: Proof by Cases</vt:lpstr>
      <vt:lpstr>Existence Proof</vt:lpstr>
      <vt:lpstr>Existence Proof</vt:lpstr>
      <vt:lpstr>Existence Proof</vt:lpstr>
      <vt:lpstr>Existence Proof</vt:lpstr>
      <vt:lpstr>When are Existence Proofs often helpful?</vt:lpstr>
      <vt:lpstr>Proof by Counterexample</vt:lpstr>
      <vt:lpstr>Proof by Counterexample</vt:lpstr>
      <vt:lpstr>Proof by Counterexample</vt:lpstr>
      <vt:lpstr>Practice: Proof by Counterexample</vt:lpstr>
      <vt:lpstr>Practice: Proof by Counterexample</vt:lpstr>
      <vt:lpstr>Proof Strategies So Far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Parker Gustafson</cp:lastModifiedBy>
  <cp:revision>5</cp:revision>
  <dcterms:created xsi:type="dcterms:W3CDTF">2024-10-11T22:06:25Z</dcterms:created>
  <dcterms:modified xsi:type="dcterms:W3CDTF">2025-07-09T20:40:12Z</dcterms:modified>
</cp:coreProperties>
</file>